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8" r:id="rId2"/>
    <p:sldMasterId id="2147483750" r:id="rId3"/>
    <p:sldMasterId id="2147483763" r:id="rId4"/>
  </p:sldMasterIdLst>
  <p:notesMasterIdLst>
    <p:notesMasterId r:id="rId18"/>
  </p:notesMasterIdLst>
  <p:sldIdLst>
    <p:sldId id="394" r:id="rId5"/>
    <p:sldId id="392" r:id="rId6"/>
    <p:sldId id="365" r:id="rId7"/>
    <p:sldId id="366" r:id="rId8"/>
    <p:sldId id="367" r:id="rId9"/>
    <p:sldId id="387" r:id="rId10"/>
    <p:sldId id="388" r:id="rId11"/>
    <p:sldId id="276" r:id="rId12"/>
    <p:sldId id="389" r:id="rId13"/>
    <p:sldId id="390" r:id="rId14"/>
    <p:sldId id="368" r:id="rId15"/>
    <p:sldId id="369" r:id="rId16"/>
    <p:sldId id="351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3BBFB-7AF0-43CA-AE3E-FFE4C666E3A7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C9D63-44DF-451A-8B96-8C912C414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38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8C83D7A-9E42-4548-990C-7D2596BB538E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4613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463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64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926F5B-5C75-4C23-8BD9-879A78270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F9CF813-2444-4D2F-8695-AC5792969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76004D-57C4-44E6-9AC3-A5CB6476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E84940-9DCD-44AF-B365-4B12F26A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B55B79-9263-47BE-9BD4-A1356A5C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08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58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62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62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DD8458-BD28-4939-A609-91D05323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570F49D-A075-4EF7-A306-AFE7F9938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22A208-74B4-40FC-9762-BB09D5D3F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1529A6-DAC1-4155-A498-9465F290F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65C3D9-AD55-4CBA-AC9E-22D9457E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97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4BFFBF-FCB1-405E-AC9D-3CB73EFF0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51022A-1AE7-48B9-86EB-BE9011DEF5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A6FD969-4851-4856-A4C9-5C47BB1B8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2EF1264-1A0D-4629-AAD8-302358415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8C39B45-33CE-4C3C-93D5-1AC3D2785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03F5BA-A8CA-42FC-A697-2F63022A3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36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815CB0-C844-41A0-AA5A-47E57EECF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8B0908-20EE-4067-A071-029DEBE3A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4D49417-1BEA-488A-B0B7-03DACC4A3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E9AFEE0-0DDB-4678-BD93-43054DDD57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9EDC3DB-92A4-489C-9F24-2F323BE7E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64AA0DD-E240-456A-A979-399D23B19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A6EE464-2A4D-4762-B14C-9BE91BA7B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8D6235D-97C0-4F7E-B2F0-31157A3B9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74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A5059F-2A0D-44D6-9D86-9309832A8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9961C8E-5E1C-4E58-B70C-C33399040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D560796-D9AF-42DC-9C6A-2C65B6DF8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9ACE3C8-A68D-4A8E-96F8-FCBF4D86A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83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BD8C97B-D481-40CF-881B-37EAAD16A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014193E-B825-4D46-9513-CA99BC2D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EC1E277-70C1-4C79-A61F-51F961159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72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55CFC0-1ABD-40D1-B741-15A7A3A80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934C99-1C98-4928-BC4A-863A99DD1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13483C3-73E7-4C82-B36A-33709D9EF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ED08D6-B819-4D69-881F-F298D13FB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B317ED-3424-4015-84B8-9D735F96E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E76155B-46E8-4AEE-874E-3A3C3B7C4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33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5B9561-A4F6-449C-9247-7BD1C567C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CD3DD51-E1C9-4FAA-B98E-2942699326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9FCD791-5F84-45A1-BAA8-D25BAECD1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0C3F691-F687-4CE0-B2F9-C246B9AC6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60D30DB-E273-48D1-9245-917923CB0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3153A7C-0879-477F-8DFE-C422E2130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4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926F5B-5C75-4C23-8BD9-879A78270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F9CF813-2444-4D2F-8695-AC5792969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76004D-57C4-44E6-9AC3-A5CB6476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E84940-9DCD-44AF-B365-4B12F26A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B55B79-9263-47BE-9BD4-A1356A5C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333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B60C08-D733-4AF5-9EDD-906468D03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0F6B406-974F-4BFA-9E03-1FD153794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83D053-FBCD-46AB-8BB3-09648A96E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BD5352-A3B0-45A0-B41E-D43B31A7B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637D50-591C-40EE-8AFC-AC241D41B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83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CBC0A17-32A5-4BD0-A5CB-97DD012C4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ECF0A27-9535-4D06-9B43-C96212D07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931DF7-2A11-46C5-85F3-E8631B1F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047D5F-A49C-4719-B27B-AE2DC810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2B9A70-A0EC-4581-A507-0052A2828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18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925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919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305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136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79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23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9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4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926F5B-5C75-4C23-8BD9-879A78270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F9CF813-2444-4D2F-8695-AC5792969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76004D-57C4-44E6-9AC3-A5CB6476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E84940-9DCD-44AF-B365-4B12F26A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B55B79-9263-47BE-9BD4-A1356A5C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240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644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248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815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987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815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74632D-8512-4580-A29D-59FF31A4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EF3CFA-A608-4208-9460-EC1211CC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67DDCB-E7DD-4322-B88E-7276776B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0CC16B-8C08-49CD-8F3E-BE5179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FE234C-5B9A-45E6-86D5-06A04C5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548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DD6BE4-3FD2-4B20-89F6-53708B7E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5E7122-B9CD-472D-86D9-AFB4B28F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C5CD482-F621-480D-96CC-08AD5DC3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701C4DD-774A-4FCA-B0A1-00869FE5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399EF80-271E-466D-8FB9-6A425224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11E26D-AC7D-4177-B87E-141B512B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273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AAE881-C94A-4CA2-92EB-68F06A6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A7A251-AADF-40FD-A28D-871F8C72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FD11D2-9EE0-43F7-9A7B-E4FF9F2CC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09C5CE1-EC92-41F1-BD92-F5DAF997D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5D135D0-D49D-431D-B3B8-103AA575E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0EEBE21-83E9-4DE4-8B30-F13E0EBB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C7F9E74-60C9-4926-820B-90E320A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A9F1C68-3229-4013-AF79-8CF4B97E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049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DF9BF6-AB67-41B6-92FF-773F25EA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F03B9C1-AD61-4B2C-A562-EB9EB4F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431EF4D-1A76-4D0C-B771-63E2E401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8F380D0-356B-4EB5-AE96-F91306A8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288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3829F8-D257-4345-859B-AC599D6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2DF8A40-1678-4A57-A3BC-EAF617E4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5CC1E17-6285-4120-BB11-41401902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04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406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416A6B-40FC-4F0A-91F5-FBBB897E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19BB47-62DB-4512-AA39-3C9CFAD2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53FA225-8A24-4EF3-89DC-82C1E46F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EE8BED3-5C4F-463B-8C4E-E2FBF4CB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0CE380-6BF1-4222-9C3C-B85AC74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67F5AED-C68E-4229-BE45-60B86D61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020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60E557-B547-4CF9-972A-E1863561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259A22B-B3F1-47C8-A69E-A7ADD99BD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2D6D3C7-BF94-4BFD-836A-6D54D58B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925012-1143-432F-B735-2C27E22A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1825848-0FBC-4238-B070-91A46749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971F956-724B-4C8A-B9BE-39386569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703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143B4-0A74-4B3A-A7A4-430139E1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3C3266D-CBE0-4583-A5A3-D81690389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5D260A-4342-4169-950F-59F96729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7BE648-FBCD-48AF-A32B-DFC32444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4E2D5D-47AE-4C0F-A29F-C1394047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599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A8444E2-B382-4B79-BF30-AC2E779FB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5EAFF2D-5510-4C54-A1A8-AB94FD6B8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6DFEF1-5669-47C7-837D-729E61E0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5132E6-344C-43BE-9E91-9E4423EA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3ADCB5-8760-49CD-A792-1092F9DB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917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79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9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31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62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66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58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343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58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76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23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2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98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405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6D312-47FE-46FB-8A3A-26A788DED15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0480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71559-4E7A-45D2-A0CA-0F52661A91C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9935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9F77A-4327-4214-9277-ADFD890D435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1314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CFEB6-0CAF-4173-8EB0-107313AFE83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360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728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9C748-C141-4C87-9308-EEABC1840F7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649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992E5-6279-47EF-856B-3CE8D58C413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4165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F3557-4988-4653-97E9-7F6073C3EB3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6522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252DA-8454-4F8B-BF00-8C006C51CDF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7008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58DDB-3355-42B4-B5CC-AFE3493F9A4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0524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74B1A-EFFB-46C4-9D0B-CD4D6589E62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15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1454A-9AF3-4199-B3AC-D0C039BACA3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628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80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9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3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931C91D-223D-4198-9306-EC93DBFCB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12C0E17-F1C7-4005-BB49-689A507BF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4AE6FB-7D9E-40CE-B937-C2D45DD70B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B55D9-6639-40D2-9DD2-18BB50F72AB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9A2BFB-E0C2-4D28-97E7-3B2EF0C615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15719E-31EE-43EF-903F-2CF28740A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4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8" r:id="rId2"/>
    <p:sldLayoutId id="2147483714" r:id="rId3"/>
    <p:sldLayoutId id="2147483650" r:id="rId4"/>
    <p:sldLayoutId id="2147483733" r:id="rId5"/>
    <p:sldLayoutId id="2147483724" r:id="rId6"/>
    <p:sldLayoutId id="2147483723" r:id="rId7"/>
    <p:sldLayoutId id="2147483705" r:id="rId8"/>
    <p:sldLayoutId id="2147483704" r:id="rId9"/>
    <p:sldLayoutId id="2147483703" r:id="rId10"/>
    <p:sldLayoutId id="2147483702" r:id="rId11"/>
    <p:sldLayoutId id="2147483701" r:id="rId12"/>
    <p:sldLayoutId id="2147483651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  <p:sldLayoutId id="2147483661" r:id="rId22"/>
    <p:sldLayoutId id="2147483775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D783C42-8CC2-4D9A-BD9C-862509D8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A86FB6-5418-4E80-82FF-BC3E521D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244D43-12AD-4B59-839C-18295CC78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39612C-A4A7-4EC2-B71A-7324E33D5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A179B2-97EC-408E-994F-F07A714F0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7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737" r:id="rId3"/>
    <p:sldLayoutId id="2147483736" r:id="rId4"/>
    <p:sldLayoutId id="2147483735" r:id="rId5"/>
    <p:sldLayoutId id="2147483734" r:id="rId6"/>
    <p:sldLayoutId id="2147483732" r:id="rId7"/>
    <p:sldLayoutId id="2147483726" r:id="rId8"/>
    <p:sldLayoutId id="2147483725" r:id="rId9"/>
    <p:sldLayoutId id="2147483722" r:id="rId10"/>
    <p:sldLayoutId id="2147483706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72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C64B-B376-43DE-9366-5C8065795E2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81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2946408" y="2448218"/>
            <a:ext cx="5360465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9" y="495301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81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3197782" y="2834861"/>
            <a:ext cx="5263638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Viết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: Chữ hoa N (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kiểu 2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9656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9150" y="-37206"/>
            <a:ext cx="13011150" cy="7315200"/>
          </a:xfrm>
          <a:prstGeom prst="rect">
            <a:avLst/>
          </a:prstGeom>
        </p:spPr>
      </p:pic>
      <p:sp>
        <p:nvSpPr>
          <p:cNvPr id="5" name="Text Box 1725">
            <a:extLst>
              <a:ext uri="{FF2B5EF4-FFF2-40B4-BE49-F238E27FC236}">
                <a16:creationId xmlns:a16="http://schemas.microsoft.com/office/drawing/2014/main" xmlns="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839" y="2989452"/>
            <a:ext cx="95691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ứng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dụng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 Box 1727">
            <a:extLst>
              <a:ext uri="{FF2B5EF4-FFF2-40B4-BE49-F238E27FC236}">
                <a16:creationId xmlns:a16="http://schemas.microsoft.com/office/drawing/2014/main" xmlns="" id="{5E4BB5D2-DECC-4431-AE68-55BE6AF62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2031" y="5202872"/>
            <a:ext cx="50359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conchữ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1 li.</a:t>
            </a:r>
          </a:p>
        </p:txBody>
      </p:sp>
      <p:sp>
        <p:nvSpPr>
          <p:cNvPr id="9" name="Text Box 1727">
            <a:extLst>
              <a:ext uri="{FF2B5EF4-FFF2-40B4-BE49-F238E27FC236}">
                <a16:creationId xmlns:a16="http://schemas.microsoft.com/office/drawing/2014/main" xmlns="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4817" y="3415390"/>
            <a:ext cx="698119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cs typeface="Arial" panose="020B0604020202020204" pitchFamily="34" charset="0"/>
              </a:rPr>
              <a:t>N</a:t>
            </a:r>
            <a:r>
              <a:rPr kumimoji="0" lang="en-US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cs typeface="Arial" panose="020B0604020202020204" pitchFamily="34" charset="0"/>
              </a:rPr>
              <a:t>V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, g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2 li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rưỡi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 Box 1727">
            <a:extLst>
              <a:ext uri="{FF2B5EF4-FFF2-40B4-BE49-F238E27FC236}">
                <a16:creationId xmlns:a16="http://schemas.microsoft.com/office/drawing/2014/main" xmlns="" id="{CB4CF4AF-71B9-4EC9-BC98-DC6E28E59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539" y="4700532"/>
            <a:ext cx="708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s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1 li.</a:t>
            </a:r>
          </a:p>
        </p:txBody>
      </p:sp>
      <p:sp>
        <p:nvSpPr>
          <p:cNvPr id="13" name="Text Box 1727">
            <a:extLst>
              <a:ext uri="{FF2B5EF4-FFF2-40B4-BE49-F238E27FC236}">
                <a16:creationId xmlns:a16="http://schemas.microsoft.com/office/drawing/2014/main" xmlns="" id="{24E8032A-1AFE-4E21-91E4-F6ED10A8F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3567" y="4133174"/>
            <a:ext cx="708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1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li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rưỡi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230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8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668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0518" y="7144286"/>
            <a:ext cx="12335176" cy="69488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3699" y="2116736"/>
            <a:ext cx="390654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khảo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952" y="-141668"/>
            <a:ext cx="5143500" cy="699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0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10296064" y="4266756"/>
            <a:ext cx="1496631" cy="177174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9438968" y="5714398"/>
            <a:ext cx="2893229" cy="12191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473821" y="3536429"/>
            <a:ext cx="2276409" cy="307253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1240DF3-C403-4F4F-9D9F-0C26D2EDC06A}"/>
              </a:ext>
            </a:extLst>
          </p:cNvPr>
          <p:cNvSpPr/>
          <p:nvPr/>
        </p:nvSpPr>
        <p:spPr>
          <a:xfrm>
            <a:off x="4308764" y="1358259"/>
            <a:ext cx="2840376" cy="7753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DẶN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DÒ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2443" y="2641064"/>
            <a:ext cx="7273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vở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24.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31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658CBB7-EB0C-46CE-A67F-7331581BE6DD}"/>
              </a:ext>
            </a:extLst>
          </p:cNvPr>
          <p:cNvSpPr/>
          <p:nvPr/>
        </p:nvSpPr>
        <p:spPr>
          <a:xfrm>
            <a:off x="2210980" y="2108395"/>
            <a:ext cx="864852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169859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0082" y="39096"/>
            <a:ext cx="11774204" cy="175174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F234587-AF8F-4BAA-ABDE-9D3F5500A2BB}"/>
              </a:ext>
            </a:extLst>
          </p:cNvPr>
          <p:cNvGrpSpPr/>
          <p:nvPr/>
        </p:nvGrpSpPr>
        <p:grpSpPr>
          <a:xfrm>
            <a:off x="4023018" y="-35074"/>
            <a:ext cx="6105408" cy="1778845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BFAB66E-FABC-479A-AD73-8CFF1151BCDE}"/>
              </a:ext>
            </a:extLst>
          </p:cNvPr>
          <p:cNvGrpSpPr/>
          <p:nvPr/>
        </p:nvGrpSpPr>
        <p:grpSpPr>
          <a:xfrm rot="20804685">
            <a:off x="315089" y="64449"/>
            <a:ext cx="2537440" cy="1652587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57670" y="391217"/>
            <a:ext cx="2341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27318" y="458193"/>
            <a:ext cx="562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MAI AN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TIÊM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37B469F-4C6B-4890-B36E-0022CEEE7647}"/>
              </a:ext>
            </a:extLst>
          </p:cNvPr>
          <p:cNvSpPr/>
          <p:nvPr/>
        </p:nvSpPr>
        <p:spPr>
          <a:xfrm>
            <a:off x="3143016" y="296939"/>
            <a:ext cx="1440152" cy="14468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55276" y="225505"/>
            <a:ext cx="144015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2C41686-61D4-404D-9E8F-DF7321B2DFBC}"/>
              </a:ext>
            </a:extLst>
          </p:cNvPr>
          <p:cNvSpPr/>
          <p:nvPr/>
        </p:nvSpPr>
        <p:spPr>
          <a:xfrm>
            <a:off x="5638650" y="1707845"/>
            <a:ext cx="4172535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3.  VIẾT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30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38150" y="815331"/>
            <a:ext cx="6414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0601" y="2128741"/>
            <a:ext cx="11571497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 (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kiểu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2)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vừa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ứng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Nam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cù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sáng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tạo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.”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đều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nét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56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9A020E-C852-4598-972B-93AF46C50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424" y="1325142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chữ hoa: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E8E3D71-AC87-4B09-9102-0964C78640E4}"/>
              </a:ext>
            </a:extLst>
          </p:cNvPr>
          <p:cNvGrpSpPr/>
          <p:nvPr/>
        </p:nvGrpSpPr>
        <p:grpSpPr>
          <a:xfrm>
            <a:off x="309996" y="440629"/>
            <a:ext cx="1524000" cy="823848"/>
            <a:chOff x="36715" y="2258787"/>
            <a:chExt cx="1524000" cy="82384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2193C04B-5948-4355-B14A-2DAA4E2BEC3A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7" name="Flowchart: Process 11">
                <a:extLst>
                  <a:ext uri="{FF2B5EF4-FFF2-40B4-BE49-F238E27FC236}">
                    <a16:creationId xmlns:a16="http://schemas.microsoft.com/office/drawing/2014/main" xmlns="" id="{3003A314-1BAD-4F1E-BA75-5039C4A2C145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lowchart: Process 11">
                <a:extLst>
                  <a:ext uri="{FF2B5EF4-FFF2-40B4-BE49-F238E27FC236}">
                    <a16:creationId xmlns:a16="http://schemas.microsoft.com/office/drawing/2014/main" xmlns="" id="{35C7E71B-3F89-4459-8CC8-FB8F4A779C05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DF97810-FDA7-4853-85DE-AB038AF4581E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VIẾT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012D5B7-131A-4965-8D7F-189476DE62E5}"/>
              </a:ext>
            </a:extLst>
          </p:cNvPr>
          <p:cNvSpPr txBox="1"/>
          <p:nvPr/>
        </p:nvSpPr>
        <p:spPr>
          <a:xfrm>
            <a:off x="950424" y="5726912"/>
            <a:ext cx="857571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ứng dụng: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sáng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8F84A77-EFFE-4FDD-8D00-A38B5E68479A}"/>
              </a:ext>
            </a:extLst>
          </p:cNvPr>
          <p:cNvSpPr txBox="1"/>
          <p:nvPr/>
        </p:nvSpPr>
        <p:spPr>
          <a:xfrm>
            <a:off x="1947490" y="517406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3.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38" y="1924335"/>
            <a:ext cx="7987220" cy="361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7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CE9D48D-3C10-46D1-BE42-AFCE11CE95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35"/>
          <a:stretch/>
        </p:blipFill>
        <p:spPr>
          <a:xfrm>
            <a:off x="2198963" y="4083384"/>
            <a:ext cx="7450637" cy="2774616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xmlns="" id="{F8678CC8-34FB-4384-BAEF-64F681CA6D89}"/>
              </a:ext>
            </a:extLst>
          </p:cNvPr>
          <p:cNvSpPr/>
          <p:nvPr/>
        </p:nvSpPr>
        <p:spPr>
          <a:xfrm>
            <a:off x="1390917" y="1694362"/>
            <a:ext cx="90667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8702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>
            <a:cxnSpLocks/>
          </p:cNvCxnSpPr>
          <p:nvPr/>
        </p:nvCxnSpPr>
        <p:spPr>
          <a:xfrm>
            <a:off x="1134981" y="4132356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1119687" y="3598774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1134981" y="3024769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1134981" y="2483936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1134981" y="1933446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79360" y="1783818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kern="0">
                <a:solidFill>
                  <a:srgbClr val="002060"/>
                </a:solidFill>
                <a:latin typeface="Arial Rounded MT Bold" pitchFamily="34" charset="0"/>
                <a:sym typeface="Arial"/>
              </a:rPr>
              <a:t>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61585" y="2298968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kern="0">
                <a:solidFill>
                  <a:srgbClr val="002060"/>
                </a:solidFill>
                <a:latin typeface="Arial Rounded MT Bold" pitchFamily="34" charset="0"/>
                <a:sym typeface="Arial"/>
              </a:rPr>
              <a:t>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1585" y="2839801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kern="0">
                <a:solidFill>
                  <a:srgbClr val="002060"/>
                </a:solidFill>
                <a:latin typeface="Arial Rounded MT Bold" pitchFamily="34" charset="0"/>
                <a:sym typeface="Arial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61585" y="3413806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kern="0">
                <a:solidFill>
                  <a:srgbClr val="002060"/>
                </a:solidFill>
                <a:latin typeface="Arial Rounded MT Bold" pitchFamily="34" charset="0"/>
                <a:sym typeface="Arial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73465" y="3947160"/>
            <a:ext cx="941709" cy="56487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1600" b="1" kern="0" dirty="0" err="1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Đường</a:t>
            </a:r>
            <a:endParaRPr lang="en-US" sz="1600" b="1" kern="0" dirty="0">
              <a:solidFill>
                <a:schemeClr val="tx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  <a:sym typeface="Arial"/>
            </a:endParaRPr>
          </a:p>
          <a:p>
            <a:pPr algn="ctr">
              <a:buClr>
                <a:srgbClr val="000000"/>
              </a:buClr>
            </a:pPr>
            <a:r>
              <a:rPr lang="en-US" sz="1600" b="1" kern="0" dirty="0" err="1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kẻ</a:t>
            </a:r>
            <a:r>
              <a:rPr lang="en-US" sz="1600" b="1" kern="0" dirty="0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1600" b="1" kern="0" dirty="0" err="1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đậm</a:t>
            </a:r>
            <a:endParaRPr lang="en-US" sz="1600" b="1" kern="0" dirty="0">
              <a:solidFill>
                <a:schemeClr val="tx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1119687" y="1401265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446291" y="1205276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kern="0">
                <a:solidFill>
                  <a:srgbClr val="002060"/>
                </a:solidFill>
                <a:latin typeface="Arial Rounded MT Bold" pitchFamily="34" charset="0"/>
                <a:sym typeface="Arial"/>
              </a:rPr>
              <a:t>6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1620386" y="1385386"/>
          <a:ext cx="4389120" cy="438912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38511" y="1769305"/>
            <a:ext cx="16611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21500" kern="0" dirty="0">
                <a:solidFill>
                  <a:srgbClr val="000000"/>
                </a:solidFill>
                <a:latin typeface="HP001 5 hàng" pitchFamily="34" charset="0"/>
                <a:ea typeface="HP001 4H" pitchFamily="34" charset="-127"/>
                <a:cs typeface="Arial"/>
                <a:sym typeface="Arial"/>
              </a:rPr>
              <a:t>W</a:t>
            </a:r>
          </a:p>
        </p:txBody>
      </p:sp>
      <p:sp>
        <p:nvSpPr>
          <p:cNvPr id="220" name="矩形 31">
            <a:extLst>
              <a:ext uri="{FF2B5EF4-FFF2-40B4-BE49-F238E27FC236}">
                <a16:creationId xmlns:a16="http://schemas.microsoft.com/office/drawing/2014/main" xmlns="" id="{AD400CD5-1E45-4B57-9718-A6930321E12A}"/>
              </a:ext>
            </a:extLst>
          </p:cNvPr>
          <p:cNvSpPr/>
          <p:nvPr/>
        </p:nvSpPr>
        <p:spPr>
          <a:xfrm>
            <a:off x="6794686" y="341516"/>
            <a:ext cx="45711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N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gồm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1" name="矩形 31">
            <a:extLst>
              <a:ext uri="{FF2B5EF4-FFF2-40B4-BE49-F238E27FC236}">
                <a16:creationId xmlns:a16="http://schemas.microsoft.com/office/drawing/2014/main" xmlns="" id="{23AFD753-6326-4ADE-BC7F-95B38FF000D1}"/>
              </a:ext>
            </a:extLst>
          </p:cNvPr>
          <p:cNvSpPr/>
          <p:nvPr/>
        </p:nvSpPr>
        <p:spPr>
          <a:xfrm>
            <a:off x="6514718" y="1514138"/>
            <a:ext cx="50406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defRPr/>
            </a:pPr>
            <a:r>
              <a:rPr lang="en-US" alt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1: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kẻ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ngang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5,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móc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lượn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dừng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kẻ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ngang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2. 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51CE1652-E9B5-4120-B168-E480BCD9A657}"/>
              </a:ext>
            </a:extLst>
          </p:cNvPr>
          <p:cNvSpPr/>
          <p:nvPr/>
        </p:nvSpPr>
        <p:spPr>
          <a:xfrm>
            <a:off x="3447167" y="1807572"/>
            <a:ext cx="170459" cy="1617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矩形 31">
            <a:extLst>
              <a:ext uri="{FF2B5EF4-FFF2-40B4-BE49-F238E27FC236}">
                <a16:creationId xmlns:a16="http://schemas.microsoft.com/office/drawing/2014/main" xmlns="" id="{A54CAD79-8102-42E8-BB17-DF2261B2D0BF}"/>
              </a:ext>
            </a:extLst>
          </p:cNvPr>
          <p:cNvSpPr/>
          <p:nvPr/>
        </p:nvSpPr>
        <p:spPr>
          <a:xfrm>
            <a:off x="6537340" y="3260103"/>
            <a:ext cx="50858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defRPr/>
            </a:pPr>
            <a:r>
              <a:rPr lang="en-US" alt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2: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kẻ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2,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lia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kẻ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ngang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5,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lượn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ngang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thắt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dừng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kẻ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2.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28447DF9-DE27-4700-98E2-19B65F17CA6F}"/>
              </a:ext>
            </a:extLst>
          </p:cNvPr>
          <p:cNvSpPr/>
          <p:nvPr/>
        </p:nvSpPr>
        <p:spPr>
          <a:xfrm>
            <a:off x="3746148" y="1800142"/>
            <a:ext cx="170459" cy="1617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6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 -0.00092 L 0.003 -0.00092 C 0.00274 0.00533 0.00131 0.05162 0.00026 0.05533 C -0.00013 0.05672 -0.01172 0.06343 -0.01419 0.06482 L -0.01692 0.06644 C -0.01783 0.06713 -0.01862 0.0676 -0.01966 0.06806 L -0.02682 0.0713 C -0.03164 0.07084 -0.03645 0.07107 -0.04127 0.06968 C -0.04231 0.06945 -0.04297 0.06736 -0.04401 0.06644 C -0.04479 0.06574 -0.04583 0.06551 -0.04674 0.06482 C -0.04961 0.06065 -0.05156 0.05857 -0.0539 0.05371 C -0.0552 0.05116 -0.05651 0.04861 -0.05755 0.0456 C -0.05833 0.04329 -0.05963 0.03611 -0.06028 0.03287 C -0.05989 0.01574 -0.06028 -0.00162 -0.05937 -0.01852 C -0.05846 -0.03356 -0.05625 -0.03125 -0.05299 -0.04282 C -0.05247 -0.0449 -0.05208 -0.04722 -0.05117 -0.04907 C -0.05013 -0.05162 -0.04882 -0.05347 -0.04765 -0.05555 C -0.04622 -0.05787 -0.04466 -0.06018 -0.0431 -0.06203 C -0.04192 -0.06342 -0.04075 -0.06435 -0.03945 -0.06527 C -0.03489 -0.06852 -0.03411 -0.06852 -0.02955 -0.0699 C -0.02408 -0.06944 -0.01862 -0.0699 -0.01328 -0.06852 C -0.01132 -0.06782 -0.00976 -0.06504 -0.00781 -0.06365 C -0.0052 -0.0618 -0.00208 -0.06157 0.00026 -0.05879 C 0.00677 -0.05115 0.00417 -0.05509 0.00847 -0.04745 C 0.01068 -0.03541 0.00756 -0.05046 0.01107 -0.03796 C 0.01237 -0.03356 0.01237 -0.02777 0.01289 -0.02338 C 0.01315 -0.02176 0.01355 -0.02014 0.01381 -0.01852 C 0.0142 -0.01643 0.01433 -0.01435 0.01472 -0.01227 C 0.01498 -0.01065 0.01537 -0.00902 0.01563 -0.0074 C 0.0168 0.00023 0.01667 0.00116 0.01745 0.01019 C 0.01823 0.03658 0.01654 0.05672 0.02019 0.0794 C 0.02045 0.08102 0.02071 0.08264 0.0211 0.08426 C 0.02136 0.08797 0.02162 0.09167 0.02201 0.09537 C 0.02214 0.09769 0.02292 0.09954 0.02292 0.10185 C 0.02292 0.14051 0.02253 0.17894 0.02201 0.2176 C 0.02188 0.21968 0.02136 0.22176 0.0211 0.22385 C 0.01823 0.24607 0.02162 0.22176 0.01927 0.23681 C 0.01888 0.23889 0.01888 0.24121 0.01836 0.24329 C 0.01797 0.24491 0.01719 0.24653 0.01654 0.24792 C 0.01472 0.26135 0.01693 0.24815 0.01381 0.25926 C 0.01342 0.26088 0.01328 0.2625 0.01289 0.26412 C 0.01237 0.26574 0.01159 0.26713 0.01107 0.26898 C 0.01042 0.27107 0.01003 0.27338 0.00925 0.27523 C 0.00821 0.27871 0.00638 0.28125 0.00573 0.28496 C 0.00534 0.28658 0.00547 0.28866 0.00482 0.28982 C 0.00078 0.29676 -0.00364 0.30209 -0.00872 0.30579 C -0.01211 0.30834 -0.01445 0.30926 -0.01783 0.31065 C -0.02435 0.30996 -0.04349 0.31598 -0.05208 0.30255 C -0.05325 0.30093 -0.0539 0.29838 -0.05481 0.2963 C -0.05507 0.29398 -0.05533 0.2919 -0.05573 0.28982 C -0.05625 0.2875 -0.05716 0.28565 -0.05755 0.28334 C -0.05807 0.28079 -0.05794 0.27801 -0.05846 0.27523 C -0.05885 0.27246 -0.05963 0.26991 -0.06028 0.26736 C -0.06054 0.26412 -0.0608 0.26088 -0.06119 0.25764 C -0.06132 0.25556 -0.06172 0.25348 -0.06211 0.25116 C -0.06237 0.24861 -0.06263 0.24584 -0.06289 0.24329 C -0.06263 0.22986 -0.06302 0.21621 -0.06211 0.20301 C -0.06185 0.20047 -0.06028 0.19861 -0.05937 0.19653 C -0.05468 0.18727 -0.05625 0.19074 -0.05208 0.18542 C -0.05091 0.1838 -0.04987 0.18172 -0.04856 0.18056 C -0.04713 0.1794 -0.04544 0.17963 -0.04401 0.17894 C -0.04283 0.17848 -0.04153 0.17778 -0.04036 0.17732 C -0.03528 0.17778 -0.03007 0.17732 -0.025 0.17894 C -0.02356 0.1794 -0.02252 0.18195 -0.02135 0.1838 C -0.0181 0.18866 -0.01836 0.18959 -0.01601 0.19653 C -0.01432 0.21135 -0.01419 0.20926 -0.01601 0.23195 C -0.01627 0.23611 -0.01731 0.23773 -0.01875 0.24005 L -0.01875 0.24005 " pathEditMode="relative" ptsTypes="AAAAAAAAAAAAAAAAAAAAAAAAAAAAAAAAAAAAAAAAAAAAAAAAAAAAAAAAAAAAAAAAAAAA">
                                      <p:cBhvr>
                                        <p:cTn id="1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0023 L -0.00065 0.00023 C 0.00052 -0.00463 0.0017 -0.0095 0.00287 -0.01436 C 0.00352 -0.01644 0.00404 -0.01875 0.00469 -0.02061 C 0.00795 -0.02987 0.00651 -0.02477 0.01107 -0.03195 C 0.01289 -0.03496 0.01459 -0.03843 0.01641 -0.04167 C 0.01732 -0.04306 0.01797 -0.04561 0.01914 -0.0463 C 0.02344 -0.04885 0.02227 -0.04769 0.02735 -0.0544 C 0.02852 -0.05602 0.02956 -0.05811 0.03086 -0.05926 C 0.03203 -0.06019 0.03334 -0.06019 0.03451 -0.06088 C 0.03633 -0.06181 0.03815 -0.06297 0.03998 -0.06412 C 0.0513 -0.07014 0.03711 -0.06181 0.04623 -0.06737 C 0.05886 -0.06621 0.07162 -0.06598 0.08425 -0.06412 C 0.08737 -0.06366 0.08946 -0.06019 0.09232 -0.05926 C 0.09896 -0.05695 0.09532 -0.05811 0.10313 -0.05602 C 0.1086 -0.05695 0.11407 -0.05278 0.11498 -0.06412 C 0.11511 -0.06575 0.11433 -0.06737 0.11407 -0.06875 C 0.10951 -0.06783 0.10495 -0.06737 0.10052 -0.06575 C 0.09948 -0.06528 0.0987 -0.06343 0.09779 -0.0625 C 0.08802 -0.05255 0.10196 -0.06852 0.08867 -0.05278 C 0.08776 -0.05162 0.08685 -0.0507 0.08607 -0.04954 C 0.08477 -0.04792 0.08373 -0.04607 0.08242 -0.04468 C 0.08125 -0.04375 0.07995 -0.04375 0.07878 -0.04306 C 0.07761 -0.04167 0.07644 -0.03982 0.07513 -0.03843 C 0.07435 -0.03727 0.07331 -0.03635 0.07253 -0.03519 C 0.06407 -0.022 0.07188 -0.03125 0.06341 -0.02223 C 0.0625 -0.01968 0.06172 -0.01667 0.06068 -0.01436 C 0.05664 -0.0044 0.05912 -0.01482 0.05625 -0.00301 C 0.0556 -0.00047 0.05261 0.01203 0.0517 0.01782 C 0.0513 0.0199 0.05104 0.02222 0.05078 0.0243 C 0.04909 0.0405 0.05078 0.03055 0.04896 0.04027 C 0.0461 0.0956 0.04896 0.07523 0.0444 0.103 C 0.04414 0.10949 0.04362 0.11574 0.04362 0.12222 C 0.04362 0.15972 0.04388 0.19722 0.0444 0.23472 C 0.04453 0.24213 0.04597 0.24143 0.04805 0.24768 C 0.04948 0.25185 0.05052 0.25625 0.0517 0.26041 C 0.05235 0.2625 0.053 0.26458 0.05352 0.26689 C 0.05404 0.26944 0.05469 0.27222 0.05534 0.275 C 0.0556 0.27638 0.0556 0.27847 0.05625 0.27963 C 0.0638 0.29583 0.06172 0.29375 0.06797 0.29745 C 0.06888 0.29907 0.06966 0.30092 0.07071 0.30231 C 0.07357 0.30601 0.07526 0.30578 0.07878 0.30694 C 0.07969 0.3081 0.08047 0.30949 0.08151 0.31018 C 0.0875 0.31435 0.09479 0.30995 0.10052 0.30856 C 0.10235 0.30763 0.10417 0.30694 0.10586 0.30532 C 0.10729 0.30416 0.10834 0.30208 0.10951 0.30069 C 0.11133 0.29838 0.11341 0.29699 0.11498 0.29421 C 0.12084 0.28379 0.1181 0.28912 0.12305 0.27824 C 0.12331 0.27662 0.12357 0.27476 0.12396 0.27338 C 0.12461 0.27106 0.12787 0.26342 0.12852 0.26203 C 0.12878 0.26041 0.12891 0.25879 0.12943 0.25717 C 0.12982 0.25555 0.13086 0.25416 0.13125 0.25231 C 0.13177 0.24976 0.13216 0.24444 0.13216 0.24444 L 0.13216 0.24444 " pathEditMode="relative" ptsTypes="AAAAAAAAAAAAAAAAAAAAAAAAAAAAAAAAAAAAAAAAAAAAAAAAAAAAAA">
                                      <p:cBhvr>
                                        <p:cTn id="34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/>
      <p:bldP spid="221" grpId="0"/>
      <p:bldP spid="26" grpId="0" animBg="1"/>
      <p:bldP spid="26" grpId="1" animBg="1"/>
      <p:bldP spid="26" grpId="2" animBg="1"/>
      <p:bldP spid="38" grpId="0"/>
      <p:bldP spid="34" grpId="0" animBg="1"/>
      <p:bldP spid="34" grpId="1" animBg="1"/>
      <p:bldP spid="34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2mate.com - tập viết lớp 1  N hoa kiểu 2 thuan mai tập viết_360p">
            <a:hlinkClick r:id="" action="ppaction://media"/>
            <a:extLst>
              <a:ext uri="{FF2B5EF4-FFF2-40B4-BE49-F238E27FC236}">
                <a16:creationId xmlns:a16="http://schemas.microsoft.com/office/drawing/2014/main" xmlns="" id="{0BE90829-AD60-4505-8287-501E224570B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6962" y="643466"/>
            <a:ext cx="1066576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2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CE9D48D-3C10-46D1-BE42-AFCE11CE9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62" y="-1244184"/>
            <a:ext cx="9683646" cy="8102184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xmlns="" id="{F8678CC8-34FB-4384-BAEF-64F681CA6D89}"/>
              </a:ext>
            </a:extLst>
          </p:cNvPr>
          <p:cNvSpPr/>
          <p:nvPr/>
        </p:nvSpPr>
        <p:spPr>
          <a:xfrm>
            <a:off x="2986037" y="3277346"/>
            <a:ext cx="6498317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3105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8FF3FF4-818C-410F-81AA-87A6103AF494}"/>
              </a:ext>
            </a:extLst>
          </p:cNvPr>
          <p:cNvGrpSpPr/>
          <p:nvPr/>
        </p:nvGrpSpPr>
        <p:grpSpPr>
          <a:xfrm>
            <a:off x="1179783" y="898903"/>
            <a:ext cx="10374030" cy="1536636"/>
            <a:chOff x="418676" y="2043957"/>
            <a:chExt cx="6017126" cy="87016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A8BAA8C5-5F49-4154-A084-1AAD4831AA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27106" b="84500"/>
            <a:stretch/>
          </p:blipFill>
          <p:spPr>
            <a:xfrm>
              <a:off x="418676" y="2043957"/>
              <a:ext cx="6017125" cy="87016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5DBF17B1-050C-43B0-BFB3-9D5DA6509190}"/>
                </a:ext>
              </a:extLst>
            </p:cNvPr>
            <p:cNvSpPr txBox="1"/>
            <p:nvPr/>
          </p:nvSpPr>
          <p:spPr>
            <a:xfrm>
              <a:off x="506901" y="2338057"/>
              <a:ext cx="5928901" cy="4880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W</a:t>
              </a:r>
              <a:r>
                <a:rPr kumimoji="0" lang="vi-VN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gưƟ V</a:t>
              </a:r>
              <a:r>
                <a:rPr kumimoji="0" lang="el-GR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Η</a:t>
              </a:r>
              <a:r>
                <a:rPr kumimoji="0" lang="vi-VN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İ</a:t>
              </a:r>
              <a:r>
                <a:rPr kumimoji="0" lang="el-GR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Ι 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W</a:t>
              </a:r>
              <a:r>
                <a:rPr kumimoji="0" lang="vi-VN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am cần cù, sáng Ǉạo.</a:t>
              </a:r>
              <a:r>
                <a:rPr kumimoji="0" lang="vi-VN" sz="5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 </a:t>
              </a:r>
              <a:endPara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CE3A278-704C-4966-AE12-93D49A1F0F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1179783" y="2718556"/>
            <a:ext cx="1285250" cy="162015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A807905-0CEC-4687-892A-403514CA36A0}"/>
              </a:ext>
            </a:extLst>
          </p:cNvPr>
          <p:cNvGrpSpPr/>
          <p:nvPr/>
        </p:nvGrpSpPr>
        <p:grpSpPr>
          <a:xfrm>
            <a:off x="3073355" y="2653802"/>
            <a:ext cx="8044922" cy="1273084"/>
            <a:chOff x="1960717" y="-1009206"/>
            <a:chExt cx="5080021" cy="1757031"/>
          </a:xfrm>
        </p:grpSpPr>
        <p:sp>
          <p:nvSpPr>
            <p:cNvPr id="11" name="Text Box 1736">
              <a:extLst>
                <a:ext uri="{FF2B5EF4-FFF2-40B4-BE49-F238E27FC236}">
                  <a16:creationId xmlns:a16="http://schemas.microsoft.com/office/drawing/2014/main" xmlns="" id="{9CB691AF-8E67-4F09-A9EC-9CB2B48ACB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6661" y="-595931"/>
              <a:ext cx="4854077" cy="764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000" dirty="0" err="1" smtClean="0">
                  <a:ea typeface="Arial-Rounded" panose="020B0500000000000000" pitchFamily="34" charset="0"/>
                  <a:cs typeface="Arial" panose="020B0604020202020204" pitchFamily="34" charset="0"/>
                </a:rPr>
                <a:t>Câu</a:t>
              </a:r>
              <a:r>
                <a:rPr lang="en-US" altLang="en-US" sz="3000" dirty="0" smtClean="0"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000" dirty="0" err="1" smtClean="0">
                  <a:ea typeface="Arial-Rounded" panose="020B0500000000000000" pitchFamily="34" charset="0"/>
                  <a:cs typeface="Arial" panose="020B0604020202020204" pitchFamily="34" charset="0"/>
                </a:rPr>
                <a:t>nói</a:t>
              </a:r>
              <a:r>
                <a:rPr lang="en-US" altLang="en-US" sz="3000" dirty="0" smtClean="0"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000" dirty="0" err="1" smtClean="0">
                  <a:ea typeface="Arial-Rounded" panose="020B0500000000000000" pitchFamily="34" charset="0"/>
                  <a:cs typeface="Arial" panose="020B0604020202020204" pitchFamily="34" charset="0"/>
                </a:rPr>
                <a:t>trên</a:t>
              </a:r>
              <a:r>
                <a:rPr lang="en-US" altLang="en-US" sz="3000" dirty="0" smtClean="0"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000" dirty="0" err="1" smtClean="0"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lang="en-US" altLang="en-US" sz="3000" dirty="0" smtClean="0">
                  <a:ea typeface="Arial-Rounded" panose="020B0500000000000000" pitchFamily="34" charset="0"/>
                  <a:cs typeface="Arial" panose="020B0604020202020204" pitchFamily="34" charset="0"/>
                </a:rPr>
                <a:t> con </a:t>
              </a:r>
              <a:r>
                <a:rPr lang="en-US" altLang="en-US" sz="3000" dirty="0" err="1" smtClean="0">
                  <a:ea typeface="Arial-Rounded" panose="020B0500000000000000" pitchFamily="34" charset="0"/>
                  <a:cs typeface="Arial" panose="020B0604020202020204" pitchFamily="34" charset="0"/>
                </a:rPr>
                <a:t>biết</a:t>
              </a:r>
              <a:r>
                <a:rPr lang="en-US" altLang="en-US" sz="3000" dirty="0" smtClean="0"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000" dirty="0" err="1" smtClean="0">
                  <a:ea typeface="Arial-Rounded" panose="020B0500000000000000" pitchFamily="34" charset="0"/>
                  <a:cs typeface="Arial" panose="020B0604020202020204" pitchFamily="34" charset="0"/>
                </a:rPr>
                <a:t>điều</a:t>
              </a:r>
              <a:r>
                <a:rPr lang="en-US" altLang="en-US" sz="3000" dirty="0" smtClean="0"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000" dirty="0" err="1" smtClean="0">
                  <a:ea typeface="Arial-Rounded" panose="020B0500000000000000" pitchFamily="34" charset="0"/>
                  <a:cs typeface="Arial" panose="020B0604020202020204" pitchFamily="34" charset="0"/>
                </a:rPr>
                <a:t>gì</a:t>
              </a:r>
              <a:r>
                <a:rPr lang="en-US" altLang="en-US" sz="3000" dirty="0" smtClean="0">
                  <a:ea typeface="Arial-Rounded" panose="020B0500000000000000" pitchFamily="34" charset="0"/>
                  <a:cs typeface="Arial" panose="020B0604020202020204" pitchFamily="34" charset="0"/>
                </a:rPr>
                <a:t>? </a:t>
              </a:r>
              <a:endParaRPr lang="en-US" altLang="en-US" sz="3000" dirty="0"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Cloud Callout 11">
              <a:extLst>
                <a:ext uri="{FF2B5EF4-FFF2-40B4-BE49-F238E27FC236}">
                  <a16:creationId xmlns:a16="http://schemas.microsoft.com/office/drawing/2014/main" xmlns="" id="{40AE60D1-73D2-4926-B553-B190C7837415}"/>
                </a:ext>
              </a:extLst>
            </p:cNvPr>
            <p:cNvSpPr/>
            <p:nvPr/>
          </p:nvSpPr>
          <p:spPr>
            <a:xfrm>
              <a:off x="1960717" y="-1009206"/>
              <a:ext cx="4545106" cy="1757031"/>
            </a:xfrm>
            <a:prstGeom prst="cloudCallout">
              <a:avLst>
                <a:gd name="adj1" fmla="val -60774"/>
                <a:gd name="adj2" fmla="val 3188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85CDAB1-7233-48FD-8AF3-96ACAF1316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895" y="4082395"/>
            <a:ext cx="2067646" cy="2054132"/>
          </a:xfrm>
          <a:prstGeom prst="rect">
            <a:avLst/>
          </a:prstGeom>
        </p:spPr>
      </p:pic>
      <p:sp>
        <p:nvSpPr>
          <p:cNvPr id="14" name="Text Box 1736">
            <a:extLst>
              <a:ext uri="{FF2B5EF4-FFF2-40B4-BE49-F238E27FC236}">
                <a16:creationId xmlns:a16="http://schemas.microsoft.com/office/drawing/2014/main" xmlns="" id="{E9B2FFC6-51DA-4658-8D40-5FD4F364B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8193" y="5229744"/>
            <a:ext cx="898008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sz="3000" dirty="0" smtClean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lang="en-US" sz="3000" dirty="0" err="1" smtClean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 smtClean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Việt</a:t>
            </a:r>
            <a:r>
              <a:rPr lang="en-US" sz="3000" dirty="0" smtClean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Nam </a:t>
            </a:r>
            <a:r>
              <a:rPr lang="en-US" sz="3000" dirty="0" err="1" smtClean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thông</a:t>
            </a:r>
            <a:r>
              <a:rPr lang="en-US" sz="3000" dirty="0" smtClean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minh </a:t>
            </a:r>
            <a:r>
              <a:rPr lang="en-US" sz="3000" dirty="0" err="1" smtClean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000" dirty="0" smtClean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chăm</a:t>
            </a:r>
            <a:r>
              <a:rPr lang="en-US" sz="3000" dirty="0" smtClean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000" dirty="0" smtClean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vi-VN" sz="3000" dirty="0">
              <a:solidFill>
                <a:srgbClr val="000099"/>
              </a:solidFill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59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5221050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317</Words>
  <Application>Microsoft Office PowerPoint</Application>
  <PresentationFormat>Custom</PresentationFormat>
  <Paragraphs>43</Paragraphs>
  <Slides>13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Office Theme</vt:lpstr>
      <vt:lpstr>1_Office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101</cp:revision>
  <dcterms:created xsi:type="dcterms:W3CDTF">2021-06-23T00:56:23Z</dcterms:created>
  <dcterms:modified xsi:type="dcterms:W3CDTF">2024-04-08T06:45:45Z</dcterms:modified>
</cp:coreProperties>
</file>