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31"/>
  </p:notesMasterIdLst>
  <p:sldIdLst>
    <p:sldId id="256" r:id="rId2"/>
    <p:sldId id="295" r:id="rId3"/>
    <p:sldId id="257" r:id="rId4"/>
    <p:sldId id="258" r:id="rId5"/>
    <p:sldId id="260" r:id="rId6"/>
    <p:sldId id="269" r:id="rId7"/>
    <p:sldId id="264" r:id="rId8"/>
    <p:sldId id="278" r:id="rId9"/>
    <p:sldId id="266" r:id="rId10"/>
    <p:sldId id="291" r:id="rId11"/>
    <p:sldId id="284" r:id="rId12"/>
    <p:sldId id="273" r:id="rId13"/>
    <p:sldId id="289" r:id="rId14"/>
    <p:sldId id="275" r:id="rId15"/>
    <p:sldId id="296" r:id="rId16"/>
    <p:sldId id="298" r:id="rId17"/>
    <p:sldId id="300" r:id="rId18"/>
    <p:sldId id="301" r:id="rId19"/>
    <p:sldId id="302" r:id="rId20"/>
    <p:sldId id="304" r:id="rId21"/>
    <p:sldId id="303" r:id="rId22"/>
    <p:sldId id="305" r:id="rId23"/>
    <p:sldId id="306" r:id="rId24"/>
    <p:sldId id="308" r:id="rId25"/>
    <p:sldId id="309" r:id="rId26"/>
    <p:sldId id="310" r:id="rId27"/>
    <p:sldId id="307" r:id="rId28"/>
    <p:sldId id="311" r:id="rId29"/>
    <p:sldId id="277" r:id="rId30"/>
  </p:sldIdLst>
  <p:sldSz cx="9144000" cy="5143500" type="screen16x9"/>
  <p:notesSz cx="6858000" cy="9144000"/>
  <p:embeddedFontLst>
    <p:embeddedFont>
      <p:font typeface="Nunito Black" panose="020B0604020202020204" charset="0"/>
      <p:bold r:id="rId32"/>
      <p:boldItalic r:id="rId33"/>
    </p:embeddedFont>
    <p:embeddedFont>
      <p:font typeface="Cambria" panose="02040503050406030204" pitchFamily="18" charset="0"/>
      <p:regular r:id="rId34"/>
      <p:bold r:id="rId35"/>
      <p:italic r:id="rId36"/>
      <p:boldItalic r:id="rId37"/>
    </p:embeddedFont>
    <p:embeddedFont>
      <p:font typeface="#9Slide05 FS Blonde Script" panose="020B0604020202020204" charset="0"/>
      <p:italic r:id="rId38"/>
    </p:embeddedFont>
    <p:embeddedFont>
      <p:font typeface="#9Slide05 Claudia" panose="020B0604020202020204" charset="0"/>
      <p:regular r:id="rId39"/>
    </p:embeddedFont>
    <p:embeddedFont>
      <p:font typeface="Patrick Hand" panose="020B0604020202020204" charset="0"/>
      <p:regular r:id="rId40"/>
    </p:embeddedFont>
    <p:embeddedFont>
      <p:font typeface="#9Slide05 Fourth Medium" panose="020B0604020202020204" charset="0"/>
      <p:bold r:id="rId41"/>
    </p:embeddedFont>
    <p:embeddedFont>
      <p:font typeface="Roboto Condensed Light" panose="020B0604020202020204" charset="0"/>
      <p:regular r:id="rId42"/>
      <p:italic r:id="rId43"/>
    </p:embeddedFont>
    <p:embeddedFont>
      <p:font typeface="Source Sans Pro Light" panose="020B0604020202020204" charset="0"/>
      <p:regular r:id="rId44"/>
      <p:italic r:id="rId45"/>
    </p:embeddedFont>
    <p:embeddedFont>
      <p:font typeface="Lato" panose="020B0604020202020204" charset="0"/>
      <p:regular r:id="rId46"/>
      <p:bold r:id="rId47"/>
      <p:italic r:id="rId48"/>
      <p:boldItalic r:id="rId49"/>
    </p:embeddedFont>
    <p:embeddedFont>
      <p:font typeface="#9Slide05 Lobster" panose="020B0604020202020204" charset="0"/>
      <p:regular r:id="rId50"/>
    </p:embeddedFont>
    <p:embeddedFont>
      <p:font typeface="#9Slide07 FS North Land Sans" panose="020B0604020202020204" charset="0"/>
      <p:regular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79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1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EC48F1-EEE8-4DB8-8A63-C43E2E10678B}">
  <a:tblStyle styleId="{11EC48F1-EEE8-4DB8-8A63-C43E2E1067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126" y="-90"/>
      </p:cViewPr>
      <p:guideLst>
        <p:guide orient="horz" pos="307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font" Target="fonts/font20.fntdata"/><Relationship Id="rId3" Type="http://schemas.openxmlformats.org/officeDocument/2006/relationships/slide" Target="slides/slide2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38659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4" name="Google Shape;3034;g77cf0412cd_0_39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5" name="Google Shape;3035;g77cf0412cd_0_39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" name="Google Shape;2337;g77cf0412cd_0_39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8" name="Google Shape;2338;g77cf0412cd_0_39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g77cf0412cd_0_39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1" name="Google Shape;1601;g77cf0412cd_0_39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1" name="Google Shape;2881;g77cf0412cd_0_1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2" name="Google Shape;2882;g77cf0412cd_0_1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g77cf0412cd_0_39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5" name="Google Shape;1705;g77cf0412cd_0_39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1" name="Google Shape;3291;g77cf0412cd_0_3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2" name="Google Shape;3292;g77cf0412cd_0_3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357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g77cf0412cd_0_1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8" name="Google Shape;1798;g77cf0412cd_0_1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1" name="Google Shape;3291;g77cf0412cd_0_3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2" name="Google Shape;3292;g77cf0412cd_0_3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77cf0412cd_0_4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77cf0412cd_0_4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77cf0412c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77cf0412c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77cf0412cd_0_1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77cf0412cd_0_1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g77cf0412cd_0_39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1" name="Google Shape;1421;g77cf0412cd_0_39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g77cf0412cd_0_10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" name="Google Shape;1049;g77cf0412cd_0_10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g77cf0412cd_0_39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0" name="Google Shape;1920;g77cf0412cd_0_39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g77cf0412cd_0_1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4" name="Google Shape;1134;g77cf0412cd_0_1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924475" y="443575"/>
            <a:ext cx="5305500" cy="5305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9425" y="3892925"/>
            <a:ext cx="20853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059600" y="847922"/>
            <a:ext cx="3035700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7">
    <p:bg>
      <p:bgPr>
        <a:solidFill>
          <a:schemeClr val="lt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">
    <p:bg>
      <p:bgPr>
        <a:solidFill>
          <a:schemeClr val="dk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9">
    <p:bg>
      <p:bgPr>
        <a:solidFill>
          <a:schemeClr val="accen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CUSTOM_20">
    <p:bg>
      <p:bgPr>
        <a:solidFill>
          <a:schemeClr val="accent3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4">
    <p:bg>
      <p:bgPr>
        <a:solidFill>
          <a:schemeClr val="accent3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4" name="Google Shape;74;p18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720900" y="1668925"/>
            <a:ext cx="1728300" cy="4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8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2715175" y="1668925"/>
            <a:ext cx="1728300" cy="4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6" name="Google Shape;76;p18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4709450" y="1668925"/>
            <a:ext cx="1728300" cy="4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8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6703726" y="1668925"/>
            <a:ext cx="1728300" cy="4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18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1599200" y="4008300"/>
            <a:ext cx="5956800" cy="5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1">
  <p:cSld name="CUSTOM_3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grpSp>
        <p:nvGrpSpPr>
          <p:cNvPr id="82" name="Google Shape;82;p19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83" name="Google Shape;83;p19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9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19"/>
          <p:cNvSpPr txBox="1">
            <a:spLocks noGrp="1"/>
          </p:cNvSpPr>
          <p:nvPr>
            <p:ph type="title" idx="2"/>
          </p:nvPr>
        </p:nvSpPr>
        <p:spPr>
          <a:xfrm>
            <a:off x="611025" y="2335750"/>
            <a:ext cx="2609400" cy="12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4739550" y="1893275"/>
            <a:ext cx="1418400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4739550" y="2632450"/>
            <a:ext cx="1418400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4739550" y="3371625"/>
            <a:ext cx="1418400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2">
  <p:cSld name="CUSTOM_10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>
            <a:off x="535198" y="2101300"/>
            <a:ext cx="4598100" cy="1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grpSp>
        <p:nvGrpSpPr>
          <p:cNvPr id="93" name="Google Shape;93;p20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94" name="Google Shape;94;p2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CUSTOM_6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grpSp>
        <p:nvGrpSpPr>
          <p:cNvPr id="113" name="Google Shape;113;p23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114" name="Google Shape;114;p23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4">
  <p:cSld name="CUSTOM_6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grpSp>
        <p:nvGrpSpPr>
          <p:cNvPr id="119" name="Google Shape;119;p24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120" name="Google Shape;120;p2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" name="Google Shape;122;p24"/>
          <p:cNvSpPr txBox="1">
            <a:spLocks noGrp="1"/>
          </p:cNvSpPr>
          <p:nvPr>
            <p:ph type="title" idx="2"/>
          </p:nvPr>
        </p:nvSpPr>
        <p:spPr>
          <a:xfrm>
            <a:off x="1590350" y="2222711"/>
            <a:ext cx="59634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2">
  <p:cSld name="CUSTOM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/>
          <p:nvPr/>
        </p:nvSpPr>
        <p:spPr>
          <a:xfrm>
            <a:off x="-1200" y="2571750"/>
            <a:ext cx="9159900" cy="1851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" name="Google Shape;132;p26"/>
          <p:cNvGrpSpPr/>
          <p:nvPr/>
        </p:nvGrpSpPr>
        <p:grpSpPr>
          <a:xfrm>
            <a:off x="-1533" y="4422632"/>
            <a:ext cx="9150702" cy="720905"/>
            <a:chOff x="6554556" y="4623505"/>
            <a:chExt cx="7127825" cy="720905"/>
          </a:xfrm>
        </p:grpSpPr>
        <p:sp>
          <p:nvSpPr>
            <p:cNvPr id="133" name="Google Shape;133;p26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6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720900" y="554926"/>
            <a:ext cx="385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ubTitle" idx="1"/>
          </p:nvPr>
        </p:nvSpPr>
        <p:spPr>
          <a:xfrm>
            <a:off x="720900" y="1300343"/>
            <a:ext cx="38511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4"/>
          <p:cNvGrpSpPr/>
          <p:nvPr/>
        </p:nvGrpSpPr>
        <p:grpSpPr>
          <a:xfrm>
            <a:off x="-242443" y="313350"/>
            <a:ext cx="9544819" cy="874613"/>
            <a:chOff x="-242443" y="237150"/>
            <a:chExt cx="9544819" cy="874613"/>
          </a:xfrm>
        </p:grpSpPr>
        <p:sp>
          <p:nvSpPr>
            <p:cNvPr id="21" name="Google Shape;21;p4"/>
            <p:cNvSpPr/>
            <p:nvPr/>
          </p:nvSpPr>
          <p:spPr>
            <a:xfrm>
              <a:off x="7625675" y="408622"/>
              <a:ext cx="808827" cy="645494"/>
            </a:xfrm>
            <a:custGeom>
              <a:avLst/>
              <a:gdLst/>
              <a:ahLst/>
              <a:cxnLst/>
              <a:rect l="l" t="t" r="r" b="b"/>
              <a:pathLst>
                <a:path w="61461" h="49059" extrusionOk="0">
                  <a:moveTo>
                    <a:pt x="23010" y="0"/>
                  </a:moveTo>
                  <a:cubicBezTo>
                    <a:pt x="16201" y="0"/>
                    <a:pt x="10669" y="5502"/>
                    <a:pt x="10669" y="12311"/>
                  </a:cubicBezTo>
                  <a:cubicBezTo>
                    <a:pt x="10669" y="13374"/>
                    <a:pt x="10821" y="14408"/>
                    <a:pt x="11065" y="15381"/>
                  </a:cubicBezTo>
                  <a:lnTo>
                    <a:pt x="10669" y="15381"/>
                  </a:lnTo>
                  <a:cubicBezTo>
                    <a:pt x="4773" y="15381"/>
                    <a:pt x="1" y="20153"/>
                    <a:pt x="1" y="26049"/>
                  </a:cubicBezTo>
                  <a:cubicBezTo>
                    <a:pt x="1" y="31399"/>
                    <a:pt x="3922" y="35837"/>
                    <a:pt x="9058" y="36627"/>
                  </a:cubicBezTo>
                  <a:cubicBezTo>
                    <a:pt x="9058" y="36657"/>
                    <a:pt x="9058" y="36718"/>
                    <a:pt x="9058" y="36749"/>
                  </a:cubicBezTo>
                  <a:cubicBezTo>
                    <a:pt x="9058" y="43557"/>
                    <a:pt x="14560" y="49059"/>
                    <a:pt x="21369" y="49059"/>
                  </a:cubicBezTo>
                  <a:cubicBezTo>
                    <a:pt x="25503" y="49059"/>
                    <a:pt x="29150" y="47022"/>
                    <a:pt x="31399" y="43892"/>
                  </a:cubicBezTo>
                  <a:cubicBezTo>
                    <a:pt x="33101" y="46080"/>
                    <a:pt x="35776" y="47478"/>
                    <a:pt x="38755" y="47478"/>
                  </a:cubicBezTo>
                  <a:cubicBezTo>
                    <a:pt x="43740" y="47478"/>
                    <a:pt x="47813" y="43588"/>
                    <a:pt x="48117" y="38694"/>
                  </a:cubicBezTo>
                  <a:cubicBezTo>
                    <a:pt x="49302" y="39271"/>
                    <a:pt x="50670" y="39575"/>
                    <a:pt x="52099" y="39575"/>
                  </a:cubicBezTo>
                  <a:cubicBezTo>
                    <a:pt x="57266" y="39575"/>
                    <a:pt x="61461" y="35381"/>
                    <a:pt x="61461" y="30214"/>
                  </a:cubicBezTo>
                  <a:cubicBezTo>
                    <a:pt x="61461" y="25593"/>
                    <a:pt x="58087" y="21733"/>
                    <a:pt x="53649" y="21004"/>
                  </a:cubicBezTo>
                  <a:cubicBezTo>
                    <a:pt x="53892" y="20031"/>
                    <a:pt x="54044" y="18967"/>
                    <a:pt x="54044" y="17903"/>
                  </a:cubicBezTo>
                  <a:cubicBezTo>
                    <a:pt x="54044" y="11125"/>
                    <a:pt x="48542" y="5593"/>
                    <a:pt x="41734" y="5593"/>
                  </a:cubicBezTo>
                  <a:cubicBezTo>
                    <a:pt x="39029" y="5593"/>
                    <a:pt x="36536" y="6475"/>
                    <a:pt x="34500" y="7934"/>
                  </a:cubicBezTo>
                  <a:cubicBezTo>
                    <a:pt x="32737" y="3283"/>
                    <a:pt x="28269" y="0"/>
                    <a:pt x="230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855672" y="238550"/>
              <a:ext cx="599324" cy="348163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8585054" y="237150"/>
              <a:ext cx="717322" cy="416604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-242443" y="427082"/>
              <a:ext cx="1178906" cy="684681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13050" y="1323875"/>
            <a:ext cx="7929300" cy="28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-1533" y="4560882"/>
            <a:ext cx="9150702" cy="582654"/>
          </a:xfrm>
          <a:custGeom>
            <a:avLst/>
            <a:gdLst/>
            <a:ahLst/>
            <a:cxnLst/>
            <a:rect l="l" t="t" r="r" b="b"/>
            <a:pathLst>
              <a:path w="285113" h="18633" extrusionOk="0">
                <a:moveTo>
                  <a:pt x="1" y="0"/>
                </a:moveTo>
                <a:lnTo>
                  <a:pt x="1" y="18633"/>
                </a:lnTo>
                <a:lnTo>
                  <a:pt x="285112" y="18633"/>
                </a:lnTo>
                <a:lnTo>
                  <a:pt x="285112" y="14104"/>
                </a:lnTo>
                <a:cubicBezTo>
                  <a:pt x="274261" y="13192"/>
                  <a:pt x="263380" y="12341"/>
                  <a:pt x="252467" y="11642"/>
                </a:cubicBezTo>
                <a:cubicBezTo>
                  <a:pt x="167876" y="5806"/>
                  <a:pt x="83923" y="5532"/>
                  <a:pt x="1" y="0"/>
                </a:cubicBezTo>
                <a:close/>
              </a:path>
            </a:pathLst>
          </a:custGeom>
          <a:solidFill>
            <a:srgbClr val="C2B9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4"/>
          <p:cNvGrpSpPr/>
          <p:nvPr/>
        </p:nvGrpSpPr>
        <p:grpSpPr>
          <a:xfrm>
            <a:off x="-1533" y="4422632"/>
            <a:ext cx="9150702" cy="720905"/>
            <a:chOff x="6554556" y="4623505"/>
            <a:chExt cx="7127825" cy="720905"/>
          </a:xfrm>
        </p:grpSpPr>
        <p:sp>
          <p:nvSpPr>
            <p:cNvPr id="28" name="Google Shape;28;p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CUSTOM_1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grpSp>
        <p:nvGrpSpPr>
          <p:cNvPr id="147" name="Google Shape;147;p28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148" name="Google Shape;148;p28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7">
  <p:cSld name="CUSTOM_11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title" idx="2"/>
          </p:nvPr>
        </p:nvSpPr>
        <p:spPr>
          <a:xfrm>
            <a:off x="1590350" y="1873750"/>
            <a:ext cx="5963400" cy="2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4" name="Google Shape;154;p29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155" name="Google Shape;155;p29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9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1">
  <p:cSld name="CUSTOM_15_1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35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193" name="Google Shape;193;p35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5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" name="Google Shape;195;p35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5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sp>
        <p:nvSpPr>
          <p:cNvPr id="197" name="Google Shape;197;p35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4739550" y="1893275"/>
            <a:ext cx="1418400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5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4739550" y="2632450"/>
            <a:ext cx="1418400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5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4739550" y="3371625"/>
            <a:ext cx="1418400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2">
  <p:cSld name="CUSTOM_15_1_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36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202" name="Google Shape;202;p36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6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36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6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sp>
        <p:nvSpPr>
          <p:cNvPr id="206" name="Google Shape;206;p36"/>
          <p:cNvSpPr txBox="1">
            <a:spLocks noGrp="1"/>
          </p:cNvSpPr>
          <p:nvPr>
            <p:ph type="title" idx="2"/>
          </p:nvPr>
        </p:nvSpPr>
        <p:spPr>
          <a:xfrm>
            <a:off x="1590350" y="1873750"/>
            <a:ext cx="5963400" cy="5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CUSTOM_14">
    <p:bg>
      <p:bgPr>
        <a:solidFill>
          <a:schemeClr val="lt2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/>
          <p:nvPr/>
        </p:nvSpPr>
        <p:spPr>
          <a:xfrm>
            <a:off x="321499" y="1619875"/>
            <a:ext cx="4980000" cy="4980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9" name="Google Shape;209;p37"/>
          <p:cNvGrpSpPr/>
          <p:nvPr/>
        </p:nvGrpSpPr>
        <p:grpSpPr>
          <a:xfrm>
            <a:off x="-1533" y="4422632"/>
            <a:ext cx="9150702" cy="720905"/>
            <a:chOff x="6554556" y="4623505"/>
            <a:chExt cx="7127825" cy="720905"/>
          </a:xfrm>
        </p:grpSpPr>
        <p:sp>
          <p:nvSpPr>
            <p:cNvPr id="210" name="Google Shape;210;p3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" name="Google Shape;212;p37"/>
          <p:cNvSpPr txBox="1"/>
          <p:nvPr/>
        </p:nvSpPr>
        <p:spPr>
          <a:xfrm>
            <a:off x="5014600" y="3469125"/>
            <a:ext cx="298860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Slidesgo, including icons by Flaticon, and infographics &amp; images by Freepik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3" name="Google Shape;213;p37"/>
          <p:cNvSpPr txBox="1">
            <a:spLocks noGrp="1"/>
          </p:cNvSpPr>
          <p:nvPr>
            <p:ph type="title"/>
          </p:nvPr>
        </p:nvSpPr>
        <p:spPr>
          <a:xfrm>
            <a:off x="2520338" y="698750"/>
            <a:ext cx="4099200" cy="56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14" name="Google Shape;214;p37"/>
          <p:cNvSpPr txBox="1">
            <a:spLocks noGrp="1"/>
          </p:cNvSpPr>
          <p:nvPr>
            <p:ph type="subTitle" idx="1"/>
          </p:nvPr>
        </p:nvSpPr>
        <p:spPr>
          <a:xfrm>
            <a:off x="5198860" y="3925150"/>
            <a:ext cx="2605200" cy="3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 b="0"/>
            </a:lvl1pPr>
            <a:lvl2pPr lvl="1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15" name="Google Shape;215;p37"/>
          <p:cNvSpPr txBox="1">
            <a:spLocks noGrp="1"/>
          </p:cNvSpPr>
          <p:nvPr>
            <p:ph type="subTitle" idx="2"/>
          </p:nvPr>
        </p:nvSpPr>
        <p:spPr>
          <a:xfrm>
            <a:off x="2549600" y="1798522"/>
            <a:ext cx="4069200" cy="8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6" name="Google Shape;216;p37"/>
          <p:cNvSpPr/>
          <p:nvPr/>
        </p:nvSpPr>
        <p:spPr>
          <a:xfrm>
            <a:off x="2806801" y="917525"/>
            <a:ext cx="565288" cy="451220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7"/>
          <p:cNvSpPr/>
          <p:nvPr/>
        </p:nvSpPr>
        <p:spPr>
          <a:xfrm>
            <a:off x="472550" y="539500"/>
            <a:ext cx="1316952" cy="764855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grpSp>
        <p:nvGrpSpPr>
          <p:cNvPr id="46" name="Google Shape;46;p7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47" name="Google Shape;47;p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7"/>
          <p:cNvSpPr txBox="1">
            <a:spLocks noGrp="1"/>
          </p:cNvSpPr>
          <p:nvPr>
            <p:ph type="title" idx="2"/>
          </p:nvPr>
        </p:nvSpPr>
        <p:spPr>
          <a:xfrm>
            <a:off x="1448975" y="1873750"/>
            <a:ext cx="6246300" cy="2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388100" y="1183850"/>
            <a:ext cx="6367800" cy="262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591925" y="1233175"/>
            <a:ext cx="32778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591925" y="2803075"/>
            <a:ext cx="32778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559095" y="4029539"/>
            <a:ext cx="65352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 hasCustomPrompt="1"/>
          </p:nvPr>
        </p:nvSpPr>
        <p:spPr>
          <a:xfrm>
            <a:off x="2428775" y="1958850"/>
            <a:ext cx="42864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" name="Google Shape;61;p11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title" idx="2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grpSp>
        <p:nvGrpSpPr>
          <p:cNvPr id="63" name="Google Shape;63;p11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64" name="Google Shape;64;p1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">
    <p:bg>
      <p:bgPr>
        <a:solidFill>
          <a:schemeClr val="accent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556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9" r:id="rId17"/>
    <p:sldLayoutId id="2147483670" r:id="rId18"/>
    <p:sldLayoutId id="2147483672" r:id="rId19"/>
    <p:sldLayoutId id="2147483674" r:id="rId20"/>
    <p:sldLayoutId id="2147483675" r:id="rId21"/>
    <p:sldLayoutId id="2147483681" r:id="rId22"/>
    <p:sldLayoutId id="2147483682" r:id="rId23"/>
    <p:sldLayoutId id="2147483683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897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4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slide" Target="slide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slide" Target="slide29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slide" Target="slide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slide" Target="slide13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4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slide" Target="slide4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3.xml"/><Relationship Id="rId18" Type="http://schemas.openxmlformats.org/officeDocument/2006/relationships/slide" Target="slide15.xml"/><Relationship Id="rId3" Type="http://schemas.openxmlformats.org/officeDocument/2006/relationships/control" Target="../activeX/activeX2.xml"/><Relationship Id="rId7" Type="http://schemas.openxmlformats.org/officeDocument/2006/relationships/slide" Target="slide5.xml"/><Relationship Id="rId12" Type="http://schemas.openxmlformats.org/officeDocument/2006/relationships/slide" Target="slide14.xml"/><Relationship Id="rId17" Type="http://schemas.openxmlformats.org/officeDocument/2006/relationships/slide" Target="slide10.xml"/><Relationship Id="rId2" Type="http://schemas.openxmlformats.org/officeDocument/2006/relationships/control" Target="../activeX/activeX1.xml"/><Relationship Id="rId16" Type="http://schemas.openxmlformats.org/officeDocument/2006/relationships/slide" Target="slide8.xml"/><Relationship Id="rId1" Type="http://schemas.openxmlformats.org/officeDocument/2006/relationships/vmlDrawing" Target="../drawings/vmlDrawing1.vml"/><Relationship Id="rId6" Type="http://schemas.openxmlformats.org/officeDocument/2006/relationships/slide" Target="slide29.xml"/><Relationship Id="rId11" Type="http://schemas.openxmlformats.org/officeDocument/2006/relationships/slide" Target="slide11.xml"/><Relationship Id="rId5" Type="http://schemas.openxmlformats.org/officeDocument/2006/relationships/notesSlide" Target="../notesSlides/notesSlide4.xml"/><Relationship Id="rId15" Type="http://schemas.openxmlformats.org/officeDocument/2006/relationships/slide" Target="slide7.xml"/><Relationship Id="rId10" Type="http://schemas.openxmlformats.org/officeDocument/2006/relationships/slide" Target="slide12.xml"/><Relationship Id="rId19" Type="http://schemas.openxmlformats.org/officeDocument/2006/relationships/image" Target="../media/image6.wmf"/><Relationship Id="rId4" Type="http://schemas.openxmlformats.org/officeDocument/2006/relationships/slideLayout" Target="../slideLayouts/slideLayout14.xml"/><Relationship Id="rId9" Type="http://schemas.openxmlformats.org/officeDocument/2006/relationships/slide" Target="slide9.xml"/><Relationship Id="rId1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slide" Target="slide4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slide" Target="slide4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slide" Target="slide4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slide" Target="slide4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slide" Target="slide4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7668975" y="1065575"/>
            <a:ext cx="1031008" cy="822965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6" name="Google Shape;336;p40"/>
          <p:cNvGrpSpPr/>
          <p:nvPr/>
        </p:nvGrpSpPr>
        <p:grpSpPr>
          <a:xfrm>
            <a:off x="7139270" y="1034499"/>
            <a:ext cx="2012471" cy="2939938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490225" y="449803"/>
            <a:ext cx="1170794" cy="67997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294" y="3871889"/>
            <a:ext cx="9144294" cy="1637222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3275810" y="3545955"/>
            <a:ext cx="2577715" cy="1634771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6104689" y="3870208"/>
            <a:ext cx="3070308" cy="918767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15074" y="3871104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6840024" y="3275295"/>
            <a:ext cx="1124121" cy="1928722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 flipH="1">
            <a:off x="5638169" y="3183480"/>
            <a:ext cx="1388292" cy="2024878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2124641" y="1264101"/>
            <a:ext cx="4894431" cy="21991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ÔN TẬP: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err="1">
                <a:solidFill>
                  <a:srgbClr val="0070C0"/>
                </a:solidFill>
              </a:rPr>
              <a:t>Lịch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sử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nước</a:t>
            </a:r>
            <a:r>
              <a:rPr lang="en-US" b="1" dirty="0">
                <a:solidFill>
                  <a:srgbClr val="0070C0"/>
                </a:solidFill>
              </a:rPr>
              <a:t> ta </a:t>
            </a:r>
            <a:r>
              <a:rPr lang="en-US" b="1" dirty="0" err="1">
                <a:solidFill>
                  <a:srgbClr val="0070C0"/>
                </a:solidFill>
              </a:rPr>
              <a:t>từ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giữa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thế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kỉ</a:t>
            </a:r>
            <a:r>
              <a:rPr lang="en-US" b="1" dirty="0">
                <a:solidFill>
                  <a:srgbClr val="0070C0"/>
                </a:solidFill>
              </a:rPr>
              <a:t> XIX 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 err="1">
                <a:solidFill>
                  <a:srgbClr val="0070C0"/>
                </a:solidFill>
              </a:rPr>
              <a:t>đến</a:t>
            </a:r>
            <a:r>
              <a:rPr lang="en-US" b="1" dirty="0">
                <a:solidFill>
                  <a:srgbClr val="0070C0"/>
                </a:solidFill>
              </a:rPr>
              <a:t> nay</a:t>
            </a:r>
          </a:p>
        </p:txBody>
      </p:sp>
      <p:sp>
        <p:nvSpPr>
          <p:cNvPr id="614" name="TextBox 613">
            <a:extLst>
              <a:ext uri="{FF2B5EF4-FFF2-40B4-BE49-F238E27FC236}">
                <a16:creationId xmlns="" xmlns:a16="http://schemas.microsoft.com/office/drawing/2014/main" id="{022AD4C3-33E4-44D8-8A3A-333979649248}"/>
              </a:ext>
            </a:extLst>
          </p:cNvPr>
          <p:cNvSpPr txBox="1"/>
          <p:nvPr/>
        </p:nvSpPr>
        <p:spPr>
          <a:xfrm>
            <a:off x="1980902" y="895954"/>
            <a:ext cx="4587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u="sng" dirty="0">
                <a:latin typeface="Patrick Hand" panose="020B0604020202020204" charset="0"/>
              </a:rPr>
              <a:t>LỊCH SỬ:</a:t>
            </a:r>
          </a:p>
        </p:txBody>
      </p:sp>
      <p:pic>
        <p:nvPicPr>
          <p:cNvPr id="2050" name="Picture 2" descr="11 Chú bộ đội ý tưởng | quân đội, dễ thương, hướng dẫn về mắt">
            <a:extLst>
              <a:ext uri="{FF2B5EF4-FFF2-40B4-BE49-F238E27FC236}">
                <a16:creationId xmlns="" xmlns:a16="http://schemas.microsoft.com/office/drawing/2014/main" id="{04C5F979-E1FE-4B91-85FE-817B53D7D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2812" l="5112" r="92812">
                        <a14:foregroundMark x1="9425" y1="53514" x2="9425" y2="53514"/>
                        <a14:foregroundMark x1="7987" y1="49042" x2="7987" y2="49042"/>
                        <a14:foregroundMark x1="5112" y1="67732" x2="5112" y2="67732"/>
                        <a14:foregroundMark x1="16933" y1="87859" x2="16933" y2="87859"/>
                        <a14:foregroundMark x1="30511" y1="91853" x2="30511" y2="91853"/>
                        <a14:foregroundMark x1="39457" y1="90575" x2="39457" y2="90575"/>
                        <a14:foregroundMark x1="90575" y1="56709" x2="90575" y2="56709"/>
                        <a14:foregroundMark x1="63578" y1="92812" x2="63578" y2="92812"/>
                        <a14:foregroundMark x1="89297" y1="92332" x2="89297" y2="92332"/>
                        <a14:foregroundMark x1="90735" y1="92173" x2="90735" y2="92173"/>
                        <a14:foregroundMark x1="90895" y1="92332" x2="90895" y2="92332"/>
                        <a14:foregroundMark x1="92013" y1="92013" x2="92013" y2="92013"/>
                        <a14:foregroundMark x1="92652" y1="92013" x2="92652" y2="92013"/>
                        <a14:foregroundMark x1="92812" y1="91374" x2="92812" y2="91374"/>
                        <a14:foregroundMark x1="23163" y1="92652" x2="23163" y2="92652"/>
                        <a14:foregroundMark x1="11661" y1="91853" x2="11661" y2="91853"/>
                        <a14:foregroundMark x1="9904" y1="92652" x2="9904" y2="92652"/>
                        <a14:foregroundMark x1="9904" y1="92652" x2="9904" y2="92652"/>
                        <a14:foregroundMark x1="9585" y1="92332" x2="9585" y2="92332"/>
                        <a14:foregroundMark x1="19968" y1="92812" x2="19968" y2="92812"/>
                        <a14:foregroundMark x1="21086" y1="92812" x2="21565" y2="92812"/>
                        <a14:foregroundMark x1="22364" y1="92812" x2="22364" y2="92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8" y="2132615"/>
            <a:ext cx="3211737" cy="321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Máy Bay Chiến đấu Xanh Quân đội Máy Bay Chiến đấu Không Quân Máy  Bay Chiến đấu Quân Sự Trang Trí Máy Bay Chiến đấu PNG , Quân đội, Máy">
            <a:extLst>
              <a:ext uri="{FF2B5EF4-FFF2-40B4-BE49-F238E27FC236}">
                <a16:creationId xmlns="" xmlns:a16="http://schemas.microsoft.com/office/drawing/2014/main" id="{CA4571BD-8975-4098-BB1D-4648BA7E7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792" r="96667">
                        <a14:foregroundMark x1="93958" y1="41146" x2="93958" y2="41563"/>
                        <a14:foregroundMark x1="92813" y1="45625" x2="92813" y2="45625"/>
                        <a14:foregroundMark x1="95938" y1="60313" x2="95938" y2="60313"/>
                        <a14:foregroundMark x1="96667" y1="60521" x2="96667" y2="60521"/>
                        <a14:foregroundMark x1="8438" y1="36458" x2="8438" y2="36458"/>
                        <a14:foregroundMark x1="4792" y1="35104" x2="4792" y2="351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0" y="240486"/>
            <a:ext cx="2050070" cy="205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5" name="Google Shape;1512;p56">
            <a:extLst>
              <a:ext uri="{FF2B5EF4-FFF2-40B4-BE49-F238E27FC236}">
                <a16:creationId xmlns="" xmlns:a16="http://schemas.microsoft.com/office/drawing/2014/main" id="{961CA2A1-688A-4C1D-8A29-CB2AD59A5FB8}"/>
              </a:ext>
            </a:extLst>
          </p:cNvPr>
          <p:cNvGrpSpPr/>
          <p:nvPr/>
        </p:nvGrpSpPr>
        <p:grpSpPr>
          <a:xfrm flipH="1">
            <a:off x="7864442" y="3178063"/>
            <a:ext cx="1520454" cy="2271636"/>
            <a:chOff x="1862899" y="1669750"/>
            <a:chExt cx="2709114" cy="4593106"/>
          </a:xfrm>
        </p:grpSpPr>
        <p:sp>
          <p:nvSpPr>
            <p:cNvPr id="616" name="Google Shape;1513;p56">
              <a:extLst>
                <a:ext uri="{FF2B5EF4-FFF2-40B4-BE49-F238E27FC236}">
                  <a16:creationId xmlns="" xmlns:a16="http://schemas.microsoft.com/office/drawing/2014/main" id="{460A1F1A-C867-4B02-8D16-8600A89ED053}"/>
                </a:ext>
              </a:extLst>
            </p:cNvPr>
            <p:cNvSpPr/>
            <p:nvPr/>
          </p:nvSpPr>
          <p:spPr>
            <a:xfrm>
              <a:off x="1894306" y="5659175"/>
              <a:ext cx="2598422" cy="603680"/>
            </a:xfrm>
            <a:custGeom>
              <a:avLst/>
              <a:gdLst/>
              <a:ahLst/>
              <a:cxnLst/>
              <a:rect l="l" t="t" r="r" b="b"/>
              <a:pathLst>
                <a:path w="40822" h="9484" extrusionOk="0">
                  <a:moveTo>
                    <a:pt x="20426" y="0"/>
                  </a:moveTo>
                  <a:cubicBezTo>
                    <a:pt x="9149" y="0"/>
                    <a:pt x="0" y="2128"/>
                    <a:pt x="0" y="4742"/>
                  </a:cubicBezTo>
                  <a:cubicBezTo>
                    <a:pt x="0" y="7386"/>
                    <a:pt x="9149" y="9483"/>
                    <a:pt x="20426" y="9483"/>
                  </a:cubicBezTo>
                  <a:cubicBezTo>
                    <a:pt x="31703" y="9483"/>
                    <a:pt x="40821" y="7386"/>
                    <a:pt x="40821" y="4742"/>
                  </a:cubicBezTo>
                  <a:cubicBezTo>
                    <a:pt x="40821" y="2128"/>
                    <a:pt x="31703" y="0"/>
                    <a:pt x="20426" y="0"/>
                  </a:cubicBez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1514;p56">
              <a:extLst>
                <a:ext uri="{FF2B5EF4-FFF2-40B4-BE49-F238E27FC236}">
                  <a16:creationId xmlns="" xmlns:a16="http://schemas.microsoft.com/office/drawing/2014/main" id="{F124A4E0-0408-456E-AD01-C9474EA0930D}"/>
                </a:ext>
              </a:extLst>
            </p:cNvPr>
            <p:cNvSpPr/>
            <p:nvPr/>
          </p:nvSpPr>
          <p:spPr>
            <a:xfrm>
              <a:off x="2103210" y="3029857"/>
              <a:ext cx="416033" cy="483759"/>
            </a:xfrm>
            <a:custGeom>
              <a:avLst/>
              <a:gdLst/>
              <a:ahLst/>
              <a:cxnLst/>
              <a:rect l="l" t="t" r="r" b="b"/>
              <a:pathLst>
                <a:path w="6536" h="7600" extrusionOk="0">
                  <a:moveTo>
                    <a:pt x="1" y="0"/>
                  </a:moveTo>
                  <a:cubicBezTo>
                    <a:pt x="1946" y="3405"/>
                    <a:pt x="4439" y="6475"/>
                    <a:pt x="6110" y="7599"/>
                  </a:cubicBezTo>
                  <a:lnTo>
                    <a:pt x="6536" y="791"/>
                  </a:lnTo>
                  <a:lnTo>
                    <a:pt x="6536" y="791"/>
                  </a:lnTo>
                  <a:cubicBezTo>
                    <a:pt x="5822" y="974"/>
                    <a:pt x="5108" y="1059"/>
                    <a:pt x="4401" y="1059"/>
                  </a:cubicBezTo>
                  <a:cubicBezTo>
                    <a:pt x="2880" y="1059"/>
                    <a:pt x="1391" y="664"/>
                    <a:pt x="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1515;p56">
              <a:extLst>
                <a:ext uri="{FF2B5EF4-FFF2-40B4-BE49-F238E27FC236}">
                  <a16:creationId xmlns="" xmlns:a16="http://schemas.microsoft.com/office/drawing/2014/main" id="{78FB26A7-7759-47B2-8CF4-9D1E682FC97F}"/>
                </a:ext>
              </a:extLst>
            </p:cNvPr>
            <p:cNvSpPr/>
            <p:nvPr/>
          </p:nvSpPr>
          <p:spPr>
            <a:xfrm>
              <a:off x="1862899" y="2185683"/>
              <a:ext cx="663705" cy="915132"/>
            </a:xfrm>
            <a:custGeom>
              <a:avLst/>
              <a:gdLst/>
              <a:ahLst/>
              <a:cxnLst/>
              <a:rect l="l" t="t" r="r" b="b"/>
              <a:pathLst>
                <a:path w="10427" h="14377" extrusionOk="0">
                  <a:moveTo>
                    <a:pt x="3233" y="0"/>
                  </a:moveTo>
                  <a:cubicBezTo>
                    <a:pt x="3219" y="0"/>
                    <a:pt x="3206" y="2"/>
                    <a:pt x="3192" y="4"/>
                  </a:cubicBezTo>
                  <a:cubicBezTo>
                    <a:pt x="2585" y="126"/>
                    <a:pt x="3192" y="2375"/>
                    <a:pt x="3192" y="2375"/>
                  </a:cubicBezTo>
                  <a:cubicBezTo>
                    <a:pt x="3192" y="2375"/>
                    <a:pt x="2544" y="146"/>
                    <a:pt x="1953" y="146"/>
                  </a:cubicBezTo>
                  <a:cubicBezTo>
                    <a:pt x="1930" y="146"/>
                    <a:pt x="1908" y="150"/>
                    <a:pt x="1885" y="156"/>
                  </a:cubicBezTo>
                  <a:cubicBezTo>
                    <a:pt x="1338" y="339"/>
                    <a:pt x="1916" y="2466"/>
                    <a:pt x="1977" y="2770"/>
                  </a:cubicBezTo>
                  <a:cubicBezTo>
                    <a:pt x="1917" y="2473"/>
                    <a:pt x="1365" y="670"/>
                    <a:pt x="887" y="670"/>
                  </a:cubicBezTo>
                  <a:cubicBezTo>
                    <a:pt x="875" y="670"/>
                    <a:pt x="863" y="671"/>
                    <a:pt x="852" y="673"/>
                  </a:cubicBezTo>
                  <a:cubicBezTo>
                    <a:pt x="335" y="764"/>
                    <a:pt x="1" y="4503"/>
                    <a:pt x="1855" y="9244"/>
                  </a:cubicBezTo>
                  <a:cubicBezTo>
                    <a:pt x="2372" y="10582"/>
                    <a:pt x="3071" y="11980"/>
                    <a:pt x="3831" y="13317"/>
                  </a:cubicBezTo>
                  <a:cubicBezTo>
                    <a:pt x="5242" y="13981"/>
                    <a:pt x="6724" y="14376"/>
                    <a:pt x="8247" y="14376"/>
                  </a:cubicBezTo>
                  <a:cubicBezTo>
                    <a:pt x="8956" y="14376"/>
                    <a:pt x="9673" y="14291"/>
                    <a:pt x="10396" y="14108"/>
                  </a:cubicBezTo>
                  <a:lnTo>
                    <a:pt x="10427" y="13591"/>
                  </a:lnTo>
                  <a:cubicBezTo>
                    <a:pt x="10427" y="13591"/>
                    <a:pt x="6323" y="8971"/>
                    <a:pt x="5472" y="6934"/>
                  </a:cubicBezTo>
                  <a:cubicBezTo>
                    <a:pt x="4651" y="4898"/>
                    <a:pt x="4591" y="4533"/>
                    <a:pt x="4591" y="4533"/>
                  </a:cubicBezTo>
                  <a:cubicBezTo>
                    <a:pt x="4591" y="4533"/>
                    <a:pt x="5655" y="2162"/>
                    <a:pt x="4955" y="1767"/>
                  </a:cubicBezTo>
                  <a:cubicBezTo>
                    <a:pt x="4847" y="1704"/>
                    <a:pt x="4754" y="1677"/>
                    <a:pt x="4676" y="1677"/>
                  </a:cubicBezTo>
                  <a:cubicBezTo>
                    <a:pt x="4226" y="1677"/>
                    <a:pt x="4226" y="2557"/>
                    <a:pt x="4226" y="2557"/>
                  </a:cubicBezTo>
                  <a:cubicBezTo>
                    <a:pt x="4226" y="2557"/>
                    <a:pt x="3819" y="0"/>
                    <a:pt x="3233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1516;p56">
              <a:extLst>
                <a:ext uri="{FF2B5EF4-FFF2-40B4-BE49-F238E27FC236}">
                  <a16:creationId xmlns="" xmlns:a16="http://schemas.microsoft.com/office/drawing/2014/main" id="{D8859C1A-8D3D-46D9-A8F7-DB03C10BA3BC}"/>
                </a:ext>
              </a:extLst>
            </p:cNvPr>
            <p:cNvSpPr/>
            <p:nvPr/>
          </p:nvSpPr>
          <p:spPr>
            <a:xfrm>
              <a:off x="2933225" y="3040373"/>
              <a:ext cx="323164" cy="134360"/>
            </a:xfrm>
            <a:custGeom>
              <a:avLst/>
              <a:gdLst/>
              <a:ahLst/>
              <a:cxnLst/>
              <a:rect l="l" t="t" r="r" b="b"/>
              <a:pathLst>
                <a:path w="5077" h="2081" extrusionOk="0">
                  <a:moveTo>
                    <a:pt x="915" y="1"/>
                  </a:moveTo>
                  <a:cubicBezTo>
                    <a:pt x="610" y="1"/>
                    <a:pt x="305" y="7"/>
                    <a:pt x="1" y="18"/>
                  </a:cubicBezTo>
                  <a:cubicBezTo>
                    <a:pt x="183" y="961"/>
                    <a:pt x="213" y="1781"/>
                    <a:pt x="213" y="1781"/>
                  </a:cubicBezTo>
                  <a:cubicBezTo>
                    <a:pt x="944" y="1995"/>
                    <a:pt x="1581" y="2080"/>
                    <a:pt x="2132" y="2080"/>
                  </a:cubicBezTo>
                  <a:cubicBezTo>
                    <a:pt x="4236" y="2080"/>
                    <a:pt x="5077" y="839"/>
                    <a:pt x="5077" y="839"/>
                  </a:cubicBezTo>
                  <a:cubicBezTo>
                    <a:pt x="4985" y="717"/>
                    <a:pt x="4894" y="565"/>
                    <a:pt x="4833" y="383"/>
                  </a:cubicBezTo>
                  <a:cubicBezTo>
                    <a:pt x="3527" y="112"/>
                    <a:pt x="2221" y="1"/>
                    <a:pt x="915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1517;p56">
              <a:extLst>
                <a:ext uri="{FF2B5EF4-FFF2-40B4-BE49-F238E27FC236}">
                  <a16:creationId xmlns="" xmlns:a16="http://schemas.microsoft.com/office/drawing/2014/main" id="{60612C4F-1E12-4EC1-9C02-428C89009EC7}"/>
                </a:ext>
              </a:extLst>
            </p:cNvPr>
            <p:cNvSpPr/>
            <p:nvPr/>
          </p:nvSpPr>
          <p:spPr>
            <a:xfrm>
              <a:off x="2896500" y="2917639"/>
              <a:ext cx="344424" cy="149011"/>
            </a:xfrm>
            <a:custGeom>
              <a:avLst/>
              <a:gdLst/>
              <a:ahLst/>
              <a:cxnLst/>
              <a:rect l="l" t="t" r="r" b="b"/>
              <a:pathLst>
                <a:path w="5411" h="2341" extrusionOk="0">
                  <a:moveTo>
                    <a:pt x="5319" y="1"/>
                  </a:moveTo>
                  <a:lnTo>
                    <a:pt x="0" y="183"/>
                  </a:lnTo>
                  <a:cubicBezTo>
                    <a:pt x="274" y="730"/>
                    <a:pt x="456" y="1368"/>
                    <a:pt x="578" y="1976"/>
                  </a:cubicBezTo>
                  <a:cubicBezTo>
                    <a:pt x="882" y="1965"/>
                    <a:pt x="1187" y="1959"/>
                    <a:pt x="1492" y="1959"/>
                  </a:cubicBezTo>
                  <a:cubicBezTo>
                    <a:pt x="2798" y="1959"/>
                    <a:pt x="4104" y="2070"/>
                    <a:pt x="5410" y="2341"/>
                  </a:cubicBezTo>
                  <a:cubicBezTo>
                    <a:pt x="5076" y="1368"/>
                    <a:pt x="5319" y="1"/>
                    <a:pt x="5319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1518;p56">
              <a:extLst>
                <a:ext uri="{FF2B5EF4-FFF2-40B4-BE49-F238E27FC236}">
                  <a16:creationId xmlns="" xmlns:a16="http://schemas.microsoft.com/office/drawing/2014/main" id="{D758E531-8F4C-42E8-869D-5DA6574D3907}"/>
                </a:ext>
              </a:extLst>
            </p:cNvPr>
            <p:cNvSpPr/>
            <p:nvPr/>
          </p:nvSpPr>
          <p:spPr>
            <a:xfrm>
              <a:off x="2499823" y="3033739"/>
              <a:ext cx="1298320" cy="489551"/>
            </a:xfrm>
            <a:custGeom>
              <a:avLst/>
              <a:gdLst/>
              <a:ahLst/>
              <a:cxnLst/>
              <a:rect l="l" t="t" r="r" b="b"/>
              <a:pathLst>
                <a:path w="20397" h="7691" extrusionOk="0">
                  <a:moveTo>
                    <a:pt x="396" y="0"/>
                  </a:moveTo>
                  <a:cubicBezTo>
                    <a:pt x="396" y="0"/>
                    <a:pt x="214" y="973"/>
                    <a:pt x="62" y="2250"/>
                  </a:cubicBezTo>
                  <a:cubicBezTo>
                    <a:pt x="31" y="2432"/>
                    <a:pt x="31" y="2645"/>
                    <a:pt x="1" y="2827"/>
                  </a:cubicBezTo>
                  <a:cubicBezTo>
                    <a:pt x="6080" y="5623"/>
                    <a:pt x="12828" y="7326"/>
                    <a:pt x="19454" y="7690"/>
                  </a:cubicBezTo>
                  <a:cubicBezTo>
                    <a:pt x="20032" y="7265"/>
                    <a:pt x="20396" y="6991"/>
                    <a:pt x="20396" y="6991"/>
                  </a:cubicBezTo>
                  <a:cubicBezTo>
                    <a:pt x="20244" y="6687"/>
                    <a:pt x="20062" y="6383"/>
                    <a:pt x="19849" y="6079"/>
                  </a:cubicBezTo>
                  <a:cubicBezTo>
                    <a:pt x="19333" y="5350"/>
                    <a:pt x="18725" y="4529"/>
                    <a:pt x="18086" y="3800"/>
                  </a:cubicBezTo>
                  <a:cubicBezTo>
                    <a:pt x="17661" y="3313"/>
                    <a:pt x="17205" y="2857"/>
                    <a:pt x="16779" y="2462"/>
                  </a:cubicBezTo>
                  <a:cubicBezTo>
                    <a:pt x="16415" y="2158"/>
                    <a:pt x="16050" y="1885"/>
                    <a:pt x="15715" y="1672"/>
                  </a:cubicBezTo>
                  <a:cubicBezTo>
                    <a:pt x="14582" y="1002"/>
                    <a:pt x="13584" y="843"/>
                    <a:pt x="12890" y="843"/>
                  </a:cubicBezTo>
                  <a:cubicBezTo>
                    <a:pt x="12263" y="843"/>
                    <a:pt x="11886" y="973"/>
                    <a:pt x="11886" y="973"/>
                  </a:cubicBezTo>
                  <a:cubicBezTo>
                    <a:pt x="11004" y="1841"/>
                    <a:pt x="9922" y="2078"/>
                    <a:pt x="9003" y="2078"/>
                  </a:cubicBezTo>
                  <a:cubicBezTo>
                    <a:pt x="7895" y="2078"/>
                    <a:pt x="7022" y="1733"/>
                    <a:pt x="7022" y="1733"/>
                  </a:cubicBezTo>
                  <a:lnTo>
                    <a:pt x="4864" y="1550"/>
                  </a:lnTo>
                  <a:cubicBezTo>
                    <a:pt x="4317" y="1155"/>
                    <a:pt x="396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1519;p56">
              <a:extLst>
                <a:ext uri="{FF2B5EF4-FFF2-40B4-BE49-F238E27FC236}">
                  <a16:creationId xmlns="" xmlns:a16="http://schemas.microsoft.com/office/drawing/2014/main" id="{251B989A-FD93-43C3-B0E4-407608318CDC}"/>
                </a:ext>
              </a:extLst>
            </p:cNvPr>
            <p:cNvSpPr/>
            <p:nvPr/>
          </p:nvSpPr>
          <p:spPr>
            <a:xfrm>
              <a:off x="2482446" y="3210208"/>
              <a:ext cx="1257646" cy="726593"/>
            </a:xfrm>
            <a:custGeom>
              <a:avLst/>
              <a:gdLst/>
              <a:ahLst/>
              <a:cxnLst/>
              <a:rect l="l" t="t" r="r" b="b"/>
              <a:pathLst>
                <a:path w="19758" h="11415" extrusionOk="0">
                  <a:moveTo>
                    <a:pt x="274" y="0"/>
                  </a:moveTo>
                  <a:cubicBezTo>
                    <a:pt x="213" y="486"/>
                    <a:pt x="183" y="973"/>
                    <a:pt x="122" y="1489"/>
                  </a:cubicBezTo>
                  <a:cubicBezTo>
                    <a:pt x="92" y="1793"/>
                    <a:pt x="92" y="2128"/>
                    <a:pt x="61" y="2432"/>
                  </a:cubicBezTo>
                  <a:cubicBezTo>
                    <a:pt x="0" y="3678"/>
                    <a:pt x="31" y="4742"/>
                    <a:pt x="304" y="5137"/>
                  </a:cubicBezTo>
                  <a:cubicBezTo>
                    <a:pt x="547" y="5471"/>
                    <a:pt x="851" y="5806"/>
                    <a:pt x="1155" y="6110"/>
                  </a:cubicBezTo>
                  <a:cubicBezTo>
                    <a:pt x="1946" y="6900"/>
                    <a:pt x="2827" y="7538"/>
                    <a:pt x="2827" y="7538"/>
                  </a:cubicBezTo>
                  <a:cubicBezTo>
                    <a:pt x="2827" y="7538"/>
                    <a:pt x="3253" y="10031"/>
                    <a:pt x="3830" y="10942"/>
                  </a:cubicBezTo>
                  <a:cubicBezTo>
                    <a:pt x="4040" y="11264"/>
                    <a:pt x="6141" y="11414"/>
                    <a:pt x="8547" y="11414"/>
                  </a:cubicBezTo>
                  <a:cubicBezTo>
                    <a:pt x="12057" y="11414"/>
                    <a:pt x="16218" y="11094"/>
                    <a:pt x="16110" y="10517"/>
                  </a:cubicBezTo>
                  <a:cubicBezTo>
                    <a:pt x="15988" y="9727"/>
                    <a:pt x="15745" y="8602"/>
                    <a:pt x="15593" y="7842"/>
                  </a:cubicBezTo>
                  <a:cubicBezTo>
                    <a:pt x="15502" y="7417"/>
                    <a:pt x="15441" y="7113"/>
                    <a:pt x="15441" y="7113"/>
                  </a:cubicBezTo>
                  <a:cubicBezTo>
                    <a:pt x="16931" y="6748"/>
                    <a:pt x="18694" y="5623"/>
                    <a:pt x="19758" y="4863"/>
                  </a:cubicBezTo>
                  <a:cubicBezTo>
                    <a:pt x="13131" y="4499"/>
                    <a:pt x="6353" y="2827"/>
                    <a:pt x="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1520;p56">
              <a:extLst>
                <a:ext uri="{FF2B5EF4-FFF2-40B4-BE49-F238E27FC236}">
                  <a16:creationId xmlns="" xmlns:a16="http://schemas.microsoft.com/office/drawing/2014/main" id="{06DA5FEF-F2DF-463F-B52A-EAE9BA0FAD1D}"/>
                </a:ext>
              </a:extLst>
            </p:cNvPr>
            <p:cNvSpPr/>
            <p:nvPr/>
          </p:nvSpPr>
          <p:spPr>
            <a:xfrm>
              <a:off x="2213519" y="2588115"/>
              <a:ext cx="417051" cy="586176"/>
            </a:xfrm>
            <a:custGeom>
              <a:avLst/>
              <a:gdLst/>
              <a:ahLst/>
              <a:cxnLst/>
              <a:rect l="l" t="t" r="r" b="b"/>
              <a:pathLst>
                <a:path w="6552" h="9209" extrusionOk="0">
                  <a:moveTo>
                    <a:pt x="3403" y="0"/>
                  </a:moveTo>
                  <a:cubicBezTo>
                    <a:pt x="3352" y="0"/>
                    <a:pt x="3302" y="4"/>
                    <a:pt x="3253" y="10"/>
                  </a:cubicBezTo>
                  <a:cubicBezTo>
                    <a:pt x="3253" y="10"/>
                    <a:pt x="3982" y="2199"/>
                    <a:pt x="4256" y="2746"/>
                  </a:cubicBezTo>
                  <a:cubicBezTo>
                    <a:pt x="4256" y="2746"/>
                    <a:pt x="1520" y="4326"/>
                    <a:pt x="0" y="4600"/>
                  </a:cubicBezTo>
                  <a:cubicBezTo>
                    <a:pt x="0" y="4600"/>
                    <a:pt x="851" y="5877"/>
                    <a:pt x="1551" y="6576"/>
                  </a:cubicBezTo>
                  <a:cubicBezTo>
                    <a:pt x="1551" y="6576"/>
                    <a:pt x="2158" y="6302"/>
                    <a:pt x="2523" y="5846"/>
                  </a:cubicBezTo>
                  <a:cubicBezTo>
                    <a:pt x="2561" y="5802"/>
                    <a:pt x="2589" y="5782"/>
                    <a:pt x="2609" y="5782"/>
                  </a:cubicBezTo>
                  <a:cubicBezTo>
                    <a:pt x="2790" y="5782"/>
                    <a:pt x="2219" y="7518"/>
                    <a:pt x="2219" y="7518"/>
                  </a:cubicBezTo>
                  <a:cubicBezTo>
                    <a:pt x="2219" y="7518"/>
                    <a:pt x="2736" y="8551"/>
                    <a:pt x="3952" y="9038"/>
                  </a:cubicBezTo>
                  <a:cubicBezTo>
                    <a:pt x="4243" y="9162"/>
                    <a:pt x="4499" y="9209"/>
                    <a:pt x="4721" y="9209"/>
                  </a:cubicBezTo>
                  <a:cubicBezTo>
                    <a:pt x="5424" y="9209"/>
                    <a:pt x="5776" y="8734"/>
                    <a:pt x="5776" y="8734"/>
                  </a:cubicBezTo>
                  <a:cubicBezTo>
                    <a:pt x="5776" y="8734"/>
                    <a:pt x="5776" y="5451"/>
                    <a:pt x="6171" y="3840"/>
                  </a:cubicBezTo>
                  <a:cubicBezTo>
                    <a:pt x="6552" y="2287"/>
                    <a:pt x="4758" y="0"/>
                    <a:pt x="3403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1521;p56">
              <a:extLst>
                <a:ext uri="{FF2B5EF4-FFF2-40B4-BE49-F238E27FC236}">
                  <a16:creationId xmlns="" xmlns:a16="http://schemas.microsoft.com/office/drawing/2014/main" id="{EB5EC98A-937D-460B-BAE1-E02D5BD67E54}"/>
                </a:ext>
              </a:extLst>
            </p:cNvPr>
            <p:cNvSpPr/>
            <p:nvPr/>
          </p:nvSpPr>
          <p:spPr>
            <a:xfrm>
              <a:off x="2432162" y="2695177"/>
              <a:ext cx="222529" cy="175172"/>
            </a:xfrm>
            <a:custGeom>
              <a:avLst/>
              <a:gdLst/>
              <a:ahLst/>
              <a:cxnLst/>
              <a:rect l="l" t="t" r="r" b="b"/>
              <a:pathLst>
                <a:path w="3496" h="2752" extrusionOk="0">
                  <a:moveTo>
                    <a:pt x="882" y="0"/>
                  </a:moveTo>
                  <a:cubicBezTo>
                    <a:pt x="881" y="0"/>
                    <a:pt x="0" y="243"/>
                    <a:pt x="1125" y="1611"/>
                  </a:cubicBezTo>
                  <a:cubicBezTo>
                    <a:pt x="1776" y="2408"/>
                    <a:pt x="2417" y="2751"/>
                    <a:pt x="2855" y="2751"/>
                  </a:cubicBezTo>
                  <a:cubicBezTo>
                    <a:pt x="3152" y="2751"/>
                    <a:pt x="3355" y="2593"/>
                    <a:pt x="3404" y="2310"/>
                  </a:cubicBezTo>
                  <a:cubicBezTo>
                    <a:pt x="3496" y="1641"/>
                    <a:pt x="882" y="0"/>
                    <a:pt x="882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1522;p56">
              <a:extLst>
                <a:ext uri="{FF2B5EF4-FFF2-40B4-BE49-F238E27FC236}">
                  <a16:creationId xmlns="" xmlns:a16="http://schemas.microsoft.com/office/drawing/2014/main" id="{BD4C342C-DE00-4B3B-8B15-7E5DEA40EC2B}"/>
                </a:ext>
              </a:extLst>
            </p:cNvPr>
            <p:cNvSpPr/>
            <p:nvPr/>
          </p:nvSpPr>
          <p:spPr>
            <a:xfrm>
              <a:off x="3446768" y="2588115"/>
              <a:ext cx="417115" cy="586176"/>
            </a:xfrm>
            <a:custGeom>
              <a:avLst/>
              <a:gdLst/>
              <a:ahLst/>
              <a:cxnLst/>
              <a:rect l="l" t="t" r="r" b="b"/>
              <a:pathLst>
                <a:path w="6553" h="9209" extrusionOk="0">
                  <a:moveTo>
                    <a:pt x="3150" y="0"/>
                  </a:moveTo>
                  <a:cubicBezTo>
                    <a:pt x="1795" y="0"/>
                    <a:pt x="1" y="2287"/>
                    <a:pt x="352" y="3840"/>
                  </a:cubicBezTo>
                  <a:cubicBezTo>
                    <a:pt x="747" y="5451"/>
                    <a:pt x="778" y="8734"/>
                    <a:pt x="778" y="8734"/>
                  </a:cubicBezTo>
                  <a:cubicBezTo>
                    <a:pt x="778" y="8734"/>
                    <a:pt x="1129" y="9209"/>
                    <a:pt x="1833" y="9209"/>
                  </a:cubicBezTo>
                  <a:cubicBezTo>
                    <a:pt x="2054" y="9209"/>
                    <a:pt x="2310" y="9162"/>
                    <a:pt x="2601" y="9038"/>
                  </a:cubicBezTo>
                  <a:cubicBezTo>
                    <a:pt x="3817" y="8551"/>
                    <a:pt x="4304" y="7518"/>
                    <a:pt x="4304" y="7518"/>
                  </a:cubicBezTo>
                  <a:cubicBezTo>
                    <a:pt x="4304" y="7518"/>
                    <a:pt x="3758" y="5782"/>
                    <a:pt x="3921" y="5782"/>
                  </a:cubicBezTo>
                  <a:cubicBezTo>
                    <a:pt x="3939" y="5782"/>
                    <a:pt x="3964" y="5802"/>
                    <a:pt x="4000" y="5846"/>
                  </a:cubicBezTo>
                  <a:cubicBezTo>
                    <a:pt x="4364" y="6302"/>
                    <a:pt x="5003" y="6576"/>
                    <a:pt x="5003" y="6576"/>
                  </a:cubicBezTo>
                  <a:cubicBezTo>
                    <a:pt x="5702" y="5877"/>
                    <a:pt x="6553" y="4600"/>
                    <a:pt x="6553" y="4600"/>
                  </a:cubicBezTo>
                  <a:cubicBezTo>
                    <a:pt x="5003" y="4326"/>
                    <a:pt x="2267" y="2746"/>
                    <a:pt x="2267" y="2746"/>
                  </a:cubicBezTo>
                  <a:cubicBezTo>
                    <a:pt x="2571" y="2199"/>
                    <a:pt x="3301" y="10"/>
                    <a:pt x="3301" y="10"/>
                  </a:cubicBezTo>
                  <a:cubicBezTo>
                    <a:pt x="3251" y="4"/>
                    <a:pt x="3201" y="0"/>
                    <a:pt x="3150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1523;p56">
              <a:extLst>
                <a:ext uri="{FF2B5EF4-FFF2-40B4-BE49-F238E27FC236}">
                  <a16:creationId xmlns="" xmlns:a16="http://schemas.microsoft.com/office/drawing/2014/main" id="{F7C15843-95D7-4118-AC7D-F77B450D92EE}"/>
                </a:ext>
              </a:extLst>
            </p:cNvPr>
            <p:cNvSpPr/>
            <p:nvPr/>
          </p:nvSpPr>
          <p:spPr>
            <a:xfrm>
              <a:off x="3422707" y="2695177"/>
              <a:ext cx="222593" cy="175172"/>
            </a:xfrm>
            <a:custGeom>
              <a:avLst/>
              <a:gdLst/>
              <a:ahLst/>
              <a:cxnLst/>
              <a:rect l="l" t="t" r="r" b="b"/>
              <a:pathLst>
                <a:path w="3497" h="2752" extrusionOk="0">
                  <a:moveTo>
                    <a:pt x="2615" y="0"/>
                  </a:moveTo>
                  <a:cubicBezTo>
                    <a:pt x="2615" y="0"/>
                    <a:pt x="1" y="1641"/>
                    <a:pt x="92" y="2310"/>
                  </a:cubicBezTo>
                  <a:cubicBezTo>
                    <a:pt x="141" y="2593"/>
                    <a:pt x="344" y="2751"/>
                    <a:pt x="641" y="2751"/>
                  </a:cubicBezTo>
                  <a:cubicBezTo>
                    <a:pt x="1079" y="2751"/>
                    <a:pt x="1720" y="2408"/>
                    <a:pt x="2372" y="1611"/>
                  </a:cubicBezTo>
                  <a:cubicBezTo>
                    <a:pt x="3496" y="243"/>
                    <a:pt x="2615" y="0"/>
                    <a:pt x="261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1524;p56">
              <a:extLst>
                <a:ext uri="{FF2B5EF4-FFF2-40B4-BE49-F238E27FC236}">
                  <a16:creationId xmlns="" xmlns:a16="http://schemas.microsoft.com/office/drawing/2014/main" id="{B593FF33-FBBE-4420-ACD8-D1C9179682FC}"/>
                </a:ext>
              </a:extLst>
            </p:cNvPr>
            <p:cNvSpPr/>
            <p:nvPr/>
          </p:nvSpPr>
          <p:spPr>
            <a:xfrm>
              <a:off x="2213519" y="2471850"/>
              <a:ext cx="251555" cy="160850"/>
            </a:xfrm>
            <a:custGeom>
              <a:avLst/>
              <a:gdLst/>
              <a:ahLst/>
              <a:cxnLst/>
              <a:rect l="l" t="t" r="r" b="b"/>
              <a:pathLst>
                <a:path w="3952" h="2527" extrusionOk="0">
                  <a:moveTo>
                    <a:pt x="2186" y="1"/>
                  </a:moveTo>
                  <a:cubicBezTo>
                    <a:pt x="1416" y="1"/>
                    <a:pt x="643" y="232"/>
                    <a:pt x="0" y="688"/>
                  </a:cubicBezTo>
                  <a:cubicBezTo>
                    <a:pt x="138" y="1607"/>
                    <a:pt x="901" y="2526"/>
                    <a:pt x="2342" y="2526"/>
                  </a:cubicBezTo>
                  <a:cubicBezTo>
                    <a:pt x="2808" y="2526"/>
                    <a:pt x="3343" y="2430"/>
                    <a:pt x="3952" y="2208"/>
                  </a:cubicBezTo>
                  <a:lnTo>
                    <a:pt x="3952" y="445"/>
                  </a:lnTo>
                  <a:cubicBezTo>
                    <a:pt x="3412" y="148"/>
                    <a:pt x="2800" y="1"/>
                    <a:pt x="2186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1525;p56">
              <a:extLst>
                <a:ext uri="{FF2B5EF4-FFF2-40B4-BE49-F238E27FC236}">
                  <a16:creationId xmlns="" xmlns:a16="http://schemas.microsoft.com/office/drawing/2014/main" id="{23C1556A-2E55-48E7-853E-43812D57DC50}"/>
                </a:ext>
              </a:extLst>
            </p:cNvPr>
            <p:cNvSpPr/>
            <p:nvPr/>
          </p:nvSpPr>
          <p:spPr>
            <a:xfrm>
              <a:off x="2205753" y="2381337"/>
              <a:ext cx="259320" cy="134370"/>
            </a:xfrm>
            <a:custGeom>
              <a:avLst/>
              <a:gdLst/>
              <a:ahLst/>
              <a:cxnLst/>
              <a:rect l="l" t="t" r="r" b="b"/>
              <a:pathLst>
                <a:path w="4074" h="2111" extrusionOk="0">
                  <a:moveTo>
                    <a:pt x="2123" y="0"/>
                  </a:moveTo>
                  <a:cubicBezTo>
                    <a:pt x="1720" y="0"/>
                    <a:pt x="1286" y="93"/>
                    <a:pt x="852" y="347"/>
                  </a:cubicBezTo>
                  <a:cubicBezTo>
                    <a:pt x="244" y="681"/>
                    <a:pt x="1" y="1411"/>
                    <a:pt x="122" y="2110"/>
                  </a:cubicBezTo>
                  <a:cubicBezTo>
                    <a:pt x="765" y="1654"/>
                    <a:pt x="1529" y="1423"/>
                    <a:pt x="2295" y="1423"/>
                  </a:cubicBezTo>
                  <a:cubicBezTo>
                    <a:pt x="2907" y="1423"/>
                    <a:pt x="3521" y="1570"/>
                    <a:pt x="4074" y="1867"/>
                  </a:cubicBezTo>
                  <a:lnTo>
                    <a:pt x="4074" y="681"/>
                  </a:lnTo>
                  <a:cubicBezTo>
                    <a:pt x="4074" y="681"/>
                    <a:pt x="3214" y="0"/>
                    <a:pt x="2123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1526;p56">
              <a:extLst>
                <a:ext uri="{FF2B5EF4-FFF2-40B4-BE49-F238E27FC236}">
                  <a16:creationId xmlns="" xmlns:a16="http://schemas.microsoft.com/office/drawing/2014/main" id="{31CBF5CB-EB56-4153-B21C-EB065CA73EBE}"/>
                </a:ext>
              </a:extLst>
            </p:cNvPr>
            <p:cNvSpPr/>
            <p:nvPr/>
          </p:nvSpPr>
          <p:spPr>
            <a:xfrm>
              <a:off x="2288946" y="2481817"/>
              <a:ext cx="156776" cy="132652"/>
            </a:xfrm>
            <a:custGeom>
              <a:avLst/>
              <a:gdLst/>
              <a:ahLst/>
              <a:cxnLst/>
              <a:rect l="l" t="t" r="r" b="b"/>
              <a:pathLst>
                <a:path w="2463" h="2084" extrusionOk="0">
                  <a:moveTo>
                    <a:pt x="1049" y="1"/>
                  </a:moveTo>
                  <a:cubicBezTo>
                    <a:pt x="692" y="1"/>
                    <a:pt x="320" y="85"/>
                    <a:pt x="1" y="161"/>
                  </a:cubicBezTo>
                  <a:cubicBezTo>
                    <a:pt x="1" y="161"/>
                    <a:pt x="1" y="191"/>
                    <a:pt x="31" y="191"/>
                  </a:cubicBezTo>
                  <a:cubicBezTo>
                    <a:pt x="60" y="192"/>
                    <a:pt x="90" y="193"/>
                    <a:pt x="120" y="193"/>
                  </a:cubicBezTo>
                  <a:cubicBezTo>
                    <a:pt x="411" y="193"/>
                    <a:pt x="745" y="134"/>
                    <a:pt x="1065" y="134"/>
                  </a:cubicBezTo>
                  <a:cubicBezTo>
                    <a:pt x="1435" y="134"/>
                    <a:pt x="1788" y="213"/>
                    <a:pt x="2037" y="556"/>
                  </a:cubicBezTo>
                  <a:cubicBezTo>
                    <a:pt x="2311" y="951"/>
                    <a:pt x="2280" y="1528"/>
                    <a:pt x="2280" y="2015"/>
                  </a:cubicBezTo>
                  <a:cubicBezTo>
                    <a:pt x="2296" y="2060"/>
                    <a:pt x="2334" y="2083"/>
                    <a:pt x="2368" y="2083"/>
                  </a:cubicBezTo>
                  <a:cubicBezTo>
                    <a:pt x="2402" y="2083"/>
                    <a:pt x="2432" y="2060"/>
                    <a:pt x="2432" y="2015"/>
                  </a:cubicBezTo>
                  <a:cubicBezTo>
                    <a:pt x="2463" y="1468"/>
                    <a:pt x="2432" y="768"/>
                    <a:pt x="2007" y="343"/>
                  </a:cubicBezTo>
                  <a:cubicBezTo>
                    <a:pt x="1749" y="85"/>
                    <a:pt x="1407" y="1"/>
                    <a:pt x="10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1527;p56">
              <a:extLst>
                <a:ext uri="{FF2B5EF4-FFF2-40B4-BE49-F238E27FC236}">
                  <a16:creationId xmlns="" xmlns:a16="http://schemas.microsoft.com/office/drawing/2014/main" id="{DD5AC725-5046-4A78-8180-505CEA9A6327}"/>
                </a:ext>
              </a:extLst>
            </p:cNvPr>
            <p:cNvSpPr/>
            <p:nvPr/>
          </p:nvSpPr>
          <p:spPr>
            <a:xfrm>
              <a:off x="2355016" y="2520008"/>
              <a:ext cx="90259" cy="54550"/>
            </a:xfrm>
            <a:custGeom>
              <a:avLst/>
              <a:gdLst/>
              <a:ahLst/>
              <a:cxnLst/>
              <a:rect l="l" t="t" r="r" b="b"/>
              <a:pathLst>
                <a:path w="1418" h="857" extrusionOk="0">
                  <a:moveTo>
                    <a:pt x="481" y="0"/>
                  </a:moveTo>
                  <a:cubicBezTo>
                    <a:pt x="332" y="0"/>
                    <a:pt x="178" y="50"/>
                    <a:pt x="27" y="168"/>
                  </a:cubicBezTo>
                  <a:cubicBezTo>
                    <a:pt x="0" y="195"/>
                    <a:pt x="42" y="266"/>
                    <a:pt x="73" y="266"/>
                  </a:cubicBezTo>
                  <a:cubicBezTo>
                    <a:pt x="78" y="266"/>
                    <a:pt x="83" y="264"/>
                    <a:pt x="87" y="260"/>
                  </a:cubicBezTo>
                  <a:cubicBezTo>
                    <a:pt x="227" y="190"/>
                    <a:pt x="353" y="152"/>
                    <a:pt x="473" y="152"/>
                  </a:cubicBezTo>
                  <a:cubicBezTo>
                    <a:pt x="614" y="152"/>
                    <a:pt x="746" y="205"/>
                    <a:pt x="878" y="320"/>
                  </a:cubicBezTo>
                  <a:cubicBezTo>
                    <a:pt x="1030" y="472"/>
                    <a:pt x="1151" y="655"/>
                    <a:pt x="1273" y="837"/>
                  </a:cubicBezTo>
                  <a:cubicBezTo>
                    <a:pt x="1287" y="851"/>
                    <a:pt x="1302" y="857"/>
                    <a:pt x="1317" y="857"/>
                  </a:cubicBezTo>
                  <a:cubicBezTo>
                    <a:pt x="1369" y="857"/>
                    <a:pt x="1418" y="786"/>
                    <a:pt x="1394" y="716"/>
                  </a:cubicBezTo>
                  <a:cubicBezTo>
                    <a:pt x="1219" y="342"/>
                    <a:pt x="868" y="0"/>
                    <a:pt x="4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1528;p56">
              <a:extLst>
                <a:ext uri="{FF2B5EF4-FFF2-40B4-BE49-F238E27FC236}">
                  <a16:creationId xmlns="" xmlns:a16="http://schemas.microsoft.com/office/drawing/2014/main" id="{24EA43F0-93B8-4C8A-8735-975679D65079}"/>
                </a:ext>
              </a:extLst>
            </p:cNvPr>
            <p:cNvSpPr/>
            <p:nvPr/>
          </p:nvSpPr>
          <p:spPr>
            <a:xfrm>
              <a:off x="3610416" y="2475324"/>
              <a:ext cx="253464" cy="160850"/>
            </a:xfrm>
            <a:custGeom>
              <a:avLst/>
              <a:gdLst/>
              <a:ahLst/>
              <a:cxnLst/>
              <a:rect l="l" t="t" r="r" b="b"/>
              <a:pathLst>
                <a:path w="3982" h="2527" extrusionOk="0">
                  <a:moveTo>
                    <a:pt x="1781" y="1"/>
                  </a:moveTo>
                  <a:cubicBezTo>
                    <a:pt x="1166" y="1"/>
                    <a:pt x="553" y="148"/>
                    <a:pt x="0" y="445"/>
                  </a:cubicBezTo>
                  <a:lnTo>
                    <a:pt x="0" y="2208"/>
                  </a:lnTo>
                  <a:cubicBezTo>
                    <a:pt x="608" y="2430"/>
                    <a:pt x="1146" y="2526"/>
                    <a:pt x="1614" y="2526"/>
                  </a:cubicBezTo>
                  <a:cubicBezTo>
                    <a:pt x="3064" y="2526"/>
                    <a:pt x="3844" y="1607"/>
                    <a:pt x="3982" y="688"/>
                  </a:cubicBezTo>
                  <a:cubicBezTo>
                    <a:pt x="3323" y="232"/>
                    <a:pt x="2551" y="1"/>
                    <a:pt x="1781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1529;p56">
              <a:extLst>
                <a:ext uri="{FF2B5EF4-FFF2-40B4-BE49-F238E27FC236}">
                  <a16:creationId xmlns="" xmlns:a16="http://schemas.microsoft.com/office/drawing/2014/main" id="{3DB1EC7A-153F-43BB-BAC0-528378EFD6CC}"/>
                </a:ext>
              </a:extLst>
            </p:cNvPr>
            <p:cNvSpPr/>
            <p:nvPr/>
          </p:nvSpPr>
          <p:spPr>
            <a:xfrm>
              <a:off x="3610416" y="2384812"/>
              <a:ext cx="259320" cy="134370"/>
            </a:xfrm>
            <a:custGeom>
              <a:avLst/>
              <a:gdLst/>
              <a:ahLst/>
              <a:cxnLst/>
              <a:rect l="l" t="t" r="r" b="b"/>
              <a:pathLst>
                <a:path w="4074" h="2111" extrusionOk="0">
                  <a:moveTo>
                    <a:pt x="1963" y="0"/>
                  </a:moveTo>
                  <a:cubicBezTo>
                    <a:pt x="860" y="0"/>
                    <a:pt x="0" y="681"/>
                    <a:pt x="0" y="681"/>
                  </a:cubicBezTo>
                  <a:lnTo>
                    <a:pt x="0" y="1867"/>
                  </a:lnTo>
                  <a:cubicBezTo>
                    <a:pt x="553" y="1570"/>
                    <a:pt x="1166" y="1423"/>
                    <a:pt x="1781" y="1423"/>
                  </a:cubicBezTo>
                  <a:cubicBezTo>
                    <a:pt x="2551" y="1423"/>
                    <a:pt x="3323" y="1654"/>
                    <a:pt x="3982" y="2110"/>
                  </a:cubicBezTo>
                  <a:cubicBezTo>
                    <a:pt x="4073" y="1411"/>
                    <a:pt x="3830" y="681"/>
                    <a:pt x="3252" y="347"/>
                  </a:cubicBezTo>
                  <a:cubicBezTo>
                    <a:pt x="2810" y="93"/>
                    <a:pt x="2370" y="0"/>
                    <a:pt x="1963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1530;p56">
              <a:extLst>
                <a:ext uri="{FF2B5EF4-FFF2-40B4-BE49-F238E27FC236}">
                  <a16:creationId xmlns="" xmlns:a16="http://schemas.microsoft.com/office/drawing/2014/main" id="{1CEE9ED9-0506-43EB-9242-00177458FE92}"/>
                </a:ext>
              </a:extLst>
            </p:cNvPr>
            <p:cNvSpPr/>
            <p:nvPr/>
          </p:nvSpPr>
          <p:spPr>
            <a:xfrm>
              <a:off x="3631675" y="2481817"/>
              <a:ext cx="156776" cy="132652"/>
            </a:xfrm>
            <a:custGeom>
              <a:avLst/>
              <a:gdLst/>
              <a:ahLst/>
              <a:cxnLst/>
              <a:rect l="l" t="t" r="r" b="b"/>
              <a:pathLst>
                <a:path w="2463" h="2084" extrusionOk="0">
                  <a:moveTo>
                    <a:pt x="1383" y="1"/>
                  </a:moveTo>
                  <a:cubicBezTo>
                    <a:pt x="1026" y="1"/>
                    <a:pt x="684" y="85"/>
                    <a:pt x="426" y="343"/>
                  </a:cubicBezTo>
                  <a:cubicBezTo>
                    <a:pt x="0" y="768"/>
                    <a:pt x="0" y="1468"/>
                    <a:pt x="0" y="2015"/>
                  </a:cubicBezTo>
                  <a:cubicBezTo>
                    <a:pt x="0" y="2060"/>
                    <a:pt x="38" y="2083"/>
                    <a:pt x="76" y="2083"/>
                  </a:cubicBezTo>
                  <a:cubicBezTo>
                    <a:pt x="114" y="2083"/>
                    <a:pt x="152" y="2060"/>
                    <a:pt x="152" y="2015"/>
                  </a:cubicBezTo>
                  <a:cubicBezTo>
                    <a:pt x="152" y="1528"/>
                    <a:pt x="122" y="981"/>
                    <a:pt x="426" y="556"/>
                  </a:cubicBezTo>
                  <a:cubicBezTo>
                    <a:pt x="654" y="221"/>
                    <a:pt x="988" y="138"/>
                    <a:pt x="1349" y="138"/>
                  </a:cubicBezTo>
                  <a:cubicBezTo>
                    <a:pt x="1710" y="138"/>
                    <a:pt x="2098" y="221"/>
                    <a:pt x="2432" y="221"/>
                  </a:cubicBezTo>
                  <a:cubicBezTo>
                    <a:pt x="2462" y="191"/>
                    <a:pt x="2462" y="161"/>
                    <a:pt x="2432" y="161"/>
                  </a:cubicBezTo>
                  <a:cubicBezTo>
                    <a:pt x="2113" y="85"/>
                    <a:pt x="1741" y="1"/>
                    <a:pt x="13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1531;p56">
              <a:extLst>
                <a:ext uri="{FF2B5EF4-FFF2-40B4-BE49-F238E27FC236}">
                  <a16:creationId xmlns="" xmlns:a16="http://schemas.microsoft.com/office/drawing/2014/main" id="{D88CB64E-05A6-4A33-B55B-3366878FC17B}"/>
                </a:ext>
              </a:extLst>
            </p:cNvPr>
            <p:cNvSpPr/>
            <p:nvPr/>
          </p:nvSpPr>
          <p:spPr>
            <a:xfrm>
              <a:off x="3630211" y="2520008"/>
              <a:ext cx="91914" cy="54614"/>
            </a:xfrm>
            <a:custGeom>
              <a:avLst/>
              <a:gdLst/>
              <a:ahLst/>
              <a:cxnLst/>
              <a:rect l="l" t="t" r="r" b="b"/>
              <a:pathLst>
                <a:path w="1444" h="858" extrusionOk="0">
                  <a:moveTo>
                    <a:pt x="945" y="1"/>
                  </a:moveTo>
                  <a:cubicBezTo>
                    <a:pt x="564" y="1"/>
                    <a:pt x="222" y="349"/>
                    <a:pt x="23" y="746"/>
                  </a:cubicBezTo>
                  <a:cubicBezTo>
                    <a:pt x="0" y="793"/>
                    <a:pt x="48" y="857"/>
                    <a:pt x="100" y="857"/>
                  </a:cubicBezTo>
                  <a:cubicBezTo>
                    <a:pt x="115" y="857"/>
                    <a:pt x="131" y="851"/>
                    <a:pt x="145" y="837"/>
                  </a:cubicBezTo>
                  <a:cubicBezTo>
                    <a:pt x="297" y="655"/>
                    <a:pt x="388" y="472"/>
                    <a:pt x="540" y="320"/>
                  </a:cubicBezTo>
                  <a:cubicBezTo>
                    <a:pt x="667" y="209"/>
                    <a:pt x="803" y="164"/>
                    <a:pt x="942" y="164"/>
                  </a:cubicBezTo>
                  <a:cubicBezTo>
                    <a:pt x="1069" y="164"/>
                    <a:pt x="1200" y="202"/>
                    <a:pt x="1330" y="260"/>
                  </a:cubicBezTo>
                  <a:cubicBezTo>
                    <a:pt x="1339" y="264"/>
                    <a:pt x="1347" y="266"/>
                    <a:pt x="1356" y="266"/>
                  </a:cubicBezTo>
                  <a:cubicBezTo>
                    <a:pt x="1406" y="266"/>
                    <a:pt x="1444" y="195"/>
                    <a:pt x="1391" y="168"/>
                  </a:cubicBezTo>
                  <a:cubicBezTo>
                    <a:pt x="1241" y="51"/>
                    <a:pt x="1090" y="1"/>
                    <a:pt x="9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1532;p56">
              <a:extLst>
                <a:ext uri="{FF2B5EF4-FFF2-40B4-BE49-F238E27FC236}">
                  <a16:creationId xmlns="" xmlns:a16="http://schemas.microsoft.com/office/drawing/2014/main" id="{02797BE2-4D6E-4B4C-91CB-D1499CE3E7F8}"/>
                </a:ext>
              </a:extLst>
            </p:cNvPr>
            <p:cNvSpPr/>
            <p:nvPr/>
          </p:nvSpPr>
          <p:spPr>
            <a:xfrm>
              <a:off x="2438654" y="1808128"/>
              <a:ext cx="1222128" cy="1153702"/>
            </a:xfrm>
            <a:custGeom>
              <a:avLst/>
              <a:gdLst/>
              <a:ahLst/>
              <a:cxnLst/>
              <a:rect l="l" t="t" r="r" b="b"/>
              <a:pathLst>
                <a:path w="19200" h="18125" extrusionOk="0">
                  <a:moveTo>
                    <a:pt x="7226" y="0"/>
                  </a:moveTo>
                  <a:cubicBezTo>
                    <a:pt x="3467" y="0"/>
                    <a:pt x="1" y="1917"/>
                    <a:pt x="172" y="9103"/>
                  </a:cubicBezTo>
                  <a:cubicBezTo>
                    <a:pt x="172" y="9103"/>
                    <a:pt x="80" y="12477"/>
                    <a:pt x="871" y="14179"/>
                  </a:cubicBezTo>
                  <a:cubicBezTo>
                    <a:pt x="1691" y="15851"/>
                    <a:pt x="4427" y="17735"/>
                    <a:pt x="8075" y="18070"/>
                  </a:cubicBezTo>
                  <a:cubicBezTo>
                    <a:pt x="8470" y="18106"/>
                    <a:pt x="8878" y="18124"/>
                    <a:pt x="9295" y="18124"/>
                  </a:cubicBezTo>
                  <a:cubicBezTo>
                    <a:pt x="12725" y="18124"/>
                    <a:pt x="16673" y="16902"/>
                    <a:pt x="17649" y="14544"/>
                  </a:cubicBezTo>
                  <a:cubicBezTo>
                    <a:pt x="18774" y="11930"/>
                    <a:pt x="19199" y="10106"/>
                    <a:pt x="18865" y="7401"/>
                  </a:cubicBezTo>
                  <a:cubicBezTo>
                    <a:pt x="18531" y="4726"/>
                    <a:pt x="18379" y="3541"/>
                    <a:pt x="15886" y="2325"/>
                  </a:cubicBezTo>
                  <a:cubicBezTo>
                    <a:pt x="14669" y="1746"/>
                    <a:pt x="10814" y="0"/>
                    <a:pt x="7226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1533;p56">
              <a:extLst>
                <a:ext uri="{FF2B5EF4-FFF2-40B4-BE49-F238E27FC236}">
                  <a16:creationId xmlns="" xmlns:a16="http://schemas.microsoft.com/office/drawing/2014/main" id="{353ED24C-26DD-40F7-8644-753B26C38B0C}"/>
                </a:ext>
              </a:extLst>
            </p:cNvPr>
            <p:cNvSpPr/>
            <p:nvPr/>
          </p:nvSpPr>
          <p:spPr>
            <a:xfrm>
              <a:off x="2997069" y="2386721"/>
              <a:ext cx="87140" cy="148183"/>
            </a:xfrm>
            <a:custGeom>
              <a:avLst/>
              <a:gdLst/>
              <a:ahLst/>
              <a:cxnLst/>
              <a:rect l="l" t="t" r="r" b="b"/>
              <a:pathLst>
                <a:path w="1369" h="2328" extrusionOk="0">
                  <a:moveTo>
                    <a:pt x="322" y="1"/>
                  </a:moveTo>
                  <a:cubicBezTo>
                    <a:pt x="305" y="1"/>
                    <a:pt x="274" y="22"/>
                    <a:pt x="274" y="44"/>
                  </a:cubicBezTo>
                  <a:cubicBezTo>
                    <a:pt x="183" y="317"/>
                    <a:pt x="153" y="651"/>
                    <a:pt x="92" y="925"/>
                  </a:cubicBezTo>
                  <a:cubicBezTo>
                    <a:pt x="61" y="1138"/>
                    <a:pt x="1" y="1381"/>
                    <a:pt x="92" y="1563"/>
                  </a:cubicBezTo>
                  <a:cubicBezTo>
                    <a:pt x="153" y="1715"/>
                    <a:pt x="305" y="1806"/>
                    <a:pt x="457" y="1806"/>
                  </a:cubicBezTo>
                  <a:cubicBezTo>
                    <a:pt x="548" y="1806"/>
                    <a:pt x="609" y="1746"/>
                    <a:pt x="669" y="1685"/>
                  </a:cubicBezTo>
                  <a:cubicBezTo>
                    <a:pt x="700" y="1685"/>
                    <a:pt x="761" y="1624"/>
                    <a:pt x="791" y="1624"/>
                  </a:cubicBezTo>
                  <a:cubicBezTo>
                    <a:pt x="831" y="1584"/>
                    <a:pt x="865" y="1563"/>
                    <a:pt x="892" y="1563"/>
                  </a:cubicBezTo>
                  <a:cubicBezTo>
                    <a:pt x="946" y="1563"/>
                    <a:pt x="973" y="1644"/>
                    <a:pt x="973" y="1806"/>
                  </a:cubicBezTo>
                  <a:cubicBezTo>
                    <a:pt x="1125" y="1989"/>
                    <a:pt x="1064" y="2110"/>
                    <a:pt x="852" y="2141"/>
                  </a:cubicBezTo>
                  <a:cubicBezTo>
                    <a:pt x="769" y="2196"/>
                    <a:pt x="786" y="2327"/>
                    <a:pt x="882" y="2327"/>
                  </a:cubicBezTo>
                  <a:cubicBezTo>
                    <a:pt x="891" y="2327"/>
                    <a:pt x="902" y="2326"/>
                    <a:pt x="912" y="2323"/>
                  </a:cubicBezTo>
                  <a:cubicBezTo>
                    <a:pt x="1125" y="2232"/>
                    <a:pt x="1368" y="2019"/>
                    <a:pt x="1338" y="1746"/>
                  </a:cubicBezTo>
                  <a:cubicBezTo>
                    <a:pt x="1308" y="1563"/>
                    <a:pt x="1125" y="1381"/>
                    <a:pt x="912" y="1381"/>
                  </a:cubicBezTo>
                  <a:cubicBezTo>
                    <a:pt x="791" y="1411"/>
                    <a:pt x="730" y="1503"/>
                    <a:pt x="578" y="1563"/>
                  </a:cubicBezTo>
                  <a:cubicBezTo>
                    <a:pt x="508" y="1594"/>
                    <a:pt x="449" y="1608"/>
                    <a:pt x="401" y="1608"/>
                  </a:cubicBezTo>
                  <a:cubicBezTo>
                    <a:pt x="118" y="1608"/>
                    <a:pt x="192" y="1133"/>
                    <a:pt x="244" y="925"/>
                  </a:cubicBezTo>
                  <a:cubicBezTo>
                    <a:pt x="274" y="682"/>
                    <a:pt x="457" y="287"/>
                    <a:pt x="335" y="13"/>
                  </a:cubicBezTo>
                  <a:cubicBezTo>
                    <a:pt x="335" y="4"/>
                    <a:pt x="330" y="1"/>
                    <a:pt x="3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1534;p56">
              <a:extLst>
                <a:ext uri="{FF2B5EF4-FFF2-40B4-BE49-F238E27FC236}">
                  <a16:creationId xmlns="" xmlns:a16="http://schemas.microsoft.com/office/drawing/2014/main" id="{E1C57F89-22C7-4720-B56F-6E620D33157A}"/>
                </a:ext>
              </a:extLst>
            </p:cNvPr>
            <p:cNvSpPr/>
            <p:nvPr/>
          </p:nvSpPr>
          <p:spPr>
            <a:xfrm>
              <a:off x="2633364" y="2209261"/>
              <a:ext cx="114193" cy="80457"/>
            </a:xfrm>
            <a:custGeom>
              <a:avLst/>
              <a:gdLst/>
              <a:ahLst/>
              <a:cxnLst/>
              <a:rect l="l" t="t" r="r" b="b"/>
              <a:pathLst>
                <a:path w="1794" h="1264" extrusionOk="0">
                  <a:moveTo>
                    <a:pt x="1616" y="1"/>
                  </a:moveTo>
                  <a:cubicBezTo>
                    <a:pt x="982" y="1"/>
                    <a:pt x="116" y="611"/>
                    <a:pt x="0" y="1221"/>
                  </a:cubicBezTo>
                  <a:cubicBezTo>
                    <a:pt x="0" y="1242"/>
                    <a:pt x="15" y="1264"/>
                    <a:pt x="35" y="1264"/>
                  </a:cubicBezTo>
                  <a:cubicBezTo>
                    <a:pt x="43" y="1264"/>
                    <a:pt x="52" y="1260"/>
                    <a:pt x="61" y="1251"/>
                  </a:cubicBezTo>
                  <a:cubicBezTo>
                    <a:pt x="517" y="643"/>
                    <a:pt x="973" y="309"/>
                    <a:pt x="1702" y="157"/>
                  </a:cubicBezTo>
                  <a:cubicBezTo>
                    <a:pt x="1794" y="126"/>
                    <a:pt x="1763" y="5"/>
                    <a:pt x="1702" y="5"/>
                  </a:cubicBezTo>
                  <a:cubicBezTo>
                    <a:pt x="1674" y="2"/>
                    <a:pt x="1645" y="1"/>
                    <a:pt x="16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1535;p56">
              <a:extLst>
                <a:ext uri="{FF2B5EF4-FFF2-40B4-BE49-F238E27FC236}">
                  <a16:creationId xmlns="" xmlns:a16="http://schemas.microsoft.com/office/drawing/2014/main" id="{5B48D0AB-3BF1-43F1-AE78-AFDC5AFE5C20}"/>
                </a:ext>
              </a:extLst>
            </p:cNvPr>
            <p:cNvSpPr/>
            <p:nvPr/>
          </p:nvSpPr>
          <p:spPr>
            <a:xfrm>
              <a:off x="3314372" y="2196212"/>
              <a:ext cx="124568" cy="55823"/>
            </a:xfrm>
            <a:custGeom>
              <a:avLst/>
              <a:gdLst/>
              <a:ahLst/>
              <a:cxnLst/>
              <a:rect l="l" t="t" r="r" b="b"/>
              <a:pathLst>
                <a:path w="1957" h="877" extrusionOk="0">
                  <a:moveTo>
                    <a:pt x="347" y="1"/>
                  </a:moveTo>
                  <a:cubicBezTo>
                    <a:pt x="248" y="1"/>
                    <a:pt x="152" y="9"/>
                    <a:pt x="61" y="27"/>
                  </a:cubicBezTo>
                  <a:cubicBezTo>
                    <a:pt x="1" y="27"/>
                    <a:pt x="31" y="88"/>
                    <a:pt x="61" y="119"/>
                  </a:cubicBezTo>
                  <a:cubicBezTo>
                    <a:pt x="669" y="271"/>
                    <a:pt x="1277" y="362"/>
                    <a:pt x="1763" y="848"/>
                  </a:cubicBezTo>
                  <a:cubicBezTo>
                    <a:pt x="1783" y="868"/>
                    <a:pt x="1804" y="876"/>
                    <a:pt x="1825" y="876"/>
                  </a:cubicBezTo>
                  <a:cubicBezTo>
                    <a:pt x="1897" y="876"/>
                    <a:pt x="1956" y="768"/>
                    <a:pt x="1885" y="696"/>
                  </a:cubicBezTo>
                  <a:cubicBezTo>
                    <a:pt x="1575" y="282"/>
                    <a:pt x="912" y="1"/>
                    <a:pt x="3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1536;p56">
              <a:extLst>
                <a:ext uri="{FF2B5EF4-FFF2-40B4-BE49-F238E27FC236}">
                  <a16:creationId xmlns="" xmlns:a16="http://schemas.microsoft.com/office/drawing/2014/main" id="{8E834992-A779-4C50-8050-65EC6BB217C4}"/>
                </a:ext>
              </a:extLst>
            </p:cNvPr>
            <p:cNvSpPr/>
            <p:nvPr/>
          </p:nvSpPr>
          <p:spPr>
            <a:xfrm>
              <a:off x="2615924" y="2569401"/>
              <a:ext cx="226412" cy="212854"/>
            </a:xfrm>
            <a:custGeom>
              <a:avLst/>
              <a:gdLst/>
              <a:ahLst/>
              <a:cxnLst/>
              <a:rect l="l" t="t" r="r" b="b"/>
              <a:pathLst>
                <a:path w="3557" h="3344" extrusionOk="0">
                  <a:moveTo>
                    <a:pt x="1764" y="0"/>
                  </a:moveTo>
                  <a:cubicBezTo>
                    <a:pt x="791" y="0"/>
                    <a:pt x="1" y="760"/>
                    <a:pt x="1" y="1672"/>
                  </a:cubicBezTo>
                  <a:cubicBezTo>
                    <a:pt x="1" y="2584"/>
                    <a:pt x="791" y="3344"/>
                    <a:pt x="1764" y="3344"/>
                  </a:cubicBezTo>
                  <a:cubicBezTo>
                    <a:pt x="2767" y="3344"/>
                    <a:pt x="3557" y="2614"/>
                    <a:pt x="3557" y="1672"/>
                  </a:cubicBezTo>
                  <a:cubicBezTo>
                    <a:pt x="3557" y="760"/>
                    <a:pt x="2767" y="0"/>
                    <a:pt x="1764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1537;p56">
              <a:extLst>
                <a:ext uri="{FF2B5EF4-FFF2-40B4-BE49-F238E27FC236}">
                  <a16:creationId xmlns="" xmlns:a16="http://schemas.microsoft.com/office/drawing/2014/main" id="{46372111-55A8-4A98-81B5-0A70729C561A}"/>
                </a:ext>
              </a:extLst>
            </p:cNvPr>
            <p:cNvSpPr/>
            <p:nvPr/>
          </p:nvSpPr>
          <p:spPr>
            <a:xfrm>
              <a:off x="3236972" y="2569401"/>
              <a:ext cx="228385" cy="212854"/>
            </a:xfrm>
            <a:custGeom>
              <a:avLst/>
              <a:gdLst/>
              <a:ahLst/>
              <a:cxnLst/>
              <a:rect l="l" t="t" r="r" b="b"/>
              <a:pathLst>
                <a:path w="3588" h="3344" extrusionOk="0">
                  <a:moveTo>
                    <a:pt x="1794" y="0"/>
                  </a:moveTo>
                  <a:cubicBezTo>
                    <a:pt x="791" y="0"/>
                    <a:pt x="1" y="760"/>
                    <a:pt x="1" y="1672"/>
                  </a:cubicBezTo>
                  <a:cubicBezTo>
                    <a:pt x="1" y="2584"/>
                    <a:pt x="791" y="3344"/>
                    <a:pt x="1794" y="3344"/>
                  </a:cubicBezTo>
                  <a:cubicBezTo>
                    <a:pt x="2767" y="3344"/>
                    <a:pt x="3587" y="2614"/>
                    <a:pt x="3587" y="1672"/>
                  </a:cubicBezTo>
                  <a:cubicBezTo>
                    <a:pt x="3587" y="760"/>
                    <a:pt x="2767" y="0"/>
                    <a:pt x="1794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1538;p56">
              <a:extLst>
                <a:ext uri="{FF2B5EF4-FFF2-40B4-BE49-F238E27FC236}">
                  <a16:creationId xmlns="" xmlns:a16="http://schemas.microsoft.com/office/drawing/2014/main" id="{F58ED374-18AA-4450-BAD6-E5DC2B1E230B}"/>
                </a:ext>
              </a:extLst>
            </p:cNvPr>
            <p:cNvSpPr/>
            <p:nvPr/>
          </p:nvSpPr>
          <p:spPr>
            <a:xfrm>
              <a:off x="3206037" y="2354068"/>
              <a:ext cx="170334" cy="132652"/>
            </a:xfrm>
            <a:custGeom>
              <a:avLst/>
              <a:gdLst/>
              <a:ahLst/>
              <a:cxnLst/>
              <a:rect l="l" t="t" r="r" b="b"/>
              <a:pathLst>
                <a:path w="2676" h="2084" extrusionOk="0">
                  <a:moveTo>
                    <a:pt x="1451" y="1"/>
                  </a:moveTo>
                  <a:cubicBezTo>
                    <a:pt x="1405" y="1"/>
                    <a:pt x="1357" y="4"/>
                    <a:pt x="1307" y="9"/>
                  </a:cubicBezTo>
                  <a:cubicBezTo>
                    <a:pt x="395" y="101"/>
                    <a:pt x="0" y="1256"/>
                    <a:pt x="31" y="2016"/>
                  </a:cubicBezTo>
                  <a:cubicBezTo>
                    <a:pt x="31" y="2061"/>
                    <a:pt x="54" y="2084"/>
                    <a:pt x="76" y="2084"/>
                  </a:cubicBezTo>
                  <a:cubicBezTo>
                    <a:pt x="99" y="2084"/>
                    <a:pt x="122" y="2061"/>
                    <a:pt x="122" y="2016"/>
                  </a:cubicBezTo>
                  <a:cubicBezTo>
                    <a:pt x="213" y="1377"/>
                    <a:pt x="487" y="222"/>
                    <a:pt x="1307" y="161"/>
                  </a:cubicBezTo>
                  <a:cubicBezTo>
                    <a:pt x="1345" y="158"/>
                    <a:pt x="1382" y="156"/>
                    <a:pt x="1417" y="156"/>
                  </a:cubicBezTo>
                  <a:cubicBezTo>
                    <a:pt x="2339" y="156"/>
                    <a:pt x="2317" y="1281"/>
                    <a:pt x="2493" y="1955"/>
                  </a:cubicBezTo>
                  <a:cubicBezTo>
                    <a:pt x="2506" y="1993"/>
                    <a:pt x="2540" y="2010"/>
                    <a:pt x="2575" y="2010"/>
                  </a:cubicBezTo>
                  <a:cubicBezTo>
                    <a:pt x="2624" y="2010"/>
                    <a:pt x="2675" y="1977"/>
                    <a:pt x="2675" y="1924"/>
                  </a:cubicBezTo>
                  <a:cubicBezTo>
                    <a:pt x="2588" y="1142"/>
                    <a:pt x="2391" y="1"/>
                    <a:pt x="14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1539;p56">
              <a:extLst>
                <a:ext uri="{FF2B5EF4-FFF2-40B4-BE49-F238E27FC236}">
                  <a16:creationId xmlns="" xmlns:a16="http://schemas.microsoft.com/office/drawing/2014/main" id="{5E5C74D5-4156-45E7-9370-7200993E1DF3}"/>
                </a:ext>
              </a:extLst>
            </p:cNvPr>
            <p:cNvSpPr/>
            <p:nvPr/>
          </p:nvSpPr>
          <p:spPr>
            <a:xfrm>
              <a:off x="2720440" y="2354068"/>
              <a:ext cx="168361" cy="132652"/>
            </a:xfrm>
            <a:custGeom>
              <a:avLst/>
              <a:gdLst/>
              <a:ahLst/>
              <a:cxnLst/>
              <a:rect l="l" t="t" r="r" b="b"/>
              <a:pathLst>
                <a:path w="2645" h="2084" extrusionOk="0">
                  <a:moveTo>
                    <a:pt x="1220" y="1"/>
                  </a:moveTo>
                  <a:cubicBezTo>
                    <a:pt x="254" y="1"/>
                    <a:pt x="58" y="1142"/>
                    <a:pt x="0" y="1924"/>
                  </a:cubicBezTo>
                  <a:cubicBezTo>
                    <a:pt x="0" y="1977"/>
                    <a:pt x="51" y="2010"/>
                    <a:pt x="100" y="2010"/>
                  </a:cubicBezTo>
                  <a:cubicBezTo>
                    <a:pt x="136" y="2010"/>
                    <a:pt x="170" y="1993"/>
                    <a:pt x="182" y="1955"/>
                  </a:cubicBezTo>
                  <a:cubicBezTo>
                    <a:pt x="358" y="1281"/>
                    <a:pt x="308" y="156"/>
                    <a:pt x="1255" y="156"/>
                  </a:cubicBezTo>
                  <a:cubicBezTo>
                    <a:pt x="1291" y="156"/>
                    <a:pt x="1329" y="158"/>
                    <a:pt x="1368" y="161"/>
                  </a:cubicBezTo>
                  <a:cubicBezTo>
                    <a:pt x="2189" y="222"/>
                    <a:pt x="2462" y="1347"/>
                    <a:pt x="2523" y="2016"/>
                  </a:cubicBezTo>
                  <a:cubicBezTo>
                    <a:pt x="2538" y="2061"/>
                    <a:pt x="2568" y="2084"/>
                    <a:pt x="2595" y="2084"/>
                  </a:cubicBezTo>
                  <a:cubicBezTo>
                    <a:pt x="2622" y="2084"/>
                    <a:pt x="2644" y="2061"/>
                    <a:pt x="2644" y="2016"/>
                  </a:cubicBezTo>
                  <a:cubicBezTo>
                    <a:pt x="2644" y="1256"/>
                    <a:pt x="2280" y="101"/>
                    <a:pt x="1368" y="9"/>
                  </a:cubicBezTo>
                  <a:cubicBezTo>
                    <a:pt x="1317" y="4"/>
                    <a:pt x="1267" y="1"/>
                    <a:pt x="1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1540;p56">
              <a:extLst>
                <a:ext uri="{FF2B5EF4-FFF2-40B4-BE49-F238E27FC236}">
                  <a16:creationId xmlns="" xmlns:a16="http://schemas.microsoft.com/office/drawing/2014/main" id="{9BE2B271-D9D3-4469-9D92-C79EB22EF872}"/>
                </a:ext>
              </a:extLst>
            </p:cNvPr>
            <p:cNvSpPr/>
            <p:nvPr/>
          </p:nvSpPr>
          <p:spPr>
            <a:xfrm>
              <a:off x="2954486" y="2585823"/>
              <a:ext cx="106491" cy="78420"/>
            </a:xfrm>
            <a:custGeom>
              <a:avLst/>
              <a:gdLst/>
              <a:ahLst/>
              <a:cxnLst/>
              <a:rect l="l" t="t" r="r" b="b"/>
              <a:pathLst>
                <a:path w="1673" h="1232" extrusionOk="0">
                  <a:moveTo>
                    <a:pt x="179" y="1"/>
                  </a:moveTo>
                  <a:cubicBezTo>
                    <a:pt x="160" y="1"/>
                    <a:pt x="138" y="16"/>
                    <a:pt x="122" y="46"/>
                  </a:cubicBezTo>
                  <a:cubicBezTo>
                    <a:pt x="1" y="806"/>
                    <a:pt x="974" y="1141"/>
                    <a:pt x="1551" y="1232"/>
                  </a:cubicBezTo>
                  <a:cubicBezTo>
                    <a:pt x="1642" y="1232"/>
                    <a:pt x="1673" y="1110"/>
                    <a:pt x="1612" y="1080"/>
                  </a:cubicBezTo>
                  <a:cubicBezTo>
                    <a:pt x="1308" y="989"/>
                    <a:pt x="1004" y="928"/>
                    <a:pt x="730" y="776"/>
                  </a:cubicBezTo>
                  <a:cubicBezTo>
                    <a:pt x="426" y="624"/>
                    <a:pt x="305" y="381"/>
                    <a:pt x="214" y="46"/>
                  </a:cubicBezTo>
                  <a:cubicBezTo>
                    <a:pt x="214" y="16"/>
                    <a:pt x="198" y="1"/>
                    <a:pt x="1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1541;p56">
              <a:extLst>
                <a:ext uri="{FF2B5EF4-FFF2-40B4-BE49-F238E27FC236}">
                  <a16:creationId xmlns="" xmlns:a16="http://schemas.microsoft.com/office/drawing/2014/main" id="{0787D158-3A2A-480F-9184-EC98E4D52E96}"/>
                </a:ext>
              </a:extLst>
            </p:cNvPr>
            <p:cNvSpPr/>
            <p:nvPr/>
          </p:nvSpPr>
          <p:spPr>
            <a:xfrm>
              <a:off x="3136403" y="4424781"/>
              <a:ext cx="5856" cy="64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0" y="1"/>
                  </a:moveTo>
                  <a:lnTo>
                    <a:pt x="9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1542;p56">
              <a:extLst>
                <a:ext uri="{FF2B5EF4-FFF2-40B4-BE49-F238E27FC236}">
                  <a16:creationId xmlns="" xmlns:a16="http://schemas.microsoft.com/office/drawing/2014/main" id="{87C4F69D-35C7-4227-8D59-32FA422CB616}"/>
                </a:ext>
              </a:extLst>
            </p:cNvPr>
            <p:cNvSpPr/>
            <p:nvPr/>
          </p:nvSpPr>
          <p:spPr>
            <a:xfrm>
              <a:off x="2737817" y="5059387"/>
              <a:ext cx="398656" cy="170843"/>
            </a:xfrm>
            <a:custGeom>
              <a:avLst/>
              <a:gdLst/>
              <a:ahLst/>
              <a:cxnLst/>
              <a:rect l="l" t="t" r="r" b="b"/>
              <a:pathLst>
                <a:path w="6263" h="2684" extrusionOk="0">
                  <a:moveTo>
                    <a:pt x="6262" y="0"/>
                  </a:moveTo>
                  <a:lnTo>
                    <a:pt x="6262" y="0"/>
                  </a:lnTo>
                  <a:cubicBezTo>
                    <a:pt x="4226" y="1034"/>
                    <a:pt x="2189" y="1946"/>
                    <a:pt x="1" y="2189"/>
                  </a:cubicBezTo>
                  <a:cubicBezTo>
                    <a:pt x="1" y="2250"/>
                    <a:pt x="1" y="2280"/>
                    <a:pt x="1" y="2341"/>
                  </a:cubicBezTo>
                  <a:cubicBezTo>
                    <a:pt x="1382" y="2547"/>
                    <a:pt x="2791" y="2683"/>
                    <a:pt x="4199" y="2683"/>
                  </a:cubicBezTo>
                  <a:cubicBezTo>
                    <a:pt x="4868" y="2683"/>
                    <a:pt x="5536" y="2653"/>
                    <a:pt x="6201" y="2584"/>
                  </a:cubicBezTo>
                  <a:lnTo>
                    <a:pt x="6262" y="0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1543;p56">
              <a:extLst>
                <a:ext uri="{FF2B5EF4-FFF2-40B4-BE49-F238E27FC236}">
                  <a16:creationId xmlns="" xmlns:a16="http://schemas.microsoft.com/office/drawing/2014/main" id="{B4F1BD7A-5379-4D17-8102-2F2052323152}"/>
                </a:ext>
              </a:extLst>
            </p:cNvPr>
            <p:cNvSpPr/>
            <p:nvPr/>
          </p:nvSpPr>
          <p:spPr>
            <a:xfrm>
              <a:off x="2737817" y="5204512"/>
              <a:ext cx="396682" cy="664087"/>
            </a:xfrm>
            <a:custGeom>
              <a:avLst/>
              <a:gdLst/>
              <a:ahLst/>
              <a:cxnLst/>
              <a:rect l="l" t="t" r="r" b="b"/>
              <a:pathLst>
                <a:path w="6232" h="10433" extrusionOk="0">
                  <a:moveTo>
                    <a:pt x="1" y="0"/>
                  </a:moveTo>
                  <a:lnTo>
                    <a:pt x="1" y="0"/>
                  </a:lnTo>
                  <a:cubicBezTo>
                    <a:pt x="183" y="4286"/>
                    <a:pt x="517" y="9666"/>
                    <a:pt x="669" y="10091"/>
                  </a:cubicBezTo>
                  <a:cubicBezTo>
                    <a:pt x="669" y="10091"/>
                    <a:pt x="1793" y="10433"/>
                    <a:pt x="3164" y="10433"/>
                  </a:cubicBezTo>
                  <a:cubicBezTo>
                    <a:pt x="4071" y="10433"/>
                    <a:pt x="5087" y="10284"/>
                    <a:pt x="5958" y="9787"/>
                  </a:cubicBezTo>
                  <a:lnTo>
                    <a:pt x="6232" y="304"/>
                  </a:lnTo>
                  <a:lnTo>
                    <a:pt x="6232" y="304"/>
                  </a:lnTo>
                  <a:cubicBezTo>
                    <a:pt x="5659" y="364"/>
                    <a:pt x="5077" y="390"/>
                    <a:pt x="4491" y="390"/>
                  </a:cubicBezTo>
                  <a:cubicBezTo>
                    <a:pt x="2992" y="390"/>
                    <a:pt x="1465" y="219"/>
                    <a:pt x="1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1544;p56">
              <a:extLst>
                <a:ext uri="{FF2B5EF4-FFF2-40B4-BE49-F238E27FC236}">
                  <a16:creationId xmlns="" xmlns:a16="http://schemas.microsoft.com/office/drawing/2014/main" id="{C3462E6C-BA10-4055-93AF-49F79541B807}"/>
                </a:ext>
              </a:extLst>
            </p:cNvPr>
            <p:cNvSpPr/>
            <p:nvPr/>
          </p:nvSpPr>
          <p:spPr>
            <a:xfrm>
              <a:off x="2745582" y="5287705"/>
              <a:ext cx="387007" cy="40738"/>
            </a:xfrm>
            <a:custGeom>
              <a:avLst/>
              <a:gdLst/>
              <a:ahLst/>
              <a:cxnLst/>
              <a:rect l="l" t="t" r="r" b="b"/>
              <a:pathLst>
                <a:path w="6080" h="640" extrusionOk="0">
                  <a:moveTo>
                    <a:pt x="61" y="0"/>
                  </a:moveTo>
                  <a:cubicBezTo>
                    <a:pt x="31" y="0"/>
                    <a:pt x="0" y="61"/>
                    <a:pt x="31" y="61"/>
                  </a:cubicBezTo>
                  <a:cubicBezTo>
                    <a:pt x="968" y="458"/>
                    <a:pt x="2047" y="639"/>
                    <a:pt x="3128" y="639"/>
                  </a:cubicBezTo>
                  <a:cubicBezTo>
                    <a:pt x="4115" y="639"/>
                    <a:pt x="5103" y="488"/>
                    <a:pt x="5988" y="213"/>
                  </a:cubicBezTo>
                  <a:cubicBezTo>
                    <a:pt x="6079" y="182"/>
                    <a:pt x="6049" y="61"/>
                    <a:pt x="5958" y="61"/>
                  </a:cubicBezTo>
                  <a:cubicBezTo>
                    <a:pt x="4955" y="285"/>
                    <a:pt x="3996" y="407"/>
                    <a:pt x="3042" y="407"/>
                  </a:cubicBezTo>
                  <a:cubicBezTo>
                    <a:pt x="2058" y="407"/>
                    <a:pt x="1079" y="278"/>
                    <a:pt x="6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1545;p56">
              <a:extLst>
                <a:ext uri="{FF2B5EF4-FFF2-40B4-BE49-F238E27FC236}">
                  <a16:creationId xmlns="" xmlns:a16="http://schemas.microsoft.com/office/drawing/2014/main" id="{264919F0-309F-4FC2-9CD0-5F73B8EB1E65}"/>
                </a:ext>
              </a:extLst>
            </p:cNvPr>
            <p:cNvSpPr/>
            <p:nvPr/>
          </p:nvSpPr>
          <p:spPr>
            <a:xfrm>
              <a:off x="2757167" y="5210750"/>
              <a:ext cx="15531" cy="83257"/>
            </a:xfrm>
            <a:custGeom>
              <a:avLst/>
              <a:gdLst/>
              <a:ahLst/>
              <a:cxnLst/>
              <a:rect l="l" t="t" r="r" b="b"/>
              <a:pathLst>
                <a:path w="244" h="1308" extrusionOk="0">
                  <a:moveTo>
                    <a:pt x="122" y="1"/>
                  </a:moveTo>
                  <a:cubicBezTo>
                    <a:pt x="107" y="1"/>
                    <a:pt x="92" y="8"/>
                    <a:pt x="92" y="24"/>
                  </a:cubicBezTo>
                  <a:cubicBezTo>
                    <a:pt x="31" y="145"/>
                    <a:pt x="31" y="328"/>
                    <a:pt x="31" y="480"/>
                  </a:cubicBezTo>
                  <a:cubicBezTo>
                    <a:pt x="31" y="723"/>
                    <a:pt x="1" y="1027"/>
                    <a:pt x="61" y="1240"/>
                  </a:cubicBezTo>
                  <a:cubicBezTo>
                    <a:pt x="61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3" y="1240"/>
                  </a:cubicBezTo>
                  <a:cubicBezTo>
                    <a:pt x="244" y="996"/>
                    <a:pt x="213" y="723"/>
                    <a:pt x="183" y="480"/>
                  </a:cubicBezTo>
                  <a:cubicBezTo>
                    <a:pt x="183" y="328"/>
                    <a:pt x="213" y="145"/>
                    <a:pt x="153" y="24"/>
                  </a:cubicBezTo>
                  <a:cubicBezTo>
                    <a:pt x="153" y="8"/>
                    <a:pt x="137" y="1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1546;p56">
              <a:extLst>
                <a:ext uri="{FF2B5EF4-FFF2-40B4-BE49-F238E27FC236}">
                  <a16:creationId xmlns="" xmlns:a16="http://schemas.microsoft.com/office/drawing/2014/main" id="{C4DFC36B-E443-4C0A-B5EE-216E4F55E11B}"/>
                </a:ext>
              </a:extLst>
            </p:cNvPr>
            <p:cNvSpPr/>
            <p:nvPr/>
          </p:nvSpPr>
          <p:spPr>
            <a:xfrm>
              <a:off x="2817126" y="5219980"/>
              <a:ext cx="11712" cy="90005"/>
            </a:xfrm>
            <a:custGeom>
              <a:avLst/>
              <a:gdLst/>
              <a:ahLst/>
              <a:cxnLst/>
              <a:rect l="l" t="t" r="r" b="b"/>
              <a:pathLst>
                <a:path w="184" h="1414" extrusionOk="0">
                  <a:moveTo>
                    <a:pt x="92" y="0"/>
                  </a:moveTo>
                  <a:cubicBezTo>
                    <a:pt x="46" y="0"/>
                    <a:pt x="1" y="31"/>
                    <a:pt x="1" y="91"/>
                  </a:cubicBezTo>
                  <a:cubicBezTo>
                    <a:pt x="1" y="517"/>
                    <a:pt x="31" y="943"/>
                    <a:pt x="31" y="1368"/>
                  </a:cubicBezTo>
                  <a:cubicBezTo>
                    <a:pt x="31" y="1398"/>
                    <a:pt x="62" y="1414"/>
                    <a:pt x="92" y="1414"/>
                  </a:cubicBezTo>
                  <a:cubicBezTo>
                    <a:pt x="122" y="1414"/>
                    <a:pt x="153" y="1398"/>
                    <a:pt x="153" y="1368"/>
                  </a:cubicBezTo>
                  <a:cubicBezTo>
                    <a:pt x="183" y="943"/>
                    <a:pt x="183" y="517"/>
                    <a:pt x="183" y="91"/>
                  </a:cubicBezTo>
                  <a:cubicBezTo>
                    <a:pt x="183" y="31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1547;p56">
              <a:extLst>
                <a:ext uri="{FF2B5EF4-FFF2-40B4-BE49-F238E27FC236}">
                  <a16:creationId xmlns="" xmlns:a16="http://schemas.microsoft.com/office/drawing/2014/main" id="{174C4931-B879-4FA5-A993-F096600A6A5D}"/>
                </a:ext>
              </a:extLst>
            </p:cNvPr>
            <p:cNvSpPr/>
            <p:nvPr/>
          </p:nvSpPr>
          <p:spPr>
            <a:xfrm>
              <a:off x="2877150" y="5225263"/>
              <a:ext cx="15531" cy="91978"/>
            </a:xfrm>
            <a:custGeom>
              <a:avLst/>
              <a:gdLst/>
              <a:ahLst/>
              <a:cxnLst/>
              <a:rect l="l" t="t" r="r" b="b"/>
              <a:pathLst>
                <a:path w="244" h="1445" extrusionOk="0">
                  <a:moveTo>
                    <a:pt x="125" y="1"/>
                  </a:moveTo>
                  <a:cubicBezTo>
                    <a:pt x="91" y="1"/>
                    <a:pt x="61" y="24"/>
                    <a:pt x="61" y="69"/>
                  </a:cubicBezTo>
                  <a:cubicBezTo>
                    <a:pt x="0" y="495"/>
                    <a:pt x="30" y="951"/>
                    <a:pt x="61" y="1376"/>
                  </a:cubicBezTo>
                  <a:cubicBezTo>
                    <a:pt x="61" y="1422"/>
                    <a:pt x="91" y="1445"/>
                    <a:pt x="122" y="1445"/>
                  </a:cubicBezTo>
                  <a:cubicBezTo>
                    <a:pt x="152" y="1445"/>
                    <a:pt x="182" y="1422"/>
                    <a:pt x="182" y="1376"/>
                  </a:cubicBezTo>
                  <a:cubicBezTo>
                    <a:pt x="213" y="981"/>
                    <a:pt x="243" y="495"/>
                    <a:pt x="213" y="69"/>
                  </a:cubicBezTo>
                  <a:cubicBezTo>
                    <a:pt x="198" y="24"/>
                    <a:pt x="160" y="1"/>
                    <a:pt x="12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1548;p56">
              <a:extLst>
                <a:ext uri="{FF2B5EF4-FFF2-40B4-BE49-F238E27FC236}">
                  <a16:creationId xmlns="" xmlns:a16="http://schemas.microsoft.com/office/drawing/2014/main" id="{7E724FB1-625A-4058-9AB3-C2898A7A6E58}"/>
                </a:ext>
              </a:extLst>
            </p:cNvPr>
            <p:cNvSpPr/>
            <p:nvPr/>
          </p:nvSpPr>
          <p:spPr>
            <a:xfrm>
              <a:off x="2940992" y="5228191"/>
              <a:ext cx="19414" cy="93315"/>
            </a:xfrm>
            <a:custGeom>
              <a:avLst/>
              <a:gdLst/>
              <a:ahLst/>
              <a:cxnLst/>
              <a:rect l="l" t="t" r="r" b="b"/>
              <a:pathLst>
                <a:path w="305" h="1466" extrusionOk="0">
                  <a:moveTo>
                    <a:pt x="167" y="0"/>
                  </a:moveTo>
                  <a:cubicBezTo>
                    <a:pt x="114" y="0"/>
                    <a:pt x="61" y="38"/>
                    <a:pt x="61" y="114"/>
                  </a:cubicBezTo>
                  <a:cubicBezTo>
                    <a:pt x="61" y="540"/>
                    <a:pt x="0" y="996"/>
                    <a:pt x="61" y="1452"/>
                  </a:cubicBezTo>
                  <a:cubicBezTo>
                    <a:pt x="71" y="1462"/>
                    <a:pt x="85" y="1465"/>
                    <a:pt x="98" y="1465"/>
                  </a:cubicBezTo>
                  <a:cubicBezTo>
                    <a:pt x="125" y="1465"/>
                    <a:pt x="152" y="1452"/>
                    <a:pt x="152" y="1452"/>
                  </a:cubicBezTo>
                  <a:cubicBezTo>
                    <a:pt x="304" y="1057"/>
                    <a:pt x="304" y="510"/>
                    <a:pt x="274" y="114"/>
                  </a:cubicBezTo>
                  <a:cubicBezTo>
                    <a:pt x="274" y="38"/>
                    <a:pt x="221" y="0"/>
                    <a:pt x="167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1549;p56">
              <a:extLst>
                <a:ext uri="{FF2B5EF4-FFF2-40B4-BE49-F238E27FC236}">
                  <a16:creationId xmlns="" xmlns:a16="http://schemas.microsoft.com/office/drawing/2014/main" id="{6B18655E-E4E1-4F01-8F26-F7C4F2DF1CC7}"/>
                </a:ext>
              </a:extLst>
            </p:cNvPr>
            <p:cNvSpPr/>
            <p:nvPr/>
          </p:nvSpPr>
          <p:spPr>
            <a:xfrm>
              <a:off x="3012537" y="5231564"/>
              <a:ext cx="15531" cy="85358"/>
            </a:xfrm>
            <a:custGeom>
              <a:avLst/>
              <a:gdLst/>
              <a:ahLst/>
              <a:cxnLst/>
              <a:rect l="l" t="t" r="r" b="b"/>
              <a:pathLst>
                <a:path w="244" h="1341" extrusionOk="0">
                  <a:moveTo>
                    <a:pt x="92" y="1"/>
                  </a:moveTo>
                  <a:cubicBezTo>
                    <a:pt x="46" y="1"/>
                    <a:pt x="1" y="31"/>
                    <a:pt x="1" y="92"/>
                  </a:cubicBezTo>
                  <a:cubicBezTo>
                    <a:pt x="1" y="487"/>
                    <a:pt x="31" y="882"/>
                    <a:pt x="92" y="1277"/>
                  </a:cubicBezTo>
                  <a:cubicBezTo>
                    <a:pt x="92" y="1315"/>
                    <a:pt x="127" y="1341"/>
                    <a:pt x="161" y="1341"/>
                  </a:cubicBezTo>
                  <a:cubicBezTo>
                    <a:pt x="181" y="1341"/>
                    <a:pt x="202" y="1331"/>
                    <a:pt x="214" y="1308"/>
                  </a:cubicBezTo>
                  <a:cubicBezTo>
                    <a:pt x="244" y="913"/>
                    <a:pt x="214" y="487"/>
                    <a:pt x="183" y="92"/>
                  </a:cubicBezTo>
                  <a:cubicBezTo>
                    <a:pt x="183" y="31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1550;p56">
              <a:extLst>
                <a:ext uri="{FF2B5EF4-FFF2-40B4-BE49-F238E27FC236}">
                  <a16:creationId xmlns="" xmlns:a16="http://schemas.microsoft.com/office/drawing/2014/main" id="{620D48FA-E3E9-4805-AEDC-DDDC8F4BD31B}"/>
                </a:ext>
              </a:extLst>
            </p:cNvPr>
            <p:cNvSpPr/>
            <p:nvPr/>
          </p:nvSpPr>
          <p:spPr>
            <a:xfrm>
              <a:off x="3066704" y="5228763"/>
              <a:ext cx="23297" cy="77338"/>
            </a:xfrm>
            <a:custGeom>
              <a:avLst/>
              <a:gdLst/>
              <a:ahLst/>
              <a:cxnLst/>
              <a:rect l="l" t="t" r="r" b="b"/>
              <a:pathLst>
                <a:path w="366" h="1215" extrusionOk="0">
                  <a:moveTo>
                    <a:pt x="214" y="1"/>
                  </a:moveTo>
                  <a:cubicBezTo>
                    <a:pt x="187" y="1"/>
                    <a:pt x="163" y="14"/>
                    <a:pt x="153" y="45"/>
                  </a:cubicBezTo>
                  <a:cubicBezTo>
                    <a:pt x="1" y="409"/>
                    <a:pt x="183" y="805"/>
                    <a:pt x="153" y="1169"/>
                  </a:cubicBezTo>
                  <a:cubicBezTo>
                    <a:pt x="153" y="1200"/>
                    <a:pt x="176" y="1215"/>
                    <a:pt x="198" y="1215"/>
                  </a:cubicBezTo>
                  <a:cubicBezTo>
                    <a:pt x="221" y="1215"/>
                    <a:pt x="244" y="1200"/>
                    <a:pt x="244" y="1169"/>
                  </a:cubicBezTo>
                  <a:cubicBezTo>
                    <a:pt x="366" y="835"/>
                    <a:pt x="244" y="470"/>
                    <a:pt x="335" y="136"/>
                  </a:cubicBezTo>
                  <a:cubicBezTo>
                    <a:pt x="335" y="55"/>
                    <a:pt x="268" y="1"/>
                    <a:pt x="21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1551;p56">
              <a:extLst>
                <a:ext uri="{FF2B5EF4-FFF2-40B4-BE49-F238E27FC236}">
                  <a16:creationId xmlns="" xmlns:a16="http://schemas.microsoft.com/office/drawing/2014/main" id="{383B20E5-0ABE-49B7-B97B-4CD508C88BA4}"/>
                </a:ext>
              </a:extLst>
            </p:cNvPr>
            <p:cNvSpPr/>
            <p:nvPr/>
          </p:nvSpPr>
          <p:spPr>
            <a:xfrm>
              <a:off x="2732024" y="5198656"/>
              <a:ext cx="408267" cy="38764"/>
            </a:xfrm>
            <a:custGeom>
              <a:avLst/>
              <a:gdLst/>
              <a:ahLst/>
              <a:cxnLst/>
              <a:rect l="l" t="t" r="r" b="b"/>
              <a:pathLst>
                <a:path w="6414" h="609" extrusionOk="0">
                  <a:moveTo>
                    <a:pt x="122" y="1"/>
                  </a:moveTo>
                  <a:cubicBezTo>
                    <a:pt x="31" y="1"/>
                    <a:pt x="0" y="92"/>
                    <a:pt x="92" y="123"/>
                  </a:cubicBezTo>
                  <a:cubicBezTo>
                    <a:pt x="1244" y="495"/>
                    <a:pt x="2469" y="609"/>
                    <a:pt x="3694" y="609"/>
                  </a:cubicBezTo>
                  <a:cubicBezTo>
                    <a:pt x="4569" y="609"/>
                    <a:pt x="5444" y="551"/>
                    <a:pt x="6292" y="487"/>
                  </a:cubicBezTo>
                  <a:cubicBezTo>
                    <a:pt x="6406" y="487"/>
                    <a:pt x="6413" y="302"/>
                    <a:pt x="6315" y="302"/>
                  </a:cubicBezTo>
                  <a:cubicBezTo>
                    <a:pt x="6308" y="302"/>
                    <a:pt x="6300" y="303"/>
                    <a:pt x="6292" y="305"/>
                  </a:cubicBezTo>
                  <a:cubicBezTo>
                    <a:pt x="5609" y="344"/>
                    <a:pt x="4936" y="368"/>
                    <a:pt x="4267" y="368"/>
                  </a:cubicBezTo>
                  <a:cubicBezTo>
                    <a:pt x="2882" y="368"/>
                    <a:pt x="1516" y="267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1552;p56">
              <a:extLst>
                <a:ext uri="{FF2B5EF4-FFF2-40B4-BE49-F238E27FC236}">
                  <a16:creationId xmlns="" xmlns:a16="http://schemas.microsoft.com/office/drawing/2014/main" id="{AE79FDE0-D296-4F7A-B720-61DABAC9E6EC}"/>
                </a:ext>
              </a:extLst>
            </p:cNvPr>
            <p:cNvSpPr/>
            <p:nvPr/>
          </p:nvSpPr>
          <p:spPr>
            <a:xfrm>
              <a:off x="2722349" y="4854301"/>
              <a:ext cx="419916" cy="344424"/>
            </a:xfrm>
            <a:custGeom>
              <a:avLst/>
              <a:gdLst/>
              <a:ahLst/>
              <a:cxnLst/>
              <a:rect l="l" t="t" r="r" b="b"/>
              <a:pathLst>
                <a:path w="6597" h="5411" extrusionOk="0">
                  <a:moveTo>
                    <a:pt x="6596" y="1"/>
                  </a:moveTo>
                  <a:lnTo>
                    <a:pt x="0" y="122"/>
                  </a:lnTo>
                  <a:cubicBezTo>
                    <a:pt x="0" y="122"/>
                    <a:pt x="92" y="2493"/>
                    <a:pt x="244" y="5411"/>
                  </a:cubicBezTo>
                  <a:cubicBezTo>
                    <a:pt x="2432" y="5168"/>
                    <a:pt x="4469" y="4256"/>
                    <a:pt x="6505" y="3222"/>
                  </a:cubicBezTo>
                  <a:lnTo>
                    <a:pt x="6596" y="1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1553;p56">
              <a:extLst>
                <a:ext uri="{FF2B5EF4-FFF2-40B4-BE49-F238E27FC236}">
                  <a16:creationId xmlns="" xmlns:a16="http://schemas.microsoft.com/office/drawing/2014/main" id="{E28098DA-FFC5-4737-9D0B-A72F537CA0F4}"/>
                </a:ext>
              </a:extLst>
            </p:cNvPr>
            <p:cNvSpPr/>
            <p:nvPr/>
          </p:nvSpPr>
          <p:spPr>
            <a:xfrm>
              <a:off x="2536614" y="5952163"/>
              <a:ext cx="583693" cy="104199"/>
            </a:xfrm>
            <a:custGeom>
              <a:avLst/>
              <a:gdLst/>
              <a:ahLst/>
              <a:cxnLst/>
              <a:rect l="l" t="t" r="r" b="b"/>
              <a:pathLst>
                <a:path w="9170" h="1637" extrusionOk="0">
                  <a:moveTo>
                    <a:pt x="6828" y="0"/>
                  </a:moveTo>
                  <a:cubicBezTo>
                    <a:pt x="4144" y="0"/>
                    <a:pt x="92" y="230"/>
                    <a:pt x="92" y="230"/>
                  </a:cubicBezTo>
                  <a:cubicBezTo>
                    <a:pt x="92" y="230"/>
                    <a:pt x="0" y="990"/>
                    <a:pt x="1186" y="1263"/>
                  </a:cubicBezTo>
                  <a:cubicBezTo>
                    <a:pt x="2007" y="1458"/>
                    <a:pt x="3350" y="1637"/>
                    <a:pt x="4713" y="1637"/>
                  </a:cubicBezTo>
                  <a:cubicBezTo>
                    <a:pt x="5268" y="1637"/>
                    <a:pt x="5826" y="1607"/>
                    <a:pt x="6353" y="1537"/>
                  </a:cubicBezTo>
                  <a:cubicBezTo>
                    <a:pt x="8177" y="1263"/>
                    <a:pt x="9028" y="1081"/>
                    <a:pt x="9028" y="1081"/>
                  </a:cubicBezTo>
                  <a:cubicBezTo>
                    <a:pt x="9028" y="1081"/>
                    <a:pt x="9089" y="747"/>
                    <a:pt x="9150" y="230"/>
                  </a:cubicBezTo>
                  <a:cubicBezTo>
                    <a:pt x="9170" y="58"/>
                    <a:pt x="8170" y="0"/>
                    <a:pt x="682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1554;p56">
              <a:extLst>
                <a:ext uri="{FF2B5EF4-FFF2-40B4-BE49-F238E27FC236}">
                  <a16:creationId xmlns="" xmlns:a16="http://schemas.microsoft.com/office/drawing/2014/main" id="{163B267C-EA9F-4666-846F-AF763D1C3328}"/>
                </a:ext>
              </a:extLst>
            </p:cNvPr>
            <p:cNvSpPr/>
            <p:nvPr/>
          </p:nvSpPr>
          <p:spPr>
            <a:xfrm>
              <a:off x="2534704" y="5877755"/>
              <a:ext cx="218646" cy="152893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2158" y="1"/>
                  </a:moveTo>
                  <a:cubicBezTo>
                    <a:pt x="1246" y="335"/>
                    <a:pt x="243" y="821"/>
                    <a:pt x="122" y="1399"/>
                  </a:cubicBezTo>
                  <a:cubicBezTo>
                    <a:pt x="0" y="1946"/>
                    <a:pt x="1520" y="2311"/>
                    <a:pt x="3435" y="2402"/>
                  </a:cubicBezTo>
                  <a:cubicBezTo>
                    <a:pt x="3192" y="1521"/>
                    <a:pt x="2796" y="730"/>
                    <a:pt x="215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1555;p56">
              <a:extLst>
                <a:ext uri="{FF2B5EF4-FFF2-40B4-BE49-F238E27FC236}">
                  <a16:creationId xmlns="" xmlns:a16="http://schemas.microsoft.com/office/drawing/2014/main" id="{1098CEB0-25A5-4A18-9D7A-23B5C165C176}"/>
                </a:ext>
              </a:extLst>
            </p:cNvPr>
            <p:cNvSpPr/>
            <p:nvPr/>
          </p:nvSpPr>
          <p:spPr>
            <a:xfrm>
              <a:off x="2673974" y="5827470"/>
              <a:ext cx="458616" cy="204834"/>
            </a:xfrm>
            <a:custGeom>
              <a:avLst/>
              <a:gdLst/>
              <a:ahLst/>
              <a:cxnLst/>
              <a:rect l="l" t="t" r="r" b="b"/>
              <a:pathLst>
                <a:path w="7205" h="3218" extrusionOk="0">
                  <a:moveTo>
                    <a:pt x="6931" y="0"/>
                  </a:moveTo>
                  <a:cubicBezTo>
                    <a:pt x="6931" y="0"/>
                    <a:pt x="5667" y="591"/>
                    <a:pt x="3828" y="591"/>
                  </a:cubicBezTo>
                  <a:cubicBezTo>
                    <a:pt x="3164" y="591"/>
                    <a:pt x="2424" y="514"/>
                    <a:pt x="1642" y="304"/>
                  </a:cubicBezTo>
                  <a:cubicBezTo>
                    <a:pt x="1642" y="304"/>
                    <a:pt x="852" y="487"/>
                    <a:pt x="1" y="791"/>
                  </a:cubicBezTo>
                  <a:cubicBezTo>
                    <a:pt x="608" y="1520"/>
                    <a:pt x="1004" y="2311"/>
                    <a:pt x="1247" y="3192"/>
                  </a:cubicBezTo>
                  <a:cubicBezTo>
                    <a:pt x="1603" y="3209"/>
                    <a:pt x="1973" y="3217"/>
                    <a:pt x="2348" y="3217"/>
                  </a:cubicBezTo>
                  <a:cubicBezTo>
                    <a:pt x="4018" y="3217"/>
                    <a:pt x="5789" y="3048"/>
                    <a:pt x="6931" y="2675"/>
                  </a:cubicBezTo>
                  <a:cubicBezTo>
                    <a:pt x="6931" y="2675"/>
                    <a:pt x="7204" y="1125"/>
                    <a:pt x="6931" y="0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1556;p56">
              <a:extLst>
                <a:ext uri="{FF2B5EF4-FFF2-40B4-BE49-F238E27FC236}">
                  <a16:creationId xmlns="" xmlns:a16="http://schemas.microsoft.com/office/drawing/2014/main" id="{BAB939D0-64E3-476E-AC6E-8031AA6361E8}"/>
                </a:ext>
              </a:extLst>
            </p:cNvPr>
            <p:cNvSpPr/>
            <p:nvPr/>
          </p:nvSpPr>
          <p:spPr>
            <a:xfrm>
              <a:off x="2653987" y="5750070"/>
              <a:ext cx="118585" cy="127305"/>
            </a:xfrm>
            <a:custGeom>
              <a:avLst/>
              <a:gdLst/>
              <a:ahLst/>
              <a:cxnLst/>
              <a:rect l="l" t="t" r="r" b="b"/>
              <a:pathLst>
                <a:path w="1863" h="2000" extrusionOk="0">
                  <a:moveTo>
                    <a:pt x="1156" y="184"/>
                  </a:moveTo>
                  <a:cubicBezTo>
                    <a:pt x="1183" y="184"/>
                    <a:pt x="1216" y="193"/>
                    <a:pt x="1257" y="213"/>
                  </a:cubicBezTo>
                  <a:cubicBezTo>
                    <a:pt x="1500" y="335"/>
                    <a:pt x="1470" y="882"/>
                    <a:pt x="1500" y="1095"/>
                  </a:cubicBezTo>
                  <a:cubicBezTo>
                    <a:pt x="1500" y="1229"/>
                    <a:pt x="1500" y="1357"/>
                    <a:pt x="1496" y="1484"/>
                  </a:cubicBezTo>
                  <a:lnTo>
                    <a:pt x="1496" y="1484"/>
                  </a:lnTo>
                  <a:cubicBezTo>
                    <a:pt x="1421" y="1362"/>
                    <a:pt x="1350" y="1237"/>
                    <a:pt x="1287" y="1095"/>
                  </a:cubicBezTo>
                  <a:cubicBezTo>
                    <a:pt x="1232" y="1012"/>
                    <a:pt x="904" y="184"/>
                    <a:pt x="1156" y="184"/>
                  </a:cubicBezTo>
                  <a:close/>
                  <a:moveTo>
                    <a:pt x="611" y="961"/>
                  </a:moveTo>
                  <a:cubicBezTo>
                    <a:pt x="632" y="961"/>
                    <a:pt x="655" y="965"/>
                    <a:pt x="679" y="973"/>
                  </a:cubicBezTo>
                  <a:cubicBezTo>
                    <a:pt x="801" y="1004"/>
                    <a:pt x="922" y="1156"/>
                    <a:pt x="1014" y="1247"/>
                  </a:cubicBezTo>
                  <a:cubicBezTo>
                    <a:pt x="1098" y="1320"/>
                    <a:pt x="1174" y="1407"/>
                    <a:pt x="1243" y="1501"/>
                  </a:cubicBezTo>
                  <a:lnTo>
                    <a:pt x="1243" y="1501"/>
                  </a:lnTo>
                  <a:cubicBezTo>
                    <a:pt x="1299" y="1602"/>
                    <a:pt x="1352" y="1694"/>
                    <a:pt x="1397" y="1770"/>
                  </a:cubicBezTo>
                  <a:lnTo>
                    <a:pt x="1397" y="1770"/>
                  </a:lnTo>
                  <a:cubicBezTo>
                    <a:pt x="1057" y="1680"/>
                    <a:pt x="701" y="1545"/>
                    <a:pt x="527" y="1247"/>
                  </a:cubicBezTo>
                  <a:cubicBezTo>
                    <a:pt x="422" y="1115"/>
                    <a:pt x="476" y="961"/>
                    <a:pt x="611" y="961"/>
                  </a:cubicBezTo>
                  <a:close/>
                  <a:moveTo>
                    <a:pt x="1187" y="0"/>
                  </a:moveTo>
                  <a:cubicBezTo>
                    <a:pt x="1180" y="0"/>
                    <a:pt x="1173" y="0"/>
                    <a:pt x="1166" y="1"/>
                  </a:cubicBezTo>
                  <a:cubicBezTo>
                    <a:pt x="718" y="16"/>
                    <a:pt x="772" y="447"/>
                    <a:pt x="953" y="903"/>
                  </a:cubicBezTo>
                  <a:lnTo>
                    <a:pt x="953" y="903"/>
                  </a:lnTo>
                  <a:cubicBezTo>
                    <a:pt x="914" y="873"/>
                    <a:pt x="873" y="846"/>
                    <a:pt x="831" y="821"/>
                  </a:cubicBezTo>
                  <a:cubicBezTo>
                    <a:pt x="749" y="780"/>
                    <a:pt x="643" y="752"/>
                    <a:pt x="543" y="752"/>
                  </a:cubicBezTo>
                  <a:cubicBezTo>
                    <a:pt x="419" y="752"/>
                    <a:pt x="304" y="795"/>
                    <a:pt x="254" y="913"/>
                  </a:cubicBezTo>
                  <a:cubicBezTo>
                    <a:pt x="0" y="1561"/>
                    <a:pt x="975" y="1869"/>
                    <a:pt x="1481" y="1935"/>
                  </a:cubicBezTo>
                  <a:lnTo>
                    <a:pt x="1481" y="1935"/>
                  </a:lnTo>
                  <a:cubicBezTo>
                    <a:pt x="1504" y="1978"/>
                    <a:pt x="1555" y="1999"/>
                    <a:pt x="1606" y="1999"/>
                  </a:cubicBezTo>
                  <a:cubicBezTo>
                    <a:pt x="1675" y="1999"/>
                    <a:pt x="1743" y="1961"/>
                    <a:pt x="1743" y="1885"/>
                  </a:cubicBezTo>
                  <a:cubicBezTo>
                    <a:pt x="1743" y="1464"/>
                    <a:pt x="1862" y="0"/>
                    <a:pt x="1187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1557;p56">
              <a:extLst>
                <a:ext uri="{FF2B5EF4-FFF2-40B4-BE49-F238E27FC236}">
                  <a16:creationId xmlns="" xmlns:a16="http://schemas.microsoft.com/office/drawing/2014/main" id="{AE8E742C-77E4-45BA-A04A-BC219CC5D02F}"/>
                </a:ext>
              </a:extLst>
            </p:cNvPr>
            <p:cNvSpPr/>
            <p:nvPr/>
          </p:nvSpPr>
          <p:spPr>
            <a:xfrm>
              <a:off x="3325957" y="4991661"/>
              <a:ext cx="406358" cy="242452"/>
            </a:xfrm>
            <a:custGeom>
              <a:avLst/>
              <a:gdLst/>
              <a:ahLst/>
              <a:cxnLst/>
              <a:rect l="l" t="t" r="r" b="b"/>
              <a:pathLst>
                <a:path w="6384" h="3809" extrusionOk="0">
                  <a:moveTo>
                    <a:pt x="5898" y="1"/>
                  </a:moveTo>
                  <a:cubicBezTo>
                    <a:pt x="4165" y="1338"/>
                    <a:pt x="2129" y="2432"/>
                    <a:pt x="1" y="3131"/>
                  </a:cubicBezTo>
                  <a:lnTo>
                    <a:pt x="122" y="3709"/>
                  </a:lnTo>
                  <a:cubicBezTo>
                    <a:pt x="807" y="3777"/>
                    <a:pt x="1489" y="3808"/>
                    <a:pt x="2167" y="3808"/>
                  </a:cubicBezTo>
                  <a:cubicBezTo>
                    <a:pt x="3594" y="3808"/>
                    <a:pt x="5003" y="3672"/>
                    <a:pt x="6384" y="3466"/>
                  </a:cubicBezTo>
                  <a:cubicBezTo>
                    <a:pt x="6384" y="3405"/>
                    <a:pt x="6354" y="3375"/>
                    <a:pt x="6354" y="3314"/>
                  </a:cubicBezTo>
                  <a:cubicBezTo>
                    <a:pt x="6171" y="2037"/>
                    <a:pt x="6019" y="882"/>
                    <a:pt x="5898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1558;p56">
              <a:extLst>
                <a:ext uri="{FF2B5EF4-FFF2-40B4-BE49-F238E27FC236}">
                  <a16:creationId xmlns="" xmlns:a16="http://schemas.microsoft.com/office/drawing/2014/main" id="{7C496FE8-3F54-429A-9757-ACD344B93314}"/>
                </a:ext>
              </a:extLst>
            </p:cNvPr>
            <p:cNvSpPr/>
            <p:nvPr/>
          </p:nvSpPr>
          <p:spPr>
            <a:xfrm>
              <a:off x="3256322" y="4863976"/>
              <a:ext cx="445058" cy="327047"/>
            </a:xfrm>
            <a:custGeom>
              <a:avLst/>
              <a:gdLst/>
              <a:ahLst/>
              <a:cxnLst/>
              <a:rect l="l" t="t" r="r" b="b"/>
              <a:pathLst>
                <a:path w="6992" h="5138" extrusionOk="0">
                  <a:moveTo>
                    <a:pt x="1" y="0"/>
                  </a:moveTo>
                  <a:lnTo>
                    <a:pt x="669" y="3162"/>
                  </a:lnTo>
                  <a:lnTo>
                    <a:pt x="1095" y="5137"/>
                  </a:lnTo>
                  <a:cubicBezTo>
                    <a:pt x="3223" y="4438"/>
                    <a:pt x="5259" y="3344"/>
                    <a:pt x="6992" y="2007"/>
                  </a:cubicBezTo>
                  <a:cubicBezTo>
                    <a:pt x="6840" y="852"/>
                    <a:pt x="6718" y="122"/>
                    <a:pt x="6718" y="12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1559;p56">
              <a:extLst>
                <a:ext uri="{FF2B5EF4-FFF2-40B4-BE49-F238E27FC236}">
                  <a16:creationId xmlns="" xmlns:a16="http://schemas.microsoft.com/office/drawing/2014/main" id="{DDEF1F9D-5801-4532-B5A2-9B1E6F9D25A6}"/>
                </a:ext>
              </a:extLst>
            </p:cNvPr>
            <p:cNvSpPr/>
            <p:nvPr/>
          </p:nvSpPr>
          <p:spPr>
            <a:xfrm>
              <a:off x="3331813" y="5208331"/>
              <a:ext cx="477903" cy="654921"/>
            </a:xfrm>
            <a:custGeom>
              <a:avLst/>
              <a:gdLst/>
              <a:ahLst/>
              <a:cxnLst/>
              <a:rect l="l" t="t" r="r" b="b"/>
              <a:pathLst>
                <a:path w="7508" h="10289" extrusionOk="0">
                  <a:moveTo>
                    <a:pt x="6292" y="1"/>
                  </a:moveTo>
                  <a:cubicBezTo>
                    <a:pt x="4828" y="219"/>
                    <a:pt x="3316" y="391"/>
                    <a:pt x="1792" y="391"/>
                  </a:cubicBezTo>
                  <a:cubicBezTo>
                    <a:pt x="1196" y="391"/>
                    <a:pt x="598" y="365"/>
                    <a:pt x="0" y="305"/>
                  </a:cubicBezTo>
                  <a:lnTo>
                    <a:pt x="0" y="305"/>
                  </a:lnTo>
                  <a:lnTo>
                    <a:pt x="2006" y="9667"/>
                  </a:lnTo>
                  <a:cubicBezTo>
                    <a:pt x="2972" y="10143"/>
                    <a:pt x="4012" y="10288"/>
                    <a:pt x="4920" y="10288"/>
                  </a:cubicBezTo>
                  <a:cubicBezTo>
                    <a:pt x="6327" y="10288"/>
                    <a:pt x="7417" y="9940"/>
                    <a:pt x="7417" y="9940"/>
                  </a:cubicBezTo>
                  <a:cubicBezTo>
                    <a:pt x="7508" y="9515"/>
                    <a:pt x="6870" y="4226"/>
                    <a:pt x="6292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1560;p56">
              <a:extLst>
                <a:ext uri="{FF2B5EF4-FFF2-40B4-BE49-F238E27FC236}">
                  <a16:creationId xmlns="" xmlns:a16="http://schemas.microsoft.com/office/drawing/2014/main" id="{9116087C-485B-45A4-8175-A53F4A2351EA}"/>
                </a:ext>
              </a:extLst>
            </p:cNvPr>
            <p:cNvSpPr/>
            <p:nvPr/>
          </p:nvSpPr>
          <p:spPr>
            <a:xfrm>
              <a:off x="3347789" y="5289614"/>
              <a:ext cx="392290" cy="41883"/>
            </a:xfrm>
            <a:custGeom>
              <a:avLst/>
              <a:gdLst/>
              <a:ahLst/>
              <a:cxnLst/>
              <a:rect l="l" t="t" r="r" b="b"/>
              <a:pathLst>
                <a:path w="6163" h="658" extrusionOk="0">
                  <a:moveTo>
                    <a:pt x="6071" y="1"/>
                  </a:moveTo>
                  <a:cubicBezTo>
                    <a:pt x="5068" y="289"/>
                    <a:pt x="4088" y="411"/>
                    <a:pt x="3104" y="411"/>
                  </a:cubicBezTo>
                  <a:cubicBezTo>
                    <a:pt x="2120" y="411"/>
                    <a:pt x="1132" y="289"/>
                    <a:pt x="114" y="92"/>
                  </a:cubicBezTo>
                  <a:cubicBezTo>
                    <a:pt x="106" y="89"/>
                    <a:pt x="98" y="88"/>
                    <a:pt x="91" y="88"/>
                  </a:cubicBezTo>
                  <a:cubicBezTo>
                    <a:pt x="18" y="88"/>
                    <a:pt x="0" y="216"/>
                    <a:pt x="83" y="244"/>
                  </a:cubicBezTo>
                  <a:cubicBezTo>
                    <a:pt x="1000" y="499"/>
                    <a:pt x="2042" y="658"/>
                    <a:pt x="3079" y="658"/>
                  </a:cubicBezTo>
                  <a:cubicBezTo>
                    <a:pt x="4140" y="658"/>
                    <a:pt x="5195" y="491"/>
                    <a:pt x="6102" y="92"/>
                  </a:cubicBezTo>
                  <a:cubicBezTo>
                    <a:pt x="6163" y="61"/>
                    <a:pt x="6132" y="1"/>
                    <a:pt x="607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1561;p56">
              <a:extLst>
                <a:ext uri="{FF2B5EF4-FFF2-40B4-BE49-F238E27FC236}">
                  <a16:creationId xmlns="" xmlns:a16="http://schemas.microsoft.com/office/drawing/2014/main" id="{177A559B-97EA-4C26-84F8-C41DBBFDB5D5}"/>
                </a:ext>
              </a:extLst>
            </p:cNvPr>
            <p:cNvSpPr/>
            <p:nvPr/>
          </p:nvSpPr>
          <p:spPr>
            <a:xfrm>
              <a:off x="3701310" y="5214187"/>
              <a:ext cx="23297" cy="81793"/>
            </a:xfrm>
            <a:custGeom>
              <a:avLst/>
              <a:gdLst/>
              <a:ahLst/>
              <a:cxnLst/>
              <a:rect l="l" t="t" r="r" b="b"/>
              <a:pathLst>
                <a:path w="366" h="1285" extrusionOk="0">
                  <a:moveTo>
                    <a:pt x="92" y="0"/>
                  </a:moveTo>
                  <a:cubicBezTo>
                    <a:pt x="61" y="0"/>
                    <a:pt x="31" y="0"/>
                    <a:pt x="31" y="30"/>
                  </a:cubicBezTo>
                  <a:cubicBezTo>
                    <a:pt x="1" y="152"/>
                    <a:pt x="31" y="304"/>
                    <a:pt x="61" y="456"/>
                  </a:cubicBezTo>
                  <a:cubicBezTo>
                    <a:pt x="92" y="699"/>
                    <a:pt x="92" y="1003"/>
                    <a:pt x="183" y="1216"/>
                  </a:cubicBezTo>
                  <a:cubicBezTo>
                    <a:pt x="198" y="1262"/>
                    <a:pt x="236" y="1284"/>
                    <a:pt x="270" y="1284"/>
                  </a:cubicBezTo>
                  <a:cubicBezTo>
                    <a:pt x="305" y="1284"/>
                    <a:pt x="335" y="1262"/>
                    <a:pt x="335" y="1216"/>
                  </a:cubicBezTo>
                  <a:cubicBezTo>
                    <a:pt x="365" y="973"/>
                    <a:pt x="274" y="699"/>
                    <a:pt x="213" y="456"/>
                  </a:cubicBezTo>
                  <a:cubicBezTo>
                    <a:pt x="183" y="334"/>
                    <a:pt x="183" y="152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1562;p56">
              <a:extLst>
                <a:ext uri="{FF2B5EF4-FFF2-40B4-BE49-F238E27FC236}">
                  <a16:creationId xmlns="" xmlns:a16="http://schemas.microsoft.com/office/drawing/2014/main" id="{DCE5C6DC-9D4C-41E0-8D17-08BE40C813CE}"/>
                </a:ext>
              </a:extLst>
            </p:cNvPr>
            <p:cNvSpPr/>
            <p:nvPr/>
          </p:nvSpPr>
          <p:spPr>
            <a:xfrm>
              <a:off x="3640141" y="5223480"/>
              <a:ext cx="27562" cy="89050"/>
            </a:xfrm>
            <a:custGeom>
              <a:avLst/>
              <a:gdLst/>
              <a:ahLst/>
              <a:cxnLst/>
              <a:rect l="l" t="t" r="r" b="b"/>
              <a:pathLst>
                <a:path w="433" h="1399" extrusionOk="0">
                  <a:moveTo>
                    <a:pt x="134" y="1"/>
                  </a:moveTo>
                  <a:cubicBezTo>
                    <a:pt x="75" y="1"/>
                    <a:pt x="1" y="53"/>
                    <a:pt x="19" y="128"/>
                  </a:cubicBezTo>
                  <a:cubicBezTo>
                    <a:pt x="141" y="523"/>
                    <a:pt x="171" y="948"/>
                    <a:pt x="293" y="1343"/>
                  </a:cubicBezTo>
                  <a:cubicBezTo>
                    <a:pt x="306" y="1382"/>
                    <a:pt x="334" y="1399"/>
                    <a:pt x="361" y="1399"/>
                  </a:cubicBezTo>
                  <a:cubicBezTo>
                    <a:pt x="399" y="1399"/>
                    <a:pt x="432" y="1366"/>
                    <a:pt x="415" y="1313"/>
                  </a:cubicBezTo>
                  <a:cubicBezTo>
                    <a:pt x="354" y="918"/>
                    <a:pt x="293" y="492"/>
                    <a:pt x="202" y="67"/>
                  </a:cubicBezTo>
                  <a:cubicBezTo>
                    <a:pt x="202" y="20"/>
                    <a:pt x="171" y="1"/>
                    <a:pt x="13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1563;p56">
              <a:extLst>
                <a:ext uri="{FF2B5EF4-FFF2-40B4-BE49-F238E27FC236}">
                  <a16:creationId xmlns="" xmlns:a16="http://schemas.microsoft.com/office/drawing/2014/main" id="{7ED66F78-AB66-4318-B8E7-A16656EF2EA2}"/>
                </a:ext>
              </a:extLst>
            </p:cNvPr>
            <p:cNvSpPr/>
            <p:nvPr/>
          </p:nvSpPr>
          <p:spPr>
            <a:xfrm>
              <a:off x="3581391" y="5228891"/>
              <a:ext cx="24315" cy="90578"/>
            </a:xfrm>
            <a:custGeom>
              <a:avLst/>
              <a:gdLst/>
              <a:ahLst/>
              <a:cxnLst/>
              <a:rect l="l" t="t" r="r" b="b"/>
              <a:pathLst>
                <a:path w="382" h="1423" extrusionOk="0">
                  <a:moveTo>
                    <a:pt x="75" y="0"/>
                  </a:moveTo>
                  <a:cubicBezTo>
                    <a:pt x="37" y="0"/>
                    <a:pt x="0" y="23"/>
                    <a:pt x="0" y="73"/>
                  </a:cubicBezTo>
                  <a:cubicBezTo>
                    <a:pt x="31" y="499"/>
                    <a:pt x="152" y="955"/>
                    <a:pt x="243" y="1380"/>
                  </a:cubicBezTo>
                  <a:cubicBezTo>
                    <a:pt x="257" y="1407"/>
                    <a:pt x="289" y="1422"/>
                    <a:pt x="317" y="1422"/>
                  </a:cubicBezTo>
                  <a:cubicBezTo>
                    <a:pt x="352" y="1422"/>
                    <a:pt x="382" y="1400"/>
                    <a:pt x="365" y="1350"/>
                  </a:cubicBezTo>
                  <a:cubicBezTo>
                    <a:pt x="334" y="924"/>
                    <a:pt x="274" y="468"/>
                    <a:pt x="152" y="43"/>
                  </a:cubicBezTo>
                  <a:cubicBezTo>
                    <a:pt x="138" y="15"/>
                    <a:pt x="106" y="0"/>
                    <a:pt x="7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1564;p56">
              <a:extLst>
                <a:ext uri="{FF2B5EF4-FFF2-40B4-BE49-F238E27FC236}">
                  <a16:creationId xmlns="" xmlns:a16="http://schemas.microsoft.com/office/drawing/2014/main" id="{5BF785C4-FC73-4A25-8DC1-AF2F312F908E}"/>
                </a:ext>
              </a:extLst>
            </p:cNvPr>
            <p:cNvSpPr/>
            <p:nvPr/>
          </p:nvSpPr>
          <p:spPr>
            <a:xfrm>
              <a:off x="3511692" y="5231246"/>
              <a:ext cx="29089" cy="92614"/>
            </a:xfrm>
            <a:custGeom>
              <a:avLst/>
              <a:gdLst/>
              <a:ahLst/>
              <a:cxnLst/>
              <a:rect l="l" t="t" r="r" b="b"/>
              <a:pathLst>
                <a:path w="457" h="1455" extrusionOk="0">
                  <a:moveTo>
                    <a:pt x="131" y="0"/>
                  </a:moveTo>
                  <a:cubicBezTo>
                    <a:pt x="71" y="0"/>
                    <a:pt x="1" y="52"/>
                    <a:pt x="1" y="127"/>
                  </a:cubicBezTo>
                  <a:cubicBezTo>
                    <a:pt x="92" y="553"/>
                    <a:pt x="153" y="1069"/>
                    <a:pt x="396" y="1434"/>
                  </a:cubicBezTo>
                  <a:cubicBezTo>
                    <a:pt x="396" y="1447"/>
                    <a:pt x="406" y="1454"/>
                    <a:pt x="419" y="1454"/>
                  </a:cubicBezTo>
                  <a:cubicBezTo>
                    <a:pt x="436" y="1454"/>
                    <a:pt x="457" y="1439"/>
                    <a:pt x="457" y="1404"/>
                  </a:cubicBezTo>
                  <a:cubicBezTo>
                    <a:pt x="457" y="978"/>
                    <a:pt x="274" y="522"/>
                    <a:pt x="214" y="66"/>
                  </a:cubicBezTo>
                  <a:cubicBezTo>
                    <a:pt x="202" y="20"/>
                    <a:pt x="168" y="0"/>
                    <a:pt x="13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1565;p56">
              <a:extLst>
                <a:ext uri="{FF2B5EF4-FFF2-40B4-BE49-F238E27FC236}">
                  <a16:creationId xmlns="" xmlns:a16="http://schemas.microsoft.com/office/drawing/2014/main" id="{5A172248-273A-454A-8DE8-8B02E6F06B47}"/>
                </a:ext>
              </a:extLst>
            </p:cNvPr>
            <p:cNvSpPr/>
            <p:nvPr/>
          </p:nvSpPr>
          <p:spPr>
            <a:xfrm>
              <a:off x="3445940" y="5235956"/>
              <a:ext cx="21324" cy="83703"/>
            </a:xfrm>
            <a:custGeom>
              <a:avLst/>
              <a:gdLst/>
              <a:ahLst/>
              <a:cxnLst/>
              <a:rect l="l" t="t" r="r" b="b"/>
              <a:pathLst>
                <a:path w="335" h="1315" extrusionOk="0">
                  <a:moveTo>
                    <a:pt x="107" y="0"/>
                  </a:moveTo>
                  <a:cubicBezTo>
                    <a:pt x="56" y="0"/>
                    <a:pt x="0" y="40"/>
                    <a:pt x="0" y="114"/>
                  </a:cubicBezTo>
                  <a:cubicBezTo>
                    <a:pt x="61" y="509"/>
                    <a:pt x="92" y="904"/>
                    <a:pt x="213" y="1269"/>
                  </a:cubicBezTo>
                  <a:cubicBezTo>
                    <a:pt x="228" y="1299"/>
                    <a:pt x="259" y="1315"/>
                    <a:pt x="285" y="1315"/>
                  </a:cubicBezTo>
                  <a:cubicBezTo>
                    <a:pt x="312" y="1315"/>
                    <a:pt x="335" y="1299"/>
                    <a:pt x="335" y="1269"/>
                  </a:cubicBezTo>
                  <a:cubicBezTo>
                    <a:pt x="304" y="874"/>
                    <a:pt x="274" y="448"/>
                    <a:pt x="183" y="53"/>
                  </a:cubicBezTo>
                  <a:cubicBezTo>
                    <a:pt x="171" y="17"/>
                    <a:pt x="140" y="0"/>
                    <a:pt x="107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1566;p56">
              <a:extLst>
                <a:ext uri="{FF2B5EF4-FFF2-40B4-BE49-F238E27FC236}">
                  <a16:creationId xmlns="" xmlns:a16="http://schemas.microsoft.com/office/drawing/2014/main" id="{B0BFD21C-43E8-49D4-B916-ECB0E351B68C}"/>
                </a:ext>
              </a:extLst>
            </p:cNvPr>
            <p:cNvSpPr/>
            <p:nvPr/>
          </p:nvSpPr>
          <p:spPr>
            <a:xfrm>
              <a:off x="3380697" y="5233028"/>
              <a:ext cx="26607" cy="76192"/>
            </a:xfrm>
            <a:custGeom>
              <a:avLst/>
              <a:gdLst/>
              <a:ahLst/>
              <a:cxnLst/>
              <a:rect l="l" t="t" r="r" b="b"/>
              <a:pathLst>
                <a:path w="418" h="1197" extrusionOk="0">
                  <a:moveTo>
                    <a:pt x="121" y="1"/>
                  </a:moveTo>
                  <a:cubicBezTo>
                    <a:pt x="55" y="1"/>
                    <a:pt x="1" y="65"/>
                    <a:pt x="22" y="130"/>
                  </a:cubicBezTo>
                  <a:cubicBezTo>
                    <a:pt x="174" y="464"/>
                    <a:pt x="144" y="829"/>
                    <a:pt x="296" y="1163"/>
                  </a:cubicBezTo>
                  <a:cubicBezTo>
                    <a:pt x="308" y="1186"/>
                    <a:pt x="324" y="1196"/>
                    <a:pt x="339" y="1196"/>
                  </a:cubicBezTo>
                  <a:cubicBezTo>
                    <a:pt x="364" y="1196"/>
                    <a:pt x="387" y="1170"/>
                    <a:pt x="387" y="1133"/>
                  </a:cubicBezTo>
                  <a:cubicBezTo>
                    <a:pt x="296" y="798"/>
                    <a:pt x="418" y="342"/>
                    <a:pt x="205" y="38"/>
                  </a:cubicBezTo>
                  <a:cubicBezTo>
                    <a:pt x="178" y="12"/>
                    <a:pt x="149" y="1"/>
                    <a:pt x="12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1567;p56">
              <a:extLst>
                <a:ext uri="{FF2B5EF4-FFF2-40B4-BE49-F238E27FC236}">
                  <a16:creationId xmlns="" xmlns:a16="http://schemas.microsoft.com/office/drawing/2014/main" id="{B7CA0AFA-A346-4B52-9E7A-BBB311B22B9C}"/>
                </a:ext>
              </a:extLst>
            </p:cNvPr>
            <p:cNvSpPr/>
            <p:nvPr/>
          </p:nvSpPr>
          <p:spPr>
            <a:xfrm>
              <a:off x="3326021" y="5202539"/>
              <a:ext cx="410177" cy="39337"/>
            </a:xfrm>
            <a:custGeom>
              <a:avLst/>
              <a:gdLst/>
              <a:ahLst/>
              <a:cxnLst/>
              <a:rect l="l" t="t" r="r" b="b"/>
              <a:pathLst>
                <a:path w="6444" h="618" extrusionOk="0">
                  <a:moveTo>
                    <a:pt x="6322" y="1"/>
                  </a:moveTo>
                  <a:cubicBezTo>
                    <a:pt x="4975" y="278"/>
                    <a:pt x="3641" y="375"/>
                    <a:pt x="2295" y="375"/>
                  </a:cubicBezTo>
                  <a:cubicBezTo>
                    <a:pt x="1575" y="375"/>
                    <a:pt x="852" y="347"/>
                    <a:pt x="121" y="305"/>
                  </a:cubicBezTo>
                  <a:cubicBezTo>
                    <a:pt x="113" y="303"/>
                    <a:pt x="106" y="302"/>
                    <a:pt x="99" y="302"/>
                  </a:cubicBezTo>
                  <a:cubicBezTo>
                    <a:pt x="0" y="302"/>
                    <a:pt x="8" y="487"/>
                    <a:pt x="121" y="487"/>
                  </a:cubicBezTo>
                  <a:cubicBezTo>
                    <a:pt x="1011" y="552"/>
                    <a:pt x="1923" y="618"/>
                    <a:pt x="2831" y="618"/>
                  </a:cubicBezTo>
                  <a:cubicBezTo>
                    <a:pt x="4033" y="618"/>
                    <a:pt x="5227" y="503"/>
                    <a:pt x="6353" y="122"/>
                  </a:cubicBezTo>
                  <a:cubicBezTo>
                    <a:pt x="6444" y="92"/>
                    <a:pt x="6413" y="1"/>
                    <a:pt x="63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1568;p56">
              <a:extLst>
                <a:ext uri="{FF2B5EF4-FFF2-40B4-BE49-F238E27FC236}">
                  <a16:creationId xmlns="" xmlns:a16="http://schemas.microsoft.com/office/drawing/2014/main" id="{74874D4C-2E11-4CDE-A543-98CFEF01D4F5}"/>
                </a:ext>
              </a:extLst>
            </p:cNvPr>
            <p:cNvSpPr/>
            <p:nvPr/>
          </p:nvSpPr>
          <p:spPr>
            <a:xfrm>
              <a:off x="3481394" y="5945289"/>
              <a:ext cx="601134" cy="101398"/>
            </a:xfrm>
            <a:custGeom>
              <a:avLst/>
              <a:gdLst/>
              <a:ahLst/>
              <a:cxnLst/>
              <a:rect l="l" t="t" r="r" b="b"/>
              <a:pathLst>
                <a:path w="9444" h="1593" extrusionOk="0">
                  <a:moveTo>
                    <a:pt x="2364" y="0"/>
                  </a:moveTo>
                  <a:cubicBezTo>
                    <a:pt x="1004" y="0"/>
                    <a:pt x="1" y="54"/>
                    <a:pt x="51" y="216"/>
                  </a:cubicBezTo>
                  <a:cubicBezTo>
                    <a:pt x="173" y="733"/>
                    <a:pt x="325" y="1067"/>
                    <a:pt x="325" y="1067"/>
                  </a:cubicBezTo>
                  <a:cubicBezTo>
                    <a:pt x="325" y="1067"/>
                    <a:pt x="1206" y="1250"/>
                    <a:pt x="3091" y="1493"/>
                  </a:cubicBezTo>
                  <a:cubicBezTo>
                    <a:pt x="3645" y="1563"/>
                    <a:pt x="4221" y="1593"/>
                    <a:pt x="4789" y="1593"/>
                  </a:cubicBezTo>
                  <a:cubicBezTo>
                    <a:pt x="6183" y="1593"/>
                    <a:pt x="7520" y="1414"/>
                    <a:pt x="8319" y="1219"/>
                  </a:cubicBezTo>
                  <a:cubicBezTo>
                    <a:pt x="9444" y="946"/>
                    <a:pt x="9231" y="216"/>
                    <a:pt x="9231" y="216"/>
                  </a:cubicBezTo>
                  <a:cubicBezTo>
                    <a:pt x="9231" y="216"/>
                    <a:pt x="5084" y="0"/>
                    <a:pt x="236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1569;p56">
              <a:extLst>
                <a:ext uri="{FF2B5EF4-FFF2-40B4-BE49-F238E27FC236}">
                  <a16:creationId xmlns="" xmlns:a16="http://schemas.microsoft.com/office/drawing/2014/main" id="{204003DB-7414-447D-B414-9BB4E120B405}"/>
                </a:ext>
              </a:extLst>
            </p:cNvPr>
            <p:cNvSpPr/>
            <p:nvPr/>
          </p:nvSpPr>
          <p:spPr>
            <a:xfrm>
              <a:off x="3865786" y="5870053"/>
              <a:ext cx="216737" cy="150984"/>
            </a:xfrm>
            <a:custGeom>
              <a:avLst/>
              <a:gdLst/>
              <a:ahLst/>
              <a:cxnLst/>
              <a:rect l="l" t="t" r="r" b="b"/>
              <a:pathLst>
                <a:path w="3405" h="2372" extrusionOk="0">
                  <a:moveTo>
                    <a:pt x="851" y="0"/>
                  </a:moveTo>
                  <a:cubicBezTo>
                    <a:pt x="365" y="730"/>
                    <a:pt x="91" y="1520"/>
                    <a:pt x="0" y="2371"/>
                  </a:cubicBezTo>
                  <a:cubicBezTo>
                    <a:pt x="1915" y="2280"/>
                    <a:pt x="3405" y="1946"/>
                    <a:pt x="3192" y="1398"/>
                  </a:cubicBezTo>
                  <a:cubicBezTo>
                    <a:pt x="2949" y="821"/>
                    <a:pt x="1854" y="335"/>
                    <a:pt x="851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1570;p56">
              <a:extLst>
                <a:ext uri="{FF2B5EF4-FFF2-40B4-BE49-F238E27FC236}">
                  <a16:creationId xmlns="" xmlns:a16="http://schemas.microsoft.com/office/drawing/2014/main" id="{ED0F969C-E781-4F22-90F2-21A2D598387F}"/>
                </a:ext>
              </a:extLst>
            </p:cNvPr>
            <p:cNvSpPr/>
            <p:nvPr/>
          </p:nvSpPr>
          <p:spPr>
            <a:xfrm>
              <a:off x="3457525" y="5823587"/>
              <a:ext cx="462499" cy="199041"/>
            </a:xfrm>
            <a:custGeom>
              <a:avLst/>
              <a:gdLst/>
              <a:ahLst/>
              <a:cxnLst/>
              <a:rect l="l" t="t" r="r" b="b"/>
              <a:pathLst>
                <a:path w="7266" h="3127" extrusionOk="0">
                  <a:moveTo>
                    <a:pt x="92" y="1"/>
                  </a:moveTo>
                  <a:lnTo>
                    <a:pt x="92" y="1"/>
                  </a:lnTo>
                  <a:cubicBezTo>
                    <a:pt x="1" y="1095"/>
                    <a:pt x="578" y="2615"/>
                    <a:pt x="578" y="2615"/>
                  </a:cubicBezTo>
                  <a:cubicBezTo>
                    <a:pt x="1792" y="2961"/>
                    <a:pt x="3610" y="3126"/>
                    <a:pt x="5294" y="3126"/>
                  </a:cubicBezTo>
                  <a:cubicBezTo>
                    <a:pt x="5677" y="3126"/>
                    <a:pt x="6054" y="3118"/>
                    <a:pt x="6414" y="3101"/>
                  </a:cubicBezTo>
                  <a:cubicBezTo>
                    <a:pt x="6505" y="2250"/>
                    <a:pt x="6779" y="1460"/>
                    <a:pt x="7265" y="730"/>
                  </a:cubicBezTo>
                  <a:cubicBezTo>
                    <a:pt x="6323" y="426"/>
                    <a:pt x="5472" y="244"/>
                    <a:pt x="5472" y="244"/>
                  </a:cubicBezTo>
                  <a:cubicBezTo>
                    <a:pt x="4699" y="462"/>
                    <a:pt x="3941" y="542"/>
                    <a:pt x="3251" y="542"/>
                  </a:cubicBezTo>
                  <a:cubicBezTo>
                    <a:pt x="1444" y="542"/>
                    <a:pt x="92" y="1"/>
                    <a:pt x="92" y="1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1571;p56">
              <a:extLst>
                <a:ext uri="{FF2B5EF4-FFF2-40B4-BE49-F238E27FC236}">
                  <a16:creationId xmlns="" xmlns:a16="http://schemas.microsoft.com/office/drawing/2014/main" id="{A4B32BFA-4098-48E3-977F-63807F3E2E44}"/>
                </a:ext>
              </a:extLst>
            </p:cNvPr>
            <p:cNvSpPr/>
            <p:nvPr/>
          </p:nvSpPr>
          <p:spPr>
            <a:xfrm>
              <a:off x="3794687" y="5744277"/>
              <a:ext cx="138571" cy="127241"/>
            </a:xfrm>
            <a:custGeom>
              <a:avLst/>
              <a:gdLst/>
              <a:ahLst/>
              <a:cxnLst/>
              <a:rect l="l" t="t" r="r" b="b"/>
              <a:pathLst>
                <a:path w="2177" h="1999" extrusionOk="0">
                  <a:moveTo>
                    <a:pt x="769" y="206"/>
                  </a:moveTo>
                  <a:cubicBezTo>
                    <a:pt x="1013" y="206"/>
                    <a:pt x="840" y="1013"/>
                    <a:pt x="813" y="1095"/>
                  </a:cubicBezTo>
                  <a:cubicBezTo>
                    <a:pt x="765" y="1224"/>
                    <a:pt x="717" y="1353"/>
                    <a:pt x="664" y="1482"/>
                  </a:cubicBezTo>
                  <a:lnTo>
                    <a:pt x="664" y="1482"/>
                  </a:lnTo>
                  <a:cubicBezTo>
                    <a:pt x="638" y="1355"/>
                    <a:pt x="615" y="1229"/>
                    <a:pt x="601" y="1095"/>
                  </a:cubicBezTo>
                  <a:cubicBezTo>
                    <a:pt x="570" y="882"/>
                    <a:pt x="449" y="365"/>
                    <a:pt x="661" y="244"/>
                  </a:cubicBezTo>
                  <a:cubicBezTo>
                    <a:pt x="704" y="217"/>
                    <a:pt x="739" y="206"/>
                    <a:pt x="769" y="206"/>
                  </a:cubicBezTo>
                  <a:close/>
                  <a:moveTo>
                    <a:pt x="1461" y="961"/>
                  </a:moveTo>
                  <a:cubicBezTo>
                    <a:pt x="1602" y="961"/>
                    <a:pt x="1682" y="1115"/>
                    <a:pt x="1604" y="1247"/>
                  </a:cubicBezTo>
                  <a:cubicBezTo>
                    <a:pt x="1478" y="1549"/>
                    <a:pt x="1122" y="1684"/>
                    <a:pt x="796" y="1774"/>
                  </a:cubicBezTo>
                  <a:lnTo>
                    <a:pt x="796" y="1774"/>
                  </a:lnTo>
                  <a:cubicBezTo>
                    <a:pt x="885" y="1591"/>
                    <a:pt x="967" y="1391"/>
                    <a:pt x="1087" y="1247"/>
                  </a:cubicBezTo>
                  <a:cubicBezTo>
                    <a:pt x="1178" y="1156"/>
                    <a:pt x="1269" y="1004"/>
                    <a:pt x="1391" y="973"/>
                  </a:cubicBezTo>
                  <a:cubicBezTo>
                    <a:pt x="1416" y="965"/>
                    <a:pt x="1439" y="961"/>
                    <a:pt x="1461" y="961"/>
                  </a:cubicBezTo>
                  <a:close/>
                  <a:moveTo>
                    <a:pt x="700" y="0"/>
                  </a:moveTo>
                  <a:cubicBezTo>
                    <a:pt x="1" y="0"/>
                    <a:pt x="389" y="1464"/>
                    <a:pt x="479" y="1885"/>
                  </a:cubicBezTo>
                  <a:cubicBezTo>
                    <a:pt x="509" y="1961"/>
                    <a:pt x="585" y="1999"/>
                    <a:pt x="650" y="1999"/>
                  </a:cubicBezTo>
                  <a:cubicBezTo>
                    <a:pt x="707" y="1999"/>
                    <a:pt x="756" y="1969"/>
                    <a:pt x="755" y="1909"/>
                  </a:cubicBezTo>
                  <a:lnTo>
                    <a:pt x="755" y="1909"/>
                  </a:lnTo>
                  <a:cubicBezTo>
                    <a:pt x="1261" y="1863"/>
                    <a:pt x="2177" y="1554"/>
                    <a:pt x="1786" y="912"/>
                  </a:cubicBezTo>
                  <a:cubicBezTo>
                    <a:pt x="1719" y="795"/>
                    <a:pt x="1596" y="752"/>
                    <a:pt x="1474" y="752"/>
                  </a:cubicBezTo>
                  <a:cubicBezTo>
                    <a:pt x="1375" y="752"/>
                    <a:pt x="1277" y="780"/>
                    <a:pt x="1208" y="821"/>
                  </a:cubicBezTo>
                  <a:cubicBezTo>
                    <a:pt x="1172" y="848"/>
                    <a:pt x="1137" y="876"/>
                    <a:pt x="1103" y="906"/>
                  </a:cubicBezTo>
                  <a:lnTo>
                    <a:pt x="1103" y="906"/>
                  </a:lnTo>
                  <a:cubicBezTo>
                    <a:pt x="1210" y="459"/>
                    <a:pt x="1188" y="32"/>
                    <a:pt x="722" y="0"/>
                  </a:cubicBezTo>
                  <a:cubicBezTo>
                    <a:pt x="715" y="0"/>
                    <a:pt x="708" y="0"/>
                    <a:pt x="7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1572;p56">
              <a:extLst>
                <a:ext uri="{FF2B5EF4-FFF2-40B4-BE49-F238E27FC236}">
                  <a16:creationId xmlns="" xmlns:a16="http://schemas.microsoft.com/office/drawing/2014/main" id="{80D72D47-9DCB-45A1-8B85-0BFE4BE8FC20}"/>
                </a:ext>
              </a:extLst>
            </p:cNvPr>
            <p:cNvSpPr/>
            <p:nvPr/>
          </p:nvSpPr>
          <p:spPr>
            <a:xfrm>
              <a:off x="2639157" y="3087907"/>
              <a:ext cx="1062233" cy="1801302"/>
            </a:xfrm>
            <a:custGeom>
              <a:avLst/>
              <a:gdLst/>
              <a:ahLst/>
              <a:cxnLst/>
              <a:rect l="l" t="t" r="r" b="b"/>
              <a:pathLst>
                <a:path w="16688" h="28299" extrusionOk="0">
                  <a:moveTo>
                    <a:pt x="9697" y="0"/>
                  </a:moveTo>
                  <a:lnTo>
                    <a:pt x="9697" y="5593"/>
                  </a:lnTo>
                  <a:lnTo>
                    <a:pt x="5137" y="5532"/>
                  </a:lnTo>
                  <a:lnTo>
                    <a:pt x="4347" y="821"/>
                  </a:lnTo>
                  <a:lnTo>
                    <a:pt x="2675" y="699"/>
                  </a:lnTo>
                  <a:lnTo>
                    <a:pt x="2675" y="699"/>
                  </a:lnTo>
                  <a:cubicBezTo>
                    <a:pt x="2675" y="700"/>
                    <a:pt x="4043" y="9514"/>
                    <a:pt x="274" y="11946"/>
                  </a:cubicBezTo>
                  <a:cubicBezTo>
                    <a:pt x="274" y="11946"/>
                    <a:pt x="152" y="14165"/>
                    <a:pt x="0" y="16961"/>
                  </a:cubicBezTo>
                  <a:cubicBezTo>
                    <a:pt x="4256" y="21156"/>
                    <a:pt x="8937" y="25107"/>
                    <a:pt x="13982" y="28299"/>
                  </a:cubicBezTo>
                  <a:cubicBezTo>
                    <a:pt x="14773" y="28177"/>
                    <a:pt x="15563" y="28025"/>
                    <a:pt x="16323" y="27843"/>
                  </a:cubicBezTo>
                  <a:cubicBezTo>
                    <a:pt x="16444" y="27812"/>
                    <a:pt x="16566" y="27782"/>
                    <a:pt x="16688" y="27752"/>
                  </a:cubicBezTo>
                  <a:cubicBezTo>
                    <a:pt x="15016" y="16779"/>
                    <a:pt x="14560" y="15137"/>
                    <a:pt x="14134" y="11581"/>
                  </a:cubicBezTo>
                  <a:cubicBezTo>
                    <a:pt x="14134" y="11581"/>
                    <a:pt x="12037" y="8724"/>
                    <a:pt x="11764" y="5897"/>
                  </a:cubicBezTo>
                  <a:cubicBezTo>
                    <a:pt x="11490" y="3070"/>
                    <a:pt x="11490" y="0"/>
                    <a:pt x="1149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1573;p56">
              <a:extLst>
                <a:ext uri="{FF2B5EF4-FFF2-40B4-BE49-F238E27FC236}">
                  <a16:creationId xmlns="" xmlns:a16="http://schemas.microsoft.com/office/drawing/2014/main" id="{AD16E902-460A-4783-B2A1-012B2CC94758}"/>
                </a:ext>
              </a:extLst>
            </p:cNvPr>
            <p:cNvSpPr/>
            <p:nvPr/>
          </p:nvSpPr>
          <p:spPr>
            <a:xfrm>
              <a:off x="2608222" y="4167501"/>
              <a:ext cx="920988" cy="747217"/>
            </a:xfrm>
            <a:custGeom>
              <a:avLst/>
              <a:gdLst/>
              <a:ahLst/>
              <a:cxnLst/>
              <a:rect l="l" t="t" r="r" b="b"/>
              <a:pathLst>
                <a:path w="14469" h="11739" extrusionOk="0">
                  <a:moveTo>
                    <a:pt x="486" y="0"/>
                  </a:moveTo>
                  <a:cubicBezTo>
                    <a:pt x="274" y="4225"/>
                    <a:pt x="0" y="9757"/>
                    <a:pt x="182" y="10942"/>
                  </a:cubicBezTo>
                  <a:cubicBezTo>
                    <a:pt x="182" y="10942"/>
                    <a:pt x="4227" y="11738"/>
                    <a:pt x="9109" y="11738"/>
                  </a:cubicBezTo>
                  <a:cubicBezTo>
                    <a:pt x="10838" y="11738"/>
                    <a:pt x="12672" y="11638"/>
                    <a:pt x="14468" y="11368"/>
                  </a:cubicBezTo>
                  <a:cubicBezTo>
                    <a:pt x="9423" y="8146"/>
                    <a:pt x="4742" y="4195"/>
                    <a:pt x="486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1574;p56">
              <a:extLst>
                <a:ext uri="{FF2B5EF4-FFF2-40B4-BE49-F238E27FC236}">
                  <a16:creationId xmlns="" xmlns:a16="http://schemas.microsoft.com/office/drawing/2014/main" id="{0F4EEA17-CD7B-4901-9561-6D86B4D10FED}"/>
                </a:ext>
              </a:extLst>
            </p:cNvPr>
            <p:cNvSpPr/>
            <p:nvPr/>
          </p:nvSpPr>
          <p:spPr>
            <a:xfrm>
              <a:off x="2952577" y="3571595"/>
              <a:ext cx="338631" cy="317435"/>
            </a:xfrm>
            <a:custGeom>
              <a:avLst/>
              <a:gdLst/>
              <a:ahLst/>
              <a:cxnLst/>
              <a:rect l="l" t="t" r="r" b="b"/>
              <a:pathLst>
                <a:path w="5320" h="4987" extrusionOk="0">
                  <a:moveTo>
                    <a:pt x="1" y="0"/>
                  </a:moveTo>
                  <a:lnTo>
                    <a:pt x="1" y="3009"/>
                  </a:lnTo>
                  <a:cubicBezTo>
                    <a:pt x="1" y="3009"/>
                    <a:pt x="2214" y="4986"/>
                    <a:pt x="3151" y="4986"/>
                  </a:cubicBezTo>
                  <a:cubicBezTo>
                    <a:pt x="3165" y="4986"/>
                    <a:pt x="3179" y="4986"/>
                    <a:pt x="3192" y="4985"/>
                  </a:cubicBezTo>
                  <a:cubicBezTo>
                    <a:pt x="3922" y="4924"/>
                    <a:pt x="5320" y="3101"/>
                    <a:pt x="5320" y="3101"/>
                  </a:cubicBezTo>
                  <a:lnTo>
                    <a:pt x="5320" y="0"/>
                  </a:ln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1575;p56">
              <a:extLst>
                <a:ext uri="{FF2B5EF4-FFF2-40B4-BE49-F238E27FC236}">
                  <a16:creationId xmlns="" xmlns:a16="http://schemas.microsoft.com/office/drawing/2014/main" id="{31A530AC-99AA-4CB9-84A2-1C91C5857F62}"/>
                </a:ext>
              </a:extLst>
            </p:cNvPr>
            <p:cNvSpPr/>
            <p:nvPr/>
          </p:nvSpPr>
          <p:spPr>
            <a:xfrm>
              <a:off x="2344270" y="1816785"/>
              <a:ext cx="319281" cy="600752"/>
            </a:xfrm>
            <a:custGeom>
              <a:avLst/>
              <a:gdLst/>
              <a:ahLst/>
              <a:cxnLst/>
              <a:rect l="l" t="t" r="r" b="b"/>
              <a:pathLst>
                <a:path w="5016" h="9438" extrusionOk="0">
                  <a:moveTo>
                    <a:pt x="5016" y="0"/>
                  </a:moveTo>
                  <a:cubicBezTo>
                    <a:pt x="3101" y="700"/>
                    <a:pt x="1551" y="2128"/>
                    <a:pt x="973" y="3557"/>
                  </a:cubicBezTo>
                  <a:cubicBezTo>
                    <a:pt x="1" y="6049"/>
                    <a:pt x="365" y="8937"/>
                    <a:pt x="365" y="8937"/>
                  </a:cubicBezTo>
                  <a:cubicBezTo>
                    <a:pt x="669" y="8998"/>
                    <a:pt x="1612" y="9332"/>
                    <a:pt x="1764" y="9423"/>
                  </a:cubicBezTo>
                  <a:cubicBezTo>
                    <a:pt x="1779" y="9433"/>
                    <a:pt x="1792" y="9437"/>
                    <a:pt x="1802" y="9437"/>
                  </a:cubicBezTo>
                  <a:cubicBezTo>
                    <a:pt x="1952" y="9437"/>
                    <a:pt x="1570" y="8445"/>
                    <a:pt x="1855" y="8359"/>
                  </a:cubicBezTo>
                  <a:cubicBezTo>
                    <a:pt x="2432" y="8207"/>
                    <a:pt x="3040" y="8055"/>
                    <a:pt x="3648" y="7964"/>
                  </a:cubicBezTo>
                  <a:cubicBezTo>
                    <a:pt x="3435" y="5654"/>
                    <a:pt x="3831" y="3374"/>
                    <a:pt x="4621" y="1277"/>
                  </a:cubicBezTo>
                  <a:cubicBezTo>
                    <a:pt x="4742" y="852"/>
                    <a:pt x="4894" y="426"/>
                    <a:pt x="5016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1576;p56">
              <a:extLst>
                <a:ext uri="{FF2B5EF4-FFF2-40B4-BE49-F238E27FC236}">
                  <a16:creationId xmlns="" xmlns:a16="http://schemas.microsoft.com/office/drawing/2014/main" id="{408302AE-AD89-4D08-9DC4-61F5E2775574}"/>
                </a:ext>
              </a:extLst>
            </p:cNvPr>
            <p:cNvSpPr/>
            <p:nvPr/>
          </p:nvSpPr>
          <p:spPr>
            <a:xfrm>
              <a:off x="2559438" y="1793552"/>
              <a:ext cx="191594" cy="530225"/>
            </a:xfrm>
            <a:custGeom>
              <a:avLst/>
              <a:gdLst/>
              <a:ahLst/>
              <a:cxnLst/>
              <a:rect l="l" t="t" r="r" b="b"/>
              <a:pathLst>
                <a:path w="3010" h="8330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2523" y="62"/>
                    <a:pt x="2037" y="183"/>
                    <a:pt x="1581" y="365"/>
                  </a:cubicBezTo>
                  <a:cubicBezTo>
                    <a:pt x="1459" y="791"/>
                    <a:pt x="1307" y="1217"/>
                    <a:pt x="1186" y="1642"/>
                  </a:cubicBezTo>
                  <a:cubicBezTo>
                    <a:pt x="396" y="3739"/>
                    <a:pt x="0" y="6019"/>
                    <a:pt x="213" y="8329"/>
                  </a:cubicBezTo>
                  <a:cubicBezTo>
                    <a:pt x="1064" y="8177"/>
                    <a:pt x="1946" y="8086"/>
                    <a:pt x="2766" y="8025"/>
                  </a:cubicBezTo>
                  <a:cubicBezTo>
                    <a:pt x="2310" y="5350"/>
                    <a:pt x="2432" y="2645"/>
                    <a:pt x="3010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1577;p56">
              <a:extLst>
                <a:ext uri="{FF2B5EF4-FFF2-40B4-BE49-F238E27FC236}">
                  <a16:creationId xmlns="" xmlns:a16="http://schemas.microsoft.com/office/drawing/2014/main" id="{1C0FBAE4-AEE7-4ED7-BC0D-CD312144FF7C}"/>
                </a:ext>
              </a:extLst>
            </p:cNvPr>
            <p:cNvSpPr/>
            <p:nvPr/>
          </p:nvSpPr>
          <p:spPr>
            <a:xfrm>
              <a:off x="2702999" y="1669750"/>
              <a:ext cx="760393" cy="679172"/>
            </a:xfrm>
            <a:custGeom>
              <a:avLst/>
              <a:gdLst/>
              <a:ahLst/>
              <a:cxnLst/>
              <a:rect l="l" t="t" r="r" b="b"/>
              <a:pathLst>
                <a:path w="11946" h="10670" extrusionOk="0">
                  <a:moveTo>
                    <a:pt x="6140" y="0"/>
                  </a:moveTo>
                  <a:cubicBezTo>
                    <a:pt x="5289" y="0"/>
                    <a:pt x="4833" y="2189"/>
                    <a:pt x="4833" y="2189"/>
                  </a:cubicBezTo>
                  <a:cubicBezTo>
                    <a:pt x="4833" y="2189"/>
                    <a:pt x="4570" y="611"/>
                    <a:pt x="3800" y="611"/>
                  </a:cubicBezTo>
                  <a:cubicBezTo>
                    <a:pt x="3742" y="611"/>
                    <a:pt x="3681" y="620"/>
                    <a:pt x="3618" y="639"/>
                  </a:cubicBezTo>
                  <a:cubicBezTo>
                    <a:pt x="2675" y="943"/>
                    <a:pt x="3922" y="2219"/>
                    <a:pt x="3922" y="2219"/>
                  </a:cubicBezTo>
                  <a:cubicBezTo>
                    <a:pt x="3232" y="1963"/>
                    <a:pt x="2530" y="1847"/>
                    <a:pt x="1831" y="1847"/>
                  </a:cubicBezTo>
                  <a:cubicBezTo>
                    <a:pt x="1452" y="1847"/>
                    <a:pt x="1074" y="1882"/>
                    <a:pt x="700" y="1946"/>
                  </a:cubicBezTo>
                  <a:cubicBezTo>
                    <a:pt x="122" y="4590"/>
                    <a:pt x="0" y="7295"/>
                    <a:pt x="456" y="9970"/>
                  </a:cubicBezTo>
                  <a:cubicBezTo>
                    <a:pt x="1193" y="9928"/>
                    <a:pt x="1905" y="9912"/>
                    <a:pt x="2565" y="9912"/>
                  </a:cubicBezTo>
                  <a:cubicBezTo>
                    <a:pt x="4765" y="9912"/>
                    <a:pt x="6384" y="10092"/>
                    <a:pt x="6384" y="10092"/>
                  </a:cubicBezTo>
                  <a:cubicBezTo>
                    <a:pt x="6384" y="10092"/>
                    <a:pt x="6309" y="7499"/>
                    <a:pt x="6562" y="7499"/>
                  </a:cubicBezTo>
                  <a:cubicBezTo>
                    <a:pt x="6590" y="7499"/>
                    <a:pt x="6621" y="7530"/>
                    <a:pt x="6657" y="7599"/>
                  </a:cubicBezTo>
                  <a:cubicBezTo>
                    <a:pt x="7022" y="8298"/>
                    <a:pt x="7174" y="10183"/>
                    <a:pt x="7174" y="10183"/>
                  </a:cubicBezTo>
                  <a:lnTo>
                    <a:pt x="9666" y="10244"/>
                  </a:lnTo>
                  <a:cubicBezTo>
                    <a:pt x="9818" y="9666"/>
                    <a:pt x="9666" y="6809"/>
                    <a:pt x="9666" y="6809"/>
                  </a:cubicBezTo>
                  <a:lnTo>
                    <a:pt x="9666" y="6809"/>
                  </a:lnTo>
                  <a:cubicBezTo>
                    <a:pt x="10244" y="7751"/>
                    <a:pt x="10730" y="10426"/>
                    <a:pt x="10730" y="10426"/>
                  </a:cubicBezTo>
                  <a:cubicBezTo>
                    <a:pt x="11065" y="10487"/>
                    <a:pt x="11490" y="10578"/>
                    <a:pt x="11946" y="10669"/>
                  </a:cubicBezTo>
                  <a:cubicBezTo>
                    <a:pt x="11429" y="7660"/>
                    <a:pt x="10001" y="4651"/>
                    <a:pt x="8450" y="1885"/>
                  </a:cubicBezTo>
                  <a:cubicBezTo>
                    <a:pt x="6840" y="1885"/>
                    <a:pt x="5532" y="2189"/>
                    <a:pt x="5532" y="2189"/>
                  </a:cubicBezTo>
                  <a:cubicBezTo>
                    <a:pt x="5532" y="2189"/>
                    <a:pt x="6991" y="0"/>
                    <a:pt x="6140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1578;p56">
              <a:extLst>
                <a:ext uri="{FF2B5EF4-FFF2-40B4-BE49-F238E27FC236}">
                  <a16:creationId xmlns="" xmlns:a16="http://schemas.microsoft.com/office/drawing/2014/main" id="{DBCB0991-D2B9-4373-A75C-7416D6842624}"/>
                </a:ext>
              </a:extLst>
            </p:cNvPr>
            <p:cNvSpPr/>
            <p:nvPr/>
          </p:nvSpPr>
          <p:spPr>
            <a:xfrm>
              <a:off x="3216698" y="1789665"/>
              <a:ext cx="407176" cy="586303"/>
            </a:xfrm>
            <a:custGeom>
              <a:avLst/>
              <a:gdLst/>
              <a:ahLst/>
              <a:cxnLst/>
              <a:rect l="l" t="t" r="r" b="b"/>
              <a:pathLst>
                <a:path w="5746" h="9211" extrusionOk="0">
                  <a:moveTo>
                    <a:pt x="0" y="1"/>
                  </a:moveTo>
                  <a:cubicBezTo>
                    <a:pt x="1551" y="2767"/>
                    <a:pt x="3010" y="5776"/>
                    <a:pt x="3496" y="8785"/>
                  </a:cubicBezTo>
                  <a:cubicBezTo>
                    <a:pt x="4256" y="8937"/>
                    <a:pt x="5077" y="9089"/>
                    <a:pt x="5745" y="9211"/>
                  </a:cubicBezTo>
                  <a:cubicBezTo>
                    <a:pt x="5563" y="6050"/>
                    <a:pt x="4469" y="2889"/>
                    <a:pt x="2615" y="305"/>
                  </a:cubicBezTo>
                  <a:cubicBezTo>
                    <a:pt x="1733" y="92"/>
                    <a:pt x="821" y="1"/>
                    <a:pt x="0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1579;p56">
              <a:extLst>
                <a:ext uri="{FF2B5EF4-FFF2-40B4-BE49-F238E27FC236}">
                  <a16:creationId xmlns="" xmlns:a16="http://schemas.microsoft.com/office/drawing/2014/main" id="{CD635865-A216-43DC-8B62-3D6DFFD85852}"/>
                </a:ext>
              </a:extLst>
            </p:cNvPr>
            <p:cNvSpPr/>
            <p:nvPr/>
          </p:nvSpPr>
          <p:spPr>
            <a:xfrm>
              <a:off x="3385994" y="1809013"/>
              <a:ext cx="319277" cy="598079"/>
            </a:xfrm>
            <a:custGeom>
              <a:avLst/>
              <a:gdLst/>
              <a:ahLst/>
              <a:cxnLst/>
              <a:rect l="l" t="t" r="r" b="b"/>
              <a:pathLst>
                <a:path w="4682" h="9396" extrusionOk="0">
                  <a:moveTo>
                    <a:pt x="1" y="1"/>
                  </a:moveTo>
                  <a:cubicBezTo>
                    <a:pt x="1855" y="2585"/>
                    <a:pt x="2949" y="5746"/>
                    <a:pt x="3131" y="8907"/>
                  </a:cubicBezTo>
                  <a:cubicBezTo>
                    <a:pt x="3314" y="8937"/>
                    <a:pt x="3466" y="8937"/>
                    <a:pt x="3618" y="8968"/>
                  </a:cubicBezTo>
                  <a:cubicBezTo>
                    <a:pt x="4043" y="9028"/>
                    <a:pt x="3526" y="9332"/>
                    <a:pt x="3739" y="9393"/>
                  </a:cubicBezTo>
                  <a:cubicBezTo>
                    <a:pt x="3749" y="9395"/>
                    <a:pt x="3760" y="9395"/>
                    <a:pt x="3772" y="9395"/>
                  </a:cubicBezTo>
                  <a:cubicBezTo>
                    <a:pt x="4006" y="9395"/>
                    <a:pt x="4529" y="9120"/>
                    <a:pt x="4529" y="9120"/>
                  </a:cubicBezTo>
                  <a:cubicBezTo>
                    <a:pt x="4529" y="9120"/>
                    <a:pt x="4681" y="6901"/>
                    <a:pt x="3192" y="2676"/>
                  </a:cubicBezTo>
                  <a:cubicBezTo>
                    <a:pt x="2675" y="1156"/>
                    <a:pt x="1399" y="366"/>
                    <a:pt x="1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1580;p56">
              <a:extLst>
                <a:ext uri="{FF2B5EF4-FFF2-40B4-BE49-F238E27FC236}">
                  <a16:creationId xmlns="" xmlns:a16="http://schemas.microsoft.com/office/drawing/2014/main" id="{F291E5CD-CF5F-4200-BF8E-67EDBB9605E8}"/>
                </a:ext>
              </a:extLst>
            </p:cNvPr>
            <p:cNvSpPr/>
            <p:nvPr/>
          </p:nvSpPr>
          <p:spPr>
            <a:xfrm>
              <a:off x="3678077" y="4412559"/>
              <a:ext cx="418006" cy="145764"/>
            </a:xfrm>
            <a:custGeom>
              <a:avLst/>
              <a:gdLst/>
              <a:ahLst/>
              <a:cxnLst/>
              <a:rect l="l" t="t" r="r" b="b"/>
              <a:pathLst>
                <a:path w="6567" h="2290" extrusionOk="0">
                  <a:moveTo>
                    <a:pt x="3323" y="0"/>
                  </a:moveTo>
                  <a:cubicBezTo>
                    <a:pt x="3221" y="0"/>
                    <a:pt x="3117" y="3"/>
                    <a:pt x="3010" y="10"/>
                  </a:cubicBezTo>
                  <a:cubicBezTo>
                    <a:pt x="609" y="193"/>
                    <a:pt x="1" y="2290"/>
                    <a:pt x="1" y="2290"/>
                  </a:cubicBezTo>
                  <a:lnTo>
                    <a:pt x="670" y="2138"/>
                  </a:lnTo>
                  <a:cubicBezTo>
                    <a:pt x="670" y="2138"/>
                    <a:pt x="1186" y="1135"/>
                    <a:pt x="2858" y="922"/>
                  </a:cubicBezTo>
                  <a:cubicBezTo>
                    <a:pt x="3109" y="890"/>
                    <a:pt x="3338" y="876"/>
                    <a:pt x="3547" y="876"/>
                  </a:cubicBezTo>
                  <a:cubicBezTo>
                    <a:pt x="4902" y="876"/>
                    <a:pt x="5381" y="1469"/>
                    <a:pt x="5381" y="1469"/>
                  </a:cubicBezTo>
                  <a:lnTo>
                    <a:pt x="6566" y="1469"/>
                  </a:lnTo>
                  <a:cubicBezTo>
                    <a:pt x="6566" y="1469"/>
                    <a:pt x="5485" y="0"/>
                    <a:pt x="332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1581;p56">
              <a:extLst>
                <a:ext uri="{FF2B5EF4-FFF2-40B4-BE49-F238E27FC236}">
                  <a16:creationId xmlns="" xmlns:a16="http://schemas.microsoft.com/office/drawing/2014/main" id="{B4BF7979-7069-4191-91B7-563F909592A0}"/>
                </a:ext>
              </a:extLst>
            </p:cNvPr>
            <p:cNvSpPr/>
            <p:nvPr/>
          </p:nvSpPr>
          <p:spPr>
            <a:xfrm>
              <a:off x="3465290" y="3513545"/>
              <a:ext cx="524369" cy="1124167"/>
            </a:xfrm>
            <a:custGeom>
              <a:avLst/>
              <a:gdLst/>
              <a:ahLst/>
              <a:cxnLst/>
              <a:rect l="l" t="t" r="r" b="b"/>
              <a:pathLst>
                <a:path w="8238" h="17661" extrusionOk="0">
                  <a:moveTo>
                    <a:pt x="4317" y="0"/>
                  </a:moveTo>
                  <a:cubicBezTo>
                    <a:pt x="2979" y="1155"/>
                    <a:pt x="1733" y="1186"/>
                    <a:pt x="0" y="2402"/>
                  </a:cubicBezTo>
                  <a:cubicBezTo>
                    <a:pt x="882" y="4317"/>
                    <a:pt x="2493" y="7782"/>
                    <a:pt x="2493" y="7782"/>
                  </a:cubicBezTo>
                  <a:lnTo>
                    <a:pt x="4317" y="13952"/>
                  </a:lnTo>
                  <a:cubicBezTo>
                    <a:pt x="4317" y="13952"/>
                    <a:pt x="3222" y="15472"/>
                    <a:pt x="3739" y="15654"/>
                  </a:cubicBezTo>
                  <a:cubicBezTo>
                    <a:pt x="3817" y="15677"/>
                    <a:pt x="3898" y="15687"/>
                    <a:pt x="3978" y="15687"/>
                  </a:cubicBezTo>
                  <a:cubicBezTo>
                    <a:pt x="4426" y="15687"/>
                    <a:pt x="4864" y="15381"/>
                    <a:pt x="4864" y="15381"/>
                  </a:cubicBezTo>
                  <a:cubicBezTo>
                    <a:pt x="4864" y="15381"/>
                    <a:pt x="4864" y="17447"/>
                    <a:pt x="5441" y="17630"/>
                  </a:cubicBezTo>
                  <a:cubicBezTo>
                    <a:pt x="5466" y="17636"/>
                    <a:pt x="5489" y="17639"/>
                    <a:pt x="5512" y="17639"/>
                  </a:cubicBezTo>
                  <a:cubicBezTo>
                    <a:pt x="6011" y="17639"/>
                    <a:pt x="5928" y="16080"/>
                    <a:pt x="5928" y="16080"/>
                  </a:cubicBezTo>
                  <a:lnTo>
                    <a:pt x="5928" y="16080"/>
                  </a:lnTo>
                  <a:cubicBezTo>
                    <a:pt x="5928" y="16080"/>
                    <a:pt x="6107" y="17661"/>
                    <a:pt x="6583" y="17661"/>
                  </a:cubicBezTo>
                  <a:cubicBezTo>
                    <a:pt x="6587" y="17661"/>
                    <a:pt x="6592" y="17660"/>
                    <a:pt x="6596" y="17660"/>
                  </a:cubicBezTo>
                  <a:cubicBezTo>
                    <a:pt x="7083" y="17630"/>
                    <a:pt x="6900" y="15958"/>
                    <a:pt x="6900" y="15958"/>
                  </a:cubicBezTo>
                  <a:lnTo>
                    <a:pt x="6900" y="15958"/>
                  </a:lnTo>
                  <a:cubicBezTo>
                    <a:pt x="6900" y="15958"/>
                    <a:pt x="7330" y="17273"/>
                    <a:pt x="7729" y="17273"/>
                  </a:cubicBezTo>
                  <a:cubicBezTo>
                    <a:pt x="7767" y="17273"/>
                    <a:pt x="7805" y="17261"/>
                    <a:pt x="7842" y="17235"/>
                  </a:cubicBezTo>
                  <a:cubicBezTo>
                    <a:pt x="8238" y="16961"/>
                    <a:pt x="7721" y="15016"/>
                    <a:pt x="7721" y="15016"/>
                  </a:cubicBezTo>
                  <a:cubicBezTo>
                    <a:pt x="7721" y="15016"/>
                    <a:pt x="5228" y="3222"/>
                    <a:pt x="5228" y="3192"/>
                  </a:cubicBezTo>
                  <a:cubicBezTo>
                    <a:pt x="4955" y="1976"/>
                    <a:pt x="4651" y="943"/>
                    <a:pt x="431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1582;p56">
              <a:extLst>
                <a:ext uri="{FF2B5EF4-FFF2-40B4-BE49-F238E27FC236}">
                  <a16:creationId xmlns="" xmlns:a16="http://schemas.microsoft.com/office/drawing/2014/main" id="{F262916C-E364-4F27-B2E6-7952BE11D64F}"/>
                </a:ext>
              </a:extLst>
            </p:cNvPr>
            <p:cNvSpPr/>
            <p:nvPr/>
          </p:nvSpPr>
          <p:spPr>
            <a:xfrm>
              <a:off x="3471083" y="4465136"/>
              <a:ext cx="1040973" cy="1299657"/>
            </a:xfrm>
            <a:custGeom>
              <a:avLst/>
              <a:gdLst/>
              <a:ahLst/>
              <a:cxnLst/>
              <a:rect l="l" t="t" r="r" b="b"/>
              <a:pathLst>
                <a:path w="16354" h="20418" extrusionOk="0">
                  <a:moveTo>
                    <a:pt x="9271" y="1"/>
                  </a:moveTo>
                  <a:cubicBezTo>
                    <a:pt x="8416" y="1"/>
                    <a:pt x="7344" y="114"/>
                    <a:pt x="5989" y="370"/>
                  </a:cubicBezTo>
                  <a:cubicBezTo>
                    <a:pt x="5989" y="370"/>
                    <a:pt x="1" y="1464"/>
                    <a:pt x="639" y="5081"/>
                  </a:cubicBezTo>
                  <a:cubicBezTo>
                    <a:pt x="1277" y="8698"/>
                    <a:pt x="1612" y="17027"/>
                    <a:pt x="3800" y="19914"/>
                  </a:cubicBezTo>
                  <a:cubicBezTo>
                    <a:pt x="4069" y="20273"/>
                    <a:pt x="4835" y="20418"/>
                    <a:pt x="5844" y="20418"/>
                  </a:cubicBezTo>
                  <a:cubicBezTo>
                    <a:pt x="8253" y="20418"/>
                    <a:pt x="12053" y="19596"/>
                    <a:pt x="13831" y="18911"/>
                  </a:cubicBezTo>
                  <a:cubicBezTo>
                    <a:pt x="16353" y="17938"/>
                    <a:pt x="16232" y="15507"/>
                    <a:pt x="15776" y="13045"/>
                  </a:cubicBezTo>
                  <a:cubicBezTo>
                    <a:pt x="15290" y="10583"/>
                    <a:pt x="14013" y="4777"/>
                    <a:pt x="12949" y="2193"/>
                  </a:cubicBezTo>
                  <a:cubicBezTo>
                    <a:pt x="12428" y="970"/>
                    <a:pt x="11772" y="1"/>
                    <a:pt x="927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1583;p56">
              <a:extLst>
                <a:ext uri="{FF2B5EF4-FFF2-40B4-BE49-F238E27FC236}">
                  <a16:creationId xmlns="" xmlns:a16="http://schemas.microsoft.com/office/drawing/2014/main" id="{25B194A0-9252-4A11-A14B-3B4196FDE330}"/>
                </a:ext>
              </a:extLst>
            </p:cNvPr>
            <p:cNvSpPr/>
            <p:nvPr/>
          </p:nvSpPr>
          <p:spPr>
            <a:xfrm>
              <a:off x="3513665" y="4460107"/>
              <a:ext cx="1040973" cy="1299211"/>
            </a:xfrm>
            <a:custGeom>
              <a:avLst/>
              <a:gdLst/>
              <a:ahLst/>
              <a:cxnLst/>
              <a:rect l="l" t="t" r="r" b="b"/>
              <a:pathLst>
                <a:path w="16354" h="20411" extrusionOk="0">
                  <a:moveTo>
                    <a:pt x="9314" y="1"/>
                  </a:moveTo>
                  <a:cubicBezTo>
                    <a:pt x="8453" y="1"/>
                    <a:pt x="7369" y="120"/>
                    <a:pt x="5988" y="388"/>
                  </a:cubicBezTo>
                  <a:cubicBezTo>
                    <a:pt x="5988" y="388"/>
                    <a:pt x="0" y="1452"/>
                    <a:pt x="639" y="5069"/>
                  </a:cubicBezTo>
                  <a:cubicBezTo>
                    <a:pt x="1277" y="8686"/>
                    <a:pt x="1611" y="17014"/>
                    <a:pt x="3800" y="19902"/>
                  </a:cubicBezTo>
                  <a:cubicBezTo>
                    <a:pt x="4072" y="20265"/>
                    <a:pt x="4847" y="20411"/>
                    <a:pt x="5870" y="20411"/>
                  </a:cubicBezTo>
                  <a:cubicBezTo>
                    <a:pt x="8273" y="20411"/>
                    <a:pt x="12039" y="19603"/>
                    <a:pt x="13830" y="18899"/>
                  </a:cubicBezTo>
                  <a:cubicBezTo>
                    <a:pt x="16353" y="17926"/>
                    <a:pt x="16232" y="15495"/>
                    <a:pt x="15745" y="13033"/>
                  </a:cubicBezTo>
                  <a:cubicBezTo>
                    <a:pt x="15259" y="10570"/>
                    <a:pt x="14013" y="4765"/>
                    <a:pt x="12918" y="2181"/>
                  </a:cubicBezTo>
                  <a:cubicBezTo>
                    <a:pt x="12401" y="966"/>
                    <a:pt x="11767" y="1"/>
                    <a:pt x="931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1584;p56">
              <a:extLst>
                <a:ext uri="{FF2B5EF4-FFF2-40B4-BE49-F238E27FC236}">
                  <a16:creationId xmlns="" xmlns:a16="http://schemas.microsoft.com/office/drawing/2014/main" id="{980F175A-6696-47BF-9CB6-FE1330869444}"/>
                </a:ext>
              </a:extLst>
            </p:cNvPr>
            <p:cNvSpPr/>
            <p:nvPr/>
          </p:nvSpPr>
          <p:spPr>
            <a:xfrm>
              <a:off x="3668402" y="5074154"/>
              <a:ext cx="812715" cy="235196"/>
            </a:xfrm>
            <a:custGeom>
              <a:avLst/>
              <a:gdLst/>
              <a:ahLst/>
              <a:cxnLst/>
              <a:rect l="l" t="t" r="r" b="b"/>
              <a:pathLst>
                <a:path w="12768" h="3695" extrusionOk="0">
                  <a:moveTo>
                    <a:pt x="9729" y="1"/>
                  </a:moveTo>
                  <a:cubicBezTo>
                    <a:pt x="8689" y="1"/>
                    <a:pt x="7199" y="151"/>
                    <a:pt x="5016" y="498"/>
                  </a:cubicBezTo>
                  <a:cubicBezTo>
                    <a:pt x="5016" y="498"/>
                    <a:pt x="487" y="1531"/>
                    <a:pt x="1" y="3325"/>
                  </a:cubicBezTo>
                  <a:cubicBezTo>
                    <a:pt x="1327" y="3577"/>
                    <a:pt x="2660" y="3694"/>
                    <a:pt x="3987" y="3694"/>
                  </a:cubicBezTo>
                  <a:cubicBezTo>
                    <a:pt x="6979" y="3694"/>
                    <a:pt x="9946" y="3098"/>
                    <a:pt x="12767" y="2109"/>
                  </a:cubicBezTo>
                  <a:cubicBezTo>
                    <a:pt x="12585" y="1592"/>
                    <a:pt x="12372" y="1136"/>
                    <a:pt x="12159" y="802"/>
                  </a:cubicBezTo>
                  <a:cubicBezTo>
                    <a:pt x="11799" y="316"/>
                    <a:pt x="11237" y="1"/>
                    <a:pt x="9729" y="1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1585;p56">
              <a:extLst>
                <a:ext uri="{FF2B5EF4-FFF2-40B4-BE49-F238E27FC236}">
                  <a16:creationId xmlns="" xmlns:a16="http://schemas.microsoft.com/office/drawing/2014/main" id="{A38BA3AF-E6D7-4A8C-A110-7AEB194F7658}"/>
                </a:ext>
              </a:extLst>
            </p:cNvPr>
            <p:cNvSpPr/>
            <p:nvPr/>
          </p:nvSpPr>
          <p:spPr>
            <a:xfrm>
              <a:off x="3662610" y="5208331"/>
              <a:ext cx="833975" cy="181601"/>
            </a:xfrm>
            <a:custGeom>
              <a:avLst/>
              <a:gdLst/>
              <a:ahLst/>
              <a:cxnLst/>
              <a:rect l="l" t="t" r="r" b="b"/>
              <a:pathLst>
                <a:path w="13102" h="2853" extrusionOk="0">
                  <a:moveTo>
                    <a:pt x="12858" y="1"/>
                  </a:moveTo>
                  <a:cubicBezTo>
                    <a:pt x="10037" y="990"/>
                    <a:pt x="7070" y="1586"/>
                    <a:pt x="4078" y="1586"/>
                  </a:cubicBezTo>
                  <a:cubicBezTo>
                    <a:pt x="2751" y="1586"/>
                    <a:pt x="1418" y="1469"/>
                    <a:pt x="92" y="1217"/>
                  </a:cubicBezTo>
                  <a:cubicBezTo>
                    <a:pt x="62" y="1308"/>
                    <a:pt x="62" y="1399"/>
                    <a:pt x="62" y="1460"/>
                  </a:cubicBezTo>
                  <a:cubicBezTo>
                    <a:pt x="31" y="1825"/>
                    <a:pt x="1" y="2281"/>
                    <a:pt x="1" y="2767"/>
                  </a:cubicBezTo>
                  <a:cubicBezTo>
                    <a:pt x="731" y="2823"/>
                    <a:pt x="1471" y="2852"/>
                    <a:pt x="2216" y="2852"/>
                  </a:cubicBezTo>
                  <a:cubicBezTo>
                    <a:pt x="5876" y="2852"/>
                    <a:pt x="9667" y="2160"/>
                    <a:pt x="13101" y="670"/>
                  </a:cubicBezTo>
                  <a:cubicBezTo>
                    <a:pt x="13010" y="426"/>
                    <a:pt x="12949" y="214"/>
                    <a:pt x="12858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1586;p56">
              <a:extLst>
                <a:ext uri="{FF2B5EF4-FFF2-40B4-BE49-F238E27FC236}">
                  <a16:creationId xmlns="" xmlns:a16="http://schemas.microsoft.com/office/drawing/2014/main" id="{706B2983-F7F3-4957-B256-39C18D0B38E2}"/>
                </a:ext>
              </a:extLst>
            </p:cNvPr>
            <p:cNvSpPr/>
            <p:nvPr/>
          </p:nvSpPr>
          <p:spPr>
            <a:xfrm>
              <a:off x="3662610" y="5250914"/>
              <a:ext cx="909403" cy="380833"/>
            </a:xfrm>
            <a:custGeom>
              <a:avLst/>
              <a:gdLst/>
              <a:ahLst/>
              <a:cxnLst/>
              <a:rect l="l" t="t" r="r" b="b"/>
              <a:pathLst>
                <a:path w="14287" h="5983" extrusionOk="0">
                  <a:moveTo>
                    <a:pt x="13101" y="1"/>
                  </a:moveTo>
                  <a:cubicBezTo>
                    <a:pt x="9667" y="1491"/>
                    <a:pt x="5876" y="2183"/>
                    <a:pt x="2216" y="2183"/>
                  </a:cubicBezTo>
                  <a:cubicBezTo>
                    <a:pt x="1471" y="2183"/>
                    <a:pt x="731" y="2154"/>
                    <a:pt x="1" y="2098"/>
                  </a:cubicBezTo>
                  <a:cubicBezTo>
                    <a:pt x="1" y="2280"/>
                    <a:pt x="1" y="2493"/>
                    <a:pt x="1" y="2675"/>
                  </a:cubicBezTo>
                  <a:cubicBezTo>
                    <a:pt x="3056" y="5081"/>
                    <a:pt x="6931" y="5983"/>
                    <a:pt x="10810" y="5983"/>
                  </a:cubicBezTo>
                  <a:cubicBezTo>
                    <a:pt x="11832" y="5983"/>
                    <a:pt x="12854" y="5920"/>
                    <a:pt x="13861" y="5806"/>
                  </a:cubicBezTo>
                  <a:cubicBezTo>
                    <a:pt x="14287" y="5198"/>
                    <a:pt x="14226" y="4499"/>
                    <a:pt x="14044" y="3770"/>
                  </a:cubicBezTo>
                  <a:cubicBezTo>
                    <a:pt x="13831" y="2979"/>
                    <a:pt x="13527" y="1368"/>
                    <a:pt x="13101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1587;p56">
              <a:extLst>
                <a:ext uri="{FF2B5EF4-FFF2-40B4-BE49-F238E27FC236}">
                  <a16:creationId xmlns="" xmlns:a16="http://schemas.microsoft.com/office/drawing/2014/main" id="{BCB18321-25DB-476E-B427-230C7E41CF42}"/>
                </a:ext>
              </a:extLst>
            </p:cNvPr>
            <p:cNvSpPr/>
            <p:nvPr/>
          </p:nvSpPr>
          <p:spPr>
            <a:xfrm>
              <a:off x="3662610" y="5423092"/>
              <a:ext cx="880378" cy="355054"/>
            </a:xfrm>
            <a:custGeom>
              <a:avLst/>
              <a:gdLst/>
              <a:ahLst/>
              <a:cxnLst/>
              <a:rect l="l" t="t" r="r" b="b"/>
              <a:pathLst>
                <a:path w="13831" h="5578" extrusionOk="0">
                  <a:moveTo>
                    <a:pt x="1" y="1"/>
                  </a:moveTo>
                  <a:cubicBezTo>
                    <a:pt x="1" y="1977"/>
                    <a:pt x="274" y="4408"/>
                    <a:pt x="1764" y="5411"/>
                  </a:cubicBezTo>
                  <a:cubicBezTo>
                    <a:pt x="1929" y="5527"/>
                    <a:pt x="2327" y="5577"/>
                    <a:pt x="2879" y="5577"/>
                  </a:cubicBezTo>
                  <a:cubicBezTo>
                    <a:pt x="5074" y="5577"/>
                    <a:pt x="9700" y="4790"/>
                    <a:pt x="11764" y="4256"/>
                  </a:cubicBezTo>
                  <a:cubicBezTo>
                    <a:pt x="12858" y="3983"/>
                    <a:pt x="13496" y="3587"/>
                    <a:pt x="13831" y="3101"/>
                  </a:cubicBezTo>
                  <a:lnTo>
                    <a:pt x="13831" y="3101"/>
                  </a:lnTo>
                  <a:cubicBezTo>
                    <a:pt x="12813" y="3217"/>
                    <a:pt x="11778" y="3281"/>
                    <a:pt x="10743" y="3281"/>
                  </a:cubicBezTo>
                  <a:cubicBezTo>
                    <a:pt x="6896" y="3281"/>
                    <a:pt x="3043" y="2396"/>
                    <a:pt x="1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1588;p56">
              <a:extLst>
                <a:ext uri="{FF2B5EF4-FFF2-40B4-BE49-F238E27FC236}">
                  <a16:creationId xmlns="" xmlns:a16="http://schemas.microsoft.com/office/drawing/2014/main" id="{2F618F30-085F-4A6A-B097-6DAC47A4E68B}"/>
                </a:ext>
              </a:extLst>
            </p:cNvPr>
            <p:cNvSpPr/>
            <p:nvPr/>
          </p:nvSpPr>
          <p:spPr>
            <a:xfrm>
              <a:off x="3858020" y="4693645"/>
              <a:ext cx="238060" cy="233732"/>
            </a:xfrm>
            <a:custGeom>
              <a:avLst/>
              <a:gdLst/>
              <a:ahLst/>
              <a:cxnLst/>
              <a:rect l="l" t="t" r="r" b="b"/>
              <a:pathLst>
                <a:path w="3740" h="3672" extrusionOk="0">
                  <a:moveTo>
                    <a:pt x="2201" y="1003"/>
                  </a:moveTo>
                  <a:cubicBezTo>
                    <a:pt x="2293" y="1003"/>
                    <a:pt x="2435" y="1327"/>
                    <a:pt x="2493" y="1734"/>
                  </a:cubicBezTo>
                  <a:cubicBezTo>
                    <a:pt x="2554" y="2160"/>
                    <a:pt x="2493" y="2525"/>
                    <a:pt x="2372" y="2555"/>
                  </a:cubicBezTo>
                  <a:cubicBezTo>
                    <a:pt x="2280" y="2555"/>
                    <a:pt x="2128" y="2221"/>
                    <a:pt x="2068" y="1795"/>
                  </a:cubicBezTo>
                  <a:cubicBezTo>
                    <a:pt x="2037" y="1369"/>
                    <a:pt x="2068" y="1005"/>
                    <a:pt x="2189" y="1005"/>
                  </a:cubicBezTo>
                  <a:cubicBezTo>
                    <a:pt x="2193" y="1003"/>
                    <a:pt x="2197" y="1003"/>
                    <a:pt x="2201" y="1003"/>
                  </a:cubicBezTo>
                  <a:close/>
                  <a:moveTo>
                    <a:pt x="1277" y="1248"/>
                  </a:moveTo>
                  <a:cubicBezTo>
                    <a:pt x="1369" y="1248"/>
                    <a:pt x="1520" y="1582"/>
                    <a:pt x="1581" y="2008"/>
                  </a:cubicBezTo>
                  <a:cubicBezTo>
                    <a:pt x="1642" y="2433"/>
                    <a:pt x="1581" y="2798"/>
                    <a:pt x="1460" y="2798"/>
                  </a:cubicBezTo>
                  <a:cubicBezTo>
                    <a:pt x="1455" y="2799"/>
                    <a:pt x="1449" y="2800"/>
                    <a:pt x="1444" y="2800"/>
                  </a:cubicBezTo>
                  <a:cubicBezTo>
                    <a:pt x="1328" y="2800"/>
                    <a:pt x="1214" y="2476"/>
                    <a:pt x="1156" y="2069"/>
                  </a:cubicBezTo>
                  <a:cubicBezTo>
                    <a:pt x="1095" y="1643"/>
                    <a:pt x="1156" y="1278"/>
                    <a:pt x="1277" y="1248"/>
                  </a:cubicBezTo>
                  <a:close/>
                  <a:moveTo>
                    <a:pt x="1588" y="0"/>
                  </a:moveTo>
                  <a:cubicBezTo>
                    <a:pt x="1512" y="0"/>
                    <a:pt x="1427" y="34"/>
                    <a:pt x="1369" y="93"/>
                  </a:cubicBezTo>
                  <a:lnTo>
                    <a:pt x="61" y="2008"/>
                  </a:lnTo>
                  <a:cubicBezTo>
                    <a:pt x="1" y="2129"/>
                    <a:pt x="31" y="2251"/>
                    <a:pt x="122" y="2342"/>
                  </a:cubicBezTo>
                  <a:lnTo>
                    <a:pt x="2037" y="3619"/>
                  </a:lnTo>
                  <a:cubicBezTo>
                    <a:pt x="2073" y="3655"/>
                    <a:pt x="2119" y="3672"/>
                    <a:pt x="2164" y="3672"/>
                  </a:cubicBezTo>
                  <a:cubicBezTo>
                    <a:pt x="2234" y="3672"/>
                    <a:pt x="2304" y="3632"/>
                    <a:pt x="2341" y="3558"/>
                  </a:cubicBezTo>
                  <a:lnTo>
                    <a:pt x="3648" y="1643"/>
                  </a:lnTo>
                  <a:cubicBezTo>
                    <a:pt x="3739" y="1552"/>
                    <a:pt x="3709" y="1400"/>
                    <a:pt x="3587" y="1309"/>
                  </a:cubicBezTo>
                  <a:lnTo>
                    <a:pt x="1703" y="32"/>
                  </a:lnTo>
                  <a:cubicBezTo>
                    <a:pt x="1671" y="11"/>
                    <a:pt x="1631" y="0"/>
                    <a:pt x="158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1589;p56">
              <a:extLst>
                <a:ext uri="{FF2B5EF4-FFF2-40B4-BE49-F238E27FC236}">
                  <a16:creationId xmlns="" xmlns:a16="http://schemas.microsoft.com/office/drawing/2014/main" id="{CF6DB093-57E5-42DB-9682-7C2469319130}"/>
                </a:ext>
              </a:extLst>
            </p:cNvPr>
            <p:cNvSpPr/>
            <p:nvPr/>
          </p:nvSpPr>
          <p:spPr>
            <a:xfrm>
              <a:off x="3863813" y="4683970"/>
              <a:ext cx="238060" cy="233732"/>
            </a:xfrm>
            <a:custGeom>
              <a:avLst/>
              <a:gdLst/>
              <a:ahLst/>
              <a:cxnLst/>
              <a:rect l="l" t="t" r="r" b="b"/>
              <a:pathLst>
                <a:path w="3740" h="3672" extrusionOk="0">
                  <a:moveTo>
                    <a:pt x="2205" y="1003"/>
                  </a:moveTo>
                  <a:cubicBezTo>
                    <a:pt x="2321" y="1003"/>
                    <a:pt x="2435" y="1327"/>
                    <a:pt x="2493" y="1734"/>
                  </a:cubicBezTo>
                  <a:cubicBezTo>
                    <a:pt x="2554" y="2190"/>
                    <a:pt x="2493" y="2525"/>
                    <a:pt x="2372" y="2555"/>
                  </a:cubicBezTo>
                  <a:cubicBezTo>
                    <a:pt x="2281" y="2555"/>
                    <a:pt x="2129" y="2221"/>
                    <a:pt x="2068" y="1795"/>
                  </a:cubicBezTo>
                  <a:cubicBezTo>
                    <a:pt x="2037" y="1370"/>
                    <a:pt x="2068" y="1005"/>
                    <a:pt x="2189" y="1005"/>
                  </a:cubicBezTo>
                  <a:cubicBezTo>
                    <a:pt x="2195" y="1003"/>
                    <a:pt x="2200" y="1003"/>
                    <a:pt x="2205" y="1003"/>
                  </a:cubicBezTo>
                  <a:close/>
                  <a:moveTo>
                    <a:pt x="1293" y="1276"/>
                  </a:moveTo>
                  <a:cubicBezTo>
                    <a:pt x="1409" y="1276"/>
                    <a:pt x="1523" y="1600"/>
                    <a:pt x="1581" y="2008"/>
                  </a:cubicBezTo>
                  <a:cubicBezTo>
                    <a:pt x="1642" y="2433"/>
                    <a:pt x="1581" y="2798"/>
                    <a:pt x="1490" y="2828"/>
                  </a:cubicBezTo>
                  <a:cubicBezTo>
                    <a:pt x="1369" y="2828"/>
                    <a:pt x="1217" y="2494"/>
                    <a:pt x="1186" y="2069"/>
                  </a:cubicBezTo>
                  <a:cubicBezTo>
                    <a:pt x="1126" y="1643"/>
                    <a:pt x="1156" y="1278"/>
                    <a:pt x="1278" y="1278"/>
                  </a:cubicBezTo>
                  <a:cubicBezTo>
                    <a:pt x="1283" y="1277"/>
                    <a:pt x="1288" y="1276"/>
                    <a:pt x="1293" y="1276"/>
                  </a:cubicBezTo>
                  <a:close/>
                  <a:moveTo>
                    <a:pt x="1590" y="0"/>
                  </a:moveTo>
                  <a:cubicBezTo>
                    <a:pt x="1516" y="0"/>
                    <a:pt x="1438" y="34"/>
                    <a:pt x="1399" y="93"/>
                  </a:cubicBezTo>
                  <a:lnTo>
                    <a:pt x="62" y="2008"/>
                  </a:lnTo>
                  <a:cubicBezTo>
                    <a:pt x="1" y="2129"/>
                    <a:pt x="31" y="2251"/>
                    <a:pt x="153" y="2342"/>
                  </a:cubicBezTo>
                  <a:lnTo>
                    <a:pt x="2037" y="3619"/>
                  </a:lnTo>
                  <a:cubicBezTo>
                    <a:pt x="2073" y="3655"/>
                    <a:pt x="2119" y="3672"/>
                    <a:pt x="2164" y="3672"/>
                  </a:cubicBezTo>
                  <a:cubicBezTo>
                    <a:pt x="2234" y="3672"/>
                    <a:pt x="2305" y="3632"/>
                    <a:pt x="2341" y="3558"/>
                  </a:cubicBezTo>
                  <a:lnTo>
                    <a:pt x="3648" y="1643"/>
                  </a:lnTo>
                  <a:cubicBezTo>
                    <a:pt x="3740" y="1552"/>
                    <a:pt x="3709" y="1400"/>
                    <a:pt x="3588" y="1309"/>
                  </a:cubicBezTo>
                  <a:lnTo>
                    <a:pt x="1703" y="32"/>
                  </a:lnTo>
                  <a:cubicBezTo>
                    <a:pt x="1671" y="11"/>
                    <a:pt x="1631" y="0"/>
                    <a:pt x="1590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1590;p56">
              <a:extLst>
                <a:ext uri="{FF2B5EF4-FFF2-40B4-BE49-F238E27FC236}">
                  <a16:creationId xmlns="" xmlns:a16="http://schemas.microsoft.com/office/drawing/2014/main" id="{E9BE8884-52A3-4C83-B791-FDA4E5CD6693}"/>
                </a:ext>
              </a:extLst>
            </p:cNvPr>
            <p:cNvSpPr/>
            <p:nvPr/>
          </p:nvSpPr>
          <p:spPr>
            <a:xfrm>
              <a:off x="2956460" y="3608004"/>
              <a:ext cx="332839" cy="25525"/>
            </a:xfrm>
            <a:custGeom>
              <a:avLst/>
              <a:gdLst/>
              <a:ahLst/>
              <a:cxnLst/>
              <a:rect l="l" t="t" r="r" b="b"/>
              <a:pathLst>
                <a:path w="5229" h="401" extrusionOk="0">
                  <a:moveTo>
                    <a:pt x="1428" y="0"/>
                  </a:moveTo>
                  <a:cubicBezTo>
                    <a:pt x="978" y="0"/>
                    <a:pt x="531" y="12"/>
                    <a:pt x="91" y="36"/>
                  </a:cubicBezTo>
                  <a:cubicBezTo>
                    <a:pt x="0" y="36"/>
                    <a:pt x="0" y="158"/>
                    <a:pt x="61" y="158"/>
                  </a:cubicBezTo>
                  <a:cubicBezTo>
                    <a:pt x="1763" y="158"/>
                    <a:pt x="3435" y="310"/>
                    <a:pt x="5107" y="401"/>
                  </a:cubicBezTo>
                  <a:cubicBezTo>
                    <a:pt x="5198" y="401"/>
                    <a:pt x="5228" y="219"/>
                    <a:pt x="5137" y="219"/>
                  </a:cubicBezTo>
                  <a:cubicBezTo>
                    <a:pt x="3913" y="85"/>
                    <a:pt x="2657" y="0"/>
                    <a:pt x="1428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1591;p56">
              <a:extLst>
                <a:ext uri="{FF2B5EF4-FFF2-40B4-BE49-F238E27FC236}">
                  <a16:creationId xmlns="" xmlns:a16="http://schemas.microsoft.com/office/drawing/2014/main" id="{6533D998-4581-441F-9534-AE572F5E36D9}"/>
                </a:ext>
              </a:extLst>
            </p:cNvPr>
            <p:cNvSpPr/>
            <p:nvPr/>
          </p:nvSpPr>
          <p:spPr>
            <a:xfrm>
              <a:off x="2817126" y="3440027"/>
              <a:ext cx="149074" cy="7702"/>
            </a:xfrm>
            <a:custGeom>
              <a:avLst/>
              <a:gdLst/>
              <a:ahLst/>
              <a:cxnLst/>
              <a:rect l="l" t="t" r="r" b="b"/>
              <a:pathLst>
                <a:path w="2342" h="121" extrusionOk="0">
                  <a:moveTo>
                    <a:pt x="2341" y="0"/>
                  </a:moveTo>
                  <a:lnTo>
                    <a:pt x="1" y="61"/>
                  </a:lnTo>
                  <a:cubicBezTo>
                    <a:pt x="106" y="105"/>
                    <a:pt x="311" y="121"/>
                    <a:pt x="559" y="121"/>
                  </a:cubicBezTo>
                  <a:cubicBezTo>
                    <a:pt x="1176" y="121"/>
                    <a:pt x="2060" y="22"/>
                    <a:pt x="234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1592;p56">
              <a:extLst>
                <a:ext uri="{FF2B5EF4-FFF2-40B4-BE49-F238E27FC236}">
                  <a16:creationId xmlns="" xmlns:a16="http://schemas.microsoft.com/office/drawing/2014/main" id="{376618EF-1C51-4CC2-AC1C-1386149DFA84}"/>
                </a:ext>
              </a:extLst>
            </p:cNvPr>
            <p:cNvSpPr/>
            <p:nvPr/>
          </p:nvSpPr>
          <p:spPr>
            <a:xfrm>
              <a:off x="2811334" y="3432325"/>
              <a:ext cx="158749" cy="24188"/>
            </a:xfrm>
            <a:custGeom>
              <a:avLst/>
              <a:gdLst/>
              <a:ahLst/>
              <a:cxnLst/>
              <a:rect l="l" t="t" r="r" b="b"/>
              <a:pathLst>
                <a:path w="2494" h="380" extrusionOk="0">
                  <a:moveTo>
                    <a:pt x="2164" y="0"/>
                  </a:moveTo>
                  <a:cubicBezTo>
                    <a:pt x="1891" y="0"/>
                    <a:pt x="1562" y="91"/>
                    <a:pt x="1368" y="91"/>
                  </a:cubicBezTo>
                  <a:cubicBezTo>
                    <a:pt x="1068" y="112"/>
                    <a:pt x="767" y="134"/>
                    <a:pt x="466" y="134"/>
                  </a:cubicBezTo>
                  <a:cubicBezTo>
                    <a:pt x="341" y="134"/>
                    <a:pt x="216" y="130"/>
                    <a:pt x="92" y="121"/>
                  </a:cubicBezTo>
                  <a:cubicBezTo>
                    <a:pt x="31" y="121"/>
                    <a:pt x="1" y="213"/>
                    <a:pt x="61" y="243"/>
                  </a:cubicBezTo>
                  <a:cubicBezTo>
                    <a:pt x="213" y="349"/>
                    <a:pt x="426" y="380"/>
                    <a:pt x="643" y="380"/>
                  </a:cubicBezTo>
                  <a:cubicBezTo>
                    <a:pt x="859" y="380"/>
                    <a:pt x="1080" y="349"/>
                    <a:pt x="1247" y="334"/>
                  </a:cubicBezTo>
                  <a:cubicBezTo>
                    <a:pt x="1551" y="304"/>
                    <a:pt x="2189" y="365"/>
                    <a:pt x="2463" y="182"/>
                  </a:cubicBezTo>
                  <a:cubicBezTo>
                    <a:pt x="2493" y="152"/>
                    <a:pt x="2493" y="91"/>
                    <a:pt x="2463" y="61"/>
                  </a:cubicBezTo>
                  <a:cubicBezTo>
                    <a:pt x="2382" y="16"/>
                    <a:pt x="2278" y="0"/>
                    <a:pt x="2164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1593;p56">
              <a:extLst>
                <a:ext uri="{FF2B5EF4-FFF2-40B4-BE49-F238E27FC236}">
                  <a16:creationId xmlns="" xmlns:a16="http://schemas.microsoft.com/office/drawing/2014/main" id="{6D29656F-56B8-4E1A-B1D7-8C38B9B7C19A}"/>
                </a:ext>
              </a:extLst>
            </p:cNvPr>
            <p:cNvSpPr/>
            <p:nvPr/>
          </p:nvSpPr>
          <p:spPr>
            <a:xfrm>
              <a:off x="3244738" y="3440027"/>
              <a:ext cx="149011" cy="7702"/>
            </a:xfrm>
            <a:custGeom>
              <a:avLst/>
              <a:gdLst/>
              <a:ahLst/>
              <a:cxnLst/>
              <a:rect l="l" t="t" r="r" b="b"/>
              <a:pathLst>
                <a:path w="2341" h="121" extrusionOk="0">
                  <a:moveTo>
                    <a:pt x="2341" y="0"/>
                  </a:moveTo>
                  <a:lnTo>
                    <a:pt x="0" y="61"/>
                  </a:lnTo>
                  <a:cubicBezTo>
                    <a:pt x="105" y="105"/>
                    <a:pt x="310" y="121"/>
                    <a:pt x="559" y="121"/>
                  </a:cubicBezTo>
                  <a:cubicBezTo>
                    <a:pt x="1175" y="121"/>
                    <a:pt x="2059" y="22"/>
                    <a:pt x="234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1594;p56">
              <a:extLst>
                <a:ext uri="{FF2B5EF4-FFF2-40B4-BE49-F238E27FC236}">
                  <a16:creationId xmlns="" xmlns:a16="http://schemas.microsoft.com/office/drawing/2014/main" id="{883887DD-9D85-4CD1-9828-2A28FCA3EF52}"/>
                </a:ext>
              </a:extLst>
            </p:cNvPr>
            <p:cNvSpPr/>
            <p:nvPr/>
          </p:nvSpPr>
          <p:spPr>
            <a:xfrm>
              <a:off x="3240855" y="3432325"/>
              <a:ext cx="158686" cy="24188"/>
            </a:xfrm>
            <a:custGeom>
              <a:avLst/>
              <a:gdLst/>
              <a:ahLst/>
              <a:cxnLst/>
              <a:rect l="l" t="t" r="r" b="b"/>
              <a:pathLst>
                <a:path w="2493" h="380" extrusionOk="0">
                  <a:moveTo>
                    <a:pt x="2139" y="0"/>
                  </a:moveTo>
                  <a:cubicBezTo>
                    <a:pt x="1873" y="0"/>
                    <a:pt x="1552" y="91"/>
                    <a:pt x="1338" y="91"/>
                  </a:cubicBezTo>
                  <a:cubicBezTo>
                    <a:pt x="1037" y="112"/>
                    <a:pt x="736" y="134"/>
                    <a:pt x="435" y="134"/>
                  </a:cubicBezTo>
                  <a:cubicBezTo>
                    <a:pt x="311" y="134"/>
                    <a:pt x="186" y="130"/>
                    <a:pt x="61" y="121"/>
                  </a:cubicBezTo>
                  <a:cubicBezTo>
                    <a:pt x="0" y="121"/>
                    <a:pt x="0" y="213"/>
                    <a:pt x="31" y="243"/>
                  </a:cubicBezTo>
                  <a:cubicBezTo>
                    <a:pt x="183" y="349"/>
                    <a:pt x="396" y="380"/>
                    <a:pt x="612" y="380"/>
                  </a:cubicBezTo>
                  <a:cubicBezTo>
                    <a:pt x="829" y="380"/>
                    <a:pt x="1049" y="349"/>
                    <a:pt x="1216" y="334"/>
                  </a:cubicBezTo>
                  <a:cubicBezTo>
                    <a:pt x="1551" y="304"/>
                    <a:pt x="2189" y="365"/>
                    <a:pt x="2432" y="182"/>
                  </a:cubicBezTo>
                  <a:cubicBezTo>
                    <a:pt x="2493" y="152"/>
                    <a:pt x="2493" y="91"/>
                    <a:pt x="2432" y="61"/>
                  </a:cubicBezTo>
                  <a:cubicBezTo>
                    <a:pt x="2352" y="16"/>
                    <a:pt x="2250" y="0"/>
                    <a:pt x="213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1595;p56">
              <a:extLst>
                <a:ext uri="{FF2B5EF4-FFF2-40B4-BE49-F238E27FC236}">
                  <a16:creationId xmlns="" xmlns:a16="http://schemas.microsoft.com/office/drawing/2014/main" id="{C77BDC89-C705-4361-B79E-CC0804BD4D73}"/>
                </a:ext>
              </a:extLst>
            </p:cNvPr>
            <p:cNvSpPr/>
            <p:nvPr/>
          </p:nvSpPr>
          <p:spPr>
            <a:xfrm>
              <a:off x="2851944" y="3476754"/>
              <a:ext cx="81348" cy="77465"/>
            </a:xfrm>
            <a:custGeom>
              <a:avLst/>
              <a:gdLst/>
              <a:ahLst/>
              <a:cxnLst/>
              <a:rect l="l" t="t" r="r" b="b"/>
              <a:pathLst>
                <a:path w="1278" h="1217" extrusionOk="0">
                  <a:moveTo>
                    <a:pt x="639" y="1"/>
                  </a:moveTo>
                  <a:cubicBezTo>
                    <a:pt x="274" y="1"/>
                    <a:pt x="1" y="274"/>
                    <a:pt x="1" y="609"/>
                  </a:cubicBezTo>
                  <a:cubicBezTo>
                    <a:pt x="1" y="943"/>
                    <a:pt x="274" y="1217"/>
                    <a:pt x="639" y="1217"/>
                  </a:cubicBezTo>
                  <a:cubicBezTo>
                    <a:pt x="974" y="1217"/>
                    <a:pt x="1278" y="943"/>
                    <a:pt x="1278" y="609"/>
                  </a:cubicBezTo>
                  <a:cubicBezTo>
                    <a:pt x="1278" y="274"/>
                    <a:pt x="974" y="1"/>
                    <a:pt x="63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1596;p56">
              <a:extLst>
                <a:ext uri="{FF2B5EF4-FFF2-40B4-BE49-F238E27FC236}">
                  <a16:creationId xmlns="" xmlns:a16="http://schemas.microsoft.com/office/drawing/2014/main" id="{FC59D3BE-A627-45CF-9A3E-C5385DD46B1B}"/>
                </a:ext>
              </a:extLst>
            </p:cNvPr>
            <p:cNvSpPr/>
            <p:nvPr/>
          </p:nvSpPr>
          <p:spPr>
            <a:xfrm>
              <a:off x="3279555" y="3476754"/>
              <a:ext cx="81284" cy="77465"/>
            </a:xfrm>
            <a:custGeom>
              <a:avLst/>
              <a:gdLst/>
              <a:ahLst/>
              <a:cxnLst/>
              <a:rect l="l" t="t" r="r" b="b"/>
              <a:pathLst>
                <a:path w="1277" h="1217" extrusionOk="0">
                  <a:moveTo>
                    <a:pt x="639" y="1"/>
                  </a:moveTo>
                  <a:cubicBezTo>
                    <a:pt x="274" y="1"/>
                    <a:pt x="0" y="274"/>
                    <a:pt x="0" y="609"/>
                  </a:cubicBezTo>
                  <a:cubicBezTo>
                    <a:pt x="0" y="943"/>
                    <a:pt x="274" y="1217"/>
                    <a:pt x="639" y="1217"/>
                  </a:cubicBezTo>
                  <a:cubicBezTo>
                    <a:pt x="973" y="1217"/>
                    <a:pt x="1277" y="943"/>
                    <a:pt x="1277" y="609"/>
                  </a:cubicBezTo>
                  <a:cubicBezTo>
                    <a:pt x="1277" y="274"/>
                    <a:pt x="973" y="1"/>
                    <a:pt x="63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1679448" y="198625"/>
            <a:ext cx="65277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Trường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tiểu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học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ái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mộ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a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5326" y="4608429"/>
            <a:ext cx="2761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</a:rPr>
              <a:t>Giáo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viên</a:t>
            </a:r>
            <a:r>
              <a:rPr lang="en-US" b="1" dirty="0" smtClean="0">
                <a:solidFill>
                  <a:srgbClr val="7030A0"/>
                </a:solidFill>
              </a:rPr>
              <a:t> : </a:t>
            </a:r>
            <a:r>
              <a:rPr lang="en-US" b="1" dirty="0" err="1" smtClean="0">
                <a:solidFill>
                  <a:srgbClr val="7030A0"/>
                </a:solidFill>
              </a:rPr>
              <a:t>Phạm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Thúy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Hồng</a:t>
            </a: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9" name="Google Shape;3039;p75"/>
          <p:cNvSpPr txBox="1">
            <a:spLocks noGrp="1"/>
          </p:cNvSpPr>
          <p:nvPr>
            <p:ph type="title"/>
          </p:nvPr>
        </p:nvSpPr>
        <p:spPr>
          <a:xfrm>
            <a:off x="720899" y="609759"/>
            <a:ext cx="8182095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20đ. Đảng Cộng sản Việt Nam ra đời vào:</a:t>
            </a:r>
            <a:endParaRPr sz="3200" dirty="0"/>
          </a:p>
        </p:txBody>
      </p:sp>
      <p:grpSp>
        <p:nvGrpSpPr>
          <p:cNvPr id="3043" name="Google Shape;3043;p75"/>
          <p:cNvGrpSpPr/>
          <p:nvPr/>
        </p:nvGrpSpPr>
        <p:grpSpPr>
          <a:xfrm>
            <a:off x="-635593" y="1452008"/>
            <a:ext cx="1920558" cy="2600765"/>
            <a:chOff x="-591231" y="1269158"/>
            <a:chExt cx="1920558" cy="2600765"/>
          </a:xfrm>
        </p:grpSpPr>
        <p:sp>
          <p:nvSpPr>
            <p:cNvPr id="3044" name="Google Shape;3044;p75"/>
            <p:cNvSpPr/>
            <p:nvPr/>
          </p:nvSpPr>
          <p:spPr>
            <a:xfrm rot="-2340010">
              <a:off x="17649" y="1149147"/>
              <a:ext cx="347040" cy="2058622"/>
            </a:xfrm>
            <a:prstGeom prst="rect">
              <a:avLst/>
            </a:pr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45" name="Google Shape;3045;p75"/>
            <p:cNvGrpSpPr/>
            <p:nvPr/>
          </p:nvGrpSpPr>
          <p:grpSpPr>
            <a:xfrm rot="-2700000" flipH="1">
              <a:off x="106973" y="2822966"/>
              <a:ext cx="1115378" cy="764581"/>
              <a:chOff x="1099417" y="3145296"/>
              <a:chExt cx="910414" cy="624080"/>
            </a:xfrm>
          </p:grpSpPr>
          <p:sp>
            <p:nvSpPr>
              <p:cNvPr id="3046" name="Google Shape;3046;p75"/>
              <p:cNvSpPr/>
              <p:nvPr/>
            </p:nvSpPr>
            <p:spPr>
              <a:xfrm>
                <a:off x="1099417" y="3586022"/>
                <a:ext cx="910414" cy="183354"/>
              </a:xfrm>
              <a:custGeom>
                <a:avLst/>
                <a:gdLst/>
                <a:ahLst/>
                <a:cxnLst/>
                <a:rect l="l" t="t" r="r" b="b"/>
                <a:pathLst>
                  <a:path w="9667" h="1947" extrusionOk="0">
                    <a:moveTo>
                      <a:pt x="153" y="1"/>
                    </a:moveTo>
                    <a:cubicBezTo>
                      <a:pt x="153" y="609"/>
                      <a:pt x="153" y="1095"/>
                      <a:pt x="122" y="1217"/>
                    </a:cubicBezTo>
                    <a:cubicBezTo>
                      <a:pt x="1" y="1612"/>
                      <a:pt x="9667" y="1946"/>
                      <a:pt x="9667" y="1946"/>
                    </a:cubicBezTo>
                    <a:cubicBezTo>
                      <a:pt x="9667" y="1946"/>
                      <a:pt x="9606" y="1490"/>
                      <a:pt x="9393" y="974"/>
                    </a:cubicBezTo>
                    <a:cubicBezTo>
                      <a:pt x="6809" y="700"/>
                      <a:pt x="1672" y="123"/>
                      <a:pt x="1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7" name="Google Shape;3047;p75"/>
              <p:cNvSpPr/>
              <p:nvPr/>
            </p:nvSpPr>
            <p:spPr>
              <a:xfrm>
                <a:off x="1110907" y="3145296"/>
                <a:ext cx="692770" cy="503823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5350" extrusionOk="0">
                    <a:moveTo>
                      <a:pt x="0" y="0"/>
                    </a:moveTo>
                    <a:cubicBezTo>
                      <a:pt x="0" y="0"/>
                      <a:pt x="61" y="2918"/>
                      <a:pt x="31" y="4681"/>
                    </a:cubicBezTo>
                    <a:cubicBezTo>
                      <a:pt x="1095" y="4772"/>
                      <a:pt x="3861" y="5046"/>
                      <a:pt x="6353" y="5350"/>
                    </a:cubicBezTo>
                    <a:cubicBezTo>
                      <a:pt x="6718" y="4833"/>
                      <a:pt x="7113" y="4438"/>
                      <a:pt x="7356" y="4225"/>
                    </a:cubicBezTo>
                    <a:cubicBezTo>
                      <a:pt x="7295" y="4225"/>
                      <a:pt x="7234" y="4225"/>
                      <a:pt x="7174" y="4255"/>
                    </a:cubicBezTo>
                    <a:cubicBezTo>
                      <a:pt x="7079" y="4274"/>
                      <a:pt x="6985" y="4283"/>
                      <a:pt x="6891" y="4283"/>
                    </a:cubicBezTo>
                    <a:cubicBezTo>
                      <a:pt x="5010" y="4283"/>
                      <a:pt x="3465" y="669"/>
                      <a:pt x="3465" y="66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75"/>
              <p:cNvSpPr/>
              <p:nvPr/>
            </p:nvSpPr>
            <p:spPr>
              <a:xfrm>
                <a:off x="1709212" y="3542044"/>
                <a:ext cx="274810" cy="135703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1441" extrusionOk="0">
                    <a:moveTo>
                      <a:pt x="1204" y="0"/>
                    </a:moveTo>
                    <a:cubicBezTo>
                      <a:pt x="1139" y="0"/>
                      <a:pt x="1072" y="4"/>
                      <a:pt x="1003" y="12"/>
                    </a:cubicBezTo>
                    <a:cubicBezTo>
                      <a:pt x="760" y="225"/>
                      <a:pt x="365" y="620"/>
                      <a:pt x="0" y="1106"/>
                    </a:cubicBezTo>
                    <a:cubicBezTo>
                      <a:pt x="1094" y="1228"/>
                      <a:pt x="2128" y="1349"/>
                      <a:pt x="2918" y="1441"/>
                    </a:cubicBezTo>
                    <a:cubicBezTo>
                      <a:pt x="2662" y="787"/>
                      <a:pt x="2141" y="0"/>
                      <a:pt x="12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75"/>
              <p:cNvSpPr/>
              <p:nvPr/>
            </p:nvSpPr>
            <p:spPr>
              <a:xfrm>
                <a:off x="1348515" y="3293900"/>
                <a:ext cx="159443" cy="129393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1374" extrusionOk="0">
                    <a:moveTo>
                      <a:pt x="1483" y="0"/>
                    </a:moveTo>
                    <a:cubicBezTo>
                      <a:pt x="1475" y="0"/>
                      <a:pt x="1467" y="1"/>
                      <a:pt x="1459" y="3"/>
                    </a:cubicBezTo>
                    <a:cubicBezTo>
                      <a:pt x="1338" y="33"/>
                      <a:pt x="1216" y="94"/>
                      <a:pt x="1125" y="155"/>
                    </a:cubicBezTo>
                    <a:cubicBezTo>
                      <a:pt x="882" y="276"/>
                      <a:pt x="669" y="459"/>
                      <a:pt x="456" y="641"/>
                    </a:cubicBezTo>
                    <a:cubicBezTo>
                      <a:pt x="304" y="793"/>
                      <a:pt x="183" y="975"/>
                      <a:pt x="61" y="1158"/>
                    </a:cubicBezTo>
                    <a:cubicBezTo>
                      <a:pt x="0" y="1218"/>
                      <a:pt x="31" y="1310"/>
                      <a:pt x="91" y="1340"/>
                    </a:cubicBezTo>
                    <a:cubicBezTo>
                      <a:pt x="126" y="1363"/>
                      <a:pt x="157" y="1373"/>
                      <a:pt x="184" y="1373"/>
                    </a:cubicBezTo>
                    <a:cubicBezTo>
                      <a:pt x="229" y="1373"/>
                      <a:pt x="267" y="1347"/>
                      <a:pt x="304" y="1310"/>
                    </a:cubicBezTo>
                    <a:cubicBezTo>
                      <a:pt x="517" y="975"/>
                      <a:pt x="790" y="702"/>
                      <a:pt x="1125" y="489"/>
                    </a:cubicBezTo>
                    <a:cubicBezTo>
                      <a:pt x="1216" y="428"/>
                      <a:pt x="1338" y="367"/>
                      <a:pt x="1429" y="337"/>
                    </a:cubicBezTo>
                    <a:lnTo>
                      <a:pt x="1459" y="307"/>
                    </a:lnTo>
                    <a:lnTo>
                      <a:pt x="1490" y="307"/>
                    </a:lnTo>
                    <a:lnTo>
                      <a:pt x="1520" y="276"/>
                    </a:lnTo>
                    <a:cubicBezTo>
                      <a:pt x="1693" y="247"/>
                      <a:pt x="1620" y="0"/>
                      <a:pt x="14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75"/>
              <p:cNvSpPr/>
              <p:nvPr/>
            </p:nvSpPr>
            <p:spPr>
              <a:xfrm>
                <a:off x="1411425" y="3396359"/>
                <a:ext cx="158689" cy="127039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1349" extrusionOk="0">
                    <a:moveTo>
                      <a:pt x="1481" y="0"/>
                    </a:moveTo>
                    <a:cubicBezTo>
                      <a:pt x="1465" y="0"/>
                      <a:pt x="1448" y="3"/>
                      <a:pt x="1429" y="9"/>
                    </a:cubicBezTo>
                    <a:cubicBezTo>
                      <a:pt x="1338" y="39"/>
                      <a:pt x="1217" y="70"/>
                      <a:pt x="1126" y="130"/>
                    </a:cubicBezTo>
                    <a:cubicBezTo>
                      <a:pt x="882" y="252"/>
                      <a:pt x="670" y="434"/>
                      <a:pt x="457" y="617"/>
                    </a:cubicBezTo>
                    <a:cubicBezTo>
                      <a:pt x="305" y="769"/>
                      <a:pt x="153" y="951"/>
                      <a:pt x="31" y="1133"/>
                    </a:cubicBezTo>
                    <a:cubicBezTo>
                      <a:pt x="1" y="1194"/>
                      <a:pt x="31" y="1285"/>
                      <a:pt x="92" y="1316"/>
                    </a:cubicBezTo>
                    <a:cubicBezTo>
                      <a:pt x="115" y="1339"/>
                      <a:pt x="143" y="1349"/>
                      <a:pt x="170" y="1349"/>
                    </a:cubicBezTo>
                    <a:cubicBezTo>
                      <a:pt x="214" y="1349"/>
                      <a:pt x="256" y="1323"/>
                      <a:pt x="274" y="1285"/>
                    </a:cubicBezTo>
                    <a:cubicBezTo>
                      <a:pt x="518" y="951"/>
                      <a:pt x="791" y="678"/>
                      <a:pt x="1126" y="465"/>
                    </a:cubicBezTo>
                    <a:cubicBezTo>
                      <a:pt x="1217" y="404"/>
                      <a:pt x="1308" y="343"/>
                      <a:pt x="1429" y="313"/>
                    </a:cubicBezTo>
                    <a:lnTo>
                      <a:pt x="1460" y="282"/>
                    </a:lnTo>
                    <a:lnTo>
                      <a:pt x="1521" y="282"/>
                    </a:lnTo>
                    <a:cubicBezTo>
                      <a:pt x="1685" y="228"/>
                      <a:pt x="1627" y="0"/>
                      <a:pt x="14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75"/>
              <p:cNvSpPr/>
              <p:nvPr/>
            </p:nvSpPr>
            <p:spPr>
              <a:xfrm>
                <a:off x="1511629" y="3477065"/>
                <a:ext cx="159537" cy="129393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1374" extrusionOk="0">
                    <a:moveTo>
                      <a:pt x="1483" y="1"/>
                    </a:moveTo>
                    <a:cubicBezTo>
                      <a:pt x="1475" y="1"/>
                      <a:pt x="1468" y="1"/>
                      <a:pt x="1460" y="3"/>
                    </a:cubicBezTo>
                    <a:cubicBezTo>
                      <a:pt x="1338" y="33"/>
                      <a:pt x="1217" y="94"/>
                      <a:pt x="1125" y="155"/>
                    </a:cubicBezTo>
                    <a:cubicBezTo>
                      <a:pt x="882" y="276"/>
                      <a:pt x="669" y="459"/>
                      <a:pt x="457" y="641"/>
                    </a:cubicBezTo>
                    <a:cubicBezTo>
                      <a:pt x="305" y="793"/>
                      <a:pt x="153" y="976"/>
                      <a:pt x="31" y="1158"/>
                    </a:cubicBezTo>
                    <a:cubicBezTo>
                      <a:pt x="1" y="1219"/>
                      <a:pt x="31" y="1310"/>
                      <a:pt x="92" y="1340"/>
                    </a:cubicBezTo>
                    <a:cubicBezTo>
                      <a:pt x="115" y="1364"/>
                      <a:pt x="143" y="1373"/>
                      <a:pt x="170" y="1373"/>
                    </a:cubicBezTo>
                    <a:cubicBezTo>
                      <a:pt x="213" y="1373"/>
                      <a:pt x="255" y="1347"/>
                      <a:pt x="274" y="1310"/>
                    </a:cubicBezTo>
                    <a:cubicBezTo>
                      <a:pt x="517" y="976"/>
                      <a:pt x="791" y="702"/>
                      <a:pt x="1125" y="489"/>
                    </a:cubicBezTo>
                    <a:cubicBezTo>
                      <a:pt x="1217" y="428"/>
                      <a:pt x="1308" y="368"/>
                      <a:pt x="1429" y="337"/>
                    </a:cubicBezTo>
                    <a:lnTo>
                      <a:pt x="1460" y="307"/>
                    </a:lnTo>
                    <a:lnTo>
                      <a:pt x="1490" y="307"/>
                    </a:lnTo>
                    <a:lnTo>
                      <a:pt x="1521" y="276"/>
                    </a:lnTo>
                    <a:cubicBezTo>
                      <a:pt x="1693" y="248"/>
                      <a:pt x="1621" y="1"/>
                      <a:pt x="14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52" name="Google Shape;3052;p75"/>
          <p:cNvGrpSpPr/>
          <p:nvPr/>
        </p:nvGrpSpPr>
        <p:grpSpPr>
          <a:xfrm flipH="1">
            <a:off x="6678063" y="1741984"/>
            <a:ext cx="1694690" cy="2433764"/>
            <a:chOff x="9400894" y="1269158"/>
            <a:chExt cx="1920558" cy="2600765"/>
          </a:xfrm>
        </p:grpSpPr>
        <p:sp>
          <p:nvSpPr>
            <p:cNvPr id="3053" name="Google Shape;3053;p75"/>
            <p:cNvSpPr/>
            <p:nvPr/>
          </p:nvSpPr>
          <p:spPr>
            <a:xfrm rot="-2340010">
              <a:off x="10009774" y="1149147"/>
              <a:ext cx="347040" cy="2058622"/>
            </a:xfrm>
            <a:prstGeom prst="rect">
              <a:avLst/>
            </a:pr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54" name="Google Shape;3054;p75"/>
            <p:cNvGrpSpPr/>
            <p:nvPr/>
          </p:nvGrpSpPr>
          <p:grpSpPr>
            <a:xfrm rot="-2700000" flipH="1">
              <a:off x="10099098" y="2822966"/>
              <a:ext cx="1115378" cy="764581"/>
              <a:chOff x="1099417" y="3145296"/>
              <a:chExt cx="910414" cy="624080"/>
            </a:xfrm>
          </p:grpSpPr>
          <p:sp>
            <p:nvSpPr>
              <p:cNvPr id="3055" name="Google Shape;3055;p75"/>
              <p:cNvSpPr/>
              <p:nvPr/>
            </p:nvSpPr>
            <p:spPr>
              <a:xfrm>
                <a:off x="1099417" y="3586022"/>
                <a:ext cx="910414" cy="183354"/>
              </a:xfrm>
              <a:custGeom>
                <a:avLst/>
                <a:gdLst/>
                <a:ahLst/>
                <a:cxnLst/>
                <a:rect l="l" t="t" r="r" b="b"/>
                <a:pathLst>
                  <a:path w="9667" h="1947" extrusionOk="0">
                    <a:moveTo>
                      <a:pt x="153" y="1"/>
                    </a:moveTo>
                    <a:cubicBezTo>
                      <a:pt x="153" y="609"/>
                      <a:pt x="153" y="1095"/>
                      <a:pt x="122" y="1217"/>
                    </a:cubicBezTo>
                    <a:cubicBezTo>
                      <a:pt x="1" y="1612"/>
                      <a:pt x="9667" y="1946"/>
                      <a:pt x="9667" y="1946"/>
                    </a:cubicBezTo>
                    <a:cubicBezTo>
                      <a:pt x="9667" y="1946"/>
                      <a:pt x="9606" y="1490"/>
                      <a:pt x="9393" y="974"/>
                    </a:cubicBezTo>
                    <a:cubicBezTo>
                      <a:pt x="6809" y="700"/>
                      <a:pt x="1672" y="123"/>
                      <a:pt x="1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75"/>
              <p:cNvSpPr/>
              <p:nvPr/>
            </p:nvSpPr>
            <p:spPr>
              <a:xfrm>
                <a:off x="1110907" y="3145296"/>
                <a:ext cx="692770" cy="503823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5350" extrusionOk="0">
                    <a:moveTo>
                      <a:pt x="0" y="0"/>
                    </a:moveTo>
                    <a:cubicBezTo>
                      <a:pt x="0" y="0"/>
                      <a:pt x="61" y="2918"/>
                      <a:pt x="31" y="4681"/>
                    </a:cubicBezTo>
                    <a:cubicBezTo>
                      <a:pt x="1095" y="4772"/>
                      <a:pt x="3861" y="5046"/>
                      <a:pt x="6353" y="5350"/>
                    </a:cubicBezTo>
                    <a:cubicBezTo>
                      <a:pt x="6718" y="4833"/>
                      <a:pt x="7113" y="4438"/>
                      <a:pt x="7356" y="4225"/>
                    </a:cubicBezTo>
                    <a:cubicBezTo>
                      <a:pt x="7295" y="4225"/>
                      <a:pt x="7234" y="4225"/>
                      <a:pt x="7174" y="4255"/>
                    </a:cubicBezTo>
                    <a:cubicBezTo>
                      <a:pt x="7079" y="4274"/>
                      <a:pt x="6985" y="4283"/>
                      <a:pt x="6891" y="4283"/>
                    </a:cubicBezTo>
                    <a:cubicBezTo>
                      <a:pt x="5010" y="4283"/>
                      <a:pt x="3465" y="669"/>
                      <a:pt x="3465" y="66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75"/>
              <p:cNvSpPr/>
              <p:nvPr/>
            </p:nvSpPr>
            <p:spPr>
              <a:xfrm>
                <a:off x="1709212" y="3542044"/>
                <a:ext cx="274810" cy="135703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1441" extrusionOk="0">
                    <a:moveTo>
                      <a:pt x="1204" y="0"/>
                    </a:moveTo>
                    <a:cubicBezTo>
                      <a:pt x="1139" y="0"/>
                      <a:pt x="1072" y="4"/>
                      <a:pt x="1003" y="12"/>
                    </a:cubicBezTo>
                    <a:cubicBezTo>
                      <a:pt x="760" y="225"/>
                      <a:pt x="365" y="620"/>
                      <a:pt x="0" y="1106"/>
                    </a:cubicBezTo>
                    <a:cubicBezTo>
                      <a:pt x="1094" y="1228"/>
                      <a:pt x="2128" y="1349"/>
                      <a:pt x="2918" y="1441"/>
                    </a:cubicBezTo>
                    <a:cubicBezTo>
                      <a:pt x="2662" y="787"/>
                      <a:pt x="2141" y="0"/>
                      <a:pt x="12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75"/>
              <p:cNvSpPr/>
              <p:nvPr/>
            </p:nvSpPr>
            <p:spPr>
              <a:xfrm>
                <a:off x="1348515" y="3293900"/>
                <a:ext cx="159443" cy="129393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1374" extrusionOk="0">
                    <a:moveTo>
                      <a:pt x="1483" y="0"/>
                    </a:moveTo>
                    <a:cubicBezTo>
                      <a:pt x="1475" y="0"/>
                      <a:pt x="1467" y="1"/>
                      <a:pt x="1459" y="3"/>
                    </a:cubicBezTo>
                    <a:cubicBezTo>
                      <a:pt x="1338" y="33"/>
                      <a:pt x="1216" y="94"/>
                      <a:pt x="1125" y="155"/>
                    </a:cubicBezTo>
                    <a:cubicBezTo>
                      <a:pt x="882" y="276"/>
                      <a:pt x="669" y="459"/>
                      <a:pt x="456" y="641"/>
                    </a:cubicBezTo>
                    <a:cubicBezTo>
                      <a:pt x="304" y="793"/>
                      <a:pt x="183" y="975"/>
                      <a:pt x="61" y="1158"/>
                    </a:cubicBezTo>
                    <a:cubicBezTo>
                      <a:pt x="0" y="1218"/>
                      <a:pt x="31" y="1310"/>
                      <a:pt x="91" y="1340"/>
                    </a:cubicBezTo>
                    <a:cubicBezTo>
                      <a:pt x="126" y="1363"/>
                      <a:pt x="157" y="1373"/>
                      <a:pt x="184" y="1373"/>
                    </a:cubicBezTo>
                    <a:cubicBezTo>
                      <a:pt x="229" y="1373"/>
                      <a:pt x="267" y="1347"/>
                      <a:pt x="304" y="1310"/>
                    </a:cubicBezTo>
                    <a:cubicBezTo>
                      <a:pt x="517" y="975"/>
                      <a:pt x="790" y="702"/>
                      <a:pt x="1125" y="489"/>
                    </a:cubicBezTo>
                    <a:cubicBezTo>
                      <a:pt x="1216" y="428"/>
                      <a:pt x="1338" y="367"/>
                      <a:pt x="1429" y="337"/>
                    </a:cubicBezTo>
                    <a:lnTo>
                      <a:pt x="1459" y="307"/>
                    </a:lnTo>
                    <a:lnTo>
                      <a:pt x="1490" y="307"/>
                    </a:lnTo>
                    <a:lnTo>
                      <a:pt x="1520" y="276"/>
                    </a:lnTo>
                    <a:cubicBezTo>
                      <a:pt x="1693" y="247"/>
                      <a:pt x="1620" y="0"/>
                      <a:pt x="14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75"/>
              <p:cNvSpPr/>
              <p:nvPr/>
            </p:nvSpPr>
            <p:spPr>
              <a:xfrm>
                <a:off x="1411425" y="3396359"/>
                <a:ext cx="158689" cy="127039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1349" extrusionOk="0">
                    <a:moveTo>
                      <a:pt x="1481" y="0"/>
                    </a:moveTo>
                    <a:cubicBezTo>
                      <a:pt x="1465" y="0"/>
                      <a:pt x="1448" y="3"/>
                      <a:pt x="1429" y="9"/>
                    </a:cubicBezTo>
                    <a:cubicBezTo>
                      <a:pt x="1338" y="39"/>
                      <a:pt x="1217" y="70"/>
                      <a:pt x="1126" y="130"/>
                    </a:cubicBezTo>
                    <a:cubicBezTo>
                      <a:pt x="882" y="252"/>
                      <a:pt x="670" y="434"/>
                      <a:pt x="457" y="617"/>
                    </a:cubicBezTo>
                    <a:cubicBezTo>
                      <a:pt x="305" y="769"/>
                      <a:pt x="153" y="951"/>
                      <a:pt x="31" y="1133"/>
                    </a:cubicBezTo>
                    <a:cubicBezTo>
                      <a:pt x="1" y="1194"/>
                      <a:pt x="31" y="1285"/>
                      <a:pt x="92" y="1316"/>
                    </a:cubicBezTo>
                    <a:cubicBezTo>
                      <a:pt x="115" y="1339"/>
                      <a:pt x="143" y="1349"/>
                      <a:pt x="170" y="1349"/>
                    </a:cubicBezTo>
                    <a:cubicBezTo>
                      <a:pt x="214" y="1349"/>
                      <a:pt x="256" y="1323"/>
                      <a:pt x="274" y="1285"/>
                    </a:cubicBezTo>
                    <a:cubicBezTo>
                      <a:pt x="518" y="951"/>
                      <a:pt x="791" y="678"/>
                      <a:pt x="1126" y="465"/>
                    </a:cubicBezTo>
                    <a:cubicBezTo>
                      <a:pt x="1217" y="404"/>
                      <a:pt x="1308" y="343"/>
                      <a:pt x="1429" y="313"/>
                    </a:cubicBezTo>
                    <a:lnTo>
                      <a:pt x="1460" y="282"/>
                    </a:lnTo>
                    <a:lnTo>
                      <a:pt x="1521" y="282"/>
                    </a:lnTo>
                    <a:cubicBezTo>
                      <a:pt x="1685" y="228"/>
                      <a:pt x="1627" y="0"/>
                      <a:pt x="14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75"/>
              <p:cNvSpPr/>
              <p:nvPr/>
            </p:nvSpPr>
            <p:spPr>
              <a:xfrm>
                <a:off x="1511629" y="3477065"/>
                <a:ext cx="159537" cy="129393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1374" extrusionOk="0">
                    <a:moveTo>
                      <a:pt x="1483" y="1"/>
                    </a:moveTo>
                    <a:cubicBezTo>
                      <a:pt x="1475" y="1"/>
                      <a:pt x="1468" y="1"/>
                      <a:pt x="1460" y="3"/>
                    </a:cubicBezTo>
                    <a:cubicBezTo>
                      <a:pt x="1338" y="33"/>
                      <a:pt x="1217" y="94"/>
                      <a:pt x="1125" y="155"/>
                    </a:cubicBezTo>
                    <a:cubicBezTo>
                      <a:pt x="882" y="276"/>
                      <a:pt x="669" y="459"/>
                      <a:pt x="457" y="641"/>
                    </a:cubicBezTo>
                    <a:cubicBezTo>
                      <a:pt x="305" y="793"/>
                      <a:pt x="153" y="976"/>
                      <a:pt x="31" y="1158"/>
                    </a:cubicBezTo>
                    <a:cubicBezTo>
                      <a:pt x="1" y="1219"/>
                      <a:pt x="31" y="1310"/>
                      <a:pt x="92" y="1340"/>
                    </a:cubicBezTo>
                    <a:cubicBezTo>
                      <a:pt x="115" y="1364"/>
                      <a:pt x="143" y="1373"/>
                      <a:pt x="170" y="1373"/>
                    </a:cubicBezTo>
                    <a:cubicBezTo>
                      <a:pt x="213" y="1373"/>
                      <a:pt x="255" y="1347"/>
                      <a:pt x="274" y="1310"/>
                    </a:cubicBezTo>
                    <a:cubicBezTo>
                      <a:pt x="517" y="976"/>
                      <a:pt x="791" y="702"/>
                      <a:pt x="1125" y="489"/>
                    </a:cubicBezTo>
                    <a:cubicBezTo>
                      <a:pt x="1217" y="428"/>
                      <a:pt x="1308" y="368"/>
                      <a:pt x="1429" y="337"/>
                    </a:cubicBezTo>
                    <a:lnTo>
                      <a:pt x="1460" y="307"/>
                    </a:lnTo>
                    <a:lnTo>
                      <a:pt x="1490" y="307"/>
                    </a:lnTo>
                    <a:lnTo>
                      <a:pt x="1521" y="276"/>
                    </a:lnTo>
                    <a:cubicBezTo>
                      <a:pt x="1693" y="248"/>
                      <a:pt x="1621" y="1"/>
                      <a:pt x="14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61" name="Google Shape;3061;p75"/>
          <p:cNvGrpSpPr/>
          <p:nvPr/>
        </p:nvGrpSpPr>
        <p:grpSpPr>
          <a:xfrm rot="-842945">
            <a:off x="8663750" y="1779250"/>
            <a:ext cx="351858" cy="363795"/>
            <a:chOff x="3610557" y="2780704"/>
            <a:chExt cx="325017" cy="336052"/>
          </a:xfrm>
        </p:grpSpPr>
        <p:sp>
          <p:nvSpPr>
            <p:cNvPr id="3062" name="Google Shape;3062;p75"/>
            <p:cNvSpPr/>
            <p:nvPr/>
          </p:nvSpPr>
          <p:spPr>
            <a:xfrm>
              <a:off x="3610557" y="2780704"/>
              <a:ext cx="324702" cy="335973"/>
            </a:xfrm>
            <a:custGeom>
              <a:avLst/>
              <a:gdLst/>
              <a:ahLst/>
              <a:cxnLst/>
              <a:rect l="l" t="t" r="r" b="b"/>
              <a:pathLst>
                <a:path w="12359" h="12788" extrusionOk="0">
                  <a:moveTo>
                    <a:pt x="11722" y="1"/>
                  </a:moveTo>
                  <a:cubicBezTo>
                    <a:pt x="11685" y="1"/>
                    <a:pt x="11648" y="4"/>
                    <a:pt x="11610" y="11"/>
                  </a:cubicBezTo>
                  <a:lnTo>
                    <a:pt x="3959" y="1363"/>
                  </a:lnTo>
                  <a:cubicBezTo>
                    <a:pt x="3661" y="1412"/>
                    <a:pt x="3439" y="1675"/>
                    <a:pt x="3439" y="1980"/>
                  </a:cubicBezTo>
                  <a:lnTo>
                    <a:pt x="3439" y="8611"/>
                  </a:lnTo>
                  <a:cubicBezTo>
                    <a:pt x="3121" y="8453"/>
                    <a:pt x="2788" y="8379"/>
                    <a:pt x="2462" y="8379"/>
                  </a:cubicBezTo>
                  <a:cubicBezTo>
                    <a:pt x="1475" y="8379"/>
                    <a:pt x="550" y="9053"/>
                    <a:pt x="310" y="10096"/>
                  </a:cubicBezTo>
                  <a:cubicBezTo>
                    <a:pt x="1" y="11479"/>
                    <a:pt x="1050" y="12787"/>
                    <a:pt x="2462" y="12787"/>
                  </a:cubicBezTo>
                  <a:cubicBezTo>
                    <a:pt x="2473" y="12787"/>
                    <a:pt x="2484" y="12787"/>
                    <a:pt x="2495" y="12787"/>
                  </a:cubicBezTo>
                  <a:cubicBezTo>
                    <a:pt x="3709" y="12759"/>
                    <a:pt x="4673" y="11767"/>
                    <a:pt x="4666" y="10554"/>
                  </a:cubicBezTo>
                  <a:lnTo>
                    <a:pt x="4666" y="3187"/>
                  </a:lnTo>
                  <a:lnTo>
                    <a:pt x="11124" y="2043"/>
                  </a:lnTo>
                  <a:lnTo>
                    <a:pt x="11124" y="7030"/>
                  </a:lnTo>
                  <a:cubicBezTo>
                    <a:pt x="10808" y="6874"/>
                    <a:pt x="10475" y="6801"/>
                    <a:pt x="10149" y="6801"/>
                  </a:cubicBezTo>
                  <a:cubicBezTo>
                    <a:pt x="9160" y="6801"/>
                    <a:pt x="8231" y="7473"/>
                    <a:pt x="7996" y="8521"/>
                  </a:cubicBezTo>
                  <a:cubicBezTo>
                    <a:pt x="7686" y="9905"/>
                    <a:pt x="8735" y="11213"/>
                    <a:pt x="10147" y="11213"/>
                  </a:cubicBezTo>
                  <a:cubicBezTo>
                    <a:pt x="10158" y="11213"/>
                    <a:pt x="10170" y="11213"/>
                    <a:pt x="10181" y="11213"/>
                  </a:cubicBezTo>
                  <a:cubicBezTo>
                    <a:pt x="11394" y="11185"/>
                    <a:pt x="12359" y="10193"/>
                    <a:pt x="12352" y="8979"/>
                  </a:cubicBezTo>
                  <a:lnTo>
                    <a:pt x="12352" y="628"/>
                  </a:lnTo>
                  <a:cubicBezTo>
                    <a:pt x="12352" y="278"/>
                    <a:pt x="12064" y="1"/>
                    <a:pt x="117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75"/>
            <p:cNvSpPr/>
            <p:nvPr/>
          </p:nvSpPr>
          <p:spPr>
            <a:xfrm>
              <a:off x="3665703" y="2864434"/>
              <a:ext cx="67967" cy="252321"/>
            </a:xfrm>
            <a:custGeom>
              <a:avLst/>
              <a:gdLst/>
              <a:ahLst/>
              <a:cxnLst/>
              <a:rect l="l" t="t" r="r" b="b"/>
              <a:pathLst>
                <a:path w="2587" h="9604" extrusionOk="0">
                  <a:moveTo>
                    <a:pt x="2567" y="0"/>
                  </a:moveTo>
                  <a:lnTo>
                    <a:pt x="2297" y="84"/>
                  </a:lnTo>
                  <a:cubicBezTo>
                    <a:pt x="2026" y="160"/>
                    <a:pt x="1846" y="410"/>
                    <a:pt x="1846" y="687"/>
                  </a:cubicBezTo>
                  <a:lnTo>
                    <a:pt x="1846" y="7367"/>
                  </a:lnTo>
                  <a:cubicBezTo>
                    <a:pt x="1846" y="8456"/>
                    <a:pt x="1069" y="9385"/>
                    <a:pt x="1" y="9572"/>
                  </a:cubicBezTo>
                  <a:cubicBezTo>
                    <a:pt x="126" y="9593"/>
                    <a:pt x="250" y="9603"/>
                    <a:pt x="372" y="9603"/>
                  </a:cubicBezTo>
                  <a:cubicBezTo>
                    <a:pt x="1576" y="9603"/>
                    <a:pt x="2586" y="8614"/>
                    <a:pt x="2567" y="7367"/>
                  </a:cubicBezTo>
                  <a:lnTo>
                    <a:pt x="25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75"/>
            <p:cNvSpPr/>
            <p:nvPr/>
          </p:nvSpPr>
          <p:spPr>
            <a:xfrm>
              <a:off x="3867633" y="2780704"/>
              <a:ext cx="67941" cy="294830"/>
            </a:xfrm>
            <a:custGeom>
              <a:avLst/>
              <a:gdLst/>
              <a:ahLst/>
              <a:cxnLst/>
              <a:rect l="l" t="t" r="r" b="b"/>
              <a:pathLst>
                <a:path w="2586" h="11222" extrusionOk="0">
                  <a:moveTo>
                    <a:pt x="1942" y="1"/>
                  </a:moveTo>
                  <a:cubicBezTo>
                    <a:pt x="1906" y="1"/>
                    <a:pt x="1869" y="4"/>
                    <a:pt x="1831" y="11"/>
                  </a:cubicBezTo>
                  <a:lnTo>
                    <a:pt x="1499" y="66"/>
                  </a:lnTo>
                  <a:cubicBezTo>
                    <a:pt x="1714" y="170"/>
                    <a:pt x="1845" y="392"/>
                    <a:pt x="1845" y="628"/>
                  </a:cubicBezTo>
                  <a:lnTo>
                    <a:pt x="1845" y="8979"/>
                  </a:lnTo>
                  <a:cubicBezTo>
                    <a:pt x="1852" y="10068"/>
                    <a:pt x="1075" y="10998"/>
                    <a:pt x="0" y="11192"/>
                  </a:cubicBezTo>
                  <a:cubicBezTo>
                    <a:pt x="123" y="11212"/>
                    <a:pt x="244" y="11221"/>
                    <a:pt x="363" y="11221"/>
                  </a:cubicBezTo>
                  <a:cubicBezTo>
                    <a:pt x="1571" y="11221"/>
                    <a:pt x="2586" y="10236"/>
                    <a:pt x="2567" y="8986"/>
                  </a:cubicBezTo>
                  <a:lnTo>
                    <a:pt x="2567" y="628"/>
                  </a:lnTo>
                  <a:cubicBezTo>
                    <a:pt x="2567" y="278"/>
                    <a:pt x="2279" y="1"/>
                    <a:pt x="19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5" name="Google Shape;3065;p75"/>
          <p:cNvGrpSpPr/>
          <p:nvPr/>
        </p:nvGrpSpPr>
        <p:grpSpPr>
          <a:xfrm rot="1216377">
            <a:off x="718401" y="2198305"/>
            <a:ext cx="351851" cy="363765"/>
            <a:chOff x="3610557" y="2780704"/>
            <a:chExt cx="325017" cy="336052"/>
          </a:xfrm>
        </p:grpSpPr>
        <p:sp>
          <p:nvSpPr>
            <p:cNvPr id="3066" name="Google Shape;3066;p75"/>
            <p:cNvSpPr/>
            <p:nvPr/>
          </p:nvSpPr>
          <p:spPr>
            <a:xfrm>
              <a:off x="3610557" y="2780704"/>
              <a:ext cx="324702" cy="335973"/>
            </a:xfrm>
            <a:custGeom>
              <a:avLst/>
              <a:gdLst/>
              <a:ahLst/>
              <a:cxnLst/>
              <a:rect l="l" t="t" r="r" b="b"/>
              <a:pathLst>
                <a:path w="12359" h="12788" extrusionOk="0">
                  <a:moveTo>
                    <a:pt x="11722" y="1"/>
                  </a:moveTo>
                  <a:cubicBezTo>
                    <a:pt x="11685" y="1"/>
                    <a:pt x="11648" y="4"/>
                    <a:pt x="11610" y="11"/>
                  </a:cubicBezTo>
                  <a:lnTo>
                    <a:pt x="3959" y="1363"/>
                  </a:lnTo>
                  <a:cubicBezTo>
                    <a:pt x="3661" y="1412"/>
                    <a:pt x="3439" y="1675"/>
                    <a:pt x="3439" y="1980"/>
                  </a:cubicBezTo>
                  <a:lnTo>
                    <a:pt x="3439" y="8611"/>
                  </a:lnTo>
                  <a:cubicBezTo>
                    <a:pt x="3121" y="8453"/>
                    <a:pt x="2788" y="8379"/>
                    <a:pt x="2462" y="8379"/>
                  </a:cubicBezTo>
                  <a:cubicBezTo>
                    <a:pt x="1475" y="8379"/>
                    <a:pt x="550" y="9053"/>
                    <a:pt x="310" y="10096"/>
                  </a:cubicBezTo>
                  <a:cubicBezTo>
                    <a:pt x="1" y="11479"/>
                    <a:pt x="1050" y="12787"/>
                    <a:pt x="2462" y="12787"/>
                  </a:cubicBezTo>
                  <a:cubicBezTo>
                    <a:pt x="2473" y="12787"/>
                    <a:pt x="2484" y="12787"/>
                    <a:pt x="2495" y="12787"/>
                  </a:cubicBezTo>
                  <a:cubicBezTo>
                    <a:pt x="3709" y="12759"/>
                    <a:pt x="4673" y="11767"/>
                    <a:pt x="4666" y="10554"/>
                  </a:cubicBezTo>
                  <a:lnTo>
                    <a:pt x="4666" y="3187"/>
                  </a:lnTo>
                  <a:lnTo>
                    <a:pt x="11124" y="2043"/>
                  </a:lnTo>
                  <a:lnTo>
                    <a:pt x="11124" y="7030"/>
                  </a:lnTo>
                  <a:cubicBezTo>
                    <a:pt x="10808" y="6874"/>
                    <a:pt x="10475" y="6801"/>
                    <a:pt x="10149" y="6801"/>
                  </a:cubicBezTo>
                  <a:cubicBezTo>
                    <a:pt x="9160" y="6801"/>
                    <a:pt x="8231" y="7473"/>
                    <a:pt x="7996" y="8521"/>
                  </a:cubicBezTo>
                  <a:cubicBezTo>
                    <a:pt x="7686" y="9905"/>
                    <a:pt x="8735" y="11213"/>
                    <a:pt x="10147" y="11213"/>
                  </a:cubicBezTo>
                  <a:cubicBezTo>
                    <a:pt x="10158" y="11213"/>
                    <a:pt x="10170" y="11213"/>
                    <a:pt x="10181" y="11213"/>
                  </a:cubicBezTo>
                  <a:cubicBezTo>
                    <a:pt x="11394" y="11185"/>
                    <a:pt x="12359" y="10193"/>
                    <a:pt x="12352" y="8979"/>
                  </a:cubicBezTo>
                  <a:lnTo>
                    <a:pt x="12352" y="628"/>
                  </a:lnTo>
                  <a:cubicBezTo>
                    <a:pt x="12352" y="278"/>
                    <a:pt x="12064" y="1"/>
                    <a:pt x="117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75"/>
            <p:cNvSpPr/>
            <p:nvPr/>
          </p:nvSpPr>
          <p:spPr>
            <a:xfrm>
              <a:off x="3665703" y="2864434"/>
              <a:ext cx="67967" cy="252321"/>
            </a:xfrm>
            <a:custGeom>
              <a:avLst/>
              <a:gdLst/>
              <a:ahLst/>
              <a:cxnLst/>
              <a:rect l="l" t="t" r="r" b="b"/>
              <a:pathLst>
                <a:path w="2587" h="9604" extrusionOk="0">
                  <a:moveTo>
                    <a:pt x="2567" y="0"/>
                  </a:moveTo>
                  <a:lnTo>
                    <a:pt x="2297" y="84"/>
                  </a:lnTo>
                  <a:cubicBezTo>
                    <a:pt x="2026" y="160"/>
                    <a:pt x="1846" y="410"/>
                    <a:pt x="1846" y="687"/>
                  </a:cubicBezTo>
                  <a:lnTo>
                    <a:pt x="1846" y="7367"/>
                  </a:lnTo>
                  <a:cubicBezTo>
                    <a:pt x="1846" y="8456"/>
                    <a:pt x="1069" y="9385"/>
                    <a:pt x="1" y="9572"/>
                  </a:cubicBezTo>
                  <a:cubicBezTo>
                    <a:pt x="126" y="9593"/>
                    <a:pt x="250" y="9603"/>
                    <a:pt x="372" y="9603"/>
                  </a:cubicBezTo>
                  <a:cubicBezTo>
                    <a:pt x="1576" y="9603"/>
                    <a:pt x="2586" y="8614"/>
                    <a:pt x="2567" y="7367"/>
                  </a:cubicBezTo>
                  <a:lnTo>
                    <a:pt x="25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75"/>
            <p:cNvSpPr/>
            <p:nvPr/>
          </p:nvSpPr>
          <p:spPr>
            <a:xfrm>
              <a:off x="3867633" y="2780704"/>
              <a:ext cx="67941" cy="294830"/>
            </a:xfrm>
            <a:custGeom>
              <a:avLst/>
              <a:gdLst/>
              <a:ahLst/>
              <a:cxnLst/>
              <a:rect l="l" t="t" r="r" b="b"/>
              <a:pathLst>
                <a:path w="2586" h="11222" extrusionOk="0">
                  <a:moveTo>
                    <a:pt x="1942" y="1"/>
                  </a:moveTo>
                  <a:cubicBezTo>
                    <a:pt x="1906" y="1"/>
                    <a:pt x="1869" y="4"/>
                    <a:pt x="1831" y="11"/>
                  </a:cubicBezTo>
                  <a:lnTo>
                    <a:pt x="1499" y="66"/>
                  </a:lnTo>
                  <a:cubicBezTo>
                    <a:pt x="1714" y="170"/>
                    <a:pt x="1845" y="392"/>
                    <a:pt x="1845" y="628"/>
                  </a:cubicBezTo>
                  <a:lnTo>
                    <a:pt x="1845" y="8979"/>
                  </a:lnTo>
                  <a:cubicBezTo>
                    <a:pt x="1852" y="10068"/>
                    <a:pt x="1075" y="10998"/>
                    <a:pt x="0" y="11192"/>
                  </a:cubicBezTo>
                  <a:cubicBezTo>
                    <a:pt x="123" y="11212"/>
                    <a:pt x="244" y="11221"/>
                    <a:pt x="363" y="11221"/>
                  </a:cubicBezTo>
                  <a:cubicBezTo>
                    <a:pt x="1571" y="11221"/>
                    <a:pt x="2586" y="10236"/>
                    <a:pt x="2567" y="8986"/>
                  </a:cubicBezTo>
                  <a:lnTo>
                    <a:pt x="2567" y="628"/>
                  </a:lnTo>
                  <a:cubicBezTo>
                    <a:pt x="2567" y="278"/>
                    <a:pt x="2279" y="1"/>
                    <a:pt x="19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3" name="Google Shape;3073;p75">
            <a:hlinkClick r:id="" action="ppaction://noaction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36575" y="4549730"/>
            <a:ext cx="388400" cy="3884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8" name="Google Shape;846;p44">
            <a:hlinkClick r:id="rId6" action="ppaction://hlinksldjump"/>
            <a:extLst>
              <a:ext uri="{FF2B5EF4-FFF2-40B4-BE49-F238E27FC236}">
                <a16:creationId xmlns="" xmlns:a16="http://schemas.microsoft.com/office/drawing/2014/main" id="{96CAFA72-98B5-488F-8427-2BA2786EA924}"/>
              </a:ext>
            </a:extLst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" name="Đồng hồ đếm ngược 20s">
            <a:hlinkClick r:id="" action="ppaction://media"/>
            <a:extLst>
              <a:ext uri="{FF2B5EF4-FFF2-40B4-BE49-F238E27FC236}">
                <a16:creationId xmlns="" xmlns:a16="http://schemas.microsoft.com/office/drawing/2014/main" id="{C5980DBA-F031-498F-80B9-D7D02B7BAB4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63" y="4400667"/>
            <a:ext cx="1018951" cy="764213"/>
          </a:xfrm>
          <a:prstGeom prst="rect">
            <a:avLst/>
          </a:prstGeom>
        </p:spPr>
      </p:pic>
      <p:sp>
        <p:nvSpPr>
          <p:cNvPr id="36" name="Google Shape;845;p44">
            <a:extLst>
              <a:ext uri="{FF2B5EF4-FFF2-40B4-BE49-F238E27FC236}">
                <a16:creationId xmlns="" xmlns:a16="http://schemas.microsoft.com/office/drawing/2014/main" id="{E9AA3B26-3BA6-4343-8417-541679E718A5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591777" y="1794483"/>
            <a:ext cx="7496906" cy="2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2/3/1930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3/2/1930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2/9/1945</a:t>
            </a:r>
            <a:endParaRPr sz="2400" b="1" dirty="0">
              <a:solidFill>
                <a:schemeClr val="tx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B996A286-2822-4A24-9EF0-9590703D9070}"/>
              </a:ext>
            </a:extLst>
          </p:cNvPr>
          <p:cNvSpPr/>
          <p:nvPr/>
        </p:nvSpPr>
        <p:spPr>
          <a:xfrm>
            <a:off x="2509607" y="2617328"/>
            <a:ext cx="446196" cy="507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  <p:bldLst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2" name="Google Shape;2342;p68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84231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30đ. Chiều ngày 19/8/1945 đã diễn ra sự kiện gì?</a:t>
            </a:r>
            <a:endParaRPr sz="3200" dirty="0"/>
          </a:p>
        </p:txBody>
      </p:sp>
      <p:grpSp>
        <p:nvGrpSpPr>
          <p:cNvPr id="2344" name="Google Shape;2344;p68"/>
          <p:cNvGrpSpPr/>
          <p:nvPr/>
        </p:nvGrpSpPr>
        <p:grpSpPr>
          <a:xfrm rot="-798535">
            <a:off x="7709390" y="2894887"/>
            <a:ext cx="830956" cy="1118211"/>
            <a:chOff x="-1138858" y="3639035"/>
            <a:chExt cx="1211444" cy="1630231"/>
          </a:xfrm>
        </p:grpSpPr>
        <p:sp>
          <p:nvSpPr>
            <p:cNvPr id="2345" name="Google Shape;2345;p68"/>
            <p:cNvSpPr/>
            <p:nvPr/>
          </p:nvSpPr>
          <p:spPr>
            <a:xfrm>
              <a:off x="-985216" y="4615716"/>
              <a:ext cx="897590" cy="653550"/>
            </a:xfrm>
            <a:custGeom>
              <a:avLst/>
              <a:gdLst/>
              <a:ahLst/>
              <a:cxnLst/>
              <a:rect l="l" t="t" r="r" b="b"/>
              <a:pathLst>
                <a:path w="12432" h="905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730" y="7934"/>
                    <a:pt x="1854" y="8390"/>
                  </a:cubicBezTo>
                  <a:cubicBezTo>
                    <a:pt x="2536" y="8648"/>
                    <a:pt x="5295" y="9051"/>
                    <a:pt x="7721" y="9051"/>
                  </a:cubicBezTo>
                  <a:cubicBezTo>
                    <a:pt x="9298" y="9051"/>
                    <a:pt x="10734" y="8881"/>
                    <a:pt x="11368" y="8390"/>
                  </a:cubicBezTo>
                  <a:cubicBezTo>
                    <a:pt x="12432" y="5958"/>
                    <a:pt x="12310" y="761"/>
                    <a:pt x="12310" y="76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68"/>
            <p:cNvSpPr/>
            <p:nvPr/>
          </p:nvSpPr>
          <p:spPr>
            <a:xfrm>
              <a:off x="-1138858" y="4236121"/>
              <a:ext cx="1211444" cy="576505"/>
            </a:xfrm>
            <a:custGeom>
              <a:avLst/>
              <a:gdLst/>
              <a:ahLst/>
              <a:cxnLst/>
              <a:rect l="l" t="t" r="r" b="b"/>
              <a:pathLst>
                <a:path w="16779" h="7984" extrusionOk="0">
                  <a:moveTo>
                    <a:pt x="9380" y="0"/>
                  </a:moveTo>
                  <a:cubicBezTo>
                    <a:pt x="4747" y="0"/>
                    <a:pt x="456" y="1914"/>
                    <a:pt x="456" y="1914"/>
                  </a:cubicBezTo>
                  <a:cubicBezTo>
                    <a:pt x="456" y="1914"/>
                    <a:pt x="0" y="3829"/>
                    <a:pt x="1034" y="6352"/>
                  </a:cubicBezTo>
                  <a:cubicBezTo>
                    <a:pt x="2801" y="7604"/>
                    <a:pt x="5904" y="7984"/>
                    <a:pt x="8827" y="7984"/>
                  </a:cubicBezTo>
                  <a:cubicBezTo>
                    <a:pt x="12290" y="7984"/>
                    <a:pt x="15499" y="7450"/>
                    <a:pt x="15928" y="7203"/>
                  </a:cubicBezTo>
                  <a:cubicBezTo>
                    <a:pt x="16718" y="6717"/>
                    <a:pt x="16779" y="2461"/>
                    <a:pt x="16779" y="2461"/>
                  </a:cubicBezTo>
                  <a:cubicBezTo>
                    <a:pt x="14665" y="598"/>
                    <a:pt x="11969" y="0"/>
                    <a:pt x="9380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68"/>
            <p:cNvSpPr/>
            <p:nvPr/>
          </p:nvSpPr>
          <p:spPr>
            <a:xfrm>
              <a:off x="-1105935" y="4242619"/>
              <a:ext cx="1178521" cy="342480"/>
            </a:xfrm>
            <a:custGeom>
              <a:avLst/>
              <a:gdLst/>
              <a:ahLst/>
              <a:cxnLst/>
              <a:rect l="l" t="t" r="r" b="b"/>
              <a:pathLst>
                <a:path w="16323" h="4743" extrusionOk="0">
                  <a:moveTo>
                    <a:pt x="8177" y="0"/>
                  </a:moveTo>
                  <a:cubicBezTo>
                    <a:pt x="3648" y="0"/>
                    <a:pt x="0" y="1064"/>
                    <a:pt x="0" y="2371"/>
                  </a:cubicBezTo>
                  <a:cubicBezTo>
                    <a:pt x="0" y="3678"/>
                    <a:pt x="3648" y="4742"/>
                    <a:pt x="8177" y="4742"/>
                  </a:cubicBezTo>
                  <a:cubicBezTo>
                    <a:pt x="12675" y="4742"/>
                    <a:pt x="16323" y="3678"/>
                    <a:pt x="16323" y="2371"/>
                  </a:cubicBezTo>
                  <a:cubicBezTo>
                    <a:pt x="16323" y="1064"/>
                    <a:pt x="12675" y="0"/>
                    <a:pt x="81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68"/>
            <p:cNvSpPr/>
            <p:nvPr/>
          </p:nvSpPr>
          <p:spPr>
            <a:xfrm>
              <a:off x="-934358" y="4335256"/>
              <a:ext cx="880200" cy="139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68"/>
            <p:cNvSpPr/>
            <p:nvPr/>
          </p:nvSpPr>
          <p:spPr>
            <a:xfrm>
              <a:off x="-631941" y="3639035"/>
              <a:ext cx="546554" cy="829736"/>
            </a:xfrm>
            <a:custGeom>
              <a:avLst/>
              <a:gdLst/>
              <a:ahLst/>
              <a:cxnLst/>
              <a:rect l="l" t="t" r="r" b="b"/>
              <a:pathLst>
                <a:path w="7570" h="11491" extrusionOk="0">
                  <a:moveTo>
                    <a:pt x="3905" y="0"/>
                  </a:moveTo>
                  <a:cubicBezTo>
                    <a:pt x="2721" y="0"/>
                    <a:pt x="1152" y="6248"/>
                    <a:pt x="426" y="9575"/>
                  </a:cubicBezTo>
                  <a:cubicBezTo>
                    <a:pt x="214" y="10487"/>
                    <a:pt x="62" y="11156"/>
                    <a:pt x="1" y="11460"/>
                  </a:cubicBezTo>
                  <a:cubicBezTo>
                    <a:pt x="426" y="11460"/>
                    <a:pt x="822" y="11490"/>
                    <a:pt x="1277" y="11490"/>
                  </a:cubicBezTo>
                  <a:cubicBezTo>
                    <a:pt x="2828" y="11490"/>
                    <a:pt x="4256" y="11369"/>
                    <a:pt x="5320" y="11217"/>
                  </a:cubicBezTo>
                  <a:cubicBezTo>
                    <a:pt x="5624" y="10882"/>
                    <a:pt x="6019" y="10457"/>
                    <a:pt x="6384" y="10031"/>
                  </a:cubicBezTo>
                  <a:cubicBezTo>
                    <a:pt x="6992" y="9271"/>
                    <a:pt x="7448" y="8542"/>
                    <a:pt x="7144" y="8299"/>
                  </a:cubicBezTo>
                  <a:cubicBezTo>
                    <a:pt x="7096" y="8263"/>
                    <a:pt x="7036" y="8247"/>
                    <a:pt x="6965" y="8247"/>
                  </a:cubicBezTo>
                  <a:cubicBezTo>
                    <a:pt x="6490" y="8247"/>
                    <a:pt x="5532" y="8991"/>
                    <a:pt x="4712" y="9758"/>
                  </a:cubicBezTo>
                  <a:cubicBezTo>
                    <a:pt x="3861" y="10487"/>
                    <a:pt x="3162" y="11217"/>
                    <a:pt x="3162" y="11217"/>
                  </a:cubicBezTo>
                  <a:cubicBezTo>
                    <a:pt x="3162" y="11217"/>
                    <a:pt x="3557" y="10578"/>
                    <a:pt x="4074" y="9666"/>
                  </a:cubicBezTo>
                  <a:cubicBezTo>
                    <a:pt x="5381" y="7448"/>
                    <a:pt x="7569" y="3496"/>
                    <a:pt x="7022" y="3223"/>
                  </a:cubicBezTo>
                  <a:cubicBezTo>
                    <a:pt x="7004" y="3214"/>
                    <a:pt x="6984" y="3210"/>
                    <a:pt x="6963" y="3210"/>
                  </a:cubicBezTo>
                  <a:cubicBezTo>
                    <a:pt x="6300" y="3210"/>
                    <a:pt x="4093" y="7192"/>
                    <a:pt x="2828" y="9606"/>
                  </a:cubicBezTo>
                  <a:cubicBezTo>
                    <a:pt x="2281" y="10639"/>
                    <a:pt x="1916" y="11369"/>
                    <a:pt x="1916" y="11369"/>
                  </a:cubicBezTo>
                  <a:cubicBezTo>
                    <a:pt x="1916" y="11369"/>
                    <a:pt x="2129" y="10669"/>
                    <a:pt x="2433" y="9575"/>
                  </a:cubicBezTo>
                  <a:cubicBezTo>
                    <a:pt x="3375" y="6384"/>
                    <a:pt x="5107" y="61"/>
                    <a:pt x="3922" y="1"/>
                  </a:cubicBezTo>
                  <a:cubicBezTo>
                    <a:pt x="3916" y="0"/>
                    <a:pt x="3911" y="0"/>
                    <a:pt x="39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0" name="Google Shape;2350;p68"/>
          <p:cNvGrpSpPr/>
          <p:nvPr/>
        </p:nvGrpSpPr>
        <p:grpSpPr>
          <a:xfrm rot="798535" flipH="1">
            <a:off x="439206" y="2874370"/>
            <a:ext cx="995123" cy="1238945"/>
            <a:chOff x="-1138858" y="3639035"/>
            <a:chExt cx="1211444" cy="1630231"/>
          </a:xfrm>
        </p:grpSpPr>
        <p:sp>
          <p:nvSpPr>
            <p:cNvPr id="2351" name="Google Shape;2351;p68"/>
            <p:cNvSpPr/>
            <p:nvPr/>
          </p:nvSpPr>
          <p:spPr>
            <a:xfrm>
              <a:off x="-985216" y="4615716"/>
              <a:ext cx="897590" cy="653550"/>
            </a:xfrm>
            <a:custGeom>
              <a:avLst/>
              <a:gdLst/>
              <a:ahLst/>
              <a:cxnLst/>
              <a:rect l="l" t="t" r="r" b="b"/>
              <a:pathLst>
                <a:path w="12432" h="905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730" y="7934"/>
                    <a:pt x="1854" y="8390"/>
                  </a:cubicBezTo>
                  <a:cubicBezTo>
                    <a:pt x="2536" y="8648"/>
                    <a:pt x="5295" y="9051"/>
                    <a:pt x="7721" y="9051"/>
                  </a:cubicBezTo>
                  <a:cubicBezTo>
                    <a:pt x="9298" y="9051"/>
                    <a:pt x="10734" y="8881"/>
                    <a:pt x="11368" y="8390"/>
                  </a:cubicBezTo>
                  <a:cubicBezTo>
                    <a:pt x="12432" y="5958"/>
                    <a:pt x="12310" y="761"/>
                    <a:pt x="12310" y="76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68"/>
            <p:cNvSpPr/>
            <p:nvPr/>
          </p:nvSpPr>
          <p:spPr>
            <a:xfrm>
              <a:off x="-1138858" y="4236121"/>
              <a:ext cx="1211444" cy="576505"/>
            </a:xfrm>
            <a:custGeom>
              <a:avLst/>
              <a:gdLst/>
              <a:ahLst/>
              <a:cxnLst/>
              <a:rect l="l" t="t" r="r" b="b"/>
              <a:pathLst>
                <a:path w="16779" h="7984" extrusionOk="0">
                  <a:moveTo>
                    <a:pt x="9380" y="0"/>
                  </a:moveTo>
                  <a:cubicBezTo>
                    <a:pt x="4747" y="0"/>
                    <a:pt x="456" y="1914"/>
                    <a:pt x="456" y="1914"/>
                  </a:cubicBezTo>
                  <a:cubicBezTo>
                    <a:pt x="456" y="1914"/>
                    <a:pt x="0" y="3829"/>
                    <a:pt x="1034" y="6352"/>
                  </a:cubicBezTo>
                  <a:cubicBezTo>
                    <a:pt x="2801" y="7604"/>
                    <a:pt x="5904" y="7984"/>
                    <a:pt x="8827" y="7984"/>
                  </a:cubicBezTo>
                  <a:cubicBezTo>
                    <a:pt x="12290" y="7984"/>
                    <a:pt x="15499" y="7450"/>
                    <a:pt x="15928" y="7203"/>
                  </a:cubicBezTo>
                  <a:cubicBezTo>
                    <a:pt x="16718" y="6717"/>
                    <a:pt x="16779" y="2461"/>
                    <a:pt x="16779" y="2461"/>
                  </a:cubicBezTo>
                  <a:cubicBezTo>
                    <a:pt x="14665" y="598"/>
                    <a:pt x="11969" y="0"/>
                    <a:pt x="93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68"/>
            <p:cNvSpPr/>
            <p:nvPr/>
          </p:nvSpPr>
          <p:spPr>
            <a:xfrm>
              <a:off x="-1105935" y="4242619"/>
              <a:ext cx="1178521" cy="342480"/>
            </a:xfrm>
            <a:custGeom>
              <a:avLst/>
              <a:gdLst/>
              <a:ahLst/>
              <a:cxnLst/>
              <a:rect l="l" t="t" r="r" b="b"/>
              <a:pathLst>
                <a:path w="16323" h="4743" extrusionOk="0">
                  <a:moveTo>
                    <a:pt x="8177" y="0"/>
                  </a:moveTo>
                  <a:cubicBezTo>
                    <a:pt x="3648" y="0"/>
                    <a:pt x="0" y="1064"/>
                    <a:pt x="0" y="2371"/>
                  </a:cubicBezTo>
                  <a:cubicBezTo>
                    <a:pt x="0" y="3678"/>
                    <a:pt x="3648" y="4742"/>
                    <a:pt x="8177" y="4742"/>
                  </a:cubicBezTo>
                  <a:cubicBezTo>
                    <a:pt x="12675" y="4742"/>
                    <a:pt x="16323" y="3678"/>
                    <a:pt x="16323" y="2371"/>
                  </a:cubicBezTo>
                  <a:cubicBezTo>
                    <a:pt x="16323" y="1064"/>
                    <a:pt x="12675" y="0"/>
                    <a:pt x="8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68"/>
            <p:cNvSpPr/>
            <p:nvPr/>
          </p:nvSpPr>
          <p:spPr>
            <a:xfrm>
              <a:off x="-934358" y="4335256"/>
              <a:ext cx="880200" cy="139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68"/>
            <p:cNvSpPr/>
            <p:nvPr/>
          </p:nvSpPr>
          <p:spPr>
            <a:xfrm>
              <a:off x="-631941" y="3639035"/>
              <a:ext cx="546554" cy="829736"/>
            </a:xfrm>
            <a:custGeom>
              <a:avLst/>
              <a:gdLst/>
              <a:ahLst/>
              <a:cxnLst/>
              <a:rect l="l" t="t" r="r" b="b"/>
              <a:pathLst>
                <a:path w="7570" h="11491" extrusionOk="0">
                  <a:moveTo>
                    <a:pt x="3905" y="0"/>
                  </a:moveTo>
                  <a:cubicBezTo>
                    <a:pt x="2721" y="0"/>
                    <a:pt x="1152" y="6248"/>
                    <a:pt x="426" y="9575"/>
                  </a:cubicBezTo>
                  <a:cubicBezTo>
                    <a:pt x="214" y="10487"/>
                    <a:pt x="62" y="11156"/>
                    <a:pt x="1" y="11460"/>
                  </a:cubicBezTo>
                  <a:cubicBezTo>
                    <a:pt x="426" y="11460"/>
                    <a:pt x="822" y="11490"/>
                    <a:pt x="1277" y="11490"/>
                  </a:cubicBezTo>
                  <a:cubicBezTo>
                    <a:pt x="2828" y="11490"/>
                    <a:pt x="4256" y="11369"/>
                    <a:pt x="5320" y="11217"/>
                  </a:cubicBezTo>
                  <a:cubicBezTo>
                    <a:pt x="5624" y="10882"/>
                    <a:pt x="6019" y="10457"/>
                    <a:pt x="6384" y="10031"/>
                  </a:cubicBezTo>
                  <a:cubicBezTo>
                    <a:pt x="6992" y="9271"/>
                    <a:pt x="7448" y="8542"/>
                    <a:pt x="7144" y="8299"/>
                  </a:cubicBezTo>
                  <a:cubicBezTo>
                    <a:pt x="7096" y="8263"/>
                    <a:pt x="7036" y="8247"/>
                    <a:pt x="6965" y="8247"/>
                  </a:cubicBezTo>
                  <a:cubicBezTo>
                    <a:pt x="6490" y="8247"/>
                    <a:pt x="5532" y="8991"/>
                    <a:pt x="4712" y="9758"/>
                  </a:cubicBezTo>
                  <a:cubicBezTo>
                    <a:pt x="3861" y="10487"/>
                    <a:pt x="3162" y="11217"/>
                    <a:pt x="3162" y="11217"/>
                  </a:cubicBezTo>
                  <a:cubicBezTo>
                    <a:pt x="3162" y="11217"/>
                    <a:pt x="3557" y="10578"/>
                    <a:pt x="4074" y="9666"/>
                  </a:cubicBezTo>
                  <a:cubicBezTo>
                    <a:pt x="5381" y="7448"/>
                    <a:pt x="7569" y="3496"/>
                    <a:pt x="7022" y="3223"/>
                  </a:cubicBezTo>
                  <a:cubicBezTo>
                    <a:pt x="7004" y="3214"/>
                    <a:pt x="6984" y="3210"/>
                    <a:pt x="6963" y="3210"/>
                  </a:cubicBezTo>
                  <a:cubicBezTo>
                    <a:pt x="6300" y="3210"/>
                    <a:pt x="4093" y="7192"/>
                    <a:pt x="2828" y="9606"/>
                  </a:cubicBezTo>
                  <a:cubicBezTo>
                    <a:pt x="2281" y="10639"/>
                    <a:pt x="1916" y="11369"/>
                    <a:pt x="1916" y="11369"/>
                  </a:cubicBezTo>
                  <a:cubicBezTo>
                    <a:pt x="1916" y="11369"/>
                    <a:pt x="2129" y="10669"/>
                    <a:pt x="2433" y="9575"/>
                  </a:cubicBezTo>
                  <a:cubicBezTo>
                    <a:pt x="3375" y="6384"/>
                    <a:pt x="5107" y="61"/>
                    <a:pt x="3922" y="1"/>
                  </a:cubicBezTo>
                  <a:cubicBezTo>
                    <a:pt x="3916" y="0"/>
                    <a:pt x="3911" y="0"/>
                    <a:pt x="39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56" name="Google Shape;2356;p68">
            <a:hlinkClick r:id="rId5" action="ppaction://hlinksldjump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1100" y="4584717"/>
            <a:ext cx="319350" cy="3193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2" name="Google Shape;1510;p56">
            <a:extLst>
              <a:ext uri="{FF2B5EF4-FFF2-40B4-BE49-F238E27FC236}">
                <a16:creationId xmlns="" xmlns:a16="http://schemas.microsoft.com/office/drawing/2014/main" id="{B71ED080-833E-451C-BA4E-93F0E56CE126}"/>
              </a:ext>
            </a:extLst>
          </p:cNvPr>
          <p:cNvSpPr/>
          <p:nvPr/>
        </p:nvSpPr>
        <p:spPr>
          <a:xfrm>
            <a:off x="-9401" y="2690888"/>
            <a:ext cx="798509" cy="287414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511;p56">
            <a:extLst>
              <a:ext uri="{FF2B5EF4-FFF2-40B4-BE49-F238E27FC236}">
                <a16:creationId xmlns="" xmlns:a16="http://schemas.microsoft.com/office/drawing/2014/main" id="{468C136D-F5EF-4527-84B2-19EE55517C63}"/>
              </a:ext>
            </a:extLst>
          </p:cNvPr>
          <p:cNvSpPr/>
          <p:nvPr/>
        </p:nvSpPr>
        <p:spPr>
          <a:xfrm>
            <a:off x="8189530" y="1524027"/>
            <a:ext cx="927225" cy="458694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846;p44">
            <a:hlinkClick r:id="rId7" action="ppaction://hlinksldjump"/>
            <a:extLst>
              <a:ext uri="{FF2B5EF4-FFF2-40B4-BE49-F238E27FC236}">
                <a16:creationId xmlns="" xmlns:a16="http://schemas.microsoft.com/office/drawing/2014/main" id="{CBA0BE66-2A64-46E8-AA4D-D1238EF58488}"/>
              </a:ext>
            </a:extLst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9" name="Đồng hồ đếm ngược 20s">
            <a:hlinkClick r:id="" action="ppaction://media"/>
            <a:extLst>
              <a:ext uri="{FF2B5EF4-FFF2-40B4-BE49-F238E27FC236}">
                <a16:creationId xmlns="" xmlns:a16="http://schemas.microsoft.com/office/drawing/2014/main" id="{43628ADE-4E6D-41CB-B1CA-57E85565296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63" y="4400667"/>
            <a:ext cx="1018951" cy="764213"/>
          </a:xfrm>
          <a:prstGeom prst="rect">
            <a:avLst/>
          </a:prstGeom>
        </p:spPr>
      </p:pic>
      <p:sp>
        <p:nvSpPr>
          <p:cNvPr id="20" name="Google Shape;845;p44">
            <a:extLst>
              <a:ext uri="{FF2B5EF4-FFF2-40B4-BE49-F238E27FC236}">
                <a16:creationId xmlns="" xmlns:a16="http://schemas.microsoft.com/office/drawing/2014/main" id="{46E34237-4949-4BBA-BC0B-4E36148E9117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1384942" y="1914239"/>
            <a:ext cx="7663179" cy="2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Gòn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sz="2400" b="1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F605CE73-452E-4D3D-93FB-9952521B09B4}"/>
              </a:ext>
            </a:extLst>
          </p:cNvPr>
          <p:cNvSpPr/>
          <p:nvPr/>
        </p:nvSpPr>
        <p:spPr>
          <a:xfrm>
            <a:off x="1293007" y="1982721"/>
            <a:ext cx="446196" cy="507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2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09"/>
                </p:tgtEl>
              </p:cMediaNode>
            </p:video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p57"/>
          <p:cNvSpPr txBox="1">
            <a:spLocks noGrp="1"/>
          </p:cNvSpPr>
          <p:nvPr>
            <p:ph type="title" idx="2"/>
          </p:nvPr>
        </p:nvSpPr>
        <p:spPr>
          <a:xfrm>
            <a:off x="540420" y="609759"/>
            <a:ext cx="8711858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30đ. Những thay đổi về kinh tế đã tạo ra giai cấp, tầng lớp mới nào trong xã hội VN cuối thế kỉ XIX đầu thế kỉ XX?</a:t>
            </a:r>
            <a:endParaRPr sz="3200" dirty="0"/>
          </a:p>
        </p:txBody>
      </p:sp>
      <p:pic>
        <p:nvPicPr>
          <p:cNvPr id="1613" name="Google Shape;1613;p57">
            <a:hlinkClick r:id="rId5" action="ppaction://hlinksldjump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8264675" y="4573721"/>
            <a:ext cx="332200" cy="3321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16" name="Google Shape;1087;p49">
            <a:extLst>
              <a:ext uri="{FF2B5EF4-FFF2-40B4-BE49-F238E27FC236}">
                <a16:creationId xmlns="" xmlns:a16="http://schemas.microsoft.com/office/drawing/2014/main" id="{8E35E135-D18F-4B67-83EC-03E8EDD9A3C1}"/>
              </a:ext>
            </a:extLst>
          </p:cNvPr>
          <p:cNvGrpSpPr/>
          <p:nvPr/>
        </p:nvGrpSpPr>
        <p:grpSpPr>
          <a:xfrm>
            <a:off x="7503182" y="3606911"/>
            <a:ext cx="1522986" cy="1538360"/>
            <a:chOff x="2039108" y="678179"/>
            <a:chExt cx="1846062" cy="2319889"/>
          </a:xfrm>
        </p:grpSpPr>
        <p:grpSp>
          <p:nvGrpSpPr>
            <p:cNvPr id="17" name="Google Shape;1088;p49">
              <a:extLst>
                <a:ext uri="{FF2B5EF4-FFF2-40B4-BE49-F238E27FC236}">
                  <a16:creationId xmlns="" xmlns:a16="http://schemas.microsoft.com/office/drawing/2014/main" id="{C4D26821-B610-4A42-ACCA-92921391BBEE}"/>
                </a:ext>
              </a:extLst>
            </p:cNvPr>
            <p:cNvGrpSpPr/>
            <p:nvPr/>
          </p:nvGrpSpPr>
          <p:grpSpPr>
            <a:xfrm>
              <a:off x="2039108" y="678179"/>
              <a:ext cx="1846062" cy="2319889"/>
              <a:chOff x="-1122992" y="804804"/>
              <a:chExt cx="1846062" cy="2319889"/>
            </a:xfrm>
          </p:grpSpPr>
          <p:sp>
            <p:nvSpPr>
              <p:cNvPr id="19" name="Google Shape;1089;p49">
                <a:extLst>
                  <a:ext uri="{FF2B5EF4-FFF2-40B4-BE49-F238E27FC236}">
                    <a16:creationId xmlns="" xmlns:a16="http://schemas.microsoft.com/office/drawing/2014/main" id="{E66C7CD2-8E48-4764-BD21-682D121046E2}"/>
                  </a:ext>
                </a:extLst>
              </p:cNvPr>
              <p:cNvSpPr/>
              <p:nvPr/>
            </p:nvSpPr>
            <p:spPr>
              <a:xfrm>
                <a:off x="-901238" y="2245689"/>
                <a:ext cx="1402621" cy="655824"/>
              </a:xfrm>
              <a:custGeom>
                <a:avLst/>
                <a:gdLst/>
                <a:ahLst/>
                <a:cxnLst/>
                <a:rect l="l" t="t" r="r" b="b"/>
                <a:pathLst>
                  <a:path w="23466" h="10972" extrusionOk="0">
                    <a:moveTo>
                      <a:pt x="15508" y="0"/>
                    </a:moveTo>
                    <a:cubicBezTo>
                      <a:pt x="14830" y="0"/>
                      <a:pt x="14408" y="90"/>
                      <a:pt x="14408" y="90"/>
                    </a:cubicBezTo>
                    <a:lnTo>
                      <a:pt x="14073" y="1123"/>
                    </a:lnTo>
                    <a:cubicBezTo>
                      <a:pt x="13344" y="1458"/>
                      <a:pt x="12158" y="1488"/>
                      <a:pt x="11763" y="1518"/>
                    </a:cubicBezTo>
                    <a:lnTo>
                      <a:pt x="11733" y="1518"/>
                    </a:lnTo>
                    <a:cubicBezTo>
                      <a:pt x="11307" y="1488"/>
                      <a:pt x="10122" y="1458"/>
                      <a:pt x="9392" y="1123"/>
                    </a:cubicBezTo>
                    <a:lnTo>
                      <a:pt x="9362" y="211"/>
                    </a:lnTo>
                    <a:cubicBezTo>
                      <a:pt x="9362" y="211"/>
                      <a:pt x="8855" y="99"/>
                      <a:pt x="8060" y="99"/>
                    </a:cubicBezTo>
                    <a:cubicBezTo>
                      <a:pt x="6046" y="99"/>
                      <a:pt x="2179" y="818"/>
                      <a:pt x="0" y="5895"/>
                    </a:cubicBezTo>
                    <a:cubicBezTo>
                      <a:pt x="0" y="5895"/>
                      <a:pt x="3526" y="8327"/>
                      <a:pt x="4590" y="8509"/>
                    </a:cubicBezTo>
                    <a:lnTo>
                      <a:pt x="4833" y="10698"/>
                    </a:lnTo>
                    <a:lnTo>
                      <a:pt x="11398" y="10819"/>
                    </a:lnTo>
                    <a:lnTo>
                      <a:pt x="12098" y="10819"/>
                    </a:lnTo>
                    <a:lnTo>
                      <a:pt x="18693" y="10971"/>
                    </a:lnTo>
                    <a:lnTo>
                      <a:pt x="18876" y="8509"/>
                    </a:lnTo>
                    <a:cubicBezTo>
                      <a:pt x="19970" y="8327"/>
                      <a:pt x="23466" y="5895"/>
                      <a:pt x="23466" y="5895"/>
                    </a:cubicBezTo>
                    <a:cubicBezTo>
                      <a:pt x="21231" y="690"/>
                      <a:pt x="17388" y="0"/>
                      <a:pt x="155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090;p49">
                <a:extLst>
                  <a:ext uri="{FF2B5EF4-FFF2-40B4-BE49-F238E27FC236}">
                    <a16:creationId xmlns="" xmlns:a16="http://schemas.microsoft.com/office/drawing/2014/main" id="{6A567A3F-8071-4702-96DC-9502B9DFDB31}"/>
                  </a:ext>
                </a:extLst>
              </p:cNvPr>
              <p:cNvSpPr/>
              <p:nvPr/>
            </p:nvSpPr>
            <p:spPr>
              <a:xfrm>
                <a:off x="-372555" y="2082037"/>
                <a:ext cx="388820" cy="262401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4390" extrusionOk="0">
                    <a:moveTo>
                      <a:pt x="6505" y="1"/>
                    </a:moveTo>
                    <a:lnTo>
                      <a:pt x="0" y="639"/>
                    </a:lnTo>
                    <a:cubicBezTo>
                      <a:pt x="0" y="639"/>
                      <a:pt x="578" y="2007"/>
                      <a:pt x="608" y="4074"/>
                    </a:cubicBezTo>
                    <a:cubicBezTo>
                      <a:pt x="608" y="4074"/>
                      <a:pt x="1725" y="4389"/>
                      <a:pt x="3052" y="4389"/>
                    </a:cubicBezTo>
                    <a:cubicBezTo>
                      <a:pt x="3743" y="4389"/>
                      <a:pt x="4491" y="4304"/>
                      <a:pt x="5167" y="4044"/>
                    </a:cubicBezTo>
                    <a:lnTo>
                      <a:pt x="6505" y="1"/>
                    </a:ln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91;p49">
                <a:extLst>
                  <a:ext uri="{FF2B5EF4-FFF2-40B4-BE49-F238E27FC236}">
                    <a16:creationId xmlns="" xmlns:a16="http://schemas.microsoft.com/office/drawing/2014/main" id="{8D7A5117-7CDE-41A4-B323-8F5FC5C96F5E}"/>
                  </a:ext>
                </a:extLst>
              </p:cNvPr>
              <p:cNvSpPr/>
              <p:nvPr/>
            </p:nvSpPr>
            <p:spPr>
              <a:xfrm>
                <a:off x="-1061128" y="1684786"/>
                <a:ext cx="270769" cy="167662"/>
              </a:xfrm>
              <a:custGeom>
                <a:avLst/>
                <a:gdLst/>
                <a:ahLst/>
                <a:cxnLst/>
                <a:rect l="l" t="t" r="r" b="b"/>
                <a:pathLst>
                  <a:path w="4530" h="2805" extrusionOk="0">
                    <a:moveTo>
                      <a:pt x="2592" y="0"/>
                    </a:moveTo>
                    <a:cubicBezTo>
                      <a:pt x="1673" y="0"/>
                      <a:pt x="757" y="289"/>
                      <a:pt x="0" y="865"/>
                    </a:cubicBezTo>
                    <a:cubicBezTo>
                      <a:pt x="199" y="1859"/>
                      <a:pt x="1055" y="2804"/>
                      <a:pt x="2558" y="2804"/>
                    </a:cubicBezTo>
                    <a:cubicBezTo>
                      <a:pt x="3124" y="2804"/>
                      <a:pt x="3781" y="2670"/>
                      <a:pt x="4529" y="2354"/>
                    </a:cubicBezTo>
                    <a:lnTo>
                      <a:pt x="4438" y="409"/>
                    </a:lnTo>
                    <a:cubicBezTo>
                      <a:pt x="3856" y="137"/>
                      <a:pt x="3224" y="0"/>
                      <a:pt x="2592" y="0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092;p49">
                <a:extLst>
                  <a:ext uri="{FF2B5EF4-FFF2-40B4-BE49-F238E27FC236}">
                    <a16:creationId xmlns="" xmlns:a16="http://schemas.microsoft.com/office/drawing/2014/main" id="{150EE7EA-BF80-4D0A-A3B0-94A08A9C6C59}"/>
                  </a:ext>
                </a:extLst>
              </p:cNvPr>
              <p:cNvSpPr/>
              <p:nvPr/>
            </p:nvSpPr>
            <p:spPr>
              <a:xfrm>
                <a:off x="-1070213" y="1590284"/>
                <a:ext cx="274356" cy="146861"/>
              </a:xfrm>
              <a:custGeom>
                <a:avLst/>
                <a:gdLst/>
                <a:ahLst/>
                <a:cxnLst/>
                <a:rect l="l" t="t" r="r" b="b"/>
                <a:pathLst>
                  <a:path w="4590" h="2457" extrusionOk="0">
                    <a:moveTo>
                      <a:pt x="2427" y="1"/>
                    </a:moveTo>
                    <a:cubicBezTo>
                      <a:pt x="1936" y="1"/>
                      <a:pt x="1404" y="118"/>
                      <a:pt x="882" y="451"/>
                    </a:cubicBezTo>
                    <a:cubicBezTo>
                      <a:pt x="243" y="876"/>
                      <a:pt x="0" y="1697"/>
                      <a:pt x="152" y="2457"/>
                    </a:cubicBezTo>
                    <a:cubicBezTo>
                      <a:pt x="909" y="1881"/>
                      <a:pt x="1825" y="1592"/>
                      <a:pt x="2744" y="1592"/>
                    </a:cubicBezTo>
                    <a:cubicBezTo>
                      <a:pt x="3376" y="1592"/>
                      <a:pt x="4008" y="1729"/>
                      <a:pt x="4590" y="2001"/>
                    </a:cubicBezTo>
                    <a:lnTo>
                      <a:pt x="4529" y="664"/>
                    </a:lnTo>
                    <a:cubicBezTo>
                      <a:pt x="4529" y="664"/>
                      <a:pt x="3595" y="1"/>
                      <a:pt x="2427" y="1"/>
                    </a:cubicBez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93;p49">
                <a:extLst>
                  <a:ext uri="{FF2B5EF4-FFF2-40B4-BE49-F238E27FC236}">
                    <a16:creationId xmlns="" xmlns:a16="http://schemas.microsoft.com/office/drawing/2014/main" id="{219F99F3-915A-4E0A-AC55-386ABC8A82C2}"/>
                  </a:ext>
                </a:extLst>
              </p:cNvPr>
              <p:cNvSpPr/>
              <p:nvPr/>
            </p:nvSpPr>
            <p:spPr>
              <a:xfrm>
                <a:off x="-983006" y="1697293"/>
                <a:ext cx="170830" cy="135923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274" extrusionOk="0">
                    <a:moveTo>
                      <a:pt x="1290" y="0"/>
                    </a:moveTo>
                    <a:cubicBezTo>
                      <a:pt x="860" y="0"/>
                      <a:pt x="406" y="123"/>
                      <a:pt x="31" y="237"/>
                    </a:cubicBezTo>
                    <a:cubicBezTo>
                      <a:pt x="0" y="237"/>
                      <a:pt x="0" y="298"/>
                      <a:pt x="31" y="298"/>
                    </a:cubicBezTo>
                    <a:cubicBezTo>
                      <a:pt x="440" y="264"/>
                      <a:pt x="897" y="134"/>
                      <a:pt x="1327" y="134"/>
                    </a:cubicBezTo>
                    <a:cubicBezTo>
                      <a:pt x="1663" y="134"/>
                      <a:pt x="1983" y="214"/>
                      <a:pt x="2250" y="480"/>
                    </a:cubicBezTo>
                    <a:cubicBezTo>
                      <a:pt x="2645" y="906"/>
                      <a:pt x="2645" y="1635"/>
                      <a:pt x="2675" y="2183"/>
                    </a:cubicBezTo>
                    <a:cubicBezTo>
                      <a:pt x="2690" y="2243"/>
                      <a:pt x="2736" y="2274"/>
                      <a:pt x="2778" y="2274"/>
                    </a:cubicBezTo>
                    <a:cubicBezTo>
                      <a:pt x="2819" y="2274"/>
                      <a:pt x="2857" y="2243"/>
                      <a:pt x="2857" y="2183"/>
                    </a:cubicBezTo>
                    <a:cubicBezTo>
                      <a:pt x="2827" y="1575"/>
                      <a:pt x="2797" y="784"/>
                      <a:pt x="2280" y="359"/>
                    </a:cubicBezTo>
                    <a:cubicBezTo>
                      <a:pt x="2013" y="91"/>
                      <a:pt x="1660" y="0"/>
                      <a:pt x="129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094;p49">
                <a:extLst>
                  <a:ext uri="{FF2B5EF4-FFF2-40B4-BE49-F238E27FC236}">
                    <a16:creationId xmlns="" xmlns:a16="http://schemas.microsoft.com/office/drawing/2014/main" id="{0140E0D4-55DF-4989-A183-9E0DE69CD12B}"/>
                  </a:ext>
                </a:extLst>
              </p:cNvPr>
              <p:cNvSpPr/>
              <p:nvPr/>
            </p:nvSpPr>
            <p:spPr>
              <a:xfrm>
                <a:off x="-911698" y="1733763"/>
                <a:ext cx="98445" cy="54991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920" extrusionOk="0">
                    <a:moveTo>
                      <a:pt x="580" y="1"/>
                    </a:moveTo>
                    <a:cubicBezTo>
                      <a:pt x="408" y="1"/>
                      <a:pt x="229" y="64"/>
                      <a:pt x="53" y="213"/>
                    </a:cubicBezTo>
                    <a:cubicBezTo>
                      <a:pt x="1" y="266"/>
                      <a:pt x="62" y="341"/>
                      <a:pt x="119" y="341"/>
                    </a:cubicBezTo>
                    <a:cubicBezTo>
                      <a:pt x="127" y="341"/>
                      <a:pt x="136" y="339"/>
                      <a:pt x="145" y="335"/>
                    </a:cubicBezTo>
                    <a:cubicBezTo>
                      <a:pt x="297" y="244"/>
                      <a:pt x="441" y="190"/>
                      <a:pt x="585" y="190"/>
                    </a:cubicBezTo>
                    <a:cubicBezTo>
                      <a:pt x="730" y="190"/>
                      <a:pt x="874" y="244"/>
                      <a:pt x="1026" y="365"/>
                    </a:cubicBezTo>
                    <a:cubicBezTo>
                      <a:pt x="1209" y="517"/>
                      <a:pt x="1330" y="730"/>
                      <a:pt x="1482" y="882"/>
                    </a:cubicBezTo>
                    <a:cubicBezTo>
                      <a:pt x="1500" y="909"/>
                      <a:pt x="1523" y="920"/>
                      <a:pt x="1545" y="920"/>
                    </a:cubicBezTo>
                    <a:cubicBezTo>
                      <a:pt x="1598" y="920"/>
                      <a:pt x="1647" y="855"/>
                      <a:pt x="1604" y="791"/>
                    </a:cubicBezTo>
                    <a:cubicBezTo>
                      <a:pt x="1388" y="380"/>
                      <a:pt x="1003" y="1"/>
                      <a:pt x="58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95;p49">
                <a:extLst>
                  <a:ext uri="{FF2B5EF4-FFF2-40B4-BE49-F238E27FC236}">
                    <a16:creationId xmlns="" xmlns:a16="http://schemas.microsoft.com/office/drawing/2014/main" id="{AD94D949-4809-410F-9D8A-BD253236D163}"/>
                  </a:ext>
                </a:extLst>
              </p:cNvPr>
              <p:cNvSpPr/>
              <p:nvPr/>
            </p:nvSpPr>
            <p:spPr>
              <a:xfrm>
                <a:off x="408664" y="1616687"/>
                <a:ext cx="265330" cy="168678"/>
              </a:xfrm>
              <a:custGeom>
                <a:avLst/>
                <a:gdLst/>
                <a:ahLst/>
                <a:cxnLst/>
                <a:rect l="l" t="t" r="r" b="b"/>
                <a:pathLst>
                  <a:path w="4439" h="2822" extrusionOk="0">
                    <a:moveTo>
                      <a:pt x="2197" y="0"/>
                    </a:moveTo>
                    <a:cubicBezTo>
                      <a:pt x="1430" y="0"/>
                      <a:pt x="663" y="198"/>
                      <a:pt x="0" y="589"/>
                    </a:cubicBezTo>
                    <a:lnTo>
                      <a:pt x="92" y="2534"/>
                    </a:lnTo>
                    <a:cubicBezTo>
                      <a:pt x="711" y="2734"/>
                      <a:pt x="1262" y="2822"/>
                      <a:pt x="1746" y="2822"/>
                    </a:cubicBezTo>
                    <a:cubicBezTo>
                      <a:pt x="3470" y="2822"/>
                      <a:pt x="4343" y="1711"/>
                      <a:pt x="4438" y="619"/>
                    </a:cubicBezTo>
                    <a:cubicBezTo>
                      <a:pt x="3763" y="205"/>
                      <a:pt x="2980" y="0"/>
                      <a:pt x="2197" y="0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096;p49">
                <a:extLst>
                  <a:ext uri="{FF2B5EF4-FFF2-40B4-BE49-F238E27FC236}">
                    <a16:creationId xmlns="" xmlns:a16="http://schemas.microsoft.com/office/drawing/2014/main" id="{D5154081-7F07-44C0-8E1A-D638FF31BF55}"/>
                  </a:ext>
                </a:extLst>
              </p:cNvPr>
              <p:cNvSpPr/>
              <p:nvPr/>
            </p:nvSpPr>
            <p:spPr>
              <a:xfrm>
                <a:off x="403225" y="1521229"/>
                <a:ext cx="276209" cy="133173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2228" extrusionOk="0">
                    <a:moveTo>
                      <a:pt x="2320" y="0"/>
                    </a:moveTo>
                    <a:cubicBezTo>
                      <a:pt x="1018" y="0"/>
                      <a:pt x="0" y="860"/>
                      <a:pt x="0" y="860"/>
                    </a:cubicBezTo>
                    <a:lnTo>
                      <a:pt x="91" y="2197"/>
                    </a:lnTo>
                    <a:cubicBezTo>
                      <a:pt x="754" y="1806"/>
                      <a:pt x="1521" y="1608"/>
                      <a:pt x="2288" y="1608"/>
                    </a:cubicBezTo>
                    <a:cubicBezTo>
                      <a:pt x="3071" y="1608"/>
                      <a:pt x="3854" y="1813"/>
                      <a:pt x="4529" y="2227"/>
                    </a:cubicBezTo>
                    <a:cubicBezTo>
                      <a:pt x="4620" y="1437"/>
                      <a:pt x="4286" y="677"/>
                      <a:pt x="3617" y="313"/>
                    </a:cubicBezTo>
                    <a:cubicBezTo>
                      <a:pt x="3172" y="86"/>
                      <a:pt x="2731" y="0"/>
                      <a:pt x="2320" y="0"/>
                    </a:cubicBez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97;p49">
                <a:extLst>
                  <a:ext uri="{FF2B5EF4-FFF2-40B4-BE49-F238E27FC236}">
                    <a16:creationId xmlns="" xmlns:a16="http://schemas.microsoft.com/office/drawing/2014/main" id="{DF377DE2-6D50-4214-A84E-48F0C810AC5B}"/>
                  </a:ext>
                </a:extLst>
              </p:cNvPr>
              <p:cNvSpPr/>
              <p:nvPr/>
            </p:nvSpPr>
            <p:spPr>
              <a:xfrm>
                <a:off x="430481" y="1626823"/>
                <a:ext cx="163538" cy="144649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420" extrusionOk="0">
                    <a:moveTo>
                      <a:pt x="1698" y="1"/>
                    </a:moveTo>
                    <a:cubicBezTo>
                      <a:pt x="1228" y="1"/>
                      <a:pt x="771" y="106"/>
                      <a:pt x="456" y="474"/>
                    </a:cubicBezTo>
                    <a:cubicBezTo>
                      <a:pt x="0" y="960"/>
                      <a:pt x="31" y="1720"/>
                      <a:pt x="91" y="2328"/>
                    </a:cubicBezTo>
                    <a:cubicBezTo>
                      <a:pt x="91" y="2389"/>
                      <a:pt x="129" y="2419"/>
                      <a:pt x="167" y="2419"/>
                    </a:cubicBezTo>
                    <a:cubicBezTo>
                      <a:pt x="205" y="2419"/>
                      <a:pt x="243" y="2389"/>
                      <a:pt x="243" y="2328"/>
                    </a:cubicBezTo>
                    <a:cubicBezTo>
                      <a:pt x="243" y="1811"/>
                      <a:pt x="152" y="1173"/>
                      <a:pt x="456" y="687"/>
                    </a:cubicBezTo>
                    <a:cubicBezTo>
                      <a:pt x="740" y="226"/>
                      <a:pt x="1199" y="137"/>
                      <a:pt x="1683" y="137"/>
                    </a:cubicBezTo>
                    <a:cubicBezTo>
                      <a:pt x="1987" y="137"/>
                      <a:pt x="2301" y="172"/>
                      <a:pt x="2587" y="172"/>
                    </a:cubicBezTo>
                    <a:cubicBezTo>
                      <a:pt x="2627" y="172"/>
                      <a:pt x="2667" y="172"/>
                      <a:pt x="2705" y="170"/>
                    </a:cubicBezTo>
                    <a:cubicBezTo>
                      <a:pt x="2736" y="170"/>
                      <a:pt x="2736" y="140"/>
                      <a:pt x="2705" y="109"/>
                    </a:cubicBezTo>
                    <a:cubicBezTo>
                      <a:pt x="2396" y="58"/>
                      <a:pt x="2043" y="1"/>
                      <a:pt x="16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098;p49">
                <a:extLst>
                  <a:ext uri="{FF2B5EF4-FFF2-40B4-BE49-F238E27FC236}">
                    <a16:creationId xmlns="" xmlns:a16="http://schemas.microsoft.com/office/drawing/2014/main" id="{5F81788D-87CE-4B82-95B4-5E580A29E210}"/>
                  </a:ext>
                </a:extLst>
              </p:cNvPr>
              <p:cNvSpPr/>
              <p:nvPr/>
            </p:nvSpPr>
            <p:spPr>
              <a:xfrm>
                <a:off x="431736" y="1665276"/>
                <a:ext cx="93006" cy="60071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05" extrusionOk="0">
                    <a:moveTo>
                      <a:pt x="1029" y="1"/>
                    </a:moveTo>
                    <a:cubicBezTo>
                      <a:pt x="582" y="1"/>
                      <a:pt x="220" y="440"/>
                      <a:pt x="40" y="912"/>
                    </a:cubicBezTo>
                    <a:cubicBezTo>
                      <a:pt x="1" y="971"/>
                      <a:pt x="50" y="1004"/>
                      <a:pt x="106" y="1004"/>
                    </a:cubicBezTo>
                    <a:cubicBezTo>
                      <a:pt x="137" y="1004"/>
                      <a:pt x="170" y="994"/>
                      <a:pt x="192" y="972"/>
                    </a:cubicBezTo>
                    <a:cubicBezTo>
                      <a:pt x="344" y="760"/>
                      <a:pt x="435" y="517"/>
                      <a:pt x="648" y="334"/>
                    </a:cubicBezTo>
                    <a:cubicBezTo>
                      <a:pt x="775" y="223"/>
                      <a:pt x="910" y="178"/>
                      <a:pt x="1054" y="178"/>
                    </a:cubicBezTo>
                    <a:cubicBezTo>
                      <a:pt x="1185" y="178"/>
                      <a:pt x="1324" y="215"/>
                      <a:pt x="1469" y="273"/>
                    </a:cubicBezTo>
                    <a:cubicBezTo>
                      <a:pt x="1477" y="278"/>
                      <a:pt x="1485" y="279"/>
                      <a:pt x="1492" y="279"/>
                    </a:cubicBezTo>
                    <a:cubicBezTo>
                      <a:pt x="1537" y="279"/>
                      <a:pt x="1555" y="208"/>
                      <a:pt x="1529" y="182"/>
                    </a:cubicBezTo>
                    <a:cubicBezTo>
                      <a:pt x="1355" y="55"/>
                      <a:pt x="1187" y="1"/>
                      <a:pt x="102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099;p49">
                <a:extLst>
                  <a:ext uri="{FF2B5EF4-FFF2-40B4-BE49-F238E27FC236}">
                    <a16:creationId xmlns="" xmlns:a16="http://schemas.microsoft.com/office/drawing/2014/main" id="{B15FFE8E-6DD0-4AB3-AE9C-9487A902C333}"/>
                  </a:ext>
                </a:extLst>
              </p:cNvPr>
              <p:cNvSpPr/>
              <p:nvPr/>
            </p:nvSpPr>
            <p:spPr>
              <a:xfrm>
                <a:off x="-859930" y="960743"/>
                <a:ext cx="1321054" cy="1205850"/>
              </a:xfrm>
              <a:custGeom>
                <a:avLst/>
                <a:gdLst/>
                <a:ahLst/>
                <a:cxnLst/>
                <a:rect l="l" t="t" r="r" b="b"/>
                <a:pathLst>
                  <a:path w="21991" h="20174" extrusionOk="0">
                    <a:moveTo>
                      <a:pt x="8671" y="0"/>
                    </a:moveTo>
                    <a:cubicBezTo>
                      <a:pt x="4207" y="0"/>
                      <a:pt x="1" y="2149"/>
                      <a:pt x="622" y="10585"/>
                    </a:cubicBezTo>
                    <a:cubicBezTo>
                      <a:pt x="622" y="10585"/>
                      <a:pt x="713" y="14384"/>
                      <a:pt x="1716" y="16208"/>
                    </a:cubicBezTo>
                    <a:cubicBezTo>
                      <a:pt x="2719" y="18062"/>
                      <a:pt x="5880" y="20007"/>
                      <a:pt x="9984" y="20159"/>
                    </a:cubicBezTo>
                    <a:cubicBezTo>
                      <a:pt x="10192" y="20169"/>
                      <a:pt x="10404" y="20173"/>
                      <a:pt x="10618" y="20173"/>
                    </a:cubicBezTo>
                    <a:cubicBezTo>
                      <a:pt x="14596" y="20173"/>
                      <a:pt x="19491" y="18577"/>
                      <a:pt x="20501" y="15721"/>
                    </a:cubicBezTo>
                    <a:cubicBezTo>
                      <a:pt x="21595" y="12712"/>
                      <a:pt x="21990" y="10645"/>
                      <a:pt x="21473" y="7667"/>
                    </a:cubicBezTo>
                    <a:cubicBezTo>
                      <a:pt x="20926" y="4688"/>
                      <a:pt x="20713" y="3350"/>
                      <a:pt x="17856" y="2135"/>
                    </a:cubicBezTo>
                    <a:cubicBezTo>
                      <a:pt x="16536" y="1587"/>
                      <a:pt x="12508" y="0"/>
                      <a:pt x="8671" y="0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100;p49">
                <a:extLst>
                  <a:ext uri="{FF2B5EF4-FFF2-40B4-BE49-F238E27FC236}">
                    <a16:creationId xmlns="" xmlns:a16="http://schemas.microsoft.com/office/drawing/2014/main" id="{DD082D0A-EB19-433A-B2FE-5B8521B225B4}"/>
                  </a:ext>
                </a:extLst>
              </p:cNvPr>
              <p:cNvSpPr/>
              <p:nvPr/>
            </p:nvSpPr>
            <p:spPr>
              <a:xfrm>
                <a:off x="-238128" y="1562929"/>
                <a:ext cx="92707" cy="152958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2559" extrusionOk="0">
                    <a:moveTo>
                      <a:pt x="259" y="0"/>
                    </a:moveTo>
                    <a:cubicBezTo>
                      <a:pt x="244" y="0"/>
                      <a:pt x="228" y="8"/>
                      <a:pt x="213" y="23"/>
                    </a:cubicBezTo>
                    <a:cubicBezTo>
                      <a:pt x="122" y="388"/>
                      <a:pt x="122" y="783"/>
                      <a:pt x="61" y="1117"/>
                    </a:cubicBezTo>
                    <a:cubicBezTo>
                      <a:pt x="31" y="1361"/>
                      <a:pt x="0" y="1634"/>
                      <a:pt x="152" y="1817"/>
                    </a:cubicBezTo>
                    <a:cubicBezTo>
                      <a:pt x="228" y="1943"/>
                      <a:pt x="347" y="2007"/>
                      <a:pt x="472" y="2007"/>
                    </a:cubicBezTo>
                    <a:cubicBezTo>
                      <a:pt x="497" y="2007"/>
                      <a:pt x="522" y="2004"/>
                      <a:pt x="548" y="1999"/>
                    </a:cubicBezTo>
                    <a:cubicBezTo>
                      <a:pt x="639" y="1969"/>
                      <a:pt x="730" y="1908"/>
                      <a:pt x="791" y="1847"/>
                    </a:cubicBezTo>
                    <a:cubicBezTo>
                      <a:pt x="821" y="1847"/>
                      <a:pt x="973" y="1695"/>
                      <a:pt x="1034" y="1695"/>
                    </a:cubicBezTo>
                    <a:cubicBezTo>
                      <a:pt x="1095" y="1847"/>
                      <a:pt x="1186" y="1999"/>
                      <a:pt x="1277" y="2151"/>
                    </a:cubicBezTo>
                    <a:cubicBezTo>
                      <a:pt x="1186" y="2273"/>
                      <a:pt x="1095" y="2333"/>
                      <a:pt x="973" y="2394"/>
                    </a:cubicBezTo>
                    <a:cubicBezTo>
                      <a:pt x="895" y="2420"/>
                      <a:pt x="951" y="2558"/>
                      <a:pt x="1026" y="2558"/>
                    </a:cubicBezTo>
                    <a:cubicBezTo>
                      <a:pt x="1039" y="2558"/>
                      <a:pt x="1051" y="2555"/>
                      <a:pt x="1064" y="2546"/>
                    </a:cubicBezTo>
                    <a:cubicBezTo>
                      <a:pt x="1338" y="2424"/>
                      <a:pt x="1551" y="2181"/>
                      <a:pt x="1520" y="1877"/>
                    </a:cubicBezTo>
                    <a:cubicBezTo>
                      <a:pt x="1469" y="1670"/>
                      <a:pt x="1285" y="1530"/>
                      <a:pt x="1081" y="1530"/>
                    </a:cubicBezTo>
                    <a:cubicBezTo>
                      <a:pt x="1046" y="1530"/>
                      <a:pt x="1009" y="1534"/>
                      <a:pt x="973" y="1543"/>
                    </a:cubicBezTo>
                    <a:cubicBezTo>
                      <a:pt x="852" y="1573"/>
                      <a:pt x="791" y="1665"/>
                      <a:pt x="700" y="1725"/>
                    </a:cubicBezTo>
                    <a:cubicBezTo>
                      <a:pt x="615" y="1758"/>
                      <a:pt x="544" y="1773"/>
                      <a:pt x="485" y="1773"/>
                    </a:cubicBezTo>
                    <a:cubicBezTo>
                      <a:pt x="163" y="1773"/>
                      <a:pt x="192" y="1335"/>
                      <a:pt x="244" y="1026"/>
                    </a:cubicBezTo>
                    <a:cubicBezTo>
                      <a:pt x="274" y="753"/>
                      <a:pt x="456" y="297"/>
                      <a:pt x="304" y="23"/>
                    </a:cubicBezTo>
                    <a:cubicBezTo>
                      <a:pt x="289" y="8"/>
                      <a:pt x="274" y="0"/>
                      <a:pt x="2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101;p49">
                <a:extLst>
                  <a:ext uri="{FF2B5EF4-FFF2-40B4-BE49-F238E27FC236}">
                    <a16:creationId xmlns="" xmlns:a16="http://schemas.microsoft.com/office/drawing/2014/main" id="{75E0674B-3E5C-4229-A186-6F9FEFEEB380}"/>
                  </a:ext>
                </a:extLst>
              </p:cNvPr>
              <p:cNvSpPr/>
              <p:nvPr/>
            </p:nvSpPr>
            <p:spPr>
              <a:xfrm>
                <a:off x="-630531" y="1389893"/>
                <a:ext cx="116317" cy="9103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523" extrusionOk="0">
                    <a:moveTo>
                      <a:pt x="1824" y="0"/>
                    </a:moveTo>
                    <a:cubicBezTo>
                      <a:pt x="1125" y="0"/>
                      <a:pt x="122" y="730"/>
                      <a:pt x="0" y="1459"/>
                    </a:cubicBezTo>
                    <a:cubicBezTo>
                      <a:pt x="0" y="1497"/>
                      <a:pt x="23" y="1523"/>
                      <a:pt x="48" y="1523"/>
                    </a:cubicBezTo>
                    <a:cubicBezTo>
                      <a:pt x="64" y="1523"/>
                      <a:pt x="80" y="1513"/>
                      <a:pt x="91" y="1490"/>
                    </a:cubicBezTo>
                    <a:cubicBezTo>
                      <a:pt x="517" y="821"/>
                      <a:pt x="1033" y="395"/>
                      <a:pt x="1854" y="183"/>
                    </a:cubicBezTo>
                    <a:cubicBezTo>
                      <a:pt x="1945" y="152"/>
                      <a:pt x="1915" y="31"/>
                      <a:pt x="1824" y="0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102;p49">
                <a:extLst>
                  <a:ext uri="{FF2B5EF4-FFF2-40B4-BE49-F238E27FC236}">
                    <a16:creationId xmlns="" xmlns:a16="http://schemas.microsoft.com/office/drawing/2014/main" id="{634456B5-3A41-4D09-AF13-E6C88B50E43A}"/>
                  </a:ext>
                </a:extLst>
              </p:cNvPr>
              <p:cNvSpPr/>
              <p:nvPr/>
            </p:nvSpPr>
            <p:spPr>
              <a:xfrm>
                <a:off x="81652" y="1345722"/>
                <a:ext cx="133293" cy="53138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889" extrusionOk="0">
                    <a:moveTo>
                      <a:pt x="435" y="1"/>
                    </a:moveTo>
                    <a:cubicBezTo>
                      <a:pt x="304" y="1"/>
                      <a:pt x="178" y="14"/>
                      <a:pt x="61" y="40"/>
                    </a:cubicBezTo>
                    <a:cubicBezTo>
                      <a:pt x="0" y="40"/>
                      <a:pt x="0" y="131"/>
                      <a:pt x="61" y="162"/>
                    </a:cubicBezTo>
                    <a:cubicBezTo>
                      <a:pt x="760" y="283"/>
                      <a:pt x="1429" y="344"/>
                      <a:pt x="1976" y="861"/>
                    </a:cubicBezTo>
                    <a:cubicBezTo>
                      <a:pt x="2002" y="881"/>
                      <a:pt x="2030" y="889"/>
                      <a:pt x="2056" y="889"/>
                    </a:cubicBezTo>
                    <a:cubicBezTo>
                      <a:pt x="2152" y="889"/>
                      <a:pt x="2230" y="780"/>
                      <a:pt x="2158" y="709"/>
                    </a:cubicBezTo>
                    <a:cubicBezTo>
                      <a:pt x="1782" y="282"/>
                      <a:pt x="1054" y="1"/>
                      <a:pt x="435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103;p49">
                <a:extLst>
                  <a:ext uri="{FF2B5EF4-FFF2-40B4-BE49-F238E27FC236}">
                    <a16:creationId xmlns="" xmlns:a16="http://schemas.microsoft.com/office/drawing/2014/main" id="{C368B4E8-7750-4BEB-ABCD-F35B78CCAFE5}"/>
                  </a:ext>
                </a:extLst>
              </p:cNvPr>
              <p:cNvSpPr/>
              <p:nvPr/>
            </p:nvSpPr>
            <p:spPr>
              <a:xfrm>
                <a:off x="-653294" y="1750149"/>
                <a:ext cx="287196" cy="264020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3774" extrusionOk="0">
                    <a:moveTo>
                      <a:pt x="2063" y="1"/>
                    </a:moveTo>
                    <a:cubicBezTo>
                      <a:pt x="2024" y="1"/>
                      <a:pt x="1985" y="2"/>
                      <a:pt x="1946" y="4"/>
                    </a:cubicBezTo>
                    <a:cubicBezTo>
                      <a:pt x="852" y="65"/>
                      <a:pt x="1" y="946"/>
                      <a:pt x="61" y="1980"/>
                    </a:cubicBezTo>
                    <a:cubicBezTo>
                      <a:pt x="91" y="2994"/>
                      <a:pt x="999" y="3774"/>
                      <a:pt x="2067" y="3774"/>
                    </a:cubicBezTo>
                    <a:cubicBezTo>
                      <a:pt x="2088" y="3774"/>
                      <a:pt x="2108" y="3774"/>
                      <a:pt x="2128" y="3773"/>
                    </a:cubicBezTo>
                    <a:cubicBezTo>
                      <a:pt x="3253" y="3712"/>
                      <a:pt x="4104" y="2831"/>
                      <a:pt x="4043" y="1797"/>
                    </a:cubicBezTo>
                    <a:cubicBezTo>
                      <a:pt x="3985" y="800"/>
                      <a:pt x="3133" y="1"/>
                      <a:pt x="2063" y="1"/>
                    </a:cubicBez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104;p49">
                <a:extLst>
                  <a:ext uri="{FF2B5EF4-FFF2-40B4-BE49-F238E27FC236}">
                    <a16:creationId xmlns="" xmlns:a16="http://schemas.microsoft.com/office/drawing/2014/main" id="{1D9C6B5D-D645-41BC-8474-D1F0DD33B64C}"/>
                  </a:ext>
                </a:extLst>
              </p:cNvPr>
              <p:cNvSpPr/>
              <p:nvPr/>
            </p:nvSpPr>
            <p:spPr>
              <a:xfrm>
                <a:off x="-13510" y="1706137"/>
                <a:ext cx="313902" cy="288697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3747" extrusionOk="0">
                    <a:moveTo>
                      <a:pt x="2064" y="1"/>
                    </a:moveTo>
                    <a:cubicBezTo>
                      <a:pt x="2024" y="1"/>
                      <a:pt x="1985" y="2"/>
                      <a:pt x="1945" y="4"/>
                    </a:cubicBezTo>
                    <a:cubicBezTo>
                      <a:pt x="851" y="35"/>
                      <a:pt x="0" y="916"/>
                      <a:pt x="30" y="1980"/>
                    </a:cubicBezTo>
                    <a:cubicBezTo>
                      <a:pt x="89" y="2976"/>
                      <a:pt x="967" y="3746"/>
                      <a:pt x="2010" y="3746"/>
                    </a:cubicBezTo>
                    <a:cubicBezTo>
                      <a:pt x="2049" y="3746"/>
                      <a:pt x="2088" y="3745"/>
                      <a:pt x="2128" y="3743"/>
                    </a:cubicBezTo>
                    <a:cubicBezTo>
                      <a:pt x="3222" y="3682"/>
                      <a:pt x="4073" y="2801"/>
                      <a:pt x="4043" y="1767"/>
                    </a:cubicBezTo>
                    <a:cubicBezTo>
                      <a:pt x="3984" y="771"/>
                      <a:pt x="3107" y="1"/>
                      <a:pt x="2064" y="1"/>
                    </a:cubicBez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105;p49">
                <a:extLst>
                  <a:ext uri="{FF2B5EF4-FFF2-40B4-BE49-F238E27FC236}">
                    <a16:creationId xmlns="" xmlns:a16="http://schemas.microsoft.com/office/drawing/2014/main" id="{77F8DE47-7A71-4E42-8CBE-D7DDBD637C40}"/>
                  </a:ext>
                </a:extLst>
              </p:cNvPr>
              <p:cNvSpPr/>
              <p:nvPr/>
            </p:nvSpPr>
            <p:spPr>
              <a:xfrm>
                <a:off x="-516127" y="1598671"/>
                <a:ext cx="67304" cy="78302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310" extrusionOk="0">
                    <a:moveTo>
                      <a:pt x="564" y="0"/>
                    </a:moveTo>
                    <a:cubicBezTo>
                      <a:pt x="548" y="0"/>
                      <a:pt x="533" y="1"/>
                      <a:pt x="518" y="3"/>
                    </a:cubicBezTo>
                    <a:cubicBezTo>
                      <a:pt x="214" y="33"/>
                      <a:pt x="1" y="337"/>
                      <a:pt x="1" y="702"/>
                    </a:cubicBezTo>
                    <a:cubicBezTo>
                      <a:pt x="31" y="1036"/>
                      <a:pt x="305" y="1310"/>
                      <a:pt x="609" y="1310"/>
                    </a:cubicBezTo>
                    <a:cubicBezTo>
                      <a:pt x="913" y="1279"/>
                      <a:pt x="1126" y="975"/>
                      <a:pt x="1095" y="611"/>
                    </a:cubicBezTo>
                    <a:cubicBezTo>
                      <a:pt x="1066" y="264"/>
                      <a:pt x="846" y="0"/>
                      <a:pt x="564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106;p49">
                <a:extLst>
                  <a:ext uri="{FF2B5EF4-FFF2-40B4-BE49-F238E27FC236}">
                    <a16:creationId xmlns="" xmlns:a16="http://schemas.microsoft.com/office/drawing/2014/main" id="{FC20CF89-4A75-4880-96F7-E6DA93F47721}"/>
                  </a:ext>
                </a:extLst>
              </p:cNvPr>
              <p:cNvSpPr/>
              <p:nvPr/>
            </p:nvSpPr>
            <p:spPr>
              <a:xfrm>
                <a:off x="16201" y="1562331"/>
                <a:ext cx="67304" cy="78302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310" extrusionOk="0">
                    <a:moveTo>
                      <a:pt x="559" y="1"/>
                    </a:moveTo>
                    <a:cubicBezTo>
                      <a:pt x="545" y="1"/>
                      <a:pt x="532" y="1"/>
                      <a:pt x="518" y="3"/>
                    </a:cubicBezTo>
                    <a:cubicBezTo>
                      <a:pt x="214" y="33"/>
                      <a:pt x="1" y="337"/>
                      <a:pt x="1" y="702"/>
                    </a:cubicBezTo>
                    <a:cubicBezTo>
                      <a:pt x="31" y="1036"/>
                      <a:pt x="305" y="1310"/>
                      <a:pt x="609" y="1310"/>
                    </a:cubicBezTo>
                    <a:cubicBezTo>
                      <a:pt x="882" y="1279"/>
                      <a:pt x="1126" y="976"/>
                      <a:pt x="1095" y="611"/>
                    </a:cubicBezTo>
                    <a:cubicBezTo>
                      <a:pt x="1066" y="265"/>
                      <a:pt x="818" y="1"/>
                      <a:pt x="559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107;p49">
                <a:extLst>
                  <a:ext uri="{FF2B5EF4-FFF2-40B4-BE49-F238E27FC236}">
                    <a16:creationId xmlns="" xmlns:a16="http://schemas.microsoft.com/office/drawing/2014/main" id="{7B0BC7B9-BA0D-4F38-A356-32549F4829D2}"/>
                  </a:ext>
                </a:extLst>
              </p:cNvPr>
              <p:cNvSpPr/>
              <p:nvPr/>
            </p:nvSpPr>
            <p:spPr>
              <a:xfrm>
                <a:off x="-944705" y="978696"/>
                <a:ext cx="316197" cy="640621"/>
              </a:xfrm>
              <a:custGeom>
                <a:avLst/>
                <a:gdLst/>
                <a:ahLst/>
                <a:cxnLst/>
                <a:rect l="l" t="t" r="r" b="b"/>
                <a:pathLst>
                  <a:path w="5290" h="10719" extrusionOk="0">
                    <a:moveTo>
                      <a:pt x="5289" y="1"/>
                    </a:moveTo>
                    <a:lnTo>
                      <a:pt x="5289" y="1"/>
                    </a:lnTo>
                    <a:cubicBezTo>
                      <a:pt x="3192" y="882"/>
                      <a:pt x="1520" y="2554"/>
                      <a:pt x="973" y="4165"/>
                    </a:cubicBezTo>
                    <a:cubicBezTo>
                      <a:pt x="0" y="7022"/>
                      <a:pt x="547" y="10244"/>
                      <a:pt x="547" y="10244"/>
                    </a:cubicBezTo>
                    <a:cubicBezTo>
                      <a:pt x="912" y="10305"/>
                      <a:pt x="1976" y="10639"/>
                      <a:pt x="2158" y="10700"/>
                    </a:cubicBezTo>
                    <a:cubicBezTo>
                      <a:pt x="2179" y="10712"/>
                      <a:pt x="2196" y="10718"/>
                      <a:pt x="2209" y="10718"/>
                    </a:cubicBezTo>
                    <a:cubicBezTo>
                      <a:pt x="2388" y="10718"/>
                      <a:pt x="1905" y="9628"/>
                      <a:pt x="2189" y="9514"/>
                    </a:cubicBezTo>
                    <a:cubicBezTo>
                      <a:pt x="2857" y="9302"/>
                      <a:pt x="3526" y="9119"/>
                      <a:pt x="4195" y="8998"/>
                    </a:cubicBezTo>
                    <a:cubicBezTo>
                      <a:pt x="3830" y="6414"/>
                      <a:pt x="4134" y="3831"/>
                      <a:pt x="4894" y="1460"/>
                    </a:cubicBezTo>
                    <a:cubicBezTo>
                      <a:pt x="5046" y="973"/>
                      <a:pt x="5167" y="487"/>
                      <a:pt x="5289" y="1"/>
                    </a:cubicBezTo>
                    <a:close/>
                  </a:path>
                </a:pathLst>
              </a:custGeom>
              <a:solidFill>
                <a:srgbClr val="3D19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108;p49">
                <a:extLst>
                  <a:ext uri="{FF2B5EF4-FFF2-40B4-BE49-F238E27FC236}">
                    <a16:creationId xmlns="" xmlns:a16="http://schemas.microsoft.com/office/drawing/2014/main" id="{3EFFC543-88A9-4AA5-A9BE-2E0A8AE02B6E}"/>
                  </a:ext>
                </a:extLst>
              </p:cNvPr>
              <p:cNvSpPr/>
              <p:nvPr/>
            </p:nvSpPr>
            <p:spPr>
              <a:xfrm>
                <a:off x="-724621" y="949286"/>
                <a:ext cx="206611" cy="570154"/>
              </a:xfrm>
              <a:custGeom>
                <a:avLst/>
                <a:gdLst/>
                <a:ahLst/>
                <a:cxnLst/>
                <a:rect l="l" t="t" r="r" b="b"/>
                <a:pathLst>
                  <a:path w="3222" h="9484" extrusionOk="0">
                    <a:moveTo>
                      <a:pt x="3040" y="0"/>
                    </a:moveTo>
                    <a:cubicBezTo>
                      <a:pt x="2492" y="92"/>
                      <a:pt x="1976" y="274"/>
                      <a:pt x="1489" y="487"/>
                    </a:cubicBezTo>
                    <a:cubicBezTo>
                      <a:pt x="1337" y="973"/>
                      <a:pt x="1216" y="1459"/>
                      <a:pt x="1094" y="1946"/>
                    </a:cubicBezTo>
                    <a:cubicBezTo>
                      <a:pt x="334" y="4317"/>
                      <a:pt x="0" y="6900"/>
                      <a:pt x="365" y="9484"/>
                    </a:cubicBezTo>
                    <a:cubicBezTo>
                      <a:pt x="1337" y="9271"/>
                      <a:pt x="2280" y="9119"/>
                      <a:pt x="3222" y="8997"/>
                    </a:cubicBezTo>
                    <a:cubicBezTo>
                      <a:pt x="2553" y="6019"/>
                      <a:pt x="2523" y="2979"/>
                      <a:pt x="3040" y="0"/>
                    </a:cubicBezTo>
                    <a:close/>
                  </a:path>
                </a:pathLst>
              </a:custGeom>
              <a:solidFill>
                <a:srgbClr val="58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109;p49">
                <a:extLst>
                  <a:ext uri="{FF2B5EF4-FFF2-40B4-BE49-F238E27FC236}">
                    <a16:creationId xmlns="" xmlns:a16="http://schemas.microsoft.com/office/drawing/2014/main" id="{0A2DC5F8-A232-4190-B6BA-8F53E54EDEAB}"/>
                  </a:ext>
                </a:extLst>
              </p:cNvPr>
              <p:cNvSpPr/>
              <p:nvPr/>
            </p:nvSpPr>
            <p:spPr>
              <a:xfrm>
                <a:off x="-576698" y="804804"/>
                <a:ext cx="831620" cy="695991"/>
              </a:xfrm>
              <a:custGeom>
                <a:avLst/>
                <a:gdLst/>
                <a:ahLst/>
                <a:cxnLst/>
                <a:rect l="l" t="t" r="r" b="b"/>
                <a:pathLst>
                  <a:path w="13588" h="11644" extrusionOk="0">
                    <a:moveTo>
                      <a:pt x="6538" y="1"/>
                    </a:moveTo>
                    <a:cubicBezTo>
                      <a:pt x="6527" y="1"/>
                      <a:pt x="6517" y="1"/>
                      <a:pt x="6506" y="2"/>
                    </a:cubicBezTo>
                    <a:cubicBezTo>
                      <a:pt x="5563" y="32"/>
                      <a:pt x="5138" y="2525"/>
                      <a:pt x="5138" y="2525"/>
                    </a:cubicBezTo>
                    <a:cubicBezTo>
                      <a:pt x="5138" y="2525"/>
                      <a:pt x="4806" y="839"/>
                      <a:pt x="3954" y="839"/>
                    </a:cubicBezTo>
                    <a:cubicBezTo>
                      <a:pt x="3877" y="839"/>
                      <a:pt x="3795" y="853"/>
                      <a:pt x="3709" y="883"/>
                    </a:cubicBezTo>
                    <a:cubicBezTo>
                      <a:pt x="2676" y="1248"/>
                      <a:pt x="4135" y="2616"/>
                      <a:pt x="4135" y="2616"/>
                    </a:cubicBezTo>
                    <a:cubicBezTo>
                      <a:pt x="3453" y="2394"/>
                      <a:pt x="2762" y="2297"/>
                      <a:pt x="2083" y="2297"/>
                    </a:cubicBezTo>
                    <a:cubicBezTo>
                      <a:pt x="1551" y="2297"/>
                      <a:pt x="1025" y="2357"/>
                      <a:pt x="518" y="2464"/>
                    </a:cubicBezTo>
                    <a:cubicBezTo>
                      <a:pt x="1" y="5473"/>
                      <a:pt x="31" y="8513"/>
                      <a:pt x="700" y="11491"/>
                    </a:cubicBezTo>
                    <a:cubicBezTo>
                      <a:pt x="2549" y="11286"/>
                      <a:pt x="4267" y="11237"/>
                      <a:pt x="5490" y="11237"/>
                    </a:cubicBezTo>
                    <a:cubicBezTo>
                      <a:pt x="6619" y="11237"/>
                      <a:pt x="7326" y="11279"/>
                      <a:pt x="7326" y="11279"/>
                    </a:cubicBezTo>
                    <a:cubicBezTo>
                      <a:pt x="7326" y="11279"/>
                      <a:pt x="7103" y="8376"/>
                      <a:pt x="7396" y="8376"/>
                    </a:cubicBezTo>
                    <a:cubicBezTo>
                      <a:pt x="7427" y="8376"/>
                      <a:pt x="7465" y="8409"/>
                      <a:pt x="7509" y="8482"/>
                    </a:cubicBezTo>
                    <a:cubicBezTo>
                      <a:pt x="7965" y="9242"/>
                      <a:pt x="8208" y="11339"/>
                      <a:pt x="8208" y="11339"/>
                    </a:cubicBezTo>
                    <a:lnTo>
                      <a:pt x="11035" y="11309"/>
                    </a:lnTo>
                    <a:cubicBezTo>
                      <a:pt x="11156" y="10610"/>
                      <a:pt x="10852" y="7449"/>
                      <a:pt x="10852" y="7449"/>
                    </a:cubicBezTo>
                    <a:lnTo>
                      <a:pt x="10852" y="7449"/>
                    </a:lnTo>
                    <a:cubicBezTo>
                      <a:pt x="11521" y="8482"/>
                      <a:pt x="12220" y="11431"/>
                      <a:pt x="12220" y="11431"/>
                    </a:cubicBezTo>
                    <a:cubicBezTo>
                      <a:pt x="12585" y="11491"/>
                      <a:pt x="13071" y="11583"/>
                      <a:pt x="13588" y="11643"/>
                    </a:cubicBezTo>
                    <a:cubicBezTo>
                      <a:pt x="12858" y="8269"/>
                      <a:pt x="11095" y="4987"/>
                      <a:pt x="9180" y="2008"/>
                    </a:cubicBezTo>
                    <a:cubicBezTo>
                      <a:pt x="7387" y="2099"/>
                      <a:pt x="5928" y="2494"/>
                      <a:pt x="5928" y="2494"/>
                    </a:cubicBezTo>
                    <a:cubicBezTo>
                      <a:pt x="5928" y="2494"/>
                      <a:pt x="7412" y="1"/>
                      <a:pt x="6538" y="1"/>
                    </a:cubicBezTo>
                    <a:close/>
                  </a:path>
                </a:pathLst>
              </a:custGeom>
              <a:solidFill>
                <a:srgbClr val="3D19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110;p49">
                <a:extLst>
                  <a:ext uri="{FF2B5EF4-FFF2-40B4-BE49-F238E27FC236}">
                    <a16:creationId xmlns="" xmlns:a16="http://schemas.microsoft.com/office/drawing/2014/main" id="{E7D4822C-D7B5-4D46-BF97-D3104CFFEC99}"/>
                  </a:ext>
                </a:extLst>
              </p:cNvPr>
              <p:cNvSpPr/>
              <p:nvPr/>
            </p:nvSpPr>
            <p:spPr>
              <a:xfrm>
                <a:off x="-27600" y="924907"/>
                <a:ext cx="438386" cy="594543"/>
              </a:xfrm>
              <a:custGeom>
                <a:avLst/>
                <a:gdLst/>
                <a:ahLst/>
                <a:cxnLst/>
                <a:rect l="l" t="t" r="r" b="b"/>
                <a:pathLst>
                  <a:path w="6961" h="9981" extrusionOk="0">
                    <a:moveTo>
                      <a:pt x="617" y="1"/>
                    </a:moveTo>
                    <a:cubicBezTo>
                      <a:pt x="409" y="1"/>
                      <a:pt x="203" y="4"/>
                      <a:pt x="0" y="11"/>
                    </a:cubicBezTo>
                    <a:cubicBezTo>
                      <a:pt x="1915" y="3020"/>
                      <a:pt x="3678" y="6303"/>
                      <a:pt x="4408" y="9646"/>
                    </a:cubicBezTo>
                    <a:cubicBezTo>
                      <a:pt x="5259" y="9768"/>
                      <a:pt x="6201" y="9890"/>
                      <a:pt x="6961" y="9981"/>
                    </a:cubicBezTo>
                    <a:cubicBezTo>
                      <a:pt x="6566" y="6455"/>
                      <a:pt x="5168" y="2959"/>
                      <a:pt x="2949" y="193"/>
                    </a:cubicBezTo>
                    <a:cubicBezTo>
                      <a:pt x="2162" y="50"/>
                      <a:pt x="1374" y="1"/>
                      <a:pt x="617" y="1"/>
                    </a:cubicBezTo>
                    <a:close/>
                  </a:path>
                </a:pathLst>
              </a:custGeom>
              <a:solidFill>
                <a:srgbClr val="58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111;p49">
                <a:extLst>
                  <a:ext uri="{FF2B5EF4-FFF2-40B4-BE49-F238E27FC236}">
                    <a16:creationId xmlns="" xmlns:a16="http://schemas.microsoft.com/office/drawing/2014/main" id="{B8AD5149-618C-4BBE-809B-2756DEED97A8}"/>
                  </a:ext>
                </a:extLst>
              </p:cNvPr>
              <p:cNvSpPr/>
              <p:nvPr/>
            </p:nvSpPr>
            <p:spPr>
              <a:xfrm>
                <a:off x="157272" y="935691"/>
                <a:ext cx="336161" cy="61438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10305" extrusionOk="0">
                    <a:moveTo>
                      <a:pt x="1" y="0"/>
                    </a:moveTo>
                    <a:cubicBezTo>
                      <a:pt x="2220" y="2766"/>
                      <a:pt x="3618" y="6262"/>
                      <a:pt x="4013" y="9788"/>
                    </a:cubicBezTo>
                    <a:cubicBezTo>
                      <a:pt x="4195" y="9818"/>
                      <a:pt x="4378" y="9818"/>
                      <a:pt x="4560" y="9849"/>
                    </a:cubicBezTo>
                    <a:cubicBezTo>
                      <a:pt x="5046" y="9909"/>
                      <a:pt x="4469" y="10274"/>
                      <a:pt x="4712" y="10304"/>
                    </a:cubicBezTo>
                    <a:cubicBezTo>
                      <a:pt x="4955" y="10304"/>
                      <a:pt x="5594" y="9940"/>
                      <a:pt x="5594" y="9940"/>
                    </a:cubicBezTo>
                    <a:cubicBezTo>
                      <a:pt x="5594" y="9940"/>
                      <a:pt x="5624" y="7478"/>
                      <a:pt x="3739" y="2797"/>
                    </a:cubicBezTo>
                    <a:cubicBezTo>
                      <a:pt x="3040" y="1125"/>
                      <a:pt x="1581" y="335"/>
                      <a:pt x="1" y="0"/>
                    </a:cubicBezTo>
                    <a:close/>
                  </a:path>
                </a:pathLst>
              </a:custGeom>
              <a:solidFill>
                <a:srgbClr val="3D19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112;p49">
                <a:extLst>
                  <a:ext uri="{FF2B5EF4-FFF2-40B4-BE49-F238E27FC236}">
                    <a16:creationId xmlns="" xmlns:a16="http://schemas.microsoft.com/office/drawing/2014/main" id="{0B4539C1-3E2F-40C7-9D3D-B7B85739E134}"/>
                  </a:ext>
                </a:extLst>
              </p:cNvPr>
              <p:cNvSpPr/>
              <p:nvPr/>
            </p:nvSpPr>
            <p:spPr>
              <a:xfrm>
                <a:off x="-1108407" y="2605269"/>
                <a:ext cx="394319" cy="383620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6418" extrusionOk="0">
                    <a:moveTo>
                      <a:pt x="3648" y="1"/>
                    </a:moveTo>
                    <a:cubicBezTo>
                      <a:pt x="3648" y="1"/>
                      <a:pt x="1" y="4165"/>
                      <a:pt x="31" y="5624"/>
                    </a:cubicBezTo>
                    <a:cubicBezTo>
                      <a:pt x="44" y="6237"/>
                      <a:pt x="659" y="6418"/>
                      <a:pt x="1379" y="6418"/>
                    </a:cubicBezTo>
                    <a:cubicBezTo>
                      <a:pt x="2407" y="6418"/>
                      <a:pt x="3648" y="6050"/>
                      <a:pt x="3648" y="6050"/>
                    </a:cubicBezTo>
                    <a:lnTo>
                      <a:pt x="6597" y="1551"/>
                    </a:lnTo>
                    <a:lnTo>
                      <a:pt x="3648" y="1"/>
                    </a:ln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113;p49">
                <a:extLst>
                  <a:ext uri="{FF2B5EF4-FFF2-40B4-BE49-F238E27FC236}">
                    <a16:creationId xmlns="" xmlns:a16="http://schemas.microsoft.com/office/drawing/2014/main" id="{7EBA1735-40A8-4042-BA42-268434B6A3E4}"/>
                  </a:ext>
                </a:extLst>
              </p:cNvPr>
              <p:cNvSpPr/>
              <p:nvPr/>
            </p:nvSpPr>
            <p:spPr>
              <a:xfrm>
                <a:off x="-681456" y="2174741"/>
                <a:ext cx="461563" cy="804896"/>
              </a:xfrm>
              <a:custGeom>
                <a:avLst/>
                <a:gdLst/>
                <a:ahLst/>
                <a:cxnLst/>
                <a:rect l="l" t="t" r="r" b="b"/>
                <a:pathLst>
                  <a:path w="7722" h="13466" extrusionOk="0">
                    <a:moveTo>
                      <a:pt x="1278" y="0"/>
                    </a:moveTo>
                    <a:lnTo>
                      <a:pt x="882" y="2067"/>
                    </a:lnTo>
                    <a:lnTo>
                      <a:pt x="1" y="10031"/>
                    </a:lnTo>
                    <a:lnTo>
                      <a:pt x="7721" y="13465"/>
                    </a:lnTo>
                    <a:lnTo>
                      <a:pt x="7721" y="4073"/>
                    </a:lnTo>
                    <a:cubicBezTo>
                      <a:pt x="6202" y="1945"/>
                      <a:pt x="1278" y="0"/>
                      <a:pt x="1278" y="0"/>
                    </a:cubicBez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114;p49">
                <a:extLst>
                  <a:ext uri="{FF2B5EF4-FFF2-40B4-BE49-F238E27FC236}">
                    <a16:creationId xmlns="" xmlns:a16="http://schemas.microsoft.com/office/drawing/2014/main" id="{72C1957F-BD31-4BF2-8AFE-4FED30063F85}"/>
                  </a:ext>
                </a:extLst>
              </p:cNvPr>
              <p:cNvSpPr/>
              <p:nvPr/>
            </p:nvSpPr>
            <p:spPr>
              <a:xfrm>
                <a:off x="-570580" y="2154718"/>
                <a:ext cx="370649" cy="804956"/>
              </a:xfrm>
              <a:custGeom>
                <a:avLst/>
                <a:gdLst/>
                <a:ahLst/>
                <a:cxnLst/>
                <a:rect l="l" t="t" r="r" b="b"/>
                <a:pathLst>
                  <a:path w="6201" h="13467" extrusionOk="0">
                    <a:moveTo>
                      <a:pt x="1034" y="1"/>
                    </a:moveTo>
                    <a:lnTo>
                      <a:pt x="699" y="2068"/>
                    </a:lnTo>
                    <a:lnTo>
                      <a:pt x="0" y="10031"/>
                    </a:lnTo>
                    <a:lnTo>
                      <a:pt x="6201" y="13466"/>
                    </a:lnTo>
                    <a:lnTo>
                      <a:pt x="6201" y="4074"/>
                    </a:lnTo>
                    <a:cubicBezTo>
                      <a:pt x="4985" y="1977"/>
                      <a:pt x="1034" y="1"/>
                      <a:pt x="1034" y="1"/>
                    </a:cubicBez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115;p49">
                <a:extLst>
                  <a:ext uri="{FF2B5EF4-FFF2-40B4-BE49-F238E27FC236}">
                    <a16:creationId xmlns="" xmlns:a16="http://schemas.microsoft.com/office/drawing/2014/main" id="{DD468D03-8596-4505-9771-83F81998A5F7}"/>
                  </a:ext>
                </a:extLst>
              </p:cNvPr>
              <p:cNvSpPr/>
              <p:nvPr/>
            </p:nvSpPr>
            <p:spPr>
              <a:xfrm>
                <a:off x="-450677" y="2140194"/>
                <a:ext cx="252599" cy="804896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13466" extrusionOk="0">
                    <a:moveTo>
                      <a:pt x="699" y="1"/>
                    </a:moveTo>
                    <a:lnTo>
                      <a:pt x="456" y="2068"/>
                    </a:lnTo>
                    <a:lnTo>
                      <a:pt x="0" y="10031"/>
                    </a:lnTo>
                    <a:lnTo>
                      <a:pt x="4225" y="13466"/>
                    </a:lnTo>
                    <a:lnTo>
                      <a:pt x="4225" y="4074"/>
                    </a:lnTo>
                    <a:cubicBezTo>
                      <a:pt x="3405" y="1976"/>
                      <a:pt x="699" y="1"/>
                      <a:pt x="699" y="1"/>
                    </a:cubicBez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116;p49">
                <a:extLst>
                  <a:ext uri="{FF2B5EF4-FFF2-40B4-BE49-F238E27FC236}">
                    <a16:creationId xmlns="" xmlns:a16="http://schemas.microsoft.com/office/drawing/2014/main" id="{B34687D6-BEBF-4190-92D7-3D640203368E}"/>
                  </a:ext>
                </a:extLst>
              </p:cNvPr>
              <p:cNvSpPr/>
              <p:nvPr/>
            </p:nvSpPr>
            <p:spPr>
              <a:xfrm>
                <a:off x="-196348" y="2171095"/>
                <a:ext cx="461563" cy="804896"/>
              </a:xfrm>
              <a:custGeom>
                <a:avLst/>
                <a:gdLst/>
                <a:ahLst/>
                <a:cxnLst/>
                <a:rect l="l" t="t" r="r" b="b"/>
                <a:pathLst>
                  <a:path w="7722" h="13466" extrusionOk="0">
                    <a:moveTo>
                      <a:pt x="6444" y="0"/>
                    </a:moveTo>
                    <a:cubicBezTo>
                      <a:pt x="6444" y="0"/>
                      <a:pt x="1520" y="1976"/>
                      <a:pt x="1" y="4104"/>
                    </a:cubicBezTo>
                    <a:lnTo>
                      <a:pt x="1" y="13466"/>
                    </a:lnTo>
                    <a:lnTo>
                      <a:pt x="7721" y="10061"/>
                    </a:lnTo>
                    <a:lnTo>
                      <a:pt x="6870" y="2067"/>
                    </a:lnTo>
                    <a:lnTo>
                      <a:pt x="6444" y="0"/>
                    </a:ln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117;p49">
                <a:extLst>
                  <a:ext uri="{FF2B5EF4-FFF2-40B4-BE49-F238E27FC236}">
                    <a16:creationId xmlns="" xmlns:a16="http://schemas.microsoft.com/office/drawing/2014/main" id="{3B4C3971-4A0B-49DF-B78C-B99A49074922}"/>
                  </a:ext>
                </a:extLst>
              </p:cNvPr>
              <p:cNvSpPr/>
              <p:nvPr/>
            </p:nvSpPr>
            <p:spPr>
              <a:xfrm>
                <a:off x="-216311" y="2151132"/>
                <a:ext cx="370649" cy="804896"/>
              </a:xfrm>
              <a:custGeom>
                <a:avLst/>
                <a:gdLst/>
                <a:ahLst/>
                <a:cxnLst/>
                <a:rect l="l" t="t" r="r" b="b"/>
                <a:pathLst>
                  <a:path w="6201" h="13466" extrusionOk="0">
                    <a:moveTo>
                      <a:pt x="5168" y="0"/>
                    </a:moveTo>
                    <a:cubicBezTo>
                      <a:pt x="5168" y="0"/>
                      <a:pt x="1216" y="1976"/>
                      <a:pt x="0" y="4103"/>
                    </a:cubicBezTo>
                    <a:lnTo>
                      <a:pt x="0" y="13465"/>
                    </a:lnTo>
                    <a:lnTo>
                      <a:pt x="6201" y="10061"/>
                    </a:lnTo>
                    <a:lnTo>
                      <a:pt x="5502" y="2067"/>
                    </a:lnTo>
                    <a:lnTo>
                      <a:pt x="5168" y="0"/>
                    </a:ln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118;p49">
                <a:extLst>
                  <a:ext uri="{FF2B5EF4-FFF2-40B4-BE49-F238E27FC236}">
                    <a16:creationId xmlns="" xmlns:a16="http://schemas.microsoft.com/office/drawing/2014/main" id="{AD1C3B4F-8D1B-4D07-AB43-1C4630AA0A05}"/>
                  </a:ext>
                </a:extLst>
              </p:cNvPr>
              <p:cNvSpPr/>
              <p:nvPr/>
            </p:nvSpPr>
            <p:spPr>
              <a:xfrm>
                <a:off x="-218164" y="2138400"/>
                <a:ext cx="254452" cy="803103"/>
              </a:xfrm>
              <a:custGeom>
                <a:avLst/>
                <a:gdLst/>
                <a:ahLst/>
                <a:cxnLst/>
                <a:rect l="l" t="t" r="r" b="b"/>
                <a:pathLst>
                  <a:path w="4257" h="13436" extrusionOk="0">
                    <a:moveTo>
                      <a:pt x="3557" y="0"/>
                    </a:moveTo>
                    <a:cubicBezTo>
                      <a:pt x="3557" y="0"/>
                      <a:pt x="852" y="1946"/>
                      <a:pt x="1" y="4073"/>
                    </a:cubicBezTo>
                    <a:lnTo>
                      <a:pt x="1" y="13435"/>
                    </a:lnTo>
                    <a:lnTo>
                      <a:pt x="4256" y="10031"/>
                    </a:lnTo>
                    <a:lnTo>
                      <a:pt x="3770" y="2037"/>
                    </a:lnTo>
                    <a:lnTo>
                      <a:pt x="3557" y="0"/>
                    </a:ln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119;p49">
                <a:extLst>
                  <a:ext uri="{FF2B5EF4-FFF2-40B4-BE49-F238E27FC236}">
                    <a16:creationId xmlns="" xmlns:a16="http://schemas.microsoft.com/office/drawing/2014/main" id="{FED20EFE-89C6-4A7B-89D4-365CF6763365}"/>
                  </a:ext>
                </a:extLst>
              </p:cNvPr>
              <p:cNvSpPr/>
              <p:nvPr/>
            </p:nvSpPr>
            <p:spPr>
              <a:xfrm>
                <a:off x="-746608" y="2223335"/>
                <a:ext cx="499459" cy="778118"/>
              </a:xfrm>
              <a:custGeom>
                <a:avLst/>
                <a:gdLst/>
                <a:ahLst/>
                <a:cxnLst/>
                <a:rect l="l" t="t" r="r" b="b"/>
                <a:pathLst>
                  <a:path w="8356" h="13018" extrusionOk="0">
                    <a:moveTo>
                      <a:pt x="1182" y="1"/>
                    </a:moveTo>
                    <a:cubicBezTo>
                      <a:pt x="1" y="1"/>
                      <a:pt x="179" y="1376"/>
                      <a:pt x="179" y="1376"/>
                    </a:cubicBezTo>
                    <a:lnTo>
                      <a:pt x="453" y="9704"/>
                    </a:lnTo>
                    <a:cubicBezTo>
                      <a:pt x="2276" y="10069"/>
                      <a:pt x="8356" y="13017"/>
                      <a:pt x="8356" y="13017"/>
                    </a:cubicBezTo>
                    <a:lnTo>
                      <a:pt x="8356" y="3199"/>
                    </a:lnTo>
                    <a:cubicBezTo>
                      <a:pt x="7869" y="2835"/>
                      <a:pt x="3097" y="342"/>
                      <a:pt x="1547" y="38"/>
                    </a:cubicBezTo>
                    <a:cubicBezTo>
                      <a:pt x="1413" y="12"/>
                      <a:pt x="1292" y="1"/>
                      <a:pt x="1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120;p49">
                <a:extLst>
                  <a:ext uri="{FF2B5EF4-FFF2-40B4-BE49-F238E27FC236}">
                    <a16:creationId xmlns="" xmlns:a16="http://schemas.microsoft.com/office/drawing/2014/main" id="{8EF88C70-A132-408D-A324-82D69FE78301}"/>
                  </a:ext>
                </a:extLst>
              </p:cNvPr>
              <p:cNvSpPr/>
              <p:nvPr/>
            </p:nvSpPr>
            <p:spPr>
              <a:xfrm>
                <a:off x="-149128" y="2212456"/>
                <a:ext cx="499459" cy="778059"/>
              </a:xfrm>
              <a:custGeom>
                <a:avLst/>
                <a:gdLst/>
                <a:ahLst/>
                <a:cxnLst/>
                <a:rect l="l" t="t" r="r" b="b"/>
                <a:pathLst>
                  <a:path w="8356" h="13017" extrusionOk="0">
                    <a:moveTo>
                      <a:pt x="7174" y="0"/>
                    </a:moveTo>
                    <a:cubicBezTo>
                      <a:pt x="7065" y="0"/>
                      <a:pt x="6943" y="12"/>
                      <a:pt x="6810" y="38"/>
                    </a:cubicBezTo>
                    <a:cubicBezTo>
                      <a:pt x="5259" y="311"/>
                      <a:pt x="487" y="2956"/>
                      <a:pt x="1" y="3321"/>
                    </a:cubicBezTo>
                    <a:lnTo>
                      <a:pt x="1" y="13017"/>
                    </a:lnTo>
                    <a:cubicBezTo>
                      <a:pt x="1" y="13017"/>
                      <a:pt x="6080" y="10068"/>
                      <a:pt x="7904" y="9673"/>
                    </a:cubicBezTo>
                    <a:lnTo>
                      <a:pt x="8177" y="1375"/>
                    </a:lnTo>
                    <a:cubicBezTo>
                      <a:pt x="8177" y="1375"/>
                      <a:pt x="8356" y="0"/>
                      <a:pt x="7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121;p49">
                <a:extLst>
                  <a:ext uri="{FF2B5EF4-FFF2-40B4-BE49-F238E27FC236}">
                    <a16:creationId xmlns="" xmlns:a16="http://schemas.microsoft.com/office/drawing/2014/main" id="{F87D5669-DDC2-4072-A59E-04644A884485}"/>
                  </a:ext>
                </a:extLst>
              </p:cNvPr>
              <p:cNvSpPr/>
              <p:nvPr/>
            </p:nvSpPr>
            <p:spPr>
              <a:xfrm>
                <a:off x="-247213" y="2396430"/>
                <a:ext cx="98146" cy="611712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10234" extrusionOk="0">
                    <a:moveTo>
                      <a:pt x="1008" y="1"/>
                    </a:moveTo>
                    <a:cubicBezTo>
                      <a:pt x="505" y="1"/>
                      <a:pt x="1" y="303"/>
                      <a:pt x="1" y="303"/>
                    </a:cubicBezTo>
                    <a:lnTo>
                      <a:pt x="1" y="10121"/>
                    </a:lnTo>
                    <a:cubicBezTo>
                      <a:pt x="342" y="10203"/>
                      <a:pt x="615" y="10234"/>
                      <a:pt x="832" y="10234"/>
                    </a:cubicBezTo>
                    <a:cubicBezTo>
                      <a:pt x="1503" y="10234"/>
                      <a:pt x="1642" y="9939"/>
                      <a:pt x="1642" y="9939"/>
                    </a:cubicBezTo>
                    <a:lnTo>
                      <a:pt x="1642" y="243"/>
                    </a:lnTo>
                    <a:cubicBezTo>
                      <a:pt x="1462" y="63"/>
                      <a:pt x="1235" y="1"/>
                      <a:pt x="1008" y="1"/>
                    </a:cubicBez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122;p49">
                <a:extLst>
                  <a:ext uri="{FF2B5EF4-FFF2-40B4-BE49-F238E27FC236}">
                    <a16:creationId xmlns="" xmlns:a16="http://schemas.microsoft.com/office/drawing/2014/main" id="{B4037AD4-006C-4F2E-8798-11A14BA0F6DF}"/>
                  </a:ext>
                </a:extLst>
              </p:cNvPr>
              <p:cNvSpPr/>
              <p:nvPr/>
            </p:nvSpPr>
            <p:spPr>
              <a:xfrm>
                <a:off x="-1122992" y="2570961"/>
                <a:ext cx="632393" cy="553732"/>
              </a:xfrm>
              <a:custGeom>
                <a:avLst/>
                <a:gdLst/>
                <a:ahLst/>
                <a:cxnLst/>
                <a:rect l="l" t="t" r="r" b="b"/>
                <a:pathLst>
                  <a:path w="10580" h="9264" extrusionOk="0">
                    <a:moveTo>
                      <a:pt x="8803" y="1"/>
                    </a:moveTo>
                    <a:cubicBezTo>
                      <a:pt x="8019" y="1"/>
                      <a:pt x="6962" y="1639"/>
                      <a:pt x="6962" y="1639"/>
                    </a:cubicBezTo>
                    <a:cubicBezTo>
                      <a:pt x="6962" y="1639"/>
                      <a:pt x="6699" y="31"/>
                      <a:pt x="5975" y="31"/>
                    </a:cubicBezTo>
                    <a:cubicBezTo>
                      <a:pt x="5922" y="31"/>
                      <a:pt x="5866" y="39"/>
                      <a:pt x="5807" y="58"/>
                    </a:cubicBezTo>
                    <a:cubicBezTo>
                      <a:pt x="4926" y="301"/>
                      <a:pt x="5807" y="2642"/>
                      <a:pt x="5807" y="2642"/>
                    </a:cubicBezTo>
                    <a:lnTo>
                      <a:pt x="1400" y="5134"/>
                    </a:lnTo>
                    <a:cubicBezTo>
                      <a:pt x="1400" y="5134"/>
                      <a:pt x="397" y="5621"/>
                      <a:pt x="245" y="6198"/>
                    </a:cubicBezTo>
                    <a:cubicBezTo>
                      <a:pt x="1" y="7467"/>
                      <a:pt x="2087" y="9264"/>
                      <a:pt x="3832" y="9264"/>
                    </a:cubicBezTo>
                    <a:cubicBezTo>
                      <a:pt x="4261" y="9264"/>
                      <a:pt x="4669" y="9155"/>
                      <a:pt x="5017" y="8903"/>
                    </a:cubicBezTo>
                    <a:cubicBezTo>
                      <a:pt x="6810" y="7657"/>
                      <a:pt x="10579" y="2824"/>
                      <a:pt x="10549" y="2368"/>
                    </a:cubicBezTo>
                    <a:cubicBezTo>
                      <a:pt x="10549" y="2110"/>
                      <a:pt x="10413" y="2019"/>
                      <a:pt x="10222" y="2019"/>
                    </a:cubicBezTo>
                    <a:cubicBezTo>
                      <a:pt x="9946" y="2019"/>
                      <a:pt x="9554" y="2207"/>
                      <a:pt x="9283" y="2360"/>
                    </a:cubicBezTo>
                    <a:lnTo>
                      <a:pt x="9283" y="2360"/>
                    </a:lnTo>
                    <a:cubicBezTo>
                      <a:pt x="9753" y="2055"/>
                      <a:pt x="10530" y="1460"/>
                      <a:pt x="10002" y="1152"/>
                    </a:cubicBezTo>
                    <a:cubicBezTo>
                      <a:pt x="9906" y="1094"/>
                      <a:pt x="9804" y="1069"/>
                      <a:pt x="9700" y="1069"/>
                    </a:cubicBezTo>
                    <a:cubicBezTo>
                      <a:pt x="9281" y="1069"/>
                      <a:pt x="8823" y="1479"/>
                      <a:pt x="8548" y="1773"/>
                    </a:cubicBezTo>
                    <a:lnTo>
                      <a:pt x="8548" y="1773"/>
                    </a:lnTo>
                    <a:cubicBezTo>
                      <a:pt x="8921" y="1266"/>
                      <a:pt x="9557" y="234"/>
                      <a:pt x="8969" y="28"/>
                    </a:cubicBezTo>
                    <a:cubicBezTo>
                      <a:pt x="8915" y="9"/>
                      <a:pt x="8860" y="1"/>
                      <a:pt x="8803" y="1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123;p49">
                <a:extLst>
                  <a:ext uri="{FF2B5EF4-FFF2-40B4-BE49-F238E27FC236}">
                    <a16:creationId xmlns="" xmlns:a16="http://schemas.microsoft.com/office/drawing/2014/main" id="{40FDEC10-2F93-4C7C-8493-993395F53054}"/>
                  </a:ext>
                </a:extLst>
              </p:cNvPr>
              <p:cNvSpPr/>
              <p:nvPr/>
            </p:nvSpPr>
            <p:spPr>
              <a:xfrm>
                <a:off x="314164" y="2605269"/>
                <a:ext cx="396172" cy="383620"/>
              </a:xfrm>
              <a:custGeom>
                <a:avLst/>
                <a:gdLst/>
                <a:ahLst/>
                <a:cxnLst/>
                <a:rect l="l" t="t" r="r" b="b"/>
                <a:pathLst>
                  <a:path w="6628" h="6418" extrusionOk="0">
                    <a:moveTo>
                      <a:pt x="2980" y="1"/>
                    </a:moveTo>
                    <a:lnTo>
                      <a:pt x="1" y="1551"/>
                    </a:lnTo>
                    <a:lnTo>
                      <a:pt x="2980" y="6050"/>
                    </a:lnTo>
                    <a:cubicBezTo>
                      <a:pt x="2980" y="6050"/>
                      <a:pt x="4221" y="6418"/>
                      <a:pt x="5249" y="6418"/>
                    </a:cubicBezTo>
                    <a:cubicBezTo>
                      <a:pt x="5969" y="6418"/>
                      <a:pt x="6584" y="6237"/>
                      <a:pt x="6597" y="5624"/>
                    </a:cubicBezTo>
                    <a:cubicBezTo>
                      <a:pt x="6627" y="4165"/>
                      <a:pt x="2980" y="1"/>
                      <a:pt x="2980" y="1"/>
                    </a:cubicBez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124;p49">
                <a:extLst>
                  <a:ext uri="{FF2B5EF4-FFF2-40B4-BE49-F238E27FC236}">
                    <a16:creationId xmlns="" xmlns:a16="http://schemas.microsoft.com/office/drawing/2014/main" id="{ADBB0F2C-4A62-4116-B5C4-324173DDD432}"/>
                  </a:ext>
                </a:extLst>
              </p:cNvPr>
              <p:cNvSpPr/>
              <p:nvPr/>
            </p:nvSpPr>
            <p:spPr>
              <a:xfrm>
                <a:off x="92530" y="2570961"/>
                <a:ext cx="630540" cy="553732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9264" extrusionOk="0">
                    <a:moveTo>
                      <a:pt x="1777" y="1"/>
                    </a:moveTo>
                    <a:cubicBezTo>
                      <a:pt x="1720" y="1"/>
                      <a:pt x="1665" y="9"/>
                      <a:pt x="1611" y="28"/>
                    </a:cubicBezTo>
                    <a:cubicBezTo>
                      <a:pt x="973" y="241"/>
                      <a:pt x="1703" y="1335"/>
                      <a:pt x="2067" y="1821"/>
                    </a:cubicBezTo>
                    <a:cubicBezTo>
                      <a:pt x="2189" y="1973"/>
                      <a:pt x="2250" y="2064"/>
                      <a:pt x="2250" y="2064"/>
                    </a:cubicBezTo>
                    <a:cubicBezTo>
                      <a:pt x="2250" y="2064"/>
                      <a:pt x="1526" y="1069"/>
                      <a:pt x="878" y="1069"/>
                    </a:cubicBezTo>
                    <a:cubicBezTo>
                      <a:pt x="775" y="1069"/>
                      <a:pt x="674" y="1094"/>
                      <a:pt x="578" y="1152"/>
                    </a:cubicBezTo>
                    <a:cubicBezTo>
                      <a:pt x="48" y="1461"/>
                      <a:pt x="832" y="2059"/>
                      <a:pt x="1302" y="2363"/>
                    </a:cubicBezTo>
                    <a:lnTo>
                      <a:pt x="1302" y="2363"/>
                    </a:lnTo>
                    <a:cubicBezTo>
                      <a:pt x="1029" y="2210"/>
                      <a:pt x="631" y="2019"/>
                      <a:pt x="348" y="2019"/>
                    </a:cubicBezTo>
                    <a:cubicBezTo>
                      <a:pt x="151" y="2019"/>
                      <a:pt x="9" y="2110"/>
                      <a:pt x="1" y="2368"/>
                    </a:cubicBezTo>
                    <a:cubicBezTo>
                      <a:pt x="1" y="2824"/>
                      <a:pt x="3770" y="7657"/>
                      <a:pt x="5563" y="8903"/>
                    </a:cubicBezTo>
                    <a:cubicBezTo>
                      <a:pt x="5911" y="9155"/>
                      <a:pt x="6318" y="9264"/>
                      <a:pt x="6745" y="9264"/>
                    </a:cubicBezTo>
                    <a:cubicBezTo>
                      <a:pt x="8482" y="9264"/>
                      <a:pt x="10549" y="7467"/>
                      <a:pt x="10305" y="6198"/>
                    </a:cubicBezTo>
                    <a:cubicBezTo>
                      <a:pt x="10183" y="5621"/>
                      <a:pt x="9150" y="5134"/>
                      <a:pt x="9150" y="5134"/>
                    </a:cubicBezTo>
                    <a:lnTo>
                      <a:pt x="4773" y="2642"/>
                    </a:lnTo>
                    <a:cubicBezTo>
                      <a:pt x="4773" y="2642"/>
                      <a:pt x="5624" y="301"/>
                      <a:pt x="4773" y="58"/>
                    </a:cubicBezTo>
                    <a:cubicBezTo>
                      <a:pt x="4712" y="39"/>
                      <a:pt x="4654" y="31"/>
                      <a:pt x="4599" y="31"/>
                    </a:cubicBezTo>
                    <a:cubicBezTo>
                      <a:pt x="3851" y="31"/>
                      <a:pt x="3587" y="1639"/>
                      <a:pt x="3587" y="1639"/>
                    </a:cubicBezTo>
                    <a:cubicBezTo>
                      <a:pt x="3587" y="1639"/>
                      <a:pt x="2557" y="1"/>
                      <a:pt x="1777" y="1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" name="Google Shape;1125;p49">
              <a:extLst>
                <a:ext uri="{FF2B5EF4-FFF2-40B4-BE49-F238E27FC236}">
                  <a16:creationId xmlns="" xmlns:a16="http://schemas.microsoft.com/office/drawing/2014/main" id="{DC39A21C-4AC5-4C69-B986-71B5B612276A}"/>
                </a:ext>
              </a:extLst>
            </p:cNvPr>
            <p:cNvSpPr/>
            <p:nvPr/>
          </p:nvSpPr>
          <p:spPr>
            <a:xfrm>
              <a:off x="2888352" y="1644281"/>
              <a:ext cx="152775" cy="140503"/>
            </a:xfrm>
            <a:custGeom>
              <a:avLst/>
              <a:gdLst/>
              <a:ahLst/>
              <a:cxnLst/>
              <a:rect l="l" t="t" r="r" b="b"/>
              <a:pathLst>
                <a:path w="4074" h="3747" extrusionOk="0">
                  <a:moveTo>
                    <a:pt x="2064" y="1"/>
                  </a:moveTo>
                  <a:cubicBezTo>
                    <a:pt x="2024" y="1"/>
                    <a:pt x="1985" y="2"/>
                    <a:pt x="1945" y="4"/>
                  </a:cubicBezTo>
                  <a:cubicBezTo>
                    <a:pt x="851" y="35"/>
                    <a:pt x="0" y="916"/>
                    <a:pt x="30" y="1980"/>
                  </a:cubicBezTo>
                  <a:cubicBezTo>
                    <a:pt x="89" y="2976"/>
                    <a:pt x="967" y="3746"/>
                    <a:pt x="2010" y="3746"/>
                  </a:cubicBezTo>
                  <a:cubicBezTo>
                    <a:pt x="2049" y="3746"/>
                    <a:pt x="2088" y="3745"/>
                    <a:pt x="2128" y="3743"/>
                  </a:cubicBezTo>
                  <a:cubicBezTo>
                    <a:pt x="3222" y="3682"/>
                    <a:pt x="4073" y="2801"/>
                    <a:pt x="4043" y="1767"/>
                  </a:cubicBezTo>
                  <a:cubicBezTo>
                    <a:pt x="3984" y="771"/>
                    <a:pt x="3107" y="1"/>
                    <a:pt x="2064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1127;p49">
            <a:extLst>
              <a:ext uri="{FF2B5EF4-FFF2-40B4-BE49-F238E27FC236}">
                <a16:creationId xmlns="" xmlns:a16="http://schemas.microsoft.com/office/drawing/2014/main" id="{924C82E4-42D2-4CD6-8FA2-4DAE635645E9}"/>
              </a:ext>
            </a:extLst>
          </p:cNvPr>
          <p:cNvSpPr/>
          <p:nvPr/>
        </p:nvSpPr>
        <p:spPr>
          <a:xfrm>
            <a:off x="-367325" y="2047330"/>
            <a:ext cx="1805931" cy="1048843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128;p49">
            <a:extLst>
              <a:ext uri="{FF2B5EF4-FFF2-40B4-BE49-F238E27FC236}">
                <a16:creationId xmlns="" xmlns:a16="http://schemas.microsoft.com/office/drawing/2014/main" id="{D22670E2-26FD-4282-88DE-072E26424318}"/>
              </a:ext>
            </a:extLst>
          </p:cNvPr>
          <p:cNvSpPr/>
          <p:nvPr/>
        </p:nvSpPr>
        <p:spPr>
          <a:xfrm>
            <a:off x="8317301" y="1751011"/>
            <a:ext cx="720323" cy="574971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846;p44">
            <a:hlinkClick r:id="rId7" action="ppaction://hlinksldjump"/>
            <a:extLst>
              <a:ext uri="{FF2B5EF4-FFF2-40B4-BE49-F238E27FC236}">
                <a16:creationId xmlns="" xmlns:a16="http://schemas.microsoft.com/office/drawing/2014/main" id="{BBF61888-22AF-4D04-85D2-F572DD9B4654}"/>
              </a:ext>
            </a:extLst>
          </p:cNvPr>
          <p:cNvSpPr/>
          <p:nvPr/>
        </p:nvSpPr>
        <p:spPr>
          <a:xfrm>
            <a:off x="165335" y="742836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Đồng hồ đếm ngược 20s">
            <a:hlinkClick r:id="" action="ppaction://media"/>
            <a:extLst>
              <a:ext uri="{FF2B5EF4-FFF2-40B4-BE49-F238E27FC236}">
                <a16:creationId xmlns="" xmlns:a16="http://schemas.microsoft.com/office/drawing/2014/main" id="{63599EAD-6DB2-4D32-B729-65ACCB17C80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63" y="4400667"/>
            <a:ext cx="1018951" cy="764213"/>
          </a:xfrm>
          <a:prstGeom prst="rect">
            <a:avLst/>
          </a:prstGeom>
        </p:spPr>
      </p:pic>
      <p:sp>
        <p:nvSpPr>
          <p:cNvPr id="59" name="Google Shape;1053;p48">
            <a:extLst>
              <a:ext uri="{FF2B5EF4-FFF2-40B4-BE49-F238E27FC236}">
                <a16:creationId xmlns="" xmlns:a16="http://schemas.microsoft.com/office/drawing/2014/main" id="{6B17E560-67B5-4DE0-A3C6-074F29B6C6BC}"/>
              </a:ext>
            </a:extLst>
          </p:cNvPr>
          <p:cNvSpPr txBox="1">
            <a:spLocks/>
          </p:cNvSpPr>
          <p:nvPr/>
        </p:nvSpPr>
        <p:spPr>
          <a:xfrm>
            <a:off x="1427767" y="1786355"/>
            <a:ext cx="6613931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Trí thức, viên chức, nông dân, nhà buôn.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Google Shape;1054;p48">
            <a:extLst>
              <a:ext uri="{FF2B5EF4-FFF2-40B4-BE49-F238E27FC236}">
                <a16:creationId xmlns="" xmlns:a16="http://schemas.microsoft.com/office/drawing/2014/main" id="{2998755E-F97B-4F33-84E4-0D6C9EBB359C}"/>
              </a:ext>
            </a:extLst>
          </p:cNvPr>
          <p:cNvSpPr txBox="1">
            <a:spLocks/>
          </p:cNvSpPr>
          <p:nvPr/>
        </p:nvSpPr>
        <p:spPr>
          <a:xfrm>
            <a:off x="1527304" y="2525530"/>
            <a:ext cx="7255956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Công nhân, tiểu tư sản, nông dân, nhà buôn.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Google Shape;1055;p48">
            <a:extLst>
              <a:ext uri="{FF2B5EF4-FFF2-40B4-BE49-F238E27FC236}">
                <a16:creationId xmlns="" xmlns:a16="http://schemas.microsoft.com/office/drawing/2014/main" id="{0F39AEF1-3286-4B8A-BB6C-CCB9ADD2F4ED}"/>
              </a:ext>
            </a:extLst>
          </p:cNvPr>
          <p:cNvSpPr txBox="1">
            <a:spLocks/>
          </p:cNvSpPr>
          <p:nvPr/>
        </p:nvSpPr>
        <p:spPr>
          <a:xfrm>
            <a:off x="1427767" y="3185146"/>
            <a:ext cx="7067738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C1748AAE-08C7-47F7-840F-ECA277BB7529}"/>
              </a:ext>
            </a:extLst>
          </p:cNvPr>
          <p:cNvSpPr/>
          <p:nvPr/>
        </p:nvSpPr>
        <p:spPr>
          <a:xfrm>
            <a:off x="1464998" y="3272517"/>
            <a:ext cx="446196" cy="507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2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</p:childTnLst>
        </p:cTn>
      </p:par>
    </p:tnLst>
    <p:bldLst>
      <p:bldP spid="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6" name="Google Shape;2886;p73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40đ. </a:t>
            </a:r>
            <a:r>
              <a:rPr lang="en-US" sz="3600" dirty="0"/>
              <a:t>C</a:t>
            </a:r>
            <a:r>
              <a:rPr lang="en" sz="3600" dirty="0"/>
              <a:t>uộc khởi nghĩa nào sau đây hưởng ứng chiếu Cần Vương?</a:t>
            </a:r>
            <a:endParaRPr sz="3600" dirty="0"/>
          </a:p>
        </p:txBody>
      </p:sp>
      <p:grpSp>
        <p:nvGrpSpPr>
          <p:cNvPr id="2927" name="Google Shape;2927;p73"/>
          <p:cNvGrpSpPr/>
          <p:nvPr/>
        </p:nvGrpSpPr>
        <p:grpSpPr>
          <a:xfrm>
            <a:off x="6494876" y="3987231"/>
            <a:ext cx="1309833" cy="826872"/>
            <a:chOff x="7204739" y="2448420"/>
            <a:chExt cx="1309833" cy="826872"/>
          </a:xfrm>
        </p:grpSpPr>
        <p:grpSp>
          <p:nvGrpSpPr>
            <p:cNvPr id="2928" name="Google Shape;2928;p73"/>
            <p:cNvGrpSpPr/>
            <p:nvPr/>
          </p:nvGrpSpPr>
          <p:grpSpPr>
            <a:xfrm rot="1425396">
              <a:off x="7297065" y="2612186"/>
              <a:ext cx="556524" cy="575387"/>
              <a:chOff x="3610557" y="2780704"/>
              <a:chExt cx="325017" cy="336052"/>
            </a:xfrm>
          </p:grpSpPr>
          <p:sp>
            <p:nvSpPr>
              <p:cNvPr id="2929" name="Google Shape;2929;p73"/>
              <p:cNvSpPr/>
              <p:nvPr/>
            </p:nvSpPr>
            <p:spPr>
              <a:xfrm>
                <a:off x="3610557" y="2780704"/>
                <a:ext cx="324702" cy="335973"/>
              </a:xfrm>
              <a:custGeom>
                <a:avLst/>
                <a:gdLst/>
                <a:ahLst/>
                <a:cxnLst/>
                <a:rect l="l" t="t" r="r" b="b"/>
                <a:pathLst>
                  <a:path w="12359" h="12788" extrusionOk="0">
                    <a:moveTo>
                      <a:pt x="11722" y="1"/>
                    </a:moveTo>
                    <a:cubicBezTo>
                      <a:pt x="11685" y="1"/>
                      <a:pt x="11648" y="4"/>
                      <a:pt x="11610" y="11"/>
                    </a:cubicBezTo>
                    <a:lnTo>
                      <a:pt x="3959" y="1363"/>
                    </a:lnTo>
                    <a:cubicBezTo>
                      <a:pt x="3661" y="1412"/>
                      <a:pt x="3439" y="1675"/>
                      <a:pt x="3439" y="1980"/>
                    </a:cubicBezTo>
                    <a:lnTo>
                      <a:pt x="3439" y="8611"/>
                    </a:lnTo>
                    <a:cubicBezTo>
                      <a:pt x="3121" y="8453"/>
                      <a:pt x="2788" y="8379"/>
                      <a:pt x="2462" y="8379"/>
                    </a:cubicBezTo>
                    <a:cubicBezTo>
                      <a:pt x="1475" y="8379"/>
                      <a:pt x="550" y="9053"/>
                      <a:pt x="310" y="10096"/>
                    </a:cubicBezTo>
                    <a:cubicBezTo>
                      <a:pt x="1" y="11479"/>
                      <a:pt x="1050" y="12787"/>
                      <a:pt x="2462" y="12787"/>
                    </a:cubicBezTo>
                    <a:cubicBezTo>
                      <a:pt x="2473" y="12787"/>
                      <a:pt x="2484" y="12787"/>
                      <a:pt x="2495" y="12787"/>
                    </a:cubicBezTo>
                    <a:cubicBezTo>
                      <a:pt x="3709" y="12759"/>
                      <a:pt x="4673" y="11767"/>
                      <a:pt x="4666" y="10554"/>
                    </a:cubicBezTo>
                    <a:lnTo>
                      <a:pt x="4666" y="3187"/>
                    </a:lnTo>
                    <a:lnTo>
                      <a:pt x="11124" y="2043"/>
                    </a:lnTo>
                    <a:lnTo>
                      <a:pt x="11124" y="7030"/>
                    </a:lnTo>
                    <a:cubicBezTo>
                      <a:pt x="10808" y="6874"/>
                      <a:pt x="10475" y="6801"/>
                      <a:pt x="10149" y="6801"/>
                    </a:cubicBezTo>
                    <a:cubicBezTo>
                      <a:pt x="9160" y="6801"/>
                      <a:pt x="8231" y="7473"/>
                      <a:pt x="7996" y="8521"/>
                    </a:cubicBezTo>
                    <a:cubicBezTo>
                      <a:pt x="7686" y="9905"/>
                      <a:pt x="8735" y="11213"/>
                      <a:pt x="10147" y="11213"/>
                    </a:cubicBezTo>
                    <a:cubicBezTo>
                      <a:pt x="10158" y="11213"/>
                      <a:pt x="10170" y="11213"/>
                      <a:pt x="10181" y="11213"/>
                    </a:cubicBezTo>
                    <a:cubicBezTo>
                      <a:pt x="11394" y="11185"/>
                      <a:pt x="12359" y="10193"/>
                      <a:pt x="12352" y="8979"/>
                    </a:cubicBezTo>
                    <a:lnTo>
                      <a:pt x="12352" y="628"/>
                    </a:lnTo>
                    <a:cubicBezTo>
                      <a:pt x="12352" y="278"/>
                      <a:pt x="12064" y="1"/>
                      <a:pt x="117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0" name="Google Shape;2930;p73"/>
              <p:cNvSpPr/>
              <p:nvPr/>
            </p:nvSpPr>
            <p:spPr>
              <a:xfrm>
                <a:off x="3665703" y="2864434"/>
                <a:ext cx="67967" cy="252321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9604" extrusionOk="0">
                    <a:moveTo>
                      <a:pt x="2567" y="0"/>
                    </a:moveTo>
                    <a:lnTo>
                      <a:pt x="2297" y="84"/>
                    </a:lnTo>
                    <a:cubicBezTo>
                      <a:pt x="2026" y="160"/>
                      <a:pt x="1846" y="410"/>
                      <a:pt x="1846" y="687"/>
                    </a:cubicBezTo>
                    <a:lnTo>
                      <a:pt x="1846" y="7367"/>
                    </a:lnTo>
                    <a:cubicBezTo>
                      <a:pt x="1846" y="8456"/>
                      <a:pt x="1069" y="9385"/>
                      <a:pt x="1" y="9572"/>
                    </a:cubicBezTo>
                    <a:cubicBezTo>
                      <a:pt x="126" y="9593"/>
                      <a:pt x="250" y="9603"/>
                      <a:pt x="372" y="9603"/>
                    </a:cubicBezTo>
                    <a:cubicBezTo>
                      <a:pt x="1576" y="9603"/>
                      <a:pt x="2586" y="8614"/>
                      <a:pt x="2567" y="7367"/>
                    </a:cubicBezTo>
                    <a:lnTo>
                      <a:pt x="256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73"/>
              <p:cNvSpPr/>
              <p:nvPr/>
            </p:nvSpPr>
            <p:spPr>
              <a:xfrm>
                <a:off x="3867633" y="2780704"/>
                <a:ext cx="67941" cy="294830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11222" extrusionOk="0">
                    <a:moveTo>
                      <a:pt x="1942" y="1"/>
                    </a:moveTo>
                    <a:cubicBezTo>
                      <a:pt x="1906" y="1"/>
                      <a:pt x="1869" y="4"/>
                      <a:pt x="1831" y="11"/>
                    </a:cubicBezTo>
                    <a:lnTo>
                      <a:pt x="1499" y="66"/>
                    </a:lnTo>
                    <a:cubicBezTo>
                      <a:pt x="1714" y="170"/>
                      <a:pt x="1845" y="392"/>
                      <a:pt x="1845" y="628"/>
                    </a:cubicBezTo>
                    <a:lnTo>
                      <a:pt x="1845" y="8979"/>
                    </a:lnTo>
                    <a:cubicBezTo>
                      <a:pt x="1852" y="10068"/>
                      <a:pt x="1075" y="10998"/>
                      <a:pt x="0" y="11192"/>
                    </a:cubicBezTo>
                    <a:cubicBezTo>
                      <a:pt x="123" y="11212"/>
                      <a:pt x="244" y="11221"/>
                      <a:pt x="363" y="11221"/>
                    </a:cubicBezTo>
                    <a:cubicBezTo>
                      <a:pt x="1571" y="11221"/>
                      <a:pt x="2586" y="10236"/>
                      <a:pt x="2567" y="8986"/>
                    </a:cubicBezTo>
                    <a:lnTo>
                      <a:pt x="2567" y="628"/>
                    </a:lnTo>
                    <a:cubicBezTo>
                      <a:pt x="2567" y="278"/>
                      <a:pt x="2279" y="1"/>
                      <a:pt x="19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32" name="Google Shape;2932;p73"/>
            <p:cNvGrpSpPr/>
            <p:nvPr/>
          </p:nvGrpSpPr>
          <p:grpSpPr>
            <a:xfrm rot="-842945">
              <a:off x="8123836" y="2485690"/>
              <a:ext cx="351858" cy="363795"/>
              <a:chOff x="3610557" y="2780704"/>
              <a:chExt cx="325017" cy="336052"/>
            </a:xfrm>
          </p:grpSpPr>
          <p:sp>
            <p:nvSpPr>
              <p:cNvPr id="2933" name="Google Shape;2933;p73"/>
              <p:cNvSpPr/>
              <p:nvPr/>
            </p:nvSpPr>
            <p:spPr>
              <a:xfrm>
                <a:off x="3610557" y="2780704"/>
                <a:ext cx="324702" cy="335973"/>
              </a:xfrm>
              <a:custGeom>
                <a:avLst/>
                <a:gdLst/>
                <a:ahLst/>
                <a:cxnLst/>
                <a:rect l="l" t="t" r="r" b="b"/>
                <a:pathLst>
                  <a:path w="12359" h="12788" extrusionOk="0">
                    <a:moveTo>
                      <a:pt x="11722" y="1"/>
                    </a:moveTo>
                    <a:cubicBezTo>
                      <a:pt x="11685" y="1"/>
                      <a:pt x="11648" y="4"/>
                      <a:pt x="11610" y="11"/>
                    </a:cubicBezTo>
                    <a:lnTo>
                      <a:pt x="3959" y="1363"/>
                    </a:lnTo>
                    <a:cubicBezTo>
                      <a:pt x="3661" y="1412"/>
                      <a:pt x="3439" y="1675"/>
                      <a:pt x="3439" y="1980"/>
                    </a:cubicBezTo>
                    <a:lnTo>
                      <a:pt x="3439" y="8611"/>
                    </a:lnTo>
                    <a:cubicBezTo>
                      <a:pt x="3121" y="8453"/>
                      <a:pt x="2788" y="8379"/>
                      <a:pt x="2462" y="8379"/>
                    </a:cubicBezTo>
                    <a:cubicBezTo>
                      <a:pt x="1475" y="8379"/>
                      <a:pt x="550" y="9053"/>
                      <a:pt x="310" y="10096"/>
                    </a:cubicBezTo>
                    <a:cubicBezTo>
                      <a:pt x="1" y="11479"/>
                      <a:pt x="1050" y="12787"/>
                      <a:pt x="2462" y="12787"/>
                    </a:cubicBezTo>
                    <a:cubicBezTo>
                      <a:pt x="2473" y="12787"/>
                      <a:pt x="2484" y="12787"/>
                      <a:pt x="2495" y="12787"/>
                    </a:cubicBezTo>
                    <a:cubicBezTo>
                      <a:pt x="3709" y="12759"/>
                      <a:pt x="4673" y="11767"/>
                      <a:pt x="4666" y="10554"/>
                    </a:cubicBezTo>
                    <a:lnTo>
                      <a:pt x="4666" y="3187"/>
                    </a:lnTo>
                    <a:lnTo>
                      <a:pt x="11124" y="2043"/>
                    </a:lnTo>
                    <a:lnTo>
                      <a:pt x="11124" y="7030"/>
                    </a:lnTo>
                    <a:cubicBezTo>
                      <a:pt x="10808" y="6874"/>
                      <a:pt x="10475" y="6801"/>
                      <a:pt x="10149" y="6801"/>
                    </a:cubicBezTo>
                    <a:cubicBezTo>
                      <a:pt x="9160" y="6801"/>
                      <a:pt x="8231" y="7473"/>
                      <a:pt x="7996" y="8521"/>
                    </a:cubicBezTo>
                    <a:cubicBezTo>
                      <a:pt x="7686" y="9905"/>
                      <a:pt x="8735" y="11213"/>
                      <a:pt x="10147" y="11213"/>
                    </a:cubicBezTo>
                    <a:cubicBezTo>
                      <a:pt x="10158" y="11213"/>
                      <a:pt x="10170" y="11213"/>
                      <a:pt x="10181" y="11213"/>
                    </a:cubicBezTo>
                    <a:cubicBezTo>
                      <a:pt x="11394" y="11185"/>
                      <a:pt x="12359" y="10193"/>
                      <a:pt x="12352" y="8979"/>
                    </a:cubicBezTo>
                    <a:lnTo>
                      <a:pt x="12352" y="628"/>
                    </a:lnTo>
                    <a:cubicBezTo>
                      <a:pt x="12352" y="278"/>
                      <a:pt x="12064" y="1"/>
                      <a:pt x="117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4" name="Google Shape;2934;p73"/>
              <p:cNvSpPr/>
              <p:nvPr/>
            </p:nvSpPr>
            <p:spPr>
              <a:xfrm>
                <a:off x="3665703" y="2864434"/>
                <a:ext cx="67967" cy="252321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9604" extrusionOk="0">
                    <a:moveTo>
                      <a:pt x="2567" y="0"/>
                    </a:moveTo>
                    <a:lnTo>
                      <a:pt x="2297" y="84"/>
                    </a:lnTo>
                    <a:cubicBezTo>
                      <a:pt x="2026" y="160"/>
                      <a:pt x="1846" y="410"/>
                      <a:pt x="1846" y="687"/>
                    </a:cubicBezTo>
                    <a:lnTo>
                      <a:pt x="1846" y="7367"/>
                    </a:lnTo>
                    <a:cubicBezTo>
                      <a:pt x="1846" y="8456"/>
                      <a:pt x="1069" y="9385"/>
                      <a:pt x="1" y="9572"/>
                    </a:cubicBezTo>
                    <a:cubicBezTo>
                      <a:pt x="126" y="9593"/>
                      <a:pt x="250" y="9603"/>
                      <a:pt x="372" y="9603"/>
                    </a:cubicBezTo>
                    <a:cubicBezTo>
                      <a:pt x="1576" y="9603"/>
                      <a:pt x="2586" y="8614"/>
                      <a:pt x="2567" y="7367"/>
                    </a:cubicBezTo>
                    <a:lnTo>
                      <a:pt x="256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5" name="Google Shape;2935;p73"/>
              <p:cNvSpPr/>
              <p:nvPr/>
            </p:nvSpPr>
            <p:spPr>
              <a:xfrm>
                <a:off x="3867633" y="2780704"/>
                <a:ext cx="67941" cy="294830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11222" extrusionOk="0">
                    <a:moveTo>
                      <a:pt x="1942" y="1"/>
                    </a:moveTo>
                    <a:cubicBezTo>
                      <a:pt x="1906" y="1"/>
                      <a:pt x="1869" y="4"/>
                      <a:pt x="1831" y="11"/>
                    </a:cubicBezTo>
                    <a:lnTo>
                      <a:pt x="1499" y="66"/>
                    </a:lnTo>
                    <a:cubicBezTo>
                      <a:pt x="1714" y="170"/>
                      <a:pt x="1845" y="392"/>
                      <a:pt x="1845" y="628"/>
                    </a:cubicBezTo>
                    <a:lnTo>
                      <a:pt x="1845" y="8979"/>
                    </a:lnTo>
                    <a:cubicBezTo>
                      <a:pt x="1852" y="10068"/>
                      <a:pt x="1075" y="10998"/>
                      <a:pt x="0" y="11192"/>
                    </a:cubicBezTo>
                    <a:cubicBezTo>
                      <a:pt x="123" y="11212"/>
                      <a:pt x="244" y="11221"/>
                      <a:pt x="363" y="11221"/>
                    </a:cubicBezTo>
                    <a:cubicBezTo>
                      <a:pt x="1571" y="11221"/>
                      <a:pt x="2586" y="10236"/>
                      <a:pt x="2567" y="8986"/>
                    </a:cubicBezTo>
                    <a:lnTo>
                      <a:pt x="2567" y="628"/>
                    </a:lnTo>
                    <a:cubicBezTo>
                      <a:pt x="2567" y="278"/>
                      <a:pt x="2279" y="1"/>
                      <a:pt x="19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936" name="Google Shape;2936;p73">
            <a:hlinkClick r:id="" action="ppaction://noaction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36575" y="4549730"/>
            <a:ext cx="388400" cy="3884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4" name="Google Shape;846;p44">
            <a:hlinkClick r:id="rId6" action="ppaction://hlinksldjump"/>
            <a:extLst>
              <a:ext uri="{FF2B5EF4-FFF2-40B4-BE49-F238E27FC236}">
                <a16:creationId xmlns="" xmlns:a16="http://schemas.microsoft.com/office/drawing/2014/main" id="{F5B51FD8-0615-49E1-A9CE-696F2852D76C}"/>
              </a:ext>
            </a:extLst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" name="Đồng hồ đếm ngược 20s">
            <a:hlinkClick r:id="" action="ppaction://media"/>
            <a:extLst>
              <a:ext uri="{FF2B5EF4-FFF2-40B4-BE49-F238E27FC236}">
                <a16:creationId xmlns="" xmlns:a16="http://schemas.microsoft.com/office/drawing/2014/main" id="{D376F5DE-0108-4133-A167-1F186C20302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63" y="4400667"/>
            <a:ext cx="1018951" cy="764213"/>
          </a:xfrm>
          <a:prstGeom prst="rect">
            <a:avLst/>
          </a:prstGeom>
        </p:spPr>
      </p:pic>
      <p:sp>
        <p:nvSpPr>
          <p:cNvPr id="50" name="Google Shape;1053;p48">
            <a:extLst>
              <a:ext uri="{FF2B5EF4-FFF2-40B4-BE49-F238E27FC236}">
                <a16:creationId xmlns="" xmlns:a16="http://schemas.microsoft.com/office/drawing/2014/main" id="{C14A5744-5D4D-4706-B4EF-03F082CB9366}"/>
              </a:ext>
            </a:extLst>
          </p:cNvPr>
          <p:cNvSpPr txBox="1">
            <a:spLocks/>
          </p:cNvSpPr>
          <p:nvPr/>
        </p:nvSpPr>
        <p:spPr>
          <a:xfrm>
            <a:off x="1981008" y="1786569"/>
            <a:ext cx="7067738" cy="6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trick Hand"/>
              <a:buNone/>
              <a:defRPr sz="2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Ba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(Thanh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Sậy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Google Shape;1054;p48">
            <a:extLst>
              <a:ext uri="{FF2B5EF4-FFF2-40B4-BE49-F238E27FC236}">
                <a16:creationId xmlns="" xmlns:a16="http://schemas.microsoft.com/office/drawing/2014/main" id="{732E0FD6-8A21-45AD-98AC-26D0807C668D}"/>
              </a:ext>
            </a:extLst>
          </p:cNvPr>
          <p:cNvSpPr txBox="1">
            <a:spLocks/>
          </p:cNvSpPr>
          <p:nvPr/>
        </p:nvSpPr>
        <p:spPr>
          <a:xfrm>
            <a:off x="2080545" y="2525744"/>
            <a:ext cx="7255956" cy="6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trick Hand"/>
              <a:buNone/>
              <a:defRPr sz="2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Khê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1055;p48">
            <a:extLst>
              <a:ext uri="{FF2B5EF4-FFF2-40B4-BE49-F238E27FC236}">
                <a16:creationId xmlns="" xmlns:a16="http://schemas.microsoft.com/office/drawing/2014/main" id="{CD754033-E03D-4E52-A8C0-AE793E550988}"/>
              </a:ext>
            </a:extLst>
          </p:cNvPr>
          <p:cNvSpPr txBox="1">
            <a:spLocks/>
          </p:cNvSpPr>
          <p:nvPr/>
        </p:nvSpPr>
        <p:spPr>
          <a:xfrm>
            <a:off x="1981008" y="3185360"/>
            <a:ext cx="7067738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A7956386-6D37-4701-87A7-D97F0A51701E}"/>
              </a:ext>
            </a:extLst>
          </p:cNvPr>
          <p:cNvSpPr/>
          <p:nvPr/>
        </p:nvSpPr>
        <p:spPr>
          <a:xfrm>
            <a:off x="2018239" y="3272731"/>
            <a:ext cx="446196" cy="507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Google Shape;3682;p80">
            <a:extLst>
              <a:ext uri="{FF2B5EF4-FFF2-40B4-BE49-F238E27FC236}">
                <a16:creationId xmlns="" xmlns:a16="http://schemas.microsoft.com/office/drawing/2014/main" id="{1BAA4029-E301-47BF-BA8A-914D1A384C16}"/>
              </a:ext>
            </a:extLst>
          </p:cNvPr>
          <p:cNvGrpSpPr/>
          <p:nvPr/>
        </p:nvGrpSpPr>
        <p:grpSpPr>
          <a:xfrm>
            <a:off x="527235" y="1872043"/>
            <a:ext cx="1014000" cy="1942813"/>
            <a:chOff x="-4018550" y="6383788"/>
            <a:chExt cx="831350" cy="1733000"/>
          </a:xfrm>
        </p:grpSpPr>
        <p:sp>
          <p:nvSpPr>
            <p:cNvPr id="112" name="Google Shape;3683;p80">
              <a:extLst>
                <a:ext uri="{FF2B5EF4-FFF2-40B4-BE49-F238E27FC236}">
                  <a16:creationId xmlns="" xmlns:a16="http://schemas.microsoft.com/office/drawing/2014/main" id="{1BA91021-F583-4B54-A7F2-F050B821D860}"/>
                </a:ext>
              </a:extLst>
            </p:cNvPr>
            <p:cNvSpPr/>
            <p:nvPr/>
          </p:nvSpPr>
          <p:spPr>
            <a:xfrm>
              <a:off x="-3860500" y="6963038"/>
              <a:ext cx="433175" cy="472650"/>
            </a:xfrm>
            <a:custGeom>
              <a:avLst/>
              <a:gdLst/>
              <a:ahLst/>
              <a:cxnLst/>
              <a:rect l="l" t="t" r="r" b="b"/>
              <a:pathLst>
                <a:path w="17327" h="18906" extrusionOk="0">
                  <a:moveTo>
                    <a:pt x="8742" y="1"/>
                  </a:moveTo>
                  <a:cubicBezTo>
                    <a:pt x="7791" y="1"/>
                    <a:pt x="6764" y="59"/>
                    <a:pt x="5685" y="182"/>
                  </a:cubicBezTo>
                  <a:cubicBezTo>
                    <a:pt x="5685" y="182"/>
                    <a:pt x="1" y="759"/>
                    <a:pt x="305" y="4194"/>
                  </a:cubicBezTo>
                  <a:cubicBezTo>
                    <a:pt x="639" y="7659"/>
                    <a:pt x="365" y="15471"/>
                    <a:pt x="2189" y="18358"/>
                  </a:cubicBezTo>
                  <a:cubicBezTo>
                    <a:pt x="2453" y="18753"/>
                    <a:pt x="3668" y="18905"/>
                    <a:pt x="5264" y="18905"/>
                  </a:cubicBezTo>
                  <a:cubicBezTo>
                    <a:pt x="8454" y="18905"/>
                    <a:pt x="13162" y="18298"/>
                    <a:pt x="14803" y="17811"/>
                  </a:cubicBezTo>
                  <a:cubicBezTo>
                    <a:pt x="17265" y="17082"/>
                    <a:pt x="17326" y="14802"/>
                    <a:pt x="17053" y="12462"/>
                  </a:cubicBezTo>
                  <a:cubicBezTo>
                    <a:pt x="16779" y="10121"/>
                    <a:pt x="16019" y="4559"/>
                    <a:pt x="15199" y="2066"/>
                  </a:cubicBezTo>
                  <a:cubicBezTo>
                    <a:pt x="14768" y="798"/>
                    <a:pt x="12265" y="1"/>
                    <a:pt x="8742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684;p80">
              <a:extLst>
                <a:ext uri="{FF2B5EF4-FFF2-40B4-BE49-F238E27FC236}">
                  <a16:creationId xmlns="" xmlns:a16="http://schemas.microsoft.com/office/drawing/2014/main" id="{DD09C1A6-5A26-49BA-9677-A7322D9859BB}"/>
                </a:ext>
              </a:extLst>
            </p:cNvPr>
            <p:cNvSpPr/>
            <p:nvPr/>
          </p:nvSpPr>
          <p:spPr>
            <a:xfrm>
              <a:off x="-3845300" y="6962288"/>
              <a:ext cx="433175" cy="472650"/>
            </a:xfrm>
            <a:custGeom>
              <a:avLst/>
              <a:gdLst/>
              <a:ahLst/>
              <a:cxnLst/>
              <a:rect l="l" t="t" r="r" b="b"/>
              <a:pathLst>
                <a:path w="17327" h="18906" extrusionOk="0">
                  <a:moveTo>
                    <a:pt x="8772" y="0"/>
                  </a:moveTo>
                  <a:cubicBezTo>
                    <a:pt x="7821" y="0"/>
                    <a:pt x="6795" y="59"/>
                    <a:pt x="5715" y="181"/>
                  </a:cubicBezTo>
                  <a:cubicBezTo>
                    <a:pt x="5715" y="181"/>
                    <a:pt x="1" y="759"/>
                    <a:pt x="335" y="4194"/>
                  </a:cubicBezTo>
                  <a:cubicBezTo>
                    <a:pt x="669" y="7659"/>
                    <a:pt x="365" y="15470"/>
                    <a:pt x="2219" y="18358"/>
                  </a:cubicBezTo>
                  <a:cubicBezTo>
                    <a:pt x="2473" y="18753"/>
                    <a:pt x="3685" y="18905"/>
                    <a:pt x="5280" y="18905"/>
                  </a:cubicBezTo>
                  <a:cubicBezTo>
                    <a:pt x="8471" y="18905"/>
                    <a:pt x="13192" y="18297"/>
                    <a:pt x="14834" y="17811"/>
                  </a:cubicBezTo>
                  <a:cubicBezTo>
                    <a:pt x="17265" y="17081"/>
                    <a:pt x="17326" y="14802"/>
                    <a:pt x="17053" y="12461"/>
                  </a:cubicBezTo>
                  <a:cubicBezTo>
                    <a:pt x="16779" y="10121"/>
                    <a:pt x="16019" y="4558"/>
                    <a:pt x="15198" y="2066"/>
                  </a:cubicBezTo>
                  <a:cubicBezTo>
                    <a:pt x="14792" y="798"/>
                    <a:pt x="12294" y="0"/>
                    <a:pt x="8772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685;p80">
              <a:extLst>
                <a:ext uri="{FF2B5EF4-FFF2-40B4-BE49-F238E27FC236}">
                  <a16:creationId xmlns="" xmlns:a16="http://schemas.microsoft.com/office/drawing/2014/main" id="{72DB8EF2-06A0-4E8C-8AD3-28A827DF5C89}"/>
                </a:ext>
              </a:extLst>
            </p:cNvPr>
            <p:cNvSpPr/>
            <p:nvPr/>
          </p:nvSpPr>
          <p:spPr>
            <a:xfrm>
              <a:off x="-3544375" y="7900713"/>
              <a:ext cx="148200" cy="146875"/>
            </a:xfrm>
            <a:custGeom>
              <a:avLst/>
              <a:gdLst/>
              <a:ahLst/>
              <a:cxnLst/>
              <a:rect l="l" t="t" r="r" b="b"/>
              <a:pathLst>
                <a:path w="5928" h="5875" extrusionOk="0">
                  <a:moveTo>
                    <a:pt x="5927" y="1"/>
                  </a:moveTo>
                  <a:cubicBezTo>
                    <a:pt x="4327" y="667"/>
                    <a:pt x="2516" y="960"/>
                    <a:pt x="741" y="960"/>
                  </a:cubicBezTo>
                  <a:cubicBezTo>
                    <a:pt x="493" y="960"/>
                    <a:pt x="246" y="954"/>
                    <a:pt x="0" y="943"/>
                  </a:cubicBezTo>
                  <a:lnTo>
                    <a:pt x="0" y="943"/>
                  </a:lnTo>
                  <a:lnTo>
                    <a:pt x="243" y="5289"/>
                  </a:lnTo>
                  <a:cubicBezTo>
                    <a:pt x="1045" y="5737"/>
                    <a:pt x="1970" y="5874"/>
                    <a:pt x="2802" y="5874"/>
                  </a:cubicBezTo>
                  <a:cubicBezTo>
                    <a:pt x="4116" y="5874"/>
                    <a:pt x="5198" y="5533"/>
                    <a:pt x="5198" y="5533"/>
                  </a:cubicBezTo>
                  <a:cubicBezTo>
                    <a:pt x="5532" y="4712"/>
                    <a:pt x="5775" y="1946"/>
                    <a:pt x="592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686;p80">
              <a:extLst>
                <a:ext uri="{FF2B5EF4-FFF2-40B4-BE49-F238E27FC236}">
                  <a16:creationId xmlns="" xmlns:a16="http://schemas.microsoft.com/office/drawing/2014/main" id="{5F4614CE-2F67-417F-B341-B3CE4E0A27DE}"/>
                </a:ext>
              </a:extLst>
            </p:cNvPr>
            <p:cNvSpPr/>
            <p:nvPr/>
          </p:nvSpPr>
          <p:spPr>
            <a:xfrm>
              <a:off x="-3548175" y="7848288"/>
              <a:ext cx="155050" cy="76425"/>
            </a:xfrm>
            <a:custGeom>
              <a:avLst/>
              <a:gdLst/>
              <a:ahLst/>
              <a:cxnLst/>
              <a:rect l="l" t="t" r="r" b="b"/>
              <a:pathLst>
                <a:path w="6202" h="3057" extrusionOk="0">
                  <a:moveTo>
                    <a:pt x="0" y="0"/>
                  </a:moveTo>
                  <a:lnTo>
                    <a:pt x="152" y="3040"/>
                  </a:lnTo>
                  <a:cubicBezTo>
                    <a:pt x="398" y="3051"/>
                    <a:pt x="645" y="3057"/>
                    <a:pt x="893" y="3057"/>
                  </a:cubicBezTo>
                  <a:cubicBezTo>
                    <a:pt x="2668" y="3057"/>
                    <a:pt x="4479" y="2764"/>
                    <a:pt x="6079" y="2098"/>
                  </a:cubicBezTo>
                  <a:cubicBezTo>
                    <a:pt x="6171" y="973"/>
                    <a:pt x="6201" y="91"/>
                    <a:pt x="6201" y="9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687;p80">
              <a:extLst>
                <a:ext uri="{FF2B5EF4-FFF2-40B4-BE49-F238E27FC236}">
                  <a16:creationId xmlns="" xmlns:a16="http://schemas.microsoft.com/office/drawing/2014/main" id="{04CD4B15-A642-41D1-8A31-2AA6EA1DECBB}"/>
                </a:ext>
              </a:extLst>
            </p:cNvPr>
            <p:cNvSpPr/>
            <p:nvPr/>
          </p:nvSpPr>
          <p:spPr>
            <a:xfrm>
              <a:off x="-3540075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2204" y="1"/>
                  </a:moveTo>
                  <a:cubicBezTo>
                    <a:pt x="943" y="1"/>
                    <a:pt x="1" y="55"/>
                    <a:pt x="11" y="217"/>
                  </a:cubicBezTo>
                  <a:cubicBezTo>
                    <a:pt x="41" y="703"/>
                    <a:pt x="132" y="1007"/>
                    <a:pt x="132" y="1007"/>
                  </a:cubicBezTo>
                  <a:cubicBezTo>
                    <a:pt x="132" y="1007"/>
                    <a:pt x="923" y="1190"/>
                    <a:pt x="2625" y="1433"/>
                  </a:cubicBezTo>
                  <a:cubicBezTo>
                    <a:pt x="3132" y="1504"/>
                    <a:pt x="3668" y="1533"/>
                    <a:pt x="4200" y="1533"/>
                  </a:cubicBezTo>
                  <a:cubicBezTo>
                    <a:pt x="5485" y="1533"/>
                    <a:pt x="6745" y="1361"/>
                    <a:pt x="7518" y="1190"/>
                  </a:cubicBezTo>
                  <a:cubicBezTo>
                    <a:pt x="8613" y="916"/>
                    <a:pt x="8521" y="217"/>
                    <a:pt x="8521" y="217"/>
                  </a:cubicBezTo>
                  <a:cubicBezTo>
                    <a:pt x="8521" y="217"/>
                    <a:pt x="4725" y="1"/>
                    <a:pt x="220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688;p80">
              <a:extLst>
                <a:ext uri="{FF2B5EF4-FFF2-40B4-BE49-F238E27FC236}">
                  <a16:creationId xmlns="" xmlns:a16="http://schemas.microsoft.com/office/drawing/2014/main" id="{9AD7C2B1-1CCA-4927-A436-24A0108511B2}"/>
                </a:ext>
              </a:extLst>
            </p:cNvPr>
            <p:cNvSpPr/>
            <p:nvPr/>
          </p:nvSpPr>
          <p:spPr>
            <a:xfrm>
              <a:off x="-3404550" y="8050413"/>
              <a:ext cx="80575" cy="57025"/>
            </a:xfrm>
            <a:custGeom>
              <a:avLst/>
              <a:gdLst/>
              <a:ahLst/>
              <a:cxnLst/>
              <a:rect l="l" t="t" r="r" b="b"/>
              <a:pathLst>
                <a:path w="3223" h="2281" extrusionOk="0">
                  <a:moveTo>
                    <a:pt x="1186" y="0"/>
                  </a:moveTo>
                  <a:cubicBezTo>
                    <a:pt x="608" y="700"/>
                    <a:pt x="213" y="1459"/>
                    <a:pt x="0" y="2280"/>
                  </a:cubicBezTo>
                  <a:cubicBezTo>
                    <a:pt x="1793" y="2189"/>
                    <a:pt x="3222" y="1855"/>
                    <a:pt x="3100" y="1338"/>
                  </a:cubicBezTo>
                  <a:cubicBezTo>
                    <a:pt x="2979" y="791"/>
                    <a:pt x="2067" y="335"/>
                    <a:pt x="118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689;p80">
              <a:extLst>
                <a:ext uri="{FF2B5EF4-FFF2-40B4-BE49-F238E27FC236}">
                  <a16:creationId xmlns="" xmlns:a16="http://schemas.microsoft.com/office/drawing/2014/main" id="{0B0E18DC-3584-45EE-9A78-68156EC0A304}"/>
                </a:ext>
              </a:extLst>
            </p:cNvPr>
            <p:cNvSpPr/>
            <p:nvPr/>
          </p:nvSpPr>
          <p:spPr>
            <a:xfrm>
              <a:off x="-3545150" y="8032938"/>
              <a:ext cx="170250" cy="75125"/>
            </a:xfrm>
            <a:custGeom>
              <a:avLst/>
              <a:gdLst/>
              <a:ahLst/>
              <a:cxnLst/>
              <a:rect l="l" t="t" r="r" b="b"/>
              <a:pathLst>
                <a:path w="6810" h="3005" extrusionOk="0">
                  <a:moveTo>
                    <a:pt x="274" y="0"/>
                  </a:moveTo>
                  <a:cubicBezTo>
                    <a:pt x="1" y="1034"/>
                    <a:pt x="274" y="2493"/>
                    <a:pt x="274" y="2493"/>
                  </a:cubicBezTo>
                  <a:cubicBezTo>
                    <a:pt x="1364" y="2839"/>
                    <a:pt x="3018" y="3005"/>
                    <a:pt x="4580" y="3005"/>
                  </a:cubicBezTo>
                  <a:cubicBezTo>
                    <a:pt x="4935" y="3005"/>
                    <a:pt x="5286" y="2996"/>
                    <a:pt x="5624" y="2979"/>
                  </a:cubicBezTo>
                  <a:cubicBezTo>
                    <a:pt x="5837" y="2158"/>
                    <a:pt x="6232" y="1399"/>
                    <a:pt x="6810" y="699"/>
                  </a:cubicBezTo>
                  <a:cubicBezTo>
                    <a:pt x="5989" y="426"/>
                    <a:pt x="5229" y="244"/>
                    <a:pt x="5229" y="244"/>
                  </a:cubicBezTo>
                  <a:cubicBezTo>
                    <a:pt x="4477" y="452"/>
                    <a:pt x="3765" y="528"/>
                    <a:pt x="3127" y="528"/>
                  </a:cubicBezTo>
                  <a:cubicBezTo>
                    <a:pt x="1442" y="528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690;p80">
              <a:extLst>
                <a:ext uri="{FF2B5EF4-FFF2-40B4-BE49-F238E27FC236}">
                  <a16:creationId xmlns="" xmlns:a16="http://schemas.microsoft.com/office/drawing/2014/main" id="{7CE39F8C-B77B-40DA-998B-D9ECB242D636}"/>
                </a:ext>
              </a:extLst>
            </p:cNvPr>
            <p:cNvSpPr/>
            <p:nvPr/>
          </p:nvSpPr>
          <p:spPr>
            <a:xfrm>
              <a:off x="-3412100" y="8003288"/>
              <a:ext cx="43525" cy="47725"/>
            </a:xfrm>
            <a:custGeom>
              <a:avLst/>
              <a:gdLst/>
              <a:ahLst/>
              <a:cxnLst/>
              <a:rect l="l" t="t" r="r" b="b"/>
              <a:pathLst>
                <a:path w="1741" h="1909" extrusionOk="0">
                  <a:moveTo>
                    <a:pt x="671" y="183"/>
                  </a:moveTo>
                  <a:cubicBezTo>
                    <a:pt x="902" y="183"/>
                    <a:pt x="600" y="983"/>
                    <a:pt x="545" y="1065"/>
                  </a:cubicBezTo>
                  <a:cubicBezTo>
                    <a:pt x="483" y="1174"/>
                    <a:pt x="421" y="1291"/>
                    <a:pt x="354" y="1408"/>
                  </a:cubicBezTo>
                  <a:lnTo>
                    <a:pt x="354" y="1408"/>
                  </a:lnTo>
                  <a:cubicBezTo>
                    <a:pt x="353" y="1409"/>
                    <a:pt x="352" y="1410"/>
                    <a:pt x="351" y="1412"/>
                  </a:cubicBezTo>
                  <a:lnTo>
                    <a:pt x="351" y="1412"/>
                  </a:lnTo>
                  <a:cubicBezTo>
                    <a:pt x="348" y="1283"/>
                    <a:pt x="348" y="1155"/>
                    <a:pt x="363" y="1034"/>
                  </a:cubicBezTo>
                  <a:cubicBezTo>
                    <a:pt x="363" y="852"/>
                    <a:pt x="363" y="335"/>
                    <a:pt x="576" y="214"/>
                  </a:cubicBezTo>
                  <a:cubicBezTo>
                    <a:pt x="614" y="193"/>
                    <a:pt x="646" y="183"/>
                    <a:pt x="671" y="183"/>
                  </a:cubicBezTo>
                  <a:close/>
                  <a:moveTo>
                    <a:pt x="1191" y="931"/>
                  </a:moveTo>
                  <a:cubicBezTo>
                    <a:pt x="1319" y="931"/>
                    <a:pt x="1353" y="1081"/>
                    <a:pt x="1275" y="1186"/>
                  </a:cubicBezTo>
                  <a:cubicBezTo>
                    <a:pt x="1097" y="1466"/>
                    <a:pt x="749" y="1597"/>
                    <a:pt x="426" y="1685"/>
                  </a:cubicBezTo>
                  <a:lnTo>
                    <a:pt x="426" y="1685"/>
                  </a:lnTo>
                  <a:cubicBezTo>
                    <a:pt x="539" y="1511"/>
                    <a:pt x="645" y="1330"/>
                    <a:pt x="788" y="1186"/>
                  </a:cubicBezTo>
                  <a:cubicBezTo>
                    <a:pt x="880" y="1095"/>
                    <a:pt x="1001" y="974"/>
                    <a:pt x="1123" y="943"/>
                  </a:cubicBezTo>
                  <a:cubicBezTo>
                    <a:pt x="1148" y="935"/>
                    <a:pt x="1170" y="931"/>
                    <a:pt x="1191" y="931"/>
                  </a:cubicBezTo>
                  <a:close/>
                  <a:moveTo>
                    <a:pt x="646" y="0"/>
                  </a:moveTo>
                  <a:cubicBezTo>
                    <a:pt x="1" y="0"/>
                    <a:pt x="120" y="1403"/>
                    <a:pt x="120" y="1794"/>
                  </a:cubicBezTo>
                  <a:cubicBezTo>
                    <a:pt x="120" y="1870"/>
                    <a:pt x="181" y="1908"/>
                    <a:pt x="241" y="1908"/>
                  </a:cubicBezTo>
                  <a:cubicBezTo>
                    <a:pt x="295" y="1908"/>
                    <a:pt x="349" y="1878"/>
                    <a:pt x="361" y="1819"/>
                  </a:cubicBezTo>
                  <a:lnTo>
                    <a:pt x="361" y="1819"/>
                  </a:lnTo>
                  <a:cubicBezTo>
                    <a:pt x="840" y="1776"/>
                    <a:pt x="1741" y="1495"/>
                    <a:pt x="1518" y="882"/>
                  </a:cubicBezTo>
                  <a:cubicBezTo>
                    <a:pt x="1468" y="765"/>
                    <a:pt x="1353" y="722"/>
                    <a:pt x="1239" y="722"/>
                  </a:cubicBezTo>
                  <a:cubicBezTo>
                    <a:pt x="1147" y="722"/>
                    <a:pt x="1056" y="750"/>
                    <a:pt x="1001" y="791"/>
                  </a:cubicBezTo>
                  <a:cubicBezTo>
                    <a:pt x="945" y="822"/>
                    <a:pt x="891" y="855"/>
                    <a:pt x="841" y="891"/>
                  </a:cubicBezTo>
                  <a:lnTo>
                    <a:pt x="841" y="891"/>
                  </a:lnTo>
                  <a:cubicBezTo>
                    <a:pt x="1026" y="448"/>
                    <a:pt x="1096" y="17"/>
                    <a:pt x="667" y="1"/>
                  </a:cubicBezTo>
                  <a:cubicBezTo>
                    <a:pt x="660" y="1"/>
                    <a:pt x="653" y="0"/>
                    <a:pt x="64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691;p80">
              <a:extLst>
                <a:ext uri="{FF2B5EF4-FFF2-40B4-BE49-F238E27FC236}">
                  <a16:creationId xmlns="" xmlns:a16="http://schemas.microsoft.com/office/drawing/2014/main" id="{0DBF4163-86A7-475C-BF14-13E394935C75}"/>
                </a:ext>
              </a:extLst>
            </p:cNvPr>
            <p:cNvSpPr/>
            <p:nvPr/>
          </p:nvSpPr>
          <p:spPr>
            <a:xfrm>
              <a:off x="-3785275" y="7848288"/>
              <a:ext cx="155050" cy="81325"/>
            </a:xfrm>
            <a:custGeom>
              <a:avLst/>
              <a:gdLst/>
              <a:ahLst/>
              <a:cxnLst/>
              <a:rect l="l" t="t" r="r" b="b"/>
              <a:pathLst>
                <a:path w="6202" h="3253" extrusionOk="0">
                  <a:moveTo>
                    <a:pt x="6202" y="0"/>
                  </a:moveTo>
                  <a:lnTo>
                    <a:pt x="1" y="91"/>
                  </a:lnTo>
                  <a:cubicBezTo>
                    <a:pt x="1" y="91"/>
                    <a:pt x="62" y="1581"/>
                    <a:pt x="214" y="3253"/>
                  </a:cubicBezTo>
                  <a:cubicBezTo>
                    <a:pt x="2250" y="3222"/>
                    <a:pt x="4287" y="2584"/>
                    <a:pt x="6110" y="1642"/>
                  </a:cubicBezTo>
                  <a:lnTo>
                    <a:pt x="6202" y="0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692;p80">
              <a:extLst>
                <a:ext uri="{FF2B5EF4-FFF2-40B4-BE49-F238E27FC236}">
                  <a16:creationId xmlns="" xmlns:a16="http://schemas.microsoft.com/office/drawing/2014/main" id="{A6D5C1F8-64E3-46E5-8E6C-125E37053421}"/>
                </a:ext>
              </a:extLst>
            </p:cNvPr>
            <p:cNvSpPr/>
            <p:nvPr/>
          </p:nvSpPr>
          <p:spPr>
            <a:xfrm>
              <a:off x="-3779950" y="7888563"/>
              <a:ext cx="147450" cy="158850"/>
            </a:xfrm>
            <a:custGeom>
              <a:avLst/>
              <a:gdLst/>
              <a:ahLst/>
              <a:cxnLst/>
              <a:rect l="l" t="t" r="r" b="b"/>
              <a:pathLst>
                <a:path w="5898" h="6354" extrusionOk="0">
                  <a:moveTo>
                    <a:pt x="5897" y="0"/>
                  </a:moveTo>
                  <a:lnTo>
                    <a:pt x="5897" y="0"/>
                  </a:lnTo>
                  <a:cubicBezTo>
                    <a:pt x="4074" y="973"/>
                    <a:pt x="2037" y="1611"/>
                    <a:pt x="1" y="1642"/>
                  </a:cubicBezTo>
                  <a:cubicBezTo>
                    <a:pt x="153" y="3374"/>
                    <a:pt x="365" y="5350"/>
                    <a:pt x="639" y="6019"/>
                  </a:cubicBezTo>
                  <a:cubicBezTo>
                    <a:pt x="639" y="6019"/>
                    <a:pt x="1700" y="6353"/>
                    <a:pt x="2995" y="6353"/>
                  </a:cubicBezTo>
                  <a:cubicBezTo>
                    <a:pt x="3838" y="6353"/>
                    <a:pt x="4779" y="6212"/>
                    <a:pt x="5593" y="5745"/>
                  </a:cubicBezTo>
                  <a:lnTo>
                    <a:pt x="5897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693;p80">
              <a:extLst>
                <a:ext uri="{FF2B5EF4-FFF2-40B4-BE49-F238E27FC236}">
                  <a16:creationId xmlns="" xmlns:a16="http://schemas.microsoft.com/office/drawing/2014/main" id="{B9D752D0-08A4-46E4-BD00-94DFB4C7CC26}"/>
                </a:ext>
              </a:extLst>
            </p:cNvPr>
            <p:cNvSpPr/>
            <p:nvPr/>
          </p:nvSpPr>
          <p:spPr>
            <a:xfrm>
              <a:off x="-3853650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6401" y="1"/>
                  </a:moveTo>
                  <a:cubicBezTo>
                    <a:pt x="3871" y="1"/>
                    <a:pt x="61" y="217"/>
                    <a:pt x="61" y="217"/>
                  </a:cubicBezTo>
                  <a:cubicBezTo>
                    <a:pt x="61" y="217"/>
                    <a:pt x="0" y="916"/>
                    <a:pt x="1094" y="1190"/>
                  </a:cubicBezTo>
                  <a:cubicBezTo>
                    <a:pt x="1868" y="1361"/>
                    <a:pt x="3128" y="1533"/>
                    <a:pt x="4413" y="1533"/>
                  </a:cubicBezTo>
                  <a:cubicBezTo>
                    <a:pt x="4945" y="1533"/>
                    <a:pt x="5481" y="1504"/>
                    <a:pt x="5988" y="1433"/>
                  </a:cubicBezTo>
                  <a:cubicBezTo>
                    <a:pt x="7690" y="1190"/>
                    <a:pt x="8481" y="1007"/>
                    <a:pt x="8481" y="1007"/>
                  </a:cubicBezTo>
                  <a:cubicBezTo>
                    <a:pt x="8481" y="1007"/>
                    <a:pt x="8572" y="703"/>
                    <a:pt x="8602" y="217"/>
                  </a:cubicBezTo>
                  <a:cubicBezTo>
                    <a:pt x="8612" y="55"/>
                    <a:pt x="7667" y="1"/>
                    <a:pt x="6401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694;p80">
              <a:extLst>
                <a:ext uri="{FF2B5EF4-FFF2-40B4-BE49-F238E27FC236}">
                  <a16:creationId xmlns="" xmlns:a16="http://schemas.microsoft.com/office/drawing/2014/main" id="{406D5BCD-12AB-4577-86D1-7CCE1EC185DE}"/>
                </a:ext>
              </a:extLst>
            </p:cNvPr>
            <p:cNvSpPr/>
            <p:nvPr/>
          </p:nvSpPr>
          <p:spPr>
            <a:xfrm>
              <a:off x="-3854425" y="8050413"/>
              <a:ext cx="80575" cy="57025"/>
            </a:xfrm>
            <a:custGeom>
              <a:avLst/>
              <a:gdLst/>
              <a:ahLst/>
              <a:cxnLst/>
              <a:rect l="l" t="t" r="r" b="b"/>
              <a:pathLst>
                <a:path w="3223" h="2281" extrusionOk="0">
                  <a:moveTo>
                    <a:pt x="2037" y="0"/>
                  </a:moveTo>
                  <a:cubicBezTo>
                    <a:pt x="1156" y="335"/>
                    <a:pt x="214" y="791"/>
                    <a:pt x="92" y="1338"/>
                  </a:cubicBezTo>
                  <a:cubicBezTo>
                    <a:pt x="1" y="1855"/>
                    <a:pt x="1429" y="2189"/>
                    <a:pt x="3223" y="2280"/>
                  </a:cubicBezTo>
                  <a:cubicBezTo>
                    <a:pt x="3010" y="1459"/>
                    <a:pt x="2615" y="700"/>
                    <a:pt x="2037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695;p80">
              <a:extLst>
                <a:ext uri="{FF2B5EF4-FFF2-40B4-BE49-F238E27FC236}">
                  <a16:creationId xmlns="" xmlns:a16="http://schemas.microsoft.com/office/drawing/2014/main" id="{B17B8540-221E-46DD-829E-99D23209B2BF}"/>
                </a:ext>
              </a:extLst>
            </p:cNvPr>
            <p:cNvSpPr/>
            <p:nvPr/>
          </p:nvSpPr>
          <p:spPr>
            <a:xfrm>
              <a:off x="-3803500" y="8032938"/>
              <a:ext cx="170225" cy="75125"/>
            </a:xfrm>
            <a:custGeom>
              <a:avLst/>
              <a:gdLst/>
              <a:ahLst/>
              <a:cxnLst/>
              <a:rect l="l" t="t" r="r" b="b"/>
              <a:pathLst>
                <a:path w="6809" h="3005" extrusionOk="0">
                  <a:moveTo>
                    <a:pt x="6535" y="0"/>
                  </a:moveTo>
                  <a:cubicBezTo>
                    <a:pt x="6535" y="0"/>
                    <a:pt x="5368" y="528"/>
                    <a:pt x="3672" y="528"/>
                  </a:cubicBezTo>
                  <a:cubicBezTo>
                    <a:pt x="3029" y="528"/>
                    <a:pt x="2310" y="452"/>
                    <a:pt x="1551" y="244"/>
                  </a:cubicBezTo>
                  <a:cubicBezTo>
                    <a:pt x="1551" y="244"/>
                    <a:pt x="791" y="426"/>
                    <a:pt x="0" y="699"/>
                  </a:cubicBezTo>
                  <a:cubicBezTo>
                    <a:pt x="578" y="1399"/>
                    <a:pt x="973" y="2158"/>
                    <a:pt x="1186" y="2979"/>
                  </a:cubicBezTo>
                  <a:cubicBezTo>
                    <a:pt x="1524" y="2996"/>
                    <a:pt x="1874" y="3005"/>
                    <a:pt x="2230" y="3005"/>
                  </a:cubicBezTo>
                  <a:cubicBezTo>
                    <a:pt x="3792" y="3005"/>
                    <a:pt x="5446" y="2839"/>
                    <a:pt x="6535" y="2493"/>
                  </a:cubicBezTo>
                  <a:cubicBezTo>
                    <a:pt x="6535" y="2493"/>
                    <a:pt x="6809" y="1034"/>
                    <a:pt x="65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696;p80">
              <a:extLst>
                <a:ext uri="{FF2B5EF4-FFF2-40B4-BE49-F238E27FC236}">
                  <a16:creationId xmlns="" xmlns:a16="http://schemas.microsoft.com/office/drawing/2014/main" id="{615A50FA-5983-4070-9A19-35FA6296C968}"/>
                </a:ext>
              </a:extLst>
            </p:cNvPr>
            <p:cNvSpPr/>
            <p:nvPr/>
          </p:nvSpPr>
          <p:spPr>
            <a:xfrm>
              <a:off x="-3809850" y="8003288"/>
              <a:ext cx="43550" cy="47725"/>
            </a:xfrm>
            <a:custGeom>
              <a:avLst/>
              <a:gdLst/>
              <a:ahLst/>
              <a:cxnLst/>
              <a:rect l="l" t="t" r="r" b="b"/>
              <a:pathLst>
                <a:path w="1742" h="1909" extrusionOk="0">
                  <a:moveTo>
                    <a:pt x="1064" y="183"/>
                  </a:moveTo>
                  <a:cubicBezTo>
                    <a:pt x="1091" y="183"/>
                    <a:pt x="1124" y="193"/>
                    <a:pt x="1166" y="214"/>
                  </a:cubicBezTo>
                  <a:cubicBezTo>
                    <a:pt x="1379" y="335"/>
                    <a:pt x="1379" y="852"/>
                    <a:pt x="1379" y="1034"/>
                  </a:cubicBezTo>
                  <a:cubicBezTo>
                    <a:pt x="1394" y="1158"/>
                    <a:pt x="1394" y="1289"/>
                    <a:pt x="1390" y="1419"/>
                  </a:cubicBezTo>
                  <a:lnTo>
                    <a:pt x="1390" y="1419"/>
                  </a:lnTo>
                  <a:cubicBezTo>
                    <a:pt x="1369" y="1389"/>
                    <a:pt x="1347" y="1359"/>
                    <a:pt x="1324" y="1330"/>
                  </a:cubicBezTo>
                  <a:lnTo>
                    <a:pt x="1324" y="1330"/>
                  </a:lnTo>
                  <a:cubicBezTo>
                    <a:pt x="1268" y="1239"/>
                    <a:pt x="1215" y="1150"/>
                    <a:pt x="1166" y="1065"/>
                  </a:cubicBezTo>
                  <a:cubicBezTo>
                    <a:pt x="1139" y="983"/>
                    <a:pt x="815" y="183"/>
                    <a:pt x="1064" y="183"/>
                  </a:cubicBezTo>
                  <a:close/>
                  <a:moveTo>
                    <a:pt x="551" y="931"/>
                  </a:moveTo>
                  <a:cubicBezTo>
                    <a:pt x="572" y="931"/>
                    <a:pt x="594" y="935"/>
                    <a:pt x="619" y="943"/>
                  </a:cubicBezTo>
                  <a:cubicBezTo>
                    <a:pt x="741" y="974"/>
                    <a:pt x="862" y="1095"/>
                    <a:pt x="923" y="1186"/>
                  </a:cubicBezTo>
                  <a:cubicBezTo>
                    <a:pt x="1090" y="1330"/>
                    <a:pt x="1201" y="1511"/>
                    <a:pt x="1315" y="1685"/>
                  </a:cubicBezTo>
                  <a:lnTo>
                    <a:pt x="1315" y="1685"/>
                  </a:lnTo>
                  <a:cubicBezTo>
                    <a:pt x="993" y="1597"/>
                    <a:pt x="645" y="1466"/>
                    <a:pt x="467" y="1186"/>
                  </a:cubicBezTo>
                  <a:cubicBezTo>
                    <a:pt x="388" y="1081"/>
                    <a:pt x="423" y="931"/>
                    <a:pt x="551" y="931"/>
                  </a:cubicBezTo>
                  <a:close/>
                  <a:moveTo>
                    <a:pt x="1096" y="0"/>
                  </a:moveTo>
                  <a:cubicBezTo>
                    <a:pt x="1089" y="0"/>
                    <a:pt x="1082" y="1"/>
                    <a:pt x="1075" y="1"/>
                  </a:cubicBezTo>
                  <a:cubicBezTo>
                    <a:pt x="642" y="17"/>
                    <a:pt x="717" y="455"/>
                    <a:pt x="906" y="902"/>
                  </a:cubicBezTo>
                  <a:lnTo>
                    <a:pt x="906" y="902"/>
                  </a:lnTo>
                  <a:cubicBezTo>
                    <a:pt x="853" y="862"/>
                    <a:pt x="798" y="825"/>
                    <a:pt x="741" y="791"/>
                  </a:cubicBezTo>
                  <a:cubicBezTo>
                    <a:pt x="686" y="750"/>
                    <a:pt x="595" y="722"/>
                    <a:pt x="503" y="722"/>
                  </a:cubicBezTo>
                  <a:cubicBezTo>
                    <a:pt x="389" y="722"/>
                    <a:pt x="274" y="765"/>
                    <a:pt x="224" y="882"/>
                  </a:cubicBezTo>
                  <a:cubicBezTo>
                    <a:pt x="0" y="1498"/>
                    <a:pt x="884" y="1779"/>
                    <a:pt x="1381" y="1819"/>
                  </a:cubicBezTo>
                  <a:lnTo>
                    <a:pt x="1381" y="1819"/>
                  </a:lnTo>
                  <a:cubicBezTo>
                    <a:pt x="1391" y="1879"/>
                    <a:pt x="1439" y="1908"/>
                    <a:pt x="1489" y="1908"/>
                  </a:cubicBezTo>
                  <a:cubicBezTo>
                    <a:pt x="1546" y="1908"/>
                    <a:pt x="1607" y="1870"/>
                    <a:pt x="1622" y="1794"/>
                  </a:cubicBezTo>
                  <a:cubicBezTo>
                    <a:pt x="1622" y="1403"/>
                    <a:pt x="1741" y="0"/>
                    <a:pt x="109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697;p80">
              <a:extLst>
                <a:ext uri="{FF2B5EF4-FFF2-40B4-BE49-F238E27FC236}">
                  <a16:creationId xmlns="" xmlns:a16="http://schemas.microsoft.com/office/drawing/2014/main" id="{D1F4646A-1E4C-4593-9079-BEFF93BC1FCC}"/>
                </a:ext>
              </a:extLst>
            </p:cNvPr>
            <p:cNvSpPr/>
            <p:nvPr/>
          </p:nvSpPr>
          <p:spPr>
            <a:xfrm>
              <a:off x="-3242700" y="6678813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0" y="0"/>
                  </a:moveTo>
                  <a:cubicBezTo>
                    <a:pt x="0" y="31"/>
                    <a:pt x="0" y="61"/>
                    <a:pt x="0" y="61"/>
                  </a:cubicBezTo>
                  <a:cubicBezTo>
                    <a:pt x="0" y="61"/>
                    <a:pt x="0" y="31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698;p80">
              <a:extLst>
                <a:ext uri="{FF2B5EF4-FFF2-40B4-BE49-F238E27FC236}">
                  <a16:creationId xmlns="" xmlns:a16="http://schemas.microsoft.com/office/drawing/2014/main" id="{44DC9443-2A36-48F1-B2B3-E331A1570515}"/>
                </a:ext>
              </a:extLst>
            </p:cNvPr>
            <p:cNvSpPr/>
            <p:nvPr/>
          </p:nvSpPr>
          <p:spPr>
            <a:xfrm>
              <a:off x="-3422050" y="6950863"/>
              <a:ext cx="163425" cy="210500"/>
            </a:xfrm>
            <a:custGeom>
              <a:avLst/>
              <a:gdLst/>
              <a:ahLst/>
              <a:cxnLst/>
              <a:rect l="l" t="t" r="r" b="b"/>
              <a:pathLst>
                <a:path w="6537" h="8420" extrusionOk="0">
                  <a:moveTo>
                    <a:pt x="6536" y="0"/>
                  </a:moveTo>
                  <a:cubicBezTo>
                    <a:pt x="4891" y="1028"/>
                    <a:pt x="3050" y="1643"/>
                    <a:pt x="1088" y="1643"/>
                  </a:cubicBezTo>
                  <a:cubicBezTo>
                    <a:pt x="729" y="1643"/>
                    <a:pt x="367" y="1623"/>
                    <a:pt x="1" y="1581"/>
                  </a:cubicBezTo>
                  <a:lnTo>
                    <a:pt x="1" y="1581"/>
                  </a:lnTo>
                  <a:lnTo>
                    <a:pt x="1247" y="8420"/>
                  </a:lnTo>
                  <a:cubicBezTo>
                    <a:pt x="2797" y="7082"/>
                    <a:pt x="4955" y="3648"/>
                    <a:pt x="653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699;p80">
              <a:extLst>
                <a:ext uri="{FF2B5EF4-FFF2-40B4-BE49-F238E27FC236}">
                  <a16:creationId xmlns="" xmlns:a16="http://schemas.microsoft.com/office/drawing/2014/main" id="{82EFA49D-4269-42A3-9921-26B61B672369}"/>
                </a:ext>
              </a:extLst>
            </p:cNvPr>
            <p:cNvSpPr/>
            <p:nvPr/>
          </p:nvSpPr>
          <p:spPr>
            <a:xfrm>
              <a:off x="-3424325" y="6611838"/>
              <a:ext cx="237125" cy="380125"/>
            </a:xfrm>
            <a:custGeom>
              <a:avLst/>
              <a:gdLst/>
              <a:ahLst/>
              <a:cxnLst/>
              <a:rect l="l" t="t" r="r" b="b"/>
              <a:pathLst>
                <a:path w="9485" h="15205" extrusionOk="0">
                  <a:moveTo>
                    <a:pt x="7038" y="0"/>
                  </a:moveTo>
                  <a:cubicBezTo>
                    <a:pt x="6425" y="0"/>
                    <a:pt x="6019" y="2406"/>
                    <a:pt x="6019" y="2406"/>
                  </a:cubicBezTo>
                  <a:cubicBezTo>
                    <a:pt x="6019" y="2406"/>
                    <a:pt x="6354" y="35"/>
                    <a:pt x="5746" y="5"/>
                  </a:cubicBezTo>
                  <a:cubicBezTo>
                    <a:pt x="5742" y="4"/>
                    <a:pt x="5739" y="4"/>
                    <a:pt x="5735" y="4"/>
                  </a:cubicBezTo>
                  <a:cubicBezTo>
                    <a:pt x="5106" y="4"/>
                    <a:pt x="4986" y="2740"/>
                    <a:pt x="4986" y="2740"/>
                  </a:cubicBezTo>
                  <a:cubicBezTo>
                    <a:pt x="4986" y="2740"/>
                    <a:pt x="4881" y="1885"/>
                    <a:pt x="4466" y="1885"/>
                  </a:cubicBezTo>
                  <a:cubicBezTo>
                    <a:pt x="4379" y="1885"/>
                    <a:pt x="4280" y="1922"/>
                    <a:pt x="4165" y="2011"/>
                  </a:cubicBezTo>
                  <a:cubicBezTo>
                    <a:pt x="3496" y="2497"/>
                    <a:pt x="4834" y="4746"/>
                    <a:pt x="4834" y="4746"/>
                  </a:cubicBezTo>
                  <a:cubicBezTo>
                    <a:pt x="4834" y="4746"/>
                    <a:pt x="4834" y="5141"/>
                    <a:pt x="4226" y="7300"/>
                  </a:cubicBezTo>
                  <a:cubicBezTo>
                    <a:pt x="3618" y="9458"/>
                    <a:pt x="1" y="14595"/>
                    <a:pt x="1" y="14595"/>
                  </a:cubicBezTo>
                  <a:lnTo>
                    <a:pt x="92" y="15142"/>
                  </a:lnTo>
                  <a:cubicBezTo>
                    <a:pt x="458" y="15184"/>
                    <a:pt x="820" y="15204"/>
                    <a:pt x="1179" y="15204"/>
                  </a:cubicBezTo>
                  <a:cubicBezTo>
                    <a:pt x="3141" y="15204"/>
                    <a:pt x="4982" y="14589"/>
                    <a:pt x="6627" y="13561"/>
                  </a:cubicBezTo>
                  <a:cubicBezTo>
                    <a:pt x="7265" y="12102"/>
                    <a:pt x="7782" y="10613"/>
                    <a:pt x="8177" y="9214"/>
                  </a:cubicBezTo>
                  <a:cubicBezTo>
                    <a:pt x="9484" y="4199"/>
                    <a:pt x="8724" y="430"/>
                    <a:pt x="8177" y="400"/>
                  </a:cubicBezTo>
                  <a:cubicBezTo>
                    <a:pt x="8173" y="400"/>
                    <a:pt x="8169" y="399"/>
                    <a:pt x="8166" y="399"/>
                  </a:cubicBezTo>
                  <a:cubicBezTo>
                    <a:pt x="7656" y="399"/>
                    <a:pt x="7326" y="2378"/>
                    <a:pt x="7265" y="2679"/>
                  </a:cubicBezTo>
                  <a:cubicBezTo>
                    <a:pt x="7326" y="2345"/>
                    <a:pt x="7661" y="126"/>
                    <a:pt x="7083" y="5"/>
                  </a:cubicBezTo>
                  <a:cubicBezTo>
                    <a:pt x="7068" y="2"/>
                    <a:pt x="7053" y="0"/>
                    <a:pt x="703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700;p80">
              <a:extLst>
                <a:ext uri="{FF2B5EF4-FFF2-40B4-BE49-F238E27FC236}">
                  <a16:creationId xmlns="" xmlns:a16="http://schemas.microsoft.com/office/drawing/2014/main" id="{E13929DD-E44A-409F-BA11-DBB20BBCA1E7}"/>
                </a:ext>
              </a:extLst>
            </p:cNvPr>
            <p:cNvSpPr/>
            <p:nvPr/>
          </p:nvSpPr>
          <p:spPr>
            <a:xfrm>
              <a:off x="-3722200" y="7038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701;p80">
              <a:extLst>
                <a:ext uri="{FF2B5EF4-FFF2-40B4-BE49-F238E27FC236}">
                  <a16:creationId xmlns="" xmlns:a16="http://schemas.microsoft.com/office/drawing/2014/main" id="{62C58025-0D8C-4EFA-9CF2-7E08FE5875BD}"/>
                </a:ext>
              </a:extLst>
            </p:cNvPr>
            <p:cNvSpPr/>
            <p:nvPr/>
          </p:nvSpPr>
          <p:spPr>
            <a:xfrm>
              <a:off x="-4015525" y="6751688"/>
              <a:ext cx="107950" cy="68975"/>
            </a:xfrm>
            <a:custGeom>
              <a:avLst/>
              <a:gdLst/>
              <a:ahLst/>
              <a:cxnLst/>
              <a:rect l="l" t="t" r="r" b="b"/>
              <a:pathLst>
                <a:path w="4318" h="2759" extrusionOk="0">
                  <a:moveTo>
                    <a:pt x="2370" y="1"/>
                  </a:moveTo>
                  <a:cubicBezTo>
                    <a:pt x="1540" y="1"/>
                    <a:pt x="705" y="246"/>
                    <a:pt x="1" y="733"/>
                  </a:cubicBezTo>
                  <a:cubicBezTo>
                    <a:pt x="161" y="1763"/>
                    <a:pt x="994" y="2759"/>
                    <a:pt x="2552" y="2759"/>
                  </a:cubicBezTo>
                  <a:cubicBezTo>
                    <a:pt x="3062" y="2759"/>
                    <a:pt x="3650" y="2652"/>
                    <a:pt x="4317" y="2405"/>
                  </a:cubicBezTo>
                  <a:lnTo>
                    <a:pt x="4317" y="490"/>
                  </a:lnTo>
                  <a:cubicBezTo>
                    <a:pt x="3718" y="163"/>
                    <a:pt x="3045" y="1"/>
                    <a:pt x="237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702;p80">
              <a:extLst>
                <a:ext uri="{FF2B5EF4-FFF2-40B4-BE49-F238E27FC236}">
                  <a16:creationId xmlns="" xmlns:a16="http://schemas.microsoft.com/office/drawing/2014/main" id="{D2B05546-34BB-4763-AC20-7CC6B0C328D6}"/>
                </a:ext>
              </a:extLst>
            </p:cNvPr>
            <p:cNvSpPr/>
            <p:nvPr/>
          </p:nvSpPr>
          <p:spPr>
            <a:xfrm>
              <a:off x="-4018550" y="6712938"/>
              <a:ext cx="110975" cy="57075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297" y="0"/>
                  </a:moveTo>
                  <a:cubicBezTo>
                    <a:pt x="1858" y="0"/>
                    <a:pt x="1385" y="99"/>
                    <a:pt x="912" y="368"/>
                  </a:cubicBezTo>
                  <a:cubicBezTo>
                    <a:pt x="274" y="763"/>
                    <a:pt x="0" y="1523"/>
                    <a:pt x="122" y="2283"/>
                  </a:cubicBezTo>
                  <a:cubicBezTo>
                    <a:pt x="826" y="1796"/>
                    <a:pt x="1661" y="1551"/>
                    <a:pt x="2491" y="1551"/>
                  </a:cubicBezTo>
                  <a:cubicBezTo>
                    <a:pt x="3166" y="1551"/>
                    <a:pt x="3839" y="1713"/>
                    <a:pt x="4438" y="2040"/>
                  </a:cubicBezTo>
                  <a:lnTo>
                    <a:pt x="4438" y="733"/>
                  </a:lnTo>
                  <a:cubicBezTo>
                    <a:pt x="4438" y="733"/>
                    <a:pt x="3494" y="0"/>
                    <a:pt x="229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703;p80">
              <a:extLst>
                <a:ext uri="{FF2B5EF4-FFF2-40B4-BE49-F238E27FC236}">
                  <a16:creationId xmlns="" xmlns:a16="http://schemas.microsoft.com/office/drawing/2014/main" id="{6D94EF98-8A33-498C-88BA-018DF92A16D6}"/>
                </a:ext>
              </a:extLst>
            </p:cNvPr>
            <p:cNvSpPr/>
            <p:nvPr/>
          </p:nvSpPr>
          <p:spPr>
            <a:xfrm>
              <a:off x="-3983600" y="6754713"/>
              <a:ext cx="67650" cy="57100"/>
            </a:xfrm>
            <a:custGeom>
              <a:avLst/>
              <a:gdLst/>
              <a:ahLst/>
              <a:cxnLst/>
              <a:rect l="l" t="t" r="r" b="b"/>
              <a:pathLst>
                <a:path w="2706" h="2284" extrusionOk="0">
                  <a:moveTo>
                    <a:pt x="1156" y="0"/>
                  </a:moveTo>
                  <a:cubicBezTo>
                    <a:pt x="773" y="0"/>
                    <a:pt x="373" y="82"/>
                    <a:pt x="31" y="156"/>
                  </a:cubicBezTo>
                  <a:cubicBezTo>
                    <a:pt x="1" y="186"/>
                    <a:pt x="31" y="217"/>
                    <a:pt x="31" y="217"/>
                  </a:cubicBezTo>
                  <a:cubicBezTo>
                    <a:pt x="388" y="217"/>
                    <a:pt x="802" y="137"/>
                    <a:pt x="1190" y="137"/>
                  </a:cubicBezTo>
                  <a:cubicBezTo>
                    <a:pt x="1595" y="137"/>
                    <a:pt x="1971" y="224"/>
                    <a:pt x="2219" y="582"/>
                  </a:cubicBezTo>
                  <a:cubicBezTo>
                    <a:pt x="2554" y="1037"/>
                    <a:pt x="2523" y="1676"/>
                    <a:pt x="2523" y="2192"/>
                  </a:cubicBezTo>
                  <a:cubicBezTo>
                    <a:pt x="2523" y="2253"/>
                    <a:pt x="2561" y="2284"/>
                    <a:pt x="2599" y="2284"/>
                  </a:cubicBezTo>
                  <a:cubicBezTo>
                    <a:pt x="2637" y="2284"/>
                    <a:pt x="2675" y="2253"/>
                    <a:pt x="2675" y="2192"/>
                  </a:cubicBezTo>
                  <a:cubicBezTo>
                    <a:pt x="2706" y="1585"/>
                    <a:pt x="2675" y="825"/>
                    <a:pt x="2219" y="369"/>
                  </a:cubicBezTo>
                  <a:cubicBezTo>
                    <a:pt x="1940" y="89"/>
                    <a:pt x="1557" y="0"/>
                    <a:pt x="11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704;p80">
              <a:extLst>
                <a:ext uri="{FF2B5EF4-FFF2-40B4-BE49-F238E27FC236}">
                  <a16:creationId xmlns="" xmlns:a16="http://schemas.microsoft.com/office/drawing/2014/main" id="{B5248633-6FCF-44AE-9C40-C641A9F615C5}"/>
                </a:ext>
              </a:extLst>
            </p:cNvPr>
            <p:cNvSpPr/>
            <p:nvPr/>
          </p:nvSpPr>
          <p:spPr>
            <a:xfrm>
              <a:off x="-3955200" y="6770813"/>
              <a:ext cx="39075" cy="23250"/>
            </a:xfrm>
            <a:custGeom>
              <a:avLst/>
              <a:gdLst/>
              <a:ahLst/>
              <a:cxnLst/>
              <a:rect l="l" t="t" r="r" b="b"/>
              <a:pathLst>
                <a:path w="1563" h="930" extrusionOk="0">
                  <a:moveTo>
                    <a:pt x="547" y="1"/>
                  </a:moveTo>
                  <a:cubicBezTo>
                    <a:pt x="386" y="1"/>
                    <a:pt x="218" y="55"/>
                    <a:pt x="50" y="181"/>
                  </a:cubicBezTo>
                  <a:cubicBezTo>
                    <a:pt x="0" y="230"/>
                    <a:pt x="52" y="280"/>
                    <a:pt x="106" y="280"/>
                  </a:cubicBezTo>
                  <a:cubicBezTo>
                    <a:pt x="118" y="280"/>
                    <a:pt x="130" y="277"/>
                    <a:pt x="141" y="272"/>
                  </a:cubicBezTo>
                  <a:cubicBezTo>
                    <a:pt x="280" y="216"/>
                    <a:pt x="413" y="180"/>
                    <a:pt x="542" y="180"/>
                  </a:cubicBezTo>
                  <a:cubicBezTo>
                    <a:pt x="695" y="180"/>
                    <a:pt x="844" y="231"/>
                    <a:pt x="992" y="363"/>
                  </a:cubicBezTo>
                  <a:cubicBezTo>
                    <a:pt x="1144" y="515"/>
                    <a:pt x="1266" y="728"/>
                    <a:pt x="1418" y="910"/>
                  </a:cubicBezTo>
                  <a:cubicBezTo>
                    <a:pt x="1432" y="924"/>
                    <a:pt x="1447" y="930"/>
                    <a:pt x="1462" y="930"/>
                  </a:cubicBezTo>
                  <a:cubicBezTo>
                    <a:pt x="1514" y="930"/>
                    <a:pt x="1563" y="859"/>
                    <a:pt x="1539" y="789"/>
                  </a:cubicBezTo>
                  <a:cubicBezTo>
                    <a:pt x="1341" y="371"/>
                    <a:pt x="968" y="1"/>
                    <a:pt x="5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705;p80">
              <a:extLst>
                <a:ext uri="{FF2B5EF4-FFF2-40B4-BE49-F238E27FC236}">
                  <a16:creationId xmlns="" xmlns:a16="http://schemas.microsoft.com/office/drawing/2014/main" id="{8A032355-5799-48FB-98FB-C86DAACC1101}"/>
                </a:ext>
              </a:extLst>
            </p:cNvPr>
            <p:cNvSpPr/>
            <p:nvPr/>
          </p:nvSpPr>
          <p:spPr>
            <a:xfrm>
              <a:off x="-3417475" y="6751688"/>
              <a:ext cx="107925" cy="68975"/>
            </a:xfrm>
            <a:custGeom>
              <a:avLst/>
              <a:gdLst/>
              <a:ahLst/>
              <a:cxnLst/>
              <a:rect l="l" t="t" r="r" b="b"/>
              <a:pathLst>
                <a:path w="4317" h="2759" extrusionOk="0">
                  <a:moveTo>
                    <a:pt x="1957" y="1"/>
                  </a:moveTo>
                  <a:cubicBezTo>
                    <a:pt x="1278" y="1"/>
                    <a:pt x="600" y="163"/>
                    <a:pt x="0" y="490"/>
                  </a:cubicBezTo>
                  <a:lnTo>
                    <a:pt x="0" y="2405"/>
                  </a:lnTo>
                  <a:cubicBezTo>
                    <a:pt x="675" y="2652"/>
                    <a:pt x="1269" y="2759"/>
                    <a:pt x="1783" y="2759"/>
                  </a:cubicBezTo>
                  <a:cubicBezTo>
                    <a:pt x="3352" y="2759"/>
                    <a:pt x="4179" y="1763"/>
                    <a:pt x="4317" y="733"/>
                  </a:cubicBezTo>
                  <a:cubicBezTo>
                    <a:pt x="3629" y="246"/>
                    <a:pt x="2793" y="1"/>
                    <a:pt x="195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706;p80">
              <a:extLst>
                <a:ext uri="{FF2B5EF4-FFF2-40B4-BE49-F238E27FC236}">
                  <a16:creationId xmlns="" xmlns:a16="http://schemas.microsoft.com/office/drawing/2014/main" id="{6F9068F9-34C1-4C4C-A9E8-D80659039845}"/>
                </a:ext>
              </a:extLst>
            </p:cNvPr>
            <p:cNvSpPr/>
            <p:nvPr/>
          </p:nvSpPr>
          <p:spPr>
            <a:xfrm>
              <a:off x="-3417475" y="6712938"/>
              <a:ext cx="110975" cy="57075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141" y="0"/>
                  </a:moveTo>
                  <a:cubicBezTo>
                    <a:pt x="944" y="0"/>
                    <a:pt x="0" y="733"/>
                    <a:pt x="0" y="733"/>
                  </a:cubicBezTo>
                  <a:lnTo>
                    <a:pt x="0" y="2040"/>
                  </a:lnTo>
                  <a:cubicBezTo>
                    <a:pt x="613" y="1713"/>
                    <a:pt x="1294" y="1551"/>
                    <a:pt x="1970" y="1551"/>
                  </a:cubicBezTo>
                  <a:cubicBezTo>
                    <a:pt x="2802" y="1551"/>
                    <a:pt x="3629" y="1796"/>
                    <a:pt x="4317" y="2283"/>
                  </a:cubicBezTo>
                  <a:cubicBezTo>
                    <a:pt x="4438" y="1523"/>
                    <a:pt x="4165" y="763"/>
                    <a:pt x="3526" y="368"/>
                  </a:cubicBezTo>
                  <a:cubicBezTo>
                    <a:pt x="3053" y="99"/>
                    <a:pt x="2580" y="0"/>
                    <a:pt x="214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707;p80">
              <a:extLst>
                <a:ext uri="{FF2B5EF4-FFF2-40B4-BE49-F238E27FC236}">
                  <a16:creationId xmlns="" xmlns:a16="http://schemas.microsoft.com/office/drawing/2014/main" id="{32124D36-0882-4A27-B9C1-096465B7AD91}"/>
                </a:ext>
              </a:extLst>
            </p:cNvPr>
            <p:cNvSpPr/>
            <p:nvPr/>
          </p:nvSpPr>
          <p:spPr>
            <a:xfrm>
              <a:off x="-3409125" y="6754713"/>
              <a:ext cx="67650" cy="57100"/>
            </a:xfrm>
            <a:custGeom>
              <a:avLst/>
              <a:gdLst/>
              <a:ahLst/>
              <a:cxnLst/>
              <a:rect l="l" t="t" r="r" b="b"/>
              <a:pathLst>
                <a:path w="2706" h="2284" extrusionOk="0">
                  <a:moveTo>
                    <a:pt x="1550" y="0"/>
                  </a:moveTo>
                  <a:cubicBezTo>
                    <a:pt x="1149" y="0"/>
                    <a:pt x="767" y="89"/>
                    <a:pt x="487" y="369"/>
                  </a:cubicBezTo>
                  <a:cubicBezTo>
                    <a:pt x="31" y="855"/>
                    <a:pt x="1" y="1585"/>
                    <a:pt x="31" y="2192"/>
                  </a:cubicBezTo>
                  <a:cubicBezTo>
                    <a:pt x="31" y="2253"/>
                    <a:pt x="69" y="2284"/>
                    <a:pt x="107" y="2284"/>
                  </a:cubicBezTo>
                  <a:cubicBezTo>
                    <a:pt x="145" y="2284"/>
                    <a:pt x="183" y="2253"/>
                    <a:pt x="183" y="2192"/>
                  </a:cubicBezTo>
                  <a:cubicBezTo>
                    <a:pt x="213" y="1676"/>
                    <a:pt x="153" y="1037"/>
                    <a:pt x="487" y="582"/>
                  </a:cubicBezTo>
                  <a:cubicBezTo>
                    <a:pt x="730" y="217"/>
                    <a:pt x="1095" y="126"/>
                    <a:pt x="1490" y="126"/>
                  </a:cubicBezTo>
                  <a:cubicBezTo>
                    <a:pt x="1885" y="126"/>
                    <a:pt x="2311" y="217"/>
                    <a:pt x="2676" y="217"/>
                  </a:cubicBezTo>
                  <a:cubicBezTo>
                    <a:pt x="2706" y="217"/>
                    <a:pt x="2706" y="186"/>
                    <a:pt x="2676" y="156"/>
                  </a:cubicBezTo>
                  <a:cubicBezTo>
                    <a:pt x="2334" y="82"/>
                    <a:pt x="1934" y="0"/>
                    <a:pt x="155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708;p80">
              <a:extLst>
                <a:ext uri="{FF2B5EF4-FFF2-40B4-BE49-F238E27FC236}">
                  <a16:creationId xmlns="" xmlns:a16="http://schemas.microsoft.com/office/drawing/2014/main" id="{541A71A0-94F3-40C6-96B2-5FF5462D42D6}"/>
                </a:ext>
              </a:extLst>
            </p:cNvPr>
            <p:cNvSpPr/>
            <p:nvPr/>
          </p:nvSpPr>
          <p:spPr>
            <a:xfrm>
              <a:off x="-3408950" y="6770813"/>
              <a:ext cx="39100" cy="23250"/>
            </a:xfrm>
            <a:custGeom>
              <a:avLst/>
              <a:gdLst/>
              <a:ahLst/>
              <a:cxnLst/>
              <a:rect l="l" t="t" r="r" b="b"/>
              <a:pathLst>
                <a:path w="1564" h="930" extrusionOk="0">
                  <a:moveTo>
                    <a:pt x="1016" y="1"/>
                  </a:moveTo>
                  <a:cubicBezTo>
                    <a:pt x="595" y="1"/>
                    <a:pt x="222" y="371"/>
                    <a:pt x="24" y="789"/>
                  </a:cubicBezTo>
                  <a:cubicBezTo>
                    <a:pt x="1" y="859"/>
                    <a:pt x="50" y="930"/>
                    <a:pt x="116" y="930"/>
                  </a:cubicBezTo>
                  <a:cubicBezTo>
                    <a:pt x="135" y="930"/>
                    <a:pt x="156" y="924"/>
                    <a:pt x="176" y="910"/>
                  </a:cubicBezTo>
                  <a:cubicBezTo>
                    <a:pt x="328" y="728"/>
                    <a:pt x="419" y="515"/>
                    <a:pt x="602" y="363"/>
                  </a:cubicBezTo>
                  <a:cubicBezTo>
                    <a:pt x="750" y="231"/>
                    <a:pt x="890" y="180"/>
                    <a:pt x="1039" y="180"/>
                  </a:cubicBezTo>
                  <a:cubicBezTo>
                    <a:pt x="1166" y="180"/>
                    <a:pt x="1300" y="216"/>
                    <a:pt x="1453" y="272"/>
                  </a:cubicBezTo>
                  <a:cubicBezTo>
                    <a:pt x="1464" y="277"/>
                    <a:pt x="1475" y="280"/>
                    <a:pt x="1485" y="280"/>
                  </a:cubicBezTo>
                  <a:cubicBezTo>
                    <a:pt x="1532" y="280"/>
                    <a:pt x="1563" y="230"/>
                    <a:pt x="1514" y="181"/>
                  </a:cubicBezTo>
                  <a:cubicBezTo>
                    <a:pt x="1345" y="55"/>
                    <a:pt x="1177" y="1"/>
                    <a:pt x="10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709;p80">
              <a:extLst>
                <a:ext uri="{FF2B5EF4-FFF2-40B4-BE49-F238E27FC236}">
                  <a16:creationId xmlns="" xmlns:a16="http://schemas.microsoft.com/office/drawing/2014/main" id="{BF4B2583-B416-4F68-984B-4A153C5317F9}"/>
                </a:ext>
              </a:extLst>
            </p:cNvPr>
            <p:cNvSpPr/>
            <p:nvPr/>
          </p:nvSpPr>
          <p:spPr>
            <a:xfrm>
              <a:off x="-3713825" y="6994163"/>
              <a:ext cx="126150" cy="59000"/>
            </a:xfrm>
            <a:custGeom>
              <a:avLst/>
              <a:gdLst/>
              <a:ahLst/>
              <a:cxnLst/>
              <a:rect l="l" t="t" r="r" b="b"/>
              <a:pathLst>
                <a:path w="5046" h="2360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404" y="122"/>
                    <a:pt x="1793" y="396"/>
                    <a:pt x="182" y="943"/>
                  </a:cubicBezTo>
                  <a:cubicBezTo>
                    <a:pt x="152" y="1125"/>
                    <a:pt x="91" y="1277"/>
                    <a:pt x="0" y="1429"/>
                  </a:cubicBezTo>
                  <a:cubicBezTo>
                    <a:pt x="0" y="1429"/>
                    <a:pt x="806" y="2360"/>
                    <a:pt x="2519" y="2360"/>
                  </a:cubicBezTo>
                  <a:cubicBezTo>
                    <a:pt x="3204" y="2360"/>
                    <a:pt x="4034" y="2211"/>
                    <a:pt x="5015" y="1794"/>
                  </a:cubicBezTo>
                  <a:cubicBezTo>
                    <a:pt x="5015" y="1794"/>
                    <a:pt x="498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710;p80">
              <a:extLst>
                <a:ext uri="{FF2B5EF4-FFF2-40B4-BE49-F238E27FC236}">
                  <a16:creationId xmlns="" xmlns:a16="http://schemas.microsoft.com/office/drawing/2014/main" id="{06BF3D1F-9B8C-46D9-864F-E8A3324BC1AC}"/>
                </a:ext>
              </a:extLst>
            </p:cNvPr>
            <p:cNvSpPr/>
            <p:nvPr/>
          </p:nvSpPr>
          <p:spPr>
            <a:xfrm>
              <a:off x="-3713825" y="6947063"/>
              <a:ext cx="135275" cy="70675"/>
            </a:xfrm>
            <a:custGeom>
              <a:avLst/>
              <a:gdLst/>
              <a:ahLst/>
              <a:cxnLst/>
              <a:rect l="l" t="t" r="r" b="b"/>
              <a:pathLst>
                <a:path w="5411" h="2827" extrusionOk="0">
                  <a:moveTo>
                    <a:pt x="5410" y="0"/>
                  </a:moveTo>
                  <a:lnTo>
                    <a:pt x="0" y="456"/>
                  </a:lnTo>
                  <a:cubicBezTo>
                    <a:pt x="0" y="456"/>
                    <a:pt x="426" y="1763"/>
                    <a:pt x="182" y="2827"/>
                  </a:cubicBezTo>
                  <a:cubicBezTo>
                    <a:pt x="1793" y="2280"/>
                    <a:pt x="3404" y="2006"/>
                    <a:pt x="5046" y="1885"/>
                  </a:cubicBezTo>
                  <a:cubicBezTo>
                    <a:pt x="5107" y="1277"/>
                    <a:pt x="5198" y="578"/>
                    <a:pt x="541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711;p80">
              <a:extLst>
                <a:ext uri="{FF2B5EF4-FFF2-40B4-BE49-F238E27FC236}">
                  <a16:creationId xmlns="" xmlns:a16="http://schemas.microsoft.com/office/drawing/2014/main" id="{18B968C7-7026-49E7-B000-25CA410BB3CD}"/>
                </a:ext>
              </a:extLst>
            </p:cNvPr>
            <p:cNvSpPr/>
            <p:nvPr/>
          </p:nvSpPr>
          <p:spPr>
            <a:xfrm>
              <a:off x="-3919125" y="6466513"/>
              <a:ext cx="522950" cy="493450"/>
            </a:xfrm>
            <a:custGeom>
              <a:avLst/>
              <a:gdLst/>
              <a:ahLst/>
              <a:cxnLst/>
              <a:rect l="l" t="t" r="r" b="b"/>
              <a:pathLst>
                <a:path w="20918" h="19738" extrusionOk="0">
                  <a:moveTo>
                    <a:pt x="7888" y="1"/>
                  </a:moveTo>
                  <a:cubicBezTo>
                    <a:pt x="3784" y="1"/>
                    <a:pt x="1" y="2091"/>
                    <a:pt x="188" y="9921"/>
                  </a:cubicBezTo>
                  <a:cubicBezTo>
                    <a:pt x="188" y="9921"/>
                    <a:pt x="66" y="13599"/>
                    <a:pt x="978" y="15423"/>
                  </a:cubicBezTo>
                  <a:cubicBezTo>
                    <a:pt x="1859" y="17246"/>
                    <a:pt x="4838" y="19283"/>
                    <a:pt x="8820" y="19678"/>
                  </a:cubicBezTo>
                  <a:cubicBezTo>
                    <a:pt x="9252" y="19718"/>
                    <a:pt x="9701" y="19738"/>
                    <a:pt x="10158" y="19738"/>
                  </a:cubicBezTo>
                  <a:cubicBezTo>
                    <a:pt x="13880" y="19738"/>
                    <a:pt x="18190" y="18420"/>
                    <a:pt x="19246" y="15848"/>
                  </a:cubicBezTo>
                  <a:cubicBezTo>
                    <a:pt x="20462" y="12991"/>
                    <a:pt x="20917" y="10985"/>
                    <a:pt x="20553" y="8067"/>
                  </a:cubicBezTo>
                  <a:cubicBezTo>
                    <a:pt x="20188" y="5149"/>
                    <a:pt x="20036" y="3842"/>
                    <a:pt x="17331" y="2535"/>
                  </a:cubicBezTo>
                  <a:cubicBezTo>
                    <a:pt x="15996" y="1897"/>
                    <a:pt x="11797" y="1"/>
                    <a:pt x="788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712;p80">
              <a:extLst>
                <a:ext uri="{FF2B5EF4-FFF2-40B4-BE49-F238E27FC236}">
                  <a16:creationId xmlns="" xmlns:a16="http://schemas.microsoft.com/office/drawing/2014/main" id="{125756EA-C9B2-4B4A-8D9A-AE56CA6D964C}"/>
                </a:ext>
              </a:extLst>
            </p:cNvPr>
            <p:cNvSpPr/>
            <p:nvPr/>
          </p:nvSpPr>
          <p:spPr>
            <a:xfrm>
              <a:off x="-3798950" y="6730488"/>
              <a:ext cx="29675" cy="35725"/>
            </a:xfrm>
            <a:custGeom>
              <a:avLst/>
              <a:gdLst/>
              <a:ahLst/>
              <a:cxnLst/>
              <a:rect l="l" t="t" r="r" b="b"/>
              <a:pathLst>
                <a:path w="1187" h="1429" extrusionOk="0">
                  <a:moveTo>
                    <a:pt x="578" y="0"/>
                  </a:moveTo>
                  <a:cubicBezTo>
                    <a:pt x="244" y="0"/>
                    <a:pt x="1" y="335"/>
                    <a:pt x="1" y="699"/>
                  </a:cubicBezTo>
                  <a:cubicBezTo>
                    <a:pt x="1" y="1095"/>
                    <a:pt x="244" y="1429"/>
                    <a:pt x="578" y="1429"/>
                  </a:cubicBezTo>
                  <a:cubicBezTo>
                    <a:pt x="913" y="1429"/>
                    <a:pt x="1186" y="1095"/>
                    <a:pt x="1186" y="699"/>
                  </a:cubicBezTo>
                  <a:cubicBezTo>
                    <a:pt x="1186" y="335"/>
                    <a:pt x="913" y="0"/>
                    <a:pt x="57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713;p80">
              <a:extLst>
                <a:ext uri="{FF2B5EF4-FFF2-40B4-BE49-F238E27FC236}">
                  <a16:creationId xmlns="" xmlns:a16="http://schemas.microsoft.com/office/drawing/2014/main" id="{9F4FDF71-FE0B-4A14-BB96-36D830E3AA0A}"/>
                </a:ext>
              </a:extLst>
            </p:cNvPr>
            <p:cNvSpPr/>
            <p:nvPr/>
          </p:nvSpPr>
          <p:spPr>
            <a:xfrm>
              <a:off x="-3558050" y="6730488"/>
              <a:ext cx="29650" cy="35725"/>
            </a:xfrm>
            <a:custGeom>
              <a:avLst/>
              <a:gdLst/>
              <a:ahLst/>
              <a:cxnLst/>
              <a:rect l="l" t="t" r="r" b="b"/>
              <a:pathLst>
                <a:path w="1186" h="1429" extrusionOk="0">
                  <a:moveTo>
                    <a:pt x="578" y="0"/>
                  </a:moveTo>
                  <a:cubicBezTo>
                    <a:pt x="274" y="0"/>
                    <a:pt x="0" y="335"/>
                    <a:pt x="0" y="699"/>
                  </a:cubicBezTo>
                  <a:cubicBezTo>
                    <a:pt x="0" y="1095"/>
                    <a:pt x="274" y="1429"/>
                    <a:pt x="578" y="1429"/>
                  </a:cubicBezTo>
                  <a:cubicBezTo>
                    <a:pt x="912" y="1429"/>
                    <a:pt x="1186" y="1095"/>
                    <a:pt x="1186" y="699"/>
                  </a:cubicBezTo>
                  <a:cubicBezTo>
                    <a:pt x="1186" y="335"/>
                    <a:pt x="912" y="0"/>
                    <a:pt x="57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714;p80">
              <a:extLst>
                <a:ext uri="{FF2B5EF4-FFF2-40B4-BE49-F238E27FC236}">
                  <a16:creationId xmlns="" xmlns:a16="http://schemas.microsoft.com/office/drawing/2014/main" id="{B040415A-8403-48A4-9B47-80CBE06644CA}"/>
                </a:ext>
              </a:extLst>
            </p:cNvPr>
            <p:cNvSpPr/>
            <p:nvPr/>
          </p:nvSpPr>
          <p:spPr>
            <a:xfrm>
              <a:off x="-3679650" y="6713963"/>
              <a:ext cx="36500" cy="63200"/>
            </a:xfrm>
            <a:custGeom>
              <a:avLst/>
              <a:gdLst/>
              <a:ahLst/>
              <a:cxnLst/>
              <a:rect l="l" t="t" r="r" b="b"/>
              <a:pathLst>
                <a:path w="1460" h="2528" extrusionOk="0">
                  <a:moveTo>
                    <a:pt x="316" y="0"/>
                  </a:moveTo>
                  <a:cubicBezTo>
                    <a:pt x="305" y="0"/>
                    <a:pt x="290" y="8"/>
                    <a:pt x="274" y="23"/>
                  </a:cubicBezTo>
                  <a:cubicBezTo>
                    <a:pt x="183" y="327"/>
                    <a:pt x="153" y="692"/>
                    <a:pt x="92" y="1026"/>
                  </a:cubicBezTo>
                  <a:cubicBezTo>
                    <a:pt x="62" y="1239"/>
                    <a:pt x="1" y="1482"/>
                    <a:pt x="92" y="1695"/>
                  </a:cubicBezTo>
                  <a:cubicBezTo>
                    <a:pt x="183" y="1847"/>
                    <a:pt x="305" y="1968"/>
                    <a:pt x="487" y="1968"/>
                  </a:cubicBezTo>
                  <a:cubicBezTo>
                    <a:pt x="578" y="1938"/>
                    <a:pt x="639" y="1877"/>
                    <a:pt x="730" y="1847"/>
                  </a:cubicBezTo>
                  <a:cubicBezTo>
                    <a:pt x="761" y="1816"/>
                    <a:pt x="791" y="1756"/>
                    <a:pt x="852" y="1756"/>
                  </a:cubicBezTo>
                  <a:cubicBezTo>
                    <a:pt x="903" y="1715"/>
                    <a:pt x="943" y="1695"/>
                    <a:pt x="975" y="1695"/>
                  </a:cubicBezTo>
                  <a:cubicBezTo>
                    <a:pt x="1038" y="1695"/>
                    <a:pt x="1065" y="1776"/>
                    <a:pt x="1065" y="1938"/>
                  </a:cubicBezTo>
                  <a:cubicBezTo>
                    <a:pt x="1217" y="2151"/>
                    <a:pt x="1156" y="2272"/>
                    <a:pt x="913" y="2333"/>
                  </a:cubicBezTo>
                  <a:cubicBezTo>
                    <a:pt x="808" y="2385"/>
                    <a:pt x="839" y="2528"/>
                    <a:pt x="926" y="2528"/>
                  </a:cubicBezTo>
                  <a:cubicBezTo>
                    <a:pt x="941" y="2528"/>
                    <a:pt x="957" y="2524"/>
                    <a:pt x="974" y="2515"/>
                  </a:cubicBezTo>
                  <a:cubicBezTo>
                    <a:pt x="1217" y="2424"/>
                    <a:pt x="1460" y="2212"/>
                    <a:pt x="1429" y="1908"/>
                  </a:cubicBezTo>
                  <a:cubicBezTo>
                    <a:pt x="1399" y="1695"/>
                    <a:pt x="1217" y="1512"/>
                    <a:pt x="1004" y="1512"/>
                  </a:cubicBezTo>
                  <a:cubicBezTo>
                    <a:pt x="852" y="1543"/>
                    <a:pt x="761" y="1634"/>
                    <a:pt x="639" y="1695"/>
                  </a:cubicBezTo>
                  <a:cubicBezTo>
                    <a:pt x="557" y="1731"/>
                    <a:pt x="490" y="1747"/>
                    <a:pt x="435" y="1747"/>
                  </a:cubicBezTo>
                  <a:cubicBezTo>
                    <a:pt x="119" y="1747"/>
                    <a:pt x="192" y="1228"/>
                    <a:pt x="244" y="996"/>
                  </a:cubicBezTo>
                  <a:cubicBezTo>
                    <a:pt x="305" y="722"/>
                    <a:pt x="487" y="297"/>
                    <a:pt x="335" y="23"/>
                  </a:cubicBezTo>
                  <a:cubicBezTo>
                    <a:pt x="335" y="8"/>
                    <a:pt x="328" y="0"/>
                    <a:pt x="31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715;p80">
              <a:extLst>
                <a:ext uri="{FF2B5EF4-FFF2-40B4-BE49-F238E27FC236}">
                  <a16:creationId xmlns="" xmlns:a16="http://schemas.microsoft.com/office/drawing/2014/main" id="{FD0A8678-BBEC-4F3A-AA9A-C4E1117CE10F}"/>
                </a:ext>
              </a:extLst>
            </p:cNvPr>
            <p:cNvSpPr/>
            <p:nvPr/>
          </p:nvSpPr>
          <p:spPr>
            <a:xfrm>
              <a:off x="-3684950" y="6814263"/>
              <a:ext cx="53200" cy="25700"/>
            </a:xfrm>
            <a:custGeom>
              <a:avLst/>
              <a:gdLst/>
              <a:ahLst/>
              <a:cxnLst/>
              <a:rect l="l" t="t" r="r" b="b"/>
              <a:pathLst>
                <a:path w="2128" h="1028" extrusionOk="0">
                  <a:moveTo>
                    <a:pt x="2033" y="0"/>
                  </a:moveTo>
                  <a:cubicBezTo>
                    <a:pt x="1983" y="0"/>
                    <a:pt x="1930" y="38"/>
                    <a:pt x="1915" y="114"/>
                  </a:cubicBezTo>
                  <a:cubicBezTo>
                    <a:pt x="1857" y="547"/>
                    <a:pt x="1580" y="816"/>
                    <a:pt x="1136" y="816"/>
                  </a:cubicBezTo>
                  <a:cubicBezTo>
                    <a:pt x="1113" y="816"/>
                    <a:pt x="1088" y="815"/>
                    <a:pt x="1064" y="814"/>
                  </a:cubicBezTo>
                  <a:cubicBezTo>
                    <a:pt x="882" y="814"/>
                    <a:pt x="669" y="753"/>
                    <a:pt x="517" y="601"/>
                  </a:cubicBezTo>
                  <a:cubicBezTo>
                    <a:pt x="365" y="479"/>
                    <a:pt x="334" y="327"/>
                    <a:pt x="213" y="145"/>
                  </a:cubicBezTo>
                  <a:cubicBezTo>
                    <a:pt x="182" y="145"/>
                    <a:pt x="152" y="145"/>
                    <a:pt x="152" y="175"/>
                  </a:cubicBezTo>
                  <a:cubicBezTo>
                    <a:pt x="0" y="662"/>
                    <a:pt x="730" y="1026"/>
                    <a:pt x="1094" y="1026"/>
                  </a:cubicBezTo>
                  <a:cubicBezTo>
                    <a:pt x="1115" y="1027"/>
                    <a:pt x="1136" y="1028"/>
                    <a:pt x="1156" y="1028"/>
                  </a:cubicBezTo>
                  <a:cubicBezTo>
                    <a:pt x="1704" y="1028"/>
                    <a:pt x="2128" y="642"/>
                    <a:pt x="2128" y="114"/>
                  </a:cubicBezTo>
                  <a:cubicBezTo>
                    <a:pt x="2128" y="38"/>
                    <a:pt x="2082" y="0"/>
                    <a:pt x="20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716;p80">
              <a:extLst>
                <a:ext uri="{FF2B5EF4-FFF2-40B4-BE49-F238E27FC236}">
                  <a16:creationId xmlns="" xmlns:a16="http://schemas.microsoft.com/office/drawing/2014/main" id="{5EF60BA7-7BFB-4A18-94C1-3C63B0F95B1D}"/>
                </a:ext>
              </a:extLst>
            </p:cNvPr>
            <p:cNvSpPr/>
            <p:nvPr/>
          </p:nvSpPr>
          <p:spPr>
            <a:xfrm>
              <a:off x="-3844550" y="6646788"/>
              <a:ext cx="49425" cy="34400"/>
            </a:xfrm>
            <a:custGeom>
              <a:avLst/>
              <a:gdLst/>
              <a:ahLst/>
              <a:cxnLst/>
              <a:rect l="l" t="t" r="r" b="b"/>
              <a:pathLst>
                <a:path w="1977" h="1376" extrusionOk="0">
                  <a:moveTo>
                    <a:pt x="1764" y="1"/>
                  </a:moveTo>
                  <a:cubicBezTo>
                    <a:pt x="1072" y="1"/>
                    <a:pt x="146" y="642"/>
                    <a:pt x="1" y="1312"/>
                  </a:cubicBezTo>
                  <a:cubicBezTo>
                    <a:pt x="1" y="1349"/>
                    <a:pt x="24" y="1375"/>
                    <a:pt x="49" y="1375"/>
                  </a:cubicBezTo>
                  <a:cubicBezTo>
                    <a:pt x="65" y="1375"/>
                    <a:pt x="81" y="1365"/>
                    <a:pt x="92" y="1342"/>
                  </a:cubicBezTo>
                  <a:cubicBezTo>
                    <a:pt x="548" y="704"/>
                    <a:pt x="1095" y="309"/>
                    <a:pt x="1886" y="157"/>
                  </a:cubicBezTo>
                  <a:cubicBezTo>
                    <a:pt x="1977" y="126"/>
                    <a:pt x="1946" y="5"/>
                    <a:pt x="1855" y="5"/>
                  </a:cubicBezTo>
                  <a:cubicBezTo>
                    <a:pt x="1825" y="2"/>
                    <a:pt x="1795" y="1"/>
                    <a:pt x="1764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717;p80">
              <a:extLst>
                <a:ext uri="{FF2B5EF4-FFF2-40B4-BE49-F238E27FC236}">
                  <a16:creationId xmlns="" xmlns:a16="http://schemas.microsoft.com/office/drawing/2014/main" id="{221C4C3B-0892-40D1-B499-193606C532C5}"/>
                </a:ext>
              </a:extLst>
            </p:cNvPr>
            <p:cNvSpPr/>
            <p:nvPr/>
          </p:nvSpPr>
          <p:spPr>
            <a:xfrm>
              <a:off x="-3552750" y="6640963"/>
              <a:ext cx="53400" cy="23800"/>
            </a:xfrm>
            <a:custGeom>
              <a:avLst/>
              <a:gdLst/>
              <a:ahLst/>
              <a:cxnLst/>
              <a:rect l="l" t="t" r="r" b="b"/>
              <a:pathLst>
                <a:path w="2136" h="952" extrusionOk="0">
                  <a:moveTo>
                    <a:pt x="353" y="0"/>
                  </a:moveTo>
                  <a:cubicBezTo>
                    <a:pt x="253" y="0"/>
                    <a:pt x="155" y="8"/>
                    <a:pt x="62" y="25"/>
                  </a:cubicBezTo>
                  <a:cubicBezTo>
                    <a:pt x="1" y="25"/>
                    <a:pt x="1" y="116"/>
                    <a:pt x="62" y="116"/>
                  </a:cubicBezTo>
                  <a:cubicBezTo>
                    <a:pt x="730" y="299"/>
                    <a:pt x="1399" y="390"/>
                    <a:pt x="1916" y="907"/>
                  </a:cubicBezTo>
                  <a:cubicBezTo>
                    <a:pt x="1940" y="938"/>
                    <a:pt x="1967" y="951"/>
                    <a:pt x="1994" y="951"/>
                  </a:cubicBezTo>
                  <a:cubicBezTo>
                    <a:pt x="2070" y="951"/>
                    <a:pt x="2135" y="845"/>
                    <a:pt x="2068" y="755"/>
                  </a:cubicBezTo>
                  <a:cubicBezTo>
                    <a:pt x="1702" y="310"/>
                    <a:pt x="975" y="0"/>
                    <a:pt x="35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718;p80">
              <a:extLst>
                <a:ext uri="{FF2B5EF4-FFF2-40B4-BE49-F238E27FC236}">
                  <a16:creationId xmlns="" xmlns:a16="http://schemas.microsoft.com/office/drawing/2014/main" id="{E1212681-E999-4D83-BFEA-85284F01E7DB}"/>
                </a:ext>
              </a:extLst>
            </p:cNvPr>
            <p:cNvSpPr/>
            <p:nvPr/>
          </p:nvSpPr>
          <p:spPr>
            <a:xfrm>
              <a:off x="-3843025" y="6792038"/>
              <a:ext cx="97300" cy="91200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0"/>
                  </a:moveTo>
                  <a:cubicBezTo>
                    <a:pt x="852" y="0"/>
                    <a:pt x="1" y="821"/>
                    <a:pt x="1" y="1824"/>
                  </a:cubicBezTo>
                  <a:cubicBezTo>
                    <a:pt x="1" y="2827"/>
                    <a:pt x="852" y="3648"/>
                    <a:pt x="1946" y="3648"/>
                  </a:cubicBezTo>
                  <a:cubicBezTo>
                    <a:pt x="3010" y="3648"/>
                    <a:pt x="3891" y="2827"/>
                    <a:pt x="3891" y="1824"/>
                  </a:cubicBezTo>
                  <a:cubicBezTo>
                    <a:pt x="3891" y="821"/>
                    <a:pt x="3010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719;p80">
              <a:extLst>
                <a:ext uri="{FF2B5EF4-FFF2-40B4-BE49-F238E27FC236}">
                  <a16:creationId xmlns="" xmlns:a16="http://schemas.microsoft.com/office/drawing/2014/main" id="{A53C0F8F-D6C2-4464-8D20-52F59AA6A57C}"/>
                </a:ext>
              </a:extLst>
            </p:cNvPr>
            <p:cNvSpPr/>
            <p:nvPr/>
          </p:nvSpPr>
          <p:spPr>
            <a:xfrm>
              <a:off x="-3577050" y="6792038"/>
              <a:ext cx="97275" cy="91200"/>
            </a:xfrm>
            <a:custGeom>
              <a:avLst/>
              <a:gdLst/>
              <a:ahLst/>
              <a:cxnLst/>
              <a:rect l="l" t="t" r="r" b="b"/>
              <a:pathLst>
                <a:path w="3891" h="3648" extrusionOk="0">
                  <a:moveTo>
                    <a:pt x="1946" y="0"/>
                  </a:moveTo>
                  <a:cubicBezTo>
                    <a:pt x="851" y="0"/>
                    <a:pt x="0" y="821"/>
                    <a:pt x="0" y="1824"/>
                  </a:cubicBezTo>
                  <a:cubicBezTo>
                    <a:pt x="0" y="2827"/>
                    <a:pt x="851" y="3648"/>
                    <a:pt x="1946" y="3648"/>
                  </a:cubicBezTo>
                  <a:cubicBezTo>
                    <a:pt x="3009" y="3648"/>
                    <a:pt x="3891" y="2827"/>
                    <a:pt x="3891" y="1824"/>
                  </a:cubicBezTo>
                  <a:cubicBezTo>
                    <a:pt x="3891" y="821"/>
                    <a:pt x="3009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720;p80">
              <a:extLst>
                <a:ext uri="{FF2B5EF4-FFF2-40B4-BE49-F238E27FC236}">
                  <a16:creationId xmlns="" xmlns:a16="http://schemas.microsoft.com/office/drawing/2014/main" id="{221B3C65-B76A-4891-86F2-0308645E4B62}"/>
                </a:ext>
              </a:extLst>
            </p:cNvPr>
            <p:cNvSpPr/>
            <p:nvPr/>
          </p:nvSpPr>
          <p:spPr>
            <a:xfrm>
              <a:off x="-3947125" y="6494913"/>
              <a:ext cx="604150" cy="236350"/>
            </a:xfrm>
            <a:custGeom>
              <a:avLst/>
              <a:gdLst/>
              <a:ahLst/>
              <a:cxnLst/>
              <a:rect l="l" t="t" r="r" b="b"/>
              <a:pathLst>
                <a:path w="24166" h="9454" extrusionOk="0">
                  <a:moveTo>
                    <a:pt x="17448" y="1"/>
                  </a:moveTo>
                  <a:cubicBezTo>
                    <a:pt x="17448" y="1369"/>
                    <a:pt x="16713" y="3235"/>
                    <a:pt x="15453" y="3235"/>
                  </a:cubicBezTo>
                  <a:cubicBezTo>
                    <a:pt x="15286" y="3235"/>
                    <a:pt x="15110" y="3203"/>
                    <a:pt x="14925" y="3131"/>
                  </a:cubicBezTo>
                  <a:cubicBezTo>
                    <a:pt x="13983" y="2493"/>
                    <a:pt x="13375" y="1247"/>
                    <a:pt x="12432" y="305"/>
                  </a:cubicBezTo>
                  <a:cubicBezTo>
                    <a:pt x="12061" y="2650"/>
                    <a:pt x="10866" y="3441"/>
                    <a:pt x="9380" y="3441"/>
                  </a:cubicBezTo>
                  <a:cubicBezTo>
                    <a:pt x="7092" y="3441"/>
                    <a:pt x="4116" y="1567"/>
                    <a:pt x="2402" y="609"/>
                  </a:cubicBezTo>
                  <a:cubicBezTo>
                    <a:pt x="1368" y="3223"/>
                    <a:pt x="1399" y="6262"/>
                    <a:pt x="1" y="8846"/>
                  </a:cubicBezTo>
                  <a:cubicBezTo>
                    <a:pt x="912" y="9028"/>
                    <a:pt x="1581" y="9454"/>
                    <a:pt x="1581" y="9454"/>
                  </a:cubicBezTo>
                  <a:cubicBezTo>
                    <a:pt x="3678" y="9028"/>
                    <a:pt x="3344" y="1825"/>
                    <a:pt x="3344" y="1824"/>
                  </a:cubicBezTo>
                  <a:lnTo>
                    <a:pt x="3344" y="1824"/>
                  </a:lnTo>
                  <a:cubicBezTo>
                    <a:pt x="3344" y="1824"/>
                    <a:pt x="7934" y="4834"/>
                    <a:pt x="10274" y="5046"/>
                  </a:cubicBezTo>
                  <a:cubicBezTo>
                    <a:pt x="10379" y="5056"/>
                    <a:pt x="10479" y="5060"/>
                    <a:pt x="10576" y="5060"/>
                  </a:cubicBezTo>
                  <a:cubicBezTo>
                    <a:pt x="12677" y="5060"/>
                    <a:pt x="13010" y="2949"/>
                    <a:pt x="13010" y="2949"/>
                  </a:cubicBezTo>
                  <a:cubicBezTo>
                    <a:pt x="13010" y="2949"/>
                    <a:pt x="13952" y="4530"/>
                    <a:pt x="15654" y="4682"/>
                  </a:cubicBezTo>
                  <a:cubicBezTo>
                    <a:pt x="15721" y="4688"/>
                    <a:pt x="15786" y="4690"/>
                    <a:pt x="15848" y="4690"/>
                  </a:cubicBezTo>
                  <a:cubicBezTo>
                    <a:pt x="17380" y="4690"/>
                    <a:pt x="17296" y="2949"/>
                    <a:pt x="17296" y="2949"/>
                  </a:cubicBezTo>
                  <a:lnTo>
                    <a:pt x="17296" y="2949"/>
                  </a:lnTo>
                  <a:cubicBezTo>
                    <a:pt x="18214" y="4138"/>
                    <a:pt x="18923" y="4468"/>
                    <a:pt x="19426" y="4468"/>
                  </a:cubicBezTo>
                  <a:cubicBezTo>
                    <a:pt x="20056" y="4468"/>
                    <a:pt x="20366" y="3952"/>
                    <a:pt x="20366" y="3952"/>
                  </a:cubicBezTo>
                  <a:cubicBezTo>
                    <a:pt x="20366" y="3952"/>
                    <a:pt x="20366" y="8815"/>
                    <a:pt x="22007" y="8998"/>
                  </a:cubicBezTo>
                  <a:cubicBezTo>
                    <a:pt x="22094" y="9007"/>
                    <a:pt x="22176" y="9012"/>
                    <a:pt x="22253" y="9012"/>
                  </a:cubicBezTo>
                  <a:cubicBezTo>
                    <a:pt x="23679" y="9012"/>
                    <a:pt x="23679" y="7508"/>
                    <a:pt x="23679" y="7508"/>
                  </a:cubicBezTo>
                  <a:cubicBezTo>
                    <a:pt x="23770" y="7539"/>
                    <a:pt x="23854" y="7554"/>
                    <a:pt x="23933" y="7554"/>
                  </a:cubicBezTo>
                  <a:cubicBezTo>
                    <a:pt x="24013" y="7554"/>
                    <a:pt x="24089" y="7539"/>
                    <a:pt x="24165" y="7508"/>
                  </a:cubicBezTo>
                  <a:cubicBezTo>
                    <a:pt x="22676" y="6353"/>
                    <a:pt x="22129" y="3831"/>
                    <a:pt x="21825" y="1551"/>
                  </a:cubicBezTo>
                  <a:cubicBezTo>
                    <a:pt x="21543" y="2284"/>
                    <a:pt x="21052" y="2540"/>
                    <a:pt x="20512" y="2540"/>
                  </a:cubicBezTo>
                  <a:cubicBezTo>
                    <a:pt x="19888" y="2540"/>
                    <a:pt x="19199" y="2197"/>
                    <a:pt x="18694" y="1855"/>
                  </a:cubicBezTo>
                  <a:cubicBezTo>
                    <a:pt x="18390" y="1247"/>
                    <a:pt x="17448" y="943"/>
                    <a:pt x="17448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721;p80">
              <a:extLst>
                <a:ext uri="{FF2B5EF4-FFF2-40B4-BE49-F238E27FC236}">
                  <a16:creationId xmlns="" xmlns:a16="http://schemas.microsoft.com/office/drawing/2014/main" id="{364DB0A5-2673-4203-90DC-9BE5D0B7A000}"/>
                </a:ext>
              </a:extLst>
            </p:cNvPr>
            <p:cNvSpPr/>
            <p:nvPr/>
          </p:nvSpPr>
          <p:spPr>
            <a:xfrm>
              <a:off x="-4011725" y="6383788"/>
              <a:ext cx="725725" cy="332275"/>
            </a:xfrm>
            <a:custGeom>
              <a:avLst/>
              <a:gdLst/>
              <a:ahLst/>
              <a:cxnLst/>
              <a:rect l="l" t="t" r="r" b="b"/>
              <a:pathLst>
                <a:path w="29029" h="13291" extrusionOk="0">
                  <a:moveTo>
                    <a:pt x="14051" y="1"/>
                  </a:moveTo>
                  <a:cubicBezTo>
                    <a:pt x="9971" y="1"/>
                    <a:pt x="5503" y="3230"/>
                    <a:pt x="5503" y="3230"/>
                  </a:cubicBezTo>
                  <a:cubicBezTo>
                    <a:pt x="5503" y="3230"/>
                    <a:pt x="6232" y="616"/>
                    <a:pt x="4955" y="525"/>
                  </a:cubicBezTo>
                  <a:cubicBezTo>
                    <a:pt x="4931" y="522"/>
                    <a:pt x="4907" y="521"/>
                    <a:pt x="4884" y="521"/>
                  </a:cubicBezTo>
                  <a:cubicBezTo>
                    <a:pt x="3675" y="521"/>
                    <a:pt x="4378" y="3595"/>
                    <a:pt x="4378" y="3595"/>
                  </a:cubicBezTo>
                  <a:cubicBezTo>
                    <a:pt x="4378" y="3595"/>
                    <a:pt x="3448" y="2182"/>
                    <a:pt x="2658" y="2182"/>
                  </a:cubicBezTo>
                  <a:cubicBezTo>
                    <a:pt x="2418" y="2182"/>
                    <a:pt x="2191" y="2312"/>
                    <a:pt x="2007" y="2652"/>
                  </a:cubicBezTo>
                  <a:cubicBezTo>
                    <a:pt x="1217" y="4111"/>
                    <a:pt x="3740" y="5540"/>
                    <a:pt x="3740" y="5540"/>
                  </a:cubicBezTo>
                  <a:cubicBezTo>
                    <a:pt x="3451" y="5667"/>
                    <a:pt x="3262" y="5702"/>
                    <a:pt x="3119" y="5702"/>
                  </a:cubicBezTo>
                  <a:cubicBezTo>
                    <a:pt x="2946" y="5702"/>
                    <a:pt x="2840" y="5651"/>
                    <a:pt x="2706" y="5651"/>
                  </a:cubicBezTo>
                  <a:cubicBezTo>
                    <a:pt x="2555" y="5651"/>
                    <a:pt x="2368" y="5717"/>
                    <a:pt x="2007" y="5996"/>
                  </a:cubicBezTo>
                  <a:cubicBezTo>
                    <a:pt x="274" y="7607"/>
                    <a:pt x="1582" y="10008"/>
                    <a:pt x="1582" y="10008"/>
                  </a:cubicBezTo>
                  <a:cubicBezTo>
                    <a:pt x="1" y="11589"/>
                    <a:pt x="1582" y="13200"/>
                    <a:pt x="1582" y="13200"/>
                  </a:cubicBezTo>
                  <a:cubicBezTo>
                    <a:pt x="1643" y="13194"/>
                    <a:pt x="1705" y="13192"/>
                    <a:pt x="1768" y="13192"/>
                  </a:cubicBezTo>
                  <a:cubicBezTo>
                    <a:pt x="2048" y="13192"/>
                    <a:pt x="2336" y="13241"/>
                    <a:pt x="2585" y="13291"/>
                  </a:cubicBezTo>
                  <a:cubicBezTo>
                    <a:pt x="3983" y="10707"/>
                    <a:pt x="3952" y="7668"/>
                    <a:pt x="4986" y="5054"/>
                  </a:cubicBezTo>
                  <a:cubicBezTo>
                    <a:pt x="6700" y="6012"/>
                    <a:pt x="9676" y="7886"/>
                    <a:pt x="11964" y="7886"/>
                  </a:cubicBezTo>
                  <a:cubicBezTo>
                    <a:pt x="13450" y="7886"/>
                    <a:pt x="14645" y="7095"/>
                    <a:pt x="15016" y="4750"/>
                  </a:cubicBezTo>
                  <a:cubicBezTo>
                    <a:pt x="15959" y="5692"/>
                    <a:pt x="16597" y="6938"/>
                    <a:pt x="17509" y="7576"/>
                  </a:cubicBezTo>
                  <a:cubicBezTo>
                    <a:pt x="17694" y="7648"/>
                    <a:pt x="17870" y="7680"/>
                    <a:pt x="18037" y="7680"/>
                  </a:cubicBezTo>
                  <a:cubicBezTo>
                    <a:pt x="19297" y="7680"/>
                    <a:pt x="20032" y="5811"/>
                    <a:pt x="20032" y="4415"/>
                  </a:cubicBezTo>
                  <a:cubicBezTo>
                    <a:pt x="20032" y="5358"/>
                    <a:pt x="20974" y="5692"/>
                    <a:pt x="21278" y="6300"/>
                  </a:cubicBezTo>
                  <a:cubicBezTo>
                    <a:pt x="21783" y="6642"/>
                    <a:pt x="22472" y="6985"/>
                    <a:pt x="23096" y="6985"/>
                  </a:cubicBezTo>
                  <a:cubicBezTo>
                    <a:pt x="23636" y="6985"/>
                    <a:pt x="24127" y="6729"/>
                    <a:pt x="24409" y="5996"/>
                  </a:cubicBezTo>
                  <a:cubicBezTo>
                    <a:pt x="24713" y="8276"/>
                    <a:pt x="25260" y="10798"/>
                    <a:pt x="26749" y="11953"/>
                  </a:cubicBezTo>
                  <a:cubicBezTo>
                    <a:pt x="27266" y="11801"/>
                    <a:pt x="27600" y="11224"/>
                    <a:pt x="27600" y="11224"/>
                  </a:cubicBezTo>
                  <a:cubicBezTo>
                    <a:pt x="29029" y="8701"/>
                    <a:pt x="27144" y="8093"/>
                    <a:pt x="27144" y="8093"/>
                  </a:cubicBezTo>
                  <a:cubicBezTo>
                    <a:pt x="27287" y="5286"/>
                    <a:pt x="24975" y="5205"/>
                    <a:pt x="24707" y="5205"/>
                  </a:cubicBezTo>
                  <a:cubicBezTo>
                    <a:pt x="24691" y="5205"/>
                    <a:pt x="24682" y="5206"/>
                    <a:pt x="24682" y="5206"/>
                  </a:cubicBezTo>
                  <a:cubicBezTo>
                    <a:pt x="24111" y="2520"/>
                    <a:pt x="21546" y="2019"/>
                    <a:pt x="19710" y="2019"/>
                  </a:cubicBezTo>
                  <a:cubicBezTo>
                    <a:pt x="18617" y="2019"/>
                    <a:pt x="17782" y="2196"/>
                    <a:pt x="17782" y="2196"/>
                  </a:cubicBezTo>
                  <a:cubicBezTo>
                    <a:pt x="17782" y="2196"/>
                    <a:pt x="18573" y="160"/>
                    <a:pt x="14378" y="8"/>
                  </a:cubicBezTo>
                  <a:cubicBezTo>
                    <a:pt x="14269" y="3"/>
                    <a:pt x="14160" y="1"/>
                    <a:pt x="14051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722;p80">
              <a:extLst>
                <a:ext uri="{FF2B5EF4-FFF2-40B4-BE49-F238E27FC236}">
                  <a16:creationId xmlns="" xmlns:a16="http://schemas.microsoft.com/office/drawing/2014/main" id="{BF1715D0-643E-4E50-9A32-FCCE5F80783E}"/>
                </a:ext>
              </a:extLst>
            </p:cNvPr>
            <p:cNvSpPr/>
            <p:nvPr/>
          </p:nvSpPr>
          <p:spPr>
            <a:xfrm>
              <a:off x="-3800150" y="6416313"/>
              <a:ext cx="139525" cy="135950"/>
            </a:xfrm>
            <a:custGeom>
              <a:avLst/>
              <a:gdLst/>
              <a:ahLst/>
              <a:cxnLst/>
              <a:rect l="l" t="t" r="r" b="b"/>
              <a:pathLst>
                <a:path w="5581" h="5438" extrusionOk="0">
                  <a:moveTo>
                    <a:pt x="4046" y="0"/>
                  </a:moveTo>
                  <a:cubicBezTo>
                    <a:pt x="3967" y="0"/>
                    <a:pt x="3893" y="120"/>
                    <a:pt x="3970" y="196"/>
                  </a:cubicBezTo>
                  <a:cubicBezTo>
                    <a:pt x="4608" y="713"/>
                    <a:pt x="4942" y="1655"/>
                    <a:pt x="5034" y="2476"/>
                  </a:cubicBezTo>
                  <a:cubicBezTo>
                    <a:pt x="5144" y="3195"/>
                    <a:pt x="4903" y="3990"/>
                    <a:pt x="4103" y="3990"/>
                  </a:cubicBezTo>
                  <a:cubicBezTo>
                    <a:pt x="4023" y="3990"/>
                    <a:pt x="3939" y="3982"/>
                    <a:pt x="3848" y="3965"/>
                  </a:cubicBezTo>
                  <a:cubicBezTo>
                    <a:pt x="3301" y="3844"/>
                    <a:pt x="2754" y="3357"/>
                    <a:pt x="2450" y="2871"/>
                  </a:cubicBezTo>
                  <a:cubicBezTo>
                    <a:pt x="2432" y="2844"/>
                    <a:pt x="2407" y="2833"/>
                    <a:pt x="2381" y="2833"/>
                  </a:cubicBezTo>
                  <a:cubicBezTo>
                    <a:pt x="2318" y="2833"/>
                    <a:pt x="2255" y="2898"/>
                    <a:pt x="2298" y="2962"/>
                  </a:cubicBezTo>
                  <a:cubicBezTo>
                    <a:pt x="2480" y="3418"/>
                    <a:pt x="2724" y="4209"/>
                    <a:pt x="2541" y="4664"/>
                  </a:cubicBezTo>
                  <a:cubicBezTo>
                    <a:pt x="2410" y="4984"/>
                    <a:pt x="2139" y="5129"/>
                    <a:pt x="1844" y="5129"/>
                  </a:cubicBezTo>
                  <a:cubicBezTo>
                    <a:pt x="1662" y="5129"/>
                    <a:pt x="1469" y="5073"/>
                    <a:pt x="1295" y="4968"/>
                  </a:cubicBezTo>
                  <a:cubicBezTo>
                    <a:pt x="717" y="4634"/>
                    <a:pt x="353" y="4057"/>
                    <a:pt x="140" y="3479"/>
                  </a:cubicBezTo>
                  <a:cubicBezTo>
                    <a:pt x="127" y="3441"/>
                    <a:pt x="98" y="3424"/>
                    <a:pt x="72" y="3424"/>
                  </a:cubicBezTo>
                  <a:cubicBezTo>
                    <a:pt x="34" y="3424"/>
                    <a:pt x="1" y="3456"/>
                    <a:pt x="18" y="3509"/>
                  </a:cubicBezTo>
                  <a:cubicBezTo>
                    <a:pt x="196" y="4144"/>
                    <a:pt x="1074" y="5437"/>
                    <a:pt x="1926" y="5437"/>
                  </a:cubicBezTo>
                  <a:cubicBezTo>
                    <a:pt x="2093" y="5437"/>
                    <a:pt x="2260" y="5387"/>
                    <a:pt x="2420" y="5272"/>
                  </a:cubicBezTo>
                  <a:cubicBezTo>
                    <a:pt x="2815" y="4999"/>
                    <a:pt x="2784" y="4391"/>
                    <a:pt x="2754" y="3965"/>
                  </a:cubicBezTo>
                  <a:cubicBezTo>
                    <a:pt x="2735" y="3812"/>
                    <a:pt x="2716" y="3646"/>
                    <a:pt x="2681" y="3483"/>
                  </a:cubicBezTo>
                  <a:lnTo>
                    <a:pt x="2681" y="3483"/>
                  </a:lnTo>
                  <a:cubicBezTo>
                    <a:pt x="3011" y="3898"/>
                    <a:pt x="3614" y="4182"/>
                    <a:pt x="4157" y="4182"/>
                  </a:cubicBezTo>
                  <a:cubicBezTo>
                    <a:pt x="4627" y="4182"/>
                    <a:pt x="5051" y="3970"/>
                    <a:pt x="5216" y="3449"/>
                  </a:cubicBezTo>
                  <a:cubicBezTo>
                    <a:pt x="5581" y="2415"/>
                    <a:pt x="4942" y="652"/>
                    <a:pt x="4091" y="14"/>
                  </a:cubicBezTo>
                  <a:cubicBezTo>
                    <a:pt x="4077" y="4"/>
                    <a:pt x="4062" y="0"/>
                    <a:pt x="40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723;p80">
              <a:extLst>
                <a:ext uri="{FF2B5EF4-FFF2-40B4-BE49-F238E27FC236}">
                  <a16:creationId xmlns="" xmlns:a16="http://schemas.microsoft.com/office/drawing/2014/main" id="{18672874-C1E4-4C25-93FF-B74C327C0197}"/>
                </a:ext>
              </a:extLst>
            </p:cNvPr>
            <p:cNvSpPr/>
            <p:nvPr/>
          </p:nvSpPr>
          <p:spPr>
            <a:xfrm>
              <a:off x="-3469900" y="6508563"/>
              <a:ext cx="77525" cy="70725"/>
            </a:xfrm>
            <a:custGeom>
              <a:avLst/>
              <a:gdLst/>
              <a:ahLst/>
              <a:cxnLst/>
              <a:rect l="l" t="t" r="r" b="b"/>
              <a:pathLst>
                <a:path w="3101" h="2829" extrusionOk="0">
                  <a:moveTo>
                    <a:pt x="81" y="1"/>
                  </a:moveTo>
                  <a:cubicBezTo>
                    <a:pt x="38" y="1"/>
                    <a:pt x="0" y="34"/>
                    <a:pt x="0" y="93"/>
                  </a:cubicBezTo>
                  <a:cubicBezTo>
                    <a:pt x="243" y="944"/>
                    <a:pt x="638" y="2798"/>
                    <a:pt x="1793" y="2829"/>
                  </a:cubicBezTo>
                  <a:cubicBezTo>
                    <a:pt x="2766" y="2829"/>
                    <a:pt x="3100" y="1309"/>
                    <a:pt x="3100" y="579"/>
                  </a:cubicBezTo>
                  <a:cubicBezTo>
                    <a:pt x="3100" y="519"/>
                    <a:pt x="3062" y="488"/>
                    <a:pt x="3017" y="488"/>
                  </a:cubicBezTo>
                  <a:cubicBezTo>
                    <a:pt x="2971" y="488"/>
                    <a:pt x="2918" y="519"/>
                    <a:pt x="2888" y="579"/>
                  </a:cubicBezTo>
                  <a:cubicBezTo>
                    <a:pt x="2664" y="1137"/>
                    <a:pt x="2672" y="2592"/>
                    <a:pt x="1852" y="2592"/>
                  </a:cubicBezTo>
                  <a:cubicBezTo>
                    <a:pt x="1778" y="2592"/>
                    <a:pt x="1698" y="2580"/>
                    <a:pt x="1611" y="2555"/>
                  </a:cubicBezTo>
                  <a:cubicBezTo>
                    <a:pt x="638" y="2312"/>
                    <a:pt x="547" y="762"/>
                    <a:pt x="152" y="32"/>
                  </a:cubicBezTo>
                  <a:cubicBezTo>
                    <a:pt x="131" y="11"/>
                    <a:pt x="105" y="1"/>
                    <a:pt x="8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724;p80">
              <a:extLst>
                <a:ext uri="{FF2B5EF4-FFF2-40B4-BE49-F238E27FC236}">
                  <a16:creationId xmlns="" xmlns:a16="http://schemas.microsoft.com/office/drawing/2014/main" id="{D61082DC-E568-4B0E-845B-CDD6089DBB7A}"/>
                </a:ext>
              </a:extLst>
            </p:cNvPr>
            <p:cNvSpPr/>
            <p:nvPr/>
          </p:nvSpPr>
          <p:spPr>
            <a:xfrm>
              <a:off x="-3955350" y="6605513"/>
              <a:ext cx="63725" cy="78075"/>
            </a:xfrm>
            <a:custGeom>
              <a:avLst/>
              <a:gdLst/>
              <a:ahLst/>
              <a:cxnLst/>
              <a:rect l="l" t="t" r="r" b="b"/>
              <a:pathLst>
                <a:path w="2549" h="3123" extrusionOk="0">
                  <a:moveTo>
                    <a:pt x="1937" y="0"/>
                  </a:moveTo>
                  <a:cubicBezTo>
                    <a:pt x="1871" y="0"/>
                    <a:pt x="1814" y="48"/>
                    <a:pt x="1849" y="136"/>
                  </a:cubicBezTo>
                  <a:cubicBezTo>
                    <a:pt x="2032" y="744"/>
                    <a:pt x="2153" y="1413"/>
                    <a:pt x="2093" y="2051"/>
                  </a:cubicBezTo>
                  <a:cubicBezTo>
                    <a:pt x="2032" y="2446"/>
                    <a:pt x="1880" y="2902"/>
                    <a:pt x="1424" y="2932"/>
                  </a:cubicBezTo>
                  <a:cubicBezTo>
                    <a:pt x="1411" y="2933"/>
                    <a:pt x="1399" y="2933"/>
                    <a:pt x="1386" y="2933"/>
                  </a:cubicBezTo>
                  <a:cubicBezTo>
                    <a:pt x="858" y="2933"/>
                    <a:pt x="473" y="2317"/>
                    <a:pt x="117" y="1990"/>
                  </a:cubicBezTo>
                  <a:cubicBezTo>
                    <a:pt x="106" y="1985"/>
                    <a:pt x="94" y="1982"/>
                    <a:pt x="84" y="1982"/>
                  </a:cubicBezTo>
                  <a:cubicBezTo>
                    <a:pt x="37" y="1982"/>
                    <a:pt x="1" y="2032"/>
                    <a:pt x="26" y="2081"/>
                  </a:cubicBezTo>
                  <a:cubicBezTo>
                    <a:pt x="283" y="2511"/>
                    <a:pt x="906" y="3123"/>
                    <a:pt x="1463" y="3123"/>
                  </a:cubicBezTo>
                  <a:cubicBezTo>
                    <a:pt x="1694" y="3123"/>
                    <a:pt x="1914" y="3017"/>
                    <a:pt x="2093" y="2750"/>
                  </a:cubicBezTo>
                  <a:cubicBezTo>
                    <a:pt x="2548" y="2021"/>
                    <a:pt x="2305" y="805"/>
                    <a:pt x="2062" y="75"/>
                  </a:cubicBezTo>
                  <a:cubicBezTo>
                    <a:pt x="2037" y="25"/>
                    <a:pt x="1985" y="0"/>
                    <a:pt x="193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725;p80">
              <a:extLst>
                <a:ext uri="{FF2B5EF4-FFF2-40B4-BE49-F238E27FC236}">
                  <a16:creationId xmlns="" xmlns:a16="http://schemas.microsoft.com/office/drawing/2014/main" id="{C57517D7-83DA-4FBF-BC51-B337613A2DC9}"/>
                </a:ext>
              </a:extLst>
            </p:cNvPr>
            <p:cNvSpPr/>
            <p:nvPr/>
          </p:nvSpPr>
          <p:spPr>
            <a:xfrm>
              <a:off x="-3805025" y="7536738"/>
              <a:ext cx="425575" cy="305025"/>
            </a:xfrm>
            <a:custGeom>
              <a:avLst/>
              <a:gdLst/>
              <a:ahLst/>
              <a:cxnLst/>
              <a:rect l="l" t="t" r="r" b="b"/>
              <a:pathLst>
                <a:path w="17023" h="12201" extrusionOk="0">
                  <a:moveTo>
                    <a:pt x="16293" y="0"/>
                  </a:moveTo>
                  <a:cubicBezTo>
                    <a:pt x="11095" y="2037"/>
                    <a:pt x="5654" y="3222"/>
                    <a:pt x="61" y="3465"/>
                  </a:cubicBezTo>
                  <a:cubicBezTo>
                    <a:pt x="1" y="6748"/>
                    <a:pt x="1" y="10730"/>
                    <a:pt x="274" y="12158"/>
                  </a:cubicBezTo>
                  <a:cubicBezTo>
                    <a:pt x="274" y="12158"/>
                    <a:pt x="1577" y="12200"/>
                    <a:pt x="3062" y="12200"/>
                  </a:cubicBezTo>
                  <a:cubicBezTo>
                    <a:pt x="4672" y="12200"/>
                    <a:pt x="6497" y="12151"/>
                    <a:pt x="7113" y="11946"/>
                  </a:cubicBezTo>
                  <a:cubicBezTo>
                    <a:pt x="7113" y="11946"/>
                    <a:pt x="7356" y="5988"/>
                    <a:pt x="7204" y="5258"/>
                  </a:cubicBezTo>
                  <a:lnTo>
                    <a:pt x="7204" y="5258"/>
                  </a:lnTo>
                  <a:cubicBezTo>
                    <a:pt x="7204" y="5258"/>
                    <a:pt x="7593" y="5297"/>
                    <a:pt x="8125" y="5297"/>
                  </a:cubicBezTo>
                  <a:cubicBezTo>
                    <a:pt x="8745" y="5297"/>
                    <a:pt x="9561" y="5244"/>
                    <a:pt x="10183" y="5015"/>
                  </a:cubicBezTo>
                  <a:lnTo>
                    <a:pt x="10183" y="5015"/>
                  </a:lnTo>
                  <a:cubicBezTo>
                    <a:pt x="10183" y="5015"/>
                    <a:pt x="10092" y="10821"/>
                    <a:pt x="10396" y="11702"/>
                  </a:cubicBezTo>
                  <a:cubicBezTo>
                    <a:pt x="10396" y="11702"/>
                    <a:pt x="15229" y="11581"/>
                    <a:pt x="17022" y="11186"/>
                  </a:cubicBezTo>
                  <a:cubicBezTo>
                    <a:pt x="17022" y="11186"/>
                    <a:pt x="16779" y="3678"/>
                    <a:pt x="16293" y="0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726;p80">
              <a:extLst>
                <a:ext uri="{FF2B5EF4-FFF2-40B4-BE49-F238E27FC236}">
                  <a16:creationId xmlns="" xmlns:a16="http://schemas.microsoft.com/office/drawing/2014/main" id="{49A3AF50-C0C2-495D-B79A-0663EB05FDC5}"/>
                </a:ext>
              </a:extLst>
            </p:cNvPr>
            <p:cNvSpPr/>
            <p:nvPr/>
          </p:nvSpPr>
          <p:spPr>
            <a:xfrm>
              <a:off x="-3803500" y="7480538"/>
              <a:ext cx="405800" cy="142850"/>
            </a:xfrm>
            <a:custGeom>
              <a:avLst/>
              <a:gdLst/>
              <a:ahLst/>
              <a:cxnLst/>
              <a:rect l="l" t="t" r="r" b="b"/>
              <a:pathLst>
                <a:path w="16232" h="5714" extrusionOk="0">
                  <a:moveTo>
                    <a:pt x="13067" y="0"/>
                  </a:moveTo>
                  <a:cubicBezTo>
                    <a:pt x="8557" y="0"/>
                    <a:pt x="122" y="911"/>
                    <a:pt x="122" y="911"/>
                  </a:cubicBezTo>
                  <a:cubicBezTo>
                    <a:pt x="122" y="911"/>
                    <a:pt x="31" y="3069"/>
                    <a:pt x="0" y="5713"/>
                  </a:cubicBezTo>
                  <a:cubicBezTo>
                    <a:pt x="5593" y="5470"/>
                    <a:pt x="11034" y="4285"/>
                    <a:pt x="16232" y="2248"/>
                  </a:cubicBezTo>
                  <a:cubicBezTo>
                    <a:pt x="16110" y="1306"/>
                    <a:pt x="15958" y="607"/>
                    <a:pt x="15806" y="364"/>
                  </a:cubicBezTo>
                  <a:cubicBezTo>
                    <a:pt x="15617" y="99"/>
                    <a:pt x="14556" y="0"/>
                    <a:pt x="13067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727;p80">
              <a:extLst>
                <a:ext uri="{FF2B5EF4-FFF2-40B4-BE49-F238E27FC236}">
                  <a16:creationId xmlns="" xmlns:a16="http://schemas.microsoft.com/office/drawing/2014/main" id="{77B0E265-8D9D-48A2-9126-4819DCB76B35}"/>
                </a:ext>
              </a:extLst>
            </p:cNvPr>
            <p:cNvSpPr/>
            <p:nvPr/>
          </p:nvSpPr>
          <p:spPr>
            <a:xfrm>
              <a:off x="-3442550" y="7518488"/>
              <a:ext cx="47900" cy="76025"/>
            </a:xfrm>
            <a:custGeom>
              <a:avLst/>
              <a:gdLst/>
              <a:ahLst/>
              <a:cxnLst/>
              <a:rect l="l" t="t" r="r" b="b"/>
              <a:pathLst>
                <a:path w="1916" h="3041" extrusionOk="0">
                  <a:moveTo>
                    <a:pt x="0" y="1"/>
                  </a:moveTo>
                  <a:lnTo>
                    <a:pt x="0" y="1"/>
                  </a:lnTo>
                  <a:cubicBezTo>
                    <a:pt x="426" y="1004"/>
                    <a:pt x="1095" y="2250"/>
                    <a:pt x="1915" y="304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728;p80">
              <a:extLst>
                <a:ext uri="{FF2B5EF4-FFF2-40B4-BE49-F238E27FC236}">
                  <a16:creationId xmlns="" xmlns:a16="http://schemas.microsoft.com/office/drawing/2014/main" id="{D2BBB8AD-AE51-44D4-9247-0267AE235017}"/>
                </a:ext>
              </a:extLst>
            </p:cNvPr>
            <p:cNvSpPr/>
            <p:nvPr/>
          </p:nvSpPr>
          <p:spPr>
            <a:xfrm>
              <a:off x="-3444575" y="7516938"/>
              <a:ext cx="54600" cy="80550"/>
            </a:xfrm>
            <a:custGeom>
              <a:avLst/>
              <a:gdLst/>
              <a:ahLst/>
              <a:cxnLst/>
              <a:rect l="l" t="t" r="r" b="b"/>
              <a:pathLst>
                <a:path w="2184" h="3222" extrusionOk="0">
                  <a:moveTo>
                    <a:pt x="86" y="1"/>
                  </a:moveTo>
                  <a:cubicBezTo>
                    <a:pt x="45" y="1"/>
                    <a:pt x="1" y="34"/>
                    <a:pt x="21" y="93"/>
                  </a:cubicBezTo>
                  <a:cubicBezTo>
                    <a:pt x="112" y="640"/>
                    <a:pt x="446" y="1157"/>
                    <a:pt x="720" y="1643"/>
                  </a:cubicBezTo>
                  <a:cubicBezTo>
                    <a:pt x="1054" y="2190"/>
                    <a:pt x="1419" y="2768"/>
                    <a:pt x="1905" y="3193"/>
                  </a:cubicBezTo>
                  <a:cubicBezTo>
                    <a:pt x="1931" y="3213"/>
                    <a:pt x="1960" y="3221"/>
                    <a:pt x="1987" y="3221"/>
                  </a:cubicBezTo>
                  <a:cubicBezTo>
                    <a:pt x="2091" y="3221"/>
                    <a:pt x="2183" y="3107"/>
                    <a:pt x="2087" y="3011"/>
                  </a:cubicBezTo>
                  <a:cubicBezTo>
                    <a:pt x="1662" y="2525"/>
                    <a:pt x="1297" y="2038"/>
                    <a:pt x="963" y="1491"/>
                  </a:cubicBezTo>
                  <a:cubicBezTo>
                    <a:pt x="659" y="1035"/>
                    <a:pt x="476" y="488"/>
                    <a:pt x="142" y="32"/>
                  </a:cubicBezTo>
                  <a:cubicBezTo>
                    <a:pt x="131" y="11"/>
                    <a:pt x="109" y="1"/>
                    <a:pt x="8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729;p80">
              <a:extLst>
                <a:ext uri="{FF2B5EF4-FFF2-40B4-BE49-F238E27FC236}">
                  <a16:creationId xmlns="" xmlns:a16="http://schemas.microsoft.com/office/drawing/2014/main" id="{585538B2-8221-4085-8663-B86DC41C7ABE}"/>
                </a:ext>
              </a:extLst>
            </p:cNvPr>
            <p:cNvSpPr/>
            <p:nvPr/>
          </p:nvSpPr>
          <p:spPr>
            <a:xfrm>
              <a:off x="-3798175" y="7530638"/>
              <a:ext cx="34200" cy="57775"/>
            </a:xfrm>
            <a:custGeom>
              <a:avLst/>
              <a:gdLst/>
              <a:ahLst/>
              <a:cxnLst/>
              <a:rect l="l" t="t" r="r" b="b"/>
              <a:pathLst>
                <a:path w="1368" h="2311" extrusionOk="0">
                  <a:moveTo>
                    <a:pt x="1368" y="1"/>
                  </a:moveTo>
                  <a:lnTo>
                    <a:pt x="0" y="2311"/>
                  </a:lnTo>
                  <a:cubicBezTo>
                    <a:pt x="821" y="1794"/>
                    <a:pt x="1034" y="852"/>
                    <a:pt x="136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730;p80">
              <a:extLst>
                <a:ext uri="{FF2B5EF4-FFF2-40B4-BE49-F238E27FC236}">
                  <a16:creationId xmlns="" xmlns:a16="http://schemas.microsoft.com/office/drawing/2014/main" id="{23DA5821-213B-4334-ACB8-C11CA6149AAD}"/>
                </a:ext>
              </a:extLst>
            </p:cNvPr>
            <p:cNvSpPr/>
            <p:nvPr/>
          </p:nvSpPr>
          <p:spPr>
            <a:xfrm>
              <a:off x="-3801625" y="7528138"/>
              <a:ext cx="40700" cy="62925"/>
            </a:xfrm>
            <a:custGeom>
              <a:avLst/>
              <a:gdLst/>
              <a:ahLst/>
              <a:cxnLst/>
              <a:rect l="l" t="t" r="r" b="b"/>
              <a:pathLst>
                <a:path w="1628" h="2517" extrusionOk="0">
                  <a:moveTo>
                    <a:pt x="1526" y="0"/>
                  </a:moveTo>
                  <a:cubicBezTo>
                    <a:pt x="1491" y="0"/>
                    <a:pt x="1458" y="15"/>
                    <a:pt x="1445" y="40"/>
                  </a:cubicBezTo>
                  <a:cubicBezTo>
                    <a:pt x="1172" y="374"/>
                    <a:pt x="1050" y="861"/>
                    <a:pt x="898" y="1226"/>
                  </a:cubicBezTo>
                  <a:cubicBezTo>
                    <a:pt x="685" y="1681"/>
                    <a:pt x="412" y="2016"/>
                    <a:pt x="77" y="2320"/>
                  </a:cubicBezTo>
                  <a:cubicBezTo>
                    <a:pt x="1" y="2396"/>
                    <a:pt x="74" y="2516"/>
                    <a:pt x="154" y="2516"/>
                  </a:cubicBezTo>
                  <a:cubicBezTo>
                    <a:pt x="169" y="2516"/>
                    <a:pt x="184" y="2512"/>
                    <a:pt x="199" y="2502"/>
                  </a:cubicBezTo>
                  <a:cubicBezTo>
                    <a:pt x="1020" y="2137"/>
                    <a:pt x="1506" y="922"/>
                    <a:pt x="1628" y="101"/>
                  </a:cubicBezTo>
                  <a:cubicBezTo>
                    <a:pt x="1628" y="30"/>
                    <a:pt x="1575" y="0"/>
                    <a:pt x="15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731;p80">
              <a:extLst>
                <a:ext uri="{FF2B5EF4-FFF2-40B4-BE49-F238E27FC236}">
                  <a16:creationId xmlns="" xmlns:a16="http://schemas.microsoft.com/office/drawing/2014/main" id="{3CED5CDF-A47A-4A6C-BFEE-337B8F4728FB}"/>
                </a:ext>
              </a:extLst>
            </p:cNvPr>
            <p:cNvSpPr/>
            <p:nvPr/>
          </p:nvSpPr>
          <p:spPr>
            <a:xfrm>
              <a:off x="-3684950" y="7661338"/>
              <a:ext cx="177825" cy="7075"/>
            </a:xfrm>
            <a:custGeom>
              <a:avLst/>
              <a:gdLst/>
              <a:ahLst/>
              <a:cxnLst/>
              <a:rect l="l" t="t" r="r" b="b"/>
              <a:pathLst>
                <a:path w="7113" h="283" extrusionOk="0">
                  <a:moveTo>
                    <a:pt x="0" y="1"/>
                  </a:moveTo>
                  <a:lnTo>
                    <a:pt x="1850" y="72"/>
                  </a:lnTo>
                  <a:lnTo>
                    <a:pt x="1850" y="72"/>
                  </a:lnTo>
                  <a:cubicBezTo>
                    <a:pt x="1222" y="37"/>
                    <a:pt x="603" y="9"/>
                    <a:pt x="0" y="1"/>
                  </a:cubicBezTo>
                  <a:close/>
                  <a:moveTo>
                    <a:pt x="1850" y="72"/>
                  </a:moveTo>
                  <a:lnTo>
                    <a:pt x="1850" y="72"/>
                  </a:lnTo>
                  <a:cubicBezTo>
                    <a:pt x="3353" y="156"/>
                    <a:pt x="4914" y="282"/>
                    <a:pt x="6459" y="282"/>
                  </a:cubicBezTo>
                  <a:cubicBezTo>
                    <a:pt x="6678" y="282"/>
                    <a:pt x="6895" y="280"/>
                    <a:pt x="7113" y="274"/>
                  </a:cubicBezTo>
                  <a:lnTo>
                    <a:pt x="1850" y="72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732;p80">
              <a:extLst>
                <a:ext uri="{FF2B5EF4-FFF2-40B4-BE49-F238E27FC236}">
                  <a16:creationId xmlns="" xmlns:a16="http://schemas.microsoft.com/office/drawing/2014/main" id="{C119D69D-6CED-47D4-B172-C06942F00C28}"/>
                </a:ext>
              </a:extLst>
            </p:cNvPr>
            <p:cNvSpPr/>
            <p:nvPr/>
          </p:nvSpPr>
          <p:spPr>
            <a:xfrm>
              <a:off x="-3690275" y="7657538"/>
              <a:ext cx="189225" cy="17250"/>
            </a:xfrm>
            <a:custGeom>
              <a:avLst/>
              <a:gdLst/>
              <a:ahLst/>
              <a:cxnLst/>
              <a:rect l="l" t="t" r="r" b="b"/>
              <a:pathLst>
                <a:path w="7569" h="690" extrusionOk="0">
                  <a:moveTo>
                    <a:pt x="213" y="1"/>
                  </a:moveTo>
                  <a:cubicBezTo>
                    <a:pt x="0" y="1"/>
                    <a:pt x="0" y="305"/>
                    <a:pt x="213" y="305"/>
                  </a:cubicBezTo>
                  <a:cubicBezTo>
                    <a:pt x="1993" y="374"/>
                    <a:pt x="3844" y="690"/>
                    <a:pt x="5671" y="690"/>
                  </a:cubicBezTo>
                  <a:cubicBezTo>
                    <a:pt x="6246" y="690"/>
                    <a:pt x="6819" y="659"/>
                    <a:pt x="7386" y="578"/>
                  </a:cubicBezTo>
                  <a:cubicBezTo>
                    <a:pt x="7569" y="548"/>
                    <a:pt x="7508" y="274"/>
                    <a:pt x="7326" y="244"/>
                  </a:cubicBezTo>
                  <a:cubicBezTo>
                    <a:pt x="4985" y="31"/>
                    <a:pt x="2554" y="1"/>
                    <a:pt x="21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733;p80">
              <a:extLst>
                <a:ext uri="{FF2B5EF4-FFF2-40B4-BE49-F238E27FC236}">
                  <a16:creationId xmlns="" xmlns:a16="http://schemas.microsoft.com/office/drawing/2014/main" id="{A014600A-48ED-4352-86E6-0D916E17A824}"/>
                </a:ext>
              </a:extLst>
            </p:cNvPr>
            <p:cNvSpPr/>
            <p:nvPr/>
          </p:nvSpPr>
          <p:spPr>
            <a:xfrm>
              <a:off x="-3613525" y="7503288"/>
              <a:ext cx="3825" cy="162650"/>
            </a:xfrm>
            <a:custGeom>
              <a:avLst/>
              <a:gdLst/>
              <a:ahLst/>
              <a:cxnLst/>
              <a:rect l="l" t="t" r="r" b="b"/>
              <a:pathLst>
                <a:path w="153" h="6506" extrusionOk="0">
                  <a:moveTo>
                    <a:pt x="31" y="1"/>
                  </a:moveTo>
                  <a:cubicBezTo>
                    <a:pt x="0" y="2189"/>
                    <a:pt x="31" y="4347"/>
                    <a:pt x="152" y="6505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734;p80">
              <a:extLst>
                <a:ext uri="{FF2B5EF4-FFF2-40B4-BE49-F238E27FC236}">
                  <a16:creationId xmlns="" xmlns:a16="http://schemas.microsoft.com/office/drawing/2014/main" id="{3D3E2D56-DDDD-484F-A380-F2F80479071F}"/>
                </a:ext>
              </a:extLst>
            </p:cNvPr>
            <p:cNvSpPr/>
            <p:nvPr/>
          </p:nvSpPr>
          <p:spPr>
            <a:xfrm>
              <a:off x="-3620375" y="7499313"/>
              <a:ext cx="13700" cy="169200"/>
            </a:xfrm>
            <a:custGeom>
              <a:avLst/>
              <a:gdLst/>
              <a:ahLst/>
              <a:cxnLst/>
              <a:rect l="l" t="t" r="r" b="b"/>
              <a:pathLst>
                <a:path w="548" h="6768" extrusionOk="0">
                  <a:moveTo>
                    <a:pt x="305" y="0"/>
                  </a:moveTo>
                  <a:cubicBezTo>
                    <a:pt x="229" y="0"/>
                    <a:pt x="153" y="53"/>
                    <a:pt x="153" y="160"/>
                  </a:cubicBezTo>
                  <a:cubicBezTo>
                    <a:pt x="1" y="2287"/>
                    <a:pt x="62" y="4537"/>
                    <a:pt x="305" y="6664"/>
                  </a:cubicBezTo>
                  <a:cubicBezTo>
                    <a:pt x="321" y="6728"/>
                    <a:pt x="379" y="6767"/>
                    <a:pt x="435" y="6767"/>
                  </a:cubicBezTo>
                  <a:cubicBezTo>
                    <a:pt x="485" y="6767"/>
                    <a:pt x="533" y="6736"/>
                    <a:pt x="548" y="6664"/>
                  </a:cubicBezTo>
                  <a:cubicBezTo>
                    <a:pt x="548" y="4506"/>
                    <a:pt x="548" y="2318"/>
                    <a:pt x="457" y="160"/>
                  </a:cubicBezTo>
                  <a:cubicBezTo>
                    <a:pt x="457" y="53"/>
                    <a:pt x="381" y="0"/>
                    <a:pt x="30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735;p80">
              <a:extLst>
                <a:ext uri="{FF2B5EF4-FFF2-40B4-BE49-F238E27FC236}">
                  <a16:creationId xmlns="" xmlns:a16="http://schemas.microsoft.com/office/drawing/2014/main" id="{6F93922C-7B04-4CC1-9151-C7C0FA8155DE}"/>
                </a:ext>
              </a:extLst>
            </p:cNvPr>
            <p:cNvSpPr/>
            <p:nvPr/>
          </p:nvSpPr>
          <p:spPr>
            <a:xfrm>
              <a:off x="-3603425" y="7509663"/>
              <a:ext cx="62100" cy="159375"/>
            </a:xfrm>
            <a:custGeom>
              <a:avLst/>
              <a:gdLst/>
              <a:ahLst/>
              <a:cxnLst/>
              <a:rect l="l" t="t" r="r" b="b"/>
              <a:pathLst>
                <a:path w="2484" h="6375" extrusionOk="0">
                  <a:moveTo>
                    <a:pt x="1248" y="0"/>
                  </a:moveTo>
                  <a:cubicBezTo>
                    <a:pt x="1164" y="0"/>
                    <a:pt x="1086" y="54"/>
                    <a:pt x="1086" y="171"/>
                  </a:cubicBezTo>
                  <a:cubicBezTo>
                    <a:pt x="1086" y="1691"/>
                    <a:pt x="2150" y="5490"/>
                    <a:pt x="143" y="6129"/>
                  </a:cubicBezTo>
                  <a:cubicBezTo>
                    <a:pt x="0" y="6157"/>
                    <a:pt x="46" y="6374"/>
                    <a:pt x="178" y="6374"/>
                  </a:cubicBezTo>
                  <a:cubicBezTo>
                    <a:pt x="187" y="6374"/>
                    <a:pt x="195" y="6374"/>
                    <a:pt x="204" y="6372"/>
                  </a:cubicBezTo>
                  <a:cubicBezTo>
                    <a:pt x="2484" y="5855"/>
                    <a:pt x="1602" y="1752"/>
                    <a:pt x="1450" y="171"/>
                  </a:cubicBezTo>
                  <a:cubicBezTo>
                    <a:pt x="1435" y="61"/>
                    <a:pt x="1338" y="0"/>
                    <a:pt x="124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736;p80">
              <a:extLst>
                <a:ext uri="{FF2B5EF4-FFF2-40B4-BE49-F238E27FC236}">
                  <a16:creationId xmlns="" xmlns:a16="http://schemas.microsoft.com/office/drawing/2014/main" id="{5EAB9BB8-43DF-48ED-B8B6-2A84F8DF1146}"/>
                </a:ext>
              </a:extLst>
            </p:cNvPr>
            <p:cNvSpPr/>
            <p:nvPr/>
          </p:nvSpPr>
          <p:spPr>
            <a:xfrm>
              <a:off x="-3824025" y="7761688"/>
              <a:ext cx="215075" cy="92150"/>
            </a:xfrm>
            <a:custGeom>
              <a:avLst/>
              <a:gdLst/>
              <a:ahLst/>
              <a:cxnLst/>
              <a:rect l="l" t="t" r="r" b="b"/>
              <a:pathLst>
                <a:path w="8603" h="3686" extrusionOk="0">
                  <a:moveTo>
                    <a:pt x="8107" y="0"/>
                  </a:moveTo>
                  <a:cubicBezTo>
                    <a:pt x="7970" y="0"/>
                    <a:pt x="7748" y="88"/>
                    <a:pt x="7235" y="273"/>
                  </a:cubicBezTo>
                  <a:cubicBezTo>
                    <a:pt x="7032" y="367"/>
                    <a:pt x="5846" y="436"/>
                    <a:pt x="4582" y="436"/>
                  </a:cubicBezTo>
                  <a:cubicBezTo>
                    <a:pt x="3389" y="436"/>
                    <a:pt x="2126" y="374"/>
                    <a:pt x="1551" y="212"/>
                  </a:cubicBezTo>
                  <a:cubicBezTo>
                    <a:pt x="1551" y="212"/>
                    <a:pt x="1185" y="125"/>
                    <a:pt x="866" y="125"/>
                  </a:cubicBezTo>
                  <a:cubicBezTo>
                    <a:pt x="617" y="125"/>
                    <a:pt x="396" y="178"/>
                    <a:pt x="396" y="364"/>
                  </a:cubicBezTo>
                  <a:cubicBezTo>
                    <a:pt x="396" y="789"/>
                    <a:pt x="1" y="2856"/>
                    <a:pt x="882" y="3373"/>
                  </a:cubicBezTo>
                  <a:cubicBezTo>
                    <a:pt x="1255" y="3599"/>
                    <a:pt x="2515" y="3686"/>
                    <a:pt x="3890" y="3686"/>
                  </a:cubicBezTo>
                  <a:cubicBezTo>
                    <a:pt x="5652" y="3686"/>
                    <a:pt x="7604" y="3544"/>
                    <a:pt x="8116" y="3373"/>
                  </a:cubicBezTo>
                  <a:cubicBezTo>
                    <a:pt x="8603" y="3191"/>
                    <a:pt x="8572" y="2248"/>
                    <a:pt x="8572" y="1853"/>
                  </a:cubicBezTo>
                  <a:cubicBezTo>
                    <a:pt x="8572" y="1458"/>
                    <a:pt x="8420" y="151"/>
                    <a:pt x="8268" y="60"/>
                  </a:cubicBezTo>
                  <a:cubicBezTo>
                    <a:pt x="8219" y="20"/>
                    <a:pt x="8173" y="0"/>
                    <a:pt x="8107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737;p80">
              <a:extLst>
                <a:ext uri="{FF2B5EF4-FFF2-40B4-BE49-F238E27FC236}">
                  <a16:creationId xmlns="" xmlns:a16="http://schemas.microsoft.com/office/drawing/2014/main" id="{F44CE3EF-D09D-419E-93B7-ACDAD7AE1028}"/>
                </a:ext>
              </a:extLst>
            </p:cNvPr>
            <p:cNvSpPr/>
            <p:nvPr/>
          </p:nvSpPr>
          <p:spPr>
            <a:xfrm>
              <a:off x="-3563375" y="7761688"/>
              <a:ext cx="199125" cy="92150"/>
            </a:xfrm>
            <a:custGeom>
              <a:avLst/>
              <a:gdLst/>
              <a:ahLst/>
              <a:cxnLst/>
              <a:rect l="l" t="t" r="r" b="b"/>
              <a:pathLst>
                <a:path w="7965" h="3686" extrusionOk="0">
                  <a:moveTo>
                    <a:pt x="495" y="0"/>
                  </a:moveTo>
                  <a:cubicBezTo>
                    <a:pt x="430" y="0"/>
                    <a:pt x="384" y="20"/>
                    <a:pt x="335" y="60"/>
                  </a:cubicBezTo>
                  <a:cubicBezTo>
                    <a:pt x="183" y="151"/>
                    <a:pt x="0" y="1458"/>
                    <a:pt x="0" y="1853"/>
                  </a:cubicBezTo>
                  <a:cubicBezTo>
                    <a:pt x="0" y="2248"/>
                    <a:pt x="0" y="3191"/>
                    <a:pt x="487" y="3373"/>
                  </a:cubicBezTo>
                  <a:cubicBezTo>
                    <a:pt x="999" y="3544"/>
                    <a:pt x="2749" y="3686"/>
                    <a:pt x="4335" y="3686"/>
                  </a:cubicBezTo>
                  <a:cubicBezTo>
                    <a:pt x="5572" y="3686"/>
                    <a:pt x="6710" y="3599"/>
                    <a:pt x="7083" y="3373"/>
                  </a:cubicBezTo>
                  <a:cubicBezTo>
                    <a:pt x="7964" y="2856"/>
                    <a:pt x="7569" y="789"/>
                    <a:pt x="7569" y="364"/>
                  </a:cubicBezTo>
                  <a:cubicBezTo>
                    <a:pt x="7569" y="178"/>
                    <a:pt x="7348" y="125"/>
                    <a:pt x="7099" y="125"/>
                  </a:cubicBezTo>
                  <a:cubicBezTo>
                    <a:pt x="6779" y="125"/>
                    <a:pt x="6414" y="212"/>
                    <a:pt x="6414" y="212"/>
                  </a:cubicBezTo>
                  <a:cubicBezTo>
                    <a:pt x="5838" y="374"/>
                    <a:pt x="4719" y="436"/>
                    <a:pt x="3673" y="436"/>
                  </a:cubicBezTo>
                  <a:cubicBezTo>
                    <a:pt x="2565" y="436"/>
                    <a:pt x="1541" y="367"/>
                    <a:pt x="1338" y="273"/>
                  </a:cubicBezTo>
                  <a:cubicBezTo>
                    <a:pt x="845" y="88"/>
                    <a:pt x="630" y="0"/>
                    <a:pt x="495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738;p80">
              <a:extLst>
                <a:ext uri="{FF2B5EF4-FFF2-40B4-BE49-F238E27FC236}">
                  <a16:creationId xmlns="" xmlns:a16="http://schemas.microsoft.com/office/drawing/2014/main" id="{4D390835-E685-4935-818C-9D994B07FD98}"/>
                </a:ext>
              </a:extLst>
            </p:cNvPr>
            <p:cNvSpPr/>
            <p:nvPr/>
          </p:nvSpPr>
          <p:spPr>
            <a:xfrm>
              <a:off x="-3911400" y="7182613"/>
              <a:ext cx="500025" cy="147125"/>
            </a:xfrm>
            <a:custGeom>
              <a:avLst/>
              <a:gdLst/>
              <a:ahLst/>
              <a:cxnLst/>
              <a:rect l="l" t="t" r="r" b="b"/>
              <a:pathLst>
                <a:path w="20001" h="5885" extrusionOk="0">
                  <a:moveTo>
                    <a:pt x="456" y="1"/>
                  </a:moveTo>
                  <a:cubicBezTo>
                    <a:pt x="274" y="335"/>
                    <a:pt x="122" y="639"/>
                    <a:pt x="0" y="973"/>
                  </a:cubicBezTo>
                  <a:cubicBezTo>
                    <a:pt x="0" y="973"/>
                    <a:pt x="2067" y="3040"/>
                    <a:pt x="4468" y="3314"/>
                  </a:cubicBezTo>
                  <a:cubicBezTo>
                    <a:pt x="4468" y="3314"/>
                    <a:pt x="4408" y="4226"/>
                    <a:pt x="4347" y="5533"/>
                  </a:cubicBezTo>
                  <a:cubicBezTo>
                    <a:pt x="5747" y="5722"/>
                    <a:pt x="7519" y="5885"/>
                    <a:pt x="9521" y="5885"/>
                  </a:cubicBezTo>
                  <a:cubicBezTo>
                    <a:pt x="12344" y="5885"/>
                    <a:pt x="15624" y="5561"/>
                    <a:pt x="18967" y="4530"/>
                  </a:cubicBezTo>
                  <a:cubicBezTo>
                    <a:pt x="18663" y="3223"/>
                    <a:pt x="18450" y="2280"/>
                    <a:pt x="18450" y="2280"/>
                  </a:cubicBezTo>
                  <a:cubicBezTo>
                    <a:pt x="18450" y="2280"/>
                    <a:pt x="19271" y="1551"/>
                    <a:pt x="20001" y="669"/>
                  </a:cubicBezTo>
                  <a:lnTo>
                    <a:pt x="20001" y="669"/>
                  </a:lnTo>
                  <a:cubicBezTo>
                    <a:pt x="16477" y="1805"/>
                    <a:pt x="13328" y="2214"/>
                    <a:pt x="10618" y="2214"/>
                  </a:cubicBezTo>
                  <a:cubicBezTo>
                    <a:pt x="5566" y="2214"/>
                    <a:pt x="2039" y="792"/>
                    <a:pt x="45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739;p80">
              <a:extLst>
                <a:ext uri="{FF2B5EF4-FFF2-40B4-BE49-F238E27FC236}">
                  <a16:creationId xmlns="" xmlns:a16="http://schemas.microsoft.com/office/drawing/2014/main" id="{E74B8980-1626-48C6-A6C2-AF9E559B8625}"/>
                </a:ext>
              </a:extLst>
            </p:cNvPr>
            <p:cNvSpPr/>
            <p:nvPr/>
          </p:nvSpPr>
          <p:spPr>
            <a:xfrm>
              <a:off x="-3900000" y="7102838"/>
              <a:ext cx="512175" cy="134925"/>
            </a:xfrm>
            <a:custGeom>
              <a:avLst/>
              <a:gdLst/>
              <a:ahLst/>
              <a:cxnLst/>
              <a:rect l="l" t="t" r="r" b="b"/>
              <a:pathLst>
                <a:path w="20487" h="5397" extrusionOk="0">
                  <a:moveTo>
                    <a:pt x="20213" y="0"/>
                  </a:moveTo>
                  <a:cubicBezTo>
                    <a:pt x="16159" y="1471"/>
                    <a:pt x="12574" y="1982"/>
                    <a:pt x="9543" y="1982"/>
                  </a:cubicBezTo>
                  <a:cubicBezTo>
                    <a:pt x="6121" y="1982"/>
                    <a:pt x="3406" y="1330"/>
                    <a:pt x="1520" y="669"/>
                  </a:cubicBezTo>
                  <a:cubicBezTo>
                    <a:pt x="942" y="1459"/>
                    <a:pt x="426" y="2341"/>
                    <a:pt x="0" y="3192"/>
                  </a:cubicBezTo>
                  <a:cubicBezTo>
                    <a:pt x="1578" y="3981"/>
                    <a:pt x="5076" y="5397"/>
                    <a:pt x="10104" y="5397"/>
                  </a:cubicBezTo>
                  <a:cubicBezTo>
                    <a:pt x="12824" y="5397"/>
                    <a:pt x="15991" y="4982"/>
                    <a:pt x="19545" y="3830"/>
                  </a:cubicBezTo>
                  <a:cubicBezTo>
                    <a:pt x="19818" y="3496"/>
                    <a:pt x="20061" y="3131"/>
                    <a:pt x="20274" y="2766"/>
                  </a:cubicBezTo>
                  <a:cubicBezTo>
                    <a:pt x="20487" y="2341"/>
                    <a:pt x="20396" y="1246"/>
                    <a:pt x="2021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740;p80">
              <a:extLst>
                <a:ext uri="{FF2B5EF4-FFF2-40B4-BE49-F238E27FC236}">
                  <a16:creationId xmlns="" xmlns:a16="http://schemas.microsoft.com/office/drawing/2014/main" id="{429B8841-D026-4715-8F91-7A99EE0F5F47}"/>
                </a:ext>
              </a:extLst>
            </p:cNvPr>
            <p:cNvSpPr/>
            <p:nvPr/>
          </p:nvSpPr>
          <p:spPr>
            <a:xfrm>
              <a:off x="-3832375" y="6971363"/>
              <a:ext cx="421750" cy="122875"/>
            </a:xfrm>
            <a:custGeom>
              <a:avLst/>
              <a:gdLst/>
              <a:ahLst/>
              <a:cxnLst/>
              <a:rect l="l" t="t" r="r" b="b"/>
              <a:pathLst>
                <a:path w="16870" h="4915" extrusionOk="0">
                  <a:moveTo>
                    <a:pt x="16262" y="1"/>
                  </a:moveTo>
                  <a:cubicBezTo>
                    <a:pt x="16262" y="1"/>
                    <a:pt x="12432" y="1642"/>
                    <a:pt x="11915" y="2098"/>
                  </a:cubicBezTo>
                  <a:lnTo>
                    <a:pt x="9757" y="2524"/>
                  </a:lnTo>
                  <a:cubicBezTo>
                    <a:pt x="9757" y="2524"/>
                    <a:pt x="8608" y="3148"/>
                    <a:pt x="7199" y="3148"/>
                  </a:cubicBezTo>
                  <a:cubicBezTo>
                    <a:pt x="6410" y="3148"/>
                    <a:pt x="5539" y="2952"/>
                    <a:pt x="4742" y="2341"/>
                  </a:cubicBezTo>
                  <a:cubicBezTo>
                    <a:pt x="4742" y="2341"/>
                    <a:pt x="4526" y="2289"/>
                    <a:pt x="4158" y="2289"/>
                  </a:cubicBezTo>
                  <a:cubicBezTo>
                    <a:pt x="3474" y="2289"/>
                    <a:pt x="2266" y="2469"/>
                    <a:pt x="943" y="3496"/>
                  </a:cubicBezTo>
                  <a:cubicBezTo>
                    <a:pt x="639" y="3739"/>
                    <a:pt x="304" y="4043"/>
                    <a:pt x="0" y="4408"/>
                  </a:cubicBezTo>
                  <a:cubicBezTo>
                    <a:pt x="1350" y="4698"/>
                    <a:pt x="3002" y="4914"/>
                    <a:pt x="4912" y="4914"/>
                  </a:cubicBezTo>
                  <a:cubicBezTo>
                    <a:pt x="8208" y="4914"/>
                    <a:pt x="12271" y="4270"/>
                    <a:pt x="16870" y="2250"/>
                  </a:cubicBezTo>
                  <a:cubicBezTo>
                    <a:pt x="16536" y="973"/>
                    <a:pt x="16262" y="1"/>
                    <a:pt x="16262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741;p80">
              <a:extLst>
                <a:ext uri="{FF2B5EF4-FFF2-40B4-BE49-F238E27FC236}">
                  <a16:creationId xmlns="" xmlns:a16="http://schemas.microsoft.com/office/drawing/2014/main" id="{9AA13339-7504-4EF5-BE7E-C882BC620E23}"/>
                </a:ext>
              </a:extLst>
            </p:cNvPr>
            <p:cNvSpPr/>
            <p:nvPr/>
          </p:nvSpPr>
          <p:spPr>
            <a:xfrm>
              <a:off x="-3862025" y="7027613"/>
              <a:ext cx="467375" cy="124800"/>
            </a:xfrm>
            <a:custGeom>
              <a:avLst/>
              <a:gdLst/>
              <a:ahLst/>
              <a:cxnLst/>
              <a:rect l="l" t="t" r="r" b="b"/>
              <a:pathLst>
                <a:path w="18695" h="4992" extrusionOk="0">
                  <a:moveTo>
                    <a:pt x="18056" y="0"/>
                  </a:moveTo>
                  <a:cubicBezTo>
                    <a:pt x="13434" y="2011"/>
                    <a:pt x="9354" y="2657"/>
                    <a:pt x="6049" y="2657"/>
                  </a:cubicBezTo>
                  <a:cubicBezTo>
                    <a:pt x="4160" y="2657"/>
                    <a:pt x="2524" y="2446"/>
                    <a:pt x="1186" y="2158"/>
                  </a:cubicBezTo>
                  <a:cubicBezTo>
                    <a:pt x="761" y="2584"/>
                    <a:pt x="366" y="3100"/>
                    <a:pt x="1" y="3678"/>
                  </a:cubicBezTo>
                  <a:cubicBezTo>
                    <a:pt x="1887" y="4339"/>
                    <a:pt x="4602" y="4991"/>
                    <a:pt x="8024" y="4991"/>
                  </a:cubicBezTo>
                  <a:cubicBezTo>
                    <a:pt x="11055" y="4991"/>
                    <a:pt x="14640" y="4480"/>
                    <a:pt x="18694" y="3009"/>
                  </a:cubicBezTo>
                  <a:cubicBezTo>
                    <a:pt x="18512" y="2006"/>
                    <a:pt x="18269" y="942"/>
                    <a:pt x="1805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742;p80">
              <a:extLst>
                <a:ext uri="{FF2B5EF4-FFF2-40B4-BE49-F238E27FC236}">
                  <a16:creationId xmlns="" xmlns:a16="http://schemas.microsoft.com/office/drawing/2014/main" id="{2E1804E0-47CC-47B5-848A-A83624893263}"/>
                </a:ext>
              </a:extLst>
            </p:cNvPr>
            <p:cNvSpPr/>
            <p:nvPr/>
          </p:nvSpPr>
          <p:spPr>
            <a:xfrm>
              <a:off x="-3806550" y="7295838"/>
              <a:ext cx="388325" cy="119700"/>
            </a:xfrm>
            <a:custGeom>
              <a:avLst/>
              <a:gdLst/>
              <a:ahLst/>
              <a:cxnLst/>
              <a:rect l="l" t="t" r="r" b="b"/>
              <a:pathLst>
                <a:path w="15533" h="4788" extrusionOk="0">
                  <a:moveTo>
                    <a:pt x="14773" y="1"/>
                  </a:moveTo>
                  <a:cubicBezTo>
                    <a:pt x="11461" y="1023"/>
                    <a:pt x="8210" y="1350"/>
                    <a:pt x="5405" y="1350"/>
                  </a:cubicBezTo>
                  <a:cubicBezTo>
                    <a:pt x="3371" y="1350"/>
                    <a:pt x="1571" y="1178"/>
                    <a:pt x="153" y="973"/>
                  </a:cubicBezTo>
                  <a:cubicBezTo>
                    <a:pt x="122" y="1976"/>
                    <a:pt x="62" y="3192"/>
                    <a:pt x="1" y="4347"/>
                  </a:cubicBezTo>
                  <a:cubicBezTo>
                    <a:pt x="1470" y="4581"/>
                    <a:pt x="3401" y="4787"/>
                    <a:pt x="5610" y="4787"/>
                  </a:cubicBezTo>
                  <a:cubicBezTo>
                    <a:pt x="8565" y="4787"/>
                    <a:pt x="12019" y="4418"/>
                    <a:pt x="15533" y="3253"/>
                  </a:cubicBezTo>
                  <a:cubicBezTo>
                    <a:pt x="15259" y="2098"/>
                    <a:pt x="14986" y="943"/>
                    <a:pt x="1477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743;p80">
              <a:extLst>
                <a:ext uri="{FF2B5EF4-FFF2-40B4-BE49-F238E27FC236}">
                  <a16:creationId xmlns="" xmlns:a16="http://schemas.microsoft.com/office/drawing/2014/main" id="{25709A71-FE2A-464C-81EB-8996DFFC7ED6}"/>
                </a:ext>
              </a:extLst>
            </p:cNvPr>
            <p:cNvSpPr/>
            <p:nvPr/>
          </p:nvSpPr>
          <p:spPr>
            <a:xfrm>
              <a:off x="-3810350" y="7455413"/>
              <a:ext cx="421025" cy="98000"/>
            </a:xfrm>
            <a:custGeom>
              <a:avLst/>
              <a:gdLst/>
              <a:ahLst/>
              <a:cxnLst/>
              <a:rect l="l" t="t" r="r" b="b"/>
              <a:pathLst>
                <a:path w="16841" h="3920" extrusionOk="0">
                  <a:moveTo>
                    <a:pt x="16384" y="1"/>
                  </a:moveTo>
                  <a:cubicBezTo>
                    <a:pt x="12747" y="1247"/>
                    <a:pt x="9157" y="1635"/>
                    <a:pt x="6104" y="1635"/>
                  </a:cubicBezTo>
                  <a:cubicBezTo>
                    <a:pt x="3646" y="1635"/>
                    <a:pt x="1536" y="1383"/>
                    <a:pt x="31" y="1125"/>
                  </a:cubicBezTo>
                  <a:cubicBezTo>
                    <a:pt x="1" y="1612"/>
                    <a:pt x="1" y="1976"/>
                    <a:pt x="1" y="2189"/>
                  </a:cubicBezTo>
                  <a:cubicBezTo>
                    <a:pt x="1" y="3254"/>
                    <a:pt x="3665" y="3920"/>
                    <a:pt x="6817" y="3920"/>
                  </a:cubicBezTo>
                  <a:cubicBezTo>
                    <a:pt x="7353" y="3920"/>
                    <a:pt x="7874" y="3901"/>
                    <a:pt x="8360" y="3861"/>
                  </a:cubicBezTo>
                  <a:cubicBezTo>
                    <a:pt x="11701" y="3590"/>
                    <a:pt x="16592" y="2067"/>
                    <a:pt x="16805" y="2067"/>
                  </a:cubicBezTo>
                  <a:cubicBezTo>
                    <a:pt x="16807" y="2067"/>
                    <a:pt x="16808" y="2067"/>
                    <a:pt x="16810" y="2068"/>
                  </a:cubicBezTo>
                  <a:cubicBezTo>
                    <a:pt x="16840" y="2068"/>
                    <a:pt x="16658" y="1217"/>
                    <a:pt x="1638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744;p80">
              <a:extLst>
                <a:ext uri="{FF2B5EF4-FFF2-40B4-BE49-F238E27FC236}">
                  <a16:creationId xmlns="" xmlns:a16="http://schemas.microsoft.com/office/drawing/2014/main" id="{637D3164-BEA4-4730-BE54-A0F2C4DC0686}"/>
                </a:ext>
              </a:extLst>
            </p:cNvPr>
            <p:cNvSpPr/>
            <p:nvPr/>
          </p:nvSpPr>
          <p:spPr>
            <a:xfrm>
              <a:off x="-3809575" y="7377138"/>
              <a:ext cx="408850" cy="119150"/>
            </a:xfrm>
            <a:custGeom>
              <a:avLst/>
              <a:gdLst/>
              <a:ahLst/>
              <a:cxnLst/>
              <a:rect l="l" t="t" r="r" b="b"/>
              <a:pathLst>
                <a:path w="16354" h="4766" extrusionOk="0">
                  <a:moveTo>
                    <a:pt x="15654" y="1"/>
                  </a:moveTo>
                  <a:cubicBezTo>
                    <a:pt x="12140" y="1166"/>
                    <a:pt x="8686" y="1535"/>
                    <a:pt x="5731" y="1535"/>
                  </a:cubicBezTo>
                  <a:cubicBezTo>
                    <a:pt x="3522" y="1535"/>
                    <a:pt x="1591" y="1329"/>
                    <a:pt x="122" y="1095"/>
                  </a:cubicBezTo>
                  <a:cubicBezTo>
                    <a:pt x="61" y="2281"/>
                    <a:pt x="31" y="3436"/>
                    <a:pt x="0" y="4256"/>
                  </a:cubicBezTo>
                  <a:cubicBezTo>
                    <a:pt x="1505" y="4514"/>
                    <a:pt x="3615" y="4766"/>
                    <a:pt x="6073" y="4766"/>
                  </a:cubicBezTo>
                  <a:cubicBezTo>
                    <a:pt x="9126" y="4766"/>
                    <a:pt x="12716" y="4378"/>
                    <a:pt x="16353" y="3132"/>
                  </a:cubicBezTo>
                  <a:cubicBezTo>
                    <a:pt x="16171" y="2220"/>
                    <a:pt x="15897" y="1126"/>
                    <a:pt x="1565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745;p80">
              <a:extLst>
                <a:ext uri="{FF2B5EF4-FFF2-40B4-BE49-F238E27FC236}">
                  <a16:creationId xmlns="" xmlns:a16="http://schemas.microsoft.com/office/drawing/2014/main" id="{B9311643-5A88-49E6-B095-F9F829EEAC69}"/>
                </a:ext>
              </a:extLst>
            </p:cNvPr>
            <p:cNvSpPr/>
            <p:nvPr/>
          </p:nvSpPr>
          <p:spPr>
            <a:xfrm>
              <a:off x="-3817175" y="7017313"/>
              <a:ext cx="107925" cy="384925"/>
            </a:xfrm>
            <a:custGeom>
              <a:avLst/>
              <a:gdLst/>
              <a:ahLst/>
              <a:cxnLst/>
              <a:rect l="l" t="t" r="r" b="b"/>
              <a:pathLst>
                <a:path w="4317" h="15397" extrusionOk="0">
                  <a:moveTo>
                    <a:pt x="3197" y="1"/>
                  </a:moveTo>
                  <a:cubicBezTo>
                    <a:pt x="2556" y="1"/>
                    <a:pt x="1643" y="304"/>
                    <a:pt x="730" y="868"/>
                  </a:cubicBezTo>
                  <a:cubicBezTo>
                    <a:pt x="730" y="868"/>
                    <a:pt x="1459" y="3847"/>
                    <a:pt x="1307" y="5670"/>
                  </a:cubicBezTo>
                  <a:cubicBezTo>
                    <a:pt x="1186" y="7494"/>
                    <a:pt x="304" y="11689"/>
                    <a:pt x="304" y="11689"/>
                  </a:cubicBezTo>
                  <a:cubicBezTo>
                    <a:pt x="304" y="11689"/>
                    <a:pt x="0" y="14120"/>
                    <a:pt x="122" y="15397"/>
                  </a:cubicBezTo>
                  <a:cubicBezTo>
                    <a:pt x="2250" y="12813"/>
                    <a:pt x="3800" y="10990"/>
                    <a:pt x="4134" y="6278"/>
                  </a:cubicBezTo>
                  <a:cubicBezTo>
                    <a:pt x="4316" y="4029"/>
                    <a:pt x="3739" y="1263"/>
                    <a:pt x="3435" y="17"/>
                  </a:cubicBezTo>
                  <a:cubicBezTo>
                    <a:pt x="3361" y="6"/>
                    <a:pt x="3281" y="1"/>
                    <a:pt x="319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746;p80">
              <a:extLst>
                <a:ext uri="{FF2B5EF4-FFF2-40B4-BE49-F238E27FC236}">
                  <a16:creationId xmlns="" xmlns:a16="http://schemas.microsoft.com/office/drawing/2014/main" id="{D0A1B6E2-2673-484B-A2C6-6E321753FA1B}"/>
                </a:ext>
              </a:extLst>
            </p:cNvPr>
            <p:cNvSpPr/>
            <p:nvPr/>
          </p:nvSpPr>
          <p:spPr>
            <a:xfrm>
              <a:off x="-3814150" y="7017713"/>
              <a:ext cx="130725" cy="401250"/>
            </a:xfrm>
            <a:custGeom>
              <a:avLst/>
              <a:gdLst/>
              <a:ahLst/>
              <a:cxnLst/>
              <a:rect l="l" t="t" r="r" b="b"/>
              <a:pathLst>
                <a:path w="5229" h="16050" extrusionOk="0">
                  <a:moveTo>
                    <a:pt x="3314" y="1"/>
                  </a:moveTo>
                  <a:lnTo>
                    <a:pt x="3314" y="1"/>
                  </a:lnTo>
                  <a:cubicBezTo>
                    <a:pt x="3618" y="1247"/>
                    <a:pt x="4195" y="4013"/>
                    <a:pt x="4013" y="6262"/>
                  </a:cubicBezTo>
                  <a:cubicBezTo>
                    <a:pt x="3679" y="10974"/>
                    <a:pt x="2129" y="12797"/>
                    <a:pt x="1" y="15381"/>
                  </a:cubicBezTo>
                  <a:cubicBezTo>
                    <a:pt x="31" y="15685"/>
                    <a:pt x="92" y="15928"/>
                    <a:pt x="183" y="16050"/>
                  </a:cubicBezTo>
                  <a:cubicBezTo>
                    <a:pt x="183" y="16050"/>
                    <a:pt x="3527" y="13162"/>
                    <a:pt x="4378" y="8785"/>
                  </a:cubicBezTo>
                  <a:cubicBezTo>
                    <a:pt x="5229" y="4408"/>
                    <a:pt x="4287" y="1277"/>
                    <a:pt x="4013" y="487"/>
                  </a:cubicBezTo>
                  <a:cubicBezTo>
                    <a:pt x="3922" y="214"/>
                    <a:pt x="3679" y="62"/>
                    <a:pt x="331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747;p80">
              <a:extLst>
                <a:ext uri="{FF2B5EF4-FFF2-40B4-BE49-F238E27FC236}">
                  <a16:creationId xmlns="" xmlns:a16="http://schemas.microsoft.com/office/drawing/2014/main" id="{71E107BE-F3B3-409A-99FD-4B4BC9FDED89}"/>
                </a:ext>
              </a:extLst>
            </p:cNvPr>
            <p:cNvSpPr/>
            <p:nvPr/>
          </p:nvSpPr>
          <p:spPr>
            <a:xfrm>
              <a:off x="-3583900" y="7011213"/>
              <a:ext cx="165675" cy="353050"/>
            </a:xfrm>
            <a:custGeom>
              <a:avLst/>
              <a:gdLst/>
              <a:ahLst/>
              <a:cxnLst/>
              <a:rect l="l" t="t" r="r" b="b"/>
              <a:pathLst>
                <a:path w="6627" h="14122" extrusionOk="0">
                  <a:moveTo>
                    <a:pt x="1064" y="0"/>
                  </a:moveTo>
                  <a:cubicBezTo>
                    <a:pt x="639" y="0"/>
                    <a:pt x="274" y="60"/>
                    <a:pt x="1" y="170"/>
                  </a:cubicBezTo>
                  <a:cubicBezTo>
                    <a:pt x="31" y="1446"/>
                    <a:pt x="213" y="4273"/>
                    <a:pt x="943" y="6401"/>
                  </a:cubicBezTo>
                  <a:cubicBezTo>
                    <a:pt x="2524" y="10839"/>
                    <a:pt x="3891" y="12206"/>
                    <a:pt x="6627" y="14121"/>
                  </a:cubicBezTo>
                  <a:cubicBezTo>
                    <a:pt x="6414" y="12875"/>
                    <a:pt x="6080" y="10595"/>
                    <a:pt x="6080" y="10595"/>
                  </a:cubicBezTo>
                  <a:cubicBezTo>
                    <a:pt x="6080" y="10595"/>
                    <a:pt x="4135" y="6796"/>
                    <a:pt x="3527" y="5063"/>
                  </a:cubicBezTo>
                  <a:cubicBezTo>
                    <a:pt x="2919" y="3361"/>
                    <a:pt x="2828" y="291"/>
                    <a:pt x="2828" y="291"/>
                  </a:cubicBezTo>
                  <a:cubicBezTo>
                    <a:pt x="2192" y="90"/>
                    <a:pt x="1583" y="0"/>
                    <a:pt x="1064" y="0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748;p80">
              <a:extLst>
                <a:ext uri="{FF2B5EF4-FFF2-40B4-BE49-F238E27FC236}">
                  <a16:creationId xmlns="" xmlns:a16="http://schemas.microsoft.com/office/drawing/2014/main" id="{33A75351-D60F-46A5-A337-8B6473010D24}"/>
                </a:ext>
              </a:extLst>
            </p:cNvPr>
            <p:cNvSpPr/>
            <p:nvPr/>
          </p:nvSpPr>
          <p:spPr>
            <a:xfrm>
              <a:off x="-3601375" y="7015438"/>
              <a:ext cx="184675" cy="367050"/>
            </a:xfrm>
            <a:custGeom>
              <a:avLst/>
              <a:gdLst/>
              <a:ahLst/>
              <a:cxnLst/>
              <a:rect l="l" t="t" r="r" b="b"/>
              <a:pathLst>
                <a:path w="7387" h="14682" extrusionOk="0">
                  <a:moveTo>
                    <a:pt x="700" y="1"/>
                  </a:moveTo>
                  <a:cubicBezTo>
                    <a:pt x="365" y="153"/>
                    <a:pt x="153" y="365"/>
                    <a:pt x="153" y="639"/>
                  </a:cubicBezTo>
                  <a:cubicBezTo>
                    <a:pt x="122" y="1460"/>
                    <a:pt x="1" y="4742"/>
                    <a:pt x="1976" y="8755"/>
                  </a:cubicBezTo>
                  <a:cubicBezTo>
                    <a:pt x="3952" y="12767"/>
                    <a:pt x="7326" y="14682"/>
                    <a:pt x="7326" y="14682"/>
                  </a:cubicBezTo>
                  <a:cubicBezTo>
                    <a:pt x="7387" y="14530"/>
                    <a:pt x="7387" y="14287"/>
                    <a:pt x="7326" y="13952"/>
                  </a:cubicBezTo>
                  <a:cubicBezTo>
                    <a:pt x="4590" y="12037"/>
                    <a:pt x="3223" y="10670"/>
                    <a:pt x="1642" y="6232"/>
                  </a:cubicBezTo>
                  <a:cubicBezTo>
                    <a:pt x="912" y="4104"/>
                    <a:pt x="730" y="1277"/>
                    <a:pt x="700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749;p80">
              <a:extLst>
                <a:ext uri="{FF2B5EF4-FFF2-40B4-BE49-F238E27FC236}">
                  <a16:creationId xmlns="" xmlns:a16="http://schemas.microsoft.com/office/drawing/2014/main" id="{FA1E798B-F4E8-494F-85B1-35C3CFDBCCED}"/>
                </a:ext>
              </a:extLst>
            </p:cNvPr>
            <p:cNvSpPr/>
            <p:nvPr/>
          </p:nvSpPr>
          <p:spPr>
            <a:xfrm>
              <a:off x="-3984625" y="7209088"/>
              <a:ext cx="295125" cy="256275"/>
            </a:xfrm>
            <a:custGeom>
              <a:avLst/>
              <a:gdLst/>
              <a:ahLst/>
              <a:cxnLst/>
              <a:rect l="l" t="t" r="r" b="b"/>
              <a:pathLst>
                <a:path w="11805" h="10251" extrusionOk="0">
                  <a:moveTo>
                    <a:pt x="9400" y="1"/>
                  </a:moveTo>
                  <a:cubicBezTo>
                    <a:pt x="9219" y="1"/>
                    <a:pt x="9069" y="43"/>
                    <a:pt x="8978" y="127"/>
                  </a:cubicBezTo>
                  <a:cubicBezTo>
                    <a:pt x="8860" y="237"/>
                    <a:pt x="8710" y="267"/>
                    <a:pt x="8552" y="267"/>
                  </a:cubicBezTo>
                  <a:cubicBezTo>
                    <a:pt x="8357" y="267"/>
                    <a:pt x="8151" y="221"/>
                    <a:pt x="7981" y="221"/>
                  </a:cubicBezTo>
                  <a:cubicBezTo>
                    <a:pt x="7791" y="221"/>
                    <a:pt x="7645" y="278"/>
                    <a:pt x="7610" y="522"/>
                  </a:cubicBezTo>
                  <a:cubicBezTo>
                    <a:pt x="7519" y="1130"/>
                    <a:pt x="7610" y="1495"/>
                    <a:pt x="7610" y="1495"/>
                  </a:cubicBezTo>
                  <a:cubicBezTo>
                    <a:pt x="7610" y="1495"/>
                    <a:pt x="4359" y="4716"/>
                    <a:pt x="3116" y="5338"/>
                  </a:cubicBezTo>
                  <a:lnTo>
                    <a:pt x="3116" y="5338"/>
                  </a:lnTo>
                  <a:cubicBezTo>
                    <a:pt x="3180" y="5277"/>
                    <a:pt x="3171" y="5004"/>
                    <a:pt x="1409" y="3805"/>
                  </a:cubicBezTo>
                  <a:cubicBezTo>
                    <a:pt x="862" y="5051"/>
                    <a:pt x="346" y="6297"/>
                    <a:pt x="254" y="6966"/>
                  </a:cubicBezTo>
                  <a:cubicBezTo>
                    <a:pt x="1" y="8517"/>
                    <a:pt x="1002" y="10251"/>
                    <a:pt x="2459" y="10251"/>
                  </a:cubicBezTo>
                  <a:cubicBezTo>
                    <a:pt x="2573" y="10251"/>
                    <a:pt x="2689" y="10240"/>
                    <a:pt x="2808" y="10218"/>
                  </a:cubicBezTo>
                  <a:cubicBezTo>
                    <a:pt x="4419" y="9915"/>
                    <a:pt x="7154" y="7878"/>
                    <a:pt x="9799" y="4534"/>
                  </a:cubicBezTo>
                  <a:cubicBezTo>
                    <a:pt x="9799" y="4534"/>
                    <a:pt x="11805" y="2589"/>
                    <a:pt x="11318" y="1404"/>
                  </a:cubicBezTo>
                  <a:cubicBezTo>
                    <a:pt x="10968" y="468"/>
                    <a:pt x="10005" y="1"/>
                    <a:pt x="94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750;p80">
              <a:extLst>
                <a:ext uri="{FF2B5EF4-FFF2-40B4-BE49-F238E27FC236}">
                  <a16:creationId xmlns="" xmlns:a16="http://schemas.microsoft.com/office/drawing/2014/main" id="{0E65169B-BC96-479A-9F58-DC1D1E95621F}"/>
                </a:ext>
              </a:extLst>
            </p:cNvPr>
            <p:cNvSpPr/>
            <p:nvPr/>
          </p:nvSpPr>
          <p:spPr>
            <a:xfrm>
              <a:off x="-3949400" y="7212263"/>
              <a:ext cx="155050" cy="130725"/>
            </a:xfrm>
            <a:custGeom>
              <a:avLst/>
              <a:gdLst/>
              <a:ahLst/>
              <a:cxnLst/>
              <a:rect l="l" t="t" r="r" b="b"/>
              <a:pathLst>
                <a:path w="6202" h="5229" extrusionOk="0">
                  <a:moveTo>
                    <a:pt x="1763" y="0"/>
                  </a:moveTo>
                  <a:cubicBezTo>
                    <a:pt x="1763" y="0"/>
                    <a:pt x="821" y="1824"/>
                    <a:pt x="0" y="3678"/>
                  </a:cubicBezTo>
                  <a:cubicBezTo>
                    <a:pt x="1707" y="4863"/>
                    <a:pt x="1769" y="5143"/>
                    <a:pt x="1713" y="5208"/>
                  </a:cubicBezTo>
                  <a:lnTo>
                    <a:pt x="1713" y="5208"/>
                  </a:lnTo>
                  <a:cubicBezTo>
                    <a:pt x="2960" y="4579"/>
                    <a:pt x="6201" y="1368"/>
                    <a:pt x="6201" y="1368"/>
                  </a:cubicBezTo>
                  <a:lnTo>
                    <a:pt x="6201" y="1368"/>
                  </a:lnTo>
                  <a:lnTo>
                    <a:pt x="5563" y="1641"/>
                  </a:lnTo>
                  <a:cubicBezTo>
                    <a:pt x="5563" y="1641"/>
                    <a:pt x="4104" y="1520"/>
                    <a:pt x="1763" y="0"/>
                  </a:cubicBezTo>
                  <a:close/>
                  <a:moveTo>
                    <a:pt x="1713" y="5208"/>
                  </a:moveTo>
                  <a:lnTo>
                    <a:pt x="1713" y="5208"/>
                  </a:lnTo>
                  <a:cubicBezTo>
                    <a:pt x="1699" y="5215"/>
                    <a:pt x="1685" y="5222"/>
                    <a:pt x="1672" y="5228"/>
                  </a:cubicBezTo>
                  <a:cubicBezTo>
                    <a:pt x="1672" y="5228"/>
                    <a:pt x="1697" y="5227"/>
                    <a:pt x="1713" y="5208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2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</p:childTnLst>
        </p:cTn>
      </p:par>
    </p:tnLst>
    <p:bldLst>
      <p:bldP spid="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Google Shape;1709;p59"/>
          <p:cNvSpPr txBox="1">
            <a:spLocks noGrp="1"/>
          </p:cNvSpPr>
          <p:nvPr>
            <p:ph type="title"/>
          </p:nvPr>
        </p:nvSpPr>
        <p:spPr>
          <a:xfrm>
            <a:off x="720901" y="560920"/>
            <a:ext cx="8316774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dirty="0">
                <a:solidFill>
                  <a:schemeClr val="tx1"/>
                </a:solidFill>
                <a:latin typeface="Patrick Hand" panose="020B0604020202020204" charset="0"/>
              </a:rPr>
              <a:t>40đ. </a:t>
            </a:r>
            <a:r>
              <a:rPr lang="en-US" dirty="0" err="1">
                <a:solidFill>
                  <a:schemeClr val="tx1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solidFill>
                  <a:schemeClr val="tx1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kiện</a:t>
            </a:r>
            <a:r>
              <a:rPr lang="en-US" dirty="0">
                <a:solidFill>
                  <a:schemeClr val="tx1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chemeClr val="tx1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chemeClr val="tx1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solidFill>
                  <a:schemeClr val="tx1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chưa</a:t>
            </a:r>
            <a:r>
              <a:rPr lang="en-US" dirty="0">
                <a:solidFill>
                  <a:schemeClr val="tx1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solidFill>
                  <a:schemeClr val="tx1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solidFill>
                  <a:schemeClr val="tx1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?</a:t>
            </a:r>
            <a:endParaRPr dirty="0">
              <a:solidFill>
                <a:schemeClr val="tx1"/>
              </a:solidFill>
              <a:latin typeface="Patrick Hand" panose="020B0604020202020204" charset="0"/>
            </a:endParaRPr>
          </a:p>
        </p:txBody>
      </p:sp>
      <p:grpSp>
        <p:nvGrpSpPr>
          <p:cNvPr id="1710" name="Google Shape;1710;p59"/>
          <p:cNvGrpSpPr/>
          <p:nvPr/>
        </p:nvGrpSpPr>
        <p:grpSpPr>
          <a:xfrm>
            <a:off x="359400" y="2937088"/>
            <a:ext cx="627275" cy="954325"/>
            <a:chOff x="1307650" y="2650450"/>
            <a:chExt cx="627275" cy="954325"/>
          </a:xfrm>
        </p:grpSpPr>
        <p:sp>
          <p:nvSpPr>
            <p:cNvPr id="1711" name="Google Shape;1711;p59"/>
            <p:cNvSpPr/>
            <p:nvPr/>
          </p:nvSpPr>
          <p:spPr>
            <a:xfrm>
              <a:off x="1431225" y="2650450"/>
              <a:ext cx="503700" cy="503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9"/>
            <p:cNvSpPr/>
            <p:nvPr/>
          </p:nvSpPr>
          <p:spPr>
            <a:xfrm>
              <a:off x="1307650" y="3313175"/>
              <a:ext cx="291600" cy="291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3" name="Google Shape;1713;p59"/>
          <p:cNvGrpSpPr/>
          <p:nvPr/>
        </p:nvGrpSpPr>
        <p:grpSpPr>
          <a:xfrm>
            <a:off x="7971375" y="1798600"/>
            <a:ext cx="795300" cy="1042600"/>
            <a:chOff x="7712750" y="2005500"/>
            <a:chExt cx="795300" cy="1042600"/>
          </a:xfrm>
        </p:grpSpPr>
        <p:sp>
          <p:nvSpPr>
            <p:cNvPr id="1714" name="Google Shape;1714;p59"/>
            <p:cNvSpPr/>
            <p:nvPr/>
          </p:nvSpPr>
          <p:spPr>
            <a:xfrm>
              <a:off x="7712750" y="2005500"/>
              <a:ext cx="503700" cy="503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9"/>
            <p:cNvSpPr/>
            <p:nvPr/>
          </p:nvSpPr>
          <p:spPr>
            <a:xfrm>
              <a:off x="8216450" y="2756500"/>
              <a:ext cx="291600" cy="291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846;p44">
            <a:hlinkClick r:id="rId5" action="ppaction://hlinksldjump"/>
            <a:extLst>
              <a:ext uri="{FF2B5EF4-FFF2-40B4-BE49-F238E27FC236}">
                <a16:creationId xmlns="" xmlns:a16="http://schemas.microsoft.com/office/drawing/2014/main" id="{29104046-E992-421E-8CF7-C71E2D510061}"/>
              </a:ext>
            </a:extLst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8" name="Đồng hồ đếm ngược 20s">
            <a:hlinkClick r:id="" action="ppaction://media"/>
            <a:extLst>
              <a:ext uri="{FF2B5EF4-FFF2-40B4-BE49-F238E27FC236}">
                <a16:creationId xmlns="" xmlns:a16="http://schemas.microsoft.com/office/drawing/2014/main" id="{47B54D77-8197-40BF-B6D2-8E6CB556FB7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63" y="4400667"/>
            <a:ext cx="1018951" cy="764213"/>
          </a:xfrm>
          <a:prstGeom prst="rect">
            <a:avLst/>
          </a:prstGeom>
        </p:spPr>
      </p:pic>
      <p:sp>
        <p:nvSpPr>
          <p:cNvPr id="130" name="Google Shape;1053;p48">
            <a:extLst>
              <a:ext uri="{FF2B5EF4-FFF2-40B4-BE49-F238E27FC236}">
                <a16:creationId xmlns="" xmlns:a16="http://schemas.microsoft.com/office/drawing/2014/main" id="{A4F9F2A0-B0CB-4F3D-8B98-CBDA193EDB9F}"/>
              </a:ext>
            </a:extLst>
          </p:cNvPr>
          <p:cNvSpPr txBox="1">
            <a:spLocks/>
          </p:cNvSpPr>
          <p:nvPr/>
        </p:nvSpPr>
        <p:spPr>
          <a:xfrm>
            <a:off x="1005498" y="1482701"/>
            <a:ext cx="7966242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7-7-1885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1" name="Google Shape;1054;p48">
            <a:extLst>
              <a:ext uri="{FF2B5EF4-FFF2-40B4-BE49-F238E27FC236}">
                <a16:creationId xmlns="" xmlns:a16="http://schemas.microsoft.com/office/drawing/2014/main" id="{5355847F-BEAF-4F17-82CE-9ABED6C4EA5F}"/>
              </a:ext>
            </a:extLst>
          </p:cNvPr>
          <p:cNvSpPr txBox="1">
            <a:spLocks/>
          </p:cNvSpPr>
          <p:nvPr/>
        </p:nvSpPr>
        <p:spPr>
          <a:xfrm>
            <a:off x="1059046" y="2463797"/>
            <a:ext cx="7912694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1-9-1858,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2" name="Google Shape;1055;p48">
            <a:extLst>
              <a:ext uri="{FF2B5EF4-FFF2-40B4-BE49-F238E27FC236}">
                <a16:creationId xmlns="" xmlns:a16="http://schemas.microsoft.com/office/drawing/2014/main" id="{8F371B80-8A37-4E21-98F1-C91A3FB253AC}"/>
              </a:ext>
            </a:extLst>
          </p:cNvPr>
          <p:cNvSpPr txBox="1">
            <a:spLocks/>
          </p:cNvSpPr>
          <p:nvPr/>
        </p:nvSpPr>
        <p:spPr>
          <a:xfrm>
            <a:off x="1021814" y="3444085"/>
            <a:ext cx="7746469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12-9-1930,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="" xmlns:a16="http://schemas.microsoft.com/office/drawing/2014/main" id="{CC958EE0-25CA-4E9C-8E5C-921ACF2D50E7}"/>
              </a:ext>
            </a:extLst>
          </p:cNvPr>
          <p:cNvSpPr/>
          <p:nvPr/>
        </p:nvSpPr>
        <p:spPr>
          <a:xfrm>
            <a:off x="1005498" y="1553881"/>
            <a:ext cx="446196" cy="507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oogle Shape;3616;p80">
            <a:extLst>
              <a:ext uri="{FF2B5EF4-FFF2-40B4-BE49-F238E27FC236}">
                <a16:creationId xmlns="" xmlns:a16="http://schemas.microsoft.com/office/drawing/2014/main" id="{6B7BEFFE-E9AA-4E50-BA75-C5EFB56377C5}"/>
              </a:ext>
            </a:extLst>
          </p:cNvPr>
          <p:cNvGrpSpPr/>
          <p:nvPr/>
        </p:nvGrpSpPr>
        <p:grpSpPr>
          <a:xfrm>
            <a:off x="7601925" y="4131980"/>
            <a:ext cx="1018950" cy="901200"/>
            <a:chOff x="6449700" y="4408088"/>
            <a:chExt cx="656575" cy="667050"/>
          </a:xfrm>
        </p:grpSpPr>
        <p:sp>
          <p:nvSpPr>
            <p:cNvPr id="16" name="Google Shape;3617;p80">
              <a:extLst>
                <a:ext uri="{FF2B5EF4-FFF2-40B4-BE49-F238E27FC236}">
                  <a16:creationId xmlns="" xmlns:a16="http://schemas.microsoft.com/office/drawing/2014/main" id="{41C98E94-0CDC-4781-9A2E-4965B7857620}"/>
                </a:ext>
              </a:extLst>
            </p:cNvPr>
            <p:cNvSpPr/>
            <p:nvPr/>
          </p:nvSpPr>
          <p:spPr>
            <a:xfrm>
              <a:off x="6988475" y="4513538"/>
              <a:ext cx="96525" cy="51800"/>
            </a:xfrm>
            <a:custGeom>
              <a:avLst/>
              <a:gdLst/>
              <a:ahLst/>
              <a:cxnLst/>
              <a:rect l="l" t="t" r="r" b="b"/>
              <a:pathLst>
                <a:path w="3861" h="2072" extrusionOk="0">
                  <a:moveTo>
                    <a:pt x="1924" y="1"/>
                  </a:moveTo>
                  <a:cubicBezTo>
                    <a:pt x="1177" y="1"/>
                    <a:pt x="474" y="1025"/>
                    <a:pt x="0" y="1972"/>
                  </a:cubicBezTo>
                  <a:cubicBezTo>
                    <a:pt x="469" y="2037"/>
                    <a:pt x="938" y="2072"/>
                    <a:pt x="1404" y="2072"/>
                  </a:cubicBezTo>
                  <a:cubicBezTo>
                    <a:pt x="2237" y="2072"/>
                    <a:pt x="3061" y="1963"/>
                    <a:pt x="3860" y="1729"/>
                  </a:cubicBezTo>
                  <a:cubicBezTo>
                    <a:pt x="3404" y="939"/>
                    <a:pt x="2796" y="179"/>
                    <a:pt x="2128" y="27"/>
                  </a:cubicBezTo>
                  <a:cubicBezTo>
                    <a:pt x="2059" y="9"/>
                    <a:pt x="1991" y="1"/>
                    <a:pt x="1924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618;p80">
              <a:extLst>
                <a:ext uri="{FF2B5EF4-FFF2-40B4-BE49-F238E27FC236}">
                  <a16:creationId xmlns="" xmlns:a16="http://schemas.microsoft.com/office/drawing/2014/main" id="{D37E9CCD-134D-4657-9775-63F1436C6513}"/>
                </a:ext>
              </a:extLst>
            </p:cNvPr>
            <p:cNvSpPr/>
            <p:nvPr/>
          </p:nvSpPr>
          <p:spPr>
            <a:xfrm>
              <a:off x="6973275" y="4556738"/>
              <a:ext cx="133000" cy="107175"/>
            </a:xfrm>
            <a:custGeom>
              <a:avLst/>
              <a:gdLst/>
              <a:ahLst/>
              <a:cxnLst/>
              <a:rect l="l" t="t" r="r" b="b"/>
              <a:pathLst>
                <a:path w="5320" h="4287" extrusionOk="0">
                  <a:moveTo>
                    <a:pt x="4468" y="1"/>
                  </a:moveTo>
                  <a:cubicBezTo>
                    <a:pt x="3669" y="235"/>
                    <a:pt x="2845" y="344"/>
                    <a:pt x="2012" y="344"/>
                  </a:cubicBezTo>
                  <a:cubicBezTo>
                    <a:pt x="1546" y="344"/>
                    <a:pt x="1077" y="309"/>
                    <a:pt x="608" y="244"/>
                  </a:cubicBezTo>
                  <a:cubicBezTo>
                    <a:pt x="243" y="1004"/>
                    <a:pt x="0" y="1703"/>
                    <a:pt x="0" y="1703"/>
                  </a:cubicBezTo>
                  <a:lnTo>
                    <a:pt x="1246" y="4287"/>
                  </a:lnTo>
                  <a:lnTo>
                    <a:pt x="4742" y="3466"/>
                  </a:lnTo>
                  <a:lnTo>
                    <a:pt x="5319" y="1825"/>
                  </a:lnTo>
                  <a:cubicBezTo>
                    <a:pt x="5319" y="1825"/>
                    <a:pt x="4985" y="913"/>
                    <a:pt x="4468" y="1"/>
                  </a:cubicBezTo>
                  <a:close/>
                </a:path>
              </a:pathLst>
            </a:custGeom>
            <a:solidFill>
              <a:srgbClr val="FBD7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619;p80">
              <a:extLst>
                <a:ext uri="{FF2B5EF4-FFF2-40B4-BE49-F238E27FC236}">
                  <a16:creationId xmlns="" xmlns:a16="http://schemas.microsoft.com/office/drawing/2014/main" id="{CAF20511-1A23-420C-87A7-F318AF422AB0}"/>
                </a:ext>
              </a:extLst>
            </p:cNvPr>
            <p:cNvSpPr/>
            <p:nvPr/>
          </p:nvSpPr>
          <p:spPr>
            <a:xfrm>
              <a:off x="6968700" y="4598338"/>
              <a:ext cx="30425" cy="475150"/>
            </a:xfrm>
            <a:custGeom>
              <a:avLst/>
              <a:gdLst/>
              <a:ahLst/>
              <a:cxnLst/>
              <a:rect l="l" t="t" r="r" b="b"/>
              <a:pathLst>
                <a:path w="1217" h="19006" extrusionOk="0">
                  <a:moveTo>
                    <a:pt x="263" y="1"/>
                  </a:moveTo>
                  <a:cubicBezTo>
                    <a:pt x="214" y="1"/>
                    <a:pt x="183" y="39"/>
                    <a:pt x="183" y="39"/>
                  </a:cubicBezTo>
                  <a:lnTo>
                    <a:pt x="1" y="18793"/>
                  </a:lnTo>
                  <a:cubicBezTo>
                    <a:pt x="305" y="18884"/>
                    <a:pt x="669" y="18945"/>
                    <a:pt x="1095" y="19006"/>
                  </a:cubicBezTo>
                  <a:lnTo>
                    <a:pt x="1217" y="1316"/>
                  </a:lnTo>
                  <a:cubicBezTo>
                    <a:pt x="761" y="1285"/>
                    <a:pt x="639" y="465"/>
                    <a:pt x="457" y="191"/>
                  </a:cubicBezTo>
                  <a:cubicBezTo>
                    <a:pt x="381" y="39"/>
                    <a:pt x="312" y="1"/>
                    <a:pt x="263" y="1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620;p80">
              <a:extLst>
                <a:ext uri="{FF2B5EF4-FFF2-40B4-BE49-F238E27FC236}">
                  <a16:creationId xmlns="" xmlns:a16="http://schemas.microsoft.com/office/drawing/2014/main" id="{821C3A8C-7679-472F-AB47-A9873C028EFD}"/>
                </a:ext>
              </a:extLst>
            </p:cNvPr>
            <p:cNvSpPr/>
            <p:nvPr/>
          </p:nvSpPr>
          <p:spPr>
            <a:xfrm>
              <a:off x="7068250" y="4599463"/>
              <a:ext cx="38025" cy="474800"/>
            </a:xfrm>
            <a:custGeom>
              <a:avLst/>
              <a:gdLst/>
              <a:ahLst/>
              <a:cxnLst/>
              <a:rect l="l" t="t" r="r" b="b"/>
              <a:pathLst>
                <a:path w="1521" h="18992" extrusionOk="0">
                  <a:moveTo>
                    <a:pt x="1324" y="0"/>
                  </a:moveTo>
                  <a:cubicBezTo>
                    <a:pt x="1266" y="0"/>
                    <a:pt x="1191" y="15"/>
                    <a:pt x="1095" y="55"/>
                  </a:cubicBezTo>
                  <a:cubicBezTo>
                    <a:pt x="760" y="176"/>
                    <a:pt x="578" y="1088"/>
                    <a:pt x="153" y="1179"/>
                  </a:cubicBezTo>
                  <a:lnTo>
                    <a:pt x="1" y="18991"/>
                  </a:lnTo>
                  <a:cubicBezTo>
                    <a:pt x="548" y="18991"/>
                    <a:pt x="882" y="18961"/>
                    <a:pt x="882" y="18961"/>
                  </a:cubicBezTo>
                  <a:lnTo>
                    <a:pt x="1520" y="116"/>
                  </a:lnTo>
                  <a:cubicBezTo>
                    <a:pt x="1520" y="116"/>
                    <a:pt x="1487" y="0"/>
                    <a:pt x="1324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621;p80">
              <a:extLst>
                <a:ext uri="{FF2B5EF4-FFF2-40B4-BE49-F238E27FC236}">
                  <a16:creationId xmlns="" xmlns:a16="http://schemas.microsoft.com/office/drawing/2014/main" id="{C178B0F1-878D-4B60-89AC-C8036BE8F826}"/>
                </a:ext>
              </a:extLst>
            </p:cNvPr>
            <p:cNvSpPr/>
            <p:nvPr/>
          </p:nvSpPr>
          <p:spPr>
            <a:xfrm>
              <a:off x="6995300" y="4598538"/>
              <a:ext cx="76775" cy="476600"/>
            </a:xfrm>
            <a:custGeom>
              <a:avLst/>
              <a:gdLst/>
              <a:ahLst/>
              <a:cxnLst/>
              <a:rect l="l" t="t" r="r" b="b"/>
              <a:pathLst>
                <a:path w="3071" h="19064" extrusionOk="0">
                  <a:moveTo>
                    <a:pt x="1469" y="0"/>
                  </a:moveTo>
                  <a:cubicBezTo>
                    <a:pt x="867" y="0"/>
                    <a:pt x="213" y="1308"/>
                    <a:pt x="213" y="1308"/>
                  </a:cubicBezTo>
                  <a:lnTo>
                    <a:pt x="153" y="1308"/>
                  </a:lnTo>
                  <a:lnTo>
                    <a:pt x="1" y="18998"/>
                  </a:lnTo>
                  <a:cubicBezTo>
                    <a:pt x="584" y="19053"/>
                    <a:pt x="1244" y="19063"/>
                    <a:pt x="1843" y="19063"/>
                  </a:cubicBezTo>
                  <a:cubicBezTo>
                    <a:pt x="2243" y="19063"/>
                    <a:pt x="2615" y="19059"/>
                    <a:pt x="2919" y="19059"/>
                  </a:cubicBezTo>
                  <a:lnTo>
                    <a:pt x="3071" y="1216"/>
                  </a:lnTo>
                  <a:lnTo>
                    <a:pt x="2949" y="1216"/>
                  </a:lnTo>
                  <a:cubicBezTo>
                    <a:pt x="2432" y="1095"/>
                    <a:pt x="2098" y="1"/>
                    <a:pt x="1490" y="1"/>
                  </a:cubicBezTo>
                  <a:cubicBezTo>
                    <a:pt x="1483" y="0"/>
                    <a:pt x="1476" y="0"/>
                    <a:pt x="1469" y="0"/>
                  </a:cubicBezTo>
                  <a:close/>
                </a:path>
              </a:pathLst>
            </a:custGeom>
            <a:solidFill>
              <a:srgbClr val="F16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622;p80">
              <a:extLst>
                <a:ext uri="{FF2B5EF4-FFF2-40B4-BE49-F238E27FC236}">
                  <a16:creationId xmlns="" xmlns:a16="http://schemas.microsoft.com/office/drawing/2014/main" id="{6F34E1D5-7954-4B27-85AF-93D18244EDE1}"/>
                </a:ext>
              </a:extLst>
            </p:cNvPr>
            <p:cNvSpPr/>
            <p:nvPr/>
          </p:nvSpPr>
          <p:spPr>
            <a:xfrm>
              <a:off x="6498325" y="5049913"/>
              <a:ext cx="69175" cy="25125"/>
            </a:xfrm>
            <a:custGeom>
              <a:avLst/>
              <a:gdLst/>
              <a:ahLst/>
              <a:cxnLst/>
              <a:rect l="l" t="t" r="r" b="b"/>
              <a:pathLst>
                <a:path w="2767" h="1005" extrusionOk="0">
                  <a:moveTo>
                    <a:pt x="2767" y="1"/>
                  </a:moveTo>
                  <a:cubicBezTo>
                    <a:pt x="1885" y="153"/>
                    <a:pt x="1065" y="183"/>
                    <a:pt x="335" y="183"/>
                  </a:cubicBezTo>
                  <a:cubicBezTo>
                    <a:pt x="244" y="457"/>
                    <a:pt x="153" y="730"/>
                    <a:pt x="1" y="973"/>
                  </a:cubicBezTo>
                  <a:cubicBezTo>
                    <a:pt x="178" y="994"/>
                    <a:pt x="364" y="1005"/>
                    <a:pt x="556" y="1005"/>
                  </a:cubicBezTo>
                  <a:cubicBezTo>
                    <a:pt x="1219" y="1005"/>
                    <a:pt x="1966" y="871"/>
                    <a:pt x="2767" y="517"/>
                  </a:cubicBezTo>
                  <a:lnTo>
                    <a:pt x="2767" y="1"/>
                  </a:ln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623;p80">
              <a:extLst>
                <a:ext uri="{FF2B5EF4-FFF2-40B4-BE49-F238E27FC236}">
                  <a16:creationId xmlns="" xmlns:a16="http://schemas.microsoft.com/office/drawing/2014/main" id="{83F16007-40F8-4AC6-B324-384D2F1205DD}"/>
                </a:ext>
              </a:extLst>
            </p:cNvPr>
            <p:cNvSpPr/>
            <p:nvPr/>
          </p:nvSpPr>
          <p:spPr>
            <a:xfrm>
              <a:off x="6454250" y="5049913"/>
              <a:ext cx="52475" cy="25100"/>
            </a:xfrm>
            <a:custGeom>
              <a:avLst/>
              <a:gdLst/>
              <a:ahLst/>
              <a:cxnLst/>
              <a:rect l="l" t="t" r="r" b="b"/>
              <a:pathLst>
                <a:path w="2099" h="1004" extrusionOk="0">
                  <a:moveTo>
                    <a:pt x="1" y="1"/>
                  </a:moveTo>
                  <a:lnTo>
                    <a:pt x="1" y="548"/>
                  </a:lnTo>
                  <a:cubicBezTo>
                    <a:pt x="1" y="548"/>
                    <a:pt x="700" y="912"/>
                    <a:pt x="1764" y="1004"/>
                  </a:cubicBezTo>
                  <a:cubicBezTo>
                    <a:pt x="1916" y="730"/>
                    <a:pt x="2007" y="457"/>
                    <a:pt x="2098" y="183"/>
                  </a:cubicBezTo>
                  <a:cubicBezTo>
                    <a:pt x="1247" y="183"/>
                    <a:pt x="548" y="92"/>
                    <a:pt x="1" y="1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624;p80">
              <a:extLst>
                <a:ext uri="{FF2B5EF4-FFF2-40B4-BE49-F238E27FC236}">
                  <a16:creationId xmlns="" xmlns:a16="http://schemas.microsoft.com/office/drawing/2014/main" id="{BF185108-69F2-4920-8207-24CCB00C0131}"/>
                </a:ext>
              </a:extLst>
            </p:cNvPr>
            <p:cNvSpPr/>
            <p:nvPr/>
          </p:nvSpPr>
          <p:spPr>
            <a:xfrm>
              <a:off x="6506700" y="4965013"/>
              <a:ext cx="60800" cy="89475"/>
            </a:xfrm>
            <a:custGeom>
              <a:avLst/>
              <a:gdLst/>
              <a:ahLst/>
              <a:cxnLst/>
              <a:rect l="l" t="t" r="r" b="b"/>
              <a:pathLst>
                <a:path w="2432" h="3579" extrusionOk="0">
                  <a:moveTo>
                    <a:pt x="1359" y="1"/>
                  </a:moveTo>
                  <a:cubicBezTo>
                    <a:pt x="1077" y="1"/>
                    <a:pt x="775" y="73"/>
                    <a:pt x="395" y="235"/>
                  </a:cubicBezTo>
                  <a:cubicBezTo>
                    <a:pt x="304" y="1147"/>
                    <a:pt x="213" y="2059"/>
                    <a:pt x="122" y="3001"/>
                  </a:cubicBezTo>
                  <a:cubicBezTo>
                    <a:pt x="91" y="3184"/>
                    <a:pt x="61" y="3397"/>
                    <a:pt x="0" y="3579"/>
                  </a:cubicBezTo>
                  <a:cubicBezTo>
                    <a:pt x="730" y="3579"/>
                    <a:pt x="1550" y="3549"/>
                    <a:pt x="2432" y="3397"/>
                  </a:cubicBezTo>
                  <a:lnTo>
                    <a:pt x="2432" y="296"/>
                  </a:lnTo>
                  <a:cubicBezTo>
                    <a:pt x="2028" y="111"/>
                    <a:pt x="1708" y="1"/>
                    <a:pt x="1359" y="1"/>
                  </a:cubicBezTo>
                  <a:close/>
                </a:path>
              </a:pathLst>
            </a:custGeom>
            <a:solidFill>
              <a:srgbClr val="F45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625;p80">
              <a:extLst>
                <a:ext uri="{FF2B5EF4-FFF2-40B4-BE49-F238E27FC236}">
                  <a16:creationId xmlns="" xmlns:a16="http://schemas.microsoft.com/office/drawing/2014/main" id="{34941C2E-C5D4-4E61-87AE-71A13424B4D9}"/>
                </a:ext>
              </a:extLst>
            </p:cNvPr>
            <p:cNvSpPr/>
            <p:nvPr/>
          </p:nvSpPr>
          <p:spPr>
            <a:xfrm>
              <a:off x="6454250" y="4970888"/>
              <a:ext cx="62350" cy="83600"/>
            </a:xfrm>
            <a:custGeom>
              <a:avLst/>
              <a:gdLst/>
              <a:ahLst/>
              <a:cxnLst/>
              <a:rect l="l" t="t" r="r" b="b"/>
              <a:pathLst>
                <a:path w="2494" h="3344" extrusionOk="0">
                  <a:moveTo>
                    <a:pt x="2493" y="0"/>
                  </a:moveTo>
                  <a:lnTo>
                    <a:pt x="2493" y="0"/>
                  </a:lnTo>
                  <a:cubicBezTo>
                    <a:pt x="2372" y="31"/>
                    <a:pt x="2250" y="92"/>
                    <a:pt x="2129" y="152"/>
                  </a:cubicBezTo>
                  <a:cubicBezTo>
                    <a:pt x="1786" y="317"/>
                    <a:pt x="1442" y="383"/>
                    <a:pt x="1113" y="383"/>
                  </a:cubicBezTo>
                  <a:cubicBezTo>
                    <a:pt x="714" y="383"/>
                    <a:pt x="334" y="286"/>
                    <a:pt x="1" y="152"/>
                  </a:cubicBezTo>
                  <a:lnTo>
                    <a:pt x="1" y="3162"/>
                  </a:lnTo>
                  <a:cubicBezTo>
                    <a:pt x="548" y="3253"/>
                    <a:pt x="1247" y="3344"/>
                    <a:pt x="2098" y="3344"/>
                  </a:cubicBezTo>
                  <a:cubicBezTo>
                    <a:pt x="2159" y="3162"/>
                    <a:pt x="2189" y="2949"/>
                    <a:pt x="2220" y="2766"/>
                  </a:cubicBezTo>
                  <a:cubicBezTo>
                    <a:pt x="2311" y="1855"/>
                    <a:pt x="2402" y="912"/>
                    <a:pt x="2493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626;p80">
              <a:extLst>
                <a:ext uri="{FF2B5EF4-FFF2-40B4-BE49-F238E27FC236}">
                  <a16:creationId xmlns="" xmlns:a16="http://schemas.microsoft.com/office/drawing/2014/main" id="{9DF4DF56-3A3C-4624-A728-04D2D7C95F1D}"/>
                </a:ext>
              </a:extLst>
            </p:cNvPr>
            <p:cNvSpPr/>
            <p:nvPr/>
          </p:nvSpPr>
          <p:spPr>
            <a:xfrm>
              <a:off x="6452750" y="4652488"/>
              <a:ext cx="79050" cy="306950"/>
            </a:xfrm>
            <a:custGeom>
              <a:avLst/>
              <a:gdLst/>
              <a:ahLst/>
              <a:cxnLst/>
              <a:rect l="l" t="t" r="r" b="b"/>
              <a:pathLst>
                <a:path w="3162" h="12278" extrusionOk="0">
                  <a:moveTo>
                    <a:pt x="2979" y="1"/>
                  </a:moveTo>
                  <a:cubicBezTo>
                    <a:pt x="2736" y="61"/>
                    <a:pt x="2462" y="153"/>
                    <a:pt x="2128" y="335"/>
                  </a:cubicBezTo>
                  <a:cubicBezTo>
                    <a:pt x="1785" y="500"/>
                    <a:pt x="1442" y="565"/>
                    <a:pt x="1113" y="565"/>
                  </a:cubicBezTo>
                  <a:cubicBezTo>
                    <a:pt x="713" y="565"/>
                    <a:pt x="334" y="468"/>
                    <a:pt x="0" y="335"/>
                  </a:cubicBezTo>
                  <a:lnTo>
                    <a:pt x="0" y="335"/>
                  </a:lnTo>
                  <a:lnTo>
                    <a:pt x="61" y="11946"/>
                  </a:lnTo>
                  <a:cubicBezTo>
                    <a:pt x="378" y="12125"/>
                    <a:pt x="760" y="12277"/>
                    <a:pt x="1165" y="12277"/>
                  </a:cubicBezTo>
                  <a:cubicBezTo>
                    <a:pt x="1380" y="12277"/>
                    <a:pt x="1602" y="12234"/>
                    <a:pt x="1824" y="12129"/>
                  </a:cubicBezTo>
                  <a:cubicBezTo>
                    <a:pt x="2128" y="11977"/>
                    <a:pt x="2371" y="11855"/>
                    <a:pt x="2644" y="11794"/>
                  </a:cubicBezTo>
                  <a:cubicBezTo>
                    <a:pt x="2979" y="7873"/>
                    <a:pt x="3161" y="3922"/>
                    <a:pt x="2979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627;p80">
              <a:extLst>
                <a:ext uri="{FF2B5EF4-FFF2-40B4-BE49-F238E27FC236}">
                  <a16:creationId xmlns="" xmlns:a16="http://schemas.microsoft.com/office/drawing/2014/main" id="{512CB206-06A9-40E9-A77E-551675A58625}"/>
                </a:ext>
              </a:extLst>
            </p:cNvPr>
            <p:cNvSpPr/>
            <p:nvPr/>
          </p:nvSpPr>
          <p:spPr>
            <a:xfrm>
              <a:off x="6518850" y="4650813"/>
              <a:ext cx="48650" cy="298050"/>
            </a:xfrm>
            <a:custGeom>
              <a:avLst/>
              <a:gdLst/>
              <a:ahLst/>
              <a:cxnLst/>
              <a:rect l="l" t="t" r="r" b="b"/>
              <a:pathLst>
                <a:path w="1946" h="11922" extrusionOk="0">
                  <a:moveTo>
                    <a:pt x="807" y="1"/>
                  </a:moveTo>
                  <a:cubicBezTo>
                    <a:pt x="656" y="1"/>
                    <a:pt x="501" y="22"/>
                    <a:pt x="335" y="68"/>
                  </a:cubicBezTo>
                  <a:cubicBezTo>
                    <a:pt x="517" y="3989"/>
                    <a:pt x="335" y="7940"/>
                    <a:pt x="0" y="11861"/>
                  </a:cubicBezTo>
                  <a:cubicBezTo>
                    <a:pt x="320" y="11755"/>
                    <a:pt x="605" y="11706"/>
                    <a:pt x="880" y="11706"/>
                  </a:cubicBezTo>
                  <a:cubicBezTo>
                    <a:pt x="1233" y="11706"/>
                    <a:pt x="1570" y="11785"/>
                    <a:pt x="1946" y="11922"/>
                  </a:cubicBezTo>
                  <a:lnTo>
                    <a:pt x="1885" y="280"/>
                  </a:lnTo>
                  <a:cubicBezTo>
                    <a:pt x="1483" y="111"/>
                    <a:pt x="1154" y="1"/>
                    <a:pt x="807" y="1"/>
                  </a:cubicBezTo>
                  <a:close/>
                </a:path>
              </a:pathLst>
            </a:custGeom>
            <a:solidFill>
              <a:srgbClr val="F45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628;p80">
              <a:extLst>
                <a:ext uri="{FF2B5EF4-FFF2-40B4-BE49-F238E27FC236}">
                  <a16:creationId xmlns="" xmlns:a16="http://schemas.microsoft.com/office/drawing/2014/main" id="{964DE0BB-E81C-40AD-9572-B056DE3967BF}"/>
                </a:ext>
              </a:extLst>
            </p:cNvPr>
            <p:cNvSpPr/>
            <p:nvPr/>
          </p:nvSpPr>
          <p:spPr>
            <a:xfrm>
              <a:off x="6518850" y="4551438"/>
              <a:ext cx="47150" cy="83600"/>
            </a:xfrm>
            <a:custGeom>
              <a:avLst/>
              <a:gdLst/>
              <a:ahLst/>
              <a:cxnLst/>
              <a:rect l="l" t="t" r="r" b="b"/>
              <a:pathLst>
                <a:path w="1886" h="3344" extrusionOk="0">
                  <a:moveTo>
                    <a:pt x="0" y="0"/>
                  </a:moveTo>
                  <a:cubicBezTo>
                    <a:pt x="122" y="1064"/>
                    <a:pt x="213" y="2128"/>
                    <a:pt x="274" y="3192"/>
                  </a:cubicBezTo>
                  <a:cubicBezTo>
                    <a:pt x="472" y="3150"/>
                    <a:pt x="660" y="3130"/>
                    <a:pt x="842" y="3130"/>
                  </a:cubicBezTo>
                  <a:cubicBezTo>
                    <a:pt x="1192" y="3130"/>
                    <a:pt x="1526" y="3204"/>
                    <a:pt x="1885" y="3344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F45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629;p80">
              <a:extLst>
                <a:ext uri="{FF2B5EF4-FFF2-40B4-BE49-F238E27FC236}">
                  <a16:creationId xmlns="" xmlns:a16="http://schemas.microsoft.com/office/drawing/2014/main" id="{A8C54350-2288-453A-A597-367FCEA4D444}"/>
                </a:ext>
              </a:extLst>
            </p:cNvPr>
            <p:cNvSpPr/>
            <p:nvPr/>
          </p:nvSpPr>
          <p:spPr>
            <a:xfrm>
              <a:off x="6452750" y="4552188"/>
              <a:ext cx="72975" cy="93400"/>
            </a:xfrm>
            <a:custGeom>
              <a:avLst/>
              <a:gdLst/>
              <a:ahLst/>
              <a:cxnLst/>
              <a:rect l="l" t="t" r="r" b="b"/>
              <a:pathLst>
                <a:path w="2919" h="3736" extrusionOk="0">
                  <a:moveTo>
                    <a:pt x="0" y="0"/>
                  </a:moveTo>
                  <a:lnTo>
                    <a:pt x="0" y="3405"/>
                  </a:lnTo>
                  <a:cubicBezTo>
                    <a:pt x="317" y="3583"/>
                    <a:pt x="713" y="3736"/>
                    <a:pt x="1118" y="3736"/>
                  </a:cubicBezTo>
                  <a:cubicBezTo>
                    <a:pt x="1333" y="3736"/>
                    <a:pt x="1552" y="3693"/>
                    <a:pt x="1763" y="3587"/>
                  </a:cubicBezTo>
                  <a:cubicBezTo>
                    <a:pt x="2219" y="3374"/>
                    <a:pt x="2584" y="3222"/>
                    <a:pt x="2918" y="3162"/>
                  </a:cubicBezTo>
                  <a:cubicBezTo>
                    <a:pt x="2857" y="2098"/>
                    <a:pt x="2766" y="1034"/>
                    <a:pt x="2644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630;p80">
              <a:extLst>
                <a:ext uri="{FF2B5EF4-FFF2-40B4-BE49-F238E27FC236}">
                  <a16:creationId xmlns="" xmlns:a16="http://schemas.microsoft.com/office/drawing/2014/main" id="{1DB6519D-BC7C-4433-9F9C-A1A512B5D52B}"/>
                </a:ext>
              </a:extLst>
            </p:cNvPr>
            <p:cNvSpPr/>
            <p:nvPr/>
          </p:nvSpPr>
          <p:spPr>
            <a:xfrm>
              <a:off x="6454250" y="4947338"/>
              <a:ext cx="64625" cy="33125"/>
            </a:xfrm>
            <a:custGeom>
              <a:avLst/>
              <a:gdLst/>
              <a:ahLst/>
              <a:cxnLst/>
              <a:rect l="l" t="t" r="r" b="b"/>
              <a:pathLst>
                <a:path w="2585" h="1325" extrusionOk="0">
                  <a:moveTo>
                    <a:pt x="2584" y="0"/>
                  </a:moveTo>
                  <a:lnTo>
                    <a:pt x="2584" y="0"/>
                  </a:lnTo>
                  <a:cubicBezTo>
                    <a:pt x="2311" y="61"/>
                    <a:pt x="2068" y="183"/>
                    <a:pt x="1764" y="335"/>
                  </a:cubicBezTo>
                  <a:cubicBezTo>
                    <a:pt x="1542" y="440"/>
                    <a:pt x="1320" y="483"/>
                    <a:pt x="1105" y="483"/>
                  </a:cubicBezTo>
                  <a:cubicBezTo>
                    <a:pt x="700" y="483"/>
                    <a:pt x="318" y="331"/>
                    <a:pt x="1" y="152"/>
                  </a:cubicBezTo>
                  <a:lnTo>
                    <a:pt x="1" y="1094"/>
                  </a:lnTo>
                  <a:cubicBezTo>
                    <a:pt x="334" y="1228"/>
                    <a:pt x="714" y="1325"/>
                    <a:pt x="1113" y="1325"/>
                  </a:cubicBezTo>
                  <a:cubicBezTo>
                    <a:pt x="1442" y="1325"/>
                    <a:pt x="1786" y="1259"/>
                    <a:pt x="2129" y="1094"/>
                  </a:cubicBezTo>
                  <a:cubicBezTo>
                    <a:pt x="2250" y="1034"/>
                    <a:pt x="2372" y="973"/>
                    <a:pt x="2493" y="912"/>
                  </a:cubicBezTo>
                  <a:cubicBezTo>
                    <a:pt x="2524" y="608"/>
                    <a:pt x="2554" y="304"/>
                    <a:pt x="2584" y="0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631;p80">
              <a:extLst>
                <a:ext uri="{FF2B5EF4-FFF2-40B4-BE49-F238E27FC236}">
                  <a16:creationId xmlns="" xmlns:a16="http://schemas.microsoft.com/office/drawing/2014/main" id="{80772415-F922-4883-8F16-05623EBD0FD6}"/>
                </a:ext>
              </a:extLst>
            </p:cNvPr>
            <p:cNvSpPr/>
            <p:nvPr/>
          </p:nvSpPr>
          <p:spPr>
            <a:xfrm>
              <a:off x="6516575" y="4943463"/>
              <a:ext cx="50925" cy="28975"/>
            </a:xfrm>
            <a:custGeom>
              <a:avLst/>
              <a:gdLst/>
              <a:ahLst/>
              <a:cxnLst/>
              <a:rect l="l" t="t" r="r" b="b"/>
              <a:pathLst>
                <a:path w="2037" h="1159" extrusionOk="0">
                  <a:moveTo>
                    <a:pt x="971" y="0"/>
                  </a:moveTo>
                  <a:cubicBezTo>
                    <a:pt x="696" y="0"/>
                    <a:pt x="411" y="49"/>
                    <a:pt x="91" y="155"/>
                  </a:cubicBezTo>
                  <a:cubicBezTo>
                    <a:pt x="61" y="459"/>
                    <a:pt x="31" y="763"/>
                    <a:pt x="0" y="1097"/>
                  </a:cubicBezTo>
                  <a:cubicBezTo>
                    <a:pt x="380" y="935"/>
                    <a:pt x="682" y="863"/>
                    <a:pt x="964" y="863"/>
                  </a:cubicBezTo>
                  <a:cubicBezTo>
                    <a:pt x="1313" y="863"/>
                    <a:pt x="1633" y="973"/>
                    <a:pt x="2037" y="1158"/>
                  </a:cubicBezTo>
                  <a:lnTo>
                    <a:pt x="2037" y="216"/>
                  </a:lnTo>
                  <a:cubicBezTo>
                    <a:pt x="1661" y="79"/>
                    <a:pt x="1324" y="0"/>
                    <a:pt x="971" y="0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632;p80">
              <a:extLst>
                <a:ext uri="{FF2B5EF4-FFF2-40B4-BE49-F238E27FC236}">
                  <a16:creationId xmlns="" xmlns:a16="http://schemas.microsoft.com/office/drawing/2014/main" id="{79A4A79D-2E90-4E1C-B969-11C6AF368105}"/>
                </a:ext>
              </a:extLst>
            </p:cNvPr>
            <p:cNvSpPr/>
            <p:nvPr/>
          </p:nvSpPr>
          <p:spPr>
            <a:xfrm>
              <a:off x="6452750" y="4631213"/>
              <a:ext cx="74475" cy="35425"/>
            </a:xfrm>
            <a:custGeom>
              <a:avLst/>
              <a:gdLst/>
              <a:ahLst/>
              <a:cxnLst/>
              <a:rect l="l" t="t" r="r" b="b"/>
              <a:pathLst>
                <a:path w="2979" h="1417" extrusionOk="0">
                  <a:moveTo>
                    <a:pt x="2918" y="1"/>
                  </a:moveTo>
                  <a:cubicBezTo>
                    <a:pt x="2584" y="61"/>
                    <a:pt x="2219" y="213"/>
                    <a:pt x="1763" y="426"/>
                  </a:cubicBezTo>
                  <a:cubicBezTo>
                    <a:pt x="1552" y="532"/>
                    <a:pt x="1333" y="575"/>
                    <a:pt x="1118" y="575"/>
                  </a:cubicBezTo>
                  <a:cubicBezTo>
                    <a:pt x="713" y="575"/>
                    <a:pt x="317" y="422"/>
                    <a:pt x="0" y="244"/>
                  </a:cubicBezTo>
                  <a:lnTo>
                    <a:pt x="0" y="1186"/>
                  </a:lnTo>
                  <a:cubicBezTo>
                    <a:pt x="334" y="1319"/>
                    <a:pt x="713" y="1416"/>
                    <a:pt x="1113" y="1416"/>
                  </a:cubicBezTo>
                  <a:cubicBezTo>
                    <a:pt x="1442" y="1416"/>
                    <a:pt x="1785" y="1351"/>
                    <a:pt x="2128" y="1186"/>
                  </a:cubicBezTo>
                  <a:cubicBezTo>
                    <a:pt x="2462" y="1034"/>
                    <a:pt x="2736" y="912"/>
                    <a:pt x="2979" y="852"/>
                  </a:cubicBezTo>
                  <a:cubicBezTo>
                    <a:pt x="2948" y="578"/>
                    <a:pt x="2948" y="274"/>
                    <a:pt x="2918" y="1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33;p80">
              <a:extLst>
                <a:ext uri="{FF2B5EF4-FFF2-40B4-BE49-F238E27FC236}">
                  <a16:creationId xmlns="" xmlns:a16="http://schemas.microsoft.com/office/drawing/2014/main" id="{28064AF9-2F53-4259-9314-4CEFE274622B}"/>
                </a:ext>
              </a:extLst>
            </p:cNvPr>
            <p:cNvSpPr/>
            <p:nvPr/>
          </p:nvSpPr>
          <p:spPr>
            <a:xfrm>
              <a:off x="6525700" y="4629663"/>
              <a:ext cx="40300" cy="28175"/>
            </a:xfrm>
            <a:custGeom>
              <a:avLst/>
              <a:gdLst/>
              <a:ahLst/>
              <a:cxnLst/>
              <a:rect l="l" t="t" r="r" b="b"/>
              <a:pathLst>
                <a:path w="1612" h="1127" extrusionOk="0">
                  <a:moveTo>
                    <a:pt x="568" y="1"/>
                  </a:moveTo>
                  <a:cubicBezTo>
                    <a:pt x="386" y="1"/>
                    <a:pt x="198" y="21"/>
                    <a:pt x="0" y="63"/>
                  </a:cubicBezTo>
                  <a:cubicBezTo>
                    <a:pt x="30" y="336"/>
                    <a:pt x="30" y="640"/>
                    <a:pt x="61" y="914"/>
                  </a:cubicBezTo>
                  <a:cubicBezTo>
                    <a:pt x="227" y="868"/>
                    <a:pt x="382" y="847"/>
                    <a:pt x="533" y="847"/>
                  </a:cubicBezTo>
                  <a:cubicBezTo>
                    <a:pt x="880" y="847"/>
                    <a:pt x="1209" y="957"/>
                    <a:pt x="1611" y="1126"/>
                  </a:cubicBezTo>
                  <a:lnTo>
                    <a:pt x="1611" y="215"/>
                  </a:lnTo>
                  <a:cubicBezTo>
                    <a:pt x="1252" y="75"/>
                    <a:pt x="918" y="1"/>
                    <a:pt x="568" y="1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34;p80">
              <a:extLst>
                <a:ext uri="{FF2B5EF4-FFF2-40B4-BE49-F238E27FC236}">
                  <a16:creationId xmlns="" xmlns:a16="http://schemas.microsoft.com/office/drawing/2014/main" id="{8BF352AC-6EBB-49BD-887A-F870ED411AD8}"/>
                </a:ext>
              </a:extLst>
            </p:cNvPr>
            <p:cNvSpPr/>
            <p:nvPr/>
          </p:nvSpPr>
          <p:spPr>
            <a:xfrm>
              <a:off x="6465650" y="4459488"/>
              <a:ext cx="86650" cy="82075"/>
            </a:xfrm>
            <a:custGeom>
              <a:avLst/>
              <a:gdLst/>
              <a:ahLst/>
              <a:cxnLst/>
              <a:rect l="l" t="t" r="r" b="b"/>
              <a:pathLst>
                <a:path w="3466" h="3283" extrusionOk="0">
                  <a:moveTo>
                    <a:pt x="2493" y="0"/>
                  </a:moveTo>
                  <a:cubicBezTo>
                    <a:pt x="2250" y="1307"/>
                    <a:pt x="1581" y="2310"/>
                    <a:pt x="122" y="2705"/>
                  </a:cubicBezTo>
                  <a:cubicBezTo>
                    <a:pt x="31" y="3070"/>
                    <a:pt x="1" y="3283"/>
                    <a:pt x="1" y="3283"/>
                  </a:cubicBezTo>
                  <a:lnTo>
                    <a:pt x="3466" y="3283"/>
                  </a:lnTo>
                  <a:cubicBezTo>
                    <a:pt x="3466" y="3283"/>
                    <a:pt x="3132" y="1094"/>
                    <a:pt x="2493" y="0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35;p80">
              <a:extLst>
                <a:ext uri="{FF2B5EF4-FFF2-40B4-BE49-F238E27FC236}">
                  <a16:creationId xmlns="" xmlns:a16="http://schemas.microsoft.com/office/drawing/2014/main" id="{785582A3-58AC-44EA-8BAD-B6514738FFD9}"/>
                </a:ext>
              </a:extLst>
            </p:cNvPr>
            <p:cNvSpPr/>
            <p:nvPr/>
          </p:nvSpPr>
          <p:spPr>
            <a:xfrm>
              <a:off x="6468700" y="4443513"/>
              <a:ext cx="59300" cy="83625"/>
            </a:xfrm>
            <a:custGeom>
              <a:avLst/>
              <a:gdLst/>
              <a:ahLst/>
              <a:cxnLst/>
              <a:rect l="l" t="t" r="r" b="b"/>
              <a:pathLst>
                <a:path w="2372" h="3345" extrusionOk="0">
                  <a:moveTo>
                    <a:pt x="1672" y="1"/>
                  </a:moveTo>
                  <a:cubicBezTo>
                    <a:pt x="882" y="1"/>
                    <a:pt x="244" y="2250"/>
                    <a:pt x="0" y="3344"/>
                  </a:cubicBezTo>
                  <a:cubicBezTo>
                    <a:pt x="1459" y="2949"/>
                    <a:pt x="2128" y="1946"/>
                    <a:pt x="2371" y="639"/>
                  </a:cubicBezTo>
                  <a:cubicBezTo>
                    <a:pt x="2189" y="244"/>
                    <a:pt x="1946" y="1"/>
                    <a:pt x="1672" y="1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636;p80">
              <a:extLst>
                <a:ext uri="{FF2B5EF4-FFF2-40B4-BE49-F238E27FC236}">
                  <a16:creationId xmlns="" xmlns:a16="http://schemas.microsoft.com/office/drawing/2014/main" id="{957B7ACC-F216-4AD4-B325-526450F6999F}"/>
                </a:ext>
              </a:extLst>
            </p:cNvPr>
            <p:cNvSpPr/>
            <p:nvPr/>
          </p:nvSpPr>
          <p:spPr>
            <a:xfrm>
              <a:off x="6518100" y="4540038"/>
              <a:ext cx="50175" cy="22050"/>
            </a:xfrm>
            <a:custGeom>
              <a:avLst/>
              <a:gdLst/>
              <a:ahLst/>
              <a:cxnLst/>
              <a:rect l="l" t="t" r="r" b="b"/>
              <a:pathLst>
                <a:path w="2007" h="882" extrusionOk="0">
                  <a:moveTo>
                    <a:pt x="0" y="0"/>
                  </a:moveTo>
                  <a:cubicBezTo>
                    <a:pt x="30" y="304"/>
                    <a:pt x="61" y="608"/>
                    <a:pt x="91" y="882"/>
                  </a:cubicBezTo>
                  <a:lnTo>
                    <a:pt x="1581" y="882"/>
                  </a:lnTo>
                  <a:cubicBezTo>
                    <a:pt x="1824" y="882"/>
                    <a:pt x="2006" y="699"/>
                    <a:pt x="2006" y="456"/>
                  </a:cubicBezTo>
                  <a:cubicBezTo>
                    <a:pt x="2006" y="213"/>
                    <a:pt x="1824" y="0"/>
                    <a:pt x="1550" y="0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37;p80">
              <a:extLst>
                <a:ext uri="{FF2B5EF4-FFF2-40B4-BE49-F238E27FC236}">
                  <a16:creationId xmlns="" xmlns:a16="http://schemas.microsoft.com/office/drawing/2014/main" id="{54C770D3-6020-45C8-B0B4-C527136EC3F4}"/>
                </a:ext>
              </a:extLst>
            </p:cNvPr>
            <p:cNvSpPr/>
            <p:nvPr/>
          </p:nvSpPr>
          <p:spPr>
            <a:xfrm>
              <a:off x="6449700" y="4540038"/>
              <a:ext cx="70700" cy="22800"/>
            </a:xfrm>
            <a:custGeom>
              <a:avLst/>
              <a:gdLst/>
              <a:ahLst/>
              <a:cxnLst/>
              <a:rect l="l" t="t" r="r" b="b"/>
              <a:pathLst>
                <a:path w="2828" h="912" extrusionOk="0">
                  <a:moveTo>
                    <a:pt x="2736" y="0"/>
                  </a:moveTo>
                  <a:lnTo>
                    <a:pt x="456" y="31"/>
                  </a:lnTo>
                  <a:cubicBezTo>
                    <a:pt x="441" y="29"/>
                    <a:pt x="425" y="28"/>
                    <a:pt x="410" y="28"/>
                  </a:cubicBezTo>
                  <a:cubicBezTo>
                    <a:pt x="187" y="28"/>
                    <a:pt x="0" y="229"/>
                    <a:pt x="0" y="456"/>
                  </a:cubicBezTo>
                  <a:cubicBezTo>
                    <a:pt x="0" y="699"/>
                    <a:pt x="213" y="912"/>
                    <a:pt x="456" y="912"/>
                  </a:cubicBezTo>
                  <a:lnTo>
                    <a:pt x="2827" y="882"/>
                  </a:lnTo>
                  <a:cubicBezTo>
                    <a:pt x="2797" y="608"/>
                    <a:pt x="2766" y="304"/>
                    <a:pt x="2736" y="0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638;p80">
              <a:extLst>
                <a:ext uri="{FF2B5EF4-FFF2-40B4-BE49-F238E27FC236}">
                  <a16:creationId xmlns="" xmlns:a16="http://schemas.microsoft.com/office/drawing/2014/main" id="{3E3F84AA-19DD-43CF-9535-EC02FF26B9B6}"/>
                </a:ext>
              </a:extLst>
            </p:cNvPr>
            <p:cNvSpPr/>
            <p:nvPr/>
          </p:nvSpPr>
          <p:spPr>
            <a:xfrm>
              <a:off x="6806100" y="4789263"/>
              <a:ext cx="109450" cy="285675"/>
            </a:xfrm>
            <a:custGeom>
              <a:avLst/>
              <a:gdLst/>
              <a:ahLst/>
              <a:cxnLst/>
              <a:rect l="l" t="t" r="r" b="b"/>
              <a:pathLst>
                <a:path w="4378" h="11427" extrusionOk="0">
                  <a:moveTo>
                    <a:pt x="547" y="1"/>
                  </a:moveTo>
                  <a:cubicBezTo>
                    <a:pt x="91" y="3983"/>
                    <a:pt x="0" y="9363"/>
                    <a:pt x="2401" y="11247"/>
                  </a:cubicBezTo>
                  <a:cubicBezTo>
                    <a:pt x="2557" y="11373"/>
                    <a:pt x="2696" y="11427"/>
                    <a:pt x="2823" y="11427"/>
                  </a:cubicBezTo>
                  <a:cubicBezTo>
                    <a:pt x="3217" y="11427"/>
                    <a:pt x="3493" y="10909"/>
                    <a:pt x="3769" y="10427"/>
                  </a:cubicBezTo>
                  <a:cubicBezTo>
                    <a:pt x="4012" y="9971"/>
                    <a:pt x="4225" y="9332"/>
                    <a:pt x="4377" y="8542"/>
                  </a:cubicBezTo>
                  <a:cubicBezTo>
                    <a:pt x="2584" y="6050"/>
                    <a:pt x="1368" y="3040"/>
                    <a:pt x="547" y="1"/>
                  </a:cubicBez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639;p80">
              <a:extLst>
                <a:ext uri="{FF2B5EF4-FFF2-40B4-BE49-F238E27FC236}">
                  <a16:creationId xmlns="" xmlns:a16="http://schemas.microsoft.com/office/drawing/2014/main" id="{711BC043-F191-43B3-A43E-DCF63A4857E4}"/>
                </a:ext>
              </a:extLst>
            </p:cNvPr>
            <p:cNvSpPr/>
            <p:nvPr/>
          </p:nvSpPr>
          <p:spPr>
            <a:xfrm>
              <a:off x="6819775" y="4669213"/>
              <a:ext cx="116275" cy="333625"/>
            </a:xfrm>
            <a:custGeom>
              <a:avLst/>
              <a:gdLst/>
              <a:ahLst/>
              <a:cxnLst/>
              <a:rect l="l" t="t" r="r" b="b"/>
              <a:pathLst>
                <a:path w="4651" h="13345" extrusionOk="0">
                  <a:moveTo>
                    <a:pt x="3009" y="0"/>
                  </a:moveTo>
                  <a:lnTo>
                    <a:pt x="760" y="152"/>
                  </a:lnTo>
                  <a:cubicBezTo>
                    <a:pt x="760" y="152"/>
                    <a:pt x="304" y="2158"/>
                    <a:pt x="0" y="4803"/>
                  </a:cubicBezTo>
                  <a:cubicBezTo>
                    <a:pt x="821" y="7842"/>
                    <a:pt x="2037" y="10852"/>
                    <a:pt x="3830" y="13344"/>
                  </a:cubicBezTo>
                  <a:cubicBezTo>
                    <a:pt x="4651" y="8997"/>
                    <a:pt x="3952" y="608"/>
                    <a:pt x="3009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640;p80">
              <a:extLst>
                <a:ext uri="{FF2B5EF4-FFF2-40B4-BE49-F238E27FC236}">
                  <a16:creationId xmlns="" xmlns:a16="http://schemas.microsoft.com/office/drawing/2014/main" id="{D59A0B37-B1F8-42A5-8304-64BDF2D30E5E}"/>
                </a:ext>
              </a:extLst>
            </p:cNvPr>
            <p:cNvSpPr/>
            <p:nvPr/>
          </p:nvSpPr>
          <p:spPr>
            <a:xfrm>
              <a:off x="6777225" y="4455688"/>
              <a:ext cx="136800" cy="181600"/>
            </a:xfrm>
            <a:custGeom>
              <a:avLst/>
              <a:gdLst/>
              <a:ahLst/>
              <a:cxnLst/>
              <a:rect l="l" t="t" r="r" b="b"/>
              <a:pathLst>
                <a:path w="5472" h="7264" extrusionOk="0">
                  <a:moveTo>
                    <a:pt x="2948" y="0"/>
                  </a:moveTo>
                  <a:cubicBezTo>
                    <a:pt x="3404" y="2432"/>
                    <a:pt x="0" y="4772"/>
                    <a:pt x="2584" y="6991"/>
                  </a:cubicBezTo>
                  <a:cubicBezTo>
                    <a:pt x="2614" y="7022"/>
                    <a:pt x="2584" y="7052"/>
                    <a:pt x="2553" y="7052"/>
                  </a:cubicBezTo>
                  <a:cubicBezTo>
                    <a:pt x="2657" y="7091"/>
                    <a:pt x="2889" y="7174"/>
                    <a:pt x="3184" y="7224"/>
                  </a:cubicBezTo>
                  <a:lnTo>
                    <a:pt x="3184" y="7224"/>
                  </a:lnTo>
                  <a:cubicBezTo>
                    <a:pt x="1587" y="4947"/>
                    <a:pt x="3525" y="2398"/>
                    <a:pt x="2948" y="0"/>
                  </a:cubicBezTo>
                  <a:close/>
                  <a:moveTo>
                    <a:pt x="3344" y="547"/>
                  </a:moveTo>
                  <a:lnTo>
                    <a:pt x="3344" y="547"/>
                  </a:lnTo>
                  <a:cubicBezTo>
                    <a:pt x="3435" y="912"/>
                    <a:pt x="3496" y="1277"/>
                    <a:pt x="3647" y="1581"/>
                  </a:cubicBezTo>
                  <a:cubicBezTo>
                    <a:pt x="3860" y="2037"/>
                    <a:pt x="4012" y="2584"/>
                    <a:pt x="3982" y="3070"/>
                  </a:cubicBezTo>
                  <a:cubicBezTo>
                    <a:pt x="3951" y="4499"/>
                    <a:pt x="3344" y="5715"/>
                    <a:pt x="3587" y="7174"/>
                  </a:cubicBezTo>
                  <a:cubicBezTo>
                    <a:pt x="3587" y="7211"/>
                    <a:pt x="3563" y="7237"/>
                    <a:pt x="3539" y="7237"/>
                  </a:cubicBezTo>
                  <a:cubicBezTo>
                    <a:pt x="3523" y="7237"/>
                    <a:pt x="3507" y="7227"/>
                    <a:pt x="3496" y="7204"/>
                  </a:cubicBezTo>
                  <a:cubicBezTo>
                    <a:pt x="3192" y="6049"/>
                    <a:pt x="3526" y="5107"/>
                    <a:pt x="3739" y="3952"/>
                  </a:cubicBezTo>
                  <a:cubicBezTo>
                    <a:pt x="3921" y="2918"/>
                    <a:pt x="3647" y="2189"/>
                    <a:pt x="3283" y="1216"/>
                  </a:cubicBezTo>
                  <a:cubicBezTo>
                    <a:pt x="3252" y="1186"/>
                    <a:pt x="3252" y="1125"/>
                    <a:pt x="3222" y="1064"/>
                  </a:cubicBezTo>
                  <a:lnTo>
                    <a:pt x="3222" y="1064"/>
                  </a:lnTo>
                  <a:cubicBezTo>
                    <a:pt x="3222" y="3131"/>
                    <a:pt x="2097" y="5137"/>
                    <a:pt x="3252" y="7204"/>
                  </a:cubicBezTo>
                  <a:cubicBezTo>
                    <a:pt x="3252" y="7215"/>
                    <a:pt x="3249" y="7225"/>
                    <a:pt x="3243" y="7233"/>
                  </a:cubicBezTo>
                  <a:lnTo>
                    <a:pt x="3243" y="7233"/>
                  </a:lnTo>
                  <a:cubicBezTo>
                    <a:pt x="3223" y="7230"/>
                    <a:pt x="3203" y="7227"/>
                    <a:pt x="3184" y="7224"/>
                  </a:cubicBezTo>
                  <a:lnTo>
                    <a:pt x="3184" y="7224"/>
                  </a:lnTo>
                  <a:cubicBezTo>
                    <a:pt x="3187" y="7227"/>
                    <a:pt x="3189" y="7231"/>
                    <a:pt x="3192" y="7234"/>
                  </a:cubicBezTo>
                  <a:cubicBezTo>
                    <a:pt x="3200" y="7243"/>
                    <a:pt x="3209" y="7247"/>
                    <a:pt x="3218" y="7247"/>
                  </a:cubicBezTo>
                  <a:cubicBezTo>
                    <a:pt x="3228" y="7247"/>
                    <a:pt x="3236" y="7241"/>
                    <a:pt x="3243" y="7233"/>
                  </a:cubicBezTo>
                  <a:lnTo>
                    <a:pt x="3243" y="7233"/>
                  </a:lnTo>
                  <a:cubicBezTo>
                    <a:pt x="3366" y="7251"/>
                    <a:pt x="3499" y="7263"/>
                    <a:pt x="3638" y="7263"/>
                  </a:cubicBezTo>
                  <a:cubicBezTo>
                    <a:pt x="3934" y="7263"/>
                    <a:pt x="4255" y="7210"/>
                    <a:pt x="4559" y="7052"/>
                  </a:cubicBezTo>
                  <a:cubicBezTo>
                    <a:pt x="4559" y="7052"/>
                    <a:pt x="4529" y="7022"/>
                    <a:pt x="4559" y="6991"/>
                  </a:cubicBezTo>
                  <a:cubicBezTo>
                    <a:pt x="5106" y="5745"/>
                    <a:pt x="5471" y="4286"/>
                    <a:pt x="5076" y="2918"/>
                  </a:cubicBezTo>
                  <a:cubicBezTo>
                    <a:pt x="4833" y="1976"/>
                    <a:pt x="4286" y="1277"/>
                    <a:pt x="3647" y="639"/>
                  </a:cubicBezTo>
                  <a:lnTo>
                    <a:pt x="3647" y="639"/>
                  </a:lnTo>
                  <a:cubicBezTo>
                    <a:pt x="4134" y="1398"/>
                    <a:pt x="4651" y="2067"/>
                    <a:pt x="4772" y="3070"/>
                  </a:cubicBezTo>
                  <a:cubicBezTo>
                    <a:pt x="4833" y="3648"/>
                    <a:pt x="4863" y="4256"/>
                    <a:pt x="4711" y="4833"/>
                  </a:cubicBezTo>
                  <a:cubicBezTo>
                    <a:pt x="4529" y="5563"/>
                    <a:pt x="4225" y="6262"/>
                    <a:pt x="4347" y="7052"/>
                  </a:cubicBezTo>
                  <a:cubicBezTo>
                    <a:pt x="4365" y="7090"/>
                    <a:pt x="4338" y="7116"/>
                    <a:pt x="4307" y="7116"/>
                  </a:cubicBezTo>
                  <a:cubicBezTo>
                    <a:pt x="4288" y="7116"/>
                    <a:pt x="4267" y="7106"/>
                    <a:pt x="4255" y="7082"/>
                  </a:cubicBezTo>
                  <a:cubicBezTo>
                    <a:pt x="3982" y="5988"/>
                    <a:pt x="4711" y="5046"/>
                    <a:pt x="4681" y="3952"/>
                  </a:cubicBezTo>
                  <a:cubicBezTo>
                    <a:pt x="4620" y="2918"/>
                    <a:pt x="4407" y="1946"/>
                    <a:pt x="3769" y="1094"/>
                  </a:cubicBezTo>
                  <a:cubicBezTo>
                    <a:pt x="3617" y="912"/>
                    <a:pt x="3496" y="730"/>
                    <a:pt x="3344" y="547"/>
                  </a:cubicBezTo>
                  <a:close/>
                </a:path>
              </a:pathLst>
            </a:custGeom>
            <a:solidFill>
              <a:srgbClr val="8C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641;p80">
              <a:extLst>
                <a:ext uri="{FF2B5EF4-FFF2-40B4-BE49-F238E27FC236}">
                  <a16:creationId xmlns="" xmlns:a16="http://schemas.microsoft.com/office/drawing/2014/main" id="{4A8DB475-BA4F-4F3F-86B7-24720E4DDF1F}"/>
                </a:ext>
              </a:extLst>
            </p:cNvPr>
            <p:cNvSpPr/>
            <p:nvPr/>
          </p:nvSpPr>
          <p:spPr>
            <a:xfrm>
              <a:off x="6791650" y="4458713"/>
              <a:ext cx="59300" cy="156575"/>
            </a:xfrm>
            <a:custGeom>
              <a:avLst/>
              <a:gdLst/>
              <a:ahLst/>
              <a:cxnLst/>
              <a:rect l="l" t="t" r="r" b="b"/>
              <a:pathLst>
                <a:path w="2372" h="6263" extrusionOk="0">
                  <a:moveTo>
                    <a:pt x="2219" y="1"/>
                  </a:moveTo>
                  <a:cubicBezTo>
                    <a:pt x="2219" y="31"/>
                    <a:pt x="2219" y="31"/>
                    <a:pt x="2219" y="31"/>
                  </a:cubicBezTo>
                  <a:cubicBezTo>
                    <a:pt x="2098" y="1521"/>
                    <a:pt x="1156" y="1156"/>
                    <a:pt x="669" y="3436"/>
                  </a:cubicBezTo>
                  <a:cubicBezTo>
                    <a:pt x="365" y="4712"/>
                    <a:pt x="821" y="5685"/>
                    <a:pt x="1277" y="6262"/>
                  </a:cubicBezTo>
                  <a:cubicBezTo>
                    <a:pt x="1" y="4408"/>
                    <a:pt x="2371" y="1977"/>
                    <a:pt x="2219" y="1"/>
                  </a:cubicBezTo>
                  <a:close/>
                </a:path>
              </a:pathLst>
            </a:custGeom>
            <a:solidFill>
              <a:srgbClr val="8C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642;p80">
              <a:extLst>
                <a:ext uri="{FF2B5EF4-FFF2-40B4-BE49-F238E27FC236}">
                  <a16:creationId xmlns="" xmlns:a16="http://schemas.microsoft.com/office/drawing/2014/main" id="{43F94A48-C519-4934-AF75-CC007B093B85}"/>
                </a:ext>
              </a:extLst>
            </p:cNvPr>
            <p:cNvSpPr/>
            <p:nvPr/>
          </p:nvSpPr>
          <p:spPr>
            <a:xfrm>
              <a:off x="6857750" y="4454163"/>
              <a:ext cx="91975" cy="171750"/>
            </a:xfrm>
            <a:custGeom>
              <a:avLst/>
              <a:gdLst/>
              <a:ahLst/>
              <a:cxnLst/>
              <a:rect l="l" t="t" r="r" b="b"/>
              <a:pathLst>
                <a:path w="3679" h="6870" extrusionOk="0">
                  <a:moveTo>
                    <a:pt x="1" y="0"/>
                  </a:moveTo>
                  <a:cubicBezTo>
                    <a:pt x="31" y="92"/>
                    <a:pt x="92" y="183"/>
                    <a:pt x="153" y="274"/>
                  </a:cubicBezTo>
                  <a:cubicBezTo>
                    <a:pt x="2250" y="1885"/>
                    <a:pt x="2615" y="4469"/>
                    <a:pt x="1582" y="6870"/>
                  </a:cubicBezTo>
                  <a:cubicBezTo>
                    <a:pt x="3679" y="4165"/>
                    <a:pt x="1065" y="487"/>
                    <a:pt x="1" y="0"/>
                  </a:cubicBezTo>
                  <a:close/>
                </a:path>
              </a:pathLst>
            </a:custGeom>
            <a:solidFill>
              <a:srgbClr val="8C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643;p80">
              <a:extLst>
                <a:ext uri="{FF2B5EF4-FFF2-40B4-BE49-F238E27FC236}">
                  <a16:creationId xmlns="" xmlns:a16="http://schemas.microsoft.com/office/drawing/2014/main" id="{153B5740-6EEB-4A37-A18B-DCDC7B226335}"/>
                </a:ext>
              </a:extLst>
            </p:cNvPr>
            <p:cNvSpPr/>
            <p:nvPr/>
          </p:nvSpPr>
          <p:spPr>
            <a:xfrm>
              <a:off x="6816725" y="4455688"/>
              <a:ext cx="49425" cy="180875"/>
            </a:xfrm>
            <a:custGeom>
              <a:avLst/>
              <a:gdLst/>
              <a:ahLst/>
              <a:cxnLst/>
              <a:rect l="l" t="t" r="r" b="b"/>
              <a:pathLst>
                <a:path w="1977" h="7235" extrusionOk="0">
                  <a:moveTo>
                    <a:pt x="1399" y="0"/>
                  </a:moveTo>
                  <a:cubicBezTo>
                    <a:pt x="1976" y="2401"/>
                    <a:pt x="1" y="4955"/>
                    <a:pt x="1581" y="7234"/>
                  </a:cubicBezTo>
                  <a:cubicBezTo>
                    <a:pt x="1581" y="7234"/>
                    <a:pt x="1612" y="7234"/>
                    <a:pt x="1612" y="7204"/>
                  </a:cubicBezTo>
                  <a:cubicBezTo>
                    <a:pt x="487" y="5107"/>
                    <a:pt x="1672" y="3131"/>
                    <a:pt x="1703" y="1064"/>
                  </a:cubicBezTo>
                  <a:cubicBezTo>
                    <a:pt x="1612" y="730"/>
                    <a:pt x="1581" y="304"/>
                    <a:pt x="1429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644;p80">
              <a:extLst>
                <a:ext uri="{FF2B5EF4-FFF2-40B4-BE49-F238E27FC236}">
                  <a16:creationId xmlns="" xmlns:a16="http://schemas.microsoft.com/office/drawing/2014/main" id="{DC8E100E-F409-4A6A-BEB9-CFC10CA17380}"/>
                </a:ext>
              </a:extLst>
            </p:cNvPr>
            <p:cNvSpPr/>
            <p:nvPr/>
          </p:nvSpPr>
          <p:spPr>
            <a:xfrm>
              <a:off x="6856250" y="4461763"/>
              <a:ext cx="21300" cy="174925"/>
            </a:xfrm>
            <a:custGeom>
              <a:avLst/>
              <a:gdLst/>
              <a:ahLst/>
              <a:cxnLst/>
              <a:rect l="l" t="t" r="r" b="b"/>
              <a:pathLst>
                <a:path w="852" h="6997" extrusionOk="0">
                  <a:moveTo>
                    <a:pt x="61" y="0"/>
                  </a:moveTo>
                  <a:lnTo>
                    <a:pt x="61" y="0"/>
                  </a:lnTo>
                  <a:cubicBezTo>
                    <a:pt x="91" y="274"/>
                    <a:pt x="122" y="548"/>
                    <a:pt x="122" y="821"/>
                  </a:cubicBezTo>
                  <a:cubicBezTo>
                    <a:pt x="122" y="882"/>
                    <a:pt x="152" y="912"/>
                    <a:pt x="152" y="973"/>
                  </a:cubicBezTo>
                  <a:cubicBezTo>
                    <a:pt x="517" y="1976"/>
                    <a:pt x="760" y="2675"/>
                    <a:pt x="578" y="3739"/>
                  </a:cubicBezTo>
                  <a:cubicBezTo>
                    <a:pt x="365" y="4864"/>
                    <a:pt x="0" y="5806"/>
                    <a:pt x="304" y="6961"/>
                  </a:cubicBezTo>
                  <a:cubicBezTo>
                    <a:pt x="304" y="6987"/>
                    <a:pt x="315" y="6996"/>
                    <a:pt x="328" y="6996"/>
                  </a:cubicBezTo>
                  <a:cubicBezTo>
                    <a:pt x="345" y="6996"/>
                    <a:pt x="365" y="6979"/>
                    <a:pt x="365" y="6961"/>
                  </a:cubicBezTo>
                  <a:cubicBezTo>
                    <a:pt x="183" y="5472"/>
                    <a:pt x="790" y="4286"/>
                    <a:pt x="851" y="2858"/>
                  </a:cubicBezTo>
                  <a:cubicBezTo>
                    <a:pt x="851" y="2341"/>
                    <a:pt x="730" y="1794"/>
                    <a:pt x="517" y="1338"/>
                  </a:cubicBezTo>
                  <a:cubicBezTo>
                    <a:pt x="395" y="1064"/>
                    <a:pt x="335" y="669"/>
                    <a:pt x="243" y="304"/>
                  </a:cubicBezTo>
                  <a:cubicBezTo>
                    <a:pt x="183" y="213"/>
                    <a:pt x="122" y="122"/>
                    <a:pt x="6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645;p80">
              <a:extLst>
                <a:ext uri="{FF2B5EF4-FFF2-40B4-BE49-F238E27FC236}">
                  <a16:creationId xmlns="" xmlns:a16="http://schemas.microsoft.com/office/drawing/2014/main" id="{A613B8CF-54AC-49AE-BDBF-BAE716C237D3}"/>
                </a:ext>
              </a:extLst>
            </p:cNvPr>
            <p:cNvSpPr/>
            <p:nvPr/>
          </p:nvSpPr>
          <p:spPr>
            <a:xfrm>
              <a:off x="6852450" y="4455688"/>
              <a:ext cx="6850" cy="26625"/>
            </a:xfrm>
            <a:custGeom>
              <a:avLst/>
              <a:gdLst/>
              <a:ahLst/>
              <a:cxnLst/>
              <a:rect l="l" t="t" r="r" b="b"/>
              <a:pathLst>
                <a:path w="274" h="1065" extrusionOk="0">
                  <a:moveTo>
                    <a:pt x="0" y="0"/>
                  </a:moveTo>
                  <a:cubicBezTo>
                    <a:pt x="152" y="304"/>
                    <a:pt x="183" y="730"/>
                    <a:pt x="274" y="1064"/>
                  </a:cubicBezTo>
                  <a:cubicBezTo>
                    <a:pt x="274" y="791"/>
                    <a:pt x="243" y="517"/>
                    <a:pt x="213" y="243"/>
                  </a:cubicBezTo>
                  <a:cubicBezTo>
                    <a:pt x="183" y="213"/>
                    <a:pt x="183" y="183"/>
                    <a:pt x="152" y="152"/>
                  </a:cubicBezTo>
                  <a:cubicBezTo>
                    <a:pt x="91" y="91"/>
                    <a:pt x="61" y="61"/>
                    <a:pt x="0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646;p80">
              <a:extLst>
                <a:ext uri="{FF2B5EF4-FFF2-40B4-BE49-F238E27FC236}">
                  <a16:creationId xmlns="" xmlns:a16="http://schemas.microsoft.com/office/drawing/2014/main" id="{32ACE796-21FF-453E-ACD6-703278E8BD54}"/>
                </a:ext>
              </a:extLst>
            </p:cNvPr>
            <p:cNvSpPr/>
            <p:nvPr/>
          </p:nvSpPr>
          <p:spPr>
            <a:xfrm>
              <a:off x="6851675" y="4453413"/>
              <a:ext cx="1550" cy="775"/>
            </a:xfrm>
            <a:custGeom>
              <a:avLst/>
              <a:gdLst/>
              <a:ahLst/>
              <a:cxnLst/>
              <a:rect l="l" t="t" r="r" b="b"/>
              <a:pathLst>
                <a:path w="62" h="31" extrusionOk="0">
                  <a:moveTo>
                    <a:pt x="1" y="0"/>
                  </a:moveTo>
                  <a:cubicBezTo>
                    <a:pt x="1" y="0"/>
                    <a:pt x="1" y="30"/>
                    <a:pt x="1" y="30"/>
                  </a:cubicBezTo>
                  <a:cubicBezTo>
                    <a:pt x="1" y="30"/>
                    <a:pt x="14" y="17"/>
                    <a:pt x="32" y="17"/>
                  </a:cubicBezTo>
                  <a:cubicBezTo>
                    <a:pt x="41" y="17"/>
                    <a:pt x="51" y="20"/>
                    <a:pt x="62" y="30"/>
                  </a:cubicBezTo>
                  <a:cubicBezTo>
                    <a:pt x="62" y="0"/>
                    <a:pt x="62" y="0"/>
                    <a:pt x="62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647;p80">
              <a:extLst>
                <a:ext uri="{FF2B5EF4-FFF2-40B4-BE49-F238E27FC236}">
                  <a16:creationId xmlns="" xmlns:a16="http://schemas.microsoft.com/office/drawing/2014/main" id="{DA88A614-6F0F-4058-9651-82FB9DD4F749}"/>
                </a:ext>
              </a:extLst>
            </p:cNvPr>
            <p:cNvSpPr/>
            <p:nvPr/>
          </p:nvSpPr>
          <p:spPr>
            <a:xfrm>
              <a:off x="6860800" y="4463288"/>
              <a:ext cx="38025" cy="170350"/>
            </a:xfrm>
            <a:custGeom>
              <a:avLst/>
              <a:gdLst/>
              <a:ahLst/>
              <a:cxnLst/>
              <a:rect l="l" t="t" r="r" b="b"/>
              <a:pathLst>
                <a:path w="1521" h="6814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91"/>
                    <a:pt x="31" y="152"/>
                    <a:pt x="61" y="243"/>
                  </a:cubicBezTo>
                  <a:cubicBezTo>
                    <a:pt x="183" y="426"/>
                    <a:pt x="335" y="608"/>
                    <a:pt x="456" y="821"/>
                  </a:cubicBezTo>
                  <a:cubicBezTo>
                    <a:pt x="1095" y="1672"/>
                    <a:pt x="1308" y="2614"/>
                    <a:pt x="1338" y="3678"/>
                  </a:cubicBezTo>
                  <a:cubicBezTo>
                    <a:pt x="1368" y="4742"/>
                    <a:pt x="608" y="5684"/>
                    <a:pt x="882" y="6778"/>
                  </a:cubicBezTo>
                  <a:cubicBezTo>
                    <a:pt x="882" y="6804"/>
                    <a:pt x="898" y="6813"/>
                    <a:pt x="917" y="6813"/>
                  </a:cubicBezTo>
                  <a:cubicBezTo>
                    <a:pt x="943" y="6813"/>
                    <a:pt x="973" y="6796"/>
                    <a:pt x="973" y="6778"/>
                  </a:cubicBezTo>
                  <a:cubicBezTo>
                    <a:pt x="852" y="5988"/>
                    <a:pt x="1156" y="5289"/>
                    <a:pt x="1368" y="4560"/>
                  </a:cubicBezTo>
                  <a:cubicBezTo>
                    <a:pt x="1520" y="3982"/>
                    <a:pt x="1490" y="3374"/>
                    <a:pt x="1429" y="2797"/>
                  </a:cubicBezTo>
                  <a:cubicBezTo>
                    <a:pt x="1338" y="1794"/>
                    <a:pt x="852" y="1094"/>
                    <a:pt x="335" y="335"/>
                  </a:cubicBezTo>
                  <a:cubicBezTo>
                    <a:pt x="244" y="243"/>
                    <a:pt x="122" y="122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648;p80">
              <a:extLst>
                <a:ext uri="{FF2B5EF4-FFF2-40B4-BE49-F238E27FC236}">
                  <a16:creationId xmlns="" xmlns:a16="http://schemas.microsoft.com/office/drawing/2014/main" id="{071EBC2B-F03E-4F1D-A9C6-A9A646742B26}"/>
                </a:ext>
              </a:extLst>
            </p:cNvPr>
            <p:cNvSpPr/>
            <p:nvPr/>
          </p:nvSpPr>
          <p:spPr>
            <a:xfrm>
              <a:off x="6857000" y="4453413"/>
              <a:ext cx="6100" cy="7600"/>
            </a:xfrm>
            <a:custGeom>
              <a:avLst/>
              <a:gdLst/>
              <a:ahLst/>
              <a:cxnLst/>
              <a:rect l="l" t="t" r="r" b="b"/>
              <a:pathLst>
                <a:path w="244" h="304" extrusionOk="0">
                  <a:moveTo>
                    <a:pt x="1" y="0"/>
                  </a:moveTo>
                  <a:cubicBezTo>
                    <a:pt x="31" y="61"/>
                    <a:pt x="61" y="152"/>
                    <a:pt x="92" y="213"/>
                  </a:cubicBezTo>
                  <a:cubicBezTo>
                    <a:pt x="122" y="243"/>
                    <a:pt x="183" y="274"/>
                    <a:pt x="244" y="304"/>
                  </a:cubicBezTo>
                  <a:cubicBezTo>
                    <a:pt x="183" y="213"/>
                    <a:pt x="122" y="122"/>
                    <a:pt x="92" y="30"/>
                  </a:cubicBezTo>
                  <a:cubicBezTo>
                    <a:pt x="61" y="30"/>
                    <a:pt x="3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649;p80">
              <a:extLst>
                <a:ext uri="{FF2B5EF4-FFF2-40B4-BE49-F238E27FC236}">
                  <a16:creationId xmlns="" xmlns:a16="http://schemas.microsoft.com/office/drawing/2014/main" id="{0DB53E8C-0AB4-42A4-BF20-66A6E4B49974}"/>
                </a:ext>
              </a:extLst>
            </p:cNvPr>
            <p:cNvSpPr/>
            <p:nvPr/>
          </p:nvSpPr>
          <p:spPr>
            <a:xfrm>
              <a:off x="6857750" y="4460238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" y="1"/>
                  </a:moveTo>
                  <a:cubicBezTo>
                    <a:pt x="1" y="31"/>
                    <a:pt x="1" y="61"/>
                    <a:pt x="1" y="61"/>
                  </a:cubicBezTo>
                  <a:cubicBezTo>
                    <a:pt x="62" y="183"/>
                    <a:pt x="123" y="274"/>
                    <a:pt x="183" y="365"/>
                  </a:cubicBezTo>
                  <a:cubicBezTo>
                    <a:pt x="153" y="274"/>
                    <a:pt x="153" y="213"/>
                    <a:pt x="123" y="12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650;p80">
              <a:extLst>
                <a:ext uri="{FF2B5EF4-FFF2-40B4-BE49-F238E27FC236}">
                  <a16:creationId xmlns="" xmlns:a16="http://schemas.microsoft.com/office/drawing/2014/main" id="{352A36E0-C61D-4AA9-9082-2FCD1429E8C3}"/>
                </a:ext>
              </a:extLst>
            </p:cNvPr>
            <p:cNvSpPr/>
            <p:nvPr/>
          </p:nvSpPr>
          <p:spPr>
            <a:xfrm>
              <a:off x="6856250" y="4453413"/>
              <a:ext cx="3050" cy="5325"/>
            </a:xfrm>
            <a:custGeom>
              <a:avLst/>
              <a:gdLst/>
              <a:ahLst/>
              <a:cxnLst/>
              <a:rect l="l" t="t" r="r" b="b"/>
              <a:pathLst>
                <a:path w="122" h="213" extrusionOk="0">
                  <a:moveTo>
                    <a:pt x="0" y="0"/>
                  </a:moveTo>
                  <a:cubicBezTo>
                    <a:pt x="0" y="61"/>
                    <a:pt x="31" y="91"/>
                    <a:pt x="31" y="152"/>
                  </a:cubicBezTo>
                  <a:cubicBezTo>
                    <a:pt x="61" y="152"/>
                    <a:pt x="91" y="182"/>
                    <a:pt x="122" y="213"/>
                  </a:cubicBezTo>
                  <a:cubicBezTo>
                    <a:pt x="91" y="152"/>
                    <a:pt x="61" y="61"/>
                    <a:pt x="3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651;p80">
              <a:extLst>
                <a:ext uri="{FF2B5EF4-FFF2-40B4-BE49-F238E27FC236}">
                  <a16:creationId xmlns="" xmlns:a16="http://schemas.microsoft.com/office/drawing/2014/main" id="{A8AB784A-827E-43D5-A617-04DDC6A71B4C}"/>
                </a:ext>
              </a:extLst>
            </p:cNvPr>
            <p:cNvSpPr/>
            <p:nvPr/>
          </p:nvSpPr>
          <p:spPr>
            <a:xfrm>
              <a:off x="6856250" y="4459488"/>
              <a:ext cx="1525" cy="2300"/>
            </a:xfrm>
            <a:custGeom>
              <a:avLst/>
              <a:gdLst/>
              <a:ahLst/>
              <a:cxnLst/>
              <a:rect l="l" t="t" r="r" b="b"/>
              <a:pathLst>
                <a:path w="61" h="92" extrusionOk="0">
                  <a:moveTo>
                    <a:pt x="0" y="0"/>
                  </a:moveTo>
                  <a:cubicBezTo>
                    <a:pt x="31" y="31"/>
                    <a:pt x="31" y="61"/>
                    <a:pt x="61" y="91"/>
                  </a:cubicBezTo>
                  <a:cubicBezTo>
                    <a:pt x="61" y="91"/>
                    <a:pt x="61" y="61"/>
                    <a:pt x="61" y="31"/>
                  </a:cubicBezTo>
                  <a:cubicBezTo>
                    <a:pt x="31" y="31"/>
                    <a:pt x="31" y="0"/>
                    <a:pt x="0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652;p80">
              <a:extLst>
                <a:ext uri="{FF2B5EF4-FFF2-40B4-BE49-F238E27FC236}">
                  <a16:creationId xmlns="" xmlns:a16="http://schemas.microsoft.com/office/drawing/2014/main" id="{AF2BB237-58FE-45AD-8232-94E5574FF1D0}"/>
                </a:ext>
              </a:extLst>
            </p:cNvPr>
            <p:cNvSpPr/>
            <p:nvPr/>
          </p:nvSpPr>
          <p:spPr>
            <a:xfrm>
              <a:off x="6853200" y="4453063"/>
              <a:ext cx="3825" cy="3400"/>
            </a:xfrm>
            <a:custGeom>
              <a:avLst/>
              <a:gdLst/>
              <a:ahLst/>
              <a:cxnLst/>
              <a:rect l="l" t="t" r="r" b="b"/>
              <a:pathLst>
                <a:path w="153" h="136" extrusionOk="0">
                  <a:moveTo>
                    <a:pt x="32" y="1"/>
                  </a:moveTo>
                  <a:cubicBezTo>
                    <a:pt x="21" y="1"/>
                    <a:pt x="11" y="4"/>
                    <a:pt x="1" y="14"/>
                  </a:cubicBezTo>
                  <a:cubicBezTo>
                    <a:pt x="1" y="14"/>
                    <a:pt x="1" y="14"/>
                    <a:pt x="1" y="44"/>
                  </a:cubicBezTo>
                  <a:cubicBezTo>
                    <a:pt x="61" y="75"/>
                    <a:pt x="92" y="105"/>
                    <a:pt x="153" y="136"/>
                  </a:cubicBezTo>
                  <a:cubicBezTo>
                    <a:pt x="122" y="105"/>
                    <a:pt x="122" y="44"/>
                    <a:pt x="122" y="14"/>
                  </a:cubicBezTo>
                  <a:cubicBezTo>
                    <a:pt x="82" y="14"/>
                    <a:pt x="55" y="1"/>
                    <a:pt x="32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653;p80">
              <a:extLst>
                <a:ext uri="{FF2B5EF4-FFF2-40B4-BE49-F238E27FC236}">
                  <a16:creationId xmlns="" xmlns:a16="http://schemas.microsoft.com/office/drawing/2014/main" id="{76BCA48B-DF87-429D-AB24-5347476D560B}"/>
                </a:ext>
              </a:extLst>
            </p:cNvPr>
            <p:cNvSpPr/>
            <p:nvPr/>
          </p:nvSpPr>
          <p:spPr>
            <a:xfrm>
              <a:off x="6822800" y="4614488"/>
              <a:ext cx="17500" cy="17500"/>
            </a:xfrm>
            <a:custGeom>
              <a:avLst/>
              <a:gdLst/>
              <a:ahLst/>
              <a:cxnLst/>
              <a:rect l="l" t="t" r="r" b="b"/>
              <a:pathLst>
                <a:path w="700" h="700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244"/>
                    <a:pt x="366" y="457"/>
                    <a:pt x="639" y="700"/>
                  </a:cubicBezTo>
                  <a:lnTo>
                    <a:pt x="700" y="700"/>
                  </a:lnTo>
                  <a:cubicBezTo>
                    <a:pt x="669" y="670"/>
                    <a:pt x="639" y="670"/>
                    <a:pt x="639" y="670"/>
                  </a:cubicBezTo>
                  <a:cubicBezTo>
                    <a:pt x="639" y="670"/>
                    <a:pt x="305" y="426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654;p80">
              <a:extLst>
                <a:ext uri="{FF2B5EF4-FFF2-40B4-BE49-F238E27FC236}">
                  <a16:creationId xmlns="" xmlns:a16="http://schemas.microsoft.com/office/drawing/2014/main" id="{E2AEA035-D25C-4FBB-934E-05065C964E60}"/>
                </a:ext>
              </a:extLst>
            </p:cNvPr>
            <p:cNvSpPr/>
            <p:nvPr/>
          </p:nvSpPr>
          <p:spPr>
            <a:xfrm>
              <a:off x="6777225" y="4453413"/>
              <a:ext cx="85875" cy="178575"/>
            </a:xfrm>
            <a:custGeom>
              <a:avLst/>
              <a:gdLst/>
              <a:ahLst/>
              <a:cxnLst/>
              <a:rect l="l" t="t" r="r" b="b"/>
              <a:pathLst>
                <a:path w="3435" h="7143" extrusionOk="0">
                  <a:moveTo>
                    <a:pt x="2979" y="0"/>
                  </a:moveTo>
                  <a:cubicBezTo>
                    <a:pt x="2888" y="30"/>
                    <a:pt x="2857" y="91"/>
                    <a:pt x="2857" y="213"/>
                  </a:cubicBezTo>
                  <a:cubicBezTo>
                    <a:pt x="2979" y="2189"/>
                    <a:pt x="578" y="4559"/>
                    <a:pt x="1824" y="6444"/>
                  </a:cubicBezTo>
                  <a:cubicBezTo>
                    <a:pt x="2158" y="6869"/>
                    <a:pt x="2462" y="7113"/>
                    <a:pt x="2462" y="7113"/>
                  </a:cubicBezTo>
                  <a:cubicBezTo>
                    <a:pt x="2462" y="7113"/>
                    <a:pt x="2492" y="7113"/>
                    <a:pt x="2523" y="7143"/>
                  </a:cubicBezTo>
                  <a:cubicBezTo>
                    <a:pt x="2553" y="7113"/>
                    <a:pt x="2553" y="7082"/>
                    <a:pt x="2523" y="7052"/>
                  </a:cubicBezTo>
                  <a:cubicBezTo>
                    <a:pt x="0" y="4803"/>
                    <a:pt x="3435" y="2492"/>
                    <a:pt x="2979" y="91"/>
                  </a:cubicBezTo>
                  <a:lnTo>
                    <a:pt x="2979" y="61"/>
                  </a:lnTo>
                  <a:cubicBezTo>
                    <a:pt x="2979" y="61"/>
                    <a:pt x="2979" y="61"/>
                    <a:pt x="2979" y="30"/>
                  </a:cubicBezTo>
                  <a:cubicBezTo>
                    <a:pt x="2979" y="0"/>
                    <a:pt x="2979" y="0"/>
                    <a:pt x="2979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655;p80">
              <a:extLst>
                <a:ext uri="{FF2B5EF4-FFF2-40B4-BE49-F238E27FC236}">
                  <a16:creationId xmlns="" xmlns:a16="http://schemas.microsoft.com/office/drawing/2014/main" id="{77201032-2DB9-492A-BA85-381BFD2B3DF9}"/>
                </a:ext>
              </a:extLst>
            </p:cNvPr>
            <p:cNvSpPr/>
            <p:nvPr/>
          </p:nvSpPr>
          <p:spPr>
            <a:xfrm>
              <a:off x="6850925" y="4451888"/>
              <a:ext cx="775" cy="1550"/>
            </a:xfrm>
            <a:custGeom>
              <a:avLst/>
              <a:gdLst/>
              <a:ahLst/>
              <a:cxnLst/>
              <a:rect l="l" t="t" r="r" b="b"/>
              <a:pathLst>
                <a:path w="31" h="62" extrusionOk="0">
                  <a:moveTo>
                    <a:pt x="0" y="0"/>
                  </a:moveTo>
                  <a:cubicBezTo>
                    <a:pt x="0" y="31"/>
                    <a:pt x="0" y="61"/>
                    <a:pt x="0" y="61"/>
                  </a:cubicBezTo>
                  <a:lnTo>
                    <a:pt x="31" y="61"/>
                  </a:lnTo>
                  <a:lnTo>
                    <a:pt x="31" y="31"/>
                  </a:lnTo>
                  <a:cubicBezTo>
                    <a:pt x="31" y="31"/>
                    <a:pt x="31" y="31"/>
                    <a:pt x="0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656;p80">
              <a:extLst>
                <a:ext uri="{FF2B5EF4-FFF2-40B4-BE49-F238E27FC236}">
                  <a16:creationId xmlns="" xmlns:a16="http://schemas.microsoft.com/office/drawing/2014/main" id="{E728378D-0B25-493F-BB58-10131DB7464C}"/>
                </a:ext>
              </a:extLst>
            </p:cNvPr>
            <p:cNvSpPr/>
            <p:nvPr/>
          </p:nvSpPr>
          <p:spPr>
            <a:xfrm>
              <a:off x="6851675" y="4453413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30"/>
                    <a:pt x="1" y="30"/>
                  </a:cubicBezTo>
                  <a:lnTo>
                    <a:pt x="1" y="30"/>
                  </a:lnTo>
                  <a:lnTo>
                    <a:pt x="1" y="30"/>
                  </a:lnTo>
                  <a:cubicBezTo>
                    <a:pt x="1" y="3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657;p80">
              <a:extLst>
                <a:ext uri="{FF2B5EF4-FFF2-40B4-BE49-F238E27FC236}">
                  <a16:creationId xmlns="" xmlns:a16="http://schemas.microsoft.com/office/drawing/2014/main" id="{E098FDF7-741E-43E3-AD96-BE7B3C851264}"/>
                </a:ext>
              </a:extLst>
            </p:cNvPr>
            <p:cNvSpPr/>
            <p:nvPr/>
          </p:nvSpPr>
          <p:spPr>
            <a:xfrm>
              <a:off x="6863075" y="4460988"/>
              <a:ext cx="59300" cy="171775"/>
            </a:xfrm>
            <a:custGeom>
              <a:avLst/>
              <a:gdLst/>
              <a:ahLst/>
              <a:cxnLst/>
              <a:rect l="l" t="t" r="r" b="b"/>
              <a:pathLst>
                <a:path w="2372" h="6871" extrusionOk="0">
                  <a:moveTo>
                    <a:pt x="1" y="1"/>
                  </a:moveTo>
                  <a:lnTo>
                    <a:pt x="1" y="1"/>
                  </a:lnTo>
                  <a:cubicBezTo>
                    <a:pt x="62" y="153"/>
                    <a:pt x="153" y="305"/>
                    <a:pt x="244" y="427"/>
                  </a:cubicBezTo>
                  <a:cubicBezTo>
                    <a:pt x="882" y="1095"/>
                    <a:pt x="1399" y="1794"/>
                    <a:pt x="1672" y="2737"/>
                  </a:cubicBezTo>
                  <a:cubicBezTo>
                    <a:pt x="2037" y="4104"/>
                    <a:pt x="1642" y="5563"/>
                    <a:pt x="1065" y="6810"/>
                  </a:cubicBezTo>
                  <a:cubicBezTo>
                    <a:pt x="1065" y="6810"/>
                    <a:pt x="1065" y="6840"/>
                    <a:pt x="1065" y="6870"/>
                  </a:cubicBezTo>
                  <a:cubicBezTo>
                    <a:pt x="1095" y="6840"/>
                    <a:pt x="1125" y="6840"/>
                    <a:pt x="1156" y="6810"/>
                  </a:cubicBezTo>
                  <a:cubicBezTo>
                    <a:pt x="1217" y="6749"/>
                    <a:pt x="1277" y="6688"/>
                    <a:pt x="1308" y="6597"/>
                  </a:cubicBezTo>
                  <a:cubicBezTo>
                    <a:pt x="2372" y="4226"/>
                    <a:pt x="2037" y="1642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658;p80">
              <a:extLst>
                <a:ext uri="{FF2B5EF4-FFF2-40B4-BE49-F238E27FC236}">
                  <a16:creationId xmlns="" xmlns:a16="http://schemas.microsoft.com/office/drawing/2014/main" id="{6D6EF6AE-5765-4AF7-83F8-DA62795EFF2E}"/>
                </a:ext>
              </a:extLst>
            </p:cNvPr>
            <p:cNvSpPr/>
            <p:nvPr/>
          </p:nvSpPr>
          <p:spPr>
            <a:xfrm>
              <a:off x="6851675" y="4454913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cubicBezTo>
                    <a:pt x="1" y="1"/>
                    <a:pt x="1" y="1"/>
                    <a:pt x="1" y="31"/>
                  </a:cubicBezTo>
                  <a:lnTo>
                    <a:pt x="1" y="3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659;p80">
              <a:extLst>
                <a:ext uri="{FF2B5EF4-FFF2-40B4-BE49-F238E27FC236}">
                  <a16:creationId xmlns="" xmlns:a16="http://schemas.microsoft.com/office/drawing/2014/main" id="{68B3F675-5446-42AC-BDF0-3A9951ACFFD7}"/>
                </a:ext>
              </a:extLst>
            </p:cNvPr>
            <p:cNvSpPr/>
            <p:nvPr/>
          </p:nvSpPr>
          <p:spPr>
            <a:xfrm>
              <a:off x="6851675" y="4454913"/>
              <a:ext cx="800" cy="800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1" y="1"/>
                  </a:moveTo>
                  <a:cubicBezTo>
                    <a:pt x="1" y="1"/>
                    <a:pt x="1" y="1"/>
                    <a:pt x="1" y="31"/>
                  </a:cubicBezTo>
                  <a:lnTo>
                    <a:pt x="31" y="31"/>
                  </a:lnTo>
                  <a:cubicBezTo>
                    <a:pt x="31" y="3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660;p80">
              <a:extLst>
                <a:ext uri="{FF2B5EF4-FFF2-40B4-BE49-F238E27FC236}">
                  <a16:creationId xmlns="" xmlns:a16="http://schemas.microsoft.com/office/drawing/2014/main" id="{EA590DA0-B2E4-4EF8-BDAF-7F065D6F22F3}"/>
                </a:ext>
              </a:extLst>
            </p:cNvPr>
            <p:cNvSpPr/>
            <p:nvPr/>
          </p:nvSpPr>
          <p:spPr>
            <a:xfrm>
              <a:off x="6851675" y="445491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661;p80">
              <a:extLst>
                <a:ext uri="{FF2B5EF4-FFF2-40B4-BE49-F238E27FC236}">
                  <a16:creationId xmlns="" xmlns:a16="http://schemas.microsoft.com/office/drawing/2014/main" id="{B5857E9A-76ED-4339-AD93-71B116E367D5}"/>
                </a:ext>
              </a:extLst>
            </p:cNvPr>
            <p:cNvSpPr/>
            <p:nvPr/>
          </p:nvSpPr>
          <p:spPr>
            <a:xfrm>
              <a:off x="6851675" y="4453813"/>
              <a:ext cx="4600" cy="5700"/>
            </a:xfrm>
            <a:custGeom>
              <a:avLst/>
              <a:gdLst/>
              <a:ahLst/>
              <a:cxnLst/>
              <a:rect l="l" t="t" r="r" b="b"/>
              <a:pathLst>
                <a:path w="184" h="228" extrusionOk="0">
                  <a:moveTo>
                    <a:pt x="32" y="1"/>
                  </a:moveTo>
                  <a:cubicBezTo>
                    <a:pt x="14" y="1"/>
                    <a:pt x="1" y="14"/>
                    <a:pt x="1" y="14"/>
                  </a:cubicBezTo>
                  <a:lnTo>
                    <a:pt x="1" y="45"/>
                  </a:lnTo>
                  <a:cubicBezTo>
                    <a:pt x="1" y="45"/>
                    <a:pt x="31" y="75"/>
                    <a:pt x="31" y="75"/>
                  </a:cubicBezTo>
                  <a:cubicBezTo>
                    <a:pt x="92" y="136"/>
                    <a:pt x="122" y="166"/>
                    <a:pt x="183" y="227"/>
                  </a:cubicBezTo>
                  <a:cubicBezTo>
                    <a:pt x="153" y="166"/>
                    <a:pt x="122" y="106"/>
                    <a:pt x="62" y="14"/>
                  </a:cubicBezTo>
                  <a:cubicBezTo>
                    <a:pt x="51" y="4"/>
                    <a:pt x="41" y="1"/>
                    <a:pt x="32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662;p80">
              <a:extLst>
                <a:ext uri="{FF2B5EF4-FFF2-40B4-BE49-F238E27FC236}">
                  <a16:creationId xmlns="" xmlns:a16="http://schemas.microsoft.com/office/drawing/2014/main" id="{1C25F314-2641-48C3-8258-44C3EEB00398}"/>
                </a:ext>
              </a:extLst>
            </p:cNvPr>
            <p:cNvSpPr/>
            <p:nvPr/>
          </p:nvSpPr>
          <p:spPr>
            <a:xfrm>
              <a:off x="6859275" y="4458713"/>
              <a:ext cx="9900" cy="12950"/>
            </a:xfrm>
            <a:custGeom>
              <a:avLst/>
              <a:gdLst/>
              <a:ahLst/>
              <a:cxnLst/>
              <a:rect l="l" t="t" r="r" b="b"/>
              <a:pathLst>
                <a:path w="396" h="518" extrusionOk="0">
                  <a:moveTo>
                    <a:pt x="1" y="1"/>
                  </a:moveTo>
                  <a:cubicBezTo>
                    <a:pt x="31" y="62"/>
                    <a:pt x="31" y="122"/>
                    <a:pt x="62" y="183"/>
                  </a:cubicBezTo>
                  <a:cubicBezTo>
                    <a:pt x="183" y="305"/>
                    <a:pt x="305" y="426"/>
                    <a:pt x="396" y="518"/>
                  </a:cubicBezTo>
                  <a:cubicBezTo>
                    <a:pt x="305" y="396"/>
                    <a:pt x="214" y="244"/>
                    <a:pt x="153" y="92"/>
                  </a:cubicBezTo>
                  <a:cubicBezTo>
                    <a:pt x="92" y="62"/>
                    <a:pt x="31" y="3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663;p80">
              <a:extLst>
                <a:ext uri="{FF2B5EF4-FFF2-40B4-BE49-F238E27FC236}">
                  <a16:creationId xmlns="" xmlns:a16="http://schemas.microsoft.com/office/drawing/2014/main" id="{E8438A70-3B41-41B9-9852-389CE649E414}"/>
                </a:ext>
              </a:extLst>
            </p:cNvPr>
            <p:cNvSpPr/>
            <p:nvPr/>
          </p:nvSpPr>
          <p:spPr>
            <a:xfrm>
              <a:off x="6857000" y="4457213"/>
              <a:ext cx="3825" cy="6100"/>
            </a:xfrm>
            <a:custGeom>
              <a:avLst/>
              <a:gdLst/>
              <a:ahLst/>
              <a:cxnLst/>
              <a:rect l="l" t="t" r="r" b="b"/>
              <a:pathLst>
                <a:path w="153" h="244" extrusionOk="0">
                  <a:moveTo>
                    <a:pt x="1" y="0"/>
                  </a:moveTo>
                  <a:cubicBezTo>
                    <a:pt x="1" y="30"/>
                    <a:pt x="1" y="91"/>
                    <a:pt x="31" y="122"/>
                  </a:cubicBezTo>
                  <a:lnTo>
                    <a:pt x="153" y="243"/>
                  </a:lnTo>
                  <a:cubicBezTo>
                    <a:pt x="122" y="182"/>
                    <a:pt x="122" y="122"/>
                    <a:pt x="92" y="61"/>
                  </a:cubicBezTo>
                  <a:cubicBezTo>
                    <a:pt x="61" y="30"/>
                    <a:pt x="3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664;p80">
              <a:extLst>
                <a:ext uri="{FF2B5EF4-FFF2-40B4-BE49-F238E27FC236}">
                  <a16:creationId xmlns="" xmlns:a16="http://schemas.microsoft.com/office/drawing/2014/main" id="{A7C54247-12C1-4655-B54C-0F8955A1DA6A}"/>
                </a:ext>
              </a:extLst>
            </p:cNvPr>
            <p:cNvSpPr/>
            <p:nvPr/>
          </p:nvSpPr>
          <p:spPr>
            <a:xfrm>
              <a:off x="6853200" y="4454163"/>
              <a:ext cx="3825" cy="6100"/>
            </a:xfrm>
            <a:custGeom>
              <a:avLst/>
              <a:gdLst/>
              <a:ahLst/>
              <a:cxnLst/>
              <a:rect l="l" t="t" r="r" b="b"/>
              <a:pathLst>
                <a:path w="153" h="244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61"/>
                    <a:pt x="92" y="152"/>
                    <a:pt x="122" y="213"/>
                  </a:cubicBezTo>
                  <a:cubicBezTo>
                    <a:pt x="122" y="213"/>
                    <a:pt x="153" y="244"/>
                    <a:pt x="153" y="244"/>
                  </a:cubicBezTo>
                  <a:cubicBezTo>
                    <a:pt x="153" y="213"/>
                    <a:pt x="153" y="152"/>
                    <a:pt x="153" y="92"/>
                  </a:cubicBezTo>
                  <a:cubicBezTo>
                    <a:pt x="92" y="61"/>
                    <a:pt x="61" y="31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665;p80">
              <a:extLst>
                <a:ext uri="{FF2B5EF4-FFF2-40B4-BE49-F238E27FC236}">
                  <a16:creationId xmlns="" xmlns:a16="http://schemas.microsoft.com/office/drawing/2014/main" id="{8BB5A4FE-41E9-442D-878B-B540F9E3856F}"/>
                </a:ext>
              </a:extLst>
            </p:cNvPr>
            <p:cNvSpPr/>
            <p:nvPr/>
          </p:nvSpPr>
          <p:spPr>
            <a:xfrm>
              <a:off x="6851675" y="4454913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cubicBezTo>
                    <a:pt x="1" y="1"/>
                    <a:pt x="1" y="1"/>
                    <a:pt x="1" y="31"/>
                  </a:cubicBezTo>
                  <a:lnTo>
                    <a:pt x="1" y="3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666;p80">
              <a:extLst>
                <a:ext uri="{FF2B5EF4-FFF2-40B4-BE49-F238E27FC236}">
                  <a16:creationId xmlns="" xmlns:a16="http://schemas.microsoft.com/office/drawing/2014/main" id="{F4D32EA2-2A0E-462C-999E-B9ACE07CEA3C}"/>
                </a:ext>
              </a:extLst>
            </p:cNvPr>
            <p:cNvSpPr/>
            <p:nvPr/>
          </p:nvSpPr>
          <p:spPr>
            <a:xfrm>
              <a:off x="6851675" y="4454163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1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667;p80">
              <a:extLst>
                <a:ext uri="{FF2B5EF4-FFF2-40B4-BE49-F238E27FC236}">
                  <a16:creationId xmlns="" xmlns:a16="http://schemas.microsoft.com/office/drawing/2014/main" id="{80EE87EC-CE0C-4433-9E48-C8574088CC61}"/>
                </a:ext>
              </a:extLst>
            </p:cNvPr>
            <p:cNvSpPr/>
            <p:nvPr/>
          </p:nvSpPr>
          <p:spPr>
            <a:xfrm>
              <a:off x="6851675" y="4454163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31"/>
                  </a:lnTo>
                  <a:cubicBezTo>
                    <a:pt x="1" y="3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668;p80">
              <a:extLst>
                <a:ext uri="{FF2B5EF4-FFF2-40B4-BE49-F238E27FC236}">
                  <a16:creationId xmlns="" xmlns:a16="http://schemas.microsoft.com/office/drawing/2014/main" id="{8A62D2D7-7660-41CF-93B4-14673D5D875E}"/>
                </a:ext>
              </a:extLst>
            </p:cNvPr>
            <p:cNvSpPr/>
            <p:nvPr/>
          </p:nvSpPr>
          <p:spPr>
            <a:xfrm>
              <a:off x="6822050" y="4628938"/>
              <a:ext cx="73725" cy="49650"/>
            </a:xfrm>
            <a:custGeom>
              <a:avLst/>
              <a:gdLst/>
              <a:ahLst/>
              <a:cxnLst/>
              <a:rect l="l" t="t" r="r" b="b"/>
              <a:pathLst>
                <a:path w="2949" h="1986" extrusionOk="0">
                  <a:moveTo>
                    <a:pt x="791" y="0"/>
                  </a:moveTo>
                  <a:cubicBezTo>
                    <a:pt x="0" y="456"/>
                    <a:pt x="669" y="1763"/>
                    <a:pt x="669" y="1763"/>
                  </a:cubicBezTo>
                  <a:cubicBezTo>
                    <a:pt x="954" y="1927"/>
                    <a:pt x="1258" y="1986"/>
                    <a:pt x="1547" y="1986"/>
                  </a:cubicBezTo>
                  <a:cubicBezTo>
                    <a:pt x="2279" y="1986"/>
                    <a:pt x="2918" y="1611"/>
                    <a:pt x="2918" y="1611"/>
                  </a:cubicBezTo>
                  <a:cubicBezTo>
                    <a:pt x="2949" y="1581"/>
                    <a:pt x="2949" y="1551"/>
                    <a:pt x="2949" y="1520"/>
                  </a:cubicBezTo>
                  <a:cubicBezTo>
                    <a:pt x="2098" y="1186"/>
                    <a:pt x="1338" y="700"/>
                    <a:pt x="791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669;p80">
              <a:extLst>
                <a:ext uri="{FF2B5EF4-FFF2-40B4-BE49-F238E27FC236}">
                  <a16:creationId xmlns="" xmlns:a16="http://schemas.microsoft.com/office/drawing/2014/main" id="{B28866DF-3CB0-4D7C-B446-55FA08B945FE}"/>
                </a:ext>
              </a:extLst>
            </p:cNvPr>
            <p:cNvSpPr/>
            <p:nvPr/>
          </p:nvSpPr>
          <p:spPr>
            <a:xfrm>
              <a:off x="6841800" y="4623213"/>
              <a:ext cx="60325" cy="43750"/>
            </a:xfrm>
            <a:custGeom>
              <a:avLst/>
              <a:gdLst/>
              <a:ahLst/>
              <a:cxnLst/>
              <a:rect l="l" t="t" r="r" b="b"/>
              <a:pathLst>
                <a:path w="2413" h="1750" extrusionOk="0">
                  <a:moveTo>
                    <a:pt x="1113" y="1"/>
                  </a:moveTo>
                  <a:cubicBezTo>
                    <a:pt x="865" y="1"/>
                    <a:pt x="590" y="42"/>
                    <a:pt x="305" y="108"/>
                  </a:cubicBezTo>
                  <a:cubicBezTo>
                    <a:pt x="183" y="138"/>
                    <a:pt x="92" y="199"/>
                    <a:pt x="1" y="229"/>
                  </a:cubicBezTo>
                  <a:cubicBezTo>
                    <a:pt x="548" y="929"/>
                    <a:pt x="1308" y="1415"/>
                    <a:pt x="2159" y="1749"/>
                  </a:cubicBezTo>
                  <a:cubicBezTo>
                    <a:pt x="2413" y="411"/>
                    <a:pt x="1895" y="1"/>
                    <a:pt x="1113" y="1"/>
                  </a:cubicBezTo>
                  <a:close/>
                </a:path>
              </a:pathLst>
            </a:custGeom>
            <a:solidFill>
              <a:srgbClr val="F17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670;p80">
              <a:extLst>
                <a:ext uri="{FF2B5EF4-FFF2-40B4-BE49-F238E27FC236}">
                  <a16:creationId xmlns="" xmlns:a16="http://schemas.microsoft.com/office/drawing/2014/main" id="{CEBCD94C-8DF2-4CF9-8861-5A1F031E29CF}"/>
                </a:ext>
              </a:extLst>
            </p:cNvPr>
            <p:cNvSpPr/>
            <p:nvPr/>
          </p:nvSpPr>
          <p:spPr>
            <a:xfrm>
              <a:off x="6642700" y="4408088"/>
              <a:ext cx="96550" cy="52150"/>
            </a:xfrm>
            <a:custGeom>
              <a:avLst/>
              <a:gdLst/>
              <a:ahLst/>
              <a:cxnLst/>
              <a:rect l="l" t="t" r="r" b="b"/>
              <a:pathLst>
                <a:path w="3862" h="2086" extrusionOk="0">
                  <a:moveTo>
                    <a:pt x="1945" y="0"/>
                  </a:moveTo>
                  <a:cubicBezTo>
                    <a:pt x="1168" y="0"/>
                    <a:pt x="480" y="1035"/>
                    <a:pt x="1" y="1965"/>
                  </a:cubicBezTo>
                  <a:cubicBezTo>
                    <a:pt x="489" y="2044"/>
                    <a:pt x="977" y="2086"/>
                    <a:pt x="1462" y="2086"/>
                  </a:cubicBezTo>
                  <a:cubicBezTo>
                    <a:pt x="2276" y="2086"/>
                    <a:pt x="3080" y="1969"/>
                    <a:pt x="3861" y="1722"/>
                  </a:cubicBezTo>
                  <a:cubicBezTo>
                    <a:pt x="3405" y="932"/>
                    <a:pt x="2797" y="172"/>
                    <a:pt x="2129" y="20"/>
                  </a:cubicBezTo>
                  <a:cubicBezTo>
                    <a:pt x="2067" y="6"/>
                    <a:pt x="2005" y="0"/>
                    <a:pt x="1945" y="0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671;p80">
              <a:extLst>
                <a:ext uri="{FF2B5EF4-FFF2-40B4-BE49-F238E27FC236}">
                  <a16:creationId xmlns="" xmlns:a16="http://schemas.microsoft.com/office/drawing/2014/main" id="{79D1B5BF-072A-48B3-9C56-FB7ADC1D74F1}"/>
                </a:ext>
              </a:extLst>
            </p:cNvPr>
            <p:cNvSpPr/>
            <p:nvPr/>
          </p:nvSpPr>
          <p:spPr>
            <a:xfrm>
              <a:off x="6627525" y="4451113"/>
              <a:ext cx="133000" cy="107175"/>
            </a:xfrm>
            <a:custGeom>
              <a:avLst/>
              <a:gdLst/>
              <a:ahLst/>
              <a:cxnLst/>
              <a:rect l="l" t="t" r="r" b="b"/>
              <a:pathLst>
                <a:path w="5320" h="4287" extrusionOk="0">
                  <a:moveTo>
                    <a:pt x="4468" y="1"/>
                  </a:moveTo>
                  <a:cubicBezTo>
                    <a:pt x="3687" y="248"/>
                    <a:pt x="2883" y="365"/>
                    <a:pt x="2069" y="365"/>
                  </a:cubicBezTo>
                  <a:cubicBezTo>
                    <a:pt x="1584" y="365"/>
                    <a:pt x="1096" y="323"/>
                    <a:pt x="608" y="244"/>
                  </a:cubicBezTo>
                  <a:cubicBezTo>
                    <a:pt x="243" y="1034"/>
                    <a:pt x="0" y="1733"/>
                    <a:pt x="0" y="1733"/>
                  </a:cubicBezTo>
                  <a:lnTo>
                    <a:pt x="1277" y="4287"/>
                  </a:lnTo>
                  <a:lnTo>
                    <a:pt x="4772" y="3466"/>
                  </a:lnTo>
                  <a:lnTo>
                    <a:pt x="5319" y="1825"/>
                  </a:lnTo>
                  <a:cubicBezTo>
                    <a:pt x="5319" y="1825"/>
                    <a:pt x="5015" y="913"/>
                    <a:pt x="4468" y="1"/>
                  </a:cubicBezTo>
                  <a:close/>
                </a:path>
              </a:pathLst>
            </a:custGeom>
            <a:solidFill>
              <a:srgbClr val="FBD7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672;p80">
              <a:extLst>
                <a:ext uri="{FF2B5EF4-FFF2-40B4-BE49-F238E27FC236}">
                  <a16:creationId xmlns="" xmlns:a16="http://schemas.microsoft.com/office/drawing/2014/main" id="{E8E997A2-5059-4A02-AA07-B09B30712B19}"/>
                </a:ext>
              </a:extLst>
            </p:cNvPr>
            <p:cNvSpPr/>
            <p:nvPr/>
          </p:nvSpPr>
          <p:spPr>
            <a:xfrm>
              <a:off x="6635125" y="5005838"/>
              <a:ext cx="126150" cy="69275"/>
            </a:xfrm>
            <a:custGeom>
              <a:avLst/>
              <a:gdLst/>
              <a:ahLst/>
              <a:cxnLst/>
              <a:rect l="l" t="t" r="r" b="b"/>
              <a:pathLst>
                <a:path w="5046" h="2771" extrusionOk="0">
                  <a:moveTo>
                    <a:pt x="3344" y="1"/>
                  </a:moveTo>
                  <a:cubicBezTo>
                    <a:pt x="2158" y="669"/>
                    <a:pt x="1033" y="1490"/>
                    <a:pt x="0" y="2432"/>
                  </a:cubicBezTo>
                  <a:cubicBezTo>
                    <a:pt x="122" y="2493"/>
                    <a:pt x="274" y="2584"/>
                    <a:pt x="456" y="2645"/>
                  </a:cubicBezTo>
                  <a:cubicBezTo>
                    <a:pt x="746" y="2732"/>
                    <a:pt x="1258" y="2771"/>
                    <a:pt x="1843" y="2771"/>
                  </a:cubicBezTo>
                  <a:cubicBezTo>
                    <a:pt x="2483" y="2771"/>
                    <a:pt x="3210" y="2724"/>
                    <a:pt x="3830" y="2645"/>
                  </a:cubicBezTo>
                  <a:cubicBezTo>
                    <a:pt x="5046" y="2493"/>
                    <a:pt x="4803" y="1551"/>
                    <a:pt x="4803" y="1551"/>
                  </a:cubicBezTo>
                  <a:lnTo>
                    <a:pt x="4651" y="31"/>
                  </a:lnTo>
                  <a:lnTo>
                    <a:pt x="3344" y="1"/>
                  </a:lnTo>
                  <a:close/>
                </a:path>
              </a:pathLst>
            </a:custGeom>
            <a:solidFill>
              <a:srgbClr val="F17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673;p80">
              <a:extLst>
                <a:ext uri="{FF2B5EF4-FFF2-40B4-BE49-F238E27FC236}">
                  <a16:creationId xmlns="" xmlns:a16="http://schemas.microsoft.com/office/drawing/2014/main" id="{D5DD506D-2ACA-4101-88E1-005F618BFC87}"/>
                </a:ext>
              </a:extLst>
            </p:cNvPr>
            <p:cNvSpPr/>
            <p:nvPr/>
          </p:nvSpPr>
          <p:spPr>
            <a:xfrm>
              <a:off x="6620675" y="5003563"/>
              <a:ext cx="98050" cy="63100"/>
            </a:xfrm>
            <a:custGeom>
              <a:avLst/>
              <a:gdLst/>
              <a:ahLst/>
              <a:cxnLst/>
              <a:rect l="l" t="t" r="r" b="b"/>
              <a:pathLst>
                <a:path w="3922" h="2524" extrusionOk="0">
                  <a:moveTo>
                    <a:pt x="1" y="0"/>
                  </a:moveTo>
                  <a:cubicBezTo>
                    <a:pt x="1" y="0"/>
                    <a:pt x="61" y="912"/>
                    <a:pt x="92" y="1551"/>
                  </a:cubicBezTo>
                  <a:cubicBezTo>
                    <a:pt x="122" y="2007"/>
                    <a:pt x="274" y="2311"/>
                    <a:pt x="578" y="2523"/>
                  </a:cubicBezTo>
                  <a:cubicBezTo>
                    <a:pt x="1611" y="1581"/>
                    <a:pt x="2736" y="760"/>
                    <a:pt x="3922" y="9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674;p80">
              <a:extLst>
                <a:ext uri="{FF2B5EF4-FFF2-40B4-BE49-F238E27FC236}">
                  <a16:creationId xmlns="" xmlns:a16="http://schemas.microsoft.com/office/drawing/2014/main" id="{381E9A04-64D6-4A02-924B-E927E949F5CF}"/>
                </a:ext>
              </a:extLst>
            </p:cNvPr>
            <p:cNvSpPr/>
            <p:nvPr/>
          </p:nvSpPr>
          <p:spPr>
            <a:xfrm>
              <a:off x="6612475" y="4963238"/>
              <a:ext cx="152600" cy="44325"/>
            </a:xfrm>
            <a:custGeom>
              <a:avLst/>
              <a:gdLst/>
              <a:ahLst/>
              <a:cxnLst/>
              <a:rect l="l" t="t" r="r" b="b"/>
              <a:pathLst>
                <a:path w="6104" h="1773" extrusionOk="0">
                  <a:moveTo>
                    <a:pt x="517" y="1"/>
                  </a:moveTo>
                  <a:cubicBezTo>
                    <a:pt x="111" y="1"/>
                    <a:pt x="1" y="1464"/>
                    <a:pt x="329" y="1613"/>
                  </a:cubicBezTo>
                  <a:cubicBezTo>
                    <a:pt x="632" y="1735"/>
                    <a:pt x="1803" y="1773"/>
                    <a:pt x="2965" y="1773"/>
                  </a:cubicBezTo>
                  <a:cubicBezTo>
                    <a:pt x="4128" y="1773"/>
                    <a:pt x="5283" y="1735"/>
                    <a:pt x="5557" y="1705"/>
                  </a:cubicBezTo>
                  <a:cubicBezTo>
                    <a:pt x="6104" y="1674"/>
                    <a:pt x="5982" y="1309"/>
                    <a:pt x="5982" y="793"/>
                  </a:cubicBezTo>
                  <a:cubicBezTo>
                    <a:pt x="5982" y="246"/>
                    <a:pt x="5405" y="185"/>
                    <a:pt x="5405" y="185"/>
                  </a:cubicBezTo>
                  <a:cubicBezTo>
                    <a:pt x="4805" y="230"/>
                    <a:pt x="4241" y="248"/>
                    <a:pt x="3724" y="248"/>
                  </a:cubicBezTo>
                  <a:cubicBezTo>
                    <a:pt x="1805" y="248"/>
                    <a:pt x="541" y="2"/>
                    <a:pt x="541" y="2"/>
                  </a:cubicBezTo>
                  <a:cubicBezTo>
                    <a:pt x="533" y="1"/>
                    <a:pt x="525" y="1"/>
                    <a:pt x="517" y="1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675;p80">
              <a:extLst>
                <a:ext uri="{FF2B5EF4-FFF2-40B4-BE49-F238E27FC236}">
                  <a16:creationId xmlns="" xmlns:a16="http://schemas.microsoft.com/office/drawing/2014/main" id="{9EFF1A33-01DF-48B4-A0D8-7B1B27B2337E}"/>
                </a:ext>
              </a:extLst>
            </p:cNvPr>
            <p:cNvSpPr/>
            <p:nvPr/>
          </p:nvSpPr>
          <p:spPr>
            <a:xfrm>
              <a:off x="6626000" y="4493488"/>
              <a:ext cx="27375" cy="474375"/>
            </a:xfrm>
            <a:custGeom>
              <a:avLst/>
              <a:gdLst/>
              <a:ahLst/>
              <a:cxnLst/>
              <a:rect l="l" t="t" r="r" b="b"/>
              <a:pathLst>
                <a:path w="1095" h="18975" extrusionOk="0">
                  <a:moveTo>
                    <a:pt x="145" y="0"/>
                  </a:moveTo>
                  <a:cubicBezTo>
                    <a:pt x="91" y="0"/>
                    <a:pt x="61" y="38"/>
                    <a:pt x="61" y="38"/>
                  </a:cubicBezTo>
                  <a:lnTo>
                    <a:pt x="0" y="18792"/>
                  </a:lnTo>
                  <a:cubicBezTo>
                    <a:pt x="304" y="18884"/>
                    <a:pt x="669" y="18944"/>
                    <a:pt x="1064" y="18975"/>
                  </a:cubicBezTo>
                  <a:lnTo>
                    <a:pt x="1095" y="1315"/>
                  </a:lnTo>
                  <a:cubicBezTo>
                    <a:pt x="669" y="1285"/>
                    <a:pt x="517" y="464"/>
                    <a:pt x="365" y="190"/>
                  </a:cubicBezTo>
                  <a:cubicBezTo>
                    <a:pt x="274" y="38"/>
                    <a:pt x="198" y="0"/>
                    <a:pt x="145" y="0"/>
                  </a:cubicBez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676;p80">
              <a:extLst>
                <a:ext uri="{FF2B5EF4-FFF2-40B4-BE49-F238E27FC236}">
                  <a16:creationId xmlns="" xmlns:a16="http://schemas.microsoft.com/office/drawing/2014/main" id="{6ACF7F18-6BDE-49D2-9677-9B640D6FFB83}"/>
                </a:ext>
              </a:extLst>
            </p:cNvPr>
            <p:cNvSpPr/>
            <p:nvPr/>
          </p:nvSpPr>
          <p:spPr>
            <a:xfrm>
              <a:off x="6725550" y="4493838"/>
              <a:ext cx="34975" cy="475550"/>
            </a:xfrm>
            <a:custGeom>
              <a:avLst/>
              <a:gdLst/>
              <a:ahLst/>
              <a:cxnLst/>
              <a:rect l="l" t="t" r="r" b="b"/>
              <a:pathLst>
                <a:path w="1399" h="19022" extrusionOk="0">
                  <a:moveTo>
                    <a:pt x="1214" y="0"/>
                  </a:moveTo>
                  <a:cubicBezTo>
                    <a:pt x="1160" y="0"/>
                    <a:pt x="1091" y="15"/>
                    <a:pt x="1003" y="55"/>
                  </a:cubicBezTo>
                  <a:cubicBezTo>
                    <a:pt x="669" y="176"/>
                    <a:pt x="456" y="1088"/>
                    <a:pt x="31" y="1179"/>
                  </a:cubicBezTo>
                  <a:lnTo>
                    <a:pt x="0" y="19022"/>
                  </a:lnTo>
                  <a:cubicBezTo>
                    <a:pt x="547" y="18991"/>
                    <a:pt x="882" y="18961"/>
                    <a:pt x="882" y="18961"/>
                  </a:cubicBezTo>
                  <a:lnTo>
                    <a:pt x="1398" y="116"/>
                  </a:lnTo>
                  <a:cubicBezTo>
                    <a:pt x="1398" y="116"/>
                    <a:pt x="1365" y="0"/>
                    <a:pt x="1214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677;p80">
              <a:extLst>
                <a:ext uri="{FF2B5EF4-FFF2-40B4-BE49-F238E27FC236}">
                  <a16:creationId xmlns="" xmlns:a16="http://schemas.microsoft.com/office/drawing/2014/main" id="{08BCDA72-691D-4D3D-9DB8-D725AD12901F}"/>
                </a:ext>
              </a:extLst>
            </p:cNvPr>
            <p:cNvSpPr/>
            <p:nvPr/>
          </p:nvSpPr>
          <p:spPr>
            <a:xfrm>
              <a:off x="6652600" y="4492913"/>
              <a:ext cx="73725" cy="477250"/>
            </a:xfrm>
            <a:custGeom>
              <a:avLst/>
              <a:gdLst/>
              <a:ahLst/>
              <a:cxnLst/>
              <a:rect l="l" t="t" r="r" b="b"/>
              <a:pathLst>
                <a:path w="2949" h="19090" extrusionOk="0">
                  <a:moveTo>
                    <a:pt x="1368" y="1"/>
                  </a:moveTo>
                  <a:cubicBezTo>
                    <a:pt x="760" y="1"/>
                    <a:pt x="122" y="1338"/>
                    <a:pt x="122" y="1338"/>
                  </a:cubicBezTo>
                  <a:lnTo>
                    <a:pt x="31" y="1338"/>
                  </a:lnTo>
                  <a:lnTo>
                    <a:pt x="0" y="19028"/>
                  </a:lnTo>
                  <a:cubicBezTo>
                    <a:pt x="486" y="19074"/>
                    <a:pt x="1026" y="19089"/>
                    <a:pt x="1539" y="19089"/>
                  </a:cubicBezTo>
                  <a:cubicBezTo>
                    <a:pt x="2052" y="19089"/>
                    <a:pt x="2538" y="19074"/>
                    <a:pt x="2918" y="19059"/>
                  </a:cubicBezTo>
                  <a:lnTo>
                    <a:pt x="2949" y="1216"/>
                  </a:lnTo>
                  <a:lnTo>
                    <a:pt x="2857" y="1216"/>
                  </a:lnTo>
                  <a:cubicBezTo>
                    <a:pt x="2341" y="1125"/>
                    <a:pt x="1976" y="1"/>
                    <a:pt x="1368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2" fill="hold"/>
                                        <p:tgtEl>
                                          <p:spTgt spid="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28"/>
                </p:tgtEl>
              </p:cMediaNode>
            </p:video>
          </p:childTnLst>
        </p:cTn>
      </p:par>
    </p:tnLst>
    <p:bldLst>
      <p:bldP spid="1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9">
            <a:extLst>
              <a:ext uri="{FF2B5EF4-FFF2-40B4-BE49-F238E27FC236}">
                <a16:creationId xmlns="" xmlns:a16="http://schemas.microsoft.com/office/drawing/2014/main" id="{8C5F1806-6490-494A-B305-DCDAD3C0C5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876611" y="158785"/>
            <a:ext cx="5219703" cy="40114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Google Shape;3541;p80">
            <a:extLst>
              <a:ext uri="{FF2B5EF4-FFF2-40B4-BE49-F238E27FC236}">
                <a16:creationId xmlns="" xmlns:a16="http://schemas.microsoft.com/office/drawing/2014/main" id="{64A29E7E-8CFB-4847-9D2E-D7BB44B5F7E4}"/>
              </a:ext>
            </a:extLst>
          </p:cNvPr>
          <p:cNvGrpSpPr/>
          <p:nvPr/>
        </p:nvGrpSpPr>
        <p:grpSpPr>
          <a:xfrm>
            <a:off x="4494510" y="2627426"/>
            <a:ext cx="4199994" cy="2177661"/>
            <a:chOff x="2700100" y="4201800"/>
            <a:chExt cx="1951425" cy="616500"/>
          </a:xfrm>
        </p:grpSpPr>
        <p:sp>
          <p:nvSpPr>
            <p:cNvPr id="5" name="Google Shape;3542;p80">
              <a:extLst>
                <a:ext uri="{FF2B5EF4-FFF2-40B4-BE49-F238E27FC236}">
                  <a16:creationId xmlns="" xmlns:a16="http://schemas.microsoft.com/office/drawing/2014/main" id="{33D98D7A-2786-4A54-B41F-EAECB2C0D8C0}"/>
                </a:ext>
              </a:extLst>
            </p:cNvPr>
            <p:cNvSpPr/>
            <p:nvPr/>
          </p:nvSpPr>
          <p:spPr>
            <a:xfrm>
              <a:off x="3688725" y="4598125"/>
              <a:ext cx="158075" cy="220175"/>
            </a:xfrm>
            <a:custGeom>
              <a:avLst/>
              <a:gdLst/>
              <a:ahLst/>
              <a:cxnLst/>
              <a:rect l="l" t="t" r="r" b="b"/>
              <a:pathLst>
                <a:path w="6323" h="8807" extrusionOk="0">
                  <a:moveTo>
                    <a:pt x="2732" y="1"/>
                  </a:moveTo>
                  <a:cubicBezTo>
                    <a:pt x="2605" y="1"/>
                    <a:pt x="2484" y="17"/>
                    <a:pt x="2371" y="51"/>
                  </a:cubicBezTo>
                  <a:cubicBezTo>
                    <a:pt x="2371" y="51"/>
                    <a:pt x="3465" y="2057"/>
                    <a:pt x="3830" y="2544"/>
                  </a:cubicBezTo>
                  <a:cubicBezTo>
                    <a:pt x="3830" y="2544"/>
                    <a:pt x="1429" y="4550"/>
                    <a:pt x="0" y="5097"/>
                  </a:cubicBezTo>
                  <a:cubicBezTo>
                    <a:pt x="0" y="5097"/>
                    <a:pt x="1034" y="6191"/>
                    <a:pt x="1824" y="6738"/>
                  </a:cubicBezTo>
                  <a:cubicBezTo>
                    <a:pt x="1824" y="6738"/>
                    <a:pt x="2402" y="6404"/>
                    <a:pt x="2675" y="5887"/>
                  </a:cubicBezTo>
                  <a:cubicBezTo>
                    <a:pt x="2707" y="5833"/>
                    <a:pt x="2733" y="5808"/>
                    <a:pt x="2752" y="5808"/>
                  </a:cubicBezTo>
                  <a:cubicBezTo>
                    <a:pt x="2918" y="5808"/>
                    <a:pt x="2675" y="7559"/>
                    <a:pt x="2675" y="7559"/>
                  </a:cubicBezTo>
                  <a:cubicBezTo>
                    <a:pt x="2675" y="7559"/>
                    <a:pt x="3344" y="8471"/>
                    <a:pt x="4620" y="8744"/>
                  </a:cubicBezTo>
                  <a:cubicBezTo>
                    <a:pt x="4799" y="8788"/>
                    <a:pt x="4960" y="8807"/>
                    <a:pt x="5107" y="8807"/>
                  </a:cubicBezTo>
                  <a:cubicBezTo>
                    <a:pt x="5988" y="8807"/>
                    <a:pt x="6323" y="8137"/>
                    <a:pt x="6323" y="8137"/>
                  </a:cubicBezTo>
                  <a:cubicBezTo>
                    <a:pt x="6323" y="8137"/>
                    <a:pt x="5776" y="4945"/>
                    <a:pt x="5897" y="3304"/>
                  </a:cubicBezTo>
                  <a:cubicBezTo>
                    <a:pt x="6008" y="1804"/>
                    <a:pt x="4065" y="1"/>
                    <a:pt x="2732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543;p80">
              <a:extLst>
                <a:ext uri="{FF2B5EF4-FFF2-40B4-BE49-F238E27FC236}">
                  <a16:creationId xmlns="" xmlns:a16="http://schemas.microsoft.com/office/drawing/2014/main" id="{78FF20A8-96BF-4FC0-988A-39021DC8B350}"/>
                </a:ext>
              </a:extLst>
            </p:cNvPr>
            <p:cNvSpPr/>
            <p:nvPr/>
          </p:nvSpPr>
          <p:spPr>
            <a:xfrm>
              <a:off x="3760900" y="4635875"/>
              <a:ext cx="91975" cy="58950"/>
            </a:xfrm>
            <a:custGeom>
              <a:avLst/>
              <a:gdLst/>
              <a:ahLst/>
              <a:cxnLst/>
              <a:rect l="l" t="t" r="r" b="b"/>
              <a:pathLst>
                <a:path w="3679" h="2358" extrusionOk="0">
                  <a:moveTo>
                    <a:pt x="822" y="0"/>
                  </a:moveTo>
                  <a:cubicBezTo>
                    <a:pt x="822" y="0"/>
                    <a:pt x="1" y="396"/>
                    <a:pt x="1338" y="1520"/>
                  </a:cubicBezTo>
                  <a:cubicBezTo>
                    <a:pt x="2025" y="2111"/>
                    <a:pt x="2636" y="2358"/>
                    <a:pt x="3061" y="2358"/>
                  </a:cubicBezTo>
                  <a:cubicBezTo>
                    <a:pt x="3446" y="2358"/>
                    <a:pt x="3679" y="2156"/>
                    <a:pt x="3679" y="1824"/>
                  </a:cubicBezTo>
                  <a:cubicBezTo>
                    <a:pt x="3648" y="1155"/>
                    <a:pt x="822" y="0"/>
                    <a:pt x="822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544;p80">
              <a:extLst>
                <a:ext uri="{FF2B5EF4-FFF2-40B4-BE49-F238E27FC236}">
                  <a16:creationId xmlns="" xmlns:a16="http://schemas.microsoft.com/office/drawing/2014/main" id="{BC926830-09FC-4309-9E22-7863570BCF30}"/>
                </a:ext>
              </a:extLst>
            </p:cNvPr>
            <p:cNvSpPr/>
            <p:nvPr/>
          </p:nvSpPr>
          <p:spPr>
            <a:xfrm>
              <a:off x="4150725" y="4517325"/>
              <a:ext cx="171000" cy="230450"/>
            </a:xfrm>
            <a:custGeom>
              <a:avLst/>
              <a:gdLst/>
              <a:ahLst/>
              <a:cxnLst/>
              <a:rect l="l" t="t" r="r" b="b"/>
              <a:pathLst>
                <a:path w="6840" h="9218" extrusionOk="0">
                  <a:moveTo>
                    <a:pt x="2858" y="1"/>
                  </a:moveTo>
                  <a:cubicBezTo>
                    <a:pt x="1490" y="31"/>
                    <a:pt x="1" y="2736"/>
                    <a:pt x="670" y="4226"/>
                  </a:cubicBezTo>
                  <a:cubicBezTo>
                    <a:pt x="1338" y="5745"/>
                    <a:pt x="1885" y="8907"/>
                    <a:pt x="1885" y="8907"/>
                  </a:cubicBezTo>
                  <a:cubicBezTo>
                    <a:pt x="1885" y="8907"/>
                    <a:pt x="2210" y="9217"/>
                    <a:pt x="2759" y="9217"/>
                  </a:cubicBezTo>
                  <a:cubicBezTo>
                    <a:pt x="3034" y="9217"/>
                    <a:pt x="3365" y="9140"/>
                    <a:pt x="3740" y="8907"/>
                  </a:cubicBezTo>
                  <a:cubicBezTo>
                    <a:pt x="4834" y="8238"/>
                    <a:pt x="5138" y="7144"/>
                    <a:pt x="5138" y="7144"/>
                  </a:cubicBezTo>
                  <a:cubicBezTo>
                    <a:pt x="5138" y="7144"/>
                    <a:pt x="4274" y="5517"/>
                    <a:pt x="4474" y="5517"/>
                  </a:cubicBezTo>
                  <a:cubicBezTo>
                    <a:pt x="4493" y="5517"/>
                    <a:pt x="4521" y="5532"/>
                    <a:pt x="4560" y="5563"/>
                  </a:cubicBezTo>
                  <a:cubicBezTo>
                    <a:pt x="4986" y="5958"/>
                    <a:pt x="5655" y="6110"/>
                    <a:pt x="5655" y="6110"/>
                  </a:cubicBezTo>
                  <a:cubicBezTo>
                    <a:pt x="6202" y="5289"/>
                    <a:pt x="6840" y="3922"/>
                    <a:pt x="6840" y="3922"/>
                  </a:cubicBezTo>
                  <a:cubicBezTo>
                    <a:pt x="5290" y="3891"/>
                    <a:pt x="2341" y="2827"/>
                    <a:pt x="2341" y="2827"/>
                  </a:cubicBezTo>
                  <a:cubicBezTo>
                    <a:pt x="2524" y="2250"/>
                    <a:pt x="2858" y="1"/>
                    <a:pt x="2858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545;p80">
              <a:extLst>
                <a:ext uri="{FF2B5EF4-FFF2-40B4-BE49-F238E27FC236}">
                  <a16:creationId xmlns="" xmlns:a16="http://schemas.microsoft.com/office/drawing/2014/main" id="{492ACAA8-C452-45DE-9C57-26E2F79585FE}"/>
                </a:ext>
              </a:extLst>
            </p:cNvPr>
            <p:cNvSpPr/>
            <p:nvPr/>
          </p:nvSpPr>
          <p:spPr>
            <a:xfrm>
              <a:off x="4146175" y="4562150"/>
              <a:ext cx="79825" cy="76125"/>
            </a:xfrm>
            <a:custGeom>
              <a:avLst/>
              <a:gdLst/>
              <a:ahLst/>
              <a:cxnLst/>
              <a:rect l="l" t="t" r="r" b="b"/>
              <a:pathLst>
                <a:path w="3193" h="3045" extrusionOk="0">
                  <a:moveTo>
                    <a:pt x="2280" y="1"/>
                  </a:moveTo>
                  <a:cubicBezTo>
                    <a:pt x="2280" y="1"/>
                    <a:pt x="1" y="2037"/>
                    <a:pt x="244" y="2706"/>
                  </a:cubicBezTo>
                  <a:cubicBezTo>
                    <a:pt x="317" y="2925"/>
                    <a:pt x="487" y="3044"/>
                    <a:pt x="713" y="3044"/>
                  </a:cubicBezTo>
                  <a:cubicBezTo>
                    <a:pt x="1145" y="3044"/>
                    <a:pt x="1782" y="2610"/>
                    <a:pt x="2341" y="1612"/>
                  </a:cubicBezTo>
                  <a:cubicBezTo>
                    <a:pt x="3192" y="92"/>
                    <a:pt x="2280" y="1"/>
                    <a:pt x="2280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546;p80">
              <a:extLst>
                <a:ext uri="{FF2B5EF4-FFF2-40B4-BE49-F238E27FC236}">
                  <a16:creationId xmlns="" xmlns:a16="http://schemas.microsoft.com/office/drawing/2014/main" id="{E9318041-DA6D-4D64-A8B7-B9565982EA45}"/>
                </a:ext>
              </a:extLst>
            </p:cNvPr>
            <p:cNvSpPr/>
            <p:nvPr/>
          </p:nvSpPr>
          <p:spPr>
            <a:xfrm>
              <a:off x="3664400" y="4559150"/>
              <a:ext cx="103375" cy="63275"/>
            </a:xfrm>
            <a:custGeom>
              <a:avLst/>
              <a:gdLst/>
              <a:ahLst/>
              <a:cxnLst/>
              <a:rect l="l" t="t" r="r" b="b"/>
              <a:pathLst>
                <a:path w="4135" h="2531" extrusionOk="0">
                  <a:moveTo>
                    <a:pt x="2665" y="1"/>
                  </a:moveTo>
                  <a:cubicBezTo>
                    <a:pt x="1684" y="1"/>
                    <a:pt x="718" y="376"/>
                    <a:pt x="1" y="1094"/>
                  </a:cubicBezTo>
                  <a:cubicBezTo>
                    <a:pt x="260" y="1851"/>
                    <a:pt x="977" y="2531"/>
                    <a:pt x="2083" y="2531"/>
                  </a:cubicBezTo>
                  <a:cubicBezTo>
                    <a:pt x="2663" y="2531"/>
                    <a:pt x="3350" y="2344"/>
                    <a:pt x="4134" y="1884"/>
                  </a:cubicBezTo>
                  <a:lnTo>
                    <a:pt x="3831" y="182"/>
                  </a:lnTo>
                  <a:cubicBezTo>
                    <a:pt x="3450" y="61"/>
                    <a:pt x="3056" y="1"/>
                    <a:pt x="2665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547;p80">
              <a:extLst>
                <a:ext uri="{FF2B5EF4-FFF2-40B4-BE49-F238E27FC236}">
                  <a16:creationId xmlns="" xmlns:a16="http://schemas.microsoft.com/office/drawing/2014/main" id="{6DEA2E5D-BD52-41AC-8D43-AA94A4D8526C}"/>
                </a:ext>
              </a:extLst>
            </p:cNvPr>
            <p:cNvSpPr/>
            <p:nvPr/>
          </p:nvSpPr>
          <p:spPr>
            <a:xfrm>
              <a:off x="3658325" y="4525425"/>
              <a:ext cx="101850" cy="61075"/>
            </a:xfrm>
            <a:custGeom>
              <a:avLst/>
              <a:gdLst/>
              <a:ahLst/>
              <a:cxnLst/>
              <a:rect l="l" t="t" r="r" b="b"/>
              <a:pathLst>
                <a:path w="4074" h="2443" extrusionOk="0">
                  <a:moveTo>
                    <a:pt x="2301" y="0"/>
                  </a:moveTo>
                  <a:cubicBezTo>
                    <a:pt x="1773" y="0"/>
                    <a:pt x="1180" y="140"/>
                    <a:pt x="639" y="588"/>
                  </a:cubicBezTo>
                  <a:cubicBezTo>
                    <a:pt x="122" y="1044"/>
                    <a:pt x="1" y="1774"/>
                    <a:pt x="244" y="2443"/>
                  </a:cubicBezTo>
                  <a:cubicBezTo>
                    <a:pt x="961" y="1725"/>
                    <a:pt x="1927" y="1350"/>
                    <a:pt x="2908" y="1350"/>
                  </a:cubicBezTo>
                  <a:cubicBezTo>
                    <a:pt x="3299" y="1350"/>
                    <a:pt x="3693" y="1410"/>
                    <a:pt x="4074" y="1531"/>
                  </a:cubicBezTo>
                  <a:lnTo>
                    <a:pt x="3861" y="376"/>
                  </a:lnTo>
                  <a:cubicBezTo>
                    <a:pt x="3861" y="376"/>
                    <a:pt x="3168" y="0"/>
                    <a:pt x="230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548;p80">
              <a:extLst>
                <a:ext uri="{FF2B5EF4-FFF2-40B4-BE49-F238E27FC236}">
                  <a16:creationId xmlns="" xmlns:a16="http://schemas.microsoft.com/office/drawing/2014/main" id="{9260C90B-F6D3-465F-91AE-09D8C26A7F5B}"/>
                </a:ext>
              </a:extLst>
            </p:cNvPr>
            <p:cNvSpPr/>
            <p:nvPr/>
          </p:nvSpPr>
          <p:spPr>
            <a:xfrm>
              <a:off x="3691000" y="4562200"/>
              <a:ext cx="68100" cy="46200"/>
            </a:xfrm>
            <a:custGeom>
              <a:avLst/>
              <a:gdLst/>
              <a:ahLst/>
              <a:cxnLst/>
              <a:rect l="l" t="t" r="r" b="b"/>
              <a:pathLst>
                <a:path w="2724" h="1848" extrusionOk="0">
                  <a:moveTo>
                    <a:pt x="1329" y="0"/>
                  </a:moveTo>
                  <a:cubicBezTo>
                    <a:pt x="886" y="0"/>
                    <a:pt x="421" y="188"/>
                    <a:pt x="31" y="364"/>
                  </a:cubicBezTo>
                  <a:cubicBezTo>
                    <a:pt x="1" y="364"/>
                    <a:pt x="31" y="394"/>
                    <a:pt x="61" y="394"/>
                  </a:cubicBezTo>
                  <a:cubicBezTo>
                    <a:pt x="468" y="320"/>
                    <a:pt x="931" y="123"/>
                    <a:pt x="1354" y="123"/>
                  </a:cubicBezTo>
                  <a:cubicBezTo>
                    <a:pt x="1627" y="123"/>
                    <a:pt x="1883" y="205"/>
                    <a:pt x="2098" y="455"/>
                  </a:cubicBezTo>
                  <a:cubicBezTo>
                    <a:pt x="2432" y="820"/>
                    <a:pt x="2493" y="1336"/>
                    <a:pt x="2584" y="1792"/>
                  </a:cubicBezTo>
                  <a:cubicBezTo>
                    <a:pt x="2597" y="1830"/>
                    <a:pt x="2626" y="1847"/>
                    <a:pt x="2652" y="1847"/>
                  </a:cubicBezTo>
                  <a:cubicBezTo>
                    <a:pt x="2690" y="1847"/>
                    <a:pt x="2723" y="1815"/>
                    <a:pt x="2706" y="1762"/>
                  </a:cubicBezTo>
                  <a:cubicBezTo>
                    <a:pt x="2645" y="1215"/>
                    <a:pt x="2523" y="546"/>
                    <a:pt x="2037" y="212"/>
                  </a:cubicBezTo>
                  <a:cubicBezTo>
                    <a:pt x="1819" y="59"/>
                    <a:pt x="1577" y="0"/>
                    <a:pt x="132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549;p80">
              <a:extLst>
                <a:ext uri="{FF2B5EF4-FFF2-40B4-BE49-F238E27FC236}">
                  <a16:creationId xmlns="" xmlns:a16="http://schemas.microsoft.com/office/drawing/2014/main" id="{7215BA7B-63AE-43CB-ACDA-47B7B3F066A0}"/>
                </a:ext>
              </a:extLst>
            </p:cNvPr>
            <p:cNvSpPr/>
            <p:nvPr/>
          </p:nvSpPr>
          <p:spPr>
            <a:xfrm>
              <a:off x="3720025" y="4575050"/>
              <a:ext cx="36900" cy="17375"/>
            </a:xfrm>
            <a:custGeom>
              <a:avLst/>
              <a:gdLst/>
              <a:ahLst/>
              <a:cxnLst/>
              <a:rect l="l" t="t" r="r" b="b"/>
              <a:pathLst>
                <a:path w="1476" h="695" extrusionOk="0">
                  <a:moveTo>
                    <a:pt x="528" y="1"/>
                  </a:moveTo>
                  <a:cubicBezTo>
                    <a:pt x="352" y="1"/>
                    <a:pt x="178" y="71"/>
                    <a:pt x="25" y="245"/>
                  </a:cubicBezTo>
                  <a:cubicBezTo>
                    <a:pt x="0" y="294"/>
                    <a:pt x="16" y="344"/>
                    <a:pt x="56" y="344"/>
                  </a:cubicBezTo>
                  <a:cubicBezTo>
                    <a:pt x="64" y="344"/>
                    <a:pt x="75" y="342"/>
                    <a:pt x="86" y="336"/>
                  </a:cubicBezTo>
                  <a:cubicBezTo>
                    <a:pt x="234" y="225"/>
                    <a:pt x="371" y="159"/>
                    <a:pt x="525" y="159"/>
                  </a:cubicBezTo>
                  <a:cubicBezTo>
                    <a:pt x="623" y="159"/>
                    <a:pt x="727" y="186"/>
                    <a:pt x="846" y="245"/>
                  </a:cubicBezTo>
                  <a:cubicBezTo>
                    <a:pt x="1028" y="336"/>
                    <a:pt x="1150" y="518"/>
                    <a:pt x="1332" y="670"/>
                  </a:cubicBezTo>
                  <a:cubicBezTo>
                    <a:pt x="1349" y="687"/>
                    <a:pt x="1368" y="695"/>
                    <a:pt x="1387" y="695"/>
                  </a:cubicBezTo>
                  <a:cubicBezTo>
                    <a:pt x="1434" y="695"/>
                    <a:pt x="1475" y="645"/>
                    <a:pt x="1454" y="579"/>
                  </a:cubicBezTo>
                  <a:cubicBezTo>
                    <a:pt x="1232" y="276"/>
                    <a:pt x="876" y="1"/>
                    <a:pt x="528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550;p80">
              <a:extLst>
                <a:ext uri="{FF2B5EF4-FFF2-40B4-BE49-F238E27FC236}">
                  <a16:creationId xmlns="" xmlns:a16="http://schemas.microsoft.com/office/drawing/2014/main" id="{557CEBE5-E335-4B99-BD5E-4101DDDDE6E2}"/>
                </a:ext>
              </a:extLst>
            </p:cNvPr>
            <p:cNvSpPr/>
            <p:nvPr/>
          </p:nvSpPr>
          <p:spPr>
            <a:xfrm>
              <a:off x="4199375" y="4467400"/>
              <a:ext cx="97950" cy="65075"/>
            </a:xfrm>
            <a:custGeom>
              <a:avLst/>
              <a:gdLst/>
              <a:ahLst/>
              <a:cxnLst/>
              <a:rect l="l" t="t" r="r" b="b"/>
              <a:pathLst>
                <a:path w="3918" h="2603" extrusionOk="0">
                  <a:moveTo>
                    <a:pt x="2311" y="0"/>
                  </a:moveTo>
                  <a:cubicBezTo>
                    <a:pt x="1484" y="0"/>
                    <a:pt x="664" y="278"/>
                    <a:pt x="0" y="812"/>
                  </a:cubicBezTo>
                  <a:lnTo>
                    <a:pt x="304" y="2514"/>
                  </a:lnTo>
                  <a:cubicBezTo>
                    <a:pt x="647" y="2575"/>
                    <a:pt x="962" y="2603"/>
                    <a:pt x="1251" y="2603"/>
                  </a:cubicBezTo>
                  <a:cubicBezTo>
                    <a:pt x="3143" y="2603"/>
                    <a:pt x="3917" y="1411"/>
                    <a:pt x="3891" y="356"/>
                  </a:cubicBezTo>
                  <a:cubicBezTo>
                    <a:pt x="3388" y="117"/>
                    <a:pt x="2848" y="0"/>
                    <a:pt x="231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551;p80">
              <a:extLst>
                <a:ext uri="{FF2B5EF4-FFF2-40B4-BE49-F238E27FC236}">
                  <a16:creationId xmlns="" xmlns:a16="http://schemas.microsoft.com/office/drawing/2014/main" id="{80E6D3B7-B884-4B73-9D8B-C5A5AC51C79D}"/>
                </a:ext>
              </a:extLst>
            </p:cNvPr>
            <p:cNvSpPr/>
            <p:nvPr/>
          </p:nvSpPr>
          <p:spPr>
            <a:xfrm>
              <a:off x="4194050" y="4432375"/>
              <a:ext cx="102600" cy="55350"/>
            </a:xfrm>
            <a:custGeom>
              <a:avLst/>
              <a:gdLst/>
              <a:ahLst/>
              <a:cxnLst/>
              <a:rect l="l" t="t" r="r" b="b"/>
              <a:pathLst>
                <a:path w="4104" h="2214" extrusionOk="0">
                  <a:moveTo>
                    <a:pt x="2256" y="0"/>
                  </a:moveTo>
                  <a:cubicBezTo>
                    <a:pt x="944" y="0"/>
                    <a:pt x="0" y="1028"/>
                    <a:pt x="0" y="1028"/>
                  </a:cubicBezTo>
                  <a:lnTo>
                    <a:pt x="213" y="2213"/>
                  </a:lnTo>
                  <a:cubicBezTo>
                    <a:pt x="877" y="1679"/>
                    <a:pt x="1697" y="1401"/>
                    <a:pt x="2524" y="1401"/>
                  </a:cubicBezTo>
                  <a:cubicBezTo>
                    <a:pt x="3061" y="1401"/>
                    <a:pt x="3601" y="1518"/>
                    <a:pt x="4104" y="1757"/>
                  </a:cubicBezTo>
                  <a:cubicBezTo>
                    <a:pt x="4104" y="1058"/>
                    <a:pt x="3739" y="389"/>
                    <a:pt x="3101" y="146"/>
                  </a:cubicBezTo>
                  <a:cubicBezTo>
                    <a:pt x="2807" y="43"/>
                    <a:pt x="2524" y="0"/>
                    <a:pt x="225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552;p80">
              <a:extLst>
                <a:ext uri="{FF2B5EF4-FFF2-40B4-BE49-F238E27FC236}">
                  <a16:creationId xmlns="" xmlns:a16="http://schemas.microsoft.com/office/drawing/2014/main" id="{57E2CB95-1083-405A-9C36-57B50D2C60D4}"/>
                </a:ext>
              </a:extLst>
            </p:cNvPr>
            <p:cNvSpPr/>
            <p:nvPr/>
          </p:nvSpPr>
          <p:spPr>
            <a:xfrm>
              <a:off x="4209250" y="4470650"/>
              <a:ext cx="57025" cy="57950"/>
            </a:xfrm>
            <a:custGeom>
              <a:avLst/>
              <a:gdLst/>
              <a:ahLst/>
              <a:cxnLst/>
              <a:rect l="l" t="t" r="r" b="b"/>
              <a:pathLst>
                <a:path w="2281" h="2318" extrusionOk="0">
                  <a:moveTo>
                    <a:pt x="1815" y="1"/>
                  </a:moveTo>
                  <a:cubicBezTo>
                    <a:pt x="1256" y="1"/>
                    <a:pt x="639" y="89"/>
                    <a:pt x="304" y="591"/>
                  </a:cubicBezTo>
                  <a:cubicBezTo>
                    <a:pt x="0" y="1077"/>
                    <a:pt x="92" y="1716"/>
                    <a:pt x="213" y="2263"/>
                  </a:cubicBezTo>
                  <a:cubicBezTo>
                    <a:pt x="226" y="2301"/>
                    <a:pt x="255" y="2318"/>
                    <a:pt x="284" y="2318"/>
                  </a:cubicBezTo>
                  <a:cubicBezTo>
                    <a:pt x="324" y="2318"/>
                    <a:pt x="365" y="2285"/>
                    <a:pt x="365" y="2232"/>
                  </a:cubicBezTo>
                  <a:cubicBezTo>
                    <a:pt x="274" y="1746"/>
                    <a:pt x="122" y="1138"/>
                    <a:pt x="396" y="682"/>
                  </a:cubicBezTo>
                  <a:cubicBezTo>
                    <a:pt x="760" y="13"/>
                    <a:pt x="1642" y="165"/>
                    <a:pt x="2280" y="74"/>
                  </a:cubicBezTo>
                  <a:cubicBezTo>
                    <a:pt x="2280" y="44"/>
                    <a:pt x="2280" y="13"/>
                    <a:pt x="2250" y="13"/>
                  </a:cubicBezTo>
                  <a:cubicBezTo>
                    <a:pt x="2114" y="7"/>
                    <a:pt x="1966" y="1"/>
                    <a:pt x="181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553;p80">
              <a:extLst>
                <a:ext uri="{FF2B5EF4-FFF2-40B4-BE49-F238E27FC236}">
                  <a16:creationId xmlns="" xmlns:a16="http://schemas.microsoft.com/office/drawing/2014/main" id="{6FCBEF54-848C-4C09-B615-8AE7C989EABE}"/>
                </a:ext>
              </a:extLst>
            </p:cNvPr>
            <p:cNvSpPr/>
            <p:nvPr/>
          </p:nvSpPr>
          <p:spPr>
            <a:xfrm>
              <a:off x="4211000" y="4488175"/>
              <a:ext cx="32475" cy="24500"/>
            </a:xfrm>
            <a:custGeom>
              <a:avLst/>
              <a:gdLst/>
              <a:ahLst/>
              <a:cxnLst/>
              <a:rect l="l" t="t" r="r" b="b"/>
              <a:pathLst>
                <a:path w="1299" h="980" extrusionOk="0">
                  <a:moveTo>
                    <a:pt x="901" y="1"/>
                  </a:moveTo>
                  <a:cubicBezTo>
                    <a:pt x="469" y="1"/>
                    <a:pt x="141" y="438"/>
                    <a:pt x="22" y="893"/>
                  </a:cubicBezTo>
                  <a:cubicBezTo>
                    <a:pt x="0" y="936"/>
                    <a:pt x="55" y="979"/>
                    <a:pt x="110" y="979"/>
                  </a:cubicBezTo>
                  <a:cubicBezTo>
                    <a:pt x="133" y="979"/>
                    <a:pt x="156" y="972"/>
                    <a:pt x="174" y="954"/>
                  </a:cubicBezTo>
                  <a:cubicBezTo>
                    <a:pt x="295" y="741"/>
                    <a:pt x="326" y="528"/>
                    <a:pt x="508" y="346"/>
                  </a:cubicBezTo>
                  <a:cubicBezTo>
                    <a:pt x="621" y="195"/>
                    <a:pt x="758" y="138"/>
                    <a:pt x="910" y="138"/>
                  </a:cubicBezTo>
                  <a:cubicBezTo>
                    <a:pt x="1004" y="138"/>
                    <a:pt x="1103" y="159"/>
                    <a:pt x="1207" y="194"/>
                  </a:cubicBezTo>
                  <a:cubicBezTo>
                    <a:pt x="1268" y="194"/>
                    <a:pt x="1298" y="133"/>
                    <a:pt x="1268" y="103"/>
                  </a:cubicBezTo>
                  <a:cubicBezTo>
                    <a:pt x="1139" y="32"/>
                    <a:pt x="1016" y="1"/>
                    <a:pt x="9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554;p80">
              <a:extLst>
                <a:ext uri="{FF2B5EF4-FFF2-40B4-BE49-F238E27FC236}">
                  <a16:creationId xmlns="" xmlns:a16="http://schemas.microsoft.com/office/drawing/2014/main" id="{4993D001-5E76-4059-A9AA-18FE50DDAE7E}"/>
                </a:ext>
              </a:extLst>
            </p:cNvPr>
            <p:cNvSpPr/>
            <p:nvPr/>
          </p:nvSpPr>
          <p:spPr>
            <a:xfrm>
              <a:off x="3703900" y="4263800"/>
              <a:ext cx="510700" cy="442300"/>
            </a:xfrm>
            <a:custGeom>
              <a:avLst/>
              <a:gdLst/>
              <a:ahLst/>
              <a:cxnLst/>
              <a:rect l="l" t="t" r="r" b="b"/>
              <a:pathLst>
                <a:path w="20428" h="17692" extrusionOk="0">
                  <a:moveTo>
                    <a:pt x="9368" y="1"/>
                  </a:moveTo>
                  <a:cubicBezTo>
                    <a:pt x="4824" y="1"/>
                    <a:pt x="0" y="1843"/>
                    <a:pt x="1673" y="10263"/>
                  </a:cubicBezTo>
                  <a:cubicBezTo>
                    <a:pt x="1673" y="10263"/>
                    <a:pt x="2159" y="13607"/>
                    <a:pt x="3254" y="15096"/>
                  </a:cubicBezTo>
                  <a:cubicBezTo>
                    <a:pt x="4216" y="16444"/>
                    <a:pt x="6772" y="17692"/>
                    <a:pt x="9907" y="17692"/>
                  </a:cubicBezTo>
                  <a:cubicBezTo>
                    <a:pt x="10236" y="17692"/>
                    <a:pt x="10572" y="17678"/>
                    <a:pt x="10913" y="17649"/>
                  </a:cubicBezTo>
                  <a:cubicBezTo>
                    <a:pt x="14530" y="17376"/>
                    <a:pt x="19059" y="15370"/>
                    <a:pt x="19698" y="12604"/>
                  </a:cubicBezTo>
                  <a:cubicBezTo>
                    <a:pt x="20306" y="9838"/>
                    <a:pt x="20427" y="8014"/>
                    <a:pt x="19637" y="5430"/>
                  </a:cubicBezTo>
                  <a:cubicBezTo>
                    <a:pt x="18847" y="2877"/>
                    <a:pt x="18512" y="1722"/>
                    <a:pt x="15868" y="993"/>
                  </a:cubicBezTo>
                  <a:cubicBezTo>
                    <a:pt x="14870" y="703"/>
                    <a:pt x="12172" y="1"/>
                    <a:pt x="936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555;p80">
              <a:extLst>
                <a:ext uri="{FF2B5EF4-FFF2-40B4-BE49-F238E27FC236}">
                  <a16:creationId xmlns="" xmlns:a16="http://schemas.microsoft.com/office/drawing/2014/main" id="{0CDFEF30-72A6-4D40-9054-D1404185472D}"/>
                </a:ext>
              </a:extLst>
            </p:cNvPr>
            <p:cNvSpPr/>
            <p:nvPr/>
          </p:nvSpPr>
          <p:spPr>
            <a:xfrm>
              <a:off x="3809550" y="4432225"/>
              <a:ext cx="38775" cy="38325"/>
            </a:xfrm>
            <a:custGeom>
              <a:avLst/>
              <a:gdLst/>
              <a:ahLst/>
              <a:cxnLst/>
              <a:rect l="l" t="t" r="r" b="b"/>
              <a:pathLst>
                <a:path w="1551" h="1533" extrusionOk="0">
                  <a:moveTo>
                    <a:pt x="1459" y="0"/>
                  </a:moveTo>
                  <a:cubicBezTo>
                    <a:pt x="851" y="92"/>
                    <a:pt x="31" y="851"/>
                    <a:pt x="0" y="1490"/>
                  </a:cubicBezTo>
                  <a:cubicBezTo>
                    <a:pt x="0" y="1511"/>
                    <a:pt x="31" y="1533"/>
                    <a:pt x="59" y="1533"/>
                  </a:cubicBezTo>
                  <a:cubicBezTo>
                    <a:pt x="71" y="1533"/>
                    <a:pt x="83" y="1529"/>
                    <a:pt x="91" y="1520"/>
                  </a:cubicBezTo>
                  <a:cubicBezTo>
                    <a:pt x="395" y="851"/>
                    <a:pt x="821" y="426"/>
                    <a:pt x="1490" y="152"/>
                  </a:cubicBezTo>
                  <a:cubicBezTo>
                    <a:pt x="1550" y="122"/>
                    <a:pt x="1550" y="0"/>
                    <a:pt x="14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556;p80">
              <a:extLst>
                <a:ext uri="{FF2B5EF4-FFF2-40B4-BE49-F238E27FC236}">
                  <a16:creationId xmlns="" xmlns:a16="http://schemas.microsoft.com/office/drawing/2014/main" id="{76982292-28ED-4A88-94FA-4ACFD24277C1}"/>
                </a:ext>
              </a:extLst>
            </p:cNvPr>
            <p:cNvSpPr/>
            <p:nvPr/>
          </p:nvSpPr>
          <p:spPr>
            <a:xfrm>
              <a:off x="4065625" y="4386650"/>
              <a:ext cx="51325" cy="16300"/>
            </a:xfrm>
            <a:custGeom>
              <a:avLst/>
              <a:gdLst/>
              <a:ahLst/>
              <a:cxnLst/>
              <a:rect l="l" t="t" r="r" b="b"/>
              <a:pathLst>
                <a:path w="2053" h="652" extrusionOk="0">
                  <a:moveTo>
                    <a:pt x="601" y="1"/>
                  </a:moveTo>
                  <a:cubicBezTo>
                    <a:pt x="405" y="1"/>
                    <a:pt x="219" y="29"/>
                    <a:pt x="61" y="91"/>
                  </a:cubicBezTo>
                  <a:cubicBezTo>
                    <a:pt x="1" y="121"/>
                    <a:pt x="1" y="212"/>
                    <a:pt x="61" y="212"/>
                  </a:cubicBezTo>
                  <a:cubicBezTo>
                    <a:pt x="700" y="243"/>
                    <a:pt x="1308" y="243"/>
                    <a:pt x="1824" y="638"/>
                  </a:cubicBezTo>
                  <a:cubicBezTo>
                    <a:pt x="1844" y="648"/>
                    <a:pt x="1863" y="652"/>
                    <a:pt x="1882" y="652"/>
                  </a:cubicBezTo>
                  <a:cubicBezTo>
                    <a:pt x="1979" y="652"/>
                    <a:pt x="2053" y="532"/>
                    <a:pt x="1976" y="456"/>
                  </a:cubicBezTo>
                  <a:cubicBezTo>
                    <a:pt x="1630" y="174"/>
                    <a:pt x="1084" y="1"/>
                    <a:pt x="6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557;p80">
              <a:extLst>
                <a:ext uri="{FF2B5EF4-FFF2-40B4-BE49-F238E27FC236}">
                  <a16:creationId xmlns="" xmlns:a16="http://schemas.microsoft.com/office/drawing/2014/main" id="{7DAD8DF5-A64A-4465-84E8-FD6B8CE57D5B}"/>
                </a:ext>
              </a:extLst>
            </p:cNvPr>
            <p:cNvSpPr/>
            <p:nvPr/>
          </p:nvSpPr>
          <p:spPr>
            <a:xfrm>
              <a:off x="3824750" y="4570675"/>
              <a:ext cx="95000" cy="83300"/>
            </a:xfrm>
            <a:custGeom>
              <a:avLst/>
              <a:gdLst/>
              <a:ahLst/>
              <a:cxnLst/>
              <a:rect l="l" t="t" r="r" b="b"/>
              <a:pathLst>
                <a:path w="3800" h="3332" extrusionOk="0">
                  <a:moveTo>
                    <a:pt x="1943" y="0"/>
                  </a:moveTo>
                  <a:cubicBezTo>
                    <a:pt x="1843" y="0"/>
                    <a:pt x="1743" y="8"/>
                    <a:pt x="1642" y="25"/>
                  </a:cubicBezTo>
                  <a:cubicBezTo>
                    <a:pt x="669" y="207"/>
                    <a:pt x="0" y="1058"/>
                    <a:pt x="183" y="1970"/>
                  </a:cubicBezTo>
                  <a:cubicBezTo>
                    <a:pt x="318" y="2784"/>
                    <a:pt x="1059" y="3332"/>
                    <a:pt x="1887" y="3332"/>
                  </a:cubicBezTo>
                  <a:cubicBezTo>
                    <a:pt x="1987" y="3332"/>
                    <a:pt x="2088" y="3324"/>
                    <a:pt x="2189" y="3307"/>
                  </a:cubicBezTo>
                  <a:cubicBezTo>
                    <a:pt x="3161" y="3125"/>
                    <a:pt x="3800" y="2274"/>
                    <a:pt x="3648" y="1362"/>
                  </a:cubicBezTo>
                  <a:cubicBezTo>
                    <a:pt x="3512" y="548"/>
                    <a:pt x="2771" y="0"/>
                    <a:pt x="1943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558;p80">
              <a:extLst>
                <a:ext uri="{FF2B5EF4-FFF2-40B4-BE49-F238E27FC236}">
                  <a16:creationId xmlns="" xmlns:a16="http://schemas.microsoft.com/office/drawing/2014/main" id="{A46D4843-5C41-43ED-B2EF-7A1BA6C32908}"/>
                </a:ext>
              </a:extLst>
            </p:cNvPr>
            <p:cNvSpPr/>
            <p:nvPr/>
          </p:nvSpPr>
          <p:spPr>
            <a:xfrm>
              <a:off x="4063350" y="4529425"/>
              <a:ext cx="95000" cy="82975"/>
            </a:xfrm>
            <a:custGeom>
              <a:avLst/>
              <a:gdLst/>
              <a:ahLst/>
              <a:cxnLst/>
              <a:rect l="l" t="t" r="r" b="b"/>
              <a:pathLst>
                <a:path w="3800" h="3319" extrusionOk="0">
                  <a:moveTo>
                    <a:pt x="1958" y="1"/>
                  </a:moveTo>
                  <a:cubicBezTo>
                    <a:pt x="1844" y="1"/>
                    <a:pt x="1728" y="11"/>
                    <a:pt x="1611" y="33"/>
                  </a:cubicBezTo>
                  <a:cubicBezTo>
                    <a:pt x="669" y="185"/>
                    <a:pt x="0" y="1067"/>
                    <a:pt x="152" y="1948"/>
                  </a:cubicBezTo>
                  <a:cubicBezTo>
                    <a:pt x="313" y="2751"/>
                    <a:pt x="1015" y="3318"/>
                    <a:pt x="1844" y="3318"/>
                  </a:cubicBezTo>
                  <a:cubicBezTo>
                    <a:pt x="1957" y="3318"/>
                    <a:pt x="2072" y="3308"/>
                    <a:pt x="2189" y="3286"/>
                  </a:cubicBezTo>
                  <a:cubicBezTo>
                    <a:pt x="3162" y="3134"/>
                    <a:pt x="3800" y="2252"/>
                    <a:pt x="3648" y="1340"/>
                  </a:cubicBezTo>
                  <a:cubicBezTo>
                    <a:pt x="3514" y="565"/>
                    <a:pt x="2792" y="1"/>
                    <a:pt x="1958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559;p80">
              <a:extLst>
                <a:ext uri="{FF2B5EF4-FFF2-40B4-BE49-F238E27FC236}">
                  <a16:creationId xmlns="" xmlns:a16="http://schemas.microsoft.com/office/drawing/2014/main" id="{D4B966D7-8C09-487A-A128-B7A4630BFF83}"/>
                </a:ext>
              </a:extLst>
            </p:cNvPr>
            <p:cNvSpPr/>
            <p:nvPr/>
          </p:nvSpPr>
          <p:spPr>
            <a:xfrm>
              <a:off x="3956200" y="4562350"/>
              <a:ext cx="42575" cy="23475"/>
            </a:xfrm>
            <a:custGeom>
              <a:avLst/>
              <a:gdLst/>
              <a:ahLst/>
              <a:cxnLst/>
              <a:rect l="l" t="t" r="r" b="b"/>
              <a:pathLst>
                <a:path w="1703" h="939" extrusionOk="0">
                  <a:moveTo>
                    <a:pt x="46" y="1"/>
                  </a:moveTo>
                  <a:cubicBezTo>
                    <a:pt x="23" y="1"/>
                    <a:pt x="1" y="8"/>
                    <a:pt x="1" y="23"/>
                  </a:cubicBezTo>
                  <a:cubicBezTo>
                    <a:pt x="29" y="754"/>
                    <a:pt x="861" y="939"/>
                    <a:pt x="1467" y="939"/>
                  </a:cubicBezTo>
                  <a:cubicBezTo>
                    <a:pt x="1517" y="939"/>
                    <a:pt x="1565" y="938"/>
                    <a:pt x="1612" y="935"/>
                  </a:cubicBezTo>
                  <a:cubicBezTo>
                    <a:pt x="1703" y="935"/>
                    <a:pt x="1703" y="814"/>
                    <a:pt x="1612" y="814"/>
                  </a:cubicBezTo>
                  <a:cubicBezTo>
                    <a:pt x="973" y="722"/>
                    <a:pt x="365" y="692"/>
                    <a:pt x="92" y="23"/>
                  </a:cubicBezTo>
                  <a:cubicBezTo>
                    <a:pt x="92" y="8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560;p80">
              <a:extLst>
                <a:ext uri="{FF2B5EF4-FFF2-40B4-BE49-F238E27FC236}">
                  <a16:creationId xmlns="" xmlns:a16="http://schemas.microsoft.com/office/drawing/2014/main" id="{CB65CDD1-913D-453D-902A-203470BC89CD}"/>
                </a:ext>
              </a:extLst>
            </p:cNvPr>
            <p:cNvSpPr/>
            <p:nvPr/>
          </p:nvSpPr>
          <p:spPr>
            <a:xfrm>
              <a:off x="3853625" y="45110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1" y="0"/>
                  </a:moveTo>
                  <a:cubicBezTo>
                    <a:pt x="513" y="0"/>
                    <a:pt x="485" y="3"/>
                    <a:pt x="456" y="9"/>
                  </a:cubicBezTo>
                  <a:cubicBezTo>
                    <a:pt x="183" y="70"/>
                    <a:pt x="0" y="374"/>
                    <a:pt x="61" y="739"/>
                  </a:cubicBezTo>
                  <a:cubicBezTo>
                    <a:pt x="118" y="1052"/>
                    <a:pt x="388" y="1259"/>
                    <a:pt x="647" y="1259"/>
                  </a:cubicBezTo>
                  <a:cubicBezTo>
                    <a:pt x="664" y="1259"/>
                    <a:pt x="682" y="1258"/>
                    <a:pt x="699" y="1256"/>
                  </a:cubicBezTo>
                  <a:cubicBezTo>
                    <a:pt x="973" y="1195"/>
                    <a:pt x="1155" y="861"/>
                    <a:pt x="1094" y="526"/>
                  </a:cubicBezTo>
                  <a:cubicBezTo>
                    <a:pt x="1013" y="227"/>
                    <a:pt x="785" y="0"/>
                    <a:pt x="54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61;p80">
              <a:extLst>
                <a:ext uri="{FF2B5EF4-FFF2-40B4-BE49-F238E27FC236}">
                  <a16:creationId xmlns="" xmlns:a16="http://schemas.microsoft.com/office/drawing/2014/main" id="{CB061ACD-271F-4B4E-BE63-04AA3734E532}"/>
                </a:ext>
              </a:extLst>
            </p:cNvPr>
            <p:cNvSpPr/>
            <p:nvPr/>
          </p:nvSpPr>
          <p:spPr>
            <a:xfrm>
              <a:off x="4064100" y="44692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3" y="0"/>
                  </a:moveTo>
                  <a:cubicBezTo>
                    <a:pt x="514" y="0"/>
                    <a:pt x="485" y="3"/>
                    <a:pt x="457" y="10"/>
                  </a:cubicBezTo>
                  <a:cubicBezTo>
                    <a:pt x="183" y="70"/>
                    <a:pt x="1" y="374"/>
                    <a:pt x="62" y="739"/>
                  </a:cubicBezTo>
                  <a:cubicBezTo>
                    <a:pt x="119" y="1052"/>
                    <a:pt x="389" y="1259"/>
                    <a:pt x="647" y="1259"/>
                  </a:cubicBezTo>
                  <a:cubicBezTo>
                    <a:pt x="665" y="1259"/>
                    <a:pt x="683" y="1258"/>
                    <a:pt x="700" y="1256"/>
                  </a:cubicBezTo>
                  <a:cubicBezTo>
                    <a:pt x="973" y="1195"/>
                    <a:pt x="1156" y="861"/>
                    <a:pt x="1095" y="526"/>
                  </a:cubicBezTo>
                  <a:cubicBezTo>
                    <a:pt x="1041" y="227"/>
                    <a:pt x="791" y="0"/>
                    <a:pt x="543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62;p80">
              <a:extLst>
                <a:ext uri="{FF2B5EF4-FFF2-40B4-BE49-F238E27FC236}">
                  <a16:creationId xmlns="" xmlns:a16="http://schemas.microsoft.com/office/drawing/2014/main" id="{BB279ACE-0BE4-4479-920E-C325C3D5E66A}"/>
                </a:ext>
              </a:extLst>
            </p:cNvPr>
            <p:cNvSpPr/>
            <p:nvPr/>
          </p:nvSpPr>
          <p:spPr>
            <a:xfrm>
              <a:off x="3959250" y="4477050"/>
              <a:ext cx="35725" cy="52825"/>
            </a:xfrm>
            <a:custGeom>
              <a:avLst/>
              <a:gdLst/>
              <a:ahLst/>
              <a:cxnLst/>
              <a:rect l="l" t="t" r="r" b="b"/>
              <a:pathLst>
                <a:path w="1429" h="2113" extrusionOk="0">
                  <a:moveTo>
                    <a:pt x="61" y="1"/>
                  </a:moveTo>
                  <a:cubicBezTo>
                    <a:pt x="61" y="1"/>
                    <a:pt x="31" y="1"/>
                    <a:pt x="31" y="31"/>
                  </a:cubicBezTo>
                  <a:cubicBezTo>
                    <a:pt x="0" y="305"/>
                    <a:pt x="31" y="609"/>
                    <a:pt x="31" y="882"/>
                  </a:cubicBezTo>
                  <a:cubicBezTo>
                    <a:pt x="31" y="1095"/>
                    <a:pt x="0" y="1368"/>
                    <a:pt x="152" y="1520"/>
                  </a:cubicBezTo>
                  <a:cubicBezTo>
                    <a:pt x="220" y="1633"/>
                    <a:pt x="321" y="1696"/>
                    <a:pt x="431" y="1696"/>
                  </a:cubicBezTo>
                  <a:cubicBezTo>
                    <a:pt x="469" y="1696"/>
                    <a:pt x="508" y="1688"/>
                    <a:pt x="547" y="1672"/>
                  </a:cubicBezTo>
                  <a:cubicBezTo>
                    <a:pt x="608" y="1642"/>
                    <a:pt x="669" y="1581"/>
                    <a:pt x="730" y="1551"/>
                  </a:cubicBezTo>
                  <a:cubicBezTo>
                    <a:pt x="760" y="1520"/>
                    <a:pt x="851" y="1399"/>
                    <a:pt x="882" y="1399"/>
                  </a:cubicBezTo>
                  <a:cubicBezTo>
                    <a:pt x="1003" y="1490"/>
                    <a:pt x="1094" y="1581"/>
                    <a:pt x="1186" y="1672"/>
                  </a:cubicBezTo>
                  <a:cubicBezTo>
                    <a:pt x="1155" y="1794"/>
                    <a:pt x="1094" y="1885"/>
                    <a:pt x="973" y="1946"/>
                  </a:cubicBezTo>
                  <a:cubicBezTo>
                    <a:pt x="896" y="1997"/>
                    <a:pt x="948" y="2112"/>
                    <a:pt x="1021" y="2112"/>
                  </a:cubicBezTo>
                  <a:cubicBezTo>
                    <a:pt x="1035" y="2112"/>
                    <a:pt x="1049" y="2108"/>
                    <a:pt x="1064" y="2098"/>
                  </a:cubicBezTo>
                  <a:cubicBezTo>
                    <a:pt x="1277" y="1976"/>
                    <a:pt x="1429" y="1703"/>
                    <a:pt x="1338" y="1429"/>
                  </a:cubicBezTo>
                  <a:cubicBezTo>
                    <a:pt x="1294" y="1298"/>
                    <a:pt x="1155" y="1198"/>
                    <a:pt x="1002" y="1198"/>
                  </a:cubicBezTo>
                  <a:cubicBezTo>
                    <a:pt x="942" y="1198"/>
                    <a:pt x="880" y="1213"/>
                    <a:pt x="821" y="1247"/>
                  </a:cubicBezTo>
                  <a:cubicBezTo>
                    <a:pt x="730" y="1308"/>
                    <a:pt x="669" y="1429"/>
                    <a:pt x="578" y="1490"/>
                  </a:cubicBezTo>
                  <a:cubicBezTo>
                    <a:pt x="516" y="1524"/>
                    <a:pt x="462" y="1538"/>
                    <a:pt x="417" y="1538"/>
                  </a:cubicBezTo>
                  <a:cubicBezTo>
                    <a:pt x="174" y="1538"/>
                    <a:pt x="152" y="1117"/>
                    <a:pt x="152" y="913"/>
                  </a:cubicBezTo>
                  <a:cubicBezTo>
                    <a:pt x="152" y="669"/>
                    <a:pt x="274" y="213"/>
                    <a:pt x="6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63;p80">
              <a:extLst>
                <a:ext uri="{FF2B5EF4-FFF2-40B4-BE49-F238E27FC236}">
                  <a16:creationId xmlns="" xmlns:a16="http://schemas.microsoft.com/office/drawing/2014/main" id="{F43044A0-A622-4BE3-AAE8-BBB54C80EA02}"/>
                </a:ext>
              </a:extLst>
            </p:cNvPr>
            <p:cNvSpPr/>
            <p:nvPr/>
          </p:nvSpPr>
          <p:spPr>
            <a:xfrm>
              <a:off x="3691000" y="4287850"/>
              <a:ext cx="97300" cy="243425"/>
            </a:xfrm>
            <a:custGeom>
              <a:avLst/>
              <a:gdLst/>
              <a:ahLst/>
              <a:cxnLst/>
              <a:rect l="l" t="t" r="r" b="b"/>
              <a:pathLst>
                <a:path w="3892" h="9737" extrusionOk="0">
                  <a:moveTo>
                    <a:pt x="3861" y="0"/>
                  </a:moveTo>
                  <a:cubicBezTo>
                    <a:pt x="2128" y="1003"/>
                    <a:pt x="821" y="2645"/>
                    <a:pt x="517" y="4134"/>
                  </a:cubicBezTo>
                  <a:cubicBezTo>
                    <a:pt x="1" y="6748"/>
                    <a:pt x="821" y="9514"/>
                    <a:pt x="821" y="9514"/>
                  </a:cubicBezTo>
                  <a:cubicBezTo>
                    <a:pt x="1156" y="9514"/>
                    <a:pt x="2128" y="9696"/>
                    <a:pt x="2280" y="9727"/>
                  </a:cubicBezTo>
                  <a:cubicBezTo>
                    <a:pt x="2295" y="9733"/>
                    <a:pt x="2308" y="9737"/>
                    <a:pt x="2318" y="9737"/>
                  </a:cubicBezTo>
                  <a:cubicBezTo>
                    <a:pt x="2486" y="9737"/>
                    <a:pt x="1931" y="8808"/>
                    <a:pt x="2189" y="8693"/>
                  </a:cubicBezTo>
                  <a:cubicBezTo>
                    <a:pt x="2736" y="8450"/>
                    <a:pt x="3314" y="8207"/>
                    <a:pt x="3891" y="7994"/>
                  </a:cubicBezTo>
                  <a:cubicBezTo>
                    <a:pt x="3253" y="5775"/>
                    <a:pt x="3283" y="3496"/>
                    <a:pt x="3678" y="1338"/>
                  </a:cubicBezTo>
                  <a:cubicBezTo>
                    <a:pt x="3739" y="882"/>
                    <a:pt x="3800" y="426"/>
                    <a:pt x="386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64;p80">
              <a:extLst>
                <a:ext uri="{FF2B5EF4-FFF2-40B4-BE49-F238E27FC236}">
                  <a16:creationId xmlns="" xmlns:a16="http://schemas.microsoft.com/office/drawing/2014/main" id="{6CC7AAEE-0938-4724-9A90-2BA411F475A0}"/>
                </a:ext>
              </a:extLst>
            </p:cNvPr>
            <p:cNvSpPr/>
            <p:nvPr/>
          </p:nvSpPr>
          <p:spPr>
            <a:xfrm>
              <a:off x="3772300" y="4272650"/>
              <a:ext cx="76775" cy="215075"/>
            </a:xfrm>
            <a:custGeom>
              <a:avLst/>
              <a:gdLst/>
              <a:ahLst/>
              <a:cxnLst/>
              <a:rect l="l" t="t" r="r" b="b"/>
              <a:pathLst>
                <a:path w="3071" h="8603" extrusionOk="0">
                  <a:moveTo>
                    <a:pt x="1946" y="0"/>
                  </a:moveTo>
                  <a:lnTo>
                    <a:pt x="1946" y="0"/>
                  </a:lnTo>
                  <a:cubicBezTo>
                    <a:pt x="1460" y="152"/>
                    <a:pt x="1034" y="365"/>
                    <a:pt x="609" y="608"/>
                  </a:cubicBezTo>
                  <a:cubicBezTo>
                    <a:pt x="548" y="1034"/>
                    <a:pt x="487" y="1490"/>
                    <a:pt x="426" y="1946"/>
                  </a:cubicBezTo>
                  <a:cubicBezTo>
                    <a:pt x="31" y="4104"/>
                    <a:pt x="1" y="6383"/>
                    <a:pt x="639" y="8602"/>
                  </a:cubicBezTo>
                  <a:cubicBezTo>
                    <a:pt x="1429" y="8329"/>
                    <a:pt x="2281" y="8085"/>
                    <a:pt x="3071" y="7903"/>
                  </a:cubicBezTo>
                  <a:cubicBezTo>
                    <a:pt x="2159" y="5350"/>
                    <a:pt x="1825" y="2675"/>
                    <a:pt x="1946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65;p80">
              <a:extLst>
                <a:ext uri="{FF2B5EF4-FFF2-40B4-BE49-F238E27FC236}">
                  <a16:creationId xmlns="" xmlns:a16="http://schemas.microsoft.com/office/drawing/2014/main" id="{62A0C61A-21A4-4683-85E6-B9324D024ED6}"/>
                </a:ext>
              </a:extLst>
            </p:cNvPr>
            <p:cNvSpPr/>
            <p:nvPr/>
          </p:nvSpPr>
          <p:spPr>
            <a:xfrm>
              <a:off x="3817900" y="4201800"/>
              <a:ext cx="313875" cy="267675"/>
            </a:xfrm>
            <a:custGeom>
              <a:avLst/>
              <a:gdLst/>
              <a:ahLst/>
              <a:cxnLst/>
              <a:rect l="l" t="t" r="r" b="b"/>
              <a:pathLst>
                <a:path w="12555" h="10707" extrusionOk="0">
                  <a:moveTo>
                    <a:pt x="5177" y="1"/>
                  </a:moveTo>
                  <a:cubicBezTo>
                    <a:pt x="5156" y="1"/>
                    <a:pt x="5132" y="3"/>
                    <a:pt x="5107" y="7"/>
                  </a:cubicBezTo>
                  <a:cubicBezTo>
                    <a:pt x="4286" y="129"/>
                    <a:pt x="4195" y="2348"/>
                    <a:pt x="4195" y="2348"/>
                  </a:cubicBezTo>
                  <a:cubicBezTo>
                    <a:pt x="4195" y="2348"/>
                    <a:pt x="3715" y="1003"/>
                    <a:pt x="3010" y="1003"/>
                  </a:cubicBezTo>
                  <a:cubicBezTo>
                    <a:pt x="2922" y="1003"/>
                    <a:pt x="2831" y="1024"/>
                    <a:pt x="2736" y="1071"/>
                  </a:cubicBezTo>
                  <a:cubicBezTo>
                    <a:pt x="1885" y="1527"/>
                    <a:pt x="3314" y="2530"/>
                    <a:pt x="3314" y="2530"/>
                  </a:cubicBezTo>
                  <a:cubicBezTo>
                    <a:pt x="2985" y="2477"/>
                    <a:pt x="2659" y="2452"/>
                    <a:pt x="2338" y="2452"/>
                  </a:cubicBezTo>
                  <a:cubicBezTo>
                    <a:pt x="1560" y="2452"/>
                    <a:pt x="811" y="2598"/>
                    <a:pt x="122" y="2834"/>
                  </a:cubicBezTo>
                  <a:cubicBezTo>
                    <a:pt x="1" y="5509"/>
                    <a:pt x="335" y="8184"/>
                    <a:pt x="1247" y="10707"/>
                  </a:cubicBezTo>
                  <a:cubicBezTo>
                    <a:pt x="4317" y="9977"/>
                    <a:pt x="7022" y="9825"/>
                    <a:pt x="7022" y="9825"/>
                  </a:cubicBezTo>
                  <a:cubicBezTo>
                    <a:pt x="7022" y="9825"/>
                    <a:pt x="6518" y="7254"/>
                    <a:pt x="6795" y="7254"/>
                  </a:cubicBezTo>
                  <a:cubicBezTo>
                    <a:pt x="6822" y="7254"/>
                    <a:pt x="6857" y="7279"/>
                    <a:pt x="6900" y="7333"/>
                  </a:cubicBezTo>
                  <a:cubicBezTo>
                    <a:pt x="7387" y="7971"/>
                    <a:pt x="7843" y="9764"/>
                    <a:pt x="7843" y="9764"/>
                  </a:cubicBezTo>
                  <a:lnTo>
                    <a:pt x="10305" y="9430"/>
                  </a:lnTo>
                  <a:cubicBezTo>
                    <a:pt x="10335" y="8822"/>
                    <a:pt x="9697" y="6056"/>
                    <a:pt x="9697" y="6056"/>
                  </a:cubicBezTo>
                  <a:lnTo>
                    <a:pt x="9697" y="6056"/>
                  </a:lnTo>
                  <a:cubicBezTo>
                    <a:pt x="10426" y="6907"/>
                    <a:pt x="11369" y="9400"/>
                    <a:pt x="11369" y="9400"/>
                  </a:cubicBezTo>
                  <a:cubicBezTo>
                    <a:pt x="11703" y="9430"/>
                    <a:pt x="12128" y="9430"/>
                    <a:pt x="12554" y="9460"/>
                  </a:cubicBezTo>
                  <a:cubicBezTo>
                    <a:pt x="11581" y="6573"/>
                    <a:pt x="9666" y="3898"/>
                    <a:pt x="7660" y="1466"/>
                  </a:cubicBezTo>
                  <a:cubicBezTo>
                    <a:pt x="6080" y="1740"/>
                    <a:pt x="4864" y="2257"/>
                    <a:pt x="4864" y="2257"/>
                  </a:cubicBezTo>
                  <a:cubicBezTo>
                    <a:pt x="4864" y="2257"/>
                    <a:pt x="5864" y="1"/>
                    <a:pt x="5177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66;p80">
              <a:extLst>
                <a:ext uri="{FF2B5EF4-FFF2-40B4-BE49-F238E27FC236}">
                  <a16:creationId xmlns="" xmlns:a16="http://schemas.microsoft.com/office/drawing/2014/main" id="{0B813688-C2A8-43A3-8491-68F04495345B}"/>
                </a:ext>
              </a:extLst>
            </p:cNvPr>
            <p:cNvSpPr/>
            <p:nvPr/>
          </p:nvSpPr>
          <p:spPr>
            <a:xfrm>
              <a:off x="4009400" y="4234175"/>
              <a:ext cx="180125" cy="204150"/>
            </a:xfrm>
            <a:custGeom>
              <a:avLst/>
              <a:gdLst/>
              <a:ahLst/>
              <a:cxnLst/>
              <a:rect l="l" t="t" r="r" b="b"/>
              <a:pathLst>
                <a:path w="7205" h="8166" extrusionOk="0">
                  <a:moveTo>
                    <a:pt x="2032" y="0"/>
                  </a:moveTo>
                  <a:cubicBezTo>
                    <a:pt x="1337" y="0"/>
                    <a:pt x="641" y="77"/>
                    <a:pt x="0" y="171"/>
                  </a:cubicBezTo>
                  <a:cubicBezTo>
                    <a:pt x="2006" y="2603"/>
                    <a:pt x="3921" y="5278"/>
                    <a:pt x="4924" y="8165"/>
                  </a:cubicBezTo>
                  <a:lnTo>
                    <a:pt x="7204" y="8165"/>
                  </a:lnTo>
                  <a:cubicBezTo>
                    <a:pt x="6475" y="5096"/>
                    <a:pt x="4864" y="2208"/>
                    <a:pt x="2614" y="19"/>
                  </a:cubicBezTo>
                  <a:cubicBezTo>
                    <a:pt x="2421" y="6"/>
                    <a:pt x="2226" y="0"/>
                    <a:pt x="2032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567;p80">
              <a:extLst>
                <a:ext uri="{FF2B5EF4-FFF2-40B4-BE49-F238E27FC236}">
                  <a16:creationId xmlns="" xmlns:a16="http://schemas.microsoft.com/office/drawing/2014/main" id="{4CF919B0-C209-4E8B-9AC8-591FD576D88B}"/>
                </a:ext>
              </a:extLst>
            </p:cNvPr>
            <p:cNvSpPr/>
            <p:nvPr/>
          </p:nvSpPr>
          <p:spPr>
            <a:xfrm>
              <a:off x="4073975" y="4234650"/>
              <a:ext cx="150500" cy="212800"/>
            </a:xfrm>
            <a:custGeom>
              <a:avLst/>
              <a:gdLst/>
              <a:ahLst/>
              <a:cxnLst/>
              <a:rect l="l" t="t" r="r" b="b"/>
              <a:pathLst>
                <a:path w="6020" h="8512" extrusionOk="0">
                  <a:moveTo>
                    <a:pt x="1" y="0"/>
                  </a:moveTo>
                  <a:lnTo>
                    <a:pt x="1" y="0"/>
                  </a:lnTo>
                  <a:cubicBezTo>
                    <a:pt x="2281" y="2189"/>
                    <a:pt x="3892" y="5077"/>
                    <a:pt x="4621" y="8146"/>
                  </a:cubicBezTo>
                  <a:lnTo>
                    <a:pt x="5107" y="8146"/>
                  </a:lnTo>
                  <a:cubicBezTo>
                    <a:pt x="5533" y="8146"/>
                    <a:pt x="5047" y="8511"/>
                    <a:pt x="5290" y="8511"/>
                  </a:cubicBezTo>
                  <a:cubicBezTo>
                    <a:pt x="5472" y="8511"/>
                    <a:pt x="6019" y="8116"/>
                    <a:pt x="6019" y="8116"/>
                  </a:cubicBezTo>
                  <a:cubicBezTo>
                    <a:pt x="6019" y="8116"/>
                    <a:pt x="5776" y="5958"/>
                    <a:pt x="3588" y="2067"/>
                  </a:cubicBezTo>
                  <a:cubicBezTo>
                    <a:pt x="2828" y="669"/>
                    <a:pt x="1460" y="122"/>
                    <a:pt x="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568;p80">
              <a:extLst>
                <a:ext uri="{FF2B5EF4-FFF2-40B4-BE49-F238E27FC236}">
                  <a16:creationId xmlns="" xmlns:a16="http://schemas.microsoft.com/office/drawing/2014/main" id="{17D4C8F8-2596-41A5-8E6E-73912911582C}"/>
                </a:ext>
              </a:extLst>
            </p:cNvPr>
            <p:cNvSpPr/>
            <p:nvPr/>
          </p:nvSpPr>
          <p:spPr>
            <a:xfrm>
              <a:off x="2975175" y="4531100"/>
              <a:ext cx="96550" cy="62725"/>
            </a:xfrm>
            <a:custGeom>
              <a:avLst/>
              <a:gdLst/>
              <a:ahLst/>
              <a:cxnLst/>
              <a:rect l="l" t="t" r="r" b="b"/>
              <a:pathLst>
                <a:path w="3862" h="2509" extrusionOk="0">
                  <a:moveTo>
                    <a:pt x="1729" y="1"/>
                  </a:moveTo>
                  <a:cubicBezTo>
                    <a:pt x="1134" y="1"/>
                    <a:pt x="538" y="140"/>
                    <a:pt x="1" y="422"/>
                  </a:cubicBezTo>
                  <a:cubicBezTo>
                    <a:pt x="26" y="1434"/>
                    <a:pt x="788" y="2508"/>
                    <a:pt x="2496" y="2508"/>
                  </a:cubicBezTo>
                  <a:cubicBezTo>
                    <a:pt x="2841" y="2508"/>
                    <a:pt x="3224" y="2465"/>
                    <a:pt x="3648" y="2368"/>
                  </a:cubicBezTo>
                  <a:lnTo>
                    <a:pt x="3861" y="665"/>
                  </a:lnTo>
                  <a:cubicBezTo>
                    <a:pt x="3233" y="224"/>
                    <a:pt x="2482" y="1"/>
                    <a:pt x="172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569;p80">
              <a:extLst>
                <a:ext uri="{FF2B5EF4-FFF2-40B4-BE49-F238E27FC236}">
                  <a16:creationId xmlns="" xmlns:a16="http://schemas.microsoft.com/office/drawing/2014/main" id="{879DD3EC-0928-43EF-9F78-3DBB579DB5CE}"/>
                </a:ext>
              </a:extLst>
            </p:cNvPr>
            <p:cNvSpPr/>
            <p:nvPr/>
          </p:nvSpPr>
          <p:spPr>
            <a:xfrm>
              <a:off x="2975175" y="4496475"/>
              <a:ext cx="100325" cy="51275"/>
            </a:xfrm>
            <a:custGeom>
              <a:avLst/>
              <a:gdLst/>
              <a:ahLst/>
              <a:cxnLst/>
              <a:rect l="l" t="t" r="r" b="b"/>
              <a:pathLst>
                <a:path w="4013" h="2051" extrusionOk="0">
                  <a:moveTo>
                    <a:pt x="1877" y="1"/>
                  </a:moveTo>
                  <a:cubicBezTo>
                    <a:pt x="1572" y="1"/>
                    <a:pt x="1247" y="56"/>
                    <a:pt x="913" y="196"/>
                  </a:cubicBezTo>
                  <a:cubicBezTo>
                    <a:pt x="305" y="439"/>
                    <a:pt x="1" y="1108"/>
                    <a:pt x="1" y="1807"/>
                  </a:cubicBezTo>
                  <a:cubicBezTo>
                    <a:pt x="538" y="1525"/>
                    <a:pt x="1134" y="1386"/>
                    <a:pt x="1729" y="1386"/>
                  </a:cubicBezTo>
                  <a:cubicBezTo>
                    <a:pt x="2482" y="1386"/>
                    <a:pt x="3233" y="1609"/>
                    <a:pt x="3861" y="2050"/>
                  </a:cubicBezTo>
                  <a:lnTo>
                    <a:pt x="4013" y="895"/>
                  </a:lnTo>
                  <a:cubicBezTo>
                    <a:pt x="4013" y="895"/>
                    <a:pt x="3099" y="1"/>
                    <a:pt x="187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570;p80">
              <a:extLst>
                <a:ext uri="{FF2B5EF4-FFF2-40B4-BE49-F238E27FC236}">
                  <a16:creationId xmlns="" xmlns:a16="http://schemas.microsoft.com/office/drawing/2014/main" id="{31CCB628-7047-4B42-B787-A95D19F7C03D}"/>
                </a:ext>
              </a:extLst>
            </p:cNvPr>
            <p:cNvSpPr/>
            <p:nvPr/>
          </p:nvSpPr>
          <p:spPr>
            <a:xfrm>
              <a:off x="3004825" y="4533275"/>
              <a:ext cx="57775" cy="55575"/>
            </a:xfrm>
            <a:custGeom>
              <a:avLst/>
              <a:gdLst/>
              <a:ahLst/>
              <a:cxnLst/>
              <a:rect l="l" t="t" r="r" b="b"/>
              <a:pathLst>
                <a:path w="2311" h="2223" extrusionOk="0">
                  <a:moveTo>
                    <a:pt x="675" y="24"/>
                  </a:moveTo>
                  <a:cubicBezTo>
                    <a:pt x="459" y="24"/>
                    <a:pt x="249" y="43"/>
                    <a:pt x="61" y="62"/>
                  </a:cubicBezTo>
                  <a:cubicBezTo>
                    <a:pt x="31" y="92"/>
                    <a:pt x="0" y="123"/>
                    <a:pt x="31" y="123"/>
                  </a:cubicBezTo>
                  <a:cubicBezTo>
                    <a:pt x="669" y="214"/>
                    <a:pt x="1520" y="1"/>
                    <a:pt x="1915" y="639"/>
                  </a:cubicBezTo>
                  <a:cubicBezTo>
                    <a:pt x="2189" y="1095"/>
                    <a:pt x="2067" y="1673"/>
                    <a:pt x="2037" y="2159"/>
                  </a:cubicBezTo>
                  <a:cubicBezTo>
                    <a:pt x="2018" y="2197"/>
                    <a:pt x="2069" y="2223"/>
                    <a:pt x="2110" y="2223"/>
                  </a:cubicBezTo>
                  <a:cubicBezTo>
                    <a:pt x="2136" y="2223"/>
                    <a:pt x="2158" y="2213"/>
                    <a:pt x="2158" y="2189"/>
                  </a:cubicBezTo>
                  <a:cubicBezTo>
                    <a:pt x="2249" y="1642"/>
                    <a:pt x="2310" y="974"/>
                    <a:pt x="1976" y="518"/>
                  </a:cubicBezTo>
                  <a:cubicBezTo>
                    <a:pt x="1661" y="118"/>
                    <a:pt x="1157" y="24"/>
                    <a:pt x="675" y="2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571;p80">
              <a:extLst>
                <a:ext uri="{FF2B5EF4-FFF2-40B4-BE49-F238E27FC236}">
                  <a16:creationId xmlns="" xmlns:a16="http://schemas.microsoft.com/office/drawing/2014/main" id="{B1D53288-FF8D-491B-AE70-CAD2C42A288A}"/>
                </a:ext>
              </a:extLst>
            </p:cNvPr>
            <p:cNvSpPr/>
            <p:nvPr/>
          </p:nvSpPr>
          <p:spPr>
            <a:xfrm>
              <a:off x="3028575" y="4550100"/>
              <a:ext cx="32500" cy="23125"/>
            </a:xfrm>
            <a:custGeom>
              <a:avLst/>
              <a:gdLst/>
              <a:ahLst/>
              <a:cxnLst/>
              <a:rect l="l" t="t" r="r" b="b"/>
              <a:pathLst>
                <a:path w="1300" h="925" extrusionOk="0">
                  <a:moveTo>
                    <a:pt x="427" y="0"/>
                  </a:moveTo>
                  <a:cubicBezTo>
                    <a:pt x="309" y="0"/>
                    <a:pt x="183" y="36"/>
                    <a:pt x="53" y="118"/>
                  </a:cubicBezTo>
                  <a:cubicBezTo>
                    <a:pt x="1" y="144"/>
                    <a:pt x="16" y="216"/>
                    <a:pt x="60" y="216"/>
                  </a:cubicBezTo>
                  <a:cubicBezTo>
                    <a:pt x="67" y="216"/>
                    <a:pt x="75" y="214"/>
                    <a:pt x="84" y="209"/>
                  </a:cubicBezTo>
                  <a:cubicBezTo>
                    <a:pt x="192" y="173"/>
                    <a:pt x="291" y="152"/>
                    <a:pt x="384" y="152"/>
                  </a:cubicBezTo>
                  <a:cubicBezTo>
                    <a:pt x="526" y="152"/>
                    <a:pt x="654" y="202"/>
                    <a:pt x="783" y="331"/>
                  </a:cubicBezTo>
                  <a:cubicBezTo>
                    <a:pt x="965" y="483"/>
                    <a:pt x="1026" y="696"/>
                    <a:pt x="1148" y="878"/>
                  </a:cubicBezTo>
                  <a:cubicBezTo>
                    <a:pt x="1170" y="912"/>
                    <a:pt x="1196" y="925"/>
                    <a:pt x="1221" y="925"/>
                  </a:cubicBezTo>
                  <a:cubicBezTo>
                    <a:pt x="1263" y="925"/>
                    <a:pt x="1299" y="886"/>
                    <a:pt x="1299" y="848"/>
                  </a:cubicBezTo>
                  <a:cubicBezTo>
                    <a:pt x="1158" y="424"/>
                    <a:pt x="835" y="0"/>
                    <a:pt x="4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72;p80">
              <a:extLst>
                <a:ext uri="{FF2B5EF4-FFF2-40B4-BE49-F238E27FC236}">
                  <a16:creationId xmlns="" xmlns:a16="http://schemas.microsoft.com/office/drawing/2014/main" id="{500DCD18-0CA7-4A44-A5AD-12D7830DD4B9}"/>
                </a:ext>
              </a:extLst>
            </p:cNvPr>
            <p:cNvSpPr/>
            <p:nvPr/>
          </p:nvSpPr>
          <p:spPr>
            <a:xfrm>
              <a:off x="3500275" y="4595575"/>
              <a:ext cx="100325" cy="61225"/>
            </a:xfrm>
            <a:custGeom>
              <a:avLst/>
              <a:gdLst/>
              <a:ahLst/>
              <a:cxnLst/>
              <a:rect l="l" t="t" r="r" b="b"/>
              <a:pathLst>
                <a:path w="4013" h="2449" extrusionOk="0">
                  <a:moveTo>
                    <a:pt x="1545" y="0"/>
                  </a:moveTo>
                  <a:cubicBezTo>
                    <a:pt x="1094" y="0"/>
                    <a:pt x="642" y="81"/>
                    <a:pt x="213" y="245"/>
                  </a:cubicBezTo>
                  <a:lnTo>
                    <a:pt x="0" y="1916"/>
                  </a:lnTo>
                  <a:cubicBezTo>
                    <a:pt x="725" y="2293"/>
                    <a:pt x="1360" y="2449"/>
                    <a:pt x="1901" y="2449"/>
                  </a:cubicBezTo>
                  <a:cubicBezTo>
                    <a:pt x="3061" y="2449"/>
                    <a:pt x="3784" y="1732"/>
                    <a:pt x="4012" y="944"/>
                  </a:cubicBezTo>
                  <a:cubicBezTo>
                    <a:pt x="3326" y="318"/>
                    <a:pt x="2438" y="0"/>
                    <a:pt x="154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573;p80">
              <a:extLst>
                <a:ext uri="{FF2B5EF4-FFF2-40B4-BE49-F238E27FC236}">
                  <a16:creationId xmlns="" xmlns:a16="http://schemas.microsoft.com/office/drawing/2014/main" id="{30D4A6D2-864A-4FBE-8C43-D217F6CE6909}"/>
                </a:ext>
              </a:extLst>
            </p:cNvPr>
            <p:cNvSpPr/>
            <p:nvPr/>
          </p:nvSpPr>
          <p:spPr>
            <a:xfrm>
              <a:off x="3505575" y="4561750"/>
              <a:ext cx="99575" cy="57425"/>
            </a:xfrm>
            <a:custGeom>
              <a:avLst/>
              <a:gdLst/>
              <a:ahLst/>
              <a:cxnLst/>
              <a:rect l="l" t="t" r="r" b="b"/>
              <a:pathLst>
                <a:path w="3983" h="2297" extrusionOk="0">
                  <a:moveTo>
                    <a:pt x="1775" y="1"/>
                  </a:moveTo>
                  <a:cubicBezTo>
                    <a:pt x="863" y="1"/>
                    <a:pt x="123" y="443"/>
                    <a:pt x="123" y="443"/>
                  </a:cubicBezTo>
                  <a:lnTo>
                    <a:pt x="1" y="1598"/>
                  </a:lnTo>
                  <a:cubicBezTo>
                    <a:pt x="419" y="1434"/>
                    <a:pt x="868" y="1353"/>
                    <a:pt x="1319" y="1353"/>
                  </a:cubicBezTo>
                  <a:cubicBezTo>
                    <a:pt x="2209" y="1353"/>
                    <a:pt x="3104" y="1671"/>
                    <a:pt x="3770" y="2297"/>
                  </a:cubicBezTo>
                  <a:cubicBezTo>
                    <a:pt x="3983" y="1628"/>
                    <a:pt x="3800" y="898"/>
                    <a:pt x="3284" y="503"/>
                  </a:cubicBezTo>
                  <a:cubicBezTo>
                    <a:pt x="2789" y="125"/>
                    <a:pt x="2258" y="1"/>
                    <a:pt x="177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574;p80">
              <a:extLst>
                <a:ext uri="{FF2B5EF4-FFF2-40B4-BE49-F238E27FC236}">
                  <a16:creationId xmlns="" xmlns:a16="http://schemas.microsoft.com/office/drawing/2014/main" id="{280EAC4A-D167-4A2C-9A65-0712ED23BE0D}"/>
                </a:ext>
              </a:extLst>
            </p:cNvPr>
            <p:cNvSpPr/>
            <p:nvPr/>
          </p:nvSpPr>
          <p:spPr>
            <a:xfrm>
              <a:off x="3508200" y="4598150"/>
              <a:ext cx="65050" cy="46775"/>
            </a:xfrm>
            <a:custGeom>
              <a:avLst/>
              <a:gdLst/>
              <a:ahLst/>
              <a:cxnLst/>
              <a:rect l="l" t="t" r="r" b="b"/>
              <a:pathLst>
                <a:path w="2602" h="1871" extrusionOk="0">
                  <a:moveTo>
                    <a:pt x="1374" y="0"/>
                  </a:moveTo>
                  <a:cubicBezTo>
                    <a:pt x="1103" y="0"/>
                    <a:pt x="843" y="64"/>
                    <a:pt x="625" y="233"/>
                  </a:cubicBezTo>
                  <a:cubicBezTo>
                    <a:pt x="139" y="567"/>
                    <a:pt x="48" y="1266"/>
                    <a:pt x="18" y="1813"/>
                  </a:cubicBezTo>
                  <a:cubicBezTo>
                    <a:pt x="1" y="1847"/>
                    <a:pt x="39" y="1871"/>
                    <a:pt x="77" y="1871"/>
                  </a:cubicBezTo>
                  <a:cubicBezTo>
                    <a:pt x="108" y="1871"/>
                    <a:pt x="139" y="1854"/>
                    <a:pt x="139" y="1813"/>
                  </a:cubicBezTo>
                  <a:cubicBezTo>
                    <a:pt x="200" y="1327"/>
                    <a:pt x="261" y="719"/>
                    <a:pt x="625" y="385"/>
                  </a:cubicBezTo>
                  <a:cubicBezTo>
                    <a:pt x="836" y="186"/>
                    <a:pt x="1077" y="122"/>
                    <a:pt x="1331" y="122"/>
                  </a:cubicBezTo>
                  <a:cubicBezTo>
                    <a:pt x="1739" y="122"/>
                    <a:pt x="2178" y="286"/>
                    <a:pt x="2571" y="324"/>
                  </a:cubicBezTo>
                  <a:cubicBezTo>
                    <a:pt x="2601" y="324"/>
                    <a:pt x="2601" y="294"/>
                    <a:pt x="2571" y="294"/>
                  </a:cubicBezTo>
                  <a:cubicBezTo>
                    <a:pt x="2223" y="147"/>
                    <a:pt x="1786" y="0"/>
                    <a:pt x="137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575;p80">
              <a:extLst>
                <a:ext uri="{FF2B5EF4-FFF2-40B4-BE49-F238E27FC236}">
                  <a16:creationId xmlns="" xmlns:a16="http://schemas.microsoft.com/office/drawing/2014/main" id="{8DD12CDC-3279-4CAA-A1B7-10D7094B1677}"/>
                </a:ext>
              </a:extLst>
            </p:cNvPr>
            <p:cNvSpPr/>
            <p:nvPr/>
          </p:nvSpPr>
          <p:spPr>
            <a:xfrm>
              <a:off x="3509575" y="4611325"/>
              <a:ext cx="36200" cy="18225"/>
            </a:xfrm>
            <a:custGeom>
              <a:avLst/>
              <a:gdLst/>
              <a:ahLst/>
              <a:cxnLst/>
              <a:rect l="l" t="t" r="r" b="b"/>
              <a:pathLst>
                <a:path w="1448" h="729" extrusionOk="0">
                  <a:moveTo>
                    <a:pt x="927" y="0"/>
                  </a:moveTo>
                  <a:cubicBezTo>
                    <a:pt x="575" y="0"/>
                    <a:pt x="229" y="288"/>
                    <a:pt x="23" y="618"/>
                  </a:cubicBezTo>
                  <a:cubicBezTo>
                    <a:pt x="0" y="664"/>
                    <a:pt x="48" y="729"/>
                    <a:pt x="100" y="729"/>
                  </a:cubicBezTo>
                  <a:cubicBezTo>
                    <a:pt x="115" y="729"/>
                    <a:pt x="131" y="723"/>
                    <a:pt x="145" y="709"/>
                  </a:cubicBezTo>
                  <a:cubicBezTo>
                    <a:pt x="297" y="557"/>
                    <a:pt x="418" y="374"/>
                    <a:pt x="601" y="253"/>
                  </a:cubicBezTo>
                  <a:cubicBezTo>
                    <a:pt x="709" y="181"/>
                    <a:pt x="807" y="152"/>
                    <a:pt x="903" y="152"/>
                  </a:cubicBezTo>
                  <a:cubicBezTo>
                    <a:pt x="1051" y="152"/>
                    <a:pt x="1195" y="221"/>
                    <a:pt x="1361" y="314"/>
                  </a:cubicBezTo>
                  <a:cubicBezTo>
                    <a:pt x="1365" y="318"/>
                    <a:pt x="1370" y="320"/>
                    <a:pt x="1375" y="320"/>
                  </a:cubicBezTo>
                  <a:cubicBezTo>
                    <a:pt x="1406" y="320"/>
                    <a:pt x="1448" y="249"/>
                    <a:pt x="1422" y="222"/>
                  </a:cubicBezTo>
                  <a:cubicBezTo>
                    <a:pt x="1265" y="66"/>
                    <a:pt x="1095" y="0"/>
                    <a:pt x="9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576;p80">
              <a:extLst>
                <a:ext uri="{FF2B5EF4-FFF2-40B4-BE49-F238E27FC236}">
                  <a16:creationId xmlns="" xmlns:a16="http://schemas.microsoft.com/office/drawing/2014/main" id="{3FFF5BC7-EFFD-4BC3-9104-AB41DC23C5E9}"/>
                </a:ext>
              </a:extLst>
            </p:cNvPr>
            <p:cNvSpPr/>
            <p:nvPr/>
          </p:nvSpPr>
          <p:spPr>
            <a:xfrm>
              <a:off x="3058775" y="4302825"/>
              <a:ext cx="468125" cy="447300"/>
            </a:xfrm>
            <a:custGeom>
              <a:avLst/>
              <a:gdLst/>
              <a:ahLst/>
              <a:cxnLst/>
              <a:rect l="l" t="t" r="r" b="b"/>
              <a:pathLst>
                <a:path w="18725" h="17892" extrusionOk="0">
                  <a:moveTo>
                    <a:pt x="7210" y="1"/>
                  </a:moveTo>
                  <a:cubicBezTo>
                    <a:pt x="4011" y="1"/>
                    <a:pt x="1098" y="1811"/>
                    <a:pt x="487" y="8003"/>
                  </a:cubicBezTo>
                  <a:cubicBezTo>
                    <a:pt x="487" y="8003"/>
                    <a:pt x="0" y="11255"/>
                    <a:pt x="578" y="12988"/>
                  </a:cubicBezTo>
                  <a:cubicBezTo>
                    <a:pt x="1155" y="14690"/>
                    <a:pt x="3587" y="16818"/>
                    <a:pt x="7052" y="17578"/>
                  </a:cubicBezTo>
                  <a:cubicBezTo>
                    <a:pt x="7990" y="17783"/>
                    <a:pt x="9027" y="17891"/>
                    <a:pt x="10067" y="17891"/>
                  </a:cubicBezTo>
                  <a:cubicBezTo>
                    <a:pt x="12868" y="17891"/>
                    <a:pt x="15698" y="17110"/>
                    <a:pt x="16718" y="15359"/>
                  </a:cubicBezTo>
                  <a:cubicBezTo>
                    <a:pt x="18086" y="12958"/>
                    <a:pt x="18724" y="11225"/>
                    <a:pt x="18724" y="8611"/>
                  </a:cubicBezTo>
                  <a:cubicBezTo>
                    <a:pt x="18724" y="5997"/>
                    <a:pt x="18724" y="4812"/>
                    <a:pt x="16444" y="3353"/>
                  </a:cubicBezTo>
                  <a:cubicBezTo>
                    <a:pt x="15223" y="2560"/>
                    <a:pt x="11014" y="1"/>
                    <a:pt x="721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577;p80">
              <a:extLst>
                <a:ext uri="{FF2B5EF4-FFF2-40B4-BE49-F238E27FC236}">
                  <a16:creationId xmlns="" xmlns:a16="http://schemas.microsoft.com/office/drawing/2014/main" id="{AC2F5713-3BC1-4830-99C6-F6469282A413}"/>
                </a:ext>
              </a:extLst>
            </p:cNvPr>
            <p:cNvSpPr/>
            <p:nvPr/>
          </p:nvSpPr>
          <p:spPr>
            <a:xfrm>
              <a:off x="3168200" y="4531700"/>
              <a:ext cx="28125" cy="31300"/>
            </a:xfrm>
            <a:custGeom>
              <a:avLst/>
              <a:gdLst/>
              <a:ahLst/>
              <a:cxnLst/>
              <a:rect l="l" t="t" r="r" b="b"/>
              <a:pathLst>
                <a:path w="1125" h="1252" extrusionOk="0">
                  <a:moveTo>
                    <a:pt x="592" y="1"/>
                  </a:moveTo>
                  <a:cubicBezTo>
                    <a:pt x="335" y="1"/>
                    <a:pt x="90" y="235"/>
                    <a:pt x="61" y="550"/>
                  </a:cubicBezTo>
                  <a:cubicBezTo>
                    <a:pt x="0" y="915"/>
                    <a:pt x="213" y="1219"/>
                    <a:pt x="487" y="1249"/>
                  </a:cubicBezTo>
                  <a:cubicBezTo>
                    <a:pt x="504" y="1251"/>
                    <a:pt x="521" y="1252"/>
                    <a:pt x="538" y="1252"/>
                  </a:cubicBezTo>
                  <a:cubicBezTo>
                    <a:pt x="818" y="1252"/>
                    <a:pt x="1037" y="1018"/>
                    <a:pt x="1095" y="702"/>
                  </a:cubicBezTo>
                  <a:cubicBezTo>
                    <a:pt x="1125" y="337"/>
                    <a:pt x="943" y="34"/>
                    <a:pt x="639" y="3"/>
                  </a:cubicBezTo>
                  <a:cubicBezTo>
                    <a:pt x="623" y="1"/>
                    <a:pt x="608" y="1"/>
                    <a:pt x="59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578;p80">
              <a:extLst>
                <a:ext uri="{FF2B5EF4-FFF2-40B4-BE49-F238E27FC236}">
                  <a16:creationId xmlns="" xmlns:a16="http://schemas.microsoft.com/office/drawing/2014/main" id="{3F19D453-AEA2-4F3D-BE3A-09AC9BFD6BE4}"/>
                </a:ext>
              </a:extLst>
            </p:cNvPr>
            <p:cNvSpPr/>
            <p:nvPr/>
          </p:nvSpPr>
          <p:spPr>
            <a:xfrm>
              <a:off x="3381725" y="4558300"/>
              <a:ext cx="28150" cy="31300"/>
            </a:xfrm>
            <a:custGeom>
              <a:avLst/>
              <a:gdLst/>
              <a:ahLst/>
              <a:cxnLst/>
              <a:rect l="l" t="t" r="r" b="b"/>
              <a:pathLst>
                <a:path w="1126" h="1252" extrusionOk="0">
                  <a:moveTo>
                    <a:pt x="588" y="0"/>
                  </a:moveTo>
                  <a:cubicBezTo>
                    <a:pt x="308" y="0"/>
                    <a:pt x="88" y="235"/>
                    <a:pt x="31" y="550"/>
                  </a:cubicBezTo>
                  <a:cubicBezTo>
                    <a:pt x="0" y="915"/>
                    <a:pt x="183" y="1219"/>
                    <a:pt x="487" y="1249"/>
                  </a:cubicBezTo>
                  <a:cubicBezTo>
                    <a:pt x="502" y="1251"/>
                    <a:pt x="518" y="1252"/>
                    <a:pt x="533" y="1252"/>
                  </a:cubicBezTo>
                  <a:cubicBezTo>
                    <a:pt x="790" y="1252"/>
                    <a:pt x="1036" y="1016"/>
                    <a:pt x="1064" y="672"/>
                  </a:cubicBezTo>
                  <a:cubicBezTo>
                    <a:pt x="1125" y="337"/>
                    <a:pt x="912" y="33"/>
                    <a:pt x="639" y="3"/>
                  </a:cubicBezTo>
                  <a:cubicBezTo>
                    <a:pt x="622" y="1"/>
                    <a:pt x="605" y="0"/>
                    <a:pt x="58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579;p80">
              <a:extLst>
                <a:ext uri="{FF2B5EF4-FFF2-40B4-BE49-F238E27FC236}">
                  <a16:creationId xmlns="" xmlns:a16="http://schemas.microsoft.com/office/drawing/2014/main" id="{15052C2C-C643-48D5-B5B1-DC8DBAE53157}"/>
                </a:ext>
              </a:extLst>
            </p:cNvPr>
            <p:cNvSpPr/>
            <p:nvPr/>
          </p:nvSpPr>
          <p:spPr>
            <a:xfrm>
              <a:off x="3274575" y="4529675"/>
              <a:ext cx="31175" cy="57575"/>
            </a:xfrm>
            <a:custGeom>
              <a:avLst/>
              <a:gdLst/>
              <a:ahLst/>
              <a:cxnLst/>
              <a:rect l="l" t="t" r="r" b="b"/>
              <a:pathLst>
                <a:path w="1247" h="2303" extrusionOk="0">
                  <a:moveTo>
                    <a:pt x="445" y="1"/>
                  </a:moveTo>
                  <a:cubicBezTo>
                    <a:pt x="434" y="1"/>
                    <a:pt x="426" y="8"/>
                    <a:pt x="426" y="23"/>
                  </a:cubicBezTo>
                  <a:cubicBezTo>
                    <a:pt x="305" y="236"/>
                    <a:pt x="274" y="479"/>
                    <a:pt x="183" y="722"/>
                  </a:cubicBezTo>
                  <a:cubicBezTo>
                    <a:pt x="122" y="935"/>
                    <a:pt x="1" y="1209"/>
                    <a:pt x="61" y="1422"/>
                  </a:cubicBezTo>
                  <a:cubicBezTo>
                    <a:pt x="92" y="1574"/>
                    <a:pt x="183" y="1726"/>
                    <a:pt x="335" y="1726"/>
                  </a:cubicBezTo>
                  <a:cubicBezTo>
                    <a:pt x="353" y="1734"/>
                    <a:pt x="371" y="1738"/>
                    <a:pt x="388" y="1738"/>
                  </a:cubicBezTo>
                  <a:cubicBezTo>
                    <a:pt x="431" y="1738"/>
                    <a:pt x="474" y="1717"/>
                    <a:pt x="517" y="1695"/>
                  </a:cubicBezTo>
                  <a:cubicBezTo>
                    <a:pt x="548" y="1695"/>
                    <a:pt x="609" y="1634"/>
                    <a:pt x="639" y="1634"/>
                  </a:cubicBezTo>
                  <a:cubicBezTo>
                    <a:pt x="666" y="1607"/>
                    <a:pt x="691" y="1593"/>
                    <a:pt x="713" y="1593"/>
                  </a:cubicBezTo>
                  <a:cubicBezTo>
                    <a:pt x="764" y="1593"/>
                    <a:pt x="800" y="1668"/>
                    <a:pt x="821" y="1817"/>
                  </a:cubicBezTo>
                  <a:cubicBezTo>
                    <a:pt x="1004" y="1999"/>
                    <a:pt x="973" y="2090"/>
                    <a:pt x="700" y="2121"/>
                  </a:cubicBezTo>
                  <a:cubicBezTo>
                    <a:pt x="609" y="2151"/>
                    <a:pt x="639" y="2303"/>
                    <a:pt x="761" y="2303"/>
                  </a:cubicBezTo>
                  <a:cubicBezTo>
                    <a:pt x="1004" y="2242"/>
                    <a:pt x="1247" y="2029"/>
                    <a:pt x="1217" y="1756"/>
                  </a:cubicBezTo>
                  <a:cubicBezTo>
                    <a:pt x="1217" y="1561"/>
                    <a:pt x="1064" y="1418"/>
                    <a:pt x="875" y="1418"/>
                  </a:cubicBezTo>
                  <a:cubicBezTo>
                    <a:pt x="858" y="1418"/>
                    <a:pt x="840" y="1419"/>
                    <a:pt x="821" y="1422"/>
                  </a:cubicBezTo>
                  <a:cubicBezTo>
                    <a:pt x="700" y="1422"/>
                    <a:pt x="639" y="1513"/>
                    <a:pt x="517" y="1543"/>
                  </a:cubicBezTo>
                  <a:cubicBezTo>
                    <a:pt x="477" y="1552"/>
                    <a:pt x="442" y="1556"/>
                    <a:pt x="410" y="1556"/>
                  </a:cubicBezTo>
                  <a:cubicBezTo>
                    <a:pt x="104" y="1556"/>
                    <a:pt x="161" y="1186"/>
                    <a:pt x="244" y="966"/>
                  </a:cubicBezTo>
                  <a:cubicBezTo>
                    <a:pt x="335" y="692"/>
                    <a:pt x="578" y="297"/>
                    <a:pt x="487" y="23"/>
                  </a:cubicBezTo>
                  <a:cubicBezTo>
                    <a:pt x="472" y="8"/>
                    <a:pt x="457" y="1"/>
                    <a:pt x="44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580;p80">
              <a:extLst>
                <a:ext uri="{FF2B5EF4-FFF2-40B4-BE49-F238E27FC236}">
                  <a16:creationId xmlns="" xmlns:a16="http://schemas.microsoft.com/office/drawing/2014/main" id="{364D7C6F-7C95-4AD3-BC93-238E222D72BA}"/>
                </a:ext>
              </a:extLst>
            </p:cNvPr>
            <p:cNvSpPr/>
            <p:nvPr/>
          </p:nvSpPr>
          <p:spPr>
            <a:xfrm>
              <a:off x="3249500" y="4611725"/>
              <a:ext cx="68675" cy="52275"/>
            </a:xfrm>
            <a:custGeom>
              <a:avLst/>
              <a:gdLst/>
              <a:ahLst/>
              <a:cxnLst/>
              <a:rect l="l" t="t" r="r" b="b"/>
              <a:pathLst>
                <a:path w="2747" h="2091" extrusionOk="0">
                  <a:moveTo>
                    <a:pt x="383" y="1"/>
                  </a:moveTo>
                  <a:cubicBezTo>
                    <a:pt x="302" y="1"/>
                    <a:pt x="221" y="47"/>
                    <a:pt x="153" y="176"/>
                  </a:cubicBezTo>
                  <a:cubicBezTo>
                    <a:pt x="92" y="328"/>
                    <a:pt x="31" y="480"/>
                    <a:pt x="1" y="693"/>
                  </a:cubicBezTo>
                  <a:cubicBezTo>
                    <a:pt x="669" y="1088"/>
                    <a:pt x="1399" y="1544"/>
                    <a:pt x="1976" y="2091"/>
                  </a:cubicBezTo>
                  <a:cubicBezTo>
                    <a:pt x="2493" y="1878"/>
                    <a:pt x="2675" y="1331"/>
                    <a:pt x="2706" y="1027"/>
                  </a:cubicBezTo>
                  <a:cubicBezTo>
                    <a:pt x="2746" y="703"/>
                    <a:pt x="2638" y="608"/>
                    <a:pt x="2535" y="608"/>
                  </a:cubicBezTo>
                  <a:cubicBezTo>
                    <a:pt x="2483" y="608"/>
                    <a:pt x="2432" y="632"/>
                    <a:pt x="2402" y="662"/>
                  </a:cubicBezTo>
                  <a:cubicBezTo>
                    <a:pt x="2183" y="868"/>
                    <a:pt x="1894" y="981"/>
                    <a:pt x="1619" y="981"/>
                  </a:cubicBezTo>
                  <a:cubicBezTo>
                    <a:pt x="1244" y="981"/>
                    <a:pt x="896" y="771"/>
                    <a:pt x="791" y="298"/>
                  </a:cubicBezTo>
                  <a:cubicBezTo>
                    <a:pt x="791" y="298"/>
                    <a:pt x="588" y="1"/>
                    <a:pt x="383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581;p80">
              <a:extLst>
                <a:ext uri="{FF2B5EF4-FFF2-40B4-BE49-F238E27FC236}">
                  <a16:creationId xmlns="" xmlns:a16="http://schemas.microsoft.com/office/drawing/2014/main" id="{92314A62-D73D-43EC-8E75-D0C9C0CB7B67}"/>
                </a:ext>
              </a:extLst>
            </p:cNvPr>
            <p:cNvSpPr/>
            <p:nvPr/>
          </p:nvSpPr>
          <p:spPr>
            <a:xfrm>
              <a:off x="3248750" y="4629025"/>
              <a:ext cx="50175" cy="37375"/>
            </a:xfrm>
            <a:custGeom>
              <a:avLst/>
              <a:gdLst/>
              <a:ahLst/>
              <a:cxnLst/>
              <a:rect l="l" t="t" r="r" b="b"/>
              <a:pathLst>
                <a:path w="2007" h="1495" extrusionOk="0">
                  <a:moveTo>
                    <a:pt x="61" y="1"/>
                  </a:moveTo>
                  <a:lnTo>
                    <a:pt x="61" y="1"/>
                  </a:lnTo>
                  <a:cubicBezTo>
                    <a:pt x="0" y="487"/>
                    <a:pt x="122" y="1065"/>
                    <a:pt x="851" y="1338"/>
                  </a:cubicBezTo>
                  <a:cubicBezTo>
                    <a:pt x="1106" y="1449"/>
                    <a:pt x="1335" y="1494"/>
                    <a:pt x="1535" y="1494"/>
                  </a:cubicBezTo>
                  <a:cubicBezTo>
                    <a:pt x="1718" y="1494"/>
                    <a:pt x="1876" y="1457"/>
                    <a:pt x="2006" y="1399"/>
                  </a:cubicBezTo>
                  <a:cubicBezTo>
                    <a:pt x="1429" y="852"/>
                    <a:pt x="699" y="396"/>
                    <a:pt x="61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582;p80">
              <a:extLst>
                <a:ext uri="{FF2B5EF4-FFF2-40B4-BE49-F238E27FC236}">
                  <a16:creationId xmlns="" xmlns:a16="http://schemas.microsoft.com/office/drawing/2014/main" id="{C6DE45F6-3B96-4122-9966-69B157B21431}"/>
                </a:ext>
              </a:extLst>
            </p:cNvPr>
            <p:cNvSpPr/>
            <p:nvPr/>
          </p:nvSpPr>
          <p:spPr>
            <a:xfrm>
              <a:off x="3136475" y="4455475"/>
              <a:ext cx="46950" cy="26450"/>
            </a:xfrm>
            <a:custGeom>
              <a:avLst/>
              <a:gdLst/>
              <a:ahLst/>
              <a:cxnLst/>
              <a:rect l="l" t="t" r="r" b="b"/>
              <a:pathLst>
                <a:path w="1878" h="1058" extrusionOk="0">
                  <a:moveTo>
                    <a:pt x="1622" y="1"/>
                  </a:moveTo>
                  <a:cubicBezTo>
                    <a:pt x="1017" y="1"/>
                    <a:pt x="190" y="430"/>
                    <a:pt x="23" y="985"/>
                  </a:cubicBezTo>
                  <a:cubicBezTo>
                    <a:pt x="1" y="1030"/>
                    <a:pt x="27" y="1058"/>
                    <a:pt x="55" y="1058"/>
                  </a:cubicBezTo>
                  <a:cubicBezTo>
                    <a:pt x="65" y="1058"/>
                    <a:pt x="76" y="1054"/>
                    <a:pt x="84" y="1046"/>
                  </a:cubicBezTo>
                  <a:cubicBezTo>
                    <a:pt x="570" y="499"/>
                    <a:pt x="1057" y="225"/>
                    <a:pt x="1786" y="165"/>
                  </a:cubicBezTo>
                  <a:cubicBezTo>
                    <a:pt x="1847" y="165"/>
                    <a:pt x="1877" y="43"/>
                    <a:pt x="1786" y="13"/>
                  </a:cubicBezTo>
                  <a:cubicBezTo>
                    <a:pt x="1734" y="5"/>
                    <a:pt x="1679" y="1"/>
                    <a:pt x="162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583;p80">
              <a:extLst>
                <a:ext uri="{FF2B5EF4-FFF2-40B4-BE49-F238E27FC236}">
                  <a16:creationId xmlns="" xmlns:a16="http://schemas.microsoft.com/office/drawing/2014/main" id="{BE67FCC9-369B-4E20-B057-3BFBCA16AAA4}"/>
                </a:ext>
              </a:extLst>
            </p:cNvPr>
            <p:cNvSpPr/>
            <p:nvPr/>
          </p:nvSpPr>
          <p:spPr>
            <a:xfrm>
              <a:off x="3399200" y="4478425"/>
              <a:ext cx="44950" cy="25425"/>
            </a:xfrm>
            <a:custGeom>
              <a:avLst/>
              <a:gdLst/>
              <a:ahLst/>
              <a:cxnLst/>
              <a:rect l="l" t="t" r="r" b="b"/>
              <a:pathLst>
                <a:path w="1798" h="1017" extrusionOk="0">
                  <a:moveTo>
                    <a:pt x="175" y="1"/>
                  </a:moveTo>
                  <a:cubicBezTo>
                    <a:pt x="136" y="1"/>
                    <a:pt x="98" y="3"/>
                    <a:pt x="61" y="6"/>
                  </a:cubicBezTo>
                  <a:cubicBezTo>
                    <a:pt x="1" y="6"/>
                    <a:pt x="1" y="67"/>
                    <a:pt x="31" y="98"/>
                  </a:cubicBezTo>
                  <a:cubicBezTo>
                    <a:pt x="608" y="310"/>
                    <a:pt x="1186" y="462"/>
                    <a:pt x="1581" y="979"/>
                  </a:cubicBezTo>
                  <a:cubicBezTo>
                    <a:pt x="1599" y="1006"/>
                    <a:pt x="1627" y="1017"/>
                    <a:pt x="1656" y="1017"/>
                  </a:cubicBezTo>
                  <a:cubicBezTo>
                    <a:pt x="1725" y="1017"/>
                    <a:pt x="1798" y="952"/>
                    <a:pt x="1733" y="888"/>
                  </a:cubicBezTo>
                  <a:cubicBezTo>
                    <a:pt x="1449" y="404"/>
                    <a:pt x="738" y="1"/>
                    <a:pt x="17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584;p80">
              <a:extLst>
                <a:ext uri="{FF2B5EF4-FFF2-40B4-BE49-F238E27FC236}">
                  <a16:creationId xmlns="" xmlns:a16="http://schemas.microsoft.com/office/drawing/2014/main" id="{59932993-BF23-492F-84BD-3B5BD66FA7EF}"/>
                </a:ext>
              </a:extLst>
            </p:cNvPr>
            <p:cNvSpPr/>
            <p:nvPr/>
          </p:nvSpPr>
          <p:spPr>
            <a:xfrm>
              <a:off x="3118050" y="4584575"/>
              <a:ext cx="91200" cy="81950"/>
            </a:xfrm>
            <a:custGeom>
              <a:avLst/>
              <a:gdLst/>
              <a:ahLst/>
              <a:cxnLst/>
              <a:rect l="l" t="t" r="r" b="b"/>
              <a:pathLst>
                <a:path w="3648" h="3278" extrusionOk="0">
                  <a:moveTo>
                    <a:pt x="1776" y="1"/>
                  </a:moveTo>
                  <a:cubicBezTo>
                    <a:pt x="929" y="1"/>
                    <a:pt x="203" y="605"/>
                    <a:pt x="91" y="1414"/>
                  </a:cubicBezTo>
                  <a:cubicBezTo>
                    <a:pt x="0" y="2326"/>
                    <a:pt x="669" y="3147"/>
                    <a:pt x="1611" y="3268"/>
                  </a:cubicBezTo>
                  <a:cubicBezTo>
                    <a:pt x="1676" y="3274"/>
                    <a:pt x="1740" y="3277"/>
                    <a:pt x="1803" y="3277"/>
                  </a:cubicBezTo>
                  <a:cubicBezTo>
                    <a:pt x="2694" y="3277"/>
                    <a:pt x="3441" y="2691"/>
                    <a:pt x="3526" y="1840"/>
                  </a:cubicBezTo>
                  <a:cubicBezTo>
                    <a:pt x="3648" y="958"/>
                    <a:pt x="2979" y="137"/>
                    <a:pt x="2006" y="16"/>
                  </a:cubicBezTo>
                  <a:cubicBezTo>
                    <a:pt x="1929" y="6"/>
                    <a:pt x="1852" y="1"/>
                    <a:pt x="177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585;p80">
              <a:extLst>
                <a:ext uri="{FF2B5EF4-FFF2-40B4-BE49-F238E27FC236}">
                  <a16:creationId xmlns="" xmlns:a16="http://schemas.microsoft.com/office/drawing/2014/main" id="{37719085-4349-434F-B8C4-C27636E66CA9}"/>
                </a:ext>
              </a:extLst>
            </p:cNvPr>
            <p:cNvSpPr/>
            <p:nvPr/>
          </p:nvSpPr>
          <p:spPr>
            <a:xfrm>
              <a:off x="3352850" y="4613600"/>
              <a:ext cx="91975" cy="81950"/>
            </a:xfrm>
            <a:custGeom>
              <a:avLst/>
              <a:gdLst/>
              <a:ahLst/>
              <a:cxnLst/>
              <a:rect l="l" t="t" r="r" b="b"/>
              <a:pathLst>
                <a:path w="3679" h="3278" extrusionOk="0">
                  <a:moveTo>
                    <a:pt x="1850" y="1"/>
                  </a:moveTo>
                  <a:cubicBezTo>
                    <a:pt x="985" y="1"/>
                    <a:pt x="236" y="587"/>
                    <a:pt x="122" y="1438"/>
                  </a:cubicBezTo>
                  <a:cubicBezTo>
                    <a:pt x="0" y="2320"/>
                    <a:pt x="700" y="3141"/>
                    <a:pt x="1642" y="3262"/>
                  </a:cubicBezTo>
                  <a:cubicBezTo>
                    <a:pt x="1719" y="3272"/>
                    <a:pt x="1797" y="3277"/>
                    <a:pt x="1873" y="3277"/>
                  </a:cubicBezTo>
                  <a:cubicBezTo>
                    <a:pt x="2724" y="3277"/>
                    <a:pt x="3473" y="2673"/>
                    <a:pt x="3557" y="1864"/>
                  </a:cubicBezTo>
                  <a:cubicBezTo>
                    <a:pt x="3678" y="952"/>
                    <a:pt x="2979" y="131"/>
                    <a:pt x="2037" y="10"/>
                  </a:cubicBezTo>
                  <a:cubicBezTo>
                    <a:pt x="1974" y="4"/>
                    <a:pt x="1912" y="1"/>
                    <a:pt x="185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586;p80">
              <a:extLst>
                <a:ext uri="{FF2B5EF4-FFF2-40B4-BE49-F238E27FC236}">
                  <a16:creationId xmlns="" xmlns:a16="http://schemas.microsoft.com/office/drawing/2014/main" id="{A775064C-8A49-42F0-89A9-4961EF5BFF3E}"/>
                </a:ext>
              </a:extLst>
            </p:cNvPr>
            <p:cNvSpPr/>
            <p:nvPr/>
          </p:nvSpPr>
          <p:spPr>
            <a:xfrm>
              <a:off x="3042050" y="4325825"/>
              <a:ext cx="538025" cy="239875"/>
            </a:xfrm>
            <a:custGeom>
              <a:avLst/>
              <a:gdLst/>
              <a:ahLst/>
              <a:cxnLst/>
              <a:rect l="l" t="t" r="r" b="b"/>
              <a:pathLst>
                <a:path w="21521" h="9595" extrusionOk="0">
                  <a:moveTo>
                    <a:pt x="3010" y="1"/>
                  </a:moveTo>
                  <a:cubicBezTo>
                    <a:pt x="1824" y="2189"/>
                    <a:pt x="1520" y="4864"/>
                    <a:pt x="1" y="6992"/>
                  </a:cubicBezTo>
                  <a:cubicBezTo>
                    <a:pt x="791" y="7265"/>
                    <a:pt x="1338" y="7721"/>
                    <a:pt x="1338" y="7721"/>
                  </a:cubicBezTo>
                  <a:cubicBezTo>
                    <a:pt x="3253" y="7600"/>
                    <a:pt x="3709" y="1156"/>
                    <a:pt x="3709" y="1156"/>
                  </a:cubicBezTo>
                  <a:cubicBezTo>
                    <a:pt x="3709" y="1156"/>
                    <a:pt x="7448" y="4348"/>
                    <a:pt x="9514" y="4773"/>
                  </a:cubicBezTo>
                  <a:cubicBezTo>
                    <a:pt x="9725" y="4820"/>
                    <a:pt x="9921" y="4840"/>
                    <a:pt x="10102" y="4840"/>
                  </a:cubicBezTo>
                  <a:cubicBezTo>
                    <a:pt x="11693" y="4840"/>
                    <a:pt x="12159" y="3223"/>
                    <a:pt x="12159" y="3223"/>
                  </a:cubicBezTo>
                  <a:cubicBezTo>
                    <a:pt x="12159" y="3223"/>
                    <a:pt x="12797" y="4712"/>
                    <a:pt x="14317" y="5047"/>
                  </a:cubicBezTo>
                  <a:cubicBezTo>
                    <a:pt x="14455" y="5077"/>
                    <a:pt x="14581" y="5091"/>
                    <a:pt x="14697" y="5091"/>
                  </a:cubicBezTo>
                  <a:cubicBezTo>
                    <a:pt x="15853" y="5091"/>
                    <a:pt x="15928" y="3709"/>
                    <a:pt x="15928" y="3709"/>
                  </a:cubicBezTo>
                  <a:cubicBezTo>
                    <a:pt x="16681" y="4964"/>
                    <a:pt x="17319" y="5287"/>
                    <a:pt x="17776" y="5287"/>
                  </a:cubicBezTo>
                  <a:cubicBezTo>
                    <a:pt x="18261" y="5287"/>
                    <a:pt x="18542" y="4925"/>
                    <a:pt x="18542" y="4925"/>
                  </a:cubicBezTo>
                  <a:lnTo>
                    <a:pt x="18542" y="4925"/>
                  </a:lnTo>
                  <a:cubicBezTo>
                    <a:pt x="18542" y="4925"/>
                    <a:pt x="18025" y="9211"/>
                    <a:pt x="19454" y="9545"/>
                  </a:cubicBezTo>
                  <a:cubicBezTo>
                    <a:pt x="19604" y="9580"/>
                    <a:pt x="19740" y="9595"/>
                    <a:pt x="19865" y="9595"/>
                  </a:cubicBezTo>
                  <a:cubicBezTo>
                    <a:pt x="20948" y="9595"/>
                    <a:pt x="21095" y="8421"/>
                    <a:pt x="21095" y="8421"/>
                  </a:cubicBezTo>
                  <a:cubicBezTo>
                    <a:pt x="21206" y="8465"/>
                    <a:pt x="21318" y="8493"/>
                    <a:pt x="21417" y="8493"/>
                  </a:cubicBezTo>
                  <a:cubicBezTo>
                    <a:pt x="21453" y="8493"/>
                    <a:pt x="21488" y="8489"/>
                    <a:pt x="21521" y="8481"/>
                  </a:cubicBezTo>
                  <a:cubicBezTo>
                    <a:pt x="20305" y="7296"/>
                    <a:pt x="20123" y="4986"/>
                    <a:pt x="20123" y="2949"/>
                  </a:cubicBezTo>
                  <a:cubicBezTo>
                    <a:pt x="19822" y="3488"/>
                    <a:pt x="19419" y="3686"/>
                    <a:pt x="18995" y="3686"/>
                  </a:cubicBezTo>
                  <a:cubicBezTo>
                    <a:pt x="18389" y="3686"/>
                    <a:pt x="17743" y="3282"/>
                    <a:pt x="17296" y="2889"/>
                  </a:cubicBezTo>
                  <a:cubicBezTo>
                    <a:pt x="17083" y="2311"/>
                    <a:pt x="16293" y="1916"/>
                    <a:pt x="16384" y="1095"/>
                  </a:cubicBezTo>
                  <a:lnTo>
                    <a:pt x="16384" y="1095"/>
                  </a:lnTo>
                  <a:cubicBezTo>
                    <a:pt x="16255" y="2250"/>
                    <a:pt x="15477" y="3752"/>
                    <a:pt x="14432" y="3752"/>
                  </a:cubicBezTo>
                  <a:cubicBezTo>
                    <a:pt x="14240" y="3752"/>
                    <a:pt x="14039" y="3701"/>
                    <a:pt x="13831" y="3588"/>
                  </a:cubicBezTo>
                  <a:cubicBezTo>
                    <a:pt x="13071" y="2919"/>
                    <a:pt x="12645" y="1733"/>
                    <a:pt x="11916" y="822"/>
                  </a:cubicBezTo>
                  <a:cubicBezTo>
                    <a:pt x="11392" y="2637"/>
                    <a:pt x="10426" y="3282"/>
                    <a:pt x="9291" y="3282"/>
                  </a:cubicBezTo>
                  <a:cubicBezTo>
                    <a:pt x="7197" y="3282"/>
                    <a:pt x="4528" y="1085"/>
                    <a:pt x="3010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587;p80">
              <a:extLst>
                <a:ext uri="{FF2B5EF4-FFF2-40B4-BE49-F238E27FC236}">
                  <a16:creationId xmlns="" xmlns:a16="http://schemas.microsoft.com/office/drawing/2014/main" id="{1209A8C9-70DC-4006-9216-10DE353B7E20}"/>
                </a:ext>
              </a:extLst>
            </p:cNvPr>
            <p:cNvSpPr/>
            <p:nvPr/>
          </p:nvSpPr>
          <p:spPr>
            <a:xfrm>
              <a:off x="2988850" y="4224400"/>
              <a:ext cx="650500" cy="313475"/>
            </a:xfrm>
            <a:custGeom>
              <a:avLst/>
              <a:gdLst/>
              <a:ahLst/>
              <a:cxnLst/>
              <a:rect l="l" t="t" r="r" b="b"/>
              <a:pathLst>
                <a:path w="26020" h="12539" extrusionOk="0">
                  <a:moveTo>
                    <a:pt x="5466" y="1"/>
                  </a:moveTo>
                  <a:cubicBezTo>
                    <a:pt x="4493" y="1"/>
                    <a:pt x="4773" y="2690"/>
                    <a:pt x="4773" y="2690"/>
                  </a:cubicBezTo>
                  <a:cubicBezTo>
                    <a:pt x="4773" y="2690"/>
                    <a:pt x="4049" y="1242"/>
                    <a:pt x="3340" y="1242"/>
                  </a:cubicBezTo>
                  <a:cubicBezTo>
                    <a:pt x="3154" y="1242"/>
                    <a:pt x="2968" y="1343"/>
                    <a:pt x="2797" y="1596"/>
                  </a:cubicBezTo>
                  <a:cubicBezTo>
                    <a:pt x="1916" y="2812"/>
                    <a:pt x="3983" y="4332"/>
                    <a:pt x="3983" y="4332"/>
                  </a:cubicBezTo>
                  <a:cubicBezTo>
                    <a:pt x="3783" y="4396"/>
                    <a:pt x="3639" y="4418"/>
                    <a:pt x="3528" y="4418"/>
                  </a:cubicBezTo>
                  <a:cubicBezTo>
                    <a:pt x="3285" y="4418"/>
                    <a:pt x="3195" y="4313"/>
                    <a:pt x="3013" y="4313"/>
                  </a:cubicBezTo>
                  <a:cubicBezTo>
                    <a:pt x="2884" y="4313"/>
                    <a:pt x="2710" y="4366"/>
                    <a:pt x="2402" y="4544"/>
                  </a:cubicBezTo>
                  <a:cubicBezTo>
                    <a:pt x="700" y="5790"/>
                    <a:pt x="1581" y="8070"/>
                    <a:pt x="1581" y="8070"/>
                  </a:cubicBezTo>
                  <a:cubicBezTo>
                    <a:pt x="1" y="9286"/>
                    <a:pt x="1247" y="10897"/>
                    <a:pt x="1247" y="10897"/>
                  </a:cubicBezTo>
                  <a:cubicBezTo>
                    <a:pt x="1551" y="10897"/>
                    <a:pt x="1855" y="10958"/>
                    <a:pt x="2129" y="11049"/>
                  </a:cubicBezTo>
                  <a:cubicBezTo>
                    <a:pt x="3648" y="8952"/>
                    <a:pt x="3952" y="6246"/>
                    <a:pt x="5138" y="4058"/>
                  </a:cubicBezTo>
                  <a:cubicBezTo>
                    <a:pt x="6656" y="5142"/>
                    <a:pt x="9338" y="7339"/>
                    <a:pt x="11433" y="7339"/>
                  </a:cubicBezTo>
                  <a:cubicBezTo>
                    <a:pt x="12568" y="7339"/>
                    <a:pt x="13531" y="6694"/>
                    <a:pt x="14044" y="4879"/>
                  </a:cubicBezTo>
                  <a:cubicBezTo>
                    <a:pt x="14773" y="5790"/>
                    <a:pt x="15199" y="6976"/>
                    <a:pt x="15959" y="7645"/>
                  </a:cubicBezTo>
                  <a:cubicBezTo>
                    <a:pt x="16167" y="7758"/>
                    <a:pt x="16368" y="7809"/>
                    <a:pt x="16560" y="7809"/>
                  </a:cubicBezTo>
                  <a:cubicBezTo>
                    <a:pt x="17605" y="7809"/>
                    <a:pt x="18383" y="6307"/>
                    <a:pt x="18512" y="5152"/>
                  </a:cubicBezTo>
                  <a:lnTo>
                    <a:pt x="18512" y="5152"/>
                  </a:lnTo>
                  <a:cubicBezTo>
                    <a:pt x="18421" y="5973"/>
                    <a:pt x="19211" y="6368"/>
                    <a:pt x="19424" y="6946"/>
                  </a:cubicBezTo>
                  <a:cubicBezTo>
                    <a:pt x="19871" y="7339"/>
                    <a:pt x="20517" y="7743"/>
                    <a:pt x="21123" y="7743"/>
                  </a:cubicBezTo>
                  <a:cubicBezTo>
                    <a:pt x="21547" y="7743"/>
                    <a:pt x="21950" y="7545"/>
                    <a:pt x="22251" y="7006"/>
                  </a:cubicBezTo>
                  <a:cubicBezTo>
                    <a:pt x="22251" y="9043"/>
                    <a:pt x="22433" y="11353"/>
                    <a:pt x="23649" y="12538"/>
                  </a:cubicBezTo>
                  <a:cubicBezTo>
                    <a:pt x="24105" y="12447"/>
                    <a:pt x="24469" y="11991"/>
                    <a:pt x="24469" y="11991"/>
                  </a:cubicBezTo>
                  <a:cubicBezTo>
                    <a:pt x="26020" y="9894"/>
                    <a:pt x="24409" y="9164"/>
                    <a:pt x="24409" y="9164"/>
                  </a:cubicBezTo>
                  <a:cubicBezTo>
                    <a:pt x="24865" y="6550"/>
                    <a:pt x="22555" y="6338"/>
                    <a:pt x="22555" y="6338"/>
                  </a:cubicBezTo>
                  <a:cubicBezTo>
                    <a:pt x="22284" y="3186"/>
                    <a:pt x="18661" y="2886"/>
                    <a:pt x="17296" y="2886"/>
                  </a:cubicBezTo>
                  <a:cubicBezTo>
                    <a:pt x="16975" y="2886"/>
                    <a:pt x="16779" y="2903"/>
                    <a:pt x="16779" y="2903"/>
                  </a:cubicBezTo>
                  <a:cubicBezTo>
                    <a:pt x="16779" y="2903"/>
                    <a:pt x="17691" y="1201"/>
                    <a:pt x="14013" y="593"/>
                  </a:cubicBezTo>
                  <a:cubicBezTo>
                    <a:pt x="13614" y="527"/>
                    <a:pt x="13204" y="497"/>
                    <a:pt x="12791" y="497"/>
                  </a:cubicBezTo>
                  <a:cubicBezTo>
                    <a:pt x="9404" y="497"/>
                    <a:pt x="5806" y="2477"/>
                    <a:pt x="5806" y="2477"/>
                  </a:cubicBezTo>
                  <a:cubicBezTo>
                    <a:pt x="5806" y="2477"/>
                    <a:pt x="6749" y="258"/>
                    <a:pt x="5594" y="15"/>
                  </a:cubicBezTo>
                  <a:cubicBezTo>
                    <a:pt x="5549" y="6"/>
                    <a:pt x="5506" y="1"/>
                    <a:pt x="5466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588;p80">
              <a:extLst>
                <a:ext uri="{FF2B5EF4-FFF2-40B4-BE49-F238E27FC236}">
                  <a16:creationId xmlns="" xmlns:a16="http://schemas.microsoft.com/office/drawing/2014/main" id="{8F1BF417-2D82-4B05-9F72-668A355797A1}"/>
                </a:ext>
              </a:extLst>
            </p:cNvPr>
            <p:cNvSpPr/>
            <p:nvPr/>
          </p:nvSpPr>
          <p:spPr>
            <a:xfrm>
              <a:off x="3195125" y="4262825"/>
              <a:ext cx="125075" cy="114075"/>
            </a:xfrm>
            <a:custGeom>
              <a:avLst/>
              <a:gdLst/>
              <a:ahLst/>
              <a:cxnLst/>
              <a:rect l="l" t="t" r="r" b="b"/>
              <a:pathLst>
                <a:path w="5003" h="4563" extrusionOk="0">
                  <a:moveTo>
                    <a:pt x="3965" y="0"/>
                  </a:moveTo>
                  <a:cubicBezTo>
                    <a:pt x="3884" y="0"/>
                    <a:pt x="3806" y="109"/>
                    <a:pt x="3878" y="180"/>
                  </a:cubicBezTo>
                  <a:cubicBezTo>
                    <a:pt x="4425" y="728"/>
                    <a:pt x="4546" y="1639"/>
                    <a:pt x="4577" y="2369"/>
                  </a:cubicBezTo>
                  <a:cubicBezTo>
                    <a:pt x="4602" y="3012"/>
                    <a:pt x="4284" y="3554"/>
                    <a:pt x="3707" y="3554"/>
                  </a:cubicBezTo>
                  <a:cubicBezTo>
                    <a:pt x="3575" y="3554"/>
                    <a:pt x="3429" y="3526"/>
                    <a:pt x="3270" y="3463"/>
                  </a:cubicBezTo>
                  <a:cubicBezTo>
                    <a:pt x="2814" y="3250"/>
                    <a:pt x="2449" y="2825"/>
                    <a:pt x="2236" y="2369"/>
                  </a:cubicBezTo>
                  <a:cubicBezTo>
                    <a:pt x="2226" y="2337"/>
                    <a:pt x="2200" y="2324"/>
                    <a:pt x="2173" y="2324"/>
                  </a:cubicBezTo>
                  <a:cubicBezTo>
                    <a:pt x="2122" y="2324"/>
                    <a:pt x="2065" y="2370"/>
                    <a:pt x="2084" y="2430"/>
                  </a:cubicBezTo>
                  <a:cubicBezTo>
                    <a:pt x="2206" y="2916"/>
                    <a:pt x="2236" y="3372"/>
                    <a:pt x="2176" y="3858"/>
                  </a:cubicBezTo>
                  <a:cubicBezTo>
                    <a:pt x="2094" y="4224"/>
                    <a:pt x="1893" y="4354"/>
                    <a:pt x="1659" y="4354"/>
                  </a:cubicBezTo>
                  <a:cubicBezTo>
                    <a:pt x="1368" y="4354"/>
                    <a:pt x="1027" y="4152"/>
                    <a:pt x="808" y="3950"/>
                  </a:cubicBezTo>
                  <a:cubicBezTo>
                    <a:pt x="443" y="3615"/>
                    <a:pt x="230" y="3129"/>
                    <a:pt x="139" y="2673"/>
                  </a:cubicBezTo>
                  <a:cubicBezTo>
                    <a:pt x="125" y="2632"/>
                    <a:pt x="93" y="2615"/>
                    <a:pt x="65" y="2615"/>
                  </a:cubicBezTo>
                  <a:cubicBezTo>
                    <a:pt x="30" y="2615"/>
                    <a:pt x="1" y="2640"/>
                    <a:pt x="18" y="2673"/>
                  </a:cubicBezTo>
                  <a:cubicBezTo>
                    <a:pt x="94" y="3309"/>
                    <a:pt x="788" y="4562"/>
                    <a:pt x="1564" y="4562"/>
                  </a:cubicBezTo>
                  <a:cubicBezTo>
                    <a:pt x="1715" y="4562"/>
                    <a:pt x="1870" y="4515"/>
                    <a:pt x="2024" y="4405"/>
                  </a:cubicBezTo>
                  <a:cubicBezTo>
                    <a:pt x="2297" y="4223"/>
                    <a:pt x="2358" y="3828"/>
                    <a:pt x="2388" y="3554"/>
                  </a:cubicBezTo>
                  <a:cubicBezTo>
                    <a:pt x="2388" y="3343"/>
                    <a:pt x="2388" y="3132"/>
                    <a:pt x="2369" y="2921"/>
                  </a:cubicBezTo>
                  <a:lnTo>
                    <a:pt x="2369" y="2921"/>
                  </a:lnTo>
                  <a:cubicBezTo>
                    <a:pt x="2375" y="2930"/>
                    <a:pt x="2382" y="2938"/>
                    <a:pt x="2388" y="2946"/>
                  </a:cubicBezTo>
                  <a:cubicBezTo>
                    <a:pt x="2721" y="3335"/>
                    <a:pt x="3313" y="3735"/>
                    <a:pt x="3828" y="3735"/>
                  </a:cubicBezTo>
                  <a:cubicBezTo>
                    <a:pt x="4160" y="3735"/>
                    <a:pt x="4459" y="3569"/>
                    <a:pt x="4638" y="3129"/>
                  </a:cubicBezTo>
                  <a:cubicBezTo>
                    <a:pt x="5002" y="2278"/>
                    <a:pt x="4698" y="667"/>
                    <a:pt x="4030" y="29"/>
                  </a:cubicBezTo>
                  <a:cubicBezTo>
                    <a:pt x="4010" y="9"/>
                    <a:pt x="3987" y="0"/>
                    <a:pt x="3965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589;p80">
              <a:extLst>
                <a:ext uri="{FF2B5EF4-FFF2-40B4-BE49-F238E27FC236}">
                  <a16:creationId xmlns="" xmlns:a16="http://schemas.microsoft.com/office/drawing/2014/main" id="{BDD755A1-853B-43E8-8F07-EF6AEEF97BDE}"/>
                </a:ext>
              </a:extLst>
            </p:cNvPr>
            <p:cNvSpPr/>
            <p:nvPr/>
          </p:nvSpPr>
          <p:spPr>
            <a:xfrm>
              <a:off x="3486600" y="437017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76" y="0"/>
                  </a:moveTo>
                  <a:cubicBezTo>
                    <a:pt x="42" y="0"/>
                    <a:pt x="0" y="15"/>
                    <a:pt x="0" y="51"/>
                  </a:cubicBezTo>
                  <a:cubicBezTo>
                    <a:pt x="122" y="902"/>
                    <a:pt x="243" y="2330"/>
                    <a:pt x="1186" y="2665"/>
                  </a:cubicBezTo>
                  <a:cubicBezTo>
                    <a:pt x="1266" y="2692"/>
                    <a:pt x="1343" y="2705"/>
                    <a:pt x="1418" y="2705"/>
                  </a:cubicBezTo>
                  <a:cubicBezTo>
                    <a:pt x="2163" y="2705"/>
                    <a:pt x="2622" y="1424"/>
                    <a:pt x="2705" y="871"/>
                  </a:cubicBezTo>
                  <a:cubicBezTo>
                    <a:pt x="2705" y="790"/>
                    <a:pt x="2651" y="736"/>
                    <a:pt x="2597" y="736"/>
                  </a:cubicBezTo>
                  <a:cubicBezTo>
                    <a:pt x="2570" y="736"/>
                    <a:pt x="2543" y="750"/>
                    <a:pt x="2523" y="780"/>
                  </a:cubicBezTo>
                  <a:cubicBezTo>
                    <a:pt x="2239" y="1292"/>
                    <a:pt x="2140" y="2469"/>
                    <a:pt x="1407" y="2469"/>
                  </a:cubicBezTo>
                  <a:cubicBezTo>
                    <a:pt x="1356" y="2469"/>
                    <a:pt x="1303" y="2464"/>
                    <a:pt x="1246" y="2452"/>
                  </a:cubicBezTo>
                  <a:cubicBezTo>
                    <a:pt x="365" y="2270"/>
                    <a:pt x="395" y="689"/>
                    <a:pt x="122" y="20"/>
                  </a:cubicBezTo>
                  <a:cubicBezTo>
                    <a:pt x="122" y="8"/>
                    <a:pt x="101" y="0"/>
                    <a:pt x="7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590;p80">
              <a:extLst>
                <a:ext uri="{FF2B5EF4-FFF2-40B4-BE49-F238E27FC236}">
                  <a16:creationId xmlns="" xmlns:a16="http://schemas.microsoft.com/office/drawing/2014/main" id="{AE9CBEB3-359A-4EFC-975E-EA5C0327D1BC}"/>
                </a:ext>
              </a:extLst>
            </p:cNvPr>
            <p:cNvSpPr/>
            <p:nvPr/>
          </p:nvSpPr>
          <p:spPr>
            <a:xfrm>
              <a:off x="3039450" y="4408100"/>
              <a:ext cx="58100" cy="67475"/>
            </a:xfrm>
            <a:custGeom>
              <a:avLst/>
              <a:gdLst/>
              <a:ahLst/>
              <a:cxnLst/>
              <a:rect l="l" t="t" r="r" b="b"/>
              <a:pathLst>
                <a:path w="2324" h="2699" extrusionOk="0">
                  <a:moveTo>
                    <a:pt x="2006" y="0"/>
                  </a:moveTo>
                  <a:cubicBezTo>
                    <a:pt x="1958" y="0"/>
                    <a:pt x="1910" y="41"/>
                    <a:pt x="1928" y="114"/>
                  </a:cubicBezTo>
                  <a:cubicBezTo>
                    <a:pt x="2050" y="661"/>
                    <a:pt x="2050" y="1300"/>
                    <a:pt x="1928" y="1847"/>
                  </a:cubicBezTo>
                  <a:cubicBezTo>
                    <a:pt x="1847" y="2200"/>
                    <a:pt x="1619" y="2530"/>
                    <a:pt x="1267" y="2530"/>
                  </a:cubicBezTo>
                  <a:cubicBezTo>
                    <a:pt x="1226" y="2530"/>
                    <a:pt x="1183" y="2525"/>
                    <a:pt x="1138" y="2515"/>
                  </a:cubicBezTo>
                  <a:cubicBezTo>
                    <a:pt x="713" y="2424"/>
                    <a:pt x="409" y="1877"/>
                    <a:pt x="196" y="1543"/>
                  </a:cubicBezTo>
                  <a:cubicBezTo>
                    <a:pt x="178" y="1516"/>
                    <a:pt x="152" y="1505"/>
                    <a:pt x="127" y="1505"/>
                  </a:cubicBezTo>
                  <a:cubicBezTo>
                    <a:pt x="64" y="1505"/>
                    <a:pt x="1" y="1570"/>
                    <a:pt x="44" y="1634"/>
                  </a:cubicBezTo>
                  <a:cubicBezTo>
                    <a:pt x="315" y="2040"/>
                    <a:pt x="821" y="2699"/>
                    <a:pt x="1324" y="2699"/>
                  </a:cubicBezTo>
                  <a:cubicBezTo>
                    <a:pt x="1499" y="2699"/>
                    <a:pt x="1673" y="2620"/>
                    <a:pt x="1837" y="2424"/>
                  </a:cubicBezTo>
                  <a:cubicBezTo>
                    <a:pt x="2323" y="1847"/>
                    <a:pt x="2232" y="722"/>
                    <a:pt x="2080" y="53"/>
                  </a:cubicBezTo>
                  <a:cubicBezTo>
                    <a:pt x="2068" y="17"/>
                    <a:pt x="2037" y="0"/>
                    <a:pt x="200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591;p80">
              <a:extLst>
                <a:ext uri="{FF2B5EF4-FFF2-40B4-BE49-F238E27FC236}">
                  <a16:creationId xmlns="" xmlns:a16="http://schemas.microsoft.com/office/drawing/2014/main" id="{3A138B11-4A1A-42F3-9AB4-6863FCEB93D0}"/>
                </a:ext>
              </a:extLst>
            </p:cNvPr>
            <p:cNvSpPr/>
            <p:nvPr/>
          </p:nvSpPr>
          <p:spPr>
            <a:xfrm>
              <a:off x="2831550" y="4629800"/>
              <a:ext cx="186975" cy="186950"/>
            </a:xfrm>
            <a:custGeom>
              <a:avLst/>
              <a:gdLst/>
              <a:ahLst/>
              <a:cxnLst/>
              <a:rect l="l" t="t" r="r" b="b"/>
              <a:pathLst>
                <a:path w="7479" h="7478" extrusionOk="0">
                  <a:moveTo>
                    <a:pt x="5320" y="0"/>
                  </a:moveTo>
                  <a:lnTo>
                    <a:pt x="3132" y="2128"/>
                  </a:lnTo>
                  <a:lnTo>
                    <a:pt x="1" y="2158"/>
                  </a:lnTo>
                  <a:lnTo>
                    <a:pt x="2159" y="4377"/>
                  </a:lnTo>
                  <a:lnTo>
                    <a:pt x="2189" y="7477"/>
                  </a:lnTo>
                  <a:lnTo>
                    <a:pt x="4378" y="5319"/>
                  </a:lnTo>
                  <a:lnTo>
                    <a:pt x="7478" y="5319"/>
                  </a:lnTo>
                  <a:lnTo>
                    <a:pt x="5351" y="3101"/>
                  </a:lnTo>
                  <a:lnTo>
                    <a:pt x="53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592;p80">
              <a:extLst>
                <a:ext uri="{FF2B5EF4-FFF2-40B4-BE49-F238E27FC236}">
                  <a16:creationId xmlns="" xmlns:a16="http://schemas.microsoft.com/office/drawing/2014/main" id="{19753172-5A31-43DC-937A-7ADD71EC7F76}"/>
                </a:ext>
              </a:extLst>
            </p:cNvPr>
            <p:cNvSpPr/>
            <p:nvPr/>
          </p:nvSpPr>
          <p:spPr>
            <a:xfrm>
              <a:off x="4327025" y="4356225"/>
              <a:ext cx="194575" cy="194550"/>
            </a:xfrm>
            <a:custGeom>
              <a:avLst/>
              <a:gdLst/>
              <a:ahLst/>
              <a:cxnLst/>
              <a:rect l="l" t="t" r="r" b="b"/>
              <a:pathLst>
                <a:path w="7783" h="7782" extrusionOk="0">
                  <a:moveTo>
                    <a:pt x="5046" y="1"/>
                  </a:moveTo>
                  <a:lnTo>
                    <a:pt x="3101" y="2372"/>
                  </a:lnTo>
                  <a:lnTo>
                    <a:pt x="1" y="2736"/>
                  </a:lnTo>
                  <a:lnTo>
                    <a:pt x="2372" y="4682"/>
                  </a:lnTo>
                  <a:lnTo>
                    <a:pt x="2736" y="7782"/>
                  </a:lnTo>
                  <a:lnTo>
                    <a:pt x="4682" y="5411"/>
                  </a:lnTo>
                  <a:lnTo>
                    <a:pt x="7782" y="5046"/>
                  </a:lnTo>
                  <a:lnTo>
                    <a:pt x="5411" y="3101"/>
                  </a:lnTo>
                  <a:lnTo>
                    <a:pt x="50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593;p80">
              <a:extLst>
                <a:ext uri="{FF2B5EF4-FFF2-40B4-BE49-F238E27FC236}">
                  <a16:creationId xmlns="" xmlns:a16="http://schemas.microsoft.com/office/drawing/2014/main" id="{0DF9EC6F-656D-4AFA-853C-84816E6BF525}"/>
                </a:ext>
              </a:extLst>
            </p:cNvPr>
            <p:cNvSpPr/>
            <p:nvPr/>
          </p:nvSpPr>
          <p:spPr>
            <a:xfrm>
              <a:off x="4313350" y="4573550"/>
              <a:ext cx="224950" cy="216600"/>
            </a:xfrm>
            <a:custGeom>
              <a:avLst/>
              <a:gdLst/>
              <a:ahLst/>
              <a:cxnLst/>
              <a:rect l="l" t="t" r="r" b="b"/>
              <a:pathLst>
                <a:path w="8998" h="8664" extrusionOk="0">
                  <a:moveTo>
                    <a:pt x="3040" y="2797"/>
                  </a:moveTo>
                  <a:cubicBezTo>
                    <a:pt x="3040" y="2797"/>
                    <a:pt x="3800" y="1"/>
                    <a:pt x="4499" y="122"/>
                  </a:cubicBezTo>
                  <a:cubicBezTo>
                    <a:pt x="5198" y="214"/>
                    <a:pt x="6019" y="2402"/>
                    <a:pt x="6019" y="2402"/>
                  </a:cubicBezTo>
                  <a:cubicBezTo>
                    <a:pt x="6019" y="2402"/>
                    <a:pt x="8815" y="2797"/>
                    <a:pt x="8907" y="3466"/>
                  </a:cubicBezTo>
                  <a:cubicBezTo>
                    <a:pt x="8998" y="4165"/>
                    <a:pt x="6961" y="5199"/>
                    <a:pt x="6961" y="5199"/>
                  </a:cubicBezTo>
                  <a:cubicBezTo>
                    <a:pt x="6961" y="5199"/>
                    <a:pt x="8359" y="7934"/>
                    <a:pt x="7843" y="8299"/>
                  </a:cubicBezTo>
                  <a:cubicBezTo>
                    <a:pt x="7326" y="8664"/>
                    <a:pt x="4773" y="6870"/>
                    <a:pt x="4773" y="6870"/>
                  </a:cubicBezTo>
                  <a:cubicBezTo>
                    <a:pt x="4773" y="6870"/>
                    <a:pt x="2493" y="8633"/>
                    <a:pt x="1764" y="8360"/>
                  </a:cubicBezTo>
                  <a:cubicBezTo>
                    <a:pt x="1338" y="8177"/>
                    <a:pt x="2463" y="5381"/>
                    <a:pt x="2463" y="5381"/>
                  </a:cubicBezTo>
                  <a:cubicBezTo>
                    <a:pt x="2463" y="5381"/>
                    <a:pt x="1" y="4226"/>
                    <a:pt x="213" y="3557"/>
                  </a:cubicBezTo>
                  <a:cubicBezTo>
                    <a:pt x="426" y="2919"/>
                    <a:pt x="3040" y="2797"/>
                    <a:pt x="3040" y="27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594;p80">
              <a:extLst>
                <a:ext uri="{FF2B5EF4-FFF2-40B4-BE49-F238E27FC236}">
                  <a16:creationId xmlns="" xmlns:a16="http://schemas.microsoft.com/office/drawing/2014/main" id="{48945C69-5F38-4178-AA38-C68CA07E4AB8}"/>
                </a:ext>
              </a:extLst>
            </p:cNvPr>
            <p:cNvSpPr/>
            <p:nvPr/>
          </p:nvSpPr>
          <p:spPr>
            <a:xfrm>
              <a:off x="2736575" y="4398775"/>
              <a:ext cx="222675" cy="218125"/>
            </a:xfrm>
            <a:custGeom>
              <a:avLst/>
              <a:gdLst/>
              <a:ahLst/>
              <a:cxnLst/>
              <a:rect l="l" t="t" r="r" b="b"/>
              <a:pathLst>
                <a:path w="8907" h="8725" extrusionOk="0">
                  <a:moveTo>
                    <a:pt x="2797" y="2888"/>
                  </a:moveTo>
                  <a:cubicBezTo>
                    <a:pt x="2797" y="2888"/>
                    <a:pt x="3101" y="31"/>
                    <a:pt x="3800" y="1"/>
                  </a:cubicBezTo>
                  <a:cubicBezTo>
                    <a:pt x="4529" y="1"/>
                    <a:pt x="5685" y="2037"/>
                    <a:pt x="5685" y="2037"/>
                  </a:cubicBezTo>
                  <a:cubicBezTo>
                    <a:pt x="5685" y="2037"/>
                    <a:pt x="8511" y="1977"/>
                    <a:pt x="8694" y="2645"/>
                  </a:cubicBezTo>
                  <a:cubicBezTo>
                    <a:pt x="8906" y="3284"/>
                    <a:pt x="7022" y="4651"/>
                    <a:pt x="7022" y="4651"/>
                  </a:cubicBezTo>
                  <a:cubicBezTo>
                    <a:pt x="7022" y="4651"/>
                    <a:pt x="8846" y="7113"/>
                    <a:pt x="8390" y="7569"/>
                  </a:cubicBezTo>
                  <a:cubicBezTo>
                    <a:pt x="7934" y="7995"/>
                    <a:pt x="5137" y="6627"/>
                    <a:pt x="5137" y="6627"/>
                  </a:cubicBezTo>
                  <a:cubicBezTo>
                    <a:pt x="5137" y="6627"/>
                    <a:pt x="3162" y="8724"/>
                    <a:pt x="2402" y="8572"/>
                  </a:cubicBezTo>
                  <a:cubicBezTo>
                    <a:pt x="1946" y="8481"/>
                    <a:pt x="2615" y="5533"/>
                    <a:pt x="2615" y="5533"/>
                  </a:cubicBezTo>
                  <a:cubicBezTo>
                    <a:pt x="2615" y="5533"/>
                    <a:pt x="1" y="4773"/>
                    <a:pt x="122" y="4104"/>
                  </a:cubicBezTo>
                  <a:cubicBezTo>
                    <a:pt x="213" y="3436"/>
                    <a:pt x="2797" y="2888"/>
                    <a:pt x="2797" y="28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595;p80">
              <a:extLst>
                <a:ext uri="{FF2B5EF4-FFF2-40B4-BE49-F238E27FC236}">
                  <a16:creationId xmlns="" xmlns:a16="http://schemas.microsoft.com/office/drawing/2014/main" id="{A9C843BA-F957-4F1C-B5D3-D01F50566F84}"/>
                </a:ext>
              </a:extLst>
            </p:cNvPr>
            <p:cNvSpPr/>
            <p:nvPr/>
          </p:nvSpPr>
          <p:spPr>
            <a:xfrm>
              <a:off x="4557275" y="4508175"/>
              <a:ext cx="94250" cy="82475"/>
            </a:xfrm>
            <a:custGeom>
              <a:avLst/>
              <a:gdLst/>
              <a:ahLst/>
              <a:cxnLst/>
              <a:rect l="l" t="t" r="r" b="b"/>
              <a:pathLst>
                <a:path w="3770" h="3299" extrusionOk="0">
                  <a:moveTo>
                    <a:pt x="1894" y="1"/>
                  </a:moveTo>
                  <a:cubicBezTo>
                    <a:pt x="1384" y="1"/>
                    <a:pt x="878" y="231"/>
                    <a:pt x="548" y="671"/>
                  </a:cubicBezTo>
                  <a:cubicBezTo>
                    <a:pt x="1" y="1430"/>
                    <a:pt x="183" y="2464"/>
                    <a:pt x="912" y="2981"/>
                  </a:cubicBezTo>
                  <a:cubicBezTo>
                    <a:pt x="1212" y="3196"/>
                    <a:pt x="1555" y="3299"/>
                    <a:pt x="1891" y="3299"/>
                  </a:cubicBezTo>
                  <a:cubicBezTo>
                    <a:pt x="2407" y="3299"/>
                    <a:pt x="2910" y="3058"/>
                    <a:pt x="3223" y="2616"/>
                  </a:cubicBezTo>
                  <a:cubicBezTo>
                    <a:pt x="3770" y="1886"/>
                    <a:pt x="3587" y="853"/>
                    <a:pt x="2858" y="306"/>
                  </a:cubicBezTo>
                  <a:cubicBezTo>
                    <a:pt x="2568" y="101"/>
                    <a:pt x="2230" y="1"/>
                    <a:pt x="1894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596;p80">
              <a:extLst>
                <a:ext uri="{FF2B5EF4-FFF2-40B4-BE49-F238E27FC236}">
                  <a16:creationId xmlns="" xmlns:a16="http://schemas.microsoft.com/office/drawing/2014/main" id="{3352C34B-8E06-4EA7-BD32-1B350E618450}"/>
                </a:ext>
              </a:extLst>
            </p:cNvPr>
            <p:cNvSpPr/>
            <p:nvPr/>
          </p:nvSpPr>
          <p:spPr>
            <a:xfrm>
              <a:off x="2700100" y="4638625"/>
              <a:ext cx="57775" cy="51500"/>
            </a:xfrm>
            <a:custGeom>
              <a:avLst/>
              <a:gdLst/>
              <a:ahLst/>
              <a:cxnLst/>
              <a:rect l="l" t="t" r="r" b="b"/>
              <a:pathLst>
                <a:path w="2311" h="2060" extrusionOk="0">
                  <a:moveTo>
                    <a:pt x="1125" y="1"/>
                  </a:moveTo>
                  <a:cubicBezTo>
                    <a:pt x="1024" y="1"/>
                    <a:pt x="922" y="14"/>
                    <a:pt x="821" y="42"/>
                  </a:cubicBezTo>
                  <a:cubicBezTo>
                    <a:pt x="304" y="225"/>
                    <a:pt x="1" y="802"/>
                    <a:pt x="183" y="1349"/>
                  </a:cubicBezTo>
                  <a:cubicBezTo>
                    <a:pt x="307" y="1795"/>
                    <a:pt x="734" y="2060"/>
                    <a:pt x="1167" y="2060"/>
                  </a:cubicBezTo>
                  <a:cubicBezTo>
                    <a:pt x="1266" y="2060"/>
                    <a:pt x="1364" y="2046"/>
                    <a:pt x="1460" y="2018"/>
                  </a:cubicBezTo>
                  <a:cubicBezTo>
                    <a:pt x="2007" y="1836"/>
                    <a:pt x="2311" y="1258"/>
                    <a:pt x="2128" y="711"/>
                  </a:cubicBezTo>
                  <a:cubicBezTo>
                    <a:pt x="1980" y="265"/>
                    <a:pt x="1568" y="1"/>
                    <a:pt x="1125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369459E4-311C-4408-800E-E74531B342C1}"/>
              </a:ext>
            </a:extLst>
          </p:cNvPr>
          <p:cNvSpPr txBox="1"/>
          <p:nvPr/>
        </p:nvSpPr>
        <p:spPr>
          <a:xfrm>
            <a:off x="1236856" y="990875"/>
            <a:ext cx="4199995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#9Slide07 FS North Land Sans" panose="00000500000000000000" pitchFamily="2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#9Slide07 FS North Land Sans" panose="000005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7 FS North Land Sans" panose="00000500000000000000" pitchFamily="2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#9Slide07 FS North Land Sans" panose="00000500000000000000" pitchFamily="2" charset="0"/>
              </a:rPr>
              <a:t> 2: </a:t>
            </a:r>
            <a:r>
              <a:rPr lang="en-US" sz="3600" dirty="0">
                <a:latin typeface="#9Slide05 Lobster" panose="02000506000000020003" pitchFamily="2" charset="0"/>
              </a:rPr>
              <a:t/>
            </a:r>
            <a:br>
              <a:rPr lang="en-US" sz="3600" dirty="0">
                <a:latin typeface="#9Slide05 Lobster" panose="02000506000000020003" pitchFamily="2" charset="0"/>
              </a:rPr>
            </a:br>
            <a:r>
              <a:rPr lang="en-US" sz="3600" dirty="0" err="1">
                <a:solidFill>
                  <a:srgbClr val="00B050"/>
                </a:solidFill>
                <a:latin typeface="#9Slide05 Claudia" pitchFamily="2" charset="0"/>
              </a:rPr>
              <a:t>Hoàn</a:t>
            </a:r>
            <a:r>
              <a:rPr lang="en-US" sz="3600" dirty="0">
                <a:solidFill>
                  <a:srgbClr val="00B050"/>
                </a:solidFill>
                <a:latin typeface="#9Slide05 Claudia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#9Slide05 Claudia" pitchFamily="2" charset="0"/>
              </a:rPr>
              <a:t>thành</a:t>
            </a:r>
            <a:r>
              <a:rPr lang="en-US" sz="3600" dirty="0">
                <a:solidFill>
                  <a:srgbClr val="00B050"/>
                </a:solidFill>
                <a:latin typeface="#9Slide05 Claudia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#9Slide05 Claudia" pitchFamily="2" charset="0"/>
              </a:rPr>
              <a:t>bảng</a:t>
            </a:r>
            <a:r>
              <a:rPr lang="en-US" sz="3600" dirty="0">
                <a:solidFill>
                  <a:srgbClr val="00B050"/>
                </a:solidFill>
                <a:latin typeface="#9Slide05 Claudia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#9Slide05 Claudia" pitchFamily="2" charset="0"/>
              </a:rPr>
              <a:t>thống</a:t>
            </a:r>
            <a:r>
              <a:rPr lang="en-US" sz="3600" dirty="0">
                <a:solidFill>
                  <a:srgbClr val="00B050"/>
                </a:solidFill>
                <a:latin typeface="#9Slide05 Claudia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#9Slide05 Claudia" pitchFamily="2" charset="0"/>
              </a:rPr>
              <a:t>kê</a:t>
            </a:r>
            <a:endParaRPr lang="en-US" sz="3600" dirty="0">
              <a:solidFill>
                <a:srgbClr val="00B050"/>
              </a:solidFill>
              <a:latin typeface="#9Slide05 Claudia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B050"/>
                </a:solidFill>
                <a:latin typeface="#9Slide05 Claudia" pitchFamily="2" charset="0"/>
              </a:rPr>
              <a:t>(</a:t>
            </a:r>
            <a:r>
              <a:rPr lang="en-US" sz="3600" dirty="0" err="1">
                <a:solidFill>
                  <a:srgbClr val="00B050"/>
                </a:solidFill>
                <a:latin typeface="#9Slide05 Claudia" pitchFamily="2" charset="0"/>
              </a:rPr>
              <a:t>theo</a:t>
            </a:r>
            <a:r>
              <a:rPr lang="en-US" sz="3600" dirty="0">
                <a:solidFill>
                  <a:srgbClr val="00B050"/>
                </a:solidFill>
                <a:latin typeface="#9Slide05 Claudia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#9Slide05 Claudia" pitchFamily="2" charset="0"/>
              </a:rPr>
              <a:t>nhóm</a:t>
            </a:r>
            <a:r>
              <a:rPr lang="en-US" sz="3600" dirty="0">
                <a:solidFill>
                  <a:srgbClr val="00B050"/>
                </a:solidFill>
                <a:latin typeface="#9Slide05 Claudia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#9Slide05 Claudia" pitchFamily="2" charset="0"/>
              </a:rPr>
              <a:t>đôi</a:t>
            </a:r>
            <a:r>
              <a:rPr lang="en-US" sz="3600" dirty="0">
                <a:solidFill>
                  <a:srgbClr val="00B050"/>
                </a:solidFill>
                <a:latin typeface="#9Slide05 Claudia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25189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43">
            <a:extLst>
              <a:ext uri="{FF2B5EF4-FFF2-40B4-BE49-F238E27FC236}">
                <a16:creationId xmlns="" xmlns:a16="http://schemas.microsoft.com/office/drawing/2014/main" id="{481CB010-96A3-4C7C-838A-C8704F9440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2521725"/>
              </p:ext>
            </p:extLst>
          </p:nvPr>
        </p:nvGraphicFramePr>
        <p:xfrm>
          <a:off x="2" y="10392"/>
          <a:ext cx="9143999" cy="4937760"/>
        </p:xfrm>
        <a:graphic>
          <a:graphicData uri="http://schemas.openxmlformats.org/drawingml/2006/table">
            <a:tbl>
              <a:tblPr/>
              <a:tblGrid>
                <a:gridCol w="12612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34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792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rowSpan="5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1945 - 1946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xâm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 –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 –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Biên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thắng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CNXH ở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đấu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ĐN (1954 - 1975)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 1954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CNXH ở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đấu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ĐN (1954 - 1975)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– 1 – 1960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phố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Mĩ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Ngụy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12 - 1972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HCM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thắng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phóng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Nam,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0"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– 4 – 1976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Khởi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Text Box 237">
            <a:extLst>
              <a:ext uri="{FF2B5EF4-FFF2-40B4-BE49-F238E27FC236}">
                <a16:creationId xmlns="" xmlns:a16="http://schemas.microsoft.com/office/drawing/2014/main" id="{3A8B96A7-B67F-4046-8AFD-4D355E846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732" y="606282"/>
            <a:ext cx="549664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dốt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4" name="Text Box 238">
            <a:extLst>
              <a:ext uri="{FF2B5EF4-FFF2-40B4-BE49-F238E27FC236}">
                <a16:creationId xmlns="" xmlns:a16="http://schemas.microsoft.com/office/drawing/2014/main" id="{FB495A6D-C0F7-4D4D-9BAB-0A341E3C1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041" y="929554"/>
            <a:ext cx="1370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– 12 - 1946</a:t>
            </a:r>
          </a:p>
        </p:txBody>
      </p:sp>
      <p:sp>
        <p:nvSpPr>
          <p:cNvPr id="5" name="Text Box 240">
            <a:extLst>
              <a:ext uri="{FF2B5EF4-FFF2-40B4-BE49-F238E27FC236}">
                <a16:creationId xmlns="" xmlns:a16="http://schemas.microsoft.com/office/drawing/2014/main" id="{8634B08E-7A87-45CF-B3B9-FE34B3CAA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2586" y="1258888"/>
            <a:ext cx="1890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241">
            <a:extLst>
              <a:ext uri="{FF2B5EF4-FFF2-40B4-BE49-F238E27FC236}">
                <a16:creationId xmlns="" xmlns:a16="http://schemas.microsoft.com/office/drawing/2014/main" id="{DB207C95-B62F-4D21-8C05-031F56C22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2586" y="1589017"/>
            <a:ext cx="1931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242">
            <a:extLst>
              <a:ext uri="{FF2B5EF4-FFF2-40B4-BE49-F238E27FC236}">
                <a16:creationId xmlns="" xmlns:a16="http://schemas.microsoft.com/office/drawing/2014/main" id="{AD91B71E-1A15-488F-B542-EB0E1D904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931" y="1934081"/>
            <a:ext cx="1166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– 5 - 1954</a:t>
            </a:r>
          </a:p>
        </p:txBody>
      </p:sp>
      <p:sp>
        <p:nvSpPr>
          <p:cNvPr id="8" name="Text Box 243">
            <a:extLst>
              <a:ext uri="{FF2B5EF4-FFF2-40B4-BE49-F238E27FC236}">
                <a16:creationId xmlns="" xmlns:a16="http://schemas.microsoft.com/office/drawing/2014/main" id="{4084BE02-2BD2-492A-95B7-333A7C353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710" y="2254938"/>
            <a:ext cx="1922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244">
            <a:extLst>
              <a:ext uri="{FF2B5EF4-FFF2-40B4-BE49-F238E27FC236}">
                <a16:creationId xmlns="" xmlns:a16="http://schemas.microsoft.com/office/drawing/2014/main" id="{600B70D6-9368-479F-BDA7-DE96A0B0D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602749"/>
            <a:ext cx="963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12 - 1955</a:t>
            </a:r>
          </a:p>
        </p:txBody>
      </p:sp>
      <p:sp>
        <p:nvSpPr>
          <p:cNvPr id="10" name="Text Box 245">
            <a:extLst>
              <a:ext uri="{FF2B5EF4-FFF2-40B4-BE49-F238E27FC236}">
                <a16:creationId xmlns="" xmlns:a16="http://schemas.microsoft.com/office/drawing/2014/main" id="{9954D518-39B8-4213-BEEB-395D859C5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710" y="2941494"/>
            <a:ext cx="55696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“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Tre.</a:t>
            </a:r>
          </a:p>
        </p:txBody>
      </p:sp>
      <p:sp>
        <p:nvSpPr>
          <p:cNvPr id="11" name="Text Box 247">
            <a:extLst>
              <a:ext uri="{FF2B5EF4-FFF2-40B4-BE49-F238E27FC236}">
                <a16:creationId xmlns="" xmlns:a16="http://schemas.microsoft.com/office/drawing/2014/main" id="{047AA950-D0FF-4EE3-B020-2BC178350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226" y="3250636"/>
            <a:ext cx="1804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Mậu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1968</a:t>
            </a:r>
          </a:p>
        </p:txBody>
      </p:sp>
      <p:sp>
        <p:nvSpPr>
          <p:cNvPr id="12" name="Text Box 249">
            <a:extLst>
              <a:ext uri="{FF2B5EF4-FFF2-40B4-BE49-F238E27FC236}">
                <a16:creationId xmlns="" xmlns:a16="http://schemas.microsoft.com/office/drawing/2014/main" id="{35CF0855-8FE4-4C74-8DFD-96CF3A562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2586" y="3615605"/>
            <a:ext cx="3398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250">
            <a:extLst>
              <a:ext uri="{FF2B5EF4-FFF2-40B4-BE49-F238E27FC236}">
                <a16:creationId xmlns="" xmlns:a16="http://schemas.microsoft.com/office/drawing/2014/main" id="{AE2AD8CF-18CD-45FC-83E8-C1788E1AB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2330" y="3981647"/>
            <a:ext cx="1268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– 4 - 1975</a:t>
            </a:r>
          </a:p>
        </p:txBody>
      </p:sp>
      <p:sp>
        <p:nvSpPr>
          <p:cNvPr id="14" name="Text Box 251">
            <a:extLst>
              <a:ext uri="{FF2B5EF4-FFF2-40B4-BE49-F238E27FC236}">
                <a16:creationId xmlns="" xmlns:a16="http://schemas.microsoft.com/office/drawing/2014/main" id="{FFE1A126-D4E1-4977-93DD-07742D6C8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710" y="4264697"/>
            <a:ext cx="4787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252">
            <a:extLst>
              <a:ext uri="{FF2B5EF4-FFF2-40B4-BE49-F238E27FC236}">
                <a16:creationId xmlns="" xmlns:a16="http://schemas.microsoft.com/office/drawing/2014/main" id="{A3AECB3E-14E7-423A-A723-6C3C05E78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7840" y="4625812"/>
            <a:ext cx="1268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– 11 - 1979</a:t>
            </a:r>
          </a:p>
        </p:txBody>
      </p:sp>
      <p:sp>
        <p:nvSpPr>
          <p:cNvPr id="16" name="Text Box 339">
            <a:extLst>
              <a:ext uri="{FF2B5EF4-FFF2-40B4-BE49-F238E27FC236}">
                <a16:creationId xmlns="" xmlns:a16="http://schemas.microsoft.com/office/drawing/2014/main" id="{9D683536-325C-4251-92EB-EA0B37DB0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3535" y="606282"/>
            <a:ext cx="146867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alt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alt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endParaRPr lang="en-US" alt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TDP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(1945 – 1954)</a:t>
            </a:r>
          </a:p>
        </p:txBody>
      </p:sp>
      <p:sp>
        <p:nvSpPr>
          <p:cNvPr id="17" name="Text Box 341">
            <a:extLst>
              <a:ext uri="{FF2B5EF4-FFF2-40B4-BE49-F238E27FC236}">
                <a16:creationId xmlns="" xmlns:a16="http://schemas.microsoft.com/office/drawing/2014/main" id="{B892C7EC-0132-4FF8-87BB-FB5F06BCA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253" y="4309192"/>
            <a:ext cx="13793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CNXH </a:t>
            </a:r>
            <a:r>
              <a:rPr lang="en-US" altLang="en-US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(1975 – nay)</a:t>
            </a:r>
          </a:p>
        </p:txBody>
      </p:sp>
    </p:spTree>
    <p:extLst>
      <p:ext uri="{BB962C8B-B14F-4D97-AF65-F5344CB8AC3E}">
        <p14:creationId xmlns:p14="http://schemas.microsoft.com/office/powerpoint/2010/main" val="51837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="" xmlns:a16="http://schemas.microsoft.com/office/drawing/2014/main" id="{003FF7F7-B931-49A6-B8E7-AE968DBCB9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9869">
            <a:off x="398631" y="-1270961"/>
            <a:ext cx="8000092" cy="75422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C0DEA27-99AC-4756-B02B-725986F43FCB}"/>
              </a:ext>
            </a:extLst>
          </p:cNvPr>
          <p:cNvSpPr txBox="1"/>
          <p:nvPr/>
        </p:nvSpPr>
        <p:spPr>
          <a:xfrm>
            <a:off x="2166754" y="815092"/>
            <a:ext cx="4199995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>
                <a:solidFill>
                  <a:srgbClr val="FF0000"/>
                </a:solidFill>
                <a:latin typeface="#9Slide07 FS North Land Sans" panose="00000500000000000000" pitchFamily="2" charset="0"/>
              </a:rPr>
              <a:t>Hoạt động 3: </a:t>
            </a:r>
            <a:r>
              <a:rPr lang="en-US" sz="3600">
                <a:latin typeface="#9Slide05 Lobster" panose="02000506000000020003" pitchFamily="2" charset="0"/>
              </a:rPr>
              <a:t/>
            </a:r>
            <a:br>
              <a:rPr lang="en-US" sz="3600">
                <a:latin typeface="#9Slide05 Lobster" panose="02000506000000020003" pitchFamily="2" charset="0"/>
              </a:rPr>
            </a:br>
            <a:r>
              <a:rPr lang="en-US" sz="3600">
                <a:solidFill>
                  <a:srgbClr val="0070C0"/>
                </a:solidFill>
                <a:latin typeface="#9Slide05 Claudia" pitchFamily="2" charset="0"/>
              </a:rPr>
              <a:t>Nhìn hình đoán sự kiện</a:t>
            </a:r>
            <a:endParaRPr lang="en-US" sz="3600" dirty="0">
              <a:solidFill>
                <a:srgbClr val="0070C0"/>
              </a:solidFill>
              <a:latin typeface="#9Slide05 Claudia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E09F290-481B-4E32-90F5-5379B7244FEF}"/>
              </a:ext>
            </a:extLst>
          </p:cNvPr>
          <p:cNvSpPr txBox="1"/>
          <p:nvPr/>
        </p:nvSpPr>
        <p:spPr>
          <a:xfrm>
            <a:off x="1418095" y="2706502"/>
            <a:ext cx="41225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en-US" sz="24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4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24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4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kiện</a:t>
            </a:r>
            <a:r>
              <a:rPr lang="en-US" altLang="en-US" sz="24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4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4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bức</a:t>
            </a:r>
            <a:r>
              <a:rPr lang="en-US" altLang="en-US" sz="24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4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sz="24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4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gợi</a:t>
            </a:r>
            <a:r>
              <a:rPr lang="en-US" altLang="en-US" sz="24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nhắc</a:t>
            </a:r>
            <a:r>
              <a:rPr lang="en-US" altLang="en-US" sz="24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tới</a:t>
            </a:r>
            <a:r>
              <a:rPr lang="en-US" altLang="en-US" sz="24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.</a:t>
            </a:r>
            <a:endParaRPr lang="en-US" sz="2400" i="1" dirty="0"/>
          </a:p>
        </p:txBody>
      </p:sp>
      <p:pic>
        <p:nvPicPr>
          <p:cNvPr id="7" name="图片 22">
            <a:extLst>
              <a:ext uri="{FF2B5EF4-FFF2-40B4-BE49-F238E27FC236}">
                <a16:creationId xmlns="" xmlns:a16="http://schemas.microsoft.com/office/drawing/2014/main" id="{FF050339-3D88-4259-99D9-310D9053B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0031" y="106279"/>
            <a:ext cx="2421891" cy="2250440"/>
          </a:xfrm>
          <a:prstGeom prst="rect">
            <a:avLst/>
          </a:prstGeom>
        </p:spPr>
      </p:pic>
      <p:pic>
        <p:nvPicPr>
          <p:cNvPr id="8" name="图片 20">
            <a:extLst>
              <a:ext uri="{FF2B5EF4-FFF2-40B4-BE49-F238E27FC236}">
                <a16:creationId xmlns="" xmlns:a16="http://schemas.microsoft.com/office/drawing/2014/main" id="{F3E2DD33-66BD-47B1-B5A0-E12E6184C8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878" y="260898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49644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="" xmlns:a16="http://schemas.microsoft.com/office/drawing/2014/main" id="{3032E0F4-3748-40C4-8311-5130A613B1CF}"/>
              </a:ext>
            </a:extLst>
          </p:cNvPr>
          <p:cNvSpPr/>
          <p:nvPr/>
        </p:nvSpPr>
        <p:spPr>
          <a:xfrm>
            <a:off x="488196" y="162731"/>
            <a:ext cx="8369085" cy="488197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#9Slide05 FS Blonde Script" panose="03000503000000000000" pitchFamily="65" charset="0"/>
              </a:rPr>
              <a:t>Bức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ảnh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này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nhắc</a:t>
            </a:r>
            <a:r>
              <a:rPr lang="en-US" sz="2800" dirty="0">
                <a:latin typeface="#9Slide05 FS Blonde Script" panose="03000503000000000000" pitchFamily="65" charset="0"/>
              </a:rPr>
              <a:t> con </a:t>
            </a:r>
            <a:r>
              <a:rPr lang="en-US" sz="2800" dirty="0" err="1">
                <a:latin typeface="#9Slide05 FS Blonde Script" panose="03000503000000000000" pitchFamily="65" charset="0"/>
              </a:rPr>
              <a:t>nhớ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đến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sự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kiện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lịch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sử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nào</a:t>
            </a:r>
            <a:r>
              <a:rPr lang="en-US" sz="2800" dirty="0">
                <a:latin typeface="#9Slide05 FS Blonde Script" panose="03000503000000000000" pitchFamily="65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CB1E835-D993-409F-B4FF-B758B6ABD21A}"/>
              </a:ext>
            </a:extLst>
          </p:cNvPr>
          <p:cNvSpPr txBox="1"/>
          <p:nvPr/>
        </p:nvSpPr>
        <p:spPr>
          <a:xfrm>
            <a:off x="294467" y="2122323"/>
            <a:ext cx="3029919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góp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gạo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chống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“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giặc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đói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”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(10/1945).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93EC9C9-A106-4F09-91AB-90AD5C67B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445" y="1100384"/>
            <a:ext cx="4997172" cy="33166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9946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="" xmlns:a16="http://schemas.microsoft.com/office/drawing/2014/main" id="{FE6058F9-6FFA-4E65-9BBC-EA70FCF2086B}"/>
              </a:ext>
            </a:extLst>
          </p:cNvPr>
          <p:cNvSpPr/>
          <p:nvPr/>
        </p:nvSpPr>
        <p:spPr>
          <a:xfrm>
            <a:off x="488196" y="162731"/>
            <a:ext cx="8369085" cy="488197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#9Slide05 FS Blonde Script" panose="03000503000000000000" pitchFamily="65" charset="0"/>
              </a:rPr>
              <a:t>Bức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ảnh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này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nhắc</a:t>
            </a:r>
            <a:r>
              <a:rPr lang="en-US" sz="2800" dirty="0">
                <a:latin typeface="#9Slide05 FS Blonde Script" panose="03000503000000000000" pitchFamily="65" charset="0"/>
              </a:rPr>
              <a:t> con </a:t>
            </a:r>
            <a:r>
              <a:rPr lang="en-US" sz="2800" dirty="0" err="1">
                <a:latin typeface="#9Slide05 FS Blonde Script" panose="03000503000000000000" pitchFamily="65" charset="0"/>
              </a:rPr>
              <a:t>nhớ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đến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sự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kiện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lịch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sử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nào</a:t>
            </a:r>
            <a:r>
              <a:rPr lang="en-US" sz="2800" dirty="0">
                <a:latin typeface="#9Slide05 FS Blonde Script" panose="03000503000000000000" pitchFamily="65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FB4BC4D-4CAE-4C62-B25A-C066A3A09A31}"/>
              </a:ext>
            </a:extLst>
          </p:cNvPr>
          <p:cNvSpPr txBox="1"/>
          <p:nvPr/>
        </p:nvSpPr>
        <p:spPr>
          <a:xfrm>
            <a:off x="30996" y="4065423"/>
            <a:ext cx="906650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phố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Mai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Hắc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Đế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Hà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Nội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)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dùng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giường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tủ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, …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dựng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chiến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lũy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phố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ngăn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cản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quân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Pháp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cuối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1946.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CFB2E9F-CC8E-44CE-BF12-8CCA33738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276" y="1006040"/>
            <a:ext cx="4595246" cy="28241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631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9" name="Google Shape;3349;p79"/>
          <p:cNvSpPr txBox="1">
            <a:spLocks noGrp="1"/>
          </p:cNvSpPr>
          <p:nvPr>
            <p:ph type="title"/>
          </p:nvPr>
        </p:nvSpPr>
        <p:spPr>
          <a:xfrm>
            <a:off x="3859641" y="268305"/>
            <a:ext cx="5369599" cy="6018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anose="00000A00000000000000" pitchFamily="2" charset="0"/>
              </a:rPr>
              <a:t>MỤC TIÊU</a:t>
            </a:r>
            <a:endParaRPr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nito Black" panose="00000A00000000000000" pitchFamily="2" charset="0"/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="" xmlns:a16="http://schemas.microsoft.com/office/drawing/2014/main" id="{FC238A0F-091D-400A-A92E-1DF88CD783EF}"/>
              </a:ext>
            </a:extLst>
          </p:cNvPr>
          <p:cNvSpPr/>
          <p:nvPr/>
        </p:nvSpPr>
        <p:spPr>
          <a:xfrm>
            <a:off x="4451164" y="1256648"/>
            <a:ext cx="4528447" cy="148265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1219170">
              <a:lnSpc>
                <a:spcPct val="130000"/>
              </a:lnSpc>
              <a:buClr>
                <a:srgbClr val="000000"/>
              </a:buClr>
              <a:defRPr/>
            </a:pP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1.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Nắm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được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nội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dung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chính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thời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kì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lịch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sử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nước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ta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từ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năm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1858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đến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nay. </a:t>
            </a:r>
          </a:p>
        </p:txBody>
      </p:sp>
      <p:pic>
        <p:nvPicPr>
          <p:cNvPr id="3076" name="Picture 4" descr="Thời thơ ấu phim Hoạt hình giáo dục trẻ thơ Mẫu giáo dục - trẻ em tới  trường png tải về - Miễn phí trong suốt Phim Hoạt Hình png Tải về.">
            <a:extLst>
              <a:ext uri="{FF2B5EF4-FFF2-40B4-BE49-F238E27FC236}">
                <a16:creationId xmlns="" xmlns:a16="http://schemas.microsoft.com/office/drawing/2014/main" id="{FAB499DB-B8E1-4006-A06B-7946D76A6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00" l="7667" r="96000">
                        <a14:foregroundMark x1="53778" y1="29111" x2="53778" y2="29111"/>
                        <a14:foregroundMark x1="63000" y1="25444" x2="63000" y2="25444"/>
                        <a14:foregroundMark x1="77667" y1="17778" x2="77667" y2="17778"/>
                        <a14:foregroundMark x1="72778" y1="5111" x2="72778" y2="5111"/>
                        <a14:foregroundMark x1="75778" y1="4667" x2="75778" y2="4667"/>
                        <a14:foregroundMark x1="77444" y1="6444" x2="76556" y2="8556"/>
                        <a14:foregroundMark x1="76111" y1="8889" x2="76111" y2="8889"/>
                        <a14:foregroundMark x1="86778" y1="17778" x2="86778" y2="17778"/>
                        <a14:foregroundMark x1="93667" y1="15222" x2="93667" y2="15222"/>
                        <a14:foregroundMark x1="93444" y1="13000" x2="93444" y2="13000"/>
                        <a14:foregroundMark x1="93444" y1="13000" x2="93444" y2="13000"/>
                        <a14:foregroundMark x1="66000" y1="24444" x2="66000" y2="24444"/>
                        <a14:foregroundMark x1="38444" y1="4333" x2="38444" y2="4333"/>
                        <a14:foregroundMark x1="39111" y1="8778" x2="39111" y2="9222"/>
                        <a14:foregroundMark x1="39000" y1="10889" x2="39000" y2="12667"/>
                        <a14:foregroundMark x1="39333" y1="14333" x2="39889" y2="14444"/>
                        <a14:foregroundMark x1="43222" y1="18556" x2="43667" y2="19444"/>
                        <a14:foregroundMark x1="44778" y1="22000" x2="44778" y2="22000"/>
                        <a14:foregroundMark x1="46222" y1="16556" x2="47000" y2="16889"/>
                        <a14:foregroundMark x1="40778" y1="556" x2="40778" y2="556"/>
                        <a14:foregroundMark x1="39444" y1="444" x2="39444" y2="444"/>
                        <a14:foregroundMark x1="33222" y1="10111" x2="33222" y2="10111"/>
                        <a14:foregroundMark x1="46889" y1="3889" x2="46889" y2="3889"/>
                        <a14:foregroundMark x1="44778" y1="1222" x2="44778" y2="1222"/>
                        <a14:foregroundMark x1="45667" y1="3000" x2="45667" y2="3000"/>
                        <a14:foregroundMark x1="46889" y1="3889" x2="47111" y2="4333"/>
                        <a14:foregroundMark x1="48222" y1="5111" x2="48222" y2="5111"/>
                        <a14:foregroundMark x1="34000" y1="3111" x2="34000" y2="3111"/>
                        <a14:foregroundMark x1="36444" y1="1667" x2="36444" y2="1667"/>
                        <a14:foregroundMark x1="47444" y1="16111" x2="47444" y2="16111"/>
                        <a14:foregroundMark x1="82111" y1="20667" x2="82111" y2="20667"/>
                        <a14:foregroundMark x1="88444" y1="16111" x2="88444" y2="16111"/>
                        <a14:foregroundMark x1="89222" y1="16111" x2="89222" y2="16111"/>
                        <a14:foregroundMark x1="25778" y1="30444" x2="25778" y2="30444"/>
                        <a14:foregroundMark x1="21778" y1="28889" x2="21778" y2="28889"/>
                        <a14:foregroundMark x1="20222" y1="27556" x2="20222" y2="27556"/>
                        <a14:foregroundMark x1="19111" y1="27000" x2="18667" y2="27000"/>
                        <a14:foregroundMark x1="18222" y1="27000" x2="18222" y2="27000"/>
                        <a14:foregroundMark x1="73222" y1="23778" x2="72556" y2="23778"/>
                        <a14:foregroundMark x1="71222" y1="23778" x2="71222" y2="23778"/>
                        <a14:foregroundMark x1="76778" y1="8778" x2="77222" y2="8556"/>
                        <a14:foregroundMark x1="85444" y1="11444" x2="85444" y2="11444"/>
                        <a14:foregroundMark x1="85111" y1="10889" x2="85111" y2="10889"/>
                        <a14:foregroundMark x1="86111" y1="12000" x2="86111" y2="12000"/>
                        <a14:foregroundMark x1="86111" y1="12000" x2="86111" y2="12556"/>
                        <a14:foregroundMark x1="86111" y1="12667" x2="86111" y2="12667"/>
                        <a14:foregroundMark x1="85556" y1="11000" x2="85556" y2="11000"/>
                        <a14:foregroundMark x1="85444" y1="10556" x2="85444" y2="10556"/>
                        <a14:foregroundMark x1="86111" y1="10222" x2="86111" y2="10222"/>
                        <a14:foregroundMark x1="86556" y1="10444" x2="86556" y2="10444"/>
                        <a14:foregroundMark x1="86778" y1="10556" x2="86778" y2="10556"/>
                        <a14:foregroundMark x1="86111" y1="11778" x2="85667" y2="12000"/>
                        <a14:foregroundMark x1="85667" y1="12000" x2="85667" y2="12000"/>
                        <a14:foregroundMark x1="85444" y1="12667" x2="85444" y2="12667"/>
                        <a14:foregroundMark x1="23444" y1="92000" x2="23444" y2="92000"/>
                        <a14:foregroundMark x1="26778" y1="94000" x2="27667" y2="94000"/>
                        <a14:foregroundMark x1="31778" y1="94000" x2="34444" y2="94000"/>
                        <a14:foregroundMark x1="37667" y1="94667" x2="39000" y2="95111"/>
                        <a14:foregroundMark x1="39333" y1="95222" x2="39333" y2="95222"/>
                        <a14:foregroundMark x1="37778" y1="95778" x2="36333" y2="94000"/>
                        <a14:foregroundMark x1="35556" y1="91889" x2="35333" y2="91111"/>
                        <a14:foregroundMark x1="38667" y1="96000" x2="38667" y2="96000"/>
                        <a14:foregroundMark x1="39778" y1="97000" x2="40222" y2="97444"/>
                        <a14:foregroundMark x1="40222" y1="97444" x2="40222" y2="97444"/>
                        <a14:foregroundMark x1="39889" y1="98111" x2="39889" y2="98111"/>
                        <a14:foregroundMark x1="14889" y1="81556" x2="14889" y2="81556"/>
                        <a14:foregroundMark x1="14889" y1="81222" x2="14778" y2="80778"/>
                        <a14:foregroundMark x1="14444" y1="80444" x2="14444" y2="80444"/>
                        <a14:foregroundMark x1="13556" y1="83444" x2="13444" y2="84333"/>
                        <a14:foregroundMark x1="12222" y1="85444" x2="11556" y2="86778"/>
                        <a14:foregroundMark x1="11333" y1="87667" x2="11333" y2="89000"/>
                        <a14:foregroundMark x1="12000" y1="91111" x2="12222" y2="93111"/>
                        <a14:foregroundMark x1="12000" y1="94444" x2="11556" y2="95556"/>
                        <a14:foregroundMark x1="11556" y1="96222" x2="11556" y2="96222"/>
                        <a14:foregroundMark x1="77556" y1="80333" x2="77556" y2="80333"/>
                        <a14:foregroundMark x1="73000" y1="77556" x2="73000" y2="77556"/>
                        <a14:foregroundMark x1="70444" y1="78000" x2="70444" y2="78000"/>
                        <a14:foregroundMark x1="70333" y1="78444" x2="70333" y2="78444"/>
                        <a14:foregroundMark x1="94778" y1="72667" x2="95222" y2="72667"/>
                        <a14:foregroundMark x1="96000" y1="72333" x2="96111" y2="71667"/>
                        <a14:foregroundMark x1="96111" y1="71444" x2="96111" y2="71444"/>
                        <a14:foregroundMark x1="95333" y1="70111" x2="94000" y2="70111"/>
                        <a14:foregroundMark x1="93111" y1="70333" x2="92889" y2="70778"/>
                        <a14:foregroundMark x1="8556" y1="72667" x2="8556" y2="72667"/>
                        <a14:foregroundMark x1="8556" y1="72667" x2="8556" y2="72667"/>
                        <a14:foregroundMark x1="9222" y1="82222" x2="9222" y2="82222"/>
                        <a14:foregroundMark x1="9222" y1="80444" x2="9222" y2="80444"/>
                        <a14:foregroundMark x1="8889" y1="79000" x2="8889" y2="79000"/>
                        <a14:foregroundMark x1="8889" y1="79000" x2="8889" y2="79000"/>
                        <a14:foregroundMark x1="10111" y1="94000" x2="10111" y2="94000"/>
                        <a14:foregroundMark x1="10111" y1="94000" x2="10111" y2="94000"/>
                        <a14:foregroundMark x1="9778" y1="88333" x2="9778" y2="88333"/>
                        <a14:foregroundMark x1="9778" y1="88111" x2="9778" y2="88111"/>
                        <a14:foregroundMark x1="9667" y1="86889" x2="9667" y2="86889"/>
                        <a14:foregroundMark x1="9667" y1="86889" x2="9667" y2="86889"/>
                        <a14:foregroundMark x1="8667" y1="88333" x2="8667" y2="88333"/>
                        <a14:foregroundMark x1="9000" y1="87667" x2="9444" y2="86778"/>
                        <a14:foregroundMark x1="9667" y1="86444" x2="9778" y2="85778"/>
                        <a14:foregroundMark x1="9778" y1="85556" x2="9778" y2="85556"/>
                        <a14:foregroundMark x1="9778" y1="84222" x2="9778" y2="84222"/>
                        <a14:foregroundMark x1="8000" y1="77889" x2="8000" y2="77889"/>
                        <a14:foregroundMark x1="11556" y1="77778" x2="11556" y2="77778"/>
                        <a14:foregroundMark x1="7667" y1="73556" x2="7667" y2="73556"/>
                        <a14:foregroundMark x1="69000" y1="61222" x2="69000" y2="61222"/>
                        <a14:foregroundMark x1="66222" y1="20000" x2="66222" y2="20000"/>
                        <a14:foregroundMark x1="93111" y1="16778" x2="93111" y2="16778"/>
                        <a14:foregroundMark x1="72333" y1="1222" x2="72333" y2="1222"/>
                        <a14:foregroundMark x1="75556" y1="2111" x2="75556" y2="2111"/>
                        <a14:foregroundMark x1="71778" y1="2556" x2="71222" y2="2889"/>
                        <a14:foregroundMark x1="70000" y1="4444" x2="70000" y2="5556"/>
                        <a14:foregroundMark x1="69778" y1="5889" x2="69778" y2="5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45" y="569243"/>
            <a:ext cx="4368021" cy="446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" name="Rectangle 288">
            <a:extLst>
              <a:ext uri="{FF2B5EF4-FFF2-40B4-BE49-F238E27FC236}">
                <a16:creationId xmlns="" xmlns:a16="http://schemas.microsoft.com/office/drawing/2014/main" id="{F15E46E1-177D-41DE-9AFC-71DBE071B9BD}"/>
              </a:ext>
            </a:extLst>
          </p:cNvPr>
          <p:cNvSpPr/>
          <p:nvPr/>
        </p:nvSpPr>
        <p:spPr>
          <a:xfrm>
            <a:off x="4451164" y="2951129"/>
            <a:ext cx="4528447" cy="148265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1219170">
              <a:lnSpc>
                <a:spcPct val="130000"/>
              </a:lnSpc>
              <a:buClr>
                <a:srgbClr val="000000"/>
              </a:buClr>
              <a:defRPr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2.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Nắm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được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ý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nghĩa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của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cuộc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Cách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mạng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tháng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Tám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1945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và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Đại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thắng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mùa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xuân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năm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1975.</a:t>
            </a:r>
            <a:endParaRPr lang="en-US" sz="2400" b="1" kern="0" dirty="0"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="" xmlns:a16="http://schemas.microsoft.com/office/drawing/2014/main" id="{649BBDCD-F731-41AB-A3E7-A328ADD0F9E5}"/>
              </a:ext>
            </a:extLst>
          </p:cNvPr>
          <p:cNvSpPr/>
          <p:nvPr/>
        </p:nvSpPr>
        <p:spPr>
          <a:xfrm>
            <a:off x="488196" y="162731"/>
            <a:ext cx="8369085" cy="488197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#9Slide05 FS Blonde Script" panose="03000503000000000000" pitchFamily="65" charset="0"/>
              </a:rPr>
              <a:t>Bức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ảnh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này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nhắc</a:t>
            </a:r>
            <a:r>
              <a:rPr lang="en-US" sz="2800" dirty="0">
                <a:latin typeface="#9Slide05 FS Blonde Script" panose="03000503000000000000" pitchFamily="65" charset="0"/>
              </a:rPr>
              <a:t> con </a:t>
            </a:r>
            <a:r>
              <a:rPr lang="en-US" sz="2800" dirty="0" err="1">
                <a:latin typeface="#9Slide05 FS Blonde Script" panose="03000503000000000000" pitchFamily="65" charset="0"/>
              </a:rPr>
              <a:t>nhớ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đến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sự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kiện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lịch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sử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nào</a:t>
            </a:r>
            <a:r>
              <a:rPr lang="en-US" sz="2800" dirty="0">
                <a:latin typeface="#9Slide05 FS Blonde Script" panose="03000503000000000000" pitchFamily="65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61E9F80-8EB3-467C-BF56-A2DDFE85B2B0}"/>
              </a:ext>
            </a:extLst>
          </p:cNvPr>
          <p:cNvSpPr txBox="1"/>
          <p:nvPr/>
        </p:nvSpPr>
        <p:spPr>
          <a:xfrm>
            <a:off x="5602637" y="1882099"/>
            <a:ext cx="3417376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Phú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Thọ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cắm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chông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chống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quân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Pháp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nhảy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dù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chiến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dịch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Việt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–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Bắc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thu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đông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1947.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4EBB5B9-0BCB-4C17-B9D4-F06683987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02" y="1371053"/>
            <a:ext cx="4944823" cy="30429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3575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="" xmlns:a16="http://schemas.microsoft.com/office/drawing/2014/main" id="{11D3C7B5-A74A-46FA-9036-347335565507}"/>
              </a:ext>
            </a:extLst>
          </p:cNvPr>
          <p:cNvSpPr/>
          <p:nvPr/>
        </p:nvSpPr>
        <p:spPr>
          <a:xfrm>
            <a:off x="488196" y="162731"/>
            <a:ext cx="8369085" cy="488197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#9Slide05 FS Blonde Script" panose="03000503000000000000" pitchFamily="65" charset="0"/>
              </a:rPr>
              <a:t>Bức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ảnh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này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nhắc</a:t>
            </a:r>
            <a:r>
              <a:rPr lang="en-US" sz="2800" dirty="0">
                <a:latin typeface="#9Slide05 FS Blonde Script" panose="03000503000000000000" pitchFamily="65" charset="0"/>
              </a:rPr>
              <a:t> con </a:t>
            </a:r>
            <a:r>
              <a:rPr lang="en-US" sz="2800" dirty="0" err="1">
                <a:latin typeface="#9Slide05 FS Blonde Script" panose="03000503000000000000" pitchFamily="65" charset="0"/>
              </a:rPr>
              <a:t>nhớ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đến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sự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kiện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lịch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sử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nào</a:t>
            </a:r>
            <a:r>
              <a:rPr lang="en-US" sz="2800" dirty="0">
                <a:latin typeface="#9Slide05 FS Blonde Script" panose="03000503000000000000" pitchFamily="65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02C2088-034F-4746-B273-A1CA2CE02AED}"/>
              </a:ext>
            </a:extLst>
          </p:cNvPr>
          <p:cNvSpPr txBox="1"/>
          <p:nvPr/>
        </p:nvSpPr>
        <p:spPr>
          <a:xfrm>
            <a:off x="5377912" y="2285055"/>
            <a:ext cx="3417376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Bác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Hồ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sát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b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</a:b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mặt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trận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Biên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giới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9C0684B-B88E-42C3-ADFB-5EA99304C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61" y="1124698"/>
            <a:ext cx="3859077" cy="3610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769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="" xmlns:a16="http://schemas.microsoft.com/office/drawing/2014/main" id="{045770AF-4A2F-4265-AA8F-B0EC8DFE91A1}"/>
              </a:ext>
            </a:extLst>
          </p:cNvPr>
          <p:cNvSpPr/>
          <p:nvPr/>
        </p:nvSpPr>
        <p:spPr>
          <a:xfrm>
            <a:off x="488196" y="162731"/>
            <a:ext cx="8369085" cy="488197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#9Slide05 FS Blonde Script" panose="03000503000000000000" pitchFamily="65" charset="0"/>
              </a:rPr>
              <a:t>Bức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ảnh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này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nhắc</a:t>
            </a:r>
            <a:r>
              <a:rPr lang="en-US" sz="2800" dirty="0">
                <a:latin typeface="#9Slide05 FS Blonde Script" panose="03000503000000000000" pitchFamily="65" charset="0"/>
              </a:rPr>
              <a:t> con </a:t>
            </a:r>
            <a:r>
              <a:rPr lang="en-US" sz="2800" dirty="0" err="1">
                <a:latin typeface="#9Slide05 FS Blonde Script" panose="03000503000000000000" pitchFamily="65" charset="0"/>
              </a:rPr>
              <a:t>nhớ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đến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sự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kiện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lịch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sử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nào</a:t>
            </a:r>
            <a:r>
              <a:rPr lang="en-US" sz="2800" dirty="0">
                <a:latin typeface="#9Slide05 FS Blonde Script" panose="03000503000000000000" pitchFamily="65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E876D41-4C37-4B28-91AC-A9FBA45578EA}"/>
              </a:ext>
            </a:extLst>
          </p:cNvPr>
          <p:cNvSpPr txBox="1"/>
          <p:nvPr/>
        </p:nvSpPr>
        <p:spPr>
          <a:xfrm>
            <a:off x="596684" y="4385076"/>
            <a:ext cx="815210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Đại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hội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đại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biểu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toàn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quốc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lần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II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Đảng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(2/1951).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12E0517-4494-4CED-BACA-DD843B172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181" y="935877"/>
            <a:ext cx="4669543" cy="3227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4591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="" xmlns:a16="http://schemas.microsoft.com/office/drawing/2014/main" id="{3032E0F4-3748-40C4-8311-5130A613B1CF}"/>
              </a:ext>
            </a:extLst>
          </p:cNvPr>
          <p:cNvSpPr/>
          <p:nvPr/>
        </p:nvSpPr>
        <p:spPr>
          <a:xfrm>
            <a:off x="488196" y="162731"/>
            <a:ext cx="8369085" cy="488197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#9Slide05 FS Blonde Script" panose="03000503000000000000" pitchFamily="65" charset="0"/>
              </a:rPr>
              <a:t>Bức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ảnh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này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nhắc</a:t>
            </a:r>
            <a:r>
              <a:rPr lang="en-US" sz="2800" dirty="0">
                <a:latin typeface="#9Slide05 FS Blonde Script" panose="03000503000000000000" pitchFamily="65" charset="0"/>
              </a:rPr>
              <a:t> con </a:t>
            </a:r>
            <a:r>
              <a:rPr lang="en-US" sz="2800" dirty="0" err="1">
                <a:latin typeface="#9Slide05 FS Blonde Script" panose="03000503000000000000" pitchFamily="65" charset="0"/>
              </a:rPr>
              <a:t>nhớ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đến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sự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kiện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lịch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sử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nào</a:t>
            </a:r>
            <a:r>
              <a:rPr lang="en-US" sz="2800" dirty="0">
                <a:latin typeface="#9Slide05 FS Blonde Script" panose="03000503000000000000" pitchFamily="65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CB1E835-D993-409F-B4FF-B758B6ABD21A}"/>
              </a:ext>
            </a:extLst>
          </p:cNvPr>
          <p:cNvSpPr txBox="1"/>
          <p:nvPr/>
        </p:nvSpPr>
        <p:spPr>
          <a:xfrm>
            <a:off x="294467" y="2122323"/>
            <a:ext cx="3029919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Đoàn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thồ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phục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vụ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chiến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dịch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b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</a:b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Biên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Phủ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5C95606-CB9B-47AA-9222-33B72A537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342" y="1069078"/>
            <a:ext cx="5186385" cy="34951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9720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="" xmlns:a16="http://schemas.microsoft.com/office/drawing/2014/main" id="{649BBDCD-F731-41AB-A3E7-A328ADD0F9E5}"/>
              </a:ext>
            </a:extLst>
          </p:cNvPr>
          <p:cNvSpPr/>
          <p:nvPr/>
        </p:nvSpPr>
        <p:spPr>
          <a:xfrm>
            <a:off x="488196" y="162731"/>
            <a:ext cx="8369085" cy="488197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#9Slide05 FS Blonde Script" panose="03000503000000000000" pitchFamily="65" charset="0"/>
              </a:rPr>
              <a:t>Bức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ảnh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này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nhắc</a:t>
            </a:r>
            <a:r>
              <a:rPr lang="en-US" sz="2800" dirty="0">
                <a:latin typeface="#9Slide05 FS Blonde Script" panose="03000503000000000000" pitchFamily="65" charset="0"/>
              </a:rPr>
              <a:t> con </a:t>
            </a:r>
            <a:r>
              <a:rPr lang="en-US" sz="2800" dirty="0" err="1">
                <a:latin typeface="#9Slide05 FS Blonde Script" panose="03000503000000000000" pitchFamily="65" charset="0"/>
              </a:rPr>
              <a:t>nhớ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đến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sự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kiện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lịch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sử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nào</a:t>
            </a:r>
            <a:r>
              <a:rPr lang="en-US" sz="2800" dirty="0">
                <a:latin typeface="#9Slide05 FS Blonde Script" panose="03000503000000000000" pitchFamily="65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61E9F80-8EB3-467C-BF56-A2DDFE85B2B0}"/>
              </a:ext>
            </a:extLst>
          </p:cNvPr>
          <p:cNvSpPr txBox="1"/>
          <p:nvPr/>
        </p:nvSpPr>
        <p:spPr>
          <a:xfrm>
            <a:off x="5354664" y="2246309"/>
            <a:ext cx="3502617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Lễ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khánh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b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</a:b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Cơ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khí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Hà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Nội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A508358-8CDA-45CD-8755-E624080F4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53" y="1177609"/>
            <a:ext cx="4796727" cy="333239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0827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="" xmlns:a16="http://schemas.microsoft.com/office/drawing/2014/main" id="{11D3C7B5-A74A-46FA-9036-347335565507}"/>
              </a:ext>
            </a:extLst>
          </p:cNvPr>
          <p:cNvSpPr/>
          <p:nvPr/>
        </p:nvSpPr>
        <p:spPr>
          <a:xfrm>
            <a:off x="488196" y="162731"/>
            <a:ext cx="8369085" cy="488197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#9Slide05 FS Blonde Script" panose="03000503000000000000" pitchFamily="65" charset="0"/>
              </a:rPr>
              <a:t>Bức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ảnh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này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nhắc</a:t>
            </a:r>
            <a:r>
              <a:rPr lang="en-US" sz="2800" dirty="0">
                <a:latin typeface="#9Slide05 FS Blonde Script" panose="03000503000000000000" pitchFamily="65" charset="0"/>
              </a:rPr>
              <a:t> con </a:t>
            </a:r>
            <a:r>
              <a:rPr lang="en-US" sz="2800" dirty="0" err="1">
                <a:latin typeface="#9Slide05 FS Blonde Script" panose="03000503000000000000" pitchFamily="65" charset="0"/>
              </a:rPr>
              <a:t>nhớ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đến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sự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kiện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lịch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sử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nào</a:t>
            </a:r>
            <a:r>
              <a:rPr lang="en-US" sz="2800" dirty="0">
                <a:latin typeface="#9Slide05 FS Blonde Script" panose="03000503000000000000" pitchFamily="65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02C2088-034F-4746-B273-A1CA2CE02AED}"/>
              </a:ext>
            </a:extLst>
          </p:cNvPr>
          <p:cNvSpPr txBox="1"/>
          <p:nvPr/>
        </p:nvSpPr>
        <p:spPr>
          <a:xfrm>
            <a:off x="5377912" y="2285055"/>
            <a:ext cx="3417376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Lễ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kí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chính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b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</a:b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Hiệp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định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Pa-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ri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Việt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Nam (21/1/1973).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B73AC13-6D13-4260-B0C9-D6AED8227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07" y="1160558"/>
            <a:ext cx="4748020" cy="33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8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="" xmlns:a16="http://schemas.microsoft.com/office/drawing/2014/main" id="{045770AF-4A2F-4265-AA8F-B0EC8DFE91A1}"/>
              </a:ext>
            </a:extLst>
          </p:cNvPr>
          <p:cNvSpPr/>
          <p:nvPr/>
        </p:nvSpPr>
        <p:spPr>
          <a:xfrm>
            <a:off x="488196" y="162731"/>
            <a:ext cx="8369085" cy="488197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#9Slide05 FS Blonde Script" panose="03000503000000000000" pitchFamily="65" charset="0"/>
              </a:rPr>
              <a:t>Bức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ảnh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này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nhắc</a:t>
            </a:r>
            <a:r>
              <a:rPr lang="en-US" sz="2800" dirty="0">
                <a:latin typeface="#9Slide05 FS Blonde Script" panose="03000503000000000000" pitchFamily="65" charset="0"/>
              </a:rPr>
              <a:t> con </a:t>
            </a:r>
            <a:r>
              <a:rPr lang="en-US" sz="2800" dirty="0" err="1">
                <a:latin typeface="#9Slide05 FS Blonde Script" panose="03000503000000000000" pitchFamily="65" charset="0"/>
              </a:rPr>
              <a:t>nhớ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đến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sự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kiện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lịch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sử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nào</a:t>
            </a:r>
            <a:r>
              <a:rPr lang="en-US" sz="2800" dirty="0">
                <a:latin typeface="#9Slide05 FS Blonde Script" panose="03000503000000000000" pitchFamily="65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E876D41-4C37-4B28-91AC-A9FBA45578EA}"/>
              </a:ext>
            </a:extLst>
          </p:cNvPr>
          <p:cNvSpPr txBox="1"/>
          <p:nvPr/>
        </p:nvSpPr>
        <p:spPr>
          <a:xfrm>
            <a:off x="364212" y="4377327"/>
            <a:ext cx="849306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Xe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tăng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tiến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Dinh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Độc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Lập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20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ảnh</a:t>
            </a:r>
            <a:r>
              <a:rPr lang="en-US" altLang="en-US" sz="20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bà</a:t>
            </a:r>
            <a:r>
              <a:rPr lang="en-US" altLang="en-US" sz="20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Phơ-răng-xoa</a:t>
            </a:r>
            <a:r>
              <a:rPr lang="en-US" altLang="en-US" sz="20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đờ</a:t>
            </a:r>
            <a:r>
              <a:rPr lang="en-US" altLang="en-US" sz="20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Muyn-đơ</a:t>
            </a:r>
            <a:r>
              <a:rPr lang="en-US" altLang="en-US" sz="20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). </a:t>
            </a:r>
            <a:endParaRPr lang="en-US" altLang="en-US" sz="2800" dirty="0">
              <a:solidFill>
                <a:srgbClr val="FF0000"/>
              </a:solidFill>
              <a:latin typeface="#9Slide05 Fourth Medium" panose="00000600000000000000" pitchFamily="2" charset="0"/>
              <a:ea typeface="Source Sans Pro Black" panose="020B08030304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501A960-953F-4E67-A5BA-1C6B86827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008" y="1006179"/>
            <a:ext cx="5610771" cy="3131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394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="" xmlns:a16="http://schemas.microsoft.com/office/drawing/2014/main" id="{FE6058F9-6FFA-4E65-9BBC-EA70FCF2086B}"/>
              </a:ext>
            </a:extLst>
          </p:cNvPr>
          <p:cNvSpPr/>
          <p:nvPr/>
        </p:nvSpPr>
        <p:spPr>
          <a:xfrm>
            <a:off x="488196" y="162731"/>
            <a:ext cx="8369085" cy="488197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#9Slide05 FS Blonde Script" panose="03000503000000000000" pitchFamily="65" charset="0"/>
              </a:rPr>
              <a:t>Bức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ảnh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này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nhắc</a:t>
            </a:r>
            <a:r>
              <a:rPr lang="en-US" sz="2800" dirty="0">
                <a:latin typeface="#9Slide05 FS Blonde Script" panose="03000503000000000000" pitchFamily="65" charset="0"/>
              </a:rPr>
              <a:t> con </a:t>
            </a:r>
            <a:r>
              <a:rPr lang="en-US" sz="2800" dirty="0" err="1">
                <a:latin typeface="#9Slide05 FS Blonde Script" panose="03000503000000000000" pitchFamily="65" charset="0"/>
              </a:rPr>
              <a:t>nhớ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đến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sự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kiện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lịch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sử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nào</a:t>
            </a:r>
            <a:r>
              <a:rPr lang="en-US" sz="2800" dirty="0">
                <a:latin typeface="#9Slide05 FS Blonde Script" panose="03000503000000000000" pitchFamily="65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FB4BC4D-4CAE-4C62-B25A-C066A3A09A31}"/>
              </a:ext>
            </a:extLst>
          </p:cNvPr>
          <p:cNvSpPr txBox="1"/>
          <p:nvPr/>
        </p:nvSpPr>
        <p:spPr>
          <a:xfrm>
            <a:off x="1053885" y="4024726"/>
            <a:ext cx="6811505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Quang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cảnh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khai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mạc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kì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họp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khóa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V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I </a:t>
            </a:r>
            <a:b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Source Sans Pro Black" panose="020B0803030403020204" pitchFamily="34" charset="0"/>
                <a:cs typeface="Times New Roman" panose="02020603050405020304" pitchFamily="18" charset="0"/>
              </a:rPr>
            </a:b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Quốc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hội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Việt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Nam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thống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F15925B-3AF1-43C1-9C7D-0A60342B2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529" y="956275"/>
            <a:ext cx="4357937" cy="28023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16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9" name="Google Shape;3349;p79"/>
          <p:cNvSpPr txBox="1">
            <a:spLocks noGrp="1"/>
          </p:cNvSpPr>
          <p:nvPr>
            <p:ph type="title"/>
          </p:nvPr>
        </p:nvSpPr>
        <p:spPr>
          <a:xfrm>
            <a:off x="2526224" y="296824"/>
            <a:ext cx="6703017" cy="6018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anose="00000A00000000000000" pitchFamily="2" charset="0"/>
              </a:rPr>
              <a:t>ĐÁNH GIÁ MỤC TIÊU</a:t>
            </a:r>
            <a:endParaRPr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nito Black" panose="00000A00000000000000" pitchFamily="2" charset="0"/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="" xmlns:a16="http://schemas.microsoft.com/office/drawing/2014/main" id="{FC238A0F-091D-400A-A92E-1DF88CD783EF}"/>
              </a:ext>
            </a:extLst>
          </p:cNvPr>
          <p:cNvSpPr/>
          <p:nvPr/>
        </p:nvSpPr>
        <p:spPr>
          <a:xfrm>
            <a:off x="4451164" y="1256648"/>
            <a:ext cx="4528447" cy="148265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1219170">
              <a:lnSpc>
                <a:spcPct val="130000"/>
              </a:lnSpc>
              <a:buClr>
                <a:srgbClr val="000000"/>
              </a:buClr>
              <a:defRPr/>
            </a:pP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1.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Nắm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được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nội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dung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chính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thời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kì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lịch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sử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nước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ta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từ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năm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1858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đến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nay. </a:t>
            </a:r>
          </a:p>
        </p:txBody>
      </p:sp>
      <p:pic>
        <p:nvPicPr>
          <p:cNvPr id="3076" name="Picture 4" descr="Thời thơ ấu phim Hoạt hình giáo dục trẻ thơ Mẫu giáo dục - trẻ em tới  trường png tải về - Miễn phí trong suốt Phim Hoạt Hình png Tải về.">
            <a:extLst>
              <a:ext uri="{FF2B5EF4-FFF2-40B4-BE49-F238E27FC236}">
                <a16:creationId xmlns="" xmlns:a16="http://schemas.microsoft.com/office/drawing/2014/main" id="{FAB499DB-B8E1-4006-A06B-7946D76A6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00" l="7667" r="96000">
                        <a14:foregroundMark x1="53778" y1="29111" x2="53778" y2="29111"/>
                        <a14:foregroundMark x1="63000" y1="25444" x2="63000" y2="25444"/>
                        <a14:foregroundMark x1="77667" y1="17778" x2="77667" y2="17778"/>
                        <a14:foregroundMark x1="72778" y1="5111" x2="72778" y2="5111"/>
                        <a14:foregroundMark x1="75778" y1="4667" x2="75778" y2="4667"/>
                        <a14:foregroundMark x1="77444" y1="6444" x2="76556" y2="8556"/>
                        <a14:foregroundMark x1="76111" y1="8889" x2="76111" y2="8889"/>
                        <a14:foregroundMark x1="86778" y1="17778" x2="86778" y2="17778"/>
                        <a14:foregroundMark x1="93667" y1="15222" x2="93667" y2="15222"/>
                        <a14:foregroundMark x1="93444" y1="13000" x2="93444" y2="13000"/>
                        <a14:foregroundMark x1="93444" y1="13000" x2="93444" y2="13000"/>
                        <a14:foregroundMark x1="66000" y1="24444" x2="66000" y2="24444"/>
                        <a14:foregroundMark x1="38444" y1="4333" x2="38444" y2="4333"/>
                        <a14:foregroundMark x1="39111" y1="8778" x2="39111" y2="9222"/>
                        <a14:foregroundMark x1="39000" y1="10889" x2="39000" y2="12667"/>
                        <a14:foregroundMark x1="39333" y1="14333" x2="39889" y2="14444"/>
                        <a14:foregroundMark x1="43222" y1="18556" x2="43667" y2="19444"/>
                        <a14:foregroundMark x1="44778" y1="22000" x2="44778" y2="22000"/>
                        <a14:foregroundMark x1="46222" y1="16556" x2="47000" y2="16889"/>
                        <a14:foregroundMark x1="40778" y1="556" x2="40778" y2="556"/>
                        <a14:foregroundMark x1="39444" y1="444" x2="39444" y2="444"/>
                        <a14:foregroundMark x1="33222" y1="10111" x2="33222" y2="10111"/>
                        <a14:foregroundMark x1="46889" y1="3889" x2="46889" y2="3889"/>
                        <a14:foregroundMark x1="44778" y1="1222" x2="44778" y2="1222"/>
                        <a14:foregroundMark x1="45667" y1="3000" x2="45667" y2="3000"/>
                        <a14:foregroundMark x1="46889" y1="3889" x2="47111" y2="4333"/>
                        <a14:foregroundMark x1="48222" y1="5111" x2="48222" y2="5111"/>
                        <a14:foregroundMark x1="34000" y1="3111" x2="34000" y2="3111"/>
                        <a14:foregroundMark x1="36444" y1="1667" x2="36444" y2="1667"/>
                        <a14:foregroundMark x1="47444" y1="16111" x2="47444" y2="16111"/>
                        <a14:foregroundMark x1="82111" y1="20667" x2="82111" y2="20667"/>
                        <a14:foregroundMark x1="88444" y1="16111" x2="88444" y2="16111"/>
                        <a14:foregroundMark x1="89222" y1="16111" x2="89222" y2="16111"/>
                        <a14:foregroundMark x1="25778" y1="30444" x2="25778" y2="30444"/>
                        <a14:foregroundMark x1="21778" y1="28889" x2="21778" y2="28889"/>
                        <a14:foregroundMark x1="20222" y1="27556" x2="20222" y2="27556"/>
                        <a14:foregroundMark x1="19111" y1="27000" x2="18667" y2="27000"/>
                        <a14:foregroundMark x1="18222" y1="27000" x2="18222" y2="27000"/>
                        <a14:foregroundMark x1="73222" y1="23778" x2="72556" y2="23778"/>
                        <a14:foregroundMark x1="71222" y1="23778" x2="71222" y2="23778"/>
                        <a14:foregroundMark x1="76778" y1="8778" x2="77222" y2="8556"/>
                        <a14:foregroundMark x1="85444" y1="11444" x2="85444" y2="11444"/>
                        <a14:foregroundMark x1="85111" y1="10889" x2="85111" y2="10889"/>
                        <a14:foregroundMark x1="86111" y1="12000" x2="86111" y2="12000"/>
                        <a14:foregroundMark x1="86111" y1="12000" x2="86111" y2="12556"/>
                        <a14:foregroundMark x1="86111" y1="12667" x2="86111" y2="12667"/>
                        <a14:foregroundMark x1="85556" y1="11000" x2="85556" y2="11000"/>
                        <a14:foregroundMark x1="85444" y1="10556" x2="85444" y2="10556"/>
                        <a14:foregroundMark x1="86111" y1="10222" x2="86111" y2="10222"/>
                        <a14:foregroundMark x1="86556" y1="10444" x2="86556" y2="10444"/>
                        <a14:foregroundMark x1="86778" y1="10556" x2="86778" y2="10556"/>
                        <a14:foregroundMark x1="86111" y1="11778" x2="85667" y2="12000"/>
                        <a14:foregroundMark x1="85667" y1="12000" x2="85667" y2="12000"/>
                        <a14:foregroundMark x1="85444" y1="12667" x2="85444" y2="12667"/>
                        <a14:foregroundMark x1="23444" y1="92000" x2="23444" y2="92000"/>
                        <a14:foregroundMark x1="26778" y1="94000" x2="27667" y2="94000"/>
                        <a14:foregroundMark x1="31778" y1="94000" x2="34444" y2="94000"/>
                        <a14:foregroundMark x1="37667" y1="94667" x2="39000" y2="95111"/>
                        <a14:foregroundMark x1="39333" y1="95222" x2="39333" y2="95222"/>
                        <a14:foregroundMark x1="37778" y1="95778" x2="36333" y2="94000"/>
                        <a14:foregroundMark x1="35556" y1="91889" x2="35333" y2="91111"/>
                        <a14:foregroundMark x1="38667" y1="96000" x2="38667" y2="96000"/>
                        <a14:foregroundMark x1="39778" y1="97000" x2="40222" y2="97444"/>
                        <a14:foregroundMark x1="40222" y1="97444" x2="40222" y2="97444"/>
                        <a14:foregroundMark x1="39889" y1="98111" x2="39889" y2="98111"/>
                        <a14:foregroundMark x1="14889" y1="81556" x2="14889" y2="81556"/>
                        <a14:foregroundMark x1="14889" y1="81222" x2="14778" y2="80778"/>
                        <a14:foregroundMark x1="14444" y1="80444" x2="14444" y2="80444"/>
                        <a14:foregroundMark x1="13556" y1="83444" x2="13444" y2="84333"/>
                        <a14:foregroundMark x1="12222" y1="85444" x2="11556" y2="86778"/>
                        <a14:foregroundMark x1="11333" y1="87667" x2="11333" y2="89000"/>
                        <a14:foregroundMark x1="12000" y1="91111" x2="12222" y2="93111"/>
                        <a14:foregroundMark x1="12000" y1="94444" x2="11556" y2="95556"/>
                        <a14:foregroundMark x1="11556" y1="96222" x2="11556" y2="96222"/>
                        <a14:foregroundMark x1="77556" y1="80333" x2="77556" y2="80333"/>
                        <a14:foregroundMark x1="73000" y1="77556" x2="73000" y2="77556"/>
                        <a14:foregroundMark x1="70444" y1="78000" x2="70444" y2="78000"/>
                        <a14:foregroundMark x1="70333" y1="78444" x2="70333" y2="78444"/>
                        <a14:foregroundMark x1="94778" y1="72667" x2="95222" y2="72667"/>
                        <a14:foregroundMark x1="96000" y1="72333" x2="96111" y2="71667"/>
                        <a14:foregroundMark x1="96111" y1="71444" x2="96111" y2="71444"/>
                        <a14:foregroundMark x1="95333" y1="70111" x2="94000" y2="70111"/>
                        <a14:foregroundMark x1="93111" y1="70333" x2="92889" y2="70778"/>
                        <a14:foregroundMark x1="8556" y1="72667" x2="8556" y2="72667"/>
                        <a14:foregroundMark x1="8556" y1="72667" x2="8556" y2="72667"/>
                        <a14:foregroundMark x1="9222" y1="82222" x2="9222" y2="82222"/>
                        <a14:foregroundMark x1="9222" y1="80444" x2="9222" y2="80444"/>
                        <a14:foregroundMark x1="8889" y1="79000" x2="8889" y2="79000"/>
                        <a14:foregroundMark x1="8889" y1="79000" x2="8889" y2="79000"/>
                        <a14:foregroundMark x1="10111" y1="94000" x2="10111" y2="94000"/>
                        <a14:foregroundMark x1="10111" y1="94000" x2="10111" y2="94000"/>
                        <a14:foregroundMark x1="9778" y1="88333" x2="9778" y2="88333"/>
                        <a14:foregroundMark x1="9778" y1="88111" x2="9778" y2="88111"/>
                        <a14:foregroundMark x1="9667" y1="86889" x2="9667" y2="86889"/>
                        <a14:foregroundMark x1="9667" y1="86889" x2="9667" y2="86889"/>
                        <a14:foregroundMark x1="8667" y1="88333" x2="8667" y2="88333"/>
                        <a14:foregroundMark x1="9000" y1="87667" x2="9444" y2="86778"/>
                        <a14:foregroundMark x1="9667" y1="86444" x2="9778" y2="85778"/>
                        <a14:foregroundMark x1="9778" y1="85556" x2="9778" y2="85556"/>
                        <a14:foregroundMark x1="9778" y1="84222" x2="9778" y2="84222"/>
                        <a14:foregroundMark x1="8000" y1="77889" x2="8000" y2="77889"/>
                        <a14:foregroundMark x1="11556" y1="77778" x2="11556" y2="77778"/>
                        <a14:foregroundMark x1="7667" y1="73556" x2="7667" y2="73556"/>
                        <a14:foregroundMark x1="69000" y1="61222" x2="69000" y2="61222"/>
                        <a14:foregroundMark x1="66222" y1="20000" x2="66222" y2="20000"/>
                        <a14:foregroundMark x1="93111" y1="16778" x2="93111" y2="16778"/>
                        <a14:foregroundMark x1="72333" y1="1222" x2="72333" y2="1222"/>
                        <a14:foregroundMark x1="75556" y1="2111" x2="75556" y2="2111"/>
                        <a14:foregroundMark x1="71778" y1="2556" x2="71222" y2="2889"/>
                        <a14:foregroundMark x1="70000" y1="4444" x2="70000" y2="5556"/>
                        <a14:foregroundMark x1="69778" y1="5889" x2="69778" y2="5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89" y="1120892"/>
            <a:ext cx="3932854" cy="402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" name="Rectangle 288">
            <a:extLst>
              <a:ext uri="{FF2B5EF4-FFF2-40B4-BE49-F238E27FC236}">
                <a16:creationId xmlns="" xmlns:a16="http://schemas.microsoft.com/office/drawing/2014/main" id="{F15E46E1-177D-41DE-9AFC-71DBE071B9BD}"/>
              </a:ext>
            </a:extLst>
          </p:cNvPr>
          <p:cNvSpPr/>
          <p:nvPr/>
        </p:nvSpPr>
        <p:spPr>
          <a:xfrm>
            <a:off x="4451164" y="2951129"/>
            <a:ext cx="4528447" cy="148265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1219170">
              <a:lnSpc>
                <a:spcPct val="130000"/>
              </a:lnSpc>
              <a:buClr>
                <a:srgbClr val="000000"/>
              </a:buClr>
              <a:defRPr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2.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Nắm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được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ý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nghĩa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của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cuộc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Cách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mạng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tháng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Tám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1945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và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Đại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thắng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mùa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xuân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năm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1975.</a:t>
            </a:r>
            <a:endParaRPr lang="en-US" sz="2400" b="1" kern="0" dirty="0"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6" name="Picture 2" descr="Errors PNG Images | Vector and PSD Files | Free Download on Pngtree">
            <a:extLst>
              <a:ext uri="{FF2B5EF4-FFF2-40B4-BE49-F238E27FC236}">
                <a16:creationId xmlns="" xmlns:a16="http://schemas.microsoft.com/office/drawing/2014/main" id="{390339C4-1438-4B39-81EC-8A55BB505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4722" y1="60000" x2="46389" y2="71944"/>
                        <a14:foregroundMark x1="46389" y1="71944" x2="47222" y2="73056"/>
                        <a14:foregroundMark x1="47222" y1="73056" x2="68611" y2="38056"/>
                        <a14:foregroundMark x1="70278" y1="49444" x2="75278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759" y="819500"/>
            <a:ext cx="662466" cy="66246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rrors PNG Images | Vector and PSD Files | Free Download on Pngtree">
            <a:extLst>
              <a:ext uri="{FF2B5EF4-FFF2-40B4-BE49-F238E27FC236}">
                <a16:creationId xmlns="" xmlns:a16="http://schemas.microsoft.com/office/drawing/2014/main" id="{A4C61B88-1CA4-40B4-B554-0282614B3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4722" y1="60000" x2="46389" y2="71944"/>
                        <a14:foregroundMark x1="46389" y1="71944" x2="47222" y2="73056"/>
                        <a14:foregroundMark x1="47222" y1="73056" x2="68611" y2="38056"/>
                        <a14:foregroundMark x1="70278" y1="49444" x2="75278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775" y="2571750"/>
            <a:ext cx="662466" cy="66246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65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" name="Google Shape;1800;p61"/>
          <p:cNvSpPr txBox="1">
            <a:spLocks noGrp="1"/>
          </p:cNvSpPr>
          <p:nvPr>
            <p:ph type="title"/>
          </p:nvPr>
        </p:nvSpPr>
        <p:spPr>
          <a:xfrm>
            <a:off x="2508422" y="1689326"/>
            <a:ext cx="385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DẶN DÒ</a:t>
            </a:r>
            <a:endParaRPr dirty="0"/>
          </a:p>
        </p:txBody>
      </p:sp>
      <p:grpSp>
        <p:nvGrpSpPr>
          <p:cNvPr id="1801" name="Google Shape;1801;p61"/>
          <p:cNvGrpSpPr/>
          <p:nvPr/>
        </p:nvGrpSpPr>
        <p:grpSpPr>
          <a:xfrm>
            <a:off x="6442723" y="1350006"/>
            <a:ext cx="2607789" cy="3731420"/>
            <a:chOff x="5935827" y="724913"/>
            <a:chExt cx="2395220" cy="3697695"/>
          </a:xfrm>
        </p:grpSpPr>
        <p:sp>
          <p:nvSpPr>
            <p:cNvPr id="1802" name="Google Shape;1802;p61"/>
            <p:cNvSpPr/>
            <p:nvPr/>
          </p:nvSpPr>
          <p:spPr>
            <a:xfrm>
              <a:off x="6717393" y="2212159"/>
              <a:ext cx="835100" cy="509909"/>
            </a:xfrm>
            <a:custGeom>
              <a:avLst/>
              <a:gdLst/>
              <a:ahLst/>
              <a:cxnLst/>
              <a:rect l="l" t="t" r="r" b="b"/>
              <a:pathLst>
                <a:path w="16628" h="10153" extrusionOk="0">
                  <a:moveTo>
                    <a:pt x="16627" y="0"/>
                  </a:moveTo>
                  <a:lnTo>
                    <a:pt x="1" y="61"/>
                  </a:lnTo>
                  <a:lnTo>
                    <a:pt x="1" y="10152"/>
                  </a:lnTo>
                  <a:lnTo>
                    <a:pt x="16019" y="10092"/>
                  </a:lnTo>
                  <a:lnTo>
                    <a:pt x="1662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61"/>
            <p:cNvSpPr/>
            <p:nvPr/>
          </p:nvSpPr>
          <p:spPr>
            <a:xfrm>
              <a:off x="6564766" y="1966369"/>
              <a:ext cx="117571" cy="996866"/>
            </a:xfrm>
            <a:custGeom>
              <a:avLst/>
              <a:gdLst/>
              <a:ahLst/>
              <a:cxnLst/>
              <a:rect l="l" t="t" r="r" b="b"/>
              <a:pathLst>
                <a:path w="2341" h="19849" extrusionOk="0">
                  <a:moveTo>
                    <a:pt x="2189" y="1"/>
                  </a:moveTo>
                  <a:lnTo>
                    <a:pt x="304" y="61"/>
                  </a:lnTo>
                  <a:lnTo>
                    <a:pt x="0" y="19849"/>
                  </a:lnTo>
                  <a:lnTo>
                    <a:pt x="2341" y="1975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61"/>
            <p:cNvSpPr/>
            <p:nvPr/>
          </p:nvSpPr>
          <p:spPr>
            <a:xfrm>
              <a:off x="6674654" y="1966369"/>
              <a:ext cx="68755" cy="992296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1"/>
                  </a:moveTo>
                  <a:lnTo>
                    <a:pt x="153" y="19758"/>
                  </a:lnTo>
                  <a:lnTo>
                    <a:pt x="1369" y="19697"/>
                  </a:lnTo>
                  <a:lnTo>
                    <a:pt x="1338" y="9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61"/>
            <p:cNvSpPr/>
            <p:nvPr/>
          </p:nvSpPr>
          <p:spPr>
            <a:xfrm>
              <a:off x="7468474" y="1990777"/>
              <a:ext cx="142029" cy="992296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1" y="19758"/>
                  </a:lnTo>
                  <a:lnTo>
                    <a:pt x="231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61"/>
            <p:cNvSpPr/>
            <p:nvPr/>
          </p:nvSpPr>
          <p:spPr>
            <a:xfrm>
              <a:off x="7584489" y="1990777"/>
              <a:ext cx="91656" cy="992296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517" y="1"/>
                  </a:moveTo>
                  <a:lnTo>
                    <a:pt x="1" y="19758"/>
                  </a:lnTo>
                  <a:lnTo>
                    <a:pt x="1247" y="19758"/>
                  </a:lnTo>
                  <a:lnTo>
                    <a:pt x="1824" y="1034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61"/>
            <p:cNvSpPr/>
            <p:nvPr/>
          </p:nvSpPr>
          <p:spPr>
            <a:xfrm>
              <a:off x="6714380" y="3025818"/>
              <a:ext cx="116064" cy="972458"/>
            </a:xfrm>
            <a:custGeom>
              <a:avLst/>
              <a:gdLst/>
              <a:ahLst/>
              <a:cxnLst/>
              <a:rect l="l" t="t" r="r" b="b"/>
              <a:pathLst>
                <a:path w="2311" h="19363" extrusionOk="0">
                  <a:moveTo>
                    <a:pt x="0" y="0"/>
                  </a:moveTo>
                  <a:lnTo>
                    <a:pt x="517" y="19332"/>
                  </a:lnTo>
                  <a:lnTo>
                    <a:pt x="2310" y="19362"/>
                  </a:lnTo>
                  <a:lnTo>
                    <a:pt x="2249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61"/>
            <p:cNvSpPr/>
            <p:nvPr/>
          </p:nvSpPr>
          <p:spPr>
            <a:xfrm>
              <a:off x="6827331" y="3028831"/>
              <a:ext cx="70261" cy="969445"/>
            </a:xfrm>
            <a:custGeom>
              <a:avLst/>
              <a:gdLst/>
              <a:ahLst/>
              <a:cxnLst/>
              <a:rect l="l" t="t" r="r" b="b"/>
              <a:pathLst>
                <a:path w="1399" h="19303" extrusionOk="0">
                  <a:moveTo>
                    <a:pt x="0" y="1"/>
                  </a:moveTo>
                  <a:lnTo>
                    <a:pt x="61" y="19302"/>
                  </a:lnTo>
                  <a:lnTo>
                    <a:pt x="1399" y="18329"/>
                  </a:lnTo>
                  <a:lnTo>
                    <a:pt x="1186" y="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61"/>
            <p:cNvSpPr/>
            <p:nvPr/>
          </p:nvSpPr>
          <p:spPr>
            <a:xfrm>
              <a:off x="7503580" y="3073127"/>
              <a:ext cx="135902" cy="972458"/>
            </a:xfrm>
            <a:custGeom>
              <a:avLst/>
              <a:gdLst/>
              <a:ahLst/>
              <a:cxnLst/>
              <a:rect l="l" t="t" r="r" b="b"/>
              <a:pathLst>
                <a:path w="2706" h="19363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62"/>
                  </a:lnTo>
                  <a:lnTo>
                    <a:pt x="2280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61"/>
            <p:cNvSpPr/>
            <p:nvPr/>
          </p:nvSpPr>
          <p:spPr>
            <a:xfrm>
              <a:off x="7618088" y="3074634"/>
              <a:ext cx="87036" cy="970952"/>
            </a:xfrm>
            <a:custGeom>
              <a:avLst/>
              <a:gdLst/>
              <a:ahLst/>
              <a:cxnLst/>
              <a:rect l="l" t="t" r="r" b="b"/>
              <a:pathLst>
                <a:path w="1733" h="19333" extrusionOk="0">
                  <a:moveTo>
                    <a:pt x="0" y="1"/>
                  </a:moveTo>
                  <a:lnTo>
                    <a:pt x="426" y="19332"/>
                  </a:lnTo>
                  <a:lnTo>
                    <a:pt x="173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61"/>
            <p:cNvSpPr/>
            <p:nvPr/>
          </p:nvSpPr>
          <p:spPr>
            <a:xfrm>
              <a:off x="7207416" y="3079204"/>
              <a:ext cx="134395" cy="970952"/>
            </a:xfrm>
            <a:custGeom>
              <a:avLst/>
              <a:gdLst/>
              <a:ahLst/>
              <a:cxnLst/>
              <a:rect l="l" t="t" r="r" b="b"/>
              <a:pathLst>
                <a:path w="2676" h="19333" extrusionOk="0">
                  <a:moveTo>
                    <a:pt x="1" y="1"/>
                  </a:moveTo>
                  <a:lnTo>
                    <a:pt x="882" y="19332"/>
                  </a:lnTo>
                  <a:lnTo>
                    <a:pt x="2676" y="19332"/>
                  </a:lnTo>
                  <a:lnTo>
                    <a:pt x="2281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61"/>
            <p:cNvSpPr/>
            <p:nvPr/>
          </p:nvSpPr>
          <p:spPr>
            <a:xfrm>
              <a:off x="7321924" y="3080761"/>
              <a:ext cx="85529" cy="969395"/>
            </a:xfrm>
            <a:custGeom>
              <a:avLst/>
              <a:gdLst/>
              <a:ahLst/>
              <a:cxnLst/>
              <a:rect l="l" t="t" r="r" b="b"/>
              <a:pathLst>
                <a:path w="1703" h="19302" extrusionOk="0">
                  <a:moveTo>
                    <a:pt x="1" y="0"/>
                  </a:moveTo>
                  <a:lnTo>
                    <a:pt x="396" y="19301"/>
                  </a:lnTo>
                  <a:lnTo>
                    <a:pt x="1703" y="18298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61"/>
            <p:cNvSpPr/>
            <p:nvPr/>
          </p:nvSpPr>
          <p:spPr>
            <a:xfrm>
              <a:off x="6656372" y="2126680"/>
              <a:ext cx="859458" cy="537381"/>
            </a:xfrm>
            <a:custGeom>
              <a:avLst/>
              <a:gdLst/>
              <a:ahLst/>
              <a:cxnLst/>
              <a:rect l="l" t="t" r="r" b="b"/>
              <a:pathLst>
                <a:path w="17113" h="10700" extrusionOk="0">
                  <a:moveTo>
                    <a:pt x="0" y="0"/>
                  </a:moveTo>
                  <a:lnTo>
                    <a:pt x="456" y="10699"/>
                  </a:lnTo>
                  <a:lnTo>
                    <a:pt x="16475" y="10669"/>
                  </a:lnTo>
                  <a:lnTo>
                    <a:pt x="17113" y="5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61"/>
            <p:cNvSpPr/>
            <p:nvPr/>
          </p:nvSpPr>
          <p:spPr>
            <a:xfrm>
              <a:off x="7850117" y="1317591"/>
              <a:ext cx="1557" cy="3114"/>
            </a:xfrm>
            <a:custGeom>
              <a:avLst/>
              <a:gdLst/>
              <a:ahLst/>
              <a:cxnLst/>
              <a:rect l="l" t="t" r="r" b="b"/>
              <a:pathLst>
                <a:path w="31" h="62" extrusionOk="0">
                  <a:moveTo>
                    <a:pt x="31" y="0"/>
                  </a:moveTo>
                  <a:cubicBezTo>
                    <a:pt x="31" y="31"/>
                    <a:pt x="1" y="61"/>
                    <a:pt x="1" y="61"/>
                  </a:cubicBezTo>
                  <a:cubicBezTo>
                    <a:pt x="1" y="61"/>
                    <a:pt x="31" y="31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61"/>
            <p:cNvSpPr/>
            <p:nvPr/>
          </p:nvSpPr>
          <p:spPr>
            <a:xfrm>
              <a:off x="6886845" y="204115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61"/>
            <p:cNvSpPr/>
            <p:nvPr/>
          </p:nvSpPr>
          <p:spPr>
            <a:xfrm>
              <a:off x="6299138" y="1463991"/>
              <a:ext cx="216811" cy="137760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2347" y="1"/>
                  </a:moveTo>
                  <a:cubicBezTo>
                    <a:pt x="1515" y="1"/>
                    <a:pt x="688" y="246"/>
                    <a:pt x="1" y="733"/>
                  </a:cubicBezTo>
                  <a:cubicBezTo>
                    <a:pt x="139" y="1746"/>
                    <a:pt x="975" y="2742"/>
                    <a:pt x="2562" y="2742"/>
                  </a:cubicBezTo>
                  <a:cubicBezTo>
                    <a:pt x="3070" y="2742"/>
                    <a:pt x="3654" y="2640"/>
                    <a:pt x="4317" y="2405"/>
                  </a:cubicBezTo>
                  <a:lnTo>
                    <a:pt x="4317" y="490"/>
                  </a:lnTo>
                  <a:cubicBezTo>
                    <a:pt x="3704" y="163"/>
                    <a:pt x="3024" y="1"/>
                    <a:pt x="234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61"/>
            <p:cNvSpPr/>
            <p:nvPr/>
          </p:nvSpPr>
          <p:spPr>
            <a:xfrm>
              <a:off x="6293011" y="1386145"/>
              <a:ext cx="222938" cy="114658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298" y="0"/>
                  </a:moveTo>
                  <a:cubicBezTo>
                    <a:pt x="1859" y="0"/>
                    <a:pt x="1386" y="99"/>
                    <a:pt x="913" y="368"/>
                  </a:cubicBezTo>
                  <a:cubicBezTo>
                    <a:pt x="275" y="733"/>
                    <a:pt x="1" y="1523"/>
                    <a:pt x="123" y="2283"/>
                  </a:cubicBezTo>
                  <a:cubicBezTo>
                    <a:pt x="810" y="1796"/>
                    <a:pt x="1637" y="1551"/>
                    <a:pt x="2469" y="1551"/>
                  </a:cubicBezTo>
                  <a:cubicBezTo>
                    <a:pt x="3146" y="1551"/>
                    <a:pt x="3826" y="1713"/>
                    <a:pt x="4439" y="2040"/>
                  </a:cubicBezTo>
                  <a:lnTo>
                    <a:pt x="4439" y="733"/>
                  </a:lnTo>
                  <a:cubicBezTo>
                    <a:pt x="4439" y="733"/>
                    <a:pt x="3495" y="0"/>
                    <a:pt x="229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61"/>
            <p:cNvSpPr/>
            <p:nvPr/>
          </p:nvSpPr>
          <p:spPr>
            <a:xfrm>
              <a:off x="6363273" y="1470068"/>
              <a:ext cx="134345" cy="114708"/>
            </a:xfrm>
            <a:custGeom>
              <a:avLst/>
              <a:gdLst/>
              <a:ahLst/>
              <a:cxnLst/>
              <a:rect l="l" t="t" r="r" b="b"/>
              <a:pathLst>
                <a:path w="2675" h="2284" extrusionOk="0">
                  <a:moveTo>
                    <a:pt x="1133" y="0"/>
                  </a:moveTo>
                  <a:cubicBezTo>
                    <a:pt x="750" y="0"/>
                    <a:pt x="358" y="82"/>
                    <a:pt x="31" y="156"/>
                  </a:cubicBezTo>
                  <a:cubicBezTo>
                    <a:pt x="0" y="186"/>
                    <a:pt x="0" y="217"/>
                    <a:pt x="31" y="217"/>
                  </a:cubicBezTo>
                  <a:cubicBezTo>
                    <a:pt x="387" y="217"/>
                    <a:pt x="795" y="137"/>
                    <a:pt x="1178" y="137"/>
                  </a:cubicBezTo>
                  <a:cubicBezTo>
                    <a:pt x="1580" y="137"/>
                    <a:pt x="1955" y="224"/>
                    <a:pt x="2219" y="581"/>
                  </a:cubicBezTo>
                  <a:cubicBezTo>
                    <a:pt x="2553" y="1037"/>
                    <a:pt x="2493" y="1676"/>
                    <a:pt x="2523" y="2192"/>
                  </a:cubicBezTo>
                  <a:cubicBezTo>
                    <a:pt x="2523" y="2253"/>
                    <a:pt x="2561" y="2284"/>
                    <a:pt x="2599" y="2284"/>
                  </a:cubicBezTo>
                  <a:cubicBezTo>
                    <a:pt x="2637" y="2284"/>
                    <a:pt x="2675" y="2253"/>
                    <a:pt x="2675" y="2192"/>
                  </a:cubicBezTo>
                  <a:cubicBezTo>
                    <a:pt x="2675" y="1585"/>
                    <a:pt x="2675" y="825"/>
                    <a:pt x="2219" y="369"/>
                  </a:cubicBezTo>
                  <a:cubicBezTo>
                    <a:pt x="1924" y="89"/>
                    <a:pt x="1534" y="0"/>
                    <a:pt x="11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61"/>
            <p:cNvSpPr/>
            <p:nvPr/>
          </p:nvSpPr>
          <p:spPr>
            <a:xfrm>
              <a:off x="6420275" y="1501758"/>
              <a:ext cx="78548" cy="47360"/>
            </a:xfrm>
            <a:custGeom>
              <a:avLst/>
              <a:gdLst/>
              <a:ahLst/>
              <a:cxnLst/>
              <a:rect l="l" t="t" r="r" b="b"/>
              <a:pathLst>
                <a:path w="1564" h="943" extrusionOk="0">
                  <a:moveTo>
                    <a:pt x="552" y="0"/>
                  </a:moveTo>
                  <a:cubicBezTo>
                    <a:pt x="390" y="0"/>
                    <a:pt x="220" y="58"/>
                    <a:pt x="51" y="194"/>
                  </a:cubicBezTo>
                  <a:cubicBezTo>
                    <a:pt x="1" y="243"/>
                    <a:pt x="32" y="293"/>
                    <a:pt x="79" y="293"/>
                  </a:cubicBezTo>
                  <a:cubicBezTo>
                    <a:pt x="89" y="293"/>
                    <a:pt x="100" y="290"/>
                    <a:pt x="111" y="285"/>
                  </a:cubicBezTo>
                  <a:cubicBezTo>
                    <a:pt x="250" y="229"/>
                    <a:pt x="383" y="193"/>
                    <a:pt x="512" y="193"/>
                  </a:cubicBezTo>
                  <a:cubicBezTo>
                    <a:pt x="666" y="193"/>
                    <a:pt x="814" y="244"/>
                    <a:pt x="962" y="376"/>
                  </a:cubicBezTo>
                  <a:cubicBezTo>
                    <a:pt x="1145" y="528"/>
                    <a:pt x="1236" y="741"/>
                    <a:pt x="1388" y="923"/>
                  </a:cubicBezTo>
                  <a:cubicBezTo>
                    <a:pt x="1402" y="937"/>
                    <a:pt x="1418" y="943"/>
                    <a:pt x="1436" y="943"/>
                  </a:cubicBezTo>
                  <a:cubicBezTo>
                    <a:pt x="1496" y="943"/>
                    <a:pt x="1564" y="872"/>
                    <a:pt x="1540" y="802"/>
                  </a:cubicBezTo>
                  <a:cubicBezTo>
                    <a:pt x="1343" y="385"/>
                    <a:pt x="972" y="0"/>
                    <a:pt x="55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61"/>
            <p:cNvSpPr/>
            <p:nvPr/>
          </p:nvSpPr>
          <p:spPr>
            <a:xfrm>
              <a:off x="7500516" y="1463991"/>
              <a:ext cx="216861" cy="137760"/>
            </a:xfrm>
            <a:custGeom>
              <a:avLst/>
              <a:gdLst/>
              <a:ahLst/>
              <a:cxnLst/>
              <a:rect l="l" t="t" r="r" b="b"/>
              <a:pathLst>
                <a:path w="4318" h="2743" extrusionOk="0">
                  <a:moveTo>
                    <a:pt x="1948" y="1"/>
                  </a:moveTo>
                  <a:cubicBezTo>
                    <a:pt x="1273" y="1"/>
                    <a:pt x="600" y="163"/>
                    <a:pt x="1" y="490"/>
                  </a:cubicBezTo>
                  <a:lnTo>
                    <a:pt x="1" y="2405"/>
                  </a:lnTo>
                  <a:cubicBezTo>
                    <a:pt x="656" y="2640"/>
                    <a:pt x="1235" y="2742"/>
                    <a:pt x="1739" y="2742"/>
                  </a:cubicBezTo>
                  <a:cubicBezTo>
                    <a:pt x="3314" y="2742"/>
                    <a:pt x="4156" y="1746"/>
                    <a:pt x="4317" y="733"/>
                  </a:cubicBezTo>
                  <a:cubicBezTo>
                    <a:pt x="3613" y="246"/>
                    <a:pt x="2779" y="1"/>
                    <a:pt x="194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61"/>
            <p:cNvSpPr/>
            <p:nvPr/>
          </p:nvSpPr>
          <p:spPr>
            <a:xfrm>
              <a:off x="7500516" y="1386145"/>
              <a:ext cx="222938" cy="114658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142" y="0"/>
                  </a:moveTo>
                  <a:cubicBezTo>
                    <a:pt x="945" y="0"/>
                    <a:pt x="1" y="733"/>
                    <a:pt x="1" y="733"/>
                  </a:cubicBezTo>
                  <a:lnTo>
                    <a:pt x="1" y="2040"/>
                  </a:lnTo>
                  <a:cubicBezTo>
                    <a:pt x="600" y="1713"/>
                    <a:pt x="1273" y="1551"/>
                    <a:pt x="1948" y="1551"/>
                  </a:cubicBezTo>
                  <a:cubicBezTo>
                    <a:pt x="2779" y="1551"/>
                    <a:pt x="3613" y="1796"/>
                    <a:pt x="4317" y="2283"/>
                  </a:cubicBezTo>
                  <a:cubicBezTo>
                    <a:pt x="4439" y="1523"/>
                    <a:pt x="4165" y="733"/>
                    <a:pt x="3527" y="368"/>
                  </a:cubicBezTo>
                  <a:cubicBezTo>
                    <a:pt x="3054" y="99"/>
                    <a:pt x="2581" y="0"/>
                    <a:pt x="214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61"/>
            <p:cNvSpPr/>
            <p:nvPr/>
          </p:nvSpPr>
          <p:spPr>
            <a:xfrm>
              <a:off x="7517341" y="1470068"/>
              <a:ext cx="134395" cy="114708"/>
            </a:xfrm>
            <a:custGeom>
              <a:avLst/>
              <a:gdLst/>
              <a:ahLst/>
              <a:cxnLst/>
              <a:rect l="l" t="t" r="r" b="b"/>
              <a:pathLst>
                <a:path w="2676" h="2284" extrusionOk="0">
                  <a:moveTo>
                    <a:pt x="1546" y="0"/>
                  </a:moveTo>
                  <a:cubicBezTo>
                    <a:pt x="1142" y="0"/>
                    <a:pt x="751" y="89"/>
                    <a:pt x="456" y="369"/>
                  </a:cubicBezTo>
                  <a:cubicBezTo>
                    <a:pt x="0" y="855"/>
                    <a:pt x="0" y="1585"/>
                    <a:pt x="31" y="2192"/>
                  </a:cubicBezTo>
                  <a:cubicBezTo>
                    <a:pt x="31" y="2253"/>
                    <a:pt x="69" y="2284"/>
                    <a:pt x="107" y="2284"/>
                  </a:cubicBezTo>
                  <a:cubicBezTo>
                    <a:pt x="145" y="2284"/>
                    <a:pt x="183" y="2253"/>
                    <a:pt x="183" y="2192"/>
                  </a:cubicBezTo>
                  <a:cubicBezTo>
                    <a:pt x="183" y="1676"/>
                    <a:pt x="152" y="1037"/>
                    <a:pt x="456" y="581"/>
                  </a:cubicBezTo>
                  <a:cubicBezTo>
                    <a:pt x="715" y="217"/>
                    <a:pt x="1087" y="126"/>
                    <a:pt x="1482" y="126"/>
                  </a:cubicBezTo>
                  <a:cubicBezTo>
                    <a:pt x="1877" y="126"/>
                    <a:pt x="2295" y="217"/>
                    <a:pt x="2645" y="217"/>
                  </a:cubicBezTo>
                  <a:cubicBezTo>
                    <a:pt x="2675" y="217"/>
                    <a:pt x="2675" y="186"/>
                    <a:pt x="2675" y="156"/>
                  </a:cubicBezTo>
                  <a:cubicBezTo>
                    <a:pt x="2333" y="82"/>
                    <a:pt x="1933" y="0"/>
                    <a:pt x="15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61"/>
            <p:cNvSpPr/>
            <p:nvPr/>
          </p:nvSpPr>
          <p:spPr>
            <a:xfrm>
              <a:off x="7517693" y="1502411"/>
              <a:ext cx="77242" cy="46707"/>
            </a:xfrm>
            <a:custGeom>
              <a:avLst/>
              <a:gdLst/>
              <a:ahLst/>
              <a:cxnLst/>
              <a:rect l="l" t="t" r="r" b="b"/>
              <a:pathLst>
                <a:path w="1538" h="930" extrusionOk="0">
                  <a:moveTo>
                    <a:pt x="1016" y="1"/>
                  </a:moveTo>
                  <a:cubicBezTo>
                    <a:pt x="595" y="1"/>
                    <a:pt x="222" y="371"/>
                    <a:pt x="24" y="789"/>
                  </a:cubicBezTo>
                  <a:cubicBezTo>
                    <a:pt x="0" y="859"/>
                    <a:pt x="50" y="930"/>
                    <a:pt x="101" y="930"/>
                  </a:cubicBezTo>
                  <a:cubicBezTo>
                    <a:pt x="116" y="930"/>
                    <a:pt x="132" y="924"/>
                    <a:pt x="145" y="910"/>
                  </a:cubicBezTo>
                  <a:cubicBezTo>
                    <a:pt x="297" y="728"/>
                    <a:pt x="388" y="515"/>
                    <a:pt x="571" y="363"/>
                  </a:cubicBezTo>
                  <a:cubicBezTo>
                    <a:pt x="719" y="231"/>
                    <a:pt x="868" y="180"/>
                    <a:pt x="1021" y="180"/>
                  </a:cubicBezTo>
                  <a:cubicBezTo>
                    <a:pt x="1150" y="180"/>
                    <a:pt x="1283" y="216"/>
                    <a:pt x="1422" y="272"/>
                  </a:cubicBezTo>
                  <a:cubicBezTo>
                    <a:pt x="1433" y="277"/>
                    <a:pt x="1444" y="280"/>
                    <a:pt x="1455" y="280"/>
                  </a:cubicBezTo>
                  <a:cubicBezTo>
                    <a:pt x="1502" y="280"/>
                    <a:pt x="1538" y="230"/>
                    <a:pt x="1513" y="181"/>
                  </a:cubicBezTo>
                  <a:cubicBezTo>
                    <a:pt x="1345" y="55"/>
                    <a:pt x="1177" y="1"/>
                    <a:pt x="10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61"/>
            <p:cNvSpPr/>
            <p:nvPr/>
          </p:nvSpPr>
          <p:spPr>
            <a:xfrm>
              <a:off x="6905176" y="1951101"/>
              <a:ext cx="253473" cy="118525"/>
            </a:xfrm>
            <a:custGeom>
              <a:avLst/>
              <a:gdLst/>
              <a:ahLst/>
              <a:cxnLst/>
              <a:rect l="l" t="t" r="r" b="b"/>
              <a:pathLst>
                <a:path w="5047" h="2360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375" y="122"/>
                    <a:pt x="1764" y="396"/>
                    <a:pt x="183" y="943"/>
                  </a:cubicBezTo>
                  <a:cubicBezTo>
                    <a:pt x="122" y="1125"/>
                    <a:pt x="92" y="1277"/>
                    <a:pt x="1" y="1429"/>
                  </a:cubicBezTo>
                  <a:cubicBezTo>
                    <a:pt x="1" y="1429"/>
                    <a:pt x="792" y="2360"/>
                    <a:pt x="2506" y="2360"/>
                  </a:cubicBezTo>
                  <a:cubicBezTo>
                    <a:pt x="3192" y="2360"/>
                    <a:pt x="4026" y="2211"/>
                    <a:pt x="5016" y="1794"/>
                  </a:cubicBezTo>
                  <a:cubicBezTo>
                    <a:pt x="5016" y="1794"/>
                    <a:pt x="495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61"/>
            <p:cNvSpPr/>
            <p:nvPr/>
          </p:nvSpPr>
          <p:spPr>
            <a:xfrm>
              <a:off x="6905176" y="1856481"/>
              <a:ext cx="271804" cy="141979"/>
            </a:xfrm>
            <a:custGeom>
              <a:avLst/>
              <a:gdLst/>
              <a:ahLst/>
              <a:cxnLst/>
              <a:rect l="l" t="t" r="r" b="b"/>
              <a:pathLst>
                <a:path w="5412" h="2827" extrusionOk="0">
                  <a:moveTo>
                    <a:pt x="5411" y="0"/>
                  </a:moveTo>
                  <a:lnTo>
                    <a:pt x="1" y="426"/>
                  </a:lnTo>
                  <a:cubicBezTo>
                    <a:pt x="1" y="426"/>
                    <a:pt x="426" y="1763"/>
                    <a:pt x="183" y="2827"/>
                  </a:cubicBezTo>
                  <a:cubicBezTo>
                    <a:pt x="1764" y="2280"/>
                    <a:pt x="3375" y="2006"/>
                    <a:pt x="5046" y="1885"/>
                  </a:cubicBezTo>
                  <a:cubicBezTo>
                    <a:pt x="5077" y="1277"/>
                    <a:pt x="5198" y="578"/>
                    <a:pt x="541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61"/>
            <p:cNvSpPr/>
            <p:nvPr/>
          </p:nvSpPr>
          <p:spPr>
            <a:xfrm>
              <a:off x="6492797" y="891100"/>
              <a:ext cx="1050504" cy="989835"/>
            </a:xfrm>
            <a:custGeom>
              <a:avLst/>
              <a:gdLst/>
              <a:ahLst/>
              <a:cxnLst/>
              <a:rect l="l" t="t" r="r" b="b"/>
              <a:pathLst>
                <a:path w="20917" h="19709" extrusionOk="0">
                  <a:moveTo>
                    <a:pt x="7883" y="1"/>
                  </a:moveTo>
                  <a:cubicBezTo>
                    <a:pt x="3784" y="1"/>
                    <a:pt x="0" y="2091"/>
                    <a:pt x="187" y="9921"/>
                  </a:cubicBezTo>
                  <a:cubicBezTo>
                    <a:pt x="187" y="9921"/>
                    <a:pt x="66" y="13599"/>
                    <a:pt x="947" y="15423"/>
                  </a:cubicBezTo>
                  <a:cubicBezTo>
                    <a:pt x="1859" y="17246"/>
                    <a:pt x="4807" y="19283"/>
                    <a:pt x="8789" y="19648"/>
                  </a:cubicBezTo>
                  <a:cubicBezTo>
                    <a:pt x="9232" y="19688"/>
                    <a:pt x="9691" y="19708"/>
                    <a:pt x="10158" y="19708"/>
                  </a:cubicBezTo>
                  <a:cubicBezTo>
                    <a:pt x="13891" y="19708"/>
                    <a:pt x="18165" y="18415"/>
                    <a:pt x="19245" y="15848"/>
                  </a:cubicBezTo>
                  <a:cubicBezTo>
                    <a:pt x="20431" y="12991"/>
                    <a:pt x="20917" y="10985"/>
                    <a:pt x="20552" y="8067"/>
                  </a:cubicBezTo>
                  <a:cubicBezTo>
                    <a:pt x="20188" y="5149"/>
                    <a:pt x="20005" y="3842"/>
                    <a:pt x="17300" y="2535"/>
                  </a:cubicBezTo>
                  <a:cubicBezTo>
                    <a:pt x="15980" y="1897"/>
                    <a:pt x="11788" y="1"/>
                    <a:pt x="788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61"/>
            <p:cNvSpPr/>
            <p:nvPr/>
          </p:nvSpPr>
          <p:spPr>
            <a:xfrm>
              <a:off x="6972374" y="1388204"/>
              <a:ext cx="73275" cy="126510"/>
            </a:xfrm>
            <a:custGeom>
              <a:avLst/>
              <a:gdLst/>
              <a:ahLst/>
              <a:cxnLst/>
              <a:rect l="l" t="t" r="r" b="b"/>
              <a:pathLst>
                <a:path w="1459" h="2519" extrusionOk="0">
                  <a:moveTo>
                    <a:pt x="334" y="0"/>
                  </a:moveTo>
                  <a:cubicBezTo>
                    <a:pt x="319" y="0"/>
                    <a:pt x="304" y="8"/>
                    <a:pt x="304" y="23"/>
                  </a:cubicBezTo>
                  <a:cubicBezTo>
                    <a:pt x="213" y="327"/>
                    <a:pt x="182" y="692"/>
                    <a:pt x="91" y="1026"/>
                  </a:cubicBezTo>
                  <a:cubicBezTo>
                    <a:pt x="61" y="1239"/>
                    <a:pt x="0" y="1482"/>
                    <a:pt x="122" y="1695"/>
                  </a:cubicBezTo>
                  <a:cubicBezTo>
                    <a:pt x="176" y="1831"/>
                    <a:pt x="304" y="1943"/>
                    <a:pt x="439" y="1943"/>
                  </a:cubicBezTo>
                  <a:cubicBezTo>
                    <a:pt x="455" y="1943"/>
                    <a:pt x="471" y="1941"/>
                    <a:pt x="486" y="1938"/>
                  </a:cubicBezTo>
                  <a:cubicBezTo>
                    <a:pt x="578" y="1938"/>
                    <a:pt x="669" y="1877"/>
                    <a:pt x="730" y="1847"/>
                  </a:cubicBezTo>
                  <a:cubicBezTo>
                    <a:pt x="760" y="1816"/>
                    <a:pt x="821" y="1756"/>
                    <a:pt x="851" y="1756"/>
                  </a:cubicBezTo>
                  <a:cubicBezTo>
                    <a:pt x="902" y="1715"/>
                    <a:pt x="942" y="1695"/>
                    <a:pt x="974" y="1695"/>
                  </a:cubicBezTo>
                  <a:cubicBezTo>
                    <a:pt x="1037" y="1695"/>
                    <a:pt x="1064" y="1776"/>
                    <a:pt x="1064" y="1938"/>
                  </a:cubicBezTo>
                  <a:cubicBezTo>
                    <a:pt x="1216" y="2151"/>
                    <a:pt x="1185" y="2272"/>
                    <a:pt x="942" y="2333"/>
                  </a:cubicBezTo>
                  <a:cubicBezTo>
                    <a:pt x="830" y="2361"/>
                    <a:pt x="873" y="2519"/>
                    <a:pt x="952" y="2519"/>
                  </a:cubicBezTo>
                  <a:cubicBezTo>
                    <a:pt x="959" y="2519"/>
                    <a:pt x="966" y="2518"/>
                    <a:pt x="973" y="2515"/>
                  </a:cubicBezTo>
                  <a:cubicBezTo>
                    <a:pt x="1216" y="2424"/>
                    <a:pt x="1459" y="2181"/>
                    <a:pt x="1459" y="1908"/>
                  </a:cubicBezTo>
                  <a:cubicBezTo>
                    <a:pt x="1429" y="1664"/>
                    <a:pt x="1216" y="1512"/>
                    <a:pt x="1003" y="1512"/>
                  </a:cubicBezTo>
                  <a:cubicBezTo>
                    <a:pt x="851" y="1512"/>
                    <a:pt x="790" y="1634"/>
                    <a:pt x="638" y="1695"/>
                  </a:cubicBezTo>
                  <a:cubicBezTo>
                    <a:pt x="562" y="1724"/>
                    <a:pt x="499" y="1737"/>
                    <a:pt x="447" y="1737"/>
                  </a:cubicBezTo>
                  <a:cubicBezTo>
                    <a:pt x="124" y="1737"/>
                    <a:pt x="221" y="1231"/>
                    <a:pt x="274" y="996"/>
                  </a:cubicBezTo>
                  <a:cubicBezTo>
                    <a:pt x="304" y="722"/>
                    <a:pt x="517" y="297"/>
                    <a:pt x="365" y="23"/>
                  </a:cubicBezTo>
                  <a:cubicBezTo>
                    <a:pt x="365" y="8"/>
                    <a:pt x="350" y="0"/>
                    <a:pt x="33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61"/>
            <p:cNvSpPr/>
            <p:nvPr/>
          </p:nvSpPr>
          <p:spPr>
            <a:xfrm>
              <a:off x="6961677" y="1589698"/>
              <a:ext cx="108430" cy="51629"/>
            </a:xfrm>
            <a:custGeom>
              <a:avLst/>
              <a:gdLst/>
              <a:ahLst/>
              <a:cxnLst/>
              <a:rect l="l" t="t" r="r" b="b"/>
              <a:pathLst>
                <a:path w="2159" h="1028" extrusionOk="0">
                  <a:moveTo>
                    <a:pt x="2048" y="0"/>
                  </a:moveTo>
                  <a:cubicBezTo>
                    <a:pt x="1991" y="0"/>
                    <a:pt x="1930" y="38"/>
                    <a:pt x="1915" y="114"/>
                  </a:cubicBezTo>
                  <a:cubicBezTo>
                    <a:pt x="1857" y="547"/>
                    <a:pt x="1581" y="816"/>
                    <a:pt x="1162" y="816"/>
                  </a:cubicBezTo>
                  <a:cubicBezTo>
                    <a:pt x="1140" y="816"/>
                    <a:pt x="1118" y="815"/>
                    <a:pt x="1095" y="814"/>
                  </a:cubicBezTo>
                  <a:cubicBezTo>
                    <a:pt x="882" y="814"/>
                    <a:pt x="669" y="753"/>
                    <a:pt x="517" y="601"/>
                  </a:cubicBezTo>
                  <a:cubicBezTo>
                    <a:pt x="365" y="479"/>
                    <a:pt x="335" y="297"/>
                    <a:pt x="213" y="175"/>
                  </a:cubicBezTo>
                  <a:cubicBezTo>
                    <a:pt x="213" y="160"/>
                    <a:pt x="205" y="152"/>
                    <a:pt x="194" y="152"/>
                  </a:cubicBezTo>
                  <a:cubicBezTo>
                    <a:pt x="183" y="152"/>
                    <a:pt x="167" y="160"/>
                    <a:pt x="152" y="175"/>
                  </a:cubicBezTo>
                  <a:cubicBezTo>
                    <a:pt x="0" y="662"/>
                    <a:pt x="730" y="1026"/>
                    <a:pt x="1125" y="1026"/>
                  </a:cubicBezTo>
                  <a:cubicBezTo>
                    <a:pt x="1145" y="1027"/>
                    <a:pt x="1164" y="1028"/>
                    <a:pt x="1184" y="1028"/>
                  </a:cubicBezTo>
                  <a:cubicBezTo>
                    <a:pt x="1707" y="1028"/>
                    <a:pt x="2158" y="642"/>
                    <a:pt x="2158" y="114"/>
                  </a:cubicBezTo>
                  <a:cubicBezTo>
                    <a:pt x="2158" y="38"/>
                    <a:pt x="2105" y="0"/>
                    <a:pt x="204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61"/>
            <p:cNvSpPr/>
            <p:nvPr/>
          </p:nvSpPr>
          <p:spPr>
            <a:xfrm>
              <a:off x="6641657" y="1253256"/>
              <a:ext cx="98687" cy="69106"/>
            </a:xfrm>
            <a:custGeom>
              <a:avLst/>
              <a:gdLst/>
              <a:ahLst/>
              <a:cxnLst/>
              <a:rect l="l" t="t" r="r" b="b"/>
              <a:pathLst>
                <a:path w="1965" h="1376" extrusionOk="0">
                  <a:moveTo>
                    <a:pt x="1756" y="1"/>
                  </a:moveTo>
                  <a:cubicBezTo>
                    <a:pt x="1088" y="1"/>
                    <a:pt x="136" y="642"/>
                    <a:pt x="20" y="1312"/>
                  </a:cubicBezTo>
                  <a:cubicBezTo>
                    <a:pt x="1" y="1349"/>
                    <a:pt x="17" y="1375"/>
                    <a:pt x="39" y="1375"/>
                  </a:cubicBezTo>
                  <a:cubicBezTo>
                    <a:pt x="53" y="1375"/>
                    <a:pt x="69" y="1365"/>
                    <a:pt x="80" y="1342"/>
                  </a:cubicBezTo>
                  <a:cubicBezTo>
                    <a:pt x="567" y="704"/>
                    <a:pt x="1083" y="309"/>
                    <a:pt x="1874" y="157"/>
                  </a:cubicBezTo>
                  <a:cubicBezTo>
                    <a:pt x="1965" y="126"/>
                    <a:pt x="1934" y="5"/>
                    <a:pt x="1843" y="5"/>
                  </a:cubicBezTo>
                  <a:cubicBezTo>
                    <a:pt x="1815" y="2"/>
                    <a:pt x="1786" y="1"/>
                    <a:pt x="175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61"/>
            <p:cNvSpPr/>
            <p:nvPr/>
          </p:nvSpPr>
          <p:spPr>
            <a:xfrm>
              <a:off x="7228811" y="1241554"/>
              <a:ext cx="105718" cy="47812"/>
            </a:xfrm>
            <a:custGeom>
              <a:avLst/>
              <a:gdLst/>
              <a:ahLst/>
              <a:cxnLst/>
              <a:rect l="l" t="t" r="r" b="b"/>
              <a:pathLst>
                <a:path w="2105" h="952" extrusionOk="0">
                  <a:moveTo>
                    <a:pt x="343" y="0"/>
                  </a:moveTo>
                  <a:cubicBezTo>
                    <a:pt x="245" y="0"/>
                    <a:pt x="150" y="8"/>
                    <a:pt x="61" y="25"/>
                  </a:cubicBezTo>
                  <a:cubicBezTo>
                    <a:pt x="1" y="25"/>
                    <a:pt x="1" y="116"/>
                    <a:pt x="61" y="116"/>
                  </a:cubicBezTo>
                  <a:cubicBezTo>
                    <a:pt x="730" y="299"/>
                    <a:pt x="1368" y="390"/>
                    <a:pt x="1885" y="907"/>
                  </a:cubicBezTo>
                  <a:cubicBezTo>
                    <a:pt x="1917" y="938"/>
                    <a:pt x="1948" y="951"/>
                    <a:pt x="1976" y="951"/>
                  </a:cubicBezTo>
                  <a:cubicBezTo>
                    <a:pt x="2055" y="951"/>
                    <a:pt x="2105" y="845"/>
                    <a:pt x="2037" y="755"/>
                  </a:cubicBezTo>
                  <a:cubicBezTo>
                    <a:pt x="1697" y="310"/>
                    <a:pt x="951" y="0"/>
                    <a:pt x="3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1"/>
            <p:cNvSpPr/>
            <p:nvPr/>
          </p:nvSpPr>
          <p:spPr>
            <a:xfrm>
              <a:off x="6644118" y="1545050"/>
              <a:ext cx="195466" cy="183212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0"/>
                  </a:moveTo>
                  <a:cubicBezTo>
                    <a:pt x="882" y="0"/>
                    <a:pt x="1" y="821"/>
                    <a:pt x="1" y="1824"/>
                  </a:cubicBezTo>
                  <a:cubicBezTo>
                    <a:pt x="1" y="2827"/>
                    <a:pt x="882" y="3648"/>
                    <a:pt x="1946" y="3648"/>
                  </a:cubicBezTo>
                  <a:cubicBezTo>
                    <a:pt x="3041" y="3648"/>
                    <a:pt x="3892" y="2827"/>
                    <a:pt x="3892" y="1824"/>
                  </a:cubicBezTo>
                  <a:cubicBezTo>
                    <a:pt x="3892" y="821"/>
                    <a:pt x="3041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1"/>
            <p:cNvSpPr/>
            <p:nvPr/>
          </p:nvSpPr>
          <p:spPr>
            <a:xfrm>
              <a:off x="7178438" y="1545050"/>
              <a:ext cx="195466" cy="183212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0"/>
                  </a:moveTo>
                  <a:cubicBezTo>
                    <a:pt x="882" y="0"/>
                    <a:pt x="0" y="821"/>
                    <a:pt x="0" y="1824"/>
                  </a:cubicBezTo>
                  <a:cubicBezTo>
                    <a:pt x="0" y="2827"/>
                    <a:pt x="882" y="3648"/>
                    <a:pt x="1946" y="3648"/>
                  </a:cubicBezTo>
                  <a:cubicBezTo>
                    <a:pt x="3040" y="3648"/>
                    <a:pt x="3891" y="2827"/>
                    <a:pt x="3891" y="1824"/>
                  </a:cubicBezTo>
                  <a:cubicBezTo>
                    <a:pt x="3891" y="821"/>
                    <a:pt x="3040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61"/>
            <p:cNvSpPr/>
            <p:nvPr/>
          </p:nvSpPr>
          <p:spPr>
            <a:xfrm>
              <a:off x="6434991" y="948153"/>
              <a:ext cx="1215184" cy="474804"/>
            </a:xfrm>
            <a:custGeom>
              <a:avLst/>
              <a:gdLst/>
              <a:ahLst/>
              <a:cxnLst/>
              <a:rect l="l" t="t" r="r" b="b"/>
              <a:pathLst>
                <a:path w="24196" h="9454" extrusionOk="0">
                  <a:moveTo>
                    <a:pt x="17448" y="1"/>
                  </a:moveTo>
                  <a:cubicBezTo>
                    <a:pt x="17448" y="1369"/>
                    <a:pt x="16713" y="3235"/>
                    <a:pt x="15475" y="3235"/>
                  </a:cubicBezTo>
                  <a:cubicBezTo>
                    <a:pt x="15310" y="3235"/>
                    <a:pt x="15137" y="3203"/>
                    <a:pt x="14955" y="3131"/>
                  </a:cubicBezTo>
                  <a:cubicBezTo>
                    <a:pt x="14013" y="2493"/>
                    <a:pt x="13375" y="1247"/>
                    <a:pt x="12433" y="305"/>
                  </a:cubicBezTo>
                  <a:cubicBezTo>
                    <a:pt x="12062" y="2650"/>
                    <a:pt x="10866" y="3441"/>
                    <a:pt x="9380" y="3441"/>
                  </a:cubicBezTo>
                  <a:cubicBezTo>
                    <a:pt x="7092" y="3441"/>
                    <a:pt x="4116" y="1567"/>
                    <a:pt x="2402" y="609"/>
                  </a:cubicBezTo>
                  <a:cubicBezTo>
                    <a:pt x="1369" y="3223"/>
                    <a:pt x="1399" y="6262"/>
                    <a:pt x="1" y="8846"/>
                  </a:cubicBezTo>
                  <a:cubicBezTo>
                    <a:pt x="913" y="9028"/>
                    <a:pt x="1612" y="9454"/>
                    <a:pt x="1612" y="9454"/>
                  </a:cubicBezTo>
                  <a:cubicBezTo>
                    <a:pt x="3709" y="9028"/>
                    <a:pt x="3344" y="1825"/>
                    <a:pt x="3344" y="1824"/>
                  </a:cubicBezTo>
                  <a:lnTo>
                    <a:pt x="3344" y="1824"/>
                  </a:lnTo>
                  <a:cubicBezTo>
                    <a:pt x="3345" y="1825"/>
                    <a:pt x="7965" y="4834"/>
                    <a:pt x="10305" y="5046"/>
                  </a:cubicBezTo>
                  <a:cubicBezTo>
                    <a:pt x="10409" y="5056"/>
                    <a:pt x="10510" y="5060"/>
                    <a:pt x="10606" y="5060"/>
                  </a:cubicBezTo>
                  <a:cubicBezTo>
                    <a:pt x="12677" y="5060"/>
                    <a:pt x="13010" y="2979"/>
                    <a:pt x="13010" y="2979"/>
                  </a:cubicBezTo>
                  <a:cubicBezTo>
                    <a:pt x="13010" y="2979"/>
                    <a:pt x="13952" y="4530"/>
                    <a:pt x="15685" y="4682"/>
                  </a:cubicBezTo>
                  <a:cubicBezTo>
                    <a:pt x="15753" y="4688"/>
                    <a:pt x="15818" y="4690"/>
                    <a:pt x="15881" y="4690"/>
                  </a:cubicBezTo>
                  <a:cubicBezTo>
                    <a:pt x="17408" y="4690"/>
                    <a:pt x="17296" y="2980"/>
                    <a:pt x="17296" y="2979"/>
                  </a:cubicBezTo>
                  <a:lnTo>
                    <a:pt x="17296" y="2979"/>
                  </a:lnTo>
                  <a:cubicBezTo>
                    <a:pt x="18222" y="4147"/>
                    <a:pt x="18935" y="4473"/>
                    <a:pt x="19442" y="4473"/>
                  </a:cubicBezTo>
                  <a:cubicBezTo>
                    <a:pt x="20084" y="4473"/>
                    <a:pt x="20396" y="3952"/>
                    <a:pt x="20396" y="3952"/>
                  </a:cubicBezTo>
                  <a:cubicBezTo>
                    <a:pt x="20396" y="3952"/>
                    <a:pt x="20396" y="8815"/>
                    <a:pt x="22038" y="8998"/>
                  </a:cubicBezTo>
                  <a:cubicBezTo>
                    <a:pt x="22123" y="9007"/>
                    <a:pt x="22203" y="9012"/>
                    <a:pt x="22280" y="9012"/>
                  </a:cubicBezTo>
                  <a:cubicBezTo>
                    <a:pt x="23682" y="9012"/>
                    <a:pt x="23709" y="7508"/>
                    <a:pt x="23709" y="7508"/>
                  </a:cubicBezTo>
                  <a:cubicBezTo>
                    <a:pt x="23801" y="7539"/>
                    <a:pt x="23884" y="7554"/>
                    <a:pt x="23964" y="7554"/>
                  </a:cubicBezTo>
                  <a:cubicBezTo>
                    <a:pt x="24044" y="7554"/>
                    <a:pt x="24120" y="7539"/>
                    <a:pt x="24196" y="7508"/>
                  </a:cubicBezTo>
                  <a:cubicBezTo>
                    <a:pt x="22676" y="6353"/>
                    <a:pt x="22129" y="3831"/>
                    <a:pt x="21855" y="1551"/>
                  </a:cubicBezTo>
                  <a:cubicBezTo>
                    <a:pt x="21559" y="2284"/>
                    <a:pt x="21067" y="2540"/>
                    <a:pt x="20531" y="2540"/>
                  </a:cubicBezTo>
                  <a:cubicBezTo>
                    <a:pt x="19910" y="2540"/>
                    <a:pt x="19230" y="2197"/>
                    <a:pt x="18724" y="1855"/>
                  </a:cubicBezTo>
                  <a:cubicBezTo>
                    <a:pt x="18390" y="1247"/>
                    <a:pt x="17448" y="943"/>
                    <a:pt x="17448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1"/>
            <p:cNvSpPr/>
            <p:nvPr/>
          </p:nvSpPr>
          <p:spPr>
            <a:xfrm>
              <a:off x="6305265" y="724913"/>
              <a:ext cx="1459416" cy="667507"/>
            </a:xfrm>
            <a:custGeom>
              <a:avLst/>
              <a:gdLst/>
              <a:ahLst/>
              <a:cxnLst/>
              <a:rect l="l" t="t" r="r" b="b"/>
              <a:pathLst>
                <a:path w="29059" h="13291" extrusionOk="0">
                  <a:moveTo>
                    <a:pt x="14078" y="1"/>
                  </a:moveTo>
                  <a:cubicBezTo>
                    <a:pt x="9972" y="1"/>
                    <a:pt x="5532" y="3230"/>
                    <a:pt x="5532" y="3230"/>
                  </a:cubicBezTo>
                  <a:cubicBezTo>
                    <a:pt x="5532" y="3230"/>
                    <a:pt x="6262" y="616"/>
                    <a:pt x="4955" y="525"/>
                  </a:cubicBezTo>
                  <a:cubicBezTo>
                    <a:pt x="4930" y="522"/>
                    <a:pt x="4906" y="521"/>
                    <a:pt x="4883" y="521"/>
                  </a:cubicBezTo>
                  <a:cubicBezTo>
                    <a:pt x="3676" y="521"/>
                    <a:pt x="4407" y="3595"/>
                    <a:pt x="4407" y="3595"/>
                  </a:cubicBezTo>
                  <a:cubicBezTo>
                    <a:pt x="4407" y="3595"/>
                    <a:pt x="3460" y="2182"/>
                    <a:pt x="2675" y="2182"/>
                  </a:cubicBezTo>
                  <a:cubicBezTo>
                    <a:pt x="2437" y="2182"/>
                    <a:pt x="2214" y="2312"/>
                    <a:pt x="2037" y="2652"/>
                  </a:cubicBezTo>
                  <a:cubicBezTo>
                    <a:pt x="1246" y="4111"/>
                    <a:pt x="3739" y="5540"/>
                    <a:pt x="3739" y="5540"/>
                  </a:cubicBezTo>
                  <a:cubicBezTo>
                    <a:pt x="3459" y="5667"/>
                    <a:pt x="3276" y="5702"/>
                    <a:pt x="3136" y="5702"/>
                  </a:cubicBezTo>
                  <a:cubicBezTo>
                    <a:pt x="2968" y="5702"/>
                    <a:pt x="2863" y="5651"/>
                    <a:pt x="2727" y="5651"/>
                  </a:cubicBezTo>
                  <a:cubicBezTo>
                    <a:pt x="2573" y="5651"/>
                    <a:pt x="2379" y="5717"/>
                    <a:pt x="2006" y="5996"/>
                  </a:cubicBezTo>
                  <a:cubicBezTo>
                    <a:pt x="274" y="7607"/>
                    <a:pt x="1581" y="10008"/>
                    <a:pt x="1581" y="10008"/>
                  </a:cubicBezTo>
                  <a:cubicBezTo>
                    <a:pt x="0" y="11589"/>
                    <a:pt x="1581" y="13200"/>
                    <a:pt x="1581" y="13200"/>
                  </a:cubicBezTo>
                  <a:cubicBezTo>
                    <a:pt x="1648" y="13194"/>
                    <a:pt x="1714" y="13192"/>
                    <a:pt x="1778" y="13192"/>
                  </a:cubicBezTo>
                  <a:cubicBezTo>
                    <a:pt x="2067" y="13192"/>
                    <a:pt x="2336" y="13241"/>
                    <a:pt x="2584" y="13291"/>
                  </a:cubicBezTo>
                  <a:cubicBezTo>
                    <a:pt x="3982" y="10707"/>
                    <a:pt x="3952" y="7668"/>
                    <a:pt x="5015" y="5054"/>
                  </a:cubicBezTo>
                  <a:cubicBezTo>
                    <a:pt x="6711" y="6012"/>
                    <a:pt x="9680" y="7886"/>
                    <a:pt x="11965" y="7886"/>
                  </a:cubicBezTo>
                  <a:cubicBezTo>
                    <a:pt x="13449" y="7886"/>
                    <a:pt x="14645" y="7095"/>
                    <a:pt x="15016" y="4750"/>
                  </a:cubicBezTo>
                  <a:cubicBezTo>
                    <a:pt x="15958" y="5692"/>
                    <a:pt x="16596" y="6938"/>
                    <a:pt x="17538" y="7546"/>
                  </a:cubicBezTo>
                  <a:cubicBezTo>
                    <a:pt x="17727" y="7624"/>
                    <a:pt x="17907" y="7660"/>
                    <a:pt x="18078" y="7660"/>
                  </a:cubicBezTo>
                  <a:cubicBezTo>
                    <a:pt x="19304" y="7660"/>
                    <a:pt x="20031" y="5803"/>
                    <a:pt x="20031" y="4415"/>
                  </a:cubicBezTo>
                  <a:cubicBezTo>
                    <a:pt x="20031" y="5358"/>
                    <a:pt x="20973" y="5692"/>
                    <a:pt x="21307" y="6300"/>
                  </a:cubicBezTo>
                  <a:cubicBezTo>
                    <a:pt x="21810" y="6640"/>
                    <a:pt x="22486" y="6972"/>
                    <a:pt x="23104" y="6972"/>
                  </a:cubicBezTo>
                  <a:cubicBezTo>
                    <a:pt x="23645" y="6972"/>
                    <a:pt x="24141" y="6719"/>
                    <a:pt x="24438" y="5996"/>
                  </a:cubicBezTo>
                  <a:cubicBezTo>
                    <a:pt x="24712" y="8276"/>
                    <a:pt x="25259" y="10798"/>
                    <a:pt x="26779" y="11953"/>
                  </a:cubicBezTo>
                  <a:cubicBezTo>
                    <a:pt x="27265" y="11801"/>
                    <a:pt x="27630" y="11224"/>
                    <a:pt x="27630" y="11224"/>
                  </a:cubicBezTo>
                  <a:cubicBezTo>
                    <a:pt x="29058" y="8701"/>
                    <a:pt x="27143" y="8093"/>
                    <a:pt x="27143" y="8093"/>
                  </a:cubicBezTo>
                  <a:cubicBezTo>
                    <a:pt x="27287" y="5286"/>
                    <a:pt x="24974" y="5205"/>
                    <a:pt x="24706" y="5205"/>
                  </a:cubicBezTo>
                  <a:cubicBezTo>
                    <a:pt x="24690" y="5205"/>
                    <a:pt x="24681" y="5206"/>
                    <a:pt x="24681" y="5206"/>
                  </a:cubicBezTo>
                  <a:cubicBezTo>
                    <a:pt x="24129" y="2520"/>
                    <a:pt x="21571" y="2018"/>
                    <a:pt x="19738" y="2018"/>
                  </a:cubicBezTo>
                  <a:cubicBezTo>
                    <a:pt x="18647" y="2018"/>
                    <a:pt x="17812" y="2196"/>
                    <a:pt x="17812" y="2196"/>
                  </a:cubicBezTo>
                  <a:cubicBezTo>
                    <a:pt x="17812" y="2196"/>
                    <a:pt x="18572" y="160"/>
                    <a:pt x="14408" y="8"/>
                  </a:cubicBezTo>
                  <a:cubicBezTo>
                    <a:pt x="14298" y="3"/>
                    <a:pt x="14188" y="1"/>
                    <a:pt x="14078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1"/>
            <p:cNvSpPr/>
            <p:nvPr/>
          </p:nvSpPr>
          <p:spPr>
            <a:xfrm>
              <a:off x="6730250" y="789650"/>
              <a:ext cx="277278" cy="274114"/>
            </a:xfrm>
            <a:custGeom>
              <a:avLst/>
              <a:gdLst/>
              <a:ahLst/>
              <a:cxnLst/>
              <a:rect l="l" t="t" r="r" b="b"/>
              <a:pathLst>
                <a:path w="5521" h="5458" extrusionOk="0">
                  <a:moveTo>
                    <a:pt x="4065" y="1"/>
                  </a:moveTo>
                  <a:cubicBezTo>
                    <a:pt x="3982" y="1"/>
                    <a:pt x="3902" y="129"/>
                    <a:pt x="4000" y="178"/>
                  </a:cubicBezTo>
                  <a:cubicBezTo>
                    <a:pt x="4608" y="695"/>
                    <a:pt x="4851" y="1515"/>
                    <a:pt x="5034" y="2275"/>
                  </a:cubicBezTo>
                  <a:cubicBezTo>
                    <a:pt x="5201" y="3025"/>
                    <a:pt x="5062" y="4004"/>
                    <a:pt x="4155" y="4004"/>
                  </a:cubicBezTo>
                  <a:cubicBezTo>
                    <a:pt x="4070" y="4004"/>
                    <a:pt x="3978" y="3996"/>
                    <a:pt x="3879" y="3977"/>
                  </a:cubicBezTo>
                  <a:cubicBezTo>
                    <a:pt x="3301" y="3856"/>
                    <a:pt x="2785" y="3369"/>
                    <a:pt x="2481" y="2883"/>
                  </a:cubicBezTo>
                  <a:cubicBezTo>
                    <a:pt x="2463" y="2856"/>
                    <a:pt x="2437" y="2845"/>
                    <a:pt x="2411" y="2845"/>
                  </a:cubicBezTo>
                  <a:cubicBezTo>
                    <a:pt x="2346" y="2845"/>
                    <a:pt x="2277" y="2910"/>
                    <a:pt x="2298" y="2974"/>
                  </a:cubicBezTo>
                  <a:cubicBezTo>
                    <a:pt x="2541" y="3521"/>
                    <a:pt x="2663" y="4099"/>
                    <a:pt x="2572" y="4676"/>
                  </a:cubicBezTo>
                  <a:cubicBezTo>
                    <a:pt x="2504" y="5031"/>
                    <a:pt x="2249" y="5151"/>
                    <a:pt x="1967" y="5151"/>
                  </a:cubicBezTo>
                  <a:cubicBezTo>
                    <a:pt x="1742" y="5151"/>
                    <a:pt x="1501" y="5075"/>
                    <a:pt x="1326" y="4980"/>
                  </a:cubicBezTo>
                  <a:cubicBezTo>
                    <a:pt x="748" y="4676"/>
                    <a:pt x="383" y="4038"/>
                    <a:pt x="170" y="3491"/>
                  </a:cubicBezTo>
                  <a:cubicBezTo>
                    <a:pt x="158" y="3453"/>
                    <a:pt x="124" y="3436"/>
                    <a:pt x="91" y="3436"/>
                  </a:cubicBezTo>
                  <a:cubicBezTo>
                    <a:pt x="45" y="3436"/>
                    <a:pt x="1" y="3468"/>
                    <a:pt x="19" y="3521"/>
                  </a:cubicBezTo>
                  <a:cubicBezTo>
                    <a:pt x="169" y="4074"/>
                    <a:pt x="1109" y="5457"/>
                    <a:pt x="1945" y="5457"/>
                  </a:cubicBezTo>
                  <a:cubicBezTo>
                    <a:pt x="2121" y="5457"/>
                    <a:pt x="2292" y="5396"/>
                    <a:pt x="2450" y="5254"/>
                  </a:cubicBezTo>
                  <a:cubicBezTo>
                    <a:pt x="2754" y="4980"/>
                    <a:pt x="2785" y="4585"/>
                    <a:pt x="2785" y="4190"/>
                  </a:cubicBezTo>
                  <a:cubicBezTo>
                    <a:pt x="2785" y="3937"/>
                    <a:pt x="2732" y="3683"/>
                    <a:pt x="2676" y="3454"/>
                  </a:cubicBezTo>
                  <a:lnTo>
                    <a:pt x="2676" y="3454"/>
                  </a:lnTo>
                  <a:cubicBezTo>
                    <a:pt x="3046" y="3822"/>
                    <a:pt x="3768" y="4214"/>
                    <a:pt x="4356" y="4214"/>
                  </a:cubicBezTo>
                  <a:cubicBezTo>
                    <a:pt x="4753" y="4214"/>
                    <a:pt x="5089" y="4036"/>
                    <a:pt x="5216" y="3552"/>
                  </a:cubicBezTo>
                  <a:cubicBezTo>
                    <a:pt x="5520" y="2458"/>
                    <a:pt x="5064" y="725"/>
                    <a:pt x="4122" y="26"/>
                  </a:cubicBezTo>
                  <a:cubicBezTo>
                    <a:pt x="4104" y="8"/>
                    <a:pt x="4084" y="1"/>
                    <a:pt x="4065" y="1"/>
                  </a:cubicBezTo>
                  <a:close/>
                </a:path>
              </a:pathLst>
            </a:custGeom>
            <a:solidFill>
              <a:srgbClr val="FFC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1"/>
            <p:cNvSpPr/>
            <p:nvPr/>
          </p:nvSpPr>
          <p:spPr>
            <a:xfrm>
              <a:off x="7394245" y="975574"/>
              <a:ext cx="156694" cy="142280"/>
            </a:xfrm>
            <a:custGeom>
              <a:avLst/>
              <a:gdLst/>
              <a:ahLst/>
              <a:cxnLst/>
              <a:rect l="l" t="t" r="r" b="b"/>
              <a:pathLst>
                <a:path w="3120" h="2833" extrusionOk="0">
                  <a:moveTo>
                    <a:pt x="85" y="1"/>
                  </a:moveTo>
                  <a:cubicBezTo>
                    <a:pt x="44" y="1"/>
                    <a:pt x="0" y="34"/>
                    <a:pt x="20" y="93"/>
                  </a:cubicBezTo>
                  <a:cubicBezTo>
                    <a:pt x="263" y="1035"/>
                    <a:pt x="628" y="2707"/>
                    <a:pt x="1813" y="2829"/>
                  </a:cubicBezTo>
                  <a:cubicBezTo>
                    <a:pt x="1838" y="2831"/>
                    <a:pt x="1862" y="2832"/>
                    <a:pt x="1886" y="2832"/>
                  </a:cubicBezTo>
                  <a:cubicBezTo>
                    <a:pt x="2774" y="2832"/>
                    <a:pt x="3120" y="1230"/>
                    <a:pt x="3120" y="579"/>
                  </a:cubicBezTo>
                  <a:cubicBezTo>
                    <a:pt x="3120" y="519"/>
                    <a:pt x="3074" y="488"/>
                    <a:pt x="3025" y="488"/>
                  </a:cubicBezTo>
                  <a:cubicBezTo>
                    <a:pt x="2976" y="488"/>
                    <a:pt x="2922" y="519"/>
                    <a:pt x="2907" y="579"/>
                  </a:cubicBezTo>
                  <a:cubicBezTo>
                    <a:pt x="2653" y="1173"/>
                    <a:pt x="2688" y="2580"/>
                    <a:pt x="1815" y="2580"/>
                  </a:cubicBezTo>
                  <a:cubicBezTo>
                    <a:pt x="1749" y="2580"/>
                    <a:pt x="1677" y="2572"/>
                    <a:pt x="1600" y="2555"/>
                  </a:cubicBezTo>
                  <a:cubicBezTo>
                    <a:pt x="658" y="2373"/>
                    <a:pt x="536" y="731"/>
                    <a:pt x="141" y="32"/>
                  </a:cubicBezTo>
                  <a:cubicBezTo>
                    <a:pt x="130" y="11"/>
                    <a:pt x="108" y="1"/>
                    <a:pt x="85" y="1"/>
                  </a:cubicBezTo>
                  <a:close/>
                </a:path>
              </a:pathLst>
            </a:custGeom>
            <a:solidFill>
              <a:srgbClr val="FFC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1"/>
            <p:cNvSpPr/>
            <p:nvPr/>
          </p:nvSpPr>
          <p:spPr>
            <a:xfrm>
              <a:off x="6418467" y="1170338"/>
              <a:ext cx="129524" cy="157548"/>
            </a:xfrm>
            <a:custGeom>
              <a:avLst/>
              <a:gdLst/>
              <a:ahLst/>
              <a:cxnLst/>
              <a:rect l="l" t="t" r="r" b="b"/>
              <a:pathLst>
                <a:path w="2579" h="3137" extrusionOk="0">
                  <a:moveTo>
                    <a:pt x="1960" y="0"/>
                  </a:moveTo>
                  <a:cubicBezTo>
                    <a:pt x="1897" y="0"/>
                    <a:pt x="1832" y="47"/>
                    <a:pt x="1850" y="136"/>
                  </a:cubicBezTo>
                  <a:cubicBezTo>
                    <a:pt x="2062" y="744"/>
                    <a:pt x="2153" y="1413"/>
                    <a:pt x="2093" y="2051"/>
                  </a:cubicBezTo>
                  <a:cubicBezTo>
                    <a:pt x="2062" y="2476"/>
                    <a:pt x="1910" y="2872"/>
                    <a:pt x="1454" y="2932"/>
                  </a:cubicBezTo>
                  <a:cubicBezTo>
                    <a:pt x="1432" y="2935"/>
                    <a:pt x="1409" y="2936"/>
                    <a:pt x="1387" y="2936"/>
                  </a:cubicBezTo>
                  <a:cubicBezTo>
                    <a:pt x="870" y="2936"/>
                    <a:pt x="438" y="2282"/>
                    <a:pt x="117" y="1990"/>
                  </a:cubicBezTo>
                  <a:cubicBezTo>
                    <a:pt x="111" y="1985"/>
                    <a:pt x="104" y="1982"/>
                    <a:pt x="95" y="1982"/>
                  </a:cubicBezTo>
                  <a:cubicBezTo>
                    <a:pt x="57" y="1982"/>
                    <a:pt x="1" y="2032"/>
                    <a:pt x="26" y="2081"/>
                  </a:cubicBezTo>
                  <a:cubicBezTo>
                    <a:pt x="288" y="2475"/>
                    <a:pt x="944" y="3136"/>
                    <a:pt x="1507" y="3136"/>
                  </a:cubicBezTo>
                  <a:cubicBezTo>
                    <a:pt x="1726" y="3136"/>
                    <a:pt x="1931" y="3036"/>
                    <a:pt x="2093" y="2780"/>
                  </a:cubicBezTo>
                  <a:cubicBezTo>
                    <a:pt x="2579" y="2051"/>
                    <a:pt x="2366" y="866"/>
                    <a:pt x="2062" y="75"/>
                  </a:cubicBezTo>
                  <a:cubicBezTo>
                    <a:pt x="2050" y="24"/>
                    <a:pt x="2005" y="0"/>
                    <a:pt x="1960" y="0"/>
                  </a:cubicBezTo>
                  <a:close/>
                </a:path>
              </a:pathLst>
            </a:custGeom>
            <a:solidFill>
              <a:srgbClr val="FFC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1"/>
            <p:cNvSpPr/>
            <p:nvPr/>
          </p:nvSpPr>
          <p:spPr>
            <a:xfrm>
              <a:off x="7157043" y="1382780"/>
              <a:ext cx="107677" cy="105668"/>
            </a:xfrm>
            <a:custGeom>
              <a:avLst/>
              <a:gdLst/>
              <a:ahLst/>
              <a:cxnLst/>
              <a:rect l="l" t="t" r="r" b="b"/>
              <a:pathLst>
                <a:path w="2144" h="2104" extrusionOk="0">
                  <a:moveTo>
                    <a:pt x="1024" y="1"/>
                  </a:moveTo>
                  <a:cubicBezTo>
                    <a:pt x="988" y="1"/>
                    <a:pt x="951" y="4"/>
                    <a:pt x="913" y="9"/>
                  </a:cubicBezTo>
                  <a:cubicBezTo>
                    <a:pt x="1" y="131"/>
                    <a:pt x="1" y="1347"/>
                    <a:pt x="62" y="2046"/>
                  </a:cubicBezTo>
                  <a:cubicBezTo>
                    <a:pt x="62" y="2079"/>
                    <a:pt x="89" y="2103"/>
                    <a:pt x="119" y="2103"/>
                  </a:cubicBezTo>
                  <a:cubicBezTo>
                    <a:pt x="143" y="2103"/>
                    <a:pt x="170" y="2087"/>
                    <a:pt x="183" y="2046"/>
                  </a:cubicBezTo>
                  <a:cubicBezTo>
                    <a:pt x="214" y="1438"/>
                    <a:pt x="62" y="465"/>
                    <a:pt x="791" y="192"/>
                  </a:cubicBezTo>
                  <a:cubicBezTo>
                    <a:pt x="874" y="165"/>
                    <a:pt x="950" y="153"/>
                    <a:pt x="1021" y="153"/>
                  </a:cubicBezTo>
                  <a:cubicBezTo>
                    <a:pt x="1678" y="153"/>
                    <a:pt x="1842" y="1215"/>
                    <a:pt x="2007" y="1681"/>
                  </a:cubicBezTo>
                  <a:cubicBezTo>
                    <a:pt x="2022" y="1727"/>
                    <a:pt x="2060" y="1750"/>
                    <a:pt x="2091" y="1750"/>
                  </a:cubicBezTo>
                  <a:cubicBezTo>
                    <a:pt x="2121" y="1750"/>
                    <a:pt x="2144" y="1727"/>
                    <a:pt x="2129" y="1681"/>
                  </a:cubicBezTo>
                  <a:cubicBezTo>
                    <a:pt x="2100" y="1103"/>
                    <a:pt x="1740" y="1"/>
                    <a:pt x="1024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1"/>
            <p:cNvSpPr/>
            <p:nvPr/>
          </p:nvSpPr>
          <p:spPr>
            <a:xfrm>
              <a:off x="6761690" y="1382780"/>
              <a:ext cx="108430" cy="105065"/>
            </a:xfrm>
            <a:custGeom>
              <a:avLst/>
              <a:gdLst/>
              <a:ahLst/>
              <a:cxnLst/>
              <a:rect l="l" t="t" r="r" b="b"/>
              <a:pathLst>
                <a:path w="2159" h="2092" extrusionOk="0">
                  <a:moveTo>
                    <a:pt x="1135" y="1"/>
                  </a:moveTo>
                  <a:cubicBezTo>
                    <a:pt x="419" y="1"/>
                    <a:pt x="58" y="1103"/>
                    <a:pt x="0" y="1681"/>
                  </a:cubicBezTo>
                  <a:cubicBezTo>
                    <a:pt x="0" y="1727"/>
                    <a:pt x="31" y="1750"/>
                    <a:pt x="65" y="1750"/>
                  </a:cubicBezTo>
                  <a:cubicBezTo>
                    <a:pt x="99" y="1750"/>
                    <a:pt x="137" y="1727"/>
                    <a:pt x="152" y="1681"/>
                  </a:cubicBezTo>
                  <a:cubicBezTo>
                    <a:pt x="317" y="1215"/>
                    <a:pt x="482" y="153"/>
                    <a:pt x="1117" y="153"/>
                  </a:cubicBezTo>
                  <a:cubicBezTo>
                    <a:pt x="1185" y="153"/>
                    <a:pt x="1258" y="165"/>
                    <a:pt x="1338" y="192"/>
                  </a:cubicBezTo>
                  <a:cubicBezTo>
                    <a:pt x="2067" y="435"/>
                    <a:pt x="1915" y="1438"/>
                    <a:pt x="1976" y="2046"/>
                  </a:cubicBezTo>
                  <a:cubicBezTo>
                    <a:pt x="1976" y="2076"/>
                    <a:pt x="1999" y="2092"/>
                    <a:pt x="2026" y="2092"/>
                  </a:cubicBezTo>
                  <a:cubicBezTo>
                    <a:pt x="2052" y="2092"/>
                    <a:pt x="2083" y="2076"/>
                    <a:pt x="2098" y="2046"/>
                  </a:cubicBezTo>
                  <a:cubicBezTo>
                    <a:pt x="2159" y="1347"/>
                    <a:pt x="2159" y="131"/>
                    <a:pt x="1247" y="9"/>
                  </a:cubicBezTo>
                  <a:cubicBezTo>
                    <a:pt x="1209" y="4"/>
                    <a:pt x="1171" y="1"/>
                    <a:pt x="113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1"/>
            <p:cNvSpPr/>
            <p:nvPr/>
          </p:nvSpPr>
          <p:spPr>
            <a:xfrm>
              <a:off x="6245701" y="1886967"/>
              <a:ext cx="332825" cy="407656"/>
            </a:xfrm>
            <a:custGeom>
              <a:avLst/>
              <a:gdLst/>
              <a:ahLst/>
              <a:cxnLst/>
              <a:rect l="l" t="t" r="r" b="b"/>
              <a:pathLst>
                <a:path w="6627" h="8117" extrusionOk="0">
                  <a:moveTo>
                    <a:pt x="1" y="1"/>
                  </a:moveTo>
                  <a:cubicBezTo>
                    <a:pt x="1794" y="3557"/>
                    <a:pt x="4134" y="6870"/>
                    <a:pt x="5745" y="8117"/>
                  </a:cubicBezTo>
                  <a:lnTo>
                    <a:pt x="6627" y="1217"/>
                  </a:lnTo>
                  <a:lnTo>
                    <a:pt x="6627" y="1217"/>
                  </a:lnTo>
                  <a:cubicBezTo>
                    <a:pt x="6081" y="1315"/>
                    <a:pt x="5543" y="1361"/>
                    <a:pt x="5013" y="1361"/>
                  </a:cubicBezTo>
                  <a:cubicBezTo>
                    <a:pt x="3243" y="1361"/>
                    <a:pt x="1568" y="843"/>
                    <a:pt x="1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61"/>
            <p:cNvSpPr/>
            <p:nvPr/>
          </p:nvSpPr>
          <p:spPr>
            <a:xfrm>
              <a:off x="6076250" y="1204590"/>
              <a:ext cx="505339" cy="750776"/>
            </a:xfrm>
            <a:custGeom>
              <a:avLst/>
              <a:gdLst/>
              <a:ahLst/>
              <a:cxnLst/>
              <a:rect l="l" t="t" r="r" b="b"/>
              <a:pathLst>
                <a:path w="10062" h="14949" extrusionOk="0">
                  <a:moveTo>
                    <a:pt x="3548" y="0"/>
                  </a:moveTo>
                  <a:cubicBezTo>
                    <a:pt x="3541" y="0"/>
                    <a:pt x="3534" y="0"/>
                    <a:pt x="3527" y="1"/>
                  </a:cubicBezTo>
                  <a:cubicBezTo>
                    <a:pt x="2919" y="92"/>
                    <a:pt x="3405" y="2402"/>
                    <a:pt x="3405" y="2402"/>
                  </a:cubicBezTo>
                  <a:cubicBezTo>
                    <a:pt x="3405" y="2402"/>
                    <a:pt x="2862" y="86"/>
                    <a:pt x="2274" y="86"/>
                  </a:cubicBezTo>
                  <a:cubicBezTo>
                    <a:pt x="2256" y="86"/>
                    <a:pt x="2238" y="88"/>
                    <a:pt x="2220" y="92"/>
                  </a:cubicBezTo>
                  <a:cubicBezTo>
                    <a:pt x="1642" y="214"/>
                    <a:pt x="2068" y="2433"/>
                    <a:pt x="2159" y="2767"/>
                  </a:cubicBezTo>
                  <a:cubicBezTo>
                    <a:pt x="2070" y="2440"/>
                    <a:pt x="1661" y="545"/>
                    <a:pt x="1160" y="545"/>
                  </a:cubicBezTo>
                  <a:cubicBezTo>
                    <a:pt x="1149" y="545"/>
                    <a:pt x="1137" y="546"/>
                    <a:pt x="1125" y="548"/>
                  </a:cubicBezTo>
                  <a:cubicBezTo>
                    <a:pt x="578" y="609"/>
                    <a:pt x="1" y="4409"/>
                    <a:pt x="1612" y="9333"/>
                  </a:cubicBezTo>
                  <a:cubicBezTo>
                    <a:pt x="2068" y="10731"/>
                    <a:pt x="2676" y="12159"/>
                    <a:pt x="3375" y="13588"/>
                  </a:cubicBezTo>
                  <a:cubicBezTo>
                    <a:pt x="4942" y="14430"/>
                    <a:pt x="6635" y="14948"/>
                    <a:pt x="8400" y="14948"/>
                  </a:cubicBezTo>
                  <a:cubicBezTo>
                    <a:pt x="8927" y="14948"/>
                    <a:pt x="9462" y="14902"/>
                    <a:pt x="10001" y="14804"/>
                  </a:cubicBezTo>
                  <a:lnTo>
                    <a:pt x="10062" y="14257"/>
                  </a:lnTo>
                  <a:cubicBezTo>
                    <a:pt x="10062" y="14257"/>
                    <a:pt x="6201" y="9333"/>
                    <a:pt x="5442" y="7205"/>
                  </a:cubicBezTo>
                  <a:cubicBezTo>
                    <a:pt x="4712" y="5077"/>
                    <a:pt x="4712" y="4682"/>
                    <a:pt x="4712" y="4682"/>
                  </a:cubicBezTo>
                  <a:cubicBezTo>
                    <a:pt x="4712" y="4682"/>
                    <a:pt x="5928" y="2372"/>
                    <a:pt x="5229" y="1916"/>
                  </a:cubicBezTo>
                  <a:cubicBezTo>
                    <a:pt x="5118" y="1844"/>
                    <a:pt x="5023" y="1814"/>
                    <a:pt x="4941" y="1814"/>
                  </a:cubicBezTo>
                  <a:cubicBezTo>
                    <a:pt x="4503" y="1814"/>
                    <a:pt x="4439" y="2676"/>
                    <a:pt x="4439" y="2676"/>
                  </a:cubicBezTo>
                  <a:cubicBezTo>
                    <a:pt x="4439" y="2676"/>
                    <a:pt x="4171" y="0"/>
                    <a:pt x="354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61"/>
            <p:cNvSpPr/>
            <p:nvPr/>
          </p:nvSpPr>
          <p:spPr>
            <a:xfrm>
              <a:off x="6529660" y="2224363"/>
              <a:ext cx="906817" cy="830781"/>
            </a:xfrm>
            <a:custGeom>
              <a:avLst/>
              <a:gdLst/>
              <a:ahLst/>
              <a:cxnLst/>
              <a:rect l="l" t="t" r="r" b="b"/>
              <a:pathLst>
                <a:path w="18056" h="16542" extrusionOk="0">
                  <a:moveTo>
                    <a:pt x="61" y="0"/>
                  </a:moveTo>
                  <a:lnTo>
                    <a:pt x="61" y="0"/>
                  </a:lnTo>
                  <a:cubicBezTo>
                    <a:pt x="0" y="851"/>
                    <a:pt x="61" y="1520"/>
                    <a:pt x="243" y="1824"/>
                  </a:cubicBezTo>
                  <a:cubicBezTo>
                    <a:pt x="456" y="2158"/>
                    <a:pt x="730" y="2523"/>
                    <a:pt x="1034" y="2858"/>
                  </a:cubicBezTo>
                  <a:cubicBezTo>
                    <a:pt x="1794" y="3709"/>
                    <a:pt x="2645" y="4408"/>
                    <a:pt x="2645" y="4408"/>
                  </a:cubicBezTo>
                  <a:cubicBezTo>
                    <a:pt x="2645" y="4408"/>
                    <a:pt x="2493" y="5350"/>
                    <a:pt x="2250" y="6657"/>
                  </a:cubicBezTo>
                  <a:cubicBezTo>
                    <a:pt x="2067" y="7630"/>
                    <a:pt x="1885" y="8785"/>
                    <a:pt x="1672" y="9970"/>
                  </a:cubicBezTo>
                  <a:cubicBezTo>
                    <a:pt x="1490" y="11095"/>
                    <a:pt x="1277" y="12219"/>
                    <a:pt x="1125" y="13131"/>
                  </a:cubicBezTo>
                  <a:cubicBezTo>
                    <a:pt x="946" y="14327"/>
                    <a:pt x="796" y="15199"/>
                    <a:pt x="820" y="15199"/>
                  </a:cubicBezTo>
                  <a:cubicBezTo>
                    <a:pt x="820" y="15199"/>
                    <a:pt x="820" y="15199"/>
                    <a:pt x="821" y="15198"/>
                  </a:cubicBezTo>
                  <a:cubicBezTo>
                    <a:pt x="822" y="15198"/>
                    <a:pt x="825" y="15198"/>
                    <a:pt x="827" y="15198"/>
                  </a:cubicBezTo>
                  <a:cubicBezTo>
                    <a:pt x="1061" y="15198"/>
                    <a:pt x="6028" y="16445"/>
                    <a:pt x="9362" y="16536"/>
                  </a:cubicBezTo>
                  <a:cubicBezTo>
                    <a:pt x="9509" y="16540"/>
                    <a:pt x="9659" y="16542"/>
                    <a:pt x="9812" y="16542"/>
                  </a:cubicBezTo>
                  <a:cubicBezTo>
                    <a:pt x="13161" y="16542"/>
                    <a:pt x="17717" y="15600"/>
                    <a:pt x="17630" y="14408"/>
                  </a:cubicBezTo>
                  <a:cubicBezTo>
                    <a:pt x="17630" y="14195"/>
                    <a:pt x="18055" y="13891"/>
                    <a:pt x="18025" y="13405"/>
                  </a:cubicBezTo>
                  <a:cubicBezTo>
                    <a:pt x="17964" y="12615"/>
                    <a:pt x="17934" y="11946"/>
                    <a:pt x="17812" y="10760"/>
                  </a:cubicBezTo>
                  <a:cubicBezTo>
                    <a:pt x="17751" y="10396"/>
                    <a:pt x="17721" y="10001"/>
                    <a:pt x="17691" y="9605"/>
                  </a:cubicBezTo>
                  <a:cubicBezTo>
                    <a:pt x="11277" y="7599"/>
                    <a:pt x="5168" y="4134"/>
                    <a:pt x="61" y="0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61"/>
            <p:cNvSpPr/>
            <p:nvPr/>
          </p:nvSpPr>
          <p:spPr>
            <a:xfrm>
              <a:off x="6532724" y="1909868"/>
              <a:ext cx="1051810" cy="796931"/>
            </a:xfrm>
            <a:custGeom>
              <a:avLst/>
              <a:gdLst/>
              <a:ahLst/>
              <a:cxnLst/>
              <a:rect l="l" t="t" r="r" b="b"/>
              <a:pathLst>
                <a:path w="20943" h="15868" extrusionOk="0">
                  <a:moveTo>
                    <a:pt x="1003" y="1"/>
                  </a:moveTo>
                  <a:cubicBezTo>
                    <a:pt x="1003" y="1"/>
                    <a:pt x="790" y="974"/>
                    <a:pt x="547" y="2281"/>
                  </a:cubicBezTo>
                  <a:cubicBezTo>
                    <a:pt x="365" y="3223"/>
                    <a:pt x="182" y="4317"/>
                    <a:pt x="91" y="5320"/>
                  </a:cubicBezTo>
                  <a:cubicBezTo>
                    <a:pt x="30" y="5654"/>
                    <a:pt x="0" y="5958"/>
                    <a:pt x="0" y="6262"/>
                  </a:cubicBezTo>
                  <a:cubicBezTo>
                    <a:pt x="5107" y="10396"/>
                    <a:pt x="11216" y="13861"/>
                    <a:pt x="17630" y="15867"/>
                  </a:cubicBezTo>
                  <a:cubicBezTo>
                    <a:pt x="17508" y="14925"/>
                    <a:pt x="17417" y="13952"/>
                    <a:pt x="17356" y="13253"/>
                  </a:cubicBezTo>
                  <a:cubicBezTo>
                    <a:pt x="17204" y="11977"/>
                    <a:pt x="16961" y="10852"/>
                    <a:pt x="16961" y="10852"/>
                  </a:cubicBezTo>
                  <a:cubicBezTo>
                    <a:pt x="19332" y="10427"/>
                    <a:pt x="20943" y="8329"/>
                    <a:pt x="20943" y="8329"/>
                  </a:cubicBezTo>
                  <a:cubicBezTo>
                    <a:pt x="20791" y="8025"/>
                    <a:pt x="20608" y="7691"/>
                    <a:pt x="20426" y="7387"/>
                  </a:cubicBezTo>
                  <a:cubicBezTo>
                    <a:pt x="19940" y="6566"/>
                    <a:pt x="19393" y="5715"/>
                    <a:pt x="18785" y="4955"/>
                  </a:cubicBezTo>
                  <a:cubicBezTo>
                    <a:pt x="18359" y="4408"/>
                    <a:pt x="17934" y="3922"/>
                    <a:pt x="17508" y="3496"/>
                  </a:cubicBezTo>
                  <a:cubicBezTo>
                    <a:pt x="17174" y="3162"/>
                    <a:pt x="16839" y="2858"/>
                    <a:pt x="16505" y="2645"/>
                  </a:cubicBezTo>
                  <a:cubicBezTo>
                    <a:pt x="15259" y="1791"/>
                    <a:pt x="14149" y="1614"/>
                    <a:pt x="13443" y="1614"/>
                  </a:cubicBezTo>
                  <a:cubicBezTo>
                    <a:pt x="12943" y="1614"/>
                    <a:pt x="12645" y="1703"/>
                    <a:pt x="12645" y="1703"/>
                  </a:cubicBezTo>
                  <a:cubicBezTo>
                    <a:pt x="11806" y="2433"/>
                    <a:pt x="10840" y="2651"/>
                    <a:pt x="9984" y="2651"/>
                  </a:cubicBezTo>
                  <a:cubicBezTo>
                    <a:pt x="8699" y="2651"/>
                    <a:pt x="7660" y="2159"/>
                    <a:pt x="7660" y="2159"/>
                  </a:cubicBezTo>
                  <a:lnTo>
                    <a:pt x="5471" y="1855"/>
                  </a:lnTo>
                  <a:cubicBezTo>
                    <a:pt x="4955" y="1429"/>
                    <a:pt x="1003" y="1"/>
                    <a:pt x="1003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1"/>
            <p:cNvSpPr/>
            <p:nvPr/>
          </p:nvSpPr>
          <p:spPr>
            <a:xfrm>
              <a:off x="6787655" y="2222806"/>
              <a:ext cx="482437" cy="461645"/>
            </a:xfrm>
            <a:custGeom>
              <a:avLst/>
              <a:gdLst/>
              <a:ahLst/>
              <a:cxnLst/>
              <a:rect l="l" t="t" r="r" b="b"/>
              <a:pathLst>
                <a:path w="9606" h="9192" extrusionOk="0">
                  <a:moveTo>
                    <a:pt x="4256" y="1"/>
                  </a:moveTo>
                  <a:cubicBezTo>
                    <a:pt x="3465" y="1"/>
                    <a:pt x="3070" y="3071"/>
                    <a:pt x="3070" y="3071"/>
                  </a:cubicBezTo>
                  <a:cubicBezTo>
                    <a:pt x="3070" y="3071"/>
                    <a:pt x="274" y="3588"/>
                    <a:pt x="152" y="4287"/>
                  </a:cubicBezTo>
                  <a:cubicBezTo>
                    <a:pt x="0" y="5016"/>
                    <a:pt x="2797" y="5898"/>
                    <a:pt x="2797" y="5898"/>
                  </a:cubicBezTo>
                  <a:cubicBezTo>
                    <a:pt x="2797" y="5898"/>
                    <a:pt x="1976" y="9059"/>
                    <a:pt x="2462" y="9180"/>
                  </a:cubicBezTo>
                  <a:cubicBezTo>
                    <a:pt x="2495" y="9188"/>
                    <a:pt x="2530" y="9191"/>
                    <a:pt x="2567" y="9191"/>
                  </a:cubicBezTo>
                  <a:cubicBezTo>
                    <a:pt x="3454" y="9191"/>
                    <a:pt x="5471" y="7174"/>
                    <a:pt x="5471" y="7174"/>
                  </a:cubicBezTo>
                  <a:cubicBezTo>
                    <a:pt x="5471" y="7174"/>
                    <a:pt x="7686" y="8362"/>
                    <a:pt x="8613" y="8362"/>
                  </a:cubicBezTo>
                  <a:cubicBezTo>
                    <a:pt x="8755" y="8362"/>
                    <a:pt x="8868" y="8333"/>
                    <a:pt x="8936" y="8269"/>
                  </a:cubicBezTo>
                  <a:cubicBezTo>
                    <a:pt x="9453" y="7813"/>
                    <a:pt x="7569" y="5107"/>
                    <a:pt x="7569" y="5107"/>
                  </a:cubicBezTo>
                  <a:cubicBezTo>
                    <a:pt x="7569" y="5107"/>
                    <a:pt x="9605" y="3709"/>
                    <a:pt x="9423" y="2980"/>
                  </a:cubicBezTo>
                  <a:cubicBezTo>
                    <a:pt x="9240" y="2281"/>
                    <a:pt x="6201" y="2220"/>
                    <a:pt x="6201" y="2220"/>
                  </a:cubicBezTo>
                  <a:cubicBezTo>
                    <a:pt x="6201" y="2220"/>
                    <a:pt x="5015" y="31"/>
                    <a:pt x="425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61"/>
            <p:cNvSpPr/>
            <p:nvPr/>
          </p:nvSpPr>
          <p:spPr>
            <a:xfrm>
              <a:off x="6653309" y="3329565"/>
              <a:ext cx="355726" cy="322177"/>
            </a:xfrm>
            <a:custGeom>
              <a:avLst/>
              <a:gdLst/>
              <a:ahLst/>
              <a:cxnLst/>
              <a:rect l="l" t="t" r="r" b="b"/>
              <a:pathLst>
                <a:path w="7083" h="6415" extrusionOk="0">
                  <a:moveTo>
                    <a:pt x="6292" y="1"/>
                  </a:moveTo>
                  <a:lnTo>
                    <a:pt x="0" y="2159"/>
                  </a:lnTo>
                  <a:lnTo>
                    <a:pt x="2158" y="6414"/>
                  </a:lnTo>
                  <a:cubicBezTo>
                    <a:pt x="3557" y="4894"/>
                    <a:pt x="5228" y="3618"/>
                    <a:pt x="7083" y="2554"/>
                  </a:cubicBezTo>
                  <a:lnTo>
                    <a:pt x="6292" y="1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61"/>
            <p:cNvSpPr/>
            <p:nvPr/>
          </p:nvSpPr>
          <p:spPr>
            <a:xfrm>
              <a:off x="6763196" y="3457834"/>
              <a:ext cx="369487" cy="471740"/>
            </a:xfrm>
            <a:custGeom>
              <a:avLst/>
              <a:gdLst/>
              <a:ahLst/>
              <a:cxnLst/>
              <a:rect l="l" t="t" r="r" b="b"/>
              <a:pathLst>
                <a:path w="7357" h="9393" extrusionOk="0">
                  <a:moveTo>
                    <a:pt x="4895" y="0"/>
                  </a:moveTo>
                  <a:cubicBezTo>
                    <a:pt x="3040" y="1064"/>
                    <a:pt x="1369" y="2340"/>
                    <a:pt x="1" y="3860"/>
                  </a:cubicBezTo>
                  <a:lnTo>
                    <a:pt x="2797" y="9392"/>
                  </a:lnTo>
                  <a:lnTo>
                    <a:pt x="7357" y="7903"/>
                  </a:lnTo>
                  <a:lnTo>
                    <a:pt x="4895" y="0"/>
                  </a:ln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61"/>
            <p:cNvSpPr/>
            <p:nvPr/>
          </p:nvSpPr>
          <p:spPr>
            <a:xfrm>
              <a:off x="6818492" y="3830085"/>
              <a:ext cx="326044" cy="392188"/>
            </a:xfrm>
            <a:custGeom>
              <a:avLst/>
              <a:gdLst/>
              <a:ahLst/>
              <a:cxnLst/>
              <a:rect l="l" t="t" r="r" b="b"/>
              <a:pathLst>
                <a:path w="6492" h="7809" extrusionOk="0">
                  <a:moveTo>
                    <a:pt x="6127" y="1"/>
                  </a:moveTo>
                  <a:cubicBezTo>
                    <a:pt x="6048" y="1"/>
                    <a:pt x="6492" y="1950"/>
                    <a:pt x="1757" y="2193"/>
                  </a:cubicBezTo>
                  <a:cubicBezTo>
                    <a:pt x="1757" y="2193"/>
                    <a:pt x="1" y="7808"/>
                    <a:pt x="2340" y="7808"/>
                  </a:cubicBezTo>
                  <a:cubicBezTo>
                    <a:pt x="2500" y="7808"/>
                    <a:pt x="2680" y="7782"/>
                    <a:pt x="2882" y="7725"/>
                  </a:cubicBezTo>
                  <a:cubicBezTo>
                    <a:pt x="6408" y="6692"/>
                    <a:pt x="6377" y="430"/>
                    <a:pt x="6377" y="430"/>
                  </a:cubicBezTo>
                  <a:cubicBezTo>
                    <a:pt x="6200" y="124"/>
                    <a:pt x="6147" y="1"/>
                    <a:pt x="612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1"/>
            <p:cNvSpPr/>
            <p:nvPr/>
          </p:nvSpPr>
          <p:spPr>
            <a:xfrm>
              <a:off x="6867007" y="3844047"/>
              <a:ext cx="264170" cy="262613"/>
            </a:xfrm>
            <a:custGeom>
              <a:avLst/>
              <a:gdLst/>
              <a:ahLst/>
              <a:cxnLst/>
              <a:rect l="l" t="t" r="r" b="b"/>
              <a:pathLst>
                <a:path w="5260" h="5229" extrusionOk="0">
                  <a:moveTo>
                    <a:pt x="5198" y="0"/>
                  </a:moveTo>
                  <a:lnTo>
                    <a:pt x="5198" y="0"/>
                  </a:lnTo>
                  <a:cubicBezTo>
                    <a:pt x="3739" y="851"/>
                    <a:pt x="669" y="1550"/>
                    <a:pt x="669" y="1550"/>
                  </a:cubicBezTo>
                  <a:cubicBezTo>
                    <a:pt x="669" y="1550"/>
                    <a:pt x="1" y="3617"/>
                    <a:pt x="31" y="5228"/>
                  </a:cubicBezTo>
                  <a:cubicBezTo>
                    <a:pt x="1399" y="4316"/>
                    <a:pt x="2980" y="3921"/>
                    <a:pt x="4621" y="3860"/>
                  </a:cubicBezTo>
                  <a:cubicBezTo>
                    <a:pt x="5259" y="1976"/>
                    <a:pt x="5198" y="0"/>
                    <a:pt x="5198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1"/>
            <p:cNvSpPr/>
            <p:nvPr/>
          </p:nvSpPr>
          <p:spPr>
            <a:xfrm>
              <a:off x="6844105" y="3806731"/>
              <a:ext cx="227056" cy="146298"/>
            </a:xfrm>
            <a:custGeom>
              <a:avLst/>
              <a:gdLst/>
              <a:ahLst/>
              <a:cxnLst/>
              <a:rect l="l" t="t" r="r" b="b"/>
              <a:pathLst>
                <a:path w="4521" h="2913" extrusionOk="0">
                  <a:moveTo>
                    <a:pt x="1370" y="368"/>
                  </a:moveTo>
                  <a:cubicBezTo>
                    <a:pt x="1707" y="368"/>
                    <a:pt x="2202" y="1382"/>
                    <a:pt x="2250" y="1503"/>
                  </a:cubicBezTo>
                  <a:cubicBezTo>
                    <a:pt x="2327" y="1718"/>
                    <a:pt x="2388" y="1933"/>
                    <a:pt x="2446" y="2148"/>
                  </a:cubicBezTo>
                  <a:lnTo>
                    <a:pt x="2446" y="2148"/>
                  </a:lnTo>
                  <a:cubicBezTo>
                    <a:pt x="2448" y="2162"/>
                    <a:pt x="2451" y="2175"/>
                    <a:pt x="2454" y="2188"/>
                  </a:cubicBezTo>
                  <a:lnTo>
                    <a:pt x="2454" y="2188"/>
                  </a:lnTo>
                  <a:cubicBezTo>
                    <a:pt x="2285" y="2054"/>
                    <a:pt x="2115" y="1915"/>
                    <a:pt x="1946" y="1777"/>
                  </a:cubicBezTo>
                  <a:cubicBezTo>
                    <a:pt x="1703" y="1533"/>
                    <a:pt x="1004" y="986"/>
                    <a:pt x="1156" y="591"/>
                  </a:cubicBezTo>
                  <a:cubicBezTo>
                    <a:pt x="1211" y="432"/>
                    <a:pt x="1286" y="368"/>
                    <a:pt x="1370" y="368"/>
                  </a:cubicBezTo>
                  <a:close/>
                  <a:moveTo>
                    <a:pt x="3160" y="456"/>
                  </a:moveTo>
                  <a:cubicBezTo>
                    <a:pt x="3303" y="456"/>
                    <a:pt x="3431" y="554"/>
                    <a:pt x="3466" y="713"/>
                  </a:cubicBezTo>
                  <a:cubicBezTo>
                    <a:pt x="3567" y="1266"/>
                    <a:pt x="3250" y="1862"/>
                    <a:pt x="2914" y="2378"/>
                  </a:cubicBezTo>
                  <a:lnTo>
                    <a:pt x="2914" y="2378"/>
                  </a:lnTo>
                  <a:cubicBezTo>
                    <a:pt x="2831" y="2035"/>
                    <a:pt x="2743" y="1678"/>
                    <a:pt x="2767" y="1321"/>
                  </a:cubicBezTo>
                  <a:cubicBezTo>
                    <a:pt x="2767" y="1108"/>
                    <a:pt x="2736" y="834"/>
                    <a:pt x="2858" y="622"/>
                  </a:cubicBezTo>
                  <a:cubicBezTo>
                    <a:pt x="2947" y="507"/>
                    <a:pt x="3058" y="456"/>
                    <a:pt x="3160" y="456"/>
                  </a:cubicBezTo>
                  <a:close/>
                  <a:moveTo>
                    <a:pt x="1479" y="0"/>
                  </a:moveTo>
                  <a:cubicBezTo>
                    <a:pt x="1322" y="0"/>
                    <a:pt x="1154" y="68"/>
                    <a:pt x="973" y="226"/>
                  </a:cubicBezTo>
                  <a:cubicBezTo>
                    <a:pt x="1" y="1047"/>
                    <a:pt x="2068" y="2445"/>
                    <a:pt x="2615" y="2871"/>
                  </a:cubicBezTo>
                  <a:cubicBezTo>
                    <a:pt x="2655" y="2900"/>
                    <a:pt x="2702" y="2912"/>
                    <a:pt x="2748" y="2912"/>
                  </a:cubicBezTo>
                  <a:cubicBezTo>
                    <a:pt x="2920" y="2912"/>
                    <a:pt x="3096" y="2741"/>
                    <a:pt x="3005" y="2616"/>
                  </a:cubicBezTo>
                  <a:lnTo>
                    <a:pt x="3005" y="2616"/>
                  </a:lnTo>
                  <a:cubicBezTo>
                    <a:pt x="3607" y="1911"/>
                    <a:pt x="4520" y="438"/>
                    <a:pt x="3344" y="74"/>
                  </a:cubicBezTo>
                  <a:cubicBezTo>
                    <a:pt x="3297" y="60"/>
                    <a:pt x="3250" y="53"/>
                    <a:pt x="3203" y="53"/>
                  </a:cubicBezTo>
                  <a:cubicBezTo>
                    <a:pt x="2865" y="53"/>
                    <a:pt x="2573" y="411"/>
                    <a:pt x="2493" y="652"/>
                  </a:cubicBezTo>
                  <a:cubicBezTo>
                    <a:pt x="2463" y="744"/>
                    <a:pt x="2438" y="836"/>
                    <a:pt x="2419" y="928"/>
                  </a:cubicBezTo>
                  <a:lnTo>
                    <a:pt x="2419" y="928"/>
                  </a:lnTo>
                  <a:cubicBezTo>
                    <a:pt x="2180" y="419"/>
                    <a:pt x="1866" y="0"/>
                    <a:pt x="147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1"/>
            <p:cNvSpPr/>
            <p:nvPr/>
          </p:nvSpPr>
          <p:spPr>
            <a:xfrm>
              <a:off x="6868564" y="4037906"/>
              <a:ext cx="230521" cy="165734"/>
            </a:xfrm>
            <a:custGeom>
              <a:avLst/>
              <a:gdLst/>
              <a:ahLst/>
              <a:cxnLst/>
              <a:rect l="l" t="t" r="r" b="b"/>
              <a:pathLst>
                <a:path w="4590" h="3300" extrusionOk="0">
                  <a:moveTo>
                    <a:pt x="4590" y="0"/>
                  </a:moveTo>
                  <a:lnTo>
                    <a:pt x="4590" y="0"/>
                  </a:lnTo>
                  <a:cubicBezTo>
                    <a:pt x="2949" y="61"/>
                    <a:pt x="1368" y="456"/>
                    <a:pt x="0" y="1399"/>
                  </a:cubicBezTo>
                  <a:cubicBezTo>
                    <a:pt x="26" y="2438"/>
                    <a:pt x="319" y="3300"/>
                    <a:pt x="1239" y="3300"/>
                  </a:cubicBezTo>
                  <a:cubicBezTo>
                    <a:pt x="1395" y="3300"/>
                    <a:pt x="1569" y="3275"/>
                    <a:pt x="1763" y="3222"/>
                  </a:cubicBezTo>
                  <a:cubicBezTo>
                    <a:pt x="3283" y="2766"/>
                    <a:pt x="4134" y="1429"/>
                    <a:pt x="4590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1"/>
            <p:cNvSpPr/>
            <p:nvPr/>
          </p:nvSpPr>
          <p:spPr>
            <a:xfrm>
              <a:off x="6901058" y="3926412"/>
              <a:ext cx="191950" cy="64536"/>
            </a:xfrm>
            <a:custGeom>
              <a:avLst/>
              <a:gdLst/>
              <a:ahLst/>
              <a:cxnLst/>
              <a:rect l="l" t="t" r="r" b="b"/>
              <a:pathLst>
                <a:path w="3822" h="1285" extrusionOk="0">
                  <a:moveTo>
                    <a:pt x="3647" y="0"/>
                  </a:moveTo>
                  <a:cubicBezTo>
                    <a:pt x="2372" y="0"/>
                    <a:pt x="1183" y="682"/>
                    <a:pt x="52" y="1217"/>
                  </a:cubicBezTo>
                  <a:cubicBezTo>
                    <a:pt x="0" y="1217"/>
                    <a:pt x="15" y="1284"/>
                    <a:pt x="59" y="1284"/>
                  </a:cubicBezTo>
                  <a:cubicBezTo>
                    <a:pt x="66" y="1284"/>
                    <a:pt x="74" y="1282"/>
                    <a:pt x="83" y="1278"/>
                  </a:cubicBezTo>
                  <a:cubicBezTo>
                    <a:pt x="1298" y="792"/>
                    <a:pt x="2393" y="214"/>
                    <a:pt x="3730" y="123"/>
                  </a:cubicBezTo>
                  <a:cubicBezTo>
                    <a:pt x="3791" y="123"/>
                    <a:pt x="3821" y="1"/>
                    <a:pt x="3730" y="1"/>
                  </a:cubicBezTo>
                  <a:cubicBezTo>
                    <a:pt x="3703" y="1"/>
                    <a:pt x="3675" y="0"/>
                    <a:pt x="3647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1"/>
            <p:cNvSpPr/>
            <p:nvPr/>
          </p:nvSpPr>
          <p:spPr>
            <a:xfrm>
              <a:off x="6896437" y="3973621"/>
              <a:ext cx="192001" cy="64636"/>
            </a:xfrm>
            <a:custGeom>
              <a:avLst/>
              <a:gdLst/>
              <a:ahLst/>
              <a:cxnLst/>
              <a:rect l="l" t="t" r="r" b="b"/>
              <a:pathLst>
                <a:path w="3823" h="1287" extrusionOk="0">
                  <a:moveTo>
                    <a:pt x="3571" y="0"/>
                  </a:moveTo>
                  <a:cubicBezTo>
                    <a:pt x="2324" y="0"/>
                    <a:pt x="1161" y="664"/>
                    <a:pt x="53" y="1189"/>
                  </a:cubicBezTo>
                  <a:cubicBezTo>
                    <a:pt x="1" y="1215"/>
                    <a:pt x="16" y="1286"/>
                    <a:pt x="60" y="1286"/>
                  </a:cubicBezTo>
                  <a:cubicBezTo>
                    <a:pt x="67" y="1286"/>
                    <a:pt x="75" y="1285"/>
                    <a:pt x="83" y="1280"/>
                  </a:cubicBezTo>
                  <a:cubicBezTo>
                    <a:pt x="1299" y="764"/>
                    <a:pt x="2394" y="186"/>
                    <a:pt x="3731" y="125"/>
                  </a:cubicBezTo>
                  <a:cubicBezTo>
                    <a:pt x="3792" y="125"/>
                    <a:pt x="3822" y="4"/>
                    <a:pt x="3731" y="4"/>
                  </a:cubicBezTo>
                  <a:cubicBezTo>
                    <a:pt x="3677" y="1"/>
                    <a:pt x="3624" y="0"/>
                    <a:pt x="357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1"/>
            <p:cNvSpPr/>
            <p:nvPr/>
          </p:nvSpPr>
          <p:spPr>
            <a:xfrm>
              <a:off x="6961677" y="3430312"/>
              <a:ext cx="332825" cy="238205"/>
            </a:xfrm>
            <a:custGeom>
              <a:avLst/>
              <a:gdLst/>
              <a:ahLst/>
              <a:cxnLst/>
              <a:rect l="l" t="t" r="r" b="b"/>
              <a:pathLst>
                <a:path w="6627" h="4743" extrusionOk="0">
                  <a:moveTo>
                    <a:pt x="0" y="1"/>
                  </a:moveTo>
                  <a:lnTo>
                    <a:pt x="669" y="4743"/>
                  </a:lnTo>
                  <a:cubicBezTo>
                    <a:pt x="2462" y="3770"/>
                    <a:pt x="4468" y="3071"/>
                    <a:pt x="6566" y="2676"/>
                  </a:cubicBezTo>
                  <a:lnTo>
                    <a:pt x="6627" y="1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1"/>
            <p:cNvSpPr/>
            <p:nvPr/>
          </p:nvSpPr>
          <p:spPr>
            <a:xfrm>
              <a:off x="6995225" y="3564657"/>
              <a:ext cx="296212" cy="415290"/>
            </a:xfrm>
            <a:custGeom>
              <a:avLst/>
              <a:gdLst/>
              <a:ahLst/>
              <a:cxnLst/>
              <a:rect l="l" t="t" r="r" b="b"/>
              <a:pathLst>
                <a:path w="5898" h="8269" extrusionOk="0">
                  <a:moveTo>
                    <a:pt x="5898" y="1"/>
                  </a:moveTo>
                  <a:cubicBezTo>
                    <a:pt x="3800" y="426"/>
                    <a:pt x="1794" y="1095"/>
                    <a:pt x="1" y="2098"/>
                  </a:cubicBezTo>
                  <a:lnTo>
                    <a:pt x="882" y="8208"/>
                  </a:lnTo>
                  <a:lnTo>
                    <a:pt x="5655" y="8268"/>
                  </a:lnTo>
                  <a:lnTo>
                    <a:pt x="5898" y="1"/>
                  </a:ln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1"/>
            <p:cNvSpPr/>
            <p:nvPr/>
          </p:nvSpPr>
          <p:spPr>
            <a:xfrm>
              <a:off x="6839535" y="3955139"/>
              <a:ext cx="447332" cy="313589"/>
            </a:xfrm>
            <a:custGeom>
              <a:avLst/>
              <a:gdLst/>
              <a:ahLst/>
              <a:cxnLst/>
              <a:rect l="l" t="t" r="r" b="b"/>
              <a:pathLst>
                <a:path w="8907" h="6244" extrusionOk="0">
                  <a:moveTo>
                    <a:pt x="8798" y="1"/>
                  </a:moveTo>
                  <a:cubicBezTo>
                    <a:pt x="8735" y="1"/>
                    <a:pt x="8589" y="1093"/>
                    <a:pt x="6613" y="1093"/>
                  </a:cubicBezTo>
                  <a:cubicBezTo>
                    <a:pt x="5952" y="1093"/>
                    <a:pt x="5087" y="971"/>
                    <a:pt x="3952" y="645"/>
                  </a:cubicBezTo>
                  <a:cubicBezTo>
                    <a:pt x="3952" y="645"/>
                    <a:pt x="1" y="6086"/>
                    <a:pt x="3253" y="6238"/>
                  </a:cubicBezTo>
                  <a:cubicBezTo>
                    <a:pt x="3317" y="6242"/>
                    <a:pt x="3380" y="6244"/>
                    <a:pt x="3443" y="6244"/>
                  </a:cubicBezTo>
                  <a:cubicBezTo>
                    <a:pt x="6970" y="6244"/>
                    <a:pt x="8907" y="493"/>
                    <a:pt x="8907" y="493"/>
                  </a:cubicBezTo>
                  <a:cubicBezTo>
                    <a:pt x="8831" y="134"/>
                    <a:pt x="8819" y="1"/>
                    <a:pt x="879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1"/>
            <p:cNvSpPr/>
            <p:nvPr/>
          </p:nvSpPr>
          <p:spPr>
            <a:xfrm>
              <a:off x="6949472" y="3967695"/>
              <a:ext cx="329761" cy="175578"/>
            </a:xfrm>
            <a:custGeom>
              <a:avLst/>
              <a:gdLst/>
              <a:ahLst/>
              <a:cxnLst/>
              <a:rect l="l" t="t" r="r" b="b"/>
              <a:pathLst>
                <a:path w="6566" h="3496" extrusionOk="0">
                  <a:moveTo>
                    <a:pt x="1763" y="0"/>
                  </a:moveTo>
                  <a:cubicBezTo>
                    <a:pt x="1763" y="0"/>
                    <a:pt x="486" y="1763"/>
                    <a:pt x="0" y="3313"/>
                  </a:cubicBezTo>
                  <a:cubicBezTo>
                    <a:pt x="661" y="3135"/>
                    <a:pt x="1332" y="3053"/>
                    <a:pt x="2003" y="3053"/>
                  </a:cubicBezTo>
                  <a:cubicBezTo>
                    <a:pt x="2937" y="3053"/>
                    <a:pt x="3870" y="3213"/>
                    <a:pt x="4772" y="3496"/>
                  </a:cubicBezTo>
                  <a:cubicBezTo>
                    <a:pt x="5958" y="1885"/>
                    <a:pt x="6566" y="0"/>
                    <a:pt x="6566" y="0"/>
                  </a:cubicBezTo>
                  <a:lnTo>
                    <a:pt x="6566" y="0"/>
                  </a:lnTo>
                  <a:cubicBezTo>
                    <a:pt x="6018" y="122"/>
                    <a:pt x="5302" y="162"/>
                    <a:pt x="4591" y="162"/>
                  </a:cubicBezTo>
                  <a:cubicBezTo>
                    <a:pt x="3168" y="162"/>
                    <a:pt x="1763" y="0"/>
                    <a:pt x="1763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1"/>
            <p:cNvSpPr/>
            <p:nvPr/>
          </p:nvSpPr>
          <p:spPr>
            <a:xfrm>
              <a:off x="7005923" y="3864437"/>
              <a:ext cx="224896" cy="161465"/>
            </a:xfrm>
            <a:custGeom>
              <a:avLst/>
              <a:gdLst/>
              <a:ahLst/>
              <a:cxnLst/>
              <a:rect l="l" t="t" r="r" b="b"/>
              <a:pathLst>
                <a:path w="4478" h="3215" extrusionOk="0">
                  <a:moveTo>
                    <a:pt x="1455" y="323"/>
                  </a:moveTo>
                  <a:cubicBezTo>
                    <a:pt x="1827" y="323"/>
                    <a:pt x="1976" y="1564"/>
                    <a:pt x="1976" y="1691"/>
                  </a:cubicBezTo>
                  <a:cubicBezTo>
                    <a:pt x="1976" y="1934"/>
                    <a:pt x="1968" y="2169"/>
                    <a:pt x="1955" y="2399"/>
                  </a:cubicBezTo>
                  <a:lnTo>
                    <a:pt x="1955" y="2399"/>
                  </a:lnTo>
                  <a:cubicBezTo>
                    <a:pt x="1836" y="2214"/>
                    <a:pt x="1720" y="2028"/>
                    <a:pt x="1612" y="1843"/>
                  </a:cubicBezTo>
                  <a:cubicBezTo>
                    <a:pt x="1460" y="1539"/>
                    <a:pt x="973" y="810"/>
                    <a:pt x="1217" y="476"/>
                  </a:cubicBezTo>
                  <a:cubicBezTo>
                    <a:pt x="1304" y="368"/>
                    <a:pt x="1384" y="323"/>
                    <a:pt x="1455" y="323"/>
                  </a:cubicBezTo>
                  <a:close/>
                  <a:moveTo>
                    <a:pt x="3072" y="991"/>
                  </a:moveTo>
                  <a:cubicBezTo>
                    <a:pt x="3254" y="991"/>
                    <a:pt x="3396" y="1144"/>
                    <a:pt x="3375" y="1357"/>
                  </a:cubicBezTo>
                  <a:cubicBezTo>
                    <a:pt x="3299" y="1910"/>
                    <a:pt x="2809" y="2359"/>
                    <a:pt x="2332" y="2738"/>
                  </a:cubicBezTo>
                  <a:lnTo>
                    <a:pt x="2332" y="2738"/>
                  </a:lnTo>
                  <a:cubicBezTo>
                    <a:pt x="2338" y="2653"/>
                    <a:pt x="2344" y="2557"/>
                    <a:pt x="2349" y="2453"/>
                  </a:cubicBezTo>
                  <a:lnTo>
                    <a:pt x="2349" y="2453"/>
                  </a:lnTo>
                  <a:cubicBezTo>
                    <a:pt x="2374" y="2193"/>
                    <a:pt x="2418" y="1937"/>
                    <a:pt x="2524" y="1691"/>
                  </a:cubicBezTo>
                  <a:cubicBezTo>
                    <a:pt x="2584" y="1509"/>
                    <a:pt x="2645" y="1205"/>
                    <a:pt x="2828" y="1083"/>
                  </a:cubicBezTo>
                  <a:cubicBezTo>
                    <a:pt x="2910" y="1020"/>
                    <a:pt x="2995" y="991"/>
                    <a:pt x="3072" y="991"/>
                  </a:cubicBezTo>
                  <a:close/>
                  <a:moveTo>
                    <a:pt x="1546" y="0"/>
                  </a:moveTo>
                  <a:cubicBezTo>
                    <a:pt x="1440" y="0"/>
                    <a:pt x="1321" y="26"/>
                    <a:pt x="1186" y="80"/>
                  </a:cubicBezTo>
                  <a:cubicBezTo>
                    <a:pt x="1" y="536"/>
                    <a:pt x="1490" y="2542"/>
                    <a:pt x="1885" y="3120"/>
                  </a:cubicBezTo>
                  <a:cubicBezTo>
                    <a:pt x="1933" y="3187"/>
                    <a:pt x="2008" y="3215"/>
                    <a:pt x="2084" y="3215"/>
                  </a:cubicBezTo>
                  <a:cubicBezTo>
                    <a:pt x="2227" y="3215"/>
                    <a:pt x="2372" y="3115"/>
                    <a:pt x="2338" y="2993"/>
                  </a:cubicBezTo>
                  <a:lnTo>
                    <a:pt x="2338" y="2993"/>
                  </a:lnTo>
                  <a:cubicBezTo>
                    <a:pt x="3124" y="2540"/>
                    <a:pt x="4478" y="1419"/>
                    <a:pt x="3466" y="688"/>
                  </a:cubicBezTo>
                  <a:cubicBezTo>
                    <a:pt x="3384" y="631"/>
                    <a:pt x="3286" y="607"/>
                    <a:pt x="3184" y="607"/>
                  </a:cubicBezTo>
                  <a:cubicBezTo>
                    <a:pt x="2907" y="607"/>
                    <a:pt x="2596" y="784"/>
                    <a:pt x="2463" y="962"/>
                  </a:cubicBezTo>
                  <a:cubicBezTo>
                    <a:pt x="2412" y="1034"/>
                    <a:pt x="2366" y="1108"/>
                    <a:pt x="2325" y="1184"/>
                  </a:cubicBezTo>
                  <a:lnTo>
                    <a:pt x="2325" y="1184"/>
                  </a:lnTo>
                  <a:cubicBezTo>
                    <a:pt x="2249" y="549"/>
                    <a:pt x="2042" y="0"/>
                    <a:pt x="154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1"/>
            <p:cNvSpPr/>
            <p:nvPr/>
          </p:nvSpPr>
          <p:spPr>
            <a:xfrm>
              <a:off x="6929584" y="4121025"/>
              <a:ext cx="259600" cy="129222"/>
            </a:xfrm>
            <a:custGeom>
              <a:avLst/>
              <a:gdLst/>
              <a:ahLst/>
              <a:cxnLst/>
              <a:rect l="l" t="t" r="r" b="b"/>
              <a:pathLst>
                <a:path w="5169" h="2573" extrusionOk="0">
                  <a:moveTo>
                    <a:pt x="2399" y="0"/>
                  </a:moveTo>
                  <a:cubicBezTo>
                    <a:pt x="1728" y="0"/>
                    <a:pt x="1057" y="82"/>
                    <a:pt x="396" y="260"/>
                  </a:cubicBezTo>
                  <a:cubicBezTo>
                    <a:pt x="1" y="1446"/>
                    <a:pt x="62" y="2479"/>
                    <a:pt x="1460" y="2570"/>
                  </a:cubicBezTo>
                  <a:cubicBezTo>
                    <a:pt x="1506" y="2572"/>
                    <a:pt x="1551" y="2573"/>
                    <a:pt x="1596" y="2573"/>
                  </a:cubicBezTo>
                  <a:cubicBezTo>
                    <a:pt x="3112" y="2573"/>
                    <a:pt x="4312" y="1594"/>
                    <a:pt x="5168" y="443"/>
                  </a:cubicBezTo>
                  <a:cubicBezTo>
                    <a:pt x="4266" y="160"/>
                    <a:pt x="3333" y="0"/>
                    <a:pt x="239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1"/>
            <p:cNvSpPr/>
            <p:nvPr/>
          </p:nvSpPr>
          <p:spPr>
            <a:xfrm>
              <a:off x="7016670" y="4020680"/>
              <a:ext cx="202547" cy="19034"/>
            </a:xfrm>
            <a:custGeom>
              <a:avLst/>
              <a:gdLst/>
              <a:ahLst/>
              <a:cxnLst/>
              <a:rect l="l" t="t" r="r" b="b"/>
              <a:pathLst>
                <a:path w="4033" h="379" extrusionOk="0">
                  <a:moveTo>
                    <a:pt x="2380" y="1"/>
                  </a:moveTo>
                  <a:cubicBezTo>
                    <a:pt x="1606" y="1"/>
                    <a:pt x="812" y="132"/>
                    <a:pt x="60" y="222"/>
                  </a:cubicBezTo>
                  <a:cubicBezTo>
                    <a:pt x="8" y="222"/>
                    <a:pt x="1" y="289"/>
                    <a:pt x="57" y="289"/>
                  </a:cubicBezTo>
                  <a:cubicBezTo>
                    <a:pt x="67" y="289"/>
                    <a:pt x="78" y="287"/>
                    <a:pt x="91" y="283"/>
                  </a:cubicBezTo>
                  <a:cubicBezTo>
                    <a:pt x="828" y="248"/>
                    <a:pt x="1537" y="166"/>
                    <a:pt x="2244" y="166"/>
                  </a:cubicBezTo>
                  <a:cubicBezTo>
                    <a:pt x="2789" y="166"/>
                    <a:pt x="3334" y="215"/>
                    <a:pt x="3890" y="374"/>
                  </a:cubicBezTo>
                  <a:cubicBezTo>
                    <a:pt x="3900" y="377"/>
                    <a:pt x="3910" y="379"/>
                    <a:pt x="3919" y="379"/>
                  </a:cubicBezTo>
                  <a:cubicBezTo>
                    <a:pt x="3993" y="379"/>
                    <a:pt x="4032" y="279"/>
                    <a:pt x="3951" y="252"/>
                  </a:cubicBezTo>
                  <a:cubicBezTo>
                    <a:pt x="3451" y="65"/>
                    <a:pt x="2921" y="1"/>
                    <a:pt x="2380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1"/>
            <p:cNvSpPr/>
            <p:nvPr/>
          </p:nvSpPr>
          <p:spPr>
            <a:xfrm>
              <a:off x="6998289" y="4064374"/>
              <a:ext cx="200940" cy="18130"/>
            </a:xfrm>
            <a:custGeom>
              <a:avLst/>
              <a:gdLst/>
              <a:ahLst/>
              <a:cxnLst/>
              <a:rect l="l" t="t" r="r" b="b"/>
              <a:pathLst>
                <a:path w="4001" h="361" extrusionOk="0">
                  <a:moveTo>
                    <a:pt x="2284" y="0"/>
                  </a:moveTo>
                  <a:cubicBezTo>
                    <a:pt x="1543" y="0"/>
                    <a:pt x="788" y="116"/>
                    <a:pt x="62" y="203"/>
                  </a:cubicBezTo>
                  <a:cubicBezTo>
                    <a:pt x="1" y="203"/>
                    <a:pt x="1" y="294"/>
                    <a:pt x="62" y="294"/>
                  </a:cubicBezTo>
                  <a:cubicBezTo>
                    <a:pt x="800" y="242"/>
                    <a:pt x="1510" y="162"/>
                    <a:pt x="2224" y="162"/>
                  </a:cubicBezTo>
                  <a:cubicBezTo>
                    <a:pt x="2772" y="162"/>
                    <a:pt x="3323" y="209"/>
                    <a:pt x="3891" y="355"/>
                  </a:cubicBezTo>
                  <a:cubicBezTo>
                    <a:pt x="3900" y="359"/>
                    <a:pt x="3908" y="361"/>
                    <a:pt x="3916" y="361"/>
                  </a:cubicBezTo>
                  <a:cubicBezTo>
                    <a:pt x="3966" y="361"/>
                    <a:pt x="4000" y="290"/>
                    <a:pt x="3922" y="264"/>
                  </a:cubicBezTo>
                  <a:cubicBezTo>
                    <a:pt x="3398" y="67"/>
                    <a:pt x="2845" y="0"/>
                    <a:pt x="2284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1"/>
            <p:cNvSpPr/>
            <p:nvPr/>
          </p:nvSpPr>
          <p:spPr>
            <a:xfrm>
              <a:off x="7627228" y="2717450"/>
              <a:ext cx="270247" cy="548078"/>
            </a:xfrm>
            <a:custGeom>
              <a:avLst/>
              <a:gdLst/>
              <a:ahLst/>
              <a:cxnLst/>
              <a:rect l="l" t="t" r="r" b="b"/>
              <a:pathLst>
                <a:path w="5381" h="10913" extrusionOk="0">
                  <a:moveTo>
                    <a:pt x="5381" y="0"/>
                  </a:moveTo>
                  <a:lnTo>
                    <a:pt x="426" y="7751"/>
                  </a:lnTo>
                  <a:lnTo>
                    <a:pt x="1" y="10912"/>
                  </a:lnTo>
                  <a:lnTo>
                    <a:pt x="5381" y="2797"/>
                  </a:lnTo>
                  <a:lnTo>
                    <a:pt x="538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1"/>
            <p:cNvSpPr/>
            <p:nvPr/>
          </p:nvSpPr>
          <p:spPr>
            <a:xfrm>
              <a:off x="6514393" y="3186078"/>
              <a:ext cx="148106" cy="992296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64" y="19758"/>
                  </a:lnTo>
                  <a:lnTo>
                    <a:pt x="2949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1"/>
            <p:cNvSpPr/>
            <p:nvPr/>
          </p:nvSpPr>
          <p:spPr>
            <a:xfrm>
              <a:off x="6633471" y="3186078"/>
              <a:ext cx="96226" cy="992296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1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1"/>
            <p:cNvSpPr/>
            <p:nvPr/>
          </p:nvSpPr>
          <p:spPr>
            <a:xfrm>
              <a:off x="7663891" y="3172368"/>
              <a:ext cx="122141" cy="1006007"/>
            </a:xfrm>
            <a:custGeom>
              <a:avLst/>
              <a:gdLst/>
              <a:ahLst/>
              <a:cxnLst/>
              <a:rect l="l" t="t" r="r" b="b"/>
              <a:pathLst>
                <a:path w="2432" h="20031" extrusionOk="0">
                  <a:moveTo>
                    <a:pt x="0" y="0"/>
                  </a:moveTo>
                  <a:lnTo>
                    <a:pt x="547" y="20031"/>
                  </a:lnTo>
                  <a:lnTo>
                    <a:pt x="2432" y="20031"/>
                  </a:lnTo>
                  <a:lnTo>
                    <a:pt x="1885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1"/>
            <p:cNvSpPr/>
            <p:nvPr/>
          </p:nvSpPr>
          <p:spPr>
            <a:xfrm>
              <a:off x="7758511" y="3085332"/>
              <a:ext cx="96226" cy="1093042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38" y="0"/>
                  </a:moveTo>
                  <a:lnTo>
                    <a:pt x="1" y="2007"/>
                  </a:lnTo>
                  <a:lnTo>
                    <a:pt x="548" y="21764"/>
                  </a:lnTo>
                  <a:lnTo>
                    <a:pt x="1916" y="20700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1"/>
            <p:cNvSpPr/>
            <p:nvPr/>
          </p:nvSpPr>
          <p:spPr>
            <a:xfrm>
              <a:off x="7750877" y="3163327"/>
              <a:ext cx="311480" cy="140372"/>
            </a:xfrm>
            <a:custGeom>
              <a:avLst/>
              <a:gdLst/>
              <a:ahLst/>
              <a:cxnLst/>
              <a:rect l="l" t="t" r="r" b="b"/>
              <a:pathLst>
                <a:path w="6202" h="2795" extrusionOk="0">
                  <a:moveTo>
                    <a:pt x="3766" y="0"/>
                  </a:moveTo>
                  <a:cubicBezTo>
                    <a:pt x="3505" y="0"/>
                    <a:pt x="3223" y="36"/>
                    <a:pt x="2919" y="119"/>
                  </a:cubicBezTo>
                  <a:cubicBezTo>
                    <a:pt x="730" y="758"/>
                    <a:pt x="1" y="2794"/>
                    <a:pt x="1" y="2794"/>
                  </a:cubicBezTo>
                  <a:lnTo>
                    <a:pt x="1095" y="2399"/>
                  </a:lnTo>
                  <a:cubicBezTo>
                    <a:pt x="1095" y="2399"/>
                    <a:pt x="1490" y="1396"/>
                    <a:pt x="3253" y="1001"/>
                  </a:cubicBezTo>
                  <a:cubicBezTo>
                    <a:pt x="3521" y="944"/>
                    <a:pt x="3763" y="921"/>
                    <a:pt x="3981" y="921"/>
                  </a:cubicBezTo>
                  <a:cubicBezTo>
                    <a:pt x="5050" y="921"/>
                    <a:pt x="5533" y="1487"/>
                    <a:pt x="5533" y="1487"/>
                  </a:cubicBezTo>
                  <a:lnTo>
                    <a:pt x="6202" y="1426"/>
                  </a:lnTo>
                  <a:cubicBezTo>
                    <a:pt x="6202" y="1426"/>
                    <a:pt x="5409" y="0"/>
                    <a:pt x="376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1"/>
            <p:cNvSpPr/>
            <p:nvPr/>
          </p:nvSpPr>
          <p:spPr>
            <a:xfrm>
              <a:off x="7552447" y="3228918"/>
              <a:ext cx="702261" cy="1086463"/>
            </a:xfrm>
            <a:custGeom>
              <a:avLst/>
              <a:gdLst/>
              <a:ahLst/>
              <a:cxnLst/>
              <a:rect l="l" t="t" r="r" b="b"/>
              <a:pathLst>
                <a:path w="13983" h="21633" extrusionOk="0">
                  <a:moveTo>
                    <a:pt x="8538" y="0"/>
                  </a:moveTo>
                  <a:cubicBezTo>
                    <a:pt x="7778" y="0"/>
                    <a:pt x="6843" y="95"/>
                    <a:pt x="5684" y="303"/>
                  </a:cubicBezTo>
                  <a:cubicBezTo>
                    <a:pt x="5684" y="303"/>
                    <a:pt x="0" y="1275"/>
                    <a:pt x="274" y="5136"/>
                  </a:cubicBezTo>
                  <a:cubicBezTo>
                    <a:pt x="548" y="9026"/>
                    <a:pt x="152" y="17902"/>
                    <a:pt x="1946" y="21032"/>
                  </a:cubicBezTo>
                  <a:cubicBezTo>
                    <a:pt x="2196" y="21462"/>
                    <a:pt x="3041" y="21633"/>
                    <a:pt x="4151" y="21633"/>
                  </a:cubicBezTo>
                  <a:cubicBezTo>
                    <a:pt x="6415" y="21633"/>
                    <a:pt x="9777" y="20925"/>
                    <a:pt x="11429" y="20273"/>
                  </a:cubicBezTo>
                  <a:cubicBezTo>
                    <a:pt x="13891" y="19300"/>
                    <a:pt x="13982" y="16716"/>
                    <a:pt x="13739" y="14102"/>
                  </a:cubicBezTo>
                  <a:cubicBezTo>
                    <a:pt x="13496" y="11458"/>
                    <a:pt x="12827" y="5257"/>
                    <a:pt x="12037" y="2461"/>
                  </a:cubicBezTo>
                  <a:cubicBezTo>
                    <a:pt x="11662" y="1077"/>
                    <a:pt x="11105" y="0"/>
                    <a:pt x="8538" y="0"/>
                  </a:cubicBez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1"/>
            <p:cNvSpPr/>
            <p:nvPr/>
          </p:nvSpPr>
          <p:spPr>
            <a:xfrm>
              <a:off x="7618088" y="3232836"/>
              <a:ext cx="703768" cy="1085610"/>
            </a:xfrm>
            <a:custGeom>
              <a:avLst/>
              <a:gdLst/>
              <a:ahLst/>
              <a:cxnLst/>
              <a:rect l="l" t="t" r="r" b="b"/>
              <a:pathLst>
                <a:path w="14013" h="21616" extrusionOk="0">
                  <a:moveTo>
                    <a:pt x="8589" y="1"/>
                  </a:moveTo>
                  <a:cubicBezTo>
                    <a:pt x="7827" y="1"/>
                    <a:pt x="6886" y="98"/>
                    <a:pt x="5715" y="316"/>
                  </a:cubicBezTo>
                  <a:cubicBezTo>
                    <a:pt x="5715" y="316"/>
                    <a:pt x="0" y="1258"/>
                    <a:pt x="274" y="5149"/>
                  </a:cubicBezTo>
                  <a:cubicBezTo>
                    <a:pt x="578" y="9009"/>
                    <a:pt x="152" y="17884"/>
                    <a:pt x="1976" y="21015"/>
                  </a:cubicBezTo>
                  <a:cubicBezTo>
                    <a:pt x="2216" y="21445"/>
                    <a:pt x="3058" y="21615"/>
                    <a:pt x="4168" y="21615"/>
                  </a:cubicBezTo>
                  <a:cubicBezTo>
                    <a:pt x="6431" y="21615"/>
                    <a:pt x="9808" y="20908"/>
                    <a:pt x="11460" y="20255"/>
                  </a:cubicBezTo>
                  <a:cubicBezTo>
                    <a:pt x="13922" y="19283"/>
                    <a:pt x="14013" y="16729"/>
                    <a:pt x="13770" y="14085"/>
                  </a:cubicBezTo>
                  <a:cubicBezTo>
                    <a:pt x="13527" y="11471"/>
                    <a:pt x="12858" y="5240"/>
                    <a:pt x="12068" y="2444"/>
                  </a:cubicBezTo>
                  <a:cubicBezTo>
                    <a:pt x="11670" y="1087"/>
                    <a:pt x="11129" y="1"/>
                    <a:pt x="8589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1"/>
            <p:cNvSpPr/>
            <p:nvPr/>
          </p:nvSpPr>
          <p:spPr>
            <a:xfrm>
              <a:off x="7682222" y="3752139"/>
              <a:ext cx="607592" cy="189891"/>
            </a:xfrm>
            <a:custGeom>
              <a:avLst/>
              <a:gdLst/>
              <a:ahLst/>
              <a:cxnLst/>
              <a:rect l="l" t="t" r="r" b="b"/>
              <a:pathLst>
                <a:path w="12098" h="3781" extrusionOk="0">
                  <a:moveTo>
                    <a:pt x="9093" y="0"/>
                  </a:moveTo>
                  <a:cubicBezTo>
                    <a:pt x="8136" y="0"/>
                    <a:pt x="6812" y="123"/>
                    <a:pt x="4955" y="402"/>
                  </a:cubicBezTo>
                  <a:cubicBezTo>
                    <a:pt x="4955" y="402"/>
                    <a:pt x="608" y="1374"/>
                    <a:pt x="0" y="3259"/>
                  </a:cubicBezTo>
                  <a:cubicBezTo>
                    <a:pt x="1431" y="3616"/>
                    <a:pt x="2878" y="3781"/>
                    <a:pt x="4326" y="3781"/>
                  </a:cubicBezTo>
                  <a:cubicBezTo>
                    <a:pt x="6938" y="3781"/>
                    <a:pt x="9556" y="3246"/>
                    <a:pt x="12098" y="2347"/>
                  </a:cubicBezTo>
                  <a:cubicBezTo>
                    <a:pt x="11946" y="1800"/>
                    <a:pt x="11794" y="1313"/>
                    <a:pt x="11611" y="949"/>
                  </a:cubicBezTo>
                  <a:cubicBezTo>
                    <a:pt x="11303" y="370"/>
                    <a:pt x="10750" y="0"/>
                    <a:pt x="9093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1"/>
            <p:cNvSpPr/>
            <p:nvPr/>
          </p:nvSpPr>
          <p:spPr>
            <a:xfrm>
              <a:off x="7671525" y="3869962"/>
              <a:ext cx="625923" cy="137007"/>
            </a:xfrm>
            <a:custGeom>
              <a:avLst/>
              <a:gdLst/>
              <a:ahLst/>
              <a:cxnLst/>
              <a:rect l="l" t="t" r="r" b="b"/>
              <a:pathLst>
                <a:path w="12463" h="2728" extrusionOk="0">
                  <a:moveTo>
                    <a:pt x="12311" y="1"/>
                  </a:moveTo>
                  <a:cubicBezTo>
                    <a:pt x="9769" y="900"/>
                    <a:pt x="7151" y="1435"/>
                    <a:pt x="4539" y="1435"/>
                  </a:cubicBezTo>
                  <a:cubicBezTo>
                    <a:pt x="3091" y="1435"/>
                    <a:pt x="1644" y="1270"/>
                    <a:pt x="213" y="913"/>
                  </a:cubicBezTo>
                  <a:cubicBezTo>
                    <a:pt x="213" y="1004"/>
                    <a:pt x="183" y="1095"/>
                    <a:pt x="152" y="1186"/>
                  </a:cubicBezTo>
                  <a:cubicBezTo>
                    <a:pt x="122" y="1581"/>
                    <a:pt x="61" y="2037"/>
                    <a:pt x="0" y="2554"/>
                  </a:cubicBezTo>
                  <a:cubicBezTo>
                    <a:pt x="943" y="2668"/>
                    <a:pt x="1907" y="2727"/>
                    <a:pt x="2883" y="2727"/>
                  </a:cubicBezTo>
                  <a:cubicBezTo>
                    <a:pt x="6063" y="2727"/>
                    <a:pt x="9369" y="2102"/>
                    <a:pt x="12463" y="730"/>
                  </a:cubicBezTo>
                  <a:cubicBezTo>
                    <a:pt x="12402" y="487"/>
                    <a:pt x="12371" y="244"/>
                    <a:pt x="12311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1"/>
            <p:cNvSpPr/>
            <p:nvPr/>
          </p:nvSpPr>
          <p:spPr>
            <a:xfrm>
              <a:off x="7668461" y="3906624"/>
              <a:ext cx="662585" cy="316653"/>
            </a:xfrm>
            <a:custGeom>
              <a:avLst/>
              <a:gdLst/>
              <a:ahLst/>
              <a:cxnLst/>
              <a:rect l="l" t="t" r="r" b="b"/>
              <a:pathLst>
                <a:path w="13193" h="6305" extrusionOk="0">
                  <a:moveTo>
                    <a:pt x="12524" y="0"/>
                  </a:moveTo>
                  <a:cubicBezTo>
                    <a:pt x="9430" y="1372"/>
                    <a:pt x="6124" y="1997"/>
                    <a:pt x="2944" y="1997"/>
                  </a:cubicBezTo>
                  <a:cubicBezTo>
                    <a:pt x="1968" y="1997"/>
                    <a:pt x="1004" y="1938"/>
                    <a:pt x="61" y="1824"/>
                  </a:cubicBezTo>
                  <a:cubicBezTo>
                    <a:pt x="61" y="2037"/>
                    <a:pt x="31" y="2250"/>
                    <a:pt x="0" y="2462"/>
                  </a:cubicBezTo>
                  <a:cubicBezTo>
                    <a:pt x="2841" y="5278"/>
                    <a:pt x="6695" y="6304"/>
                    <a:pt x="10546" y="6304"/>
                  </a:cubicBezTo>
                  <a:cubicBezTo>
                    <a:pt x="11268" y="6304"/>
                    <a:pt x="11991" y="6268"/>
                    <a:pt x="12706" y="6201"/>
                  </a:cubicBezTo>
                  <a:cubicBezTo>
                    <a:pt x="13192" y="5563"/>
                    <a:pt x="13192" y="4803"/>
                    <a:pt x="13071" y="4043"/>
                  </a:cubicBezTo>
                  <a:cubicBezTo>
                    <a:pt x="12949" y="3192"/>
                    <a:pt x="12797" y="1490"/>
                    <a:pt x="12524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1"/>
            <p:cNvSpPr/>
            <p:nvPr/>
          </p:nvSpPr>
          <p:spPr>
            <a:xfrm>
              <a:off x="7660827" y="4030273"/>
              <a:ext cx="645761" cy="304047"/>
            </a:xfrm>
            <a:custGeom>
              <a:avLst/>
              <a:gdLst/>
              <a:ahLst/>
              <a:cxnLst/>
              <a:rect l="l" t="t" r="r" b="b"/>
              <a:pathLst>
                <a:path w="12858" h="6054" extrusionOk="0">
                  <a:moveTo>
                    <a:pt x="152" y="0"/>
                  </a:moveTo>
                  <a:lnTo>
                    <a:pt x="152" y="0"/>
                  </a:lnTo>
                  <a:cubicBezTo>
                    <a:pt x="0" y="2098"/>
                    <a:pt x="61" y="4712"/>
                    <a:pt x="1338" y="5836"/>
                  </a:cubicBezTo>
                  <a:cubicBezTo>
                    <a:pt x="1513" y="5989"/>
                    <a:pt x="2005" y="6053"/>
                    <a:pt x="2688" y="6053"/>
                  </a:cubicBezTo>
                  <a:cubicBezTo>
                    <a:pt x="4852" y="6053"/>
                    <a:pt x="8926" y="5410"/>
                    <a:pt x="10821" y="4924"/>
                  </a:cubicBezTo>
                  <a:cubicBezTo>
                    <a:pt x="11885" y="4620"/>
                    <a:pt x="12524" y="4225"/>
                    <a:pt x="12858" y="3739"/>
                  </a:cubicBezTo>
                  <a:lnTo>
                    <a:pt x="12858" y="3739"/>
                  </a:lnTo>
                  <a:cubicBezTo>
                    <a:pt x="12143" y="3806"/>
                    <a:pt x="11420" y="3842"/>
                    <a:pt x="10698" y="3842"/>
                  </a:cubicBezTo>
                  <a:cubicBezTo>
                    <a:pt x="6847" y="3842"/>
                    <a:pt x="2993" y="2816"/>
                    <a:pt x="152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1"/>
            <p:cNvSpPr/>
            <p:nvPr/>
          </p:nvSpPr>
          <p:spPr>
            <a:xfrm>
              <a:off x="7854687" y="3424636"/>
              <a:ext cx="177135" cy="197676"/>
            </a:xfrm>
            <a:custGeom>
              <a:avLst/>
              <a:gdLst/>
              <a:ahLst/>
              <a:cxnLst/>
              <a:rect l="l" t="t" r="r" b="b"/>
              <a:pathLst>
                <a:path w="3527" h="3936" extrusionOk="0">
                  <a:moveTo>
                    <a:pt x="2143" y="1115"/>
                  </a:moveTo>
                  <a:cubicBezTo>
                    <a:pt x="2257" y="1115"/>
                    <a:pt x="2342" y="1469"/>
                    <a:pt x="2372" y="1907"/>
                  </a:cubicBezTo>
                  <a:cubicBezTo>
                    <a:pt x="2372" y="2363"/>
                    <a:pt x="2311" y="2758"/>
                    <a:pt x="2189" y="2758"/>
                  </a:cubicBezTo>
                  <a:cubicBezTo>
                    <a:pt x="2098" y="2758"/>
                    <a:pt x="1976" y="2394"/>
                    <a:pt x="1976" y="1938"/>
                  </a:cubicBezTo>
                  <a:cubicBezTo>
                    <a:pt x="1946" y="1482"/>
                    <a:pt x="2037" y="1117"/>
                    <a:pt x="2128" y="1117"/>
                  </a:cubicBezTo>
                  <a:cubicBezTo>
                    <a:pt x="2133" y="1116"/>
                    <a:pt x="2138" y="1115"/>
                    <a:pt x="2143" y="1115"/>
                  </a:cubicBezTo>
                  <a:close/>
                  <a:moveTo>
                    <a:pt x="1247" y="1360"/>
                  </a:moveTo>
                  <a:cubicBezTo>
                    <a:pt x="1369" y="1360"/>
                    <a:pt x="1460" y="1694"/>
                    <a:pt x="1490" y="2150"/>
                  </a:cubicBezTo>
                  <a:cubicBezTo>
                    <a:pt x="1490" y="2606"/>
                    <a:pt x="1429" y="3001"/>
                    <a:pt x="1308" y="3001"/>
                  </a:cubicBezTo>
                  <a:cubicBezTo>
                    <a:pt x="1304" y="3003"/>
                    <a:pt x="1301" y="3003"/>
                    <a:pt x="1297" y="3003"/>
                  </a:cubicBezTo>
                  <a:cubicBezTo>
                    <a:pt x="1207" y="3003"/>
                    <a:pt x="1095" y="2649"/>
                    <a:pt x="1095" y="2211"/>
                  </a:cubicBezTo>
                  <a:cubicBezTo>
                    <a:pt x="1065" y="1755"/>
                    <a:pt x="1156" y="1360"/>
                    <a:pt x="1247" y="1360"/>
                  </a:cubicBezTo>
                  <a:close/>
                  <a:moveTo>
                    <a:pt x="1645" y="0"/>
                  </a:moveTo>
                  <a:cubicBezTo>
                    <a:pt x="1581" y="0"/>
                    <a:pt x="1515" y="40"/>
                    <a:pt x="1460" y="114"/>
                  </a:cubicBezTo>
                  <a:lnTo>
                    <a:pt x="62" y="2120"/>
                  </a:lnTo>
                  <a:cubicBezTo>
                    <a:pt x="1" y="2211"/>
                    <a:pt x="1" y="2394"/>
                    <a:pt x="92" y="2454"/>
                  </a:cubicBezTo>
                  <a:lnTo>
                    <a:pt x="1764" y="3883"/>
                  </a:lnTo>
                  <a:cubicBezTo>
                    <a:pt x="1800" y="3919"/>
                    <a:pt x="1845" y="3936"/>
                    <a:pt x="1891" y="3936"/>
                  </a:cubicBezTo>
                  <a:cubicBezTo>
                    <a:pt x="1961" y="3936"/>
                    <a:pt x="2031" y="3896"/>
                    <a:pt x="2068" y="3822"/>
                  </a:cubicBezTo>
                  <a:lnTo>
                    <a:pt x="3466" y="1846"/>
                  </a:lnTo>
                  <a:cubicBezTo>
                    <a:pt x="3527" y="1725"/>
                    <a:pt x="3527" y="1573"/>
                    <a:pt x="3435" y="1482"/>
                  </a:cubicBezTo>
                  <a:lnTo>
                    <a:pt x="1764" y="53"/>
                  </a:lnTo>
                  <a:cubicBezTo>
                    <a:pt x="1728" y="17"/>
                    <a:pt x="1687" y="0"/>
                    <a:pt x="1645" y="0"/>
                  </a:cubicBez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1"/>
            <p:cNvSpPr/>
            <p:nvPr/>
          </p:nvSpPr>
          <p:spPr>
            <a:xfrm>
              <a:off x="7859258" y="3417003"/>
              <a:ext cx="178692" cy="197676"/>
            </a:xfrm>
            <a:custGeom>
              <a:avLst/>
              <a:gdLst/>
              <a:ahLst/>
              <a:cxnLst/>
              <a:rect l="l" t="t" r="r" b="b"/>
              <a:pathLst>
                <a:path w="3558" h="3936" extrusionOk="0">
                  <a:moveTo>
                    <a:pt x="2159" y="1087"/>
                  </a:moveTo>
                  <a:cubicBezTo>
                    <a:pt x="2250" y="1087"/>
                    <a:pt x="2341" y="1451"/>
                    <a:pt x="2372" y="1907"/>
                  </a:cubicBezTo>
                  <a:cubicBezTo>
                    <a:pt x="2372" y="2363"/>
                    <a:pt x="2311" y="2728"/>
                    <a:pt x="2189" y="2758"/>
                  </a:cubicBezTo>
                  <a:cubicBezTo>
                    <a:pt x="2098" y="2758"/>
                    <a:pt x="2007" y="2394"/>
                    <a:pt x="1977" y="1938"/>
                  </a:cubicBezTo>
                  <a:cubicBezTo>
                    <a:pt x="1977" y="1482"/>
                    <a:pt x="2037" y="1117"/>
                    <a:pt x="2159" y="1087"/>
                  </a:cubicBezTo>
                  <a:close/>
                  <a:moveTo>
                    <a:pt x="1288" y="1358"/>
                  </a:moveTo>
                  <a:cubicBezTo>
                    <a:pt x="1378" y="1358"/>
                    <a:pt x="1490" y="1712"/>
                    <a:pt x="1490" y="2150"/>
                  </a:cubicBezTo>
                  <a:cubicBezTo>
                    <a:pt x="1521" y="2606"/>
                    <a:pt x="1430" y="3001"/>
                    <a:pt x="1338" y="3001"/>
                  </a:cubicBezTo>
                  <a:cubicBezTo>
                    <a:pt x="1217" y="3001"/>
                    <a:pt x="1126" y="2667"/>
                    <a:pt x="1095" y="2211"/>
                  </a:cubicBezTo>
                  <a:cubicBezTo>
                    <a:pt x="1095" y="1755"/>
                    <a:pt x="1156" y="1360"/>
                    <a:pt x="1278" y="1360"/>
                  </a:cubicBezTo>
                  <a:cubicBezTo>
                    <a:pt x="1281" y="1359"/>
                    <a:pt x="1285" y="1358"/>
                    <a:pt x="1288" y="1358"/>
                  </a:cubicBezTo>
                  <a:close/>
                  <a:moveTo>
                    <a:pt x="1667" y="0"/>
                  </a:moveTo>
                  <a:cubicBezTo>
                    <a:pt x="1597" y="0"/>
                    <a:pt x="1527" y="40"/>
                    <a:pt x="1490" y="114"/>
                  </a:cubicBezTo>
                  <a:lnTo>
                    <a:pt x="92" y="2120"/>
                  </a:lnTo>
                  <a:cubicBezTo>
                    <a:pt x="1" y="2211"/>
                    <a:pt x="31" y="2363"/>
                    <a:pt x="123" y="2454"/>
                  </a:cubicBezTo>
                  <a:lnTo>
                    <a:pt x="1764" y="3883"/>
                  </a:lnTo>
                  <a:cubicBezTo>
                    <a:pt x="1800" y="3919"/>
                    <a:pt x="1845" y="3936"/>
                    <a:pt x="1891" y="3936"/>
                  </a:cubicBezTo>
                  <a:cubicBezTo>
                    <a:pt x="1961" y="3936"/>
                    <a:pt x="2031" y="3896"/>
                    <a:pt x="2068" y="3822"/>
                  </a:cubicBezTo>
                  <a:lnTo>
                    <a:pt x="3466" y="1816"/>
                  </a:lnTo>
                  <a:cubicBezTo>
                    <a:pt x="3557" y="1725"/>
                    <a:pt x="3527" y="1573"/>
                    <a:pt x="3436" y="1482"/>
                  </a:cubicBezTo>
                  <a:lnTo>
                    <a:pt x="1794" y="53"/>
                  </a:lnTo>
                  <a:cubicBezTo>
                    <a:pt x="1758" y="17"/>
                    <a:pt x="1713" y="0"/>
                    <a:pt x="1667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1"/>
            <p:cNvSpPr/>
            <p:nvPr/>
          </p:nvSpPr>
          <p:spPr>
            <a:xfrm>
              <a:off x="6056412" y="3265481"/>
              <a:ext cx="1586127" cy="164880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1"/>
            <p:cNvSpPr/>
            <p:nvPr/>
          </p:nvSpPr>
          <p:spPr>
            <a:xfrm>
              <a:off x="7627228" y="2900612"/>
              <a:ext cx="238205" cy="529747"/>
            </a:xfrm>
            <a:custGeom>
              <a:avLst/>
              <a:gdLst/>
              <a:ahLst/>
              <a:cxnLst/>
              <a:rect l="l" t="t" r="r" b="b"/>
              <a:pathLst>
                <a:path w="4743" h="10548" extrusionOk="0">
                  <a:moveTo>
                    <a:pt x="4743" y="1"/>
                  </a:moveTo>
                  <a:lnTo>
                    <a:pt x="1" y="7265"/>
                  </a:lnTo>
                  <a:lnTo>
                    <a:pt x="305" y="10548"/>
                  </a:lnTo>
                  <a:lnTo>
                    <a:pt x="4743" y="2858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1"/>
            <p:cNvSpPr/>
            <p:nvPr/>
          </p:nvSpPr>
          <p:spPr>
            <a:xfrm>
              <a:off x="6118989" y="3430312"/>
              <a:ext cx="148156" cy="992296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1"/>
            <p:cNvSpPr/>
            <p:nvPr/>
          </p:nvSpPr>
          <p:spPr>
            <a:xfrm>
              <a:off x="6238067" y="3430312"/>
              <a:ext cx="96226" cy="992296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1"/>
            <p:cNvSpPr/>
            <p:nvPr/>
          </p:nvSpPr>
          <p:spPr>
            <a:xfrm>
              <a:off x="7411974" y="3430312"/>
              <a:ext cx="148156" cy="992296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1"/>
            <p:cNvSpPr/>
            <p:nvPr/>
          </p:nvSpPr>
          <p:spPr>
            <a:xfrm>
              <a:off x="7531052" y="3430312"/>
              <a:ext cx="96226" cy="992296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1"/>
            <p:cNvSpPr/>
            <p:nvPr/>
          </p:nvSpPr>
          <p:spPr>
            <a:xfrm>
              <a:off x="5935827" y="3106726"/>
              <a:ext cx="441205" cy="158804"/>
            </a:xfrm>
            <a:custGeom>
              <a:avLst/>
              <a:gdLst/>
              <a:ahLst/>
              <a:cxnLst/>
              <a:rect l="l" t="t" r="r" b="b"/>
              <a:pathLst>
                <a:path w="8785" h="3162" extrusionOk="0">
                  <a:moveTo>
                    <a:pt x="0" y="0"/>
                  </a:moveTo>
                  <a:lnTo>
                    <a:pt x="578" y="3161"/>
                  </a:lnTo>
                  <a:lnTo>
                    <a:pt x="8785" y="3161"/>
                  </a:lnTo>
                  <a:cubicBezTo>
                    <a:pt x="8055" y="2310"/>
                    <a:pt x="7295" y="912"/>
                    <a:pt x="6596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1"/>
            <p:cNvSpPr/>
            <p:nvPr/>
          </p:nvSpPr>
          <p:spPr>
            <a:xfrm>
              <a:off x="6267096" y="3106726"/>
              <a:ext cx="235142" cy="158804"/>
            </a:xfrm>
            <a:custGeom>
              <a:avLst/>
              <a:gdLst/>
              <a:ahLst/>
              <a:cxnLst/>
              <a:rect l="l" t="t" r="r" b="b"/>
              <a:pathLst>
                <a:path w="4682" h="3162" extrusionOk="0">
                  <a:moveTo>
                    <a:pt x="0" y="0"/>
                  </a:moveTo>
                  <a:cubicBezTo>
                    <a:pt x="699" y="912"/>
                    <a:pt x="1459" y="2310"/>
                    <a:pt x="2189" y="3161"/>
                  </a:cubicBezTo>
                  <a:lnTo>
                    <a:pt x="4681" y="3161"/>
                  </a:lnTo>
                  <a:cubicBezTo>
                    <a:pt x="3982" y="2249"/>
                    <a:pt x="3070" y="882"/>
                    <a:pt x="2341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1"/>
            <p:cNvSpPr/>
            <p:nvPr/>
          </p:nvSpPr>
          <p:spPr>
            <a:xfrm>
              <a:off x="6384617" y="3106726"/>
              <a:ext cx="259550" cy="158804"/>
            </a:xfrm>
            <a:custGeom>
              <a:avLst/>
              <a:gdLst/>
              <a:ahLst/>
              <a:cxnLst/>
              <a:rect l="l" t="t" r="r" b="b"/>
              <a:pathLst>
                <a:path w="5168" h="3162" extrusionOk="0">
                  <a:moveTo>
                    <a:pt x="1" y="0"/>
                  </a:moveTo>
                  <a:cubicBezTo>
                    <a:pt x="730" y="882"/>
                    <a:pt x="1672" y="2249"/>
                    <a:pt x="2341" y="3161"/>
                  </a:cubicBezTo>
                  <a:lnTo>
                    <a:pt x="5168" y="3161"/>
                  </a:lnTo>
                  <a:cubicBezTo>
                    <a:pt x="4682" y="2249"/>
                    <a:pt x="3861" y="882"/>
                    <a:pt x="3375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1"/>
            <p:cNvSpPr/>
            <p:nvPr/>
          </p:nvSpPr>
          <p:spPr>
            <a:xfrm>
              <a:off x="6773894" y="3106726"/>
              <a:ext cx="874776" cy="158804"/>
            </a:xfrm>
            <a:custGeom>
              <a:avLst/>
              <a:gdLst/>
              <a:ahLst/>
              <a:cxnLst/>
              <a:rect l="l" t="t" r="r" b="b"/>
              <a:pathLst>
                <a:path w="17418" h="3162" extrusionOk="0">
                  <a:moveTo>
                    <a:pt x="1" y="0"/>
                  </a:moveTo>
                  <a:cubicBezTo>
                    <a:pt x="487" y="942"/>
                    <a:pt x="1308" y="2219"/>
                    <a:pt x="1885" y="3161"/>
                  </a:cubicBezTo>
                  <a:lnTo>
                    <a:pt x="16992" y="3161"/>
                  </a:lnTo>
                  <a:lnTo>
                    <a:pt x="17417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1"/>
            <p:cNvSpPr/>
            <p:nvPr/>
          </p:nvSpPr>
          <p:spPr>
            <a:xfrm>
              <a:off x="6554069" y="3106726"/>
              <a:ext cx="314544" cy="158804"/>
            </a:xfrm>
            <a:custGeom>
              <a:avLst/>
              <a:gdLst/>
              <a:ahLst/>
              <a:cxnLst/>
              <a:rect l="l" t="t" r="r" b="b"/>
              <a:pathLst>
                <a:path w="6263" h="3162" extrusionOk="0">
                  <a:moveTo>
                    <a:pt x="1" y="0"/>
                  </a:moveTo>
                  <a:cubicBezTo>
                    <a:pt x="487" y="912"/>
                    <a:pt x="1308" y="2249"/>
                    <a:pt x="1794" y="3161"/>
                  </a:cubicBezTo>
                  <a:lnTo>
                    <a:pt x="6262" y="3161"/>
                  </a:lnTo>
                  <a:cubicBezTo>
                    <a:pt x="5685" y="2219"/>
                    <a:pt x="4864" y="942"/>
                    <a:pt x="4378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1"/>
            <p:cNvSpPr/>
            <p:nvPr/>
          </p:nvSpPr>
          <p:spPr>
            <a:xfrm>
              <a:off x="5940397" y="2686914"/>
              <a:ext cx="1961641" cy="419860"/>
            </a:xfrm>
            <a:custGeom>
              <a:avLst/>
              <a:gdLst/>
              <a:ahLst/>
              <a:cxnLst/>
              <a:rect l="l" t="t" r="r" b="b"/>
              <a:pathLst>
                <a:path w="39059" h="8360" extrusionOk="0">
                  <a:moveTo>
                    <a:pt x="8511" y="0"/>
                  </a:moveTo>
                  <a:lnTo>
                    <a:pt x="1" y="8359"/>
                  </a:lnTo>
                  <a:lnTo>
                    <a:pt x="34105" y="8359"/>
                  </a:lnTo>
                  <a:lnTo>
                    <a:pt x="39059" y="608"/>
                  </a:lnTo>
                  <a:lnTo>
                    <a:pt x="8511" y="0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1"/>
            <p:cNvSpPr/>
            <p:nvPr/>
          </p:nvSpPr>
          <p:spPr>
            <a:xfrm>
              <a:off x="6622773" y="2718957"/>
              <a:ext cx="596945" cy="351156"/>
            </a:xfrm>
            <a:custGeom>
              <a:avLst/>
              <a:gdLst/>
              <a:ahLst/>
              <a:cxnLst/>
              <a:rect l="l" t="t" r="r" b="b"/>
              <a:pathLst>
                <a:path w="11886" h="6992" extrusionOk="0">
                  <a:moveTo>
                    <a:pt x="10730" y="578"/>
                  </a:moveTo>
                  <a:cubicBezTo>
                    <a:pt x="10912" y="578"/>
                    <a:pt x="11064" y="700"/>
                    <a:pt x="11064" y="852"/>
                  </a:cubicBezTo>
                  <a:cubicBezTo>
                    <a:pt x="11095" y="1004"/>
                    <a:pt x="10943" y="1125"/>
                    <a:pt x="10760" y="1156"/>
                  </a:cubicBezTo>
                  <a:cubicBezTo>
                    <a:pt x="10578" y="1156"/>
                    <a:pt x="10426" y="1034"/>
                    <a:pt x="10426" y="882"/>
                  </a:cubicBezTo>
                  <a:cubicBezTo>
                    <a:pt x="10396" y="730"/>
                    <a:pt x="10548" y="608"/>
                    <a:pt x="10730" y="578"/>
                  </a:cubicBezTo>
                  <a:close/>
                  <a:moveTo>
                    <a:pt x="10122" y="2888"/>
                  </a:moveTo>
                  <a:cubicBezTo>
                    <a:pt x="10305" y="2888"/>
                    <a:pt x="10457" y="2979"/>
                    <a:pt x="10457" y="3162"/>
                  </a:cubicBezTo>
                  <a:cubicBezTo>
                    <a:pt x="10457" y="3314"/>
                    <a:pt x="10305" y="3435"/>
                    <a:pt x="10122" y="3435"/>
                  </a:cubicBezTo>
                  <a:cubicBezTo>
                    <a:pt x="9940" y="3435"/>
                    <a:pt x="9788" y="3314"/>
                    <a:pt x="9788" y="3162"/>
                  </a:cubicBezTo>
                  <a:cubicBezTo>
                    <a:pt x="9788" y="3010"/>
                    <a:pt x="9940" y="2888"/>
                    <a:pt x="10122" y="2888"/>
                  </a:cubicBezTo>
                  <a:close/>
                  <a:moveTo>
                    <a:pt x="9180" y="5624"/>
                  </a:moveTo>
                  <a:cubicBezTo>
                    <a:pt x="9362" y="5624"/>
                    <a:pt x="9514" y="5745"/>
                    <a:pt x="9514" y="5897"/>
                  </a:cubicBezTo>
                  <a:cubicBezTo>
                    <a:pt x="9514" y="6049"/>
                    <a:pt x="9362" y="6171"/>
                    <a:pt x="9180" y="6171"/>
                  </a:cubicBezTo>
                  <a:cubicBezTo>
                    <a:pt x="8998" y="6171"/>
                    <a:pt x="8846" y="6049"/>
                    <a:pt x="8846" y="5897"/>
                  </a:cubicBezTo>
                  <a:cubicBezTo>
                    <a:pt x="8846" y="5745"/>
                    <a:pt x="8998" y="5624"/>
                    <a:pt x="9180" y="5624"/>
                  </a:cubicBezTo>
                  <a:close/>
                  <a:moveTo>
                    <a:pt x="11885" y="1"/>
                  </a:moveTo>
                  <a:lnTo>
                    <a:pt x="3010" y="153"/>
                  </a:lnTo>
                  <a:lnTo>
                    <a:pt x="0" y="6992"/>
                  </a:lnTo>
                  <a:lnTo>
                    <a:pt x="9849" y="6840"/>
                  </a:lnTo>
                  <a:lnTo>
                    <a:pt x="11885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1"/>
            <p:cNvSpPr/>
            <p:nvPr/>
          </p:nvSpPr>
          <p:spPr>
            <a:xfrm>
              <a:off x="7027870" y="2731563"/>
              <a:ext cx="98687" cy="312685"/>
            </a:xfrm>
            <a:custGeom>
              <a:avLst/>
              <a:gdLst/>
              <a:ahLst/>
              <a:cxnLst/>
              <a:rect l="l" t="t" r="r" b="b"/>
              <a:pathLst>
                <a:path w="1965" h="6226" extrusionOk="0">
                  <a:moveTo>
                    <a:pt x="1878" y="0"/>
                  </a:moveTo>
                  <a:cubicBezTo>
                    <a:pt x="1851" y="0"/>
                    <a:pt x="1825" y="18"/>
                    <a:pt x="1813" y="54"/>
                  </a:cubicBezTo>
                  <a:cubicBezTo>
                    <a:pt x="1084" y="2029"/>
                    <a:pt x="506" y="4127"/>
                    <a:pt x="20" y="6133"/>
                  </a:cubicBezTo>
                  <a:cubicBezTo>
                    <a:pt x="0" y="6192"/>
                    <a:pt x="44" y="6225"/>
                    <a:pt x="85" y="6225"/>
                  </a:cubicBezTo>
                  <a:cubicBezTo>
                    <a:pt x="108" y="6225"/>
                    <a:pt x="130" y="6215"/>
                    <a:pt x="141" y="6193"/>
                  </a:cubicBezTo>
                  <a:cubicBezTo>
                    <a:pt x="871" y="4248"/>
                    <a:pt x="1509" y="2151"/>
                    <a:pt x="1965" y="114"/>
                  </a:cubicBezTo>
                  <a:cubicBezTo>
                    <a:pt x="1965" y="41"/>
                    <a:pt x="1920" y="0"/>
                    <a:pt x="187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1"/>
            <p:cNvSpPr/>
            <p:nvPr/>
          </p:nvSpPr>
          <p:spPr>
            <a:xfrm>
              <a:off x="6682287" y="2960126"/>
              <a:ext cx="415290" cy="18984"/>
            </a:xfrm>
            <a:custGeom>
              <a:avLst/>
              <a:gdLst/>
              <a:ahLst/>
              <a:cxnLst/>
              <a:rect l="l" t="t" r="r" b="b"/>
              <a:pathLst>
                <a:path w="8269" h="378" extrusionOk="0">
                  <a:moveTo>
                    <a:pt x="6414" y="0"/>
                  </a:moveTo>
                  <a:cubicBezTo>
                    <a:pt x="4314" y="0"/>
                    <a:pt x="1666" y="98"/>
                    <a:pt x="92" y="214"/>
                  </a:cubicBezTo>
                  <a:cubicBezTo>
                    <a:pt x="1" y="214"/>
                    <a:pt x="1" y="335"/>
                    <a:pt x="92" y="335"/>
                  </a:cubicBezTo>
                  <a:cubicBezTo>
                    <a:pt x="732" y="364"/>
                    <a:pt x="1552" y="377"/>
                    <a:pt x="2442" y="377"/>
                  </a:cubicBezTo>
                  <a:cubicBezTo>
                    <a:pt x="4425" y="377"/>
                    <a:pt x="6750" y="309"/>
                    <a:pt x="8177" y="183"/>
                  </a:cubicBezTo>
                  <a:cubicBezTo>
                    <a:pt x="8268" y="183"/>
                    <a:pt x="8268" y="31"/>
                    <a:pt x="8177" y="31"/>
                  </a:cubicBezTo>
                  <a:cubicBezTo>
                    <a:pt x="7677" y="10"/>
                    <a:pt x="7072" y="0"/>
                    <a:pt x="6414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1"/>
            <p:cNvSpPr/>
            <p:nvPr/>
          </p:nvSpPr>
          <p:spPr>
            <a:xfrm>
              <a:off x="6694542" y="2902069"/>
              <a:ext cx="416797" cy="19034"/>
            </a:xfrm>
            <a:custGeom>
              <a:avLst/>
              <a:gdLst/>
              <a:ahLst/>
              <a:cxnLst/>
              <a:rect l="l" t="t" r="r" b="b"/>
              <a:pathLst>
                <a:path w="8299" h="379" extrusionOk="0">
                  <a:moveTo>
                    <a:pt x="6385" y="1"/>
                  </a:moveTo>
                  <a:cubicBezTo>
                    <a:pt x="4304" y="1"/>
                    <a:pt x="1677" y="92"/>
                    <a:pt x="91" y="184"/>
                  </a:cubicBezTo>
                  <a:cubicBezTo>
                    <a:pt x="0" y="184"/>
                    <a:pt x="30" y="336"/>
                    <a:pt x="122" y="336"/>
                  </a:cubicBezTo>
                  <a:cubicBezTo>
                    <a:pt x="761" y="365"/>
                    <a:pt x="1579" y="378"/>
                    <a:pt x="2465" y="378"/>
                  </a:cubicBezTo>
                  <a:cubicBezTo>
                    <a:pt x="4442" y="378"/>
                    <a:pt x="6759" y="310"/>
                    <a:pt x="8207" y="184"/>
                  </a:cubicBezTo>
                  <a:cubicBezTo>
                    <a:pt x="8298" y="184"/>
                    <a:pt x="8298" y="32"/>
                    <a:pt x="8176" y="32"/>
                  </a:cubicBezTo>
                  <a:cubicBezTo>
                    <a:pt x="7672" y="10"/>
                    <a:pt x="7057" y="1"/>
                    <a:pt x="6385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1"/>
            <p:cNvSpPr/>
            <p:nvPr/>
          </p:nvSpPr>
          <p:spPr>
            <a:xfrm>
              <a:off x="6734218" y="2852499"/>
              <a:ext cx="387768" cy="18783"/>
            </a:xfrm>
            <a:custGeom>
              <a:avLst/>
              <a:gdLst/>
              <a:ahLst/>
              <a:cxnLst/>
              <a:rect l="l" t="t" r="r" b="b"/>
              <a:pathLst>
                <a:path w="7721" h="374" extrusionOk="0">
                  <a:moveTo>
                    <a:pt x="6378" y="0"/>
                  </a:moveTo>
                  <a:cubicBezTo>
                    <a:pt x="4374" y="0"/>
                    <a:pt x="1655" y="99"/>
                    <a:pt x="91" y="199"/>
                  </a:cubicBezTo>
                  <a:cubicBezTo>
                    <a:pt x="0" y="229"/>
                    <a:pt x="0" y="320"/>
                    <a:pt x="91" y="351"/>
                  </a:cubicBezTo>
                  <a:cubicBezTo>
                    <a:pt x="570" y="366"/>
                    <a:pt x="1159" y="374"/>
                    <a:pt x="1803" y="374"/>
                  </a:cubicBezTo>
                  <a:cubicBezTo>
                    <a:pt x="3735" y="374"/>
                    <a:pt x="6163" y="305"/>
                    <a:pt x="7599" y="168"/>
                  </a:cubicBezTo>
                  <a:cubicBezTo>
                    <a:pt x="7721" y="168"/>
                    <a:pt x="7690" y="16"/>
                    <a:pt x="7599" y="16"/>
                  </a:cubicBezTo>
                  <a:cubicBezTo>
                    <a:pt x="7242" y="5"/>
                    <a:pt x="6828" y="0"/>
                    <a:pt x="6378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1"/>
            <p:cNvSpPr/>
            <p:nvPr/>
          </p:nvSpPr>
          <p:spPr>
            <a:xfrm>
              <a:off x="6741852" y="2805189"/>
              <a:ext cx="387768" cy="18783"/>
            </a:xfrm>
            <a:custGeom>
              <a:avLst/>
              <a:gdLst/>
              <a:ahLst/>
              <a:cxnLst/>
              <a:rect l="l" t="t" r="r" b="b"/>
              <a:pathLst>
                <a:path w="7721" h="374" extrusionOk="0">
                  <a:moveTo>
                    <a:pt x="6402" y="0"/>
                  </a:moveTo>
                  <a:cubicBezTo>
                    <a:pt x="4395" y="0"/>
                    <a:pt x="1656" y="104"/>
                    <a:pt x="61" y="229"/>
                  </a:cubicBezTo>
                  <a:cubicBezTo>
                    <a:pt x="0" y="229"/>
                    <a:pt x="0" y="350"/>
                    <a:pt x="91" y="350"/>
                  </a:cubicBezTo>
                  <a:cubicBezTo>
                    <a:pt x="570" y="366"/>
                    <a:pt x="1159" y="373"/>
                    <a:pt x="1803" y="373"/>
                  </a:cubicBezTo>
                  <a:cubicBezTo>
                    <a:pt x="3735" y="373"/>
                    <a:pt x="6163" y="305"/>
                    <a:pt x="7599" y="168"/>
                  </a:cubicBezTo>
                  <a:cubicBezTo>
                    <a:pt x="7721" y="168"/>
                    <a:pt x="7690" y="16"/>
                    <a:pt x="7599" y="16"/>
                  </a:cubicBezTo>
                  <a:cubicBezTo>
                    <a:pt x="7249" y="5"/>
                    <a:pt x="6843" y="0"/>
                    <a:pt x="6402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1"/>
            <p:cNvSpPr/>
            <p:nvPr/>
          </p:nvSpPr>
          <p:spPr>
            <a:xfrm>
              <a:off x="6755562" y="2757277"/>
              <a:ext cx="387818" cy="18783"/>
            </a:xfrm>
            <a:custGeom>
              <a:avLst/>
              <a:gdLst/>
              <a:ahLst/>
              <a:cxnLst/>
              <a:rect l="l" t="t" r="r" b="b"/>
              <a:pathLst>
                <a:path w="7722" h="374" extrusionOk="0">
                  <a:moveTo>
                    <a:pt x="6158" y="0"/>
                  </a:moveTo>
                  <a:cubicBezTo>
                    <a:pt x="4179" y="0"/>
                    <a:pt x="1599" y="115"/>
                    <a:pt x="92" y="210"/>
                  </a:cubicBezTo>
                  <a:cubicBezTo>
                    <a:pt x="1" y="210"/>
                    <a:pt x="1" y="332"/>
                    <a:pt x="92" y="332"/>
                  </a:cubicBezTo>
                  <a:cubicBezTo>
                    <a:pt x="685" y="360"/>
                    <a:pt x="1447" y="374"/>
                    <a:pt x="2274" y="374"/>
                  </a:cubicBezTo>
                  <a:cubicBezTo>
                    <a:pt x="4118" y="374"/>
                    <a:pt x="6287" y="306"/>
                    <a:pt x="7630" y="180"/>
                  </a:cubicBezTo>
                  <a:cubicBezTo>
                    <a:pt x="7721" y="180"/>
                    <a:pt x="7691" y="28"/>
                    <a:pt x="7600" y="28"/>
                  </a:cubicBezTo>
                  <a:cubicBezTo>
                    <a:pt x="7185" y="8"/>
                    <a:pt x="6694" y="0"/>
                    <a:pt x="6158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1"/>
            <p:cNvSpPr/>
            <p:nvPr/>
          </p:nvSpPr>
          <p:spPr>
            <a:xfrm>
              <a:off x="7384502" y="2328173"/>
              <a:ext cx="288578" cy="348092"/>
            </a:xfrm>
            <a:custGeom>
              <a:avLst/>
              <a:gdLst/>
              <a:ahLst/>
              <a:cxnLst/>
              <a:rect l="l" t="t" r="r" b="b"/>
              <a:pathLst>
                <a:path w="5746" h="6931" extrusionOk="0">
                  <a:moveTo>
                    <a:pt x="3983" y="0"/>
                  </a:moveTo>
                  <a:cubicBezTo>
                    <a:pt x="2980" y="973"/>
                    <a:pt x="1" y="2523"/>
                    <a:pt x="1" y="2523"/>
                  </a:cubicBezTo>
                  <a:cubicBezTo>
                    <a:pt x="1" y="2523"/>
                    <a:pt x="913" y="6049"/>
                    <a:pt x="974" y="6930"/>
                  </a:cubicBezTo>
                  <a:cubicBezTo>
                    <a:pt x="2585" y="6475"/>
                    <a:pt x="4135" y="5684"/>
                    <a:pt x="5746" y="5441"/>
                  </a:cubicBezTo>
                  <a:cubicBezTo>
                    <a:pt x="5229" y="4043"/>
                    <a:pt x="3983" y="0"/>
                    <a:pt x="3983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1"/>
            <p:cNvSpPr/>
            <p:nvPr/>
          </p:nvSpPr>
          <p:spPr>
            <a:xfrm>
              <a:off x="6886845" y="2825831"/>
              <a:ext cx="32142" cy="30184"/>
            </a:xfrm>
            <a:custGeom>
              <a:avLst/>
              <a:gdLst/>
              <a:ahLst/>
              <a:cxnLst/>
              <a:rect l="l" t="t" r="r" b="b"/>
              <a:pathLst>
                <a:path w="640" h="601" extrusionOk="0">
                  <a:moveTo>
                    <a:pt x="62" y="0"/>
                  </a:moveTo>
                  <a:lnTo>
                    <a:pt x="62" y="0"/>
                  </a:lnTo>
                  <a:cubicBezTo>
                    <a:pt x="1" y="243"/>
                    <a:pt x="1" y="426"/>
                    <a:pt x="92" y="517"/>
                  </a:cubicBezTo>
                  <a:cubicBezTo>
                    <a:pt x="138" y="578"/>
                    <a:pt x="221" y="601"/>
                    <a:pt x="320" y="601"/>
                  </a:cubicBezTo>
                  <a:cubicBezTo>
                    <a:pt x="419" y="601"/>
                    <a:pt x="533" y="578"/>
                    <a:pt x="639" y="547"/>
                  </a:cubicBezTo>
                  <a:cubicBezTo>
                    <a:pt x="548" y="365"/>
                    <a:pt x="335" y="122"/>
                    <a:pt x="62" y="0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1"/>
            <p:cNvSpPr/>
            <p:nvPr/>
          </p:nvSpPr>
          <p:spPr>
            <a:xfrm>
              <a:off x="6905176" y="2566279"/>
              <a:ext cx="271804" cy="221431"/>
            </a:xfrm>
            <a:custGeom>
              <a:avLst/>
              <a:gdLst/>
              <a:ahLst/>
              <a:cxnLst/>
              <a:rect l="l" t="t" r="r" b="b"/>
              <a:pathLst>
                <a:path w="5412" h="4409" extrusionOk="0">
                  <a:moveTo>
                    <a:pt x="4256" y="1"/>
                  </a:moveTo>
                  <a:lnTo>
                    <a:pt x="31" y="4226"/>
                  </a:lnTo>
                  <a:cubicBezTo>
                    <a:pt x="31" y="4226"/>
                    <a:pt x="31" y="4226"/>
                    <a:pt x="1" y="4256"/>
                  </a:cubicBezTo>
                  <a:cubicBezTo>
                    <a:pt x="61" y="4317"/>
                    <a:pt x="92" y="4348"/>
                    <a:pt x="153" y="4408"/>
                  </a:cubicBezTo>
                  <a:cubicBezTo>
                    <a:pt x="1186" y="3284"/>
                    <a:pt x="2554" y="1855"/>
                    <a:pt x="3982" y="1126"/>
                  </a:cubicBezTo>
                  <a:cubicBezTo>
                    <a:pt x="4119" y="1057"/>
                    <a:pt x="4256" y="1026"/>
                    <a:pt x="4391" y="1026"/>
                  </a:cubicBezTo>
                  <a:cubicBezTo>
                    <a:pt x="4676" y="1026"/>
                    <a:pt x="4951" y="1163"/>
                    <a:pt x="5198" y="1369"/>
                  </a:cubicBezTo>
                  <a:lnTo>
                    <a:pt x="5411" y="1156"/>
                  </a:lnTo>
                  <a:lnTo>
                    <a:pt x="4256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1"/>
            <p:cNvSpPr/>
            <p:nvPr/>
          </p:nvSpPr>
          <p:spPr>
            <a:xfrm>
              <a:off x="6912810" y="2617808"/>
              <a:ext cx="253473" cy="218719"/>
            </a:xfrm>
            <a:custGeom>
              <a:avLst/>
              <a:gdLst/>
              <a:ahLst/>
              <a:cxnLst/>
              <a:rect l="l" t="t" r="r" b="b"/>
              <a:pathLst>
                <a:path w="5047" h="4355" extrusionOk="0">
                  <a:moveTo>
                    <a:pt x="4239" y="0"/>
                  </a:moveTo>
                  <a:cubicBezTo>
                    <a:pt x="4104" y="0"/>
                    <a:pt x="3967" y="31"/>
                    <a:pt x="3830" y="100"/>
                  </a:cubicBezTo>
                  <a:cubicBezTo>
                    <a:pt x="2402" y="829"/>
                    <a:pt x="1034" y="2258"/>
                    <a:pt x="1" y="3382"/>
                  </a:cubicBezTo>
                  <a:cubicBezTo>
                    <a:pt x="61" y="3504"/>
                    <a:pt x="122" y="3626"/>
                    <a:pt x="122" y="3626"/>
                  </a:cubicBezTo>
                  <a:cubicBezTo>
                    <a:pt x="160" y="3619"/>
                    <a:pt x="196" y="3616"/>
                    <a:pt x="228" y="3616"/>
                  </a:cubicBezTo>
                  <a:cubicBezTo>
                    <a:pt x="665" y="3616"/>
                    <a:pt x="639" y="4142"/>
                    <a:pt x="639" y="4142"/>
                  </a:cubicBezTo>
                  <a:cubicBezTo>
                    <a:pt x="661" y="4139"/>
                    <a:pt x="683" y="4138"/>
                    <a:pt x="703" y="4138"/>
                  </a:cubicBezTo>
                  <a:cubicBezTo>
                    <a:pt x="877" y="4138"/>
                    <a:pt x="980" y="4246"/>
                    <a:pt x="1034" y="4355"/>
                  </a:cubicBezTo>
                  <a:lnTo>
                    <a:pt x="5046" y="343"/>
                  </a:lnTo>
                  <a:cubicBezTo>
                    <a:pt x="4799" y="137"/>
                    <a:pt x="4524" y="0"/>
                    <a:pt x="4239" y="0"/>
                  </a:cubicBez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1"/>
            <p:cNvSpPr/>
            <p:nvPr/>
          </p:nvSpPr>
          <p:spPr>
            <a:xfrm>
              <a:off x="6896035" y="2780027"/>
              <a:ext cx="16825" cy="26015"/>
            </a:xfrm>
            <a:custGeom>
              <a:avLst/>
              <a:gdLst/>
              <a:ahLst/>
              <a:cxnLst/>
              <a:rect l="l" t="t" r="r" b="b"/>
              <a:pathLst>
                <a:path w="335" h="518" extrusionOk="0">
                  <a:moveTo>
                    <a:pt x="183" y="0"/>
                  </a:moveTo>
                  <a:cubicBezTo>
                    <a:pt x="152" y="92"/>
                    <a:pt x="91" y="304"/>
                    <a:pt x="0" y="517"/>
                  </a:cubicBezTo>
                  <a:cubicBezTo>
                    <a:pt x="122" y="396"/>
                    <a:pt x="213" y="274"/>
                    <a:pt x="335" y="152"/>
                  </a:cubicBezTo>
                  <a:cubicBezTo>
                    <a:pt x="274" y="122"/>
                    <a:pt x="243" y="61"/>
                    <a:pt x="183" y="0"/>
                  </a:cubicBez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1"/>
            <p:cNvSpPr/>
            <p:nvPr/>
          </p:nvSpPr>
          <p:spPr>
            <a:xfrm>
              <a:off x="6889908" y="2787661"/>
              <a:ext cx="74882" cy="65691"/>
            </a:xfrm>
            <a:custGeom>
              <a:avLst/>
              <a:gdLst/>
              <a:ahLst/>
              <a:cxnLst/>
              <a:rect l="l" t="t" r="r" b="b"/>
              <a:pathLst>
                <a:path w="1491" h="1308" extrusionOk="0">
                  <a:moveTo>
                    <a:pt x="457" y="0"/>
                  </a:moveTo>
                  <a:cubicBezTo>
                    <a:pt x="335" y="122"/>
                    <a:pt x="244" y="244"/>
                    <a:pt x="122" y="365"/>
                  </a:cubicBezTo>
                  <a:cubicBezTo>
                    <a:pt x="61" y="517"/>
                    <a:pt x="31" y="669"/>
                    <a:pt x="1" y="760"/>
                  </a:cubicBezTo>
                  <a:cubicBezTo>
                    <a:pt x="274" y="882"/>
                    <a:pt x="487" y="1125"/>
                    <a:pt x="578" y="1307"/>
                  </a:cubicBezTo>
                  <a:cubicBezTo>
                    <a:pt x="821" y="1247"/>
                    <a:pt x="1399" y="1034"/>
                    <a:pt x="1490" y="973"/>
                  </a:cubicBezTo>
                  <a:cubicBezTo>
                    <a:pt x="1436" y="864"/>
                    <a:pt x="1333" y="756"/>
                    <a:pt x="1159" y="756"/>
                  </a:cubicBezTo>
                  <a:cubicBezTo>
                    <a:pt x="1139" y="756"/>
                    <a:pt x="1117" y="757"/>
                    <a:pt x="1095" y="760"/>
                  </a:cubicBezTo>
                  <a:cubicBezTo>
                    <a:pt x="1095" y="760"/>
                    <a:pt x="1121" y="234"/>
                    <a:pt x="684" y="234"/>
                  </a:cubicBezTo>
                  <a:cubicBezTo>
                    <a:pt x="652" y="234"/>
                    <a:pt x="616" y="237"/>
                    <a:pt x="578" y="244"/>
                  </a:cubicBezTo>
                  <a:cubicBezTo>
                    <a:pt x="578" y="244"/>
                    <a:pt x="517" y="122"/>
                    <a:pt x="457" y="0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1"/>
            <p:cNvSpPr/>
            <p:nvPr/>
          </p:nvSpPr>
          <p:spPr>
            <a:xfrm>
              <a:off x="7125001" y="2541620"/>
              <a:ext cx="53487" cy="35407"/>
            </a:xfrm>
            <a:custGeom>
              <a:avLst/>
              <a:gdLst/>
              <a:ahLst/>
              <a:cxnLst/>
              <a:rect l="l" t="t" r="r" b="b"/>
              <a:pathLst>
                <a:path w="1065" h="705" extrusionOk="0">
                  <a:moveTo>
                    <a:pt x="527" y="1"/>
                  </a:moveTo>
                  <a:cubicBezTo>
                    <a:pt x="470" y="1"/>
                    <a:pt x="413" y="19"/>
                    <a:pt x="365" y="66"/>
                  </a:cubicBezTo>
                  <a:lnTo>
                    <a:pt x="31" y="340"/>
                  </a:lnTo>
                  <a:cubicBezTo>
                    <a:pt x="1" y="370"/>
                    <a:pt x="31" y="462"/>
                    <a:pt x="61" y="522"/>
                  </a:cubicBezTo>
                  <a:lnTo>
                    <a:pt x="244" y="705"/>
                  </a:lnTo>
                  <a:cubicBezTo>
                    <a:pt x="435" y="486"/>
                    <a:pt x="700" y="366"/>
                    <a:pt x="972" y="366"/>
                  </a:cubicBezTo>
                  <a:cubicBezTo>
                    <a:pt x="1003" y="366"/>
                    <a:pt x="1034" y="367"/>
                    <a:pt x="1064" y="370"/>
                  </a:cubicBezTo>
                  <a:lnTo>
                    <a:pt x="821" y="127"/>
                  </a:lnTo>
                  <a:cubicBezTo>
                    <a:pt x="780" y="86"/>
                    <a:pt x="652" y="1"/>
                    <a:pt x="527" y="1"/>
                  </a:cubicBez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1"/>
            <p:cNvSpPr/>
            <p:nvPr/>
          </p:nvSpPr>
          <p:spPr>
            <a:xfrm>
              <a:off x="7137205" y="2559951"/>
              <a:ext cx="70261" cy="57756"/>
            </a:xfrm>
            <a:custGeom>
              <a:avLst/>
              <a:gdLst/>
              <a:ahLst/>
              <a:cxnLst/>
              <a:rect l="l" t="t" r="r" b="b"/>
              <a:pathLst>
                <a:path w="1399" h="1150" extrusionOk="0">
                  <a:moveTo>
                    <a:pt x="729" y="1"/>
                  </a:moveTo>
                  <a:cubicBezTo>
                    <a:pt x="462" y="1"/>
                    <a:pt x="219" y="118"/>
                    <a:pt x="1" y="309"/>
                  </a:cubicBezTo>
                  <a:lnTo>
                    <a:pt x="274" y="583"/>
                  </a:lnTo>
                  <a:lnTo>
                    <a:pt x="335" y="644"/>
                  </a:lnTo>
                  <a:lnTo>
                    <a:pt x="791" y="1100"/>
                  </a:lnTo>
                  <a:cubicBezTo>
                    <a:pt x="827" y="1135"/>
                    <a:pt x="862" y="1150"/>
                    <a:pt x="898" y="1150"/>
                  </a:cubicBezTo>
                  <a:cubicBezTo>
                    <a:pt x="923" y="1150"/>
                    <a:pt x="948" y="1143"/>
                    <a:pt x="973" y="1130"/>
                  </a:cubicBezTo>
                  <a:lnTo>
                    <a:pt x="1247" y="826"/>
                  </a:lnTo>
                  <a:cubicBezTo>
                    <a:pt x="1399" y="674"/>
                    <a:pt x="1217" y="431"/>
                    <a:pt x="1186" y="370"/>
                  </a:cubicBezTo>
                  <a:lnTo>
                    <a:pt x="882" y="66"/>
                  </a:lnTo>
                  <a:lnTo>
                    <a:pt x="821" y="5"/>
                  </a:lnTo>
                  <a:cubicBezTo>
                    <a:pt x="790" y="2"/>
                    <a:pt x="760" y="1"/>
                    <a:pt x="729" y="1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1"/>
            <p:cNvSpPr/>
            <p:nvPr/>
          </p:nvSpPr>
          <p:spPr>
            <a:xfrm>
              <a:off x="7120431" y="2558696"/>
              <a:ext cx="21395" cy="21395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152" y="0"/>
                  </a:moveTo>
                  <a:lnTo>
                    <a:pt x="0" y="152"/>
                  </a:lnTo>
                  <a:lnTo>
                    <a:pt x="274" y="426"/>
                  </a:lnTo>
                  <a:cubicBezTo>
                    <a:pt x="304" y="365"/>
                    <a:pt x="365" y="304"/>
                    <a:pt x="426" y="274"/>
                  </a:cubicBezTo>
                  <a:lnTo>
                    <a:pt x="152" y="0"/>
                  </a:ln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1"/>
            <p:cNvSpPr/>
            <p:nvPr/>
          </p:nvSpPr>
          <p:spPr>
            <a:xfrm>
              <a:off x="7134141" y="2572407"/>
              <a:ext cx="51980" cy="51930"/>
            </a:xfrm>
            <a:custGeom>
              <a:avLst/>
              <a:gdLst/>
              <a:ahLst/>
              <a:cxnLst/>
              <a:rect l="l" t="t" r="r" b="b"/>
              <a:pathLst>
                <a:path w="1035" h="1034" extrusionOk="0">
                  <a:moveTo>
                    <a:pt x="153" y="1"/>
                  </a:moveTo>
                  <a:cubicBezTo>
                    <a:pt x="92" y="31"/>
                    <a:pt x="31" y="92"/>
                    <a:pt x="1" y="153"/>
                  </a:cubicBezTo>
                  <a:lnTo>
                    <a:pt x="852" y="1034"/>
                  </a:lnTo>
                  <a:lnTo>
                    <a:pt x="1034" y="882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61"/>
            <p:cNvSpPr/>
            <p:nvPr/>
          </p:nvSpPr>
          <p:spPr>
            <a:xfrm>
              <a:off x="6954043" y="2720463"/>
              <a:ext cx="760268" cy="177788"/>
            </a:xfrm>
            <a:custGeom>
              <a:avLst/>
              <a:gdLst/>
              <a:ahLst/>
              <a:cxnLst/>
              <a:rect l="l" t="t" r="r" b="b"/>
              <a:pathLst>
                <a:path w="15138" h="3540" extrusionOk="0">
                  <a:moveTo>
                    <a:pt x="15016" y="1"/>
                  </a:moveTo>
                  <a:cubicBezTo>
                    <a:pt x="11583" y="1608"/>
                    <a:pt x="7800" y="2473"/>
                    <a:pt x="4071" y="2473"/>
                  </a:cubicBezTo>
                  <a:cubicBezTo>
                    <a:pt x="3145" y="2473"/>
                    <a:pt x="2221" y="2420"/>
                    <a:pt x="1307" y="2311"/>
                  </a:cubicBezTo>
                  <a:lnTo>
                    <a:pt x="1307" y="2311"/>
                  </a:lnTo>
                  <a:cubicBezTo>
                    <a:pt x="1429" y="2341"/>
                    <a:pt x="1520" y="2372"/>
                    <a:pt x="1520" y="2372"/>
                  </a:cubicBezTo>
                  <a:cubicBezTo>
                    <a:pt x="1520" y="2372"/>
                    <a:pt x="0" y="2767"/>
                    <a:pt x="943" y="3192"/>
                  </a:cubicBezTo>
                  <a:cubicBezTo>
                    <a:pt x="1353" y="3385"/>
                    <a:pt x="3470" y="3540"/>
                    <a:pt x="5928" y="3540"/>
                  </a:cubicBezTo>
                  <a:cubicBezTo>
                    <a:pt x="9293" y="3540"/>
                    <a:pt x="13297" y="3250"/>
                    <a:pt x="14438" y="2372"/>
                  </a:cubicBezTo>
                  <a:cubicBezTo>
                    <a:pt x="15046" y="1885"/>
                    <a:pt x="15137" y="1004"/>
                    <a:pt x="15016" y="1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1"/>
            <p:cNvSpPr/>
            <p:nvPr/>
          </p:nvSpPr>
          <p:spPr>
            <a:xfrm>
              <a:off x="6945404" y="2599878"/>
              <a:ext cx="761273" cy="244835"/>
            </a:xfrm>
            <a:custGeom>
              <a:avLst/>
              <a:gdLst/>
              <a:ahLst/>
              <a:cxnLst/>
              <a:rect l="l" t="t" r="r" b="b"/>
              <a:pathLst>
                <a:path w="15158" h="4875" extrusionOk="0">
                  <a:moveTo>
                    <a:pt x="14489" y="1"/>
                  </a:moveTo>
                  <a:cubicBezTo>
                    <a:pt x="12878" y="274"/>
                    <a:pt x="11328" y="1065"/>
                    <a:pt x="9686" y="1520"/>
                  </a:cubicBezTo>
                  <a:cubicBezTo>
                    <a:pt x="9717" y="1581"/>
                    <a:pt x="9717" y="1642"/>
                    <a:pt x="9717" y="1703"/>
                  </a:cubicBezTo>
                  <a:cubicBezTo>
                    <a:pt x="9717" y="2094"/>
                    <a:pt x="8622" y="2205"/>
                    <a:pt x="7372" y="2205"/>
                  </a:cubicBezTo>
                  <a:cubicBezTo>
                    <a:pt x="5704" y="2205"/>
                    <a:pt x="3759" y="2007"/>
                    <a:pt x="3759" y="2007"/>
                  </a:cubicBezTo>
                  <a:cubicBezTo>
                    <a:pt x="3759" y="2007"/>
                    <a:pt x="3394" y="1399"/>
                    <a:pt x="2513" y="1034"/>
                  </a:cubicBezTo>
                  <a:cubicBezTo>
                    <a:pt x="2413" y="989"/>
                    <a:pt x="2334" y="970"/>
                    <a:pt x="2272" y="970"/>
                  </a:cubicBezTo>
                  <a:cubicBezTo>
                    <a:pt x="1787" y="970"/>
                    <a:pt x="2361" y="2189"/>
                    <a:pt x="2361" y="2189"/>
                  </a:cubicBezTo>
                  <a:cubicBezTo>
                    <a:pt x="2361" y="2189"/>
                    <a:pt x="2341" y="2189"/>
                    <a:pt x="2305" y="2189"/>
                  </a:cubicBezTo>
                  <a:cubicBezTo>
                    <a:pt x="1948" y="2189"/>
                    <a:pt x="1" y="2214"/>
                    <a:pt x="415" y="2767"/>
                  </a:cubicBezTo>
                  <a:cubicBezTo>
                    <a:pt x="804" y="3350"/>
                    <a:pt x="1598" y="3375"/>
                    <a:pt x="1733" y="3375"/>
                  </a:cubicBezTo>
                  <a:cubicBezTo>
                    <a:pt x="1746" y="3375"/>
                    <a:pt x="1753" y="3375"/>
                    <a:pt x="1753" y="3375"/>
                  </a:cubicBezTo>
                  <a:lnTo>
                    <a:pt x="1753" y="3375"/>
                  </a:lnTo>
                  <a:cubicBezTo>
                    <a:pt x="1753" y="3375"/>
                    <a:pt x="142" y="3831"/>
                    <a:pt x="537" y="4195"/>
                  </a:cubicBezTo>
                  <a:cubicBezTo>
                    <a:pt x="780" y="4469"/>
                    <a:pt x="1236" y="4621"/>
                    <a:pt x="1479" y="4712"/>
                  </a:cubicBezTo>
                  <a:cubicBezTo>
                    <a:pt x="2393" y="4821"/>
                    <a:pt x="3317" y="4874"/>
                    <a:pt x="4243" y="4874"/>
                  </a:cubicBezTo>
                  <a:cubicBezTo>
                    <a:pt x="7971" y="4874"/>
                    <a:pt x="11749" y="4009"/>
                    <a:pt x="15157" y="2402"/>
                  </a:cubicBezTo>
                  <a:cubicBezTo>
                    <a:pt x="15066" y="1612"/>
                    <a:pt x="14793" y="791"/>
                    <a:pt x="1448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6" name="Google Shape;1906;p61"/>
          <p:cNvSpPr txBox="1">
            <a:spLocks noGrp="1"/>
          </p:cNvSpPr>
          <p:nvPr>
            <p:ph type="subTitle" idx="1"/>
          </p:nvPr>
        </p:nvSpPr>
        <p:spPr>
          <a:xfrm>
            <a:off x="2025313" y="2778529"/>
            <a:ext cx="5089068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cuối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kì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2.</a:t>
            </a:r>
            <a:endParaRPr sz="2800" dirty="0">
              <a:solidFill>
                <a:srgbClr val="002060"/>
              </a:solidFill>
            </a:endParaRPr>
          </a:p>
        </p:txBody>
      </p:sp>
      <p:grpSp>
        <p:nvGrpSpPr>
          <p:cNvPr id="120" name="Google Shape;3227;p78">
            <a:extLst>
              <a:ext uri="{FF2B5EF4-FFF2-40B4-BE49-F238E27FC236}">
                <a16:creationId xmlns="" xmlns:a16="http://schemas.microsoft.com/office/drawing/2014/main" id="{95A9585A-7882-40FD-B4EC-EB7C4824209A}"/>
              </a:ext>
            </a:extLst>
          </p:cNvPr>
          <p:cNvGrpSpPr/>
          <p:nvPr/>
        </p:nvGrpSpPr>
        <p:grpSpPr>
          <a:xfrm>
            <a:off x="317911" y="422316"/>
            <a:ext cx="1942893" cy="1697580"/>
            <a:chOff x="1028498" y="1683460"/>
            <a:chExt cx="3644098" cy="3237645"/>
          </a:xfrm>
        </p:grpSpPr>
        <p:grpSp>
          <p:nvGrpSpPr>
            <p:cNvPr id="121" name="Google Shape;3228;p78">
              <a:extLst>
                <a:ext uri="{FF2B5EF4-FFF2-40B4-BE49-F238E27FC236}">
                  <a16:creationId xmlns="" xmlns:a16="http://schemas.microsoft.com/office/drawing/2014/main" id="{2F3561EB-DB46-4F0C-A18E-3FED2F52906E}"/>
                </a:ext>
              </a:extLst>
            </p:cNvPr>
            <p:cNvGrpSpPr/>
            <p:nvPr/>
          </p:nvGrpSpPr>
          <p:grpSpPr>
            <a:xfrm>
              <a:off x="1028498" y="1683460"/>
              <a:ext cx="3644098" cy="3237645"/>
              <a:chOff x="20634400" y="3255200"/>
              <a:chExt cx="1876950" cy="1667600"/>
            </a:xfrm>
          </p:grpSpPr>
          <p:sp>
            <p:nvSpPr>
              <p:cNvPr id="123" name="Google Shape;3229;p78">
                <a:extLst>
                  <a:ext uri="{FF2B5EF4-FFF2-40B4-BE49-F238E27FC236}">
                    <a16:creationId xmlns="" xmlns:a16="http://schemas.microsoft.com/office/drawing/2014/main" id="{62946F67-1D0F-456B-BDF9-8C7049333791}"/>
                  </a:ext>
                </a:extLst>
              </p:cNvPr>
              <p:cNvSpPr/>
              <p:nvPr/>
            </p:nvSpPr>
            <p:spPr>
              <a:xfrm>
                <a:off x="20849450" y="4216150"/>
                <a:ext cx="126150" cy="602625"/>
              </a:xfrm>
              <a:custGeom>
                <a:avLst/>
                <a:gdLst/>
                <a:ahLst/>
                <a:cxnLst/>
                <a:rect l="l" t="t" r="r" b="b"/>
                <a:pathLst>
                  <a:path w="5046" h="24105" extrusionOk="0">
                    <a:moveTo>
                      <a:pt x="5046" y="1"/>
                    </a:moveTo>
                    <a:lnTo>
                      <a:pt x="2310" y="518"/>
                    </a:lnTo>
                    <a:lnTo>
                      <a:pt x="0" y="21369"/>
                    </a:lnTo>
                    <a:lnTo>
                      <a:pt x="2432" y="24104"/>
                    </a:lnTo>
                    <a:lnTo>
                      <a:pt x="5046" y="1"/>
                    </a:lnTo>
                    <a:close/>
                  </a:path>
                </a:pathLst>
              </a:custGeom>
              <a:solidFill>
                <a:srgbClr val="A55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3230;p78">
                <a:extLst>
                  <a:ext uri="{FF2B5EF4-FFF2-40B4-BE49-F238E27FC236}">
                    <a16:creationId xmlns="" xmlns:a16="http://schemas.microsoft.com/office/drawing/2014/main" id="{940857CF-56F7-4FCD-A769-4F36F2896948}"/>
                  </a:ext>
                </a:extLst>
              </p:cNvPr>
              <p:cNvSpPr/>
              <p:nvPr/>
            </p:nvSpPr>
            <p:spPr>
              <a:xfrm>
                <a:off x="21173925" y="4147775"/>
                <a:ext cx="189225" cy="610975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24439" extrusionOk="0">
                    <a:moveTo>
                      <a:pt x="2280" y="0"/>
                    </a:moveTo>
                    <a:lnTo>
                      <a:pt x="0" y="426"/>
                    </a:lnTo>
                    <a:lnTo>
                      <a:pt x="3283" y="22402"/>
                    </a:lnTo>
                    <a:lnTo>
                      <a:pt x="7569" y="24438"/>
                    </a:lnTo>
                    <a:lnTo>
                      <a:pt x="2280" y="0"/>
                    </a:lnTo>
                    <a:close/>
                  </a:path>
                </a:pathLst>
              </a:custGeom>
              <a:solidFill>
                <a:srgbClr val="A55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3231;p78">
                <a:extLst>
                  <a:ext uri="{FF2B5EF4-FFF2-40B4-BE49-F238E27FC236}">
                    <a16:creationId xmlns="" xmlns:a16="http://schemas.microsoft.com/office/drawing/2014/main" id="{C169BD29-C793-45ED-A628-A6080B11CA01}"/>
                  </a:ext>
                </a:extLst>
              </p:cNvPr>
              <p:cNvSpPr/>
              <p:nvPr/>
            </p:nvSpPr>
            <p:spPr>
              <a:xfrm>
                <a:off x="21208100" y="4149275"/>
                <a:ext cx="225725" cy="612500"/>
              </a:xfrm>
              <a:custGeom>
                <a:avLst/>
                <a:gdLst/>
                <a:ahLst/>
                <a:cxnLst/>
                <a:rect l="l" t="t" r="r" b="b"/>
                <a:pathLst>
                  <a:path w="9029" h="24500" extrusionOk="0">
                    <a:moveTo>
                      <a:pt x="2858" y="1"/>
                    </a:moveTo>
                    <a:lnTo>
                      <a:pt x="1" y="396"/>
                    </a:lnTo>
                    <a:lnTo>
                      <a:pt x="6202" y="24378"/>
                    </a:lnTo>
                    <a:lnTo>
                      <a:pt x="9028" y="24500"/>
                    </a:lnTo>
                    <a:lnTo>
                      <a:pt x="2858" y="1"/>
                    </a:ln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3232;p78">
                <a:extLst>
                  <a:ext uri="{FF2B5EF4-FFF2-40B4-BE49-F238E27FC236}">
                    <a16:creationId xmlns="" xmlns:a16="http://schemas.microsoft.com/office/drawing/2014/main" id="{5AD72944-A29D-453B-827F-7D660F5BB9F0}"/>
                  </a:ext>
                </a:extLst>
              </p:cNvPr>
              <p:cNvSpPr/>
              <p:nvPr/>
            </p:nvSpPr>
            <p:spPr>
              <a:xfrm>
                <a:off x="20910225" y="4215400"/>
                <a:ext cx="133775" cy="603375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24135" extrusionOk="0">
                    <a:moveTo>
                      <a:pt x="5350" y="0"/>
                    </a:moveTo>
                    <a:lnTo>
                      <a:pt x="2280" y="365"/>
                    </a:lnTo>
                    <a:lnTo>
                      <a:pt x="1" y="24134"/>
                    </a:lnTo>
                    <a:lnTo>
                      <a:pt x="1" y="24134"/>
                    </a:lnTo>
                    <a:lnTo>
                      <a:pt x="3800" y="24074"/>
                    </a:lnTo>
                    <a:lnTo>
                      <a:pt x="5350" y="0"/>
                    </a:ln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3233;p78">
                <a:extLst>
                  <a:ext uri="{FF2B5EF4-FFF2-40B4-BE49-F238E27FC236}">
                    <a16:creationId xmlns="" xmlns:a16="http://schemas.microsoft.com/office/drawing/2014/main" id="{9105EFCB-AB29-4780-8DFA-5932077AC213}"/>
                  </a:ext>
                </a:extLst>
              </p:cNvPr>
              <p:cNvSpPr/>
              <p:nvPr/>
            </p:nvSpPr>
            <p:spPr>
              <a:xfrm>
                <a:off x="20691375" y="4011750"/>
                <a:ext cx="817675" cy="232550"/>
              </a:xfrm>
              <a:custGeom>
                <a:avLst/>
                <a:gdLst/>
                <a:ahLst/>
                <a:cxnLst/>
                <a:rect l="l" t="t" r="r" b="b"/>
                <a:pathLst>
                  <a:path w="32707" h="9302" extrusionOk="0">
                    <a:moveTo>
                      <a:pt x="24257" y="0"/>
                    </a:moveTo>
                    <a:lnTo>
                      <a:pt x="1" y="6323"/>
                    </a:lnTo>
                    <a:lnTo>
                      <a:pt x="7660" y="9301"/>
                    </a:lnTo>
                    <a:lnTo>
                      <a:pt x="32707" y="3435"/>
                    </a:lnTo>
                    <a:lnTo>
                      <a:pt x="24257" y="0"/>
                    </a:lnTo>
                    <a:close/>
                  </a:path>
                </a:pathLst>
              </a:custGeom>
              <a:solidFill>
                <a:srgbClr val="D871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3234;p78">
                <a:extLst>
                  <a:ext uri="{FF2B5EF4-FFF2-40B4-BE49-F238E27FC236}">
                    <a16:creationId xmlns="" xmlns:a16="http://schemas.microsoft.com/office/drawing/2014/main" id="{2E4168B9-73B0-48FC-92C5-272198AC18EF}"/>
                  </a:ext>
                </a:extLst>
              </p:cNvPr>
              <p:cNvSpPr/>
              <p:nvPr/>
            </p:nvSpPr>
            <p:spPr>
              <a:xfrm>
                <a:off x="20882875" y="4097625"/>
                <a:ext cx="626175" cy="208225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8329" extrusionOk="0">
                    <a:moveTo>
                      <a:pt x="25047" y="0"/>
                    </a:moveTo>
                    <a:lnTo>
                      <a:pt x="0" y="5866"/>
                    </a:lnTo>
                    <a:lnTo>
                      <a:pt x="0" y="8328"/>
                    </a:lnTo>
                    <a:lnTo>
                      <a:pt x="24743" y="2310"/>
                    </a:lnTo>
                    <a:lnTo>
                      <a:pt x="25047" y="0"/>
                    </a:ln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3235;p78">
                <a:extLst>
                  <a:ext uri="{FF2B5EF4-FFF2-40B4-BE49-F238E27FC236}">
                    <a16:creationId xmlns="" xmlns:a16="http://schemas.microsoft.com/office/drawing/2014/main" id="{CC38D4C5-9CF0-4EAF-92FB-E904F8A5E0E3}"/>
                  </a:ext>
                </a:extLst>
              </p:cNvPr>
              <p:cNvSpPr/>
              <p:nvPr/>
            </p:nvSpPr>
            <p:spPr>
              <a:xfrm>
                <a:off x="20691375" y="4169800"/>
                <a:ext cx="191525" cy="136050"/>
              </a:xfrm>
              <a:custGeom>
                <a:avLst/>
                <a:gdLst/>
                <a:ahLst/>
                <a:cxnLst/>
                <a:rect l="l" t="t" r="r" b="b"/>
                <a:pathLst>
                  <a:path w="7661" h="5442" extrusionOk="0">
                    <a:moveTo>
                      <a:pt x="1" y="1"/>
                    </a:moveTo>
                    <a:lnTo>
                      <a:pt x="1" y="2767"/>
                    </a:lnTo>
                    <a:lnTo>
                      <a:pt x="7660" y="5441"/>
                    </a:lnTo>
                    <a:lnTo>
                      <a:pt x="7660" y="297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55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3236;p78">
                <a:extLst>
                  <a:ext uri="{FF2B5EF4-FFF2-40B4-BE49-F238E27FC236}">
                    <a16:creationId xmlns="" xmlns:a16="http://schemas.microsoft.com/office/drawing/2014/main" id="{BC1DD4F1-5433-4073-944B-12A9D2AF28C1}"/>
                  </a:ext>
                </a:extLst>
              </p:cNvPr>
              <p:cNvSpPr/>
              <p:nvPr/>
            </p:nvSpPr>
            <p:spPr>
              <a:xfrm>
                <a:off x="20797775" y="3943700"/>
                <a:ext cx="480275" cy="266400"/>
              </a:xfrm>
              <a:custGeom>
                <a:avLst/>
                <a:gdLst/>
                <a:ahLst/>
                <a:cxnLst/>
                <a:rect l="l" t="t" r="r" b="b"/>
                <a:pathLst>
                  <a:path w="19211" h="10656" extrusionOk="0">
                    <a:moveTo>
                      <a:pt x="3006" y="0"/>
                    </a:moveTo>
                    <a:cubicBezTo>
                      <a:pt x="2641" y="0"/>
                      <a:pt x="2276" y="16"/>
                      <a:pt x="1915" y="48"/>
                    </a:cubicBezTo>
                    <a:cubicBezTo>
                      <a:pt x="1277" y="78"/>
                      <a:pt x="638" y="169"/>
                      <a:pt x="0" y="321"/>
                    </a:cubicBezTo>
                    <a:lnTo>
                      <a:pt x="2249" y="10656"/>
                    </a:lnTo>
                    <a:lnTo>
                      <a:pt x="19210" y="7099"/>
                    </a:lnTo>
                    <a:cubicBezTo>
                      <a:pt x="18481" y="6096"/>
                      <a:pt x="17113" y="5732"/>
                      <a:pt x="15897" y="5397"/>
                    </a:cubicBezTo>
                    <a:cubicBezTo>
                      <a:pt x="14438" y="4972"/>
                      <a:pt x="12979" y="4425"/>
                      <a:pt x="11703" y="3634"/>
                    </a:cubicBezTo>
                    <a:cubicBezTo>
                      <a:pt x="10456" y="2874"/>
                      <a:pt x="9362" y="1902"/>
                      <a:pt x="8085" y="1203"/>
                    </a:cubicBezTo>
                    <a:cubicBezTo>
                      <a:pt x="6550" y="372"/>
                      <a:pt x="4765" y="0"/>
                      <a:pt x="3006" y="0"/>
                    </a:cubicBezTo>
                    <a:close/>
                  </a:path>
                </a:pathLst>
              </a:custGeom>
              <a:solidFill>
                <a:srgbClr val="98DA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3237;p78">
                <a:extLst>
                  <a:ext uri="{FF2B5EF4-FFF2-40B4-BE49-F238E27FC236}">
                    <a16:creationId xmlns="" xmlns:a16="http://schemas.microsoft.com/office/drawing/2014/main" id="{44626499-8BFA-4642-95B4-9A4A6B17BA95}"/>
                  </a:ext>
                </a:extLst>
              </p:cNvPr>
              <p:cNvSpPr/>
              <p:nvPr/>
            </p:nvSpPr>
            <p:spPr>
              <a:xfrm>
                <a:off x="20746100" y="3317200"/>
                <a:ext cx="707475" cy="804000"/>
              </a:xfrm>
              <a:custGeom>
                <a:avLst/>
                <a:gdLst/>
                <a:ahLst/>
                <a:cxnLst/>
                <a:rect l="l" t="t" r="r" b="b"/>
                <a:pathLst>
                  <a:path w="28299" h="32160" extrusionOk="0">
                    <a:moveTo>
                      <a:pt x="22827" y="1"/>
                    </a:moveTo>
                    <a:lnTo>
                      <a:pt x="12675" y="1977"/>
                    </a:lnTo>
                    <a:cubicBezTo>
                      <a:pt x="13162" y="3010"/>
                      <a:pt x="12462" y="4317"/>
                      <a:pt x="12584" y="5502"/>
                    </a:cubicBezTo>
                    <a:cubicBezTo>
                      <a:pt x="12675" y="6414"/>
                      <a:pt x="13283" y="7205"/>
                      <a:pt x="14043" y="7752"/>
                    </a:cubicBezTo>
                    <a:cubicBezTo>
                      <a:pt x="14773" y="8299"/>
                      <a:pt x="15654" y="8633"/>
                      <a:pt x="16475" y="8998"/>
                    </a:cubicBezTo>
                    <a:cubicBezTo>
                      <a:pt x="18207" y="9758"/>
                      <a:pt x="20001" y="10852"/>
                      <a:pt x="20639" y="12615"/>
                    </a:cubicBezTo>
                    <a:cubicBezTo>
                      <a:pt x="21125" y="13922"/>
                      <a:pt x="20821" y="15442"/>
                      <a:pt x="19940" y="16506"/>
                    </a:cubicBezTo>
                    <a:cubicBezTo>
                      <a:pt x="19203" y="17369"/>
                      <a:pt x="18063" y="17872"/>
                      <a:pt x="16910" y="17872"/>
                    </a:cubicBezTo>
                    <a:cubicBezTo>
                      <a:pt x="16684" y="17872"/>
                      <a:pt x="16456" y="17853"/>
                      <a:pt x="16232" y="17813"/>
                    </a:cubicBezTo>
                    <a:cubicBezTo>
                      <a:pt x="14803" y="17539"/>
                      <a:pt x="13648" y="16506"/>
                      <a:pt x="12250" y="16080"/>
                    </a:cubicBezTo>
                    <a:cubicBezTo>
                      <a:pt x="11680" y="15909"/>
                      <a:pt x="11099" y="15845"/>
                      <a:pt x="10511" y="15845"/>
                    </a:cubicBezTo>
                    <a:cubicBezTo>
                      <a:pt x="9217" y="15845"/>
                      <a:pt x="7892" y="16156"/>
                      <a:pt x="6596" y="16323"/>
                    </a:cubicBezTo>
                    <a:cubicBezTo>
                      <a:pt x="5903" y="16419"/>
                      <a:pt x="5195" y="16470"/>
                      <a:pt x="4485" y="16470"/>
                    </a:cubicBezTo>
                    <a:cubicBezTo>
                      <a:pt x="2953" y="16470"/>
                      <a:pt x="1413" y="16235"/>
                      <a:pt x="0" y="15715"/>
                    </a:cubicBezTo>
                    <a:lnTo>
                      <a:pt x="0" y="15715"/>
                    </a:lnTo>
                    <a:lnTo>
                      <a:pt x="2067" y="25381"/>
                    </a:lnTo>
                    <a:cubicBezTo>
                      <a:pt x="2705" y="25229"/>
                      <a:pt x="3313" y="25138"/>
                      <a:pt x="3952" y="25108"/>
                    </a:cubicBezTo>
                    <a:cubicBezTo>
                      <a:pt x="4318" y="25076"/>
                      <a:pt x="4687" y="25060"/>
                      <a:pt x="5056" y="25060"/>
                    </a:cubicBezTo>
                    <a:cubicBezTo>
                      <a:pt x="6832" y="25060"/>
                      <a:pt x="8617" y="25432"/>
                      <a:pt x="10152" y="26263"/>
                    </a:cubicBezTo>
                    <a:cubicBezTo>
                      <a:pt x="11429" y="26962"/>
                      <a:pt x="12523" y="27934"/>
                      <a:pt x="13770" y="28694"/>
                    </a:cubicBezTo>
                    <a:cubicBezTo>
                      <a:pt x="15046" y="29485"/>
                      <a:pt x="16505" y="30032"/>
                      <a:pt x="17964" y="30457"/>
                    </a:cubicBezTo>
                    <a:cubicBezTo>
                      <a:pt x="19180" y="30792"/>
                      <a:pt x="20548" y="31156"/>
                      <a:pt x="21277" y="32159"/>
                    </a:cubicBezTo>
                    <a:lnTo>
                      <a:pt x="28299" y="30700"/>
                    </a:lnTo>
                    <a:lnTo>
                      <a:pt x="22827" y="1"/>
                    </a:lnTo>
                    <a:close/>
                  </a:path>
                </a:pathLst>
              </a:custGeom>
              <a:solidFill>
                <a:srgbClr val="FFE1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3238;p78">
                <a:extLst>
                  <a:ext uri="{FF2B5EF4-FFF2-40B4-BE49-F238E27FC236}">
                    <a16:creationId xmlns="" xmlns:a16="http://schemas.microsoft.com/office/drawing/2014/main" id="{78CCD54C-05A8-4F8C-8F28-B2C81549EF06}"/>
                  </a:ext>
                </a:extLst>
              </p:cNvPr>
              <p:cNvSpPr/>
              <p:nvPr/>
            </p:nvSpPr>
            <p:spPr>
              <a:xfrm>
                <a:off x="20687575" y="3366600"/>
                <a:ext cx="586675" cy="397400"/>
              </a:xfrm>
              <a:custGeom>
                <a:avLst/>
                <a:gdLst/>
                <a:ahLst/>
                <a:cxnLst/>
                <a:rect l="l" t="t" r="r" b="b"/>
                <a:pathLst>
                  <a:path w="23467" h="15896" extrusionOk="0">
                    <a:moveTo>
                      <a:pt x="15016" y="1"/>
                    </a:moveTo>
                    <a:lnTo>
                      <a:pt x="1" y="2919"/>
                    </a:lnTo>
                    <a:lnTo>
                      <a:pt x="2341" y="13739"/>
                    </a:lnTo>
                    <a:cubicBezTo>
                      <a:pt x="3754" y="14259"/>
                      <a:pt x="5294" y="14494"/>
                      <a:pt x="6836" y="14494"/>
                    </a:cubicBezTo>
                    <a:cubicBezTo>
                      <a:pt x="7550" y="14494"/>
                      <a:pt x="8265" y="14443"/>
                      <a:pt x="8968" y="14347"/>
                    </a:cubicBezTo>
                    <a:cubicBezTo>
                      <a:pt x="10243" y="14180"/>
                      <a:pt x="11561" y="13869"/>
                      <a:pt x="12853" y="13869"/>
                    </a:cubicBezTo>
                    <a:cubicBezTo>
                      <a:pt x="13440" y="13869"/>
                      <a:pt x="14021" y="13933"/>
                      <a:pt x="14591" y="14104"/>
                    </a:cubicBezTo>
                    <a:cubicBezTo>
                      <a:pt x="15989" y="14530"/>
                      <a:pt x="17144" y="15563"/>
                      <a:pt x="18573" y="15837"/>
                    </a:cubicBezTo>
                    <a:cubicBezTo>
                      <a:pt x="18797" y="15876"/>
                      <a:pt x="19023" y="15896"/>
                      <a:pt x="19249" y="15896"/>
                    </a:cubicBezTo>
                    <a:cubicBezTo>
                      <a:pt x="20403" y="15896"/>
                      <a:pt x="21544" y="15389"/>
                      <a:pt x="22281" y="14499"/>
                    </a:cubicBezTo>
                    <a:cubicBezTo>
                      <a:pt x="23162" y="13466"/>
                      <a:pt x="23466" y="11946"/>
                      <a:pt x="22980" y="10639"/>
                    </a:cubicBezTo>
                    <a:cubicBezTo>
                      <a:pt x="22342" y="8876"/>
                      <a:pt x="20548" y="7812"/>
                      <a:pt x="18816" y="7022"/>
                    </a:cubicBezTo>
                    <a:cubicBezTo>
                      <a:pt x="17995" y="6657"/>
                      <a:pt x="17114" y="6323"/>
                      <a:pt x="16384" y="5776"/>
                    </a:cubicBezTo>
                    <a:cubicBezTo>
                      <a:pt x="15624" y="5229"/>
                      <a:pt x="15016" y="4438"/>
                      <a:pt x="14925" y="3526"/>
                    </a:cubicBezTo>
                    <a:cubicBezTo>
                      <a:pt x="14803" y="2341"/>
                      <a:pt x="15503" y="1034"/>
                      <a:pt x="15016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3239;p78">
                <a:extLst>
                  <a:ext uri="{FF2B5EF4-FFF2-40B4-BE49-F238E27FC236}">
                    <a16:creationId xmlns="" xmlns:a16="http://schemas.microsoft.com/office/drawing/2014/main" id="{394E8015-A00C-482F-A1CA-2DC2F6A78BF4}"/>
                  </a:ext>
                </a:extLst>
              </p:cNvPr>
              <p:cNvSpPr/>
              <p:nvPr/>
            </p:nvSpPr>
            <p:spPr>
              <a:xfrm>
                <a:off x="20635150" y="3390925"/>
                <a:ext cx="218875" cy="819175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32767" extrusionOk="0">
                    <a:moveTo>
                      <a:pt x="0" y="0"/>
                    </a:moveTo>
                    <a:lnTo>
                      <a:pt x="6384" y="31034"/>
                    </a:lnTo>
                    <a:lnTo>
                      <a:pt x="8754" y="32767"/>
                    </a:lnTo>
                    <a:lnTo>
                      <a:pt x="8754" y="32767"/>
                    </a:lnTo>
                    <a:lnTo>
                      <a:pt x="2098" y="19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C6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3240;p78">
                <a:extLst>
                  <a:ext uri="{FF2B5EF4-FFF2-40B4-BE49-F238E27FC236}">
                    <a16:creationId xmlns="" xmlns:a16="http://schemas.microsoft.com/office/drawing/2014/main" id="{85D5AB24-EB28-4B94-B3EC-DBA246C8B044}"/>
                  </a:ext>
                </a:extLst>
              </p:cNvPr>
              <p:cNvSpPr/>
              <p:nvPr/>
            </p:nvSpPr>
            <p:spPr>
              <a:xfrm>
                <a:off x="20634400" y="3276925"/>
                <a:ext cx="68240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27296" h="6506" extrusionOk="0">
                    <a:moveTo>
                      <a:pt x="24864" y="1"/>
                    </a:moveTo>
                    <a:cubicBezTo>
                      <a:pt x="24560" y="1"/>
                      <a:pt x="0" y="4560"/>
                      <a:pt x="0" y="4560"/>
                    </a:cubicBezTo>
                    <a:lnTo>
                      <a:pt x="2128" y="6506"/>
                    </a:lnTo>
                    <a:lnTo>
                      <a:pt x="27295" y="1612"/>
                    </a:lnTo>
                    <a:cubicBezTo>
                      <a:pt x="27295" y="1612"/>
                      <a:pt x="25198" y="1"/>
                      <a:pt x="24864" y="1"/>
                    </a:cubicBezTo>
                    <a:close/>
                  </a:path>
                </a:pathLst>
              </a:custGeom>
              <a:solidFill>
                <a:srgbClr val="FFE8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3241;p78">
                <a:extLst>
                  <a:ext uri="{FF2B5EF4-FFF2-40B4-BE49-F238E27FC236}">
                    <a16:creationId xmlns="" xmlns:a16="http://schemas.microsoft.com/office/drawing/2014/main" id="{C6CB57F0-77FA-4C36-8E3D-31C186D2CBC9}"/>
                  </a:ext>
                </a:extLst>
              </p:cNvPr>
              <p:cNvSpPr/>
              <p:nvPr/>
            </p:nvSpPr>
            <p:spPr>
              <a:xfrm>
                <a:off x="21562975" y="4866625"/>
                <a:ext cx="805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2068" extrusionOk="0">
                    <a:moveTo>
                      <a:pt x="153" y="0"/>
                    </a:moveTo>
                    <a:cubicBezTo>
                      <a:pt x="1" y="943"/>
                      <a:pt x="122" y="1763"/>
                      <a:pt x="791" y="2007"/>
                    </a:cubicBezTo>
                    <a:cubicBezTo>
                      <a:pt x="903" y="2048"/>
                      <a:pt x="1027" y="2067"/>
                      <a:pt x="1160" y="2067"/>
                    </a:cubicBezTo>
                    <a:cubicBezTo>
                      <a:pt x="1714" y="2067"/>
                      <a:pt x="2439" y="1731"/>
                      <a:pt x="3223" y="1216"/>
                    </a:cubicBezTo>
                    <a:cubicBezTo>
                      <a:pt x="1733" y="183"/>
                      <a:pt x="700" y="0"/>
                      <a:pt x="153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3242;p78">
                <a:extLst>
                  <a:ext uri="{FF2B5EF4-FFF2-40B4-BE49-F238E27FC236}">
                    <a16:creationId xmlns="" xmlns:a16="http://schemas.microsoft.com/office/drawing/2014/main" id="{0C6C543B-2687-4BD6-BBEC-151A11062436}"/>
                  </a:ext>
                </a:extLst>
              </p:cNvPr>
              <p:cNvSpPr/>
              <p:nvPr/>
            </p:nvSpPr>
            <p:spPr>
              <a:xfrm>
                <a:off x="21566775" y="4801975"/>
                <a:ext cx="1352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3803" extrusionOk="0">
                    <a:moveTo>
                      <a:pt x="965" y="1"/>
                    </a:moveTo>
                    <a:cubicBezTo>
                      <a:pt x="916" y="1"/>
                      <a:pt x="868" y="1"/>
                      <a:pt x="821" y="3"/>
                    </a:cubicBezTo>
                    <a:cubicBezTo>
                      <a:pt x="487" y="793"/>
                      <a:pt x="153" y="1735"/>
                      <a:pt x="1" y="2586"/>
                    </a:cubicBezTo>
                    <a:cubicBezTo>
                      <a:pt x="548" y="2586"/>
                      <a:pt x="1581" y="2769"/>
                      <a:pt x="3071" y="3802"/>
                    </a:cubicBezTo>
                    <a:cubicBezTo>
                      <a:pt x="3830" y="3286"/>
                      <a:pt x="4651" y="2617"/>
                      <a:pt x="5411" y="1948"/>
                    </a:cubicBezTo>
                    <a:cubicBezTo>
                      <a:pt x="3723" y="348"/>
                      <a:pt x="2063" y="1"/>
                      <a:pt x="9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3243;p78">
                <a:extLst>
                  <a:ext uri="{FF2B5EF4-FFF2-40B4-BE49-F238E27FC236}">
                    <a16:creationId xmlns="" xmlns:a16="http://schemas.microsoft.com/office/drawing/2014/main" id="{F3432998-1568-4FA1-9F32-0A9C0F40C5D2}"/>
                  </a:ext>
                </a:extLst>
              </p:cNvPr>
              <p:cNvSpPr/>
              <p:nvPr/>
            </p:nvSpPr>
            <p:spPr>
              <a:xfrm>
                <a:off x="21587300" y="4692075"/>
                <a:ext cx="183900" cy="158625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6345" extrusionOk="0">
                    <a:moveTo>
                      <a:pt x="5078" y="1"/>
                    </a:moveTo>
                    <a:cubicBezTo>
                      <a:pt x="4704" y="1"/>
                      <a:pt x="730" y="2788"/>
                      <a:pt x="730" y="2788"/>
                    </a:cubicBezTo>
                    <a:cubicBezTo>
                      <a:pt x="730" y="2788"/>
                      <a:pt x="395" y="3487"/>
                      <a:pt x="0" y="4399"/>
                    </a:cubicBezTo>
                    <a:cubicBezTo>
                      <a:pt x="47" y="4397"/>
                      <a:pt x="95" y="4397"/>
                      <a:pt x="144" y="4397"/>
                    </a:cubicBezTo>
                    <a:cubicBezTo>
                      <a:pt x="1242" y="4397"/>
                      <a:pt x="2902" y="4744"/>
                      <a:pt x="4590" y="6344"/>
                    </a:cubicBezTo>
                    <a:cubicBezTo>
                      <a:pt x="6110" y="4946"/>
                      <a:pt x="7356" y="3548"/>
                      <a:pt x="7356" y="3548"/>
                    </a:cubicBezTo>
                    <a:cubicBezTo>
                      <a:pt x="7356" y="3548"/>
                      <a:pt x="5137" y="295"/>
                      <a:pt x="5107" y="22"/>
                    </a:cubicBezTo>
                    <a:cubicBezTo>
                      <a:pt x="5107" y="7"/>
                      <a:pt x="5097" y="1"/>
                      <a:pt x="5078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3244;p78">
                <a:extLst>
                  <a:ext uri="{FF2B5EF4-FFF2-40B4-BE49-F238E27FC236}">
                    <a16:creationId xmlns="" xmlns:a16="http://schemas.microsoft.com/office/drawing/2014/main" id="{64F6D247-AD7D-4FE1-9860-8B808CC23228}"/>
                  </a:ext>
                </a:extLst>
              </p:cNvPr>
              <p:cNvSpPr/>
              <p:nvPr/>
            </p:nvSpPr>
            <p:spPr>
              <a:xfrm>
                <a:off x="21620725" y="4745050"/>
                <a:ext cx="175575" cy="136800"/>
              </a:xfrm>
              <a:custGeom>
                <a:avLst/>
                <a:gdLst/>
                <a:ahLst/>
                <a:cxnLst/>
                <a:rect l="l" t="t" r="r" b="b"/>
                <a:pathLst>
                  <a:path w="7023" h="5472" extrusionOk="0">
                    <a:moveTo>
                      <a:pt x="4925" y="0"/>
                    </a:moveTo>
                    <a:cubicBezTo>
                      <a:pt x="2797" y="608"/>
                      <a:pt x="882" y="2249"/>
                      <a:pt x="1" y="3100"/>
                    </a:cubicBezTo>
                    <a:cubicBezTo>
                      <a:pt x="92" y="3283"/>
                      <a:pt x="213" y="3465"/>
                      <a:pt x="365" y="3678"/>
                    </a:cubicBezTo>
                    <a:cubicBezTo>
                      <a:pt x="791" y="4316"/>
                      <a:pt x="1460" y="4924"/>
                      <a:pt x="2220" y="5471"/>
                    </a:cubicBezTo>
                    <a:cubicBezTo>
                      <a:pt x="2828" y="4377"/>
                      <a:pt x="4347" y="2158"/>
                      <a:pt x="7022" y="1854"/>
                    </a:cubicBezTo>
                    <a:cubicBezTo>
                      <a:pt x="6353" y="1186"/>
                      <a:pt x="5624" y="547"/>
                      <a:pt x="49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3245;p78">
                <a:extLst>
                  <a:ext uri="{FF2B5EF4-FFF2-40B4-BE49-F238E27FC236}">
                    <a16:creationId xmlns="" xmlns:a16="http://schemas.microsoft.com/office/drawing/2014/main" id="{7E28B6D3-D3AF-4F1D-B37F-E7F315AD6FBF}"/>
                  </a:ext>
                </a:extLst>
              </p:cNvPr>
              <p:cNvSpPr/>
              <p:nvPr/>
            </p:nvSpPr>
            <p:spPr>
              <a:xfrm>
                <a:off x="21589575" y="4705925"/>
                <a:ext cx="154275" cy="116650"/>
              </a:xfrm>
              <a:custGeom>
                <a:avLst/>
                <a:gdLst/>
                <a:ahLst/>
                <a:cxnLst/>
                <a:rect l="l" t="t" r="r" b="b"/>
                <a:pathLst>
                  <a:path w="6171" h="4666" extrusionOk="0">
                    <a:moveTo>
                      <a:pt x="2980" y="1"/>
                    </a:moveTo>
                    <a:cubicBezTo>
                      <a:pt x="2915" y="1"/>
                      <a:pt x="2854" y="5"/>
                      <a:pt x="2797" y="15"/>
                    </a:cubicBezTo>
                    <a:cubicBezTo>
                      <a:pt x="578" y="289"/>
                      <a:pt x="152" y="1747"/>
                      <a:pt x="152" y="1747"/>
                    </a:cubicBezTo>
                    <a:cubicBezTo>
                      <a:pt x="152" y="1747"/>
                      <a:pt x="0" y="2720"/>
                      <a:pt x="1247" y="4665"/>
                    </a:cubicBezTo>
                    <a:cubicBezTo>
                      <a:pt x="2128" y="3814"/>
                      <a:pt x="4043" y="2173"/>
                      <a:pt x="6171" y="1565"/>
                    </a:cubicBezTo>
                    <a:cubicBezTo>
                      <a:pt x="4939" y="641"/>
                      <a:pt x="3732" y="1"/>
                      <a:pt x="2980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3246;p78">
                <a:extLst>
                  <a:ext uri="{FF2B5EF4-FFF2-40B4-BE49-F238E27FC236}">
                    <a16:creationId xmlns="" xmlns:a16="http://schemas.microsoft.com/office/drawing/2014/main" id="{23C24C49-BEE8-40F3-80DC-B05A92724897}"/>
                  </a:ext>
                </a:extLst>
              </p:cNvPr>
              <p:cNvSpPr/>
              <p:nvPr/>
            </p:nvSpPr>
            <p:spPr>
              <a:xfrm>
                <a:off x="21676200" y="4791400"/>
                <a:ext cx="158850" cy="125400"/>
              </a:xfrm>
              <a:custGeom>
                <a:avLst/>
                <a:gdLst/>
                <a:ahLst/>
                <a:cxnLst/>
                <a:rect l="l" t="t" r="r" b="b"/>
                <a:pathLst>
                  <a:path w="6354" h="5016" extrusionOk="0">
                    <a:moveTo>
                      <a:pt x="4803" y="0"/>
                    </a:moveTo>
                    <a:cubicBezTo>
                      <a:pt x="2128" y="304"/>
                      <a:pt x="609" y="2523"/>
                      <a:pt x="1" y="3617"/>
                    </a:cubicBezTo>
                    <a:cubicBezTo>
                      <a:pt x="852" y="4225"/>
                      <a:pt x="1855" y="4742"/>
                      <a:pt x="2827" y="5016"/>
                    </a:cubicBezTo>
                    <a:cubicBezTo>
                      <a:pt x="3192" y="4195"/>
                      <a:pt x="4165" y="2614"/>
                      <a:pt x="6353" y="2006"/>
                    </a:cubicBezTo>
                    <a:cubicBezTo>
                      <a:pt x="5989" y="1368"/>
                      <a:pt x="5441" y="669"/>
                      <a:pt x="4803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3247;p78">
                <a:extLst>
                  <a:ext uri="{FF2B5EF4-FFF2-40B4-BE49-F238E27FC236}">
                    <a16:creationId xmlns="" xmlns:a16="http://schemas.microsoft.com/office/drawing/2014/main" id="{26D2001D-5F61-4062-AEC7-6E52989C7094}"/>
                  </a:ext>
                </a:extLst>
              </p:cNvPr>
              <p:cNvSpPr/>
              <p:nvPr/>
            </p:nvSpPr>
            <p:spPr>
              <a:xfrm>
                <a:off x="21746875" y="4841550"/>
                <a:ext cx="108675" cy="81250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3250" extrusionOk="0">
                    <a:moveTo>
                      <a:pt x="3526" y="0"/>
                    </a:moveTo>
                    <a:cubicBezTo>
                      <a:pt x="1338" y="608"/>
                      <a:pt x="365" y="2189"/>
                      <a:pt x="0" y="3010"/>
                    </a:cubicBezTo>
                    <a:cubicBezTo>
                      <a:pt x="537" y="3165"/>
                      <a:pt x="1074" y="3249"/>
                      <a:pt x="1584" y="3249"/>
                    </a:cubicBezTo>
                    <a:cubicBezTo>
                      <a:pt x="2376" y="3249"/>
                      <a:pt x="3106" y="3046"/>
                      <a:pt x="3678" y="2584"/>
                    </a:cubicBezTo>
                    <a:cubicBezTo>
                      <a:pt x="4347" y="2067"/>
                      <a:pt x="4165" y="1095"/>
                      <a:pt x="35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3248;p78">
                <a:extLst>
                  <a:ext uri="{FF2B5EF4-FFF2-40B4-BE49-F238E27FC236}">
                    <a16:creationId xmlns="" xmlns:a16="http://schemas.microsoft.com/office/drawing/2014/main" id="{4EF3C2DF-D260-4108-B77F-5ADE52BC925B}"/>
                  </a:ext>
                </a:extLst>
              </p:cNvPr>
              <p:cNvSpPr/>
              <p:nvPr/>
            </p:nvSpPr>
            <p:spPr>
              <a:xfrm>
                <a:off x="21782575" y="4522400"/>
                <a:ext cx="66900" cy="60050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2402" fill="none" extrusionOk="0">
                    <a:moveTo>
                      <a:pt x="2676" y="0"/>
                    </a:moveTo>
                    <a:cubicBezTo>
                      <a:pt x="2676" y="0"/>
                      <a:pt x="1" y="608"/>
                      <a:pt x="244" y="2401"/>
                    </a:cubicBezTo>
                  </a:path>
                </a:pathLst>
              </a:custGeom>
              <a:noFill/>
              <a:ln w="9875" cap="flat" cmpd="sng">
                <a:solidFill>
                  <a:srgbClr val="2E2E2E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3249;p78">
                <a:extLst>
                  <a:ext uri="{FF2B5EF4-FFF2-40B4-BE49-F238E27FC236}">
                    <a16:creationId xmlns="" xmlns:a16="http://schemas.microsoft.com/office/drawing/2014/main" id="{37FD93AB-990A-417D-81F7-3191CB2CE912}"/>
                  </a:ext>
                </a:extLst>
              </p:cNvPr>
              <p:cNvSpPr/>
              <p:nvPr/>
            </p:nvSpPr>
            <p:spPr>
              <a:xfrm>
                <a:off x="21203550" y="4381250"/>
                <a:ext cx="1090700" cy="471150"/>
              </a:xfrm>
              <a:custGeom>
                <a:avLst/>
                <a:gdLst/>
                <a:ahLst/>
                <a:cxnLst/>
                <a:rect l="l" t="t" r="r" b="b"/>
                <a:pathLst>
                  <a:path w="43628" h="18846" extrusionOk="0">
                    <a:moveTo>
                      <a:pt x="10735" y="0"/>
                    </a:moveTo>
                    <a:cubicBezTo>
                      <a:pt x="9339" y="0"/>
                      <a:pt x="7942" y="268"/>
                      <a:pt x="6627" y="935"/>
                    </a:cubicBezTo>
                    <a:cubicBezTo>
                      <a:pt x="0" y="4309"/>
                      <a:pt x="4712" y="15160"/>
                      <a:pt x="15533" y="15829"/>
                    </a:cubicBezTo>
                    <a:cubicBezTo>
                      <a:pt x="15630" y="15837"/>
                      <a:pt x="15730" y="15841"/>
                      <a:pt x="15831" y="15841"/>
                    </a:cubicBezTo>
                    <a:cubicBezTo>
                      <a:pt x="16107" y="15841"/>
                      <a:pt x="16390" y="15812"/>
                      <a:pt x="16657" y="15768"/>
                    </a:cubicBezTo>
                    <a:cubicBezTo>
                      <a:pt x="20515" y="14978"/>
                      <a:pt x="20730" y="13794"/>
                      <a:pt x="20730" y="13792"/>
                    </a:cubicBezTo>
                    <a:lnTo>
                      <a:pt x="20730" y="13792"/>
                    </a:lnTo>
                    <a:cubicBezTo>
                      <a:pt x="20730" y="13795"/>
                      <a:pt x="20215" y="18352"/>
                      <a:pt x="26323" y="18777"/>
                    </a:cubicBezTo>
                    <a:cubicBezTo>
                      <a:pt x="26952" y="18821"/>
                      <a:pt x="27639" y="18845"/>
                      <a:pt x="28362" y="18845"/>
                    </a:cubicBezTo>
                    <a:cubicBezTo>
                      <a:pt x="34622" y="18845"/>
                      <a:pt x="43628" y="17032"/>
                      <a:pt x="42129" y="10601"/>
                    </a:cubicBezTo>
                    <a:cubicBezTo>
                      <a:pt x="40457" y="3427"/>
                      <a:pt x="35928" y="2151"/>
                      <a:pt x="35928" y="2151"/>
                    </a:cubicBezTo>
                    <a:lnTo>
                      <a:pt x="22189" y="4522"/>
                    </a:lnTo>
                    <a:cubicBezTo>
                      <a:pt x="22189" y="4522"/>
                      <a:pt x="16469" y="0"/>
                      <a:pt x="10735" y="0"/>
                    </a:cubicBezTo>
                    <a:close/>
                  </a:path>
                </a:pathLst>
              </a:custGeom>
              <a:solidFill>
                <a:srgbClr val="C2B9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3250;p78">
                <a:extLst>
                  <a:ext uri="{FF2B5EF4-FFF2-40B4-BE49-F238E27FC236}">
                    <a16:creationId xmlns="" xmlns:a16="http://schemas.microsoft.com/office/drawing/2014/main" id="{D15A7F75-DF4F-4E61-9712-BF8427E0500F}"/>
                  </a:ext>
                </a:extLst>
              </p:cNvPr>
              <p:cNvSpPr/>
              <p:nvPr/>
            </p:nvSpPr>
            <p:spPr>
              <a:xfrm>
                <a:off x="21538650" y="4497325"/>
                <a:ext cx="579075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23163" h="9180" extrusionOk="0">
                    <a:moveTo>
                      <a:pt x="1" y="0"/>
                    </a:moveTo>
                    <a:cubicBezTo>
                      <a:pt x="6323" y="2219"/>
                      <a:pt x="6931" y="6596"/>
                      <a:pt x="7326" y="9180"/>
                    </a:cubicBezTo>
                    <a:cubicBezTo>
                      <a:pt x="8372" y="5430"/>
                      <a:pt x="12805" y="4605"/>
                      <a:pt x="16665" y="4605"/>
                    </a:cubicBezTo>
                    <a:cubicBezTo>
                      <a:pt x="19693" y="4605"/>
                      <a:pt x="22368" y="5112"/>
                      <a:pt x="22779" y="5112"/>
                    </a:cubicBezTo>
                    <a:cubicBezTo>
                      <a:pt x="22804" y="5112"/>
                      <a:pt x="22820" y="5111"/>
                      <a:pt x="22828" y="5107"/>
                    </a:cubicBezTo>
                    <a:cubicBezTo>
                      <a:pt x="23162" y="4985"/>
                      <a:pt x="19758" y="2827"/>
                      <a:pt x="19758" y="2827"/>
                    </a:cubicBezTo>
                    <a:lnTo>
                      <a:pt x="13953" y="1155"/>
                    </a:lnTo>
                    <a:cubicBezTo>
                      <a:pt x="13953" y="1155"/>
                      <a:pt x="11462" y="3079"/>
                      <a:pt x="8883" y="3079"/>
                    </a:cubicBezTo>
                    <a:cubicBezTo>
                      <a:pt x="8031" y="3079"/>
                      <a:pt x="7169" y="2869"/>
                      <a:pt x="6384" y="2310"/>
                    </a:cubicBezTo>
                    <a:cubicBezTo>
                      <a:pt x="3223" y="92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06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3251;p78">
                <a:extLst>
                  <a:ext uri="{FF2B5EF4-FFF2-40B4-BE49-F238E27FC236}">
                    <a16:creationId xmlns="" xmlns:a16="http://schemas.microsoft.com/office/drawing/2014/main" id="{70DDAB06-DF24-41E2-B3F2-2BA6615CFA2E}"/>
                  </a:ext>
                </a:extLst>
              </p:cNvPr>
              <p:cNvSpPr/>
              <p:nvPr/>
            </p:nvSpPr>
            <p:spPr>
              <a:xfrm>
                <a:off x="21154150" y="3650050"/>
                <a:ext cx="15050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4514" extrusionOk="0">
                    <a:moveTo>
                      <a:pt x="578" y="0"/>
                    </a:moveTo>
                    <a:cubicBezTo>
                      <a:pt x="214" y="669"/>
                      <a:pt x="1" y="1429"/>
                      <a:pt x="1" y="2310"/>
                    </a:cubicBezTo>
                    <a:cubicBezTo>
                      <a:pt x="18" y="4122"/>
                      <a:pt x="1475" y="4513"/>
                      <a:pt x="2731" y="4513"/>
                    </a:cubicBezTo>
                    <a:cubicBezTo>
                      <a:pt x="3688" y="4513"/>
                      <a:pt x="4530" y="4286"/>
                      <a:pt x="4530" y="4286"/>
                    </a:cubicBezTo>
                    <a:cubicBezTo>
                      <a:pt x="6019" y="2948"/>
                      <a:pt x="5654" y="1733"/>
                      <a:pt x="4469" y="973"/>
                    </a:cubicBezTo>
                    <a:cubicBezTo>
                      <a:pt x="4408" y="1155"/>
                      <a:pt x="4317" y="1307"/>
                      <a:pt x="4195" y="1429"/>
                    </a:cubicBezTo>
                    <a:cubicBezTo>
                      <a:pt x="3983" y="1641"/>
                      <a:pt x="3648" y="1733"/>
                      <a:pt x="3314" y="1763"/>
                    </a:cubicBezTo>
                    <a:cubicBezTo>
                      <a:pt x="3249" y="1770"/>
                      <a:pt x="3186" y="1774"/>
                      <a:pt x="3125" y="1774"/>
                    </a:cubicBezTo>
                    <a:cubicBezTo>
                      <a:pt x="2926" y="1774"/>
                      <a:pt x="2740" y="1734"/>
                      <a:pt x="2554" y="1641"/>
                    </a:cubicBezTo>
                    <a:cubicBezTo>
                      <a:pt x="2311" y="1550"/>
                      <a:pt x="2128" y="1307"/>
                      <a:pt x="2098" y="1064"/>
                    </a:cubicBezTo>
                    <a:cubicBezTo>
                      <a:pt x="2068" y="912"/>
                      <a:pt x="2098" y="760"/>
                      <a:pt x="2068" y="638"/>
                    </a:cubicBezTo>
                    <a:cubicBezTo>
                      <a:pt x="1976" y="395"/>
                      <a:pt x="1733" y="274"/>
                      <a:pt x="1490" y="213"/>
                    </a:cubicBezTo>
                    <a:cubicBezTo>
                      <a:pt x="1247" y="182"/>
                      <a:pt x="1004" y="182"/>
                      <a:pt x="761" y="122"/>
                    </a:cubicBezTo>
                    <a:cubicBezTo>
                      <a:pt x="700" y="91"/>
                      <a:pt x="639" y="61"/>
                      <a:pt x="578" y="0"/>
                    </a:cubicBezTo>
                    <a:close/>
                  </a:path>
                </a:pathLst>
              </a:custGeom>
              <a:solidFill>
                <a:srgbClr val="BB6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3252;p78">
                <a:extLst>
                  <a:ext uri="{FF2B5EF4-FFF2-40B4-BE49-F238E27FC236}">
                    <a16:creationId xmlns="" xmlns:a16="http://schemas.microsoft.com/office/drawing/2014/main" id="{CF38ED41-DB2C-424D-964D-0AFC4F086876}"/>
                  </a:ext>
                </a:extLst>
              </p:cNvPr>
              <p:cNvSpPr/>
              <p:nvPr/>
            </p:nvSpPr>
            <p:spPr>
              <a:xfrm>
                <a:off x="21168600" y="3594550"/>
                <a:ext cx="97275" cy="99875"/>
              </a:xfrm>
              <a:custGeom>
                <a:avLst/>
                <a:gdLst/>
                <a:ahLst/>
                <a:cxnLst/>
                <a:rect l="l" t="t" r="r" b="b"/>
                <a:pathLst>
                  <a:path w="3891" h="3995" extrusionOk="0">
                    <a:moveTo>
                      <a:pt x="2379" y="1"/>
                    </a:moveTo>
                    <a:cubicBezTo>
                      <a:pt x="2027" y="1"/>
                      <a:pt x="748" y="824"/>
                      <a:pt x="0" y="2220"/>
                    </a:cubicBezTo>
                    <a:cubicBezTo>
                      <a:pt x="61" y="2281"/>
                      <a:pt x="122" y="2311"/>
                      <a:pt x="213" y="2342"/>
                    </a:cubicBezTo>
                    <a:cubicBezTo>
                      <a:pt x="426" y="2402"/>
                      <a:pt x="669" y="2402"/>
                      <a:pt x="912" y="2463"/>
                    </a:cubicBezTo>
                    <a:cubicBezTo>
                      <a:pt x="1155" y="2494"/>
                      <a:pt x="1429" y="2615"/>
                      <a:pt x="1490" y="2858"/>
                    </a:cubicBezTo>
                    <a:cubicBezTo>
                      <a:pt x="1520" y="3010"/>
                      <a:pt x="1490" y="3132"/>
                      <a:pt x="1520" y="3284"/>
                    </a:cubicBezTo>
                    <a:cubicBezTo>
                      <a:pt x="1550" y="3557"/>
                      <a:pt x="1733" y="3770"/>
                      <a:pt x="1976" y="3892"/>
                    </a:cubicBezTo>
                    <a:cubicBezTo>
                      <a:pt x="2158" y="3960"/>
                      <a:pt x="2341" y="3994"/>
                      <a:pt x="2536" y="3994"/>
                    </a:cubicBezTo>
                    <a:cubicBezTo>
                      <a:pt x="2601" y="3994"/>
                      <a:pt x="2667" y="3991"/>
                      <a:pt x="2736" y="3983"/>
                    </a:cubicBezTo>
                    <a:cubicBezTo>
                      <a:pt x="3070" y="3983"/>
                      <a:pt x="3405" y="3892"/>
                      <a:pt x="3617" y="3649"/>
                    </a:cubicBezTo>
                    <a:cubicBezTo>
                      <a:pt x="3739" y="3527"/>
                      <a:pt x="3830" y="3375"/>
                      <a:pt x="3891" y="3193"/>
                    </a:cubicBezTo>
                    <a:cubicBezTo>
                      <a:pt x="3709" y="3071"/>
                      <a:pt x="3496" y="2980"/>
                      <a:pt x="3283" y="2889"/>
                    </a:cubicBezTo>
                    <a:cubicBezTo>
                      <a:pt x="1672" y="2159"/>
                      <a:pt x="2250" y="792"/>
                      <a:pt x="2462" y="123"/>
                    </a:cubicBezTo>
                    <a:cubicBezTo>
                      <a:pt x="2490" y="41"/>
                      <a:pt x="2457" y="1"/>
                      <a:pt x="2379" y="1"/>
                    </a:cubicBezTo>
                    <a:close/>
                  </a:path>
                </a:pathLst>
              </a:custGeom>
              <a:solidFill>
                <a:srgbClr val="A7E2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3253;p78">
                <a:extLst>
                  <a:ext uri="{FF2B5EF4-FFF2-40B4-BE49-F238E27FC236}">
                    <a16:creationId xmlns="" xmlns:a16="http://schemas.microsoft.com/office/drawing/2014/main" id="{88FCD632-D55A-4023-BFEA-24A1B7622FF2}"/>
                  </a:ext>
                </a:extLst>
              </p:cNvPr>
              <p:cNvSpPr/>
              <p:nvPr/>
            </p:nvSpPr>
            <p:spPr>
              <a:xfrm>
                <a:off x="21300050" y="3743175"/>
                <a:ext cx="195325" cy="147775"/>
              </a:xfrm>
              <a:custGeom>
                <a:avLst/>
                <a:gdLst/>
                <a:ahLst/>
                <a:cxnLst/>
                <a:rect l="l" t="t" r="r" b="b"/>
                <a:pathLst>
                  <a:path w="7813" h="5911" extrusionOk="0">
                    <a:moveTo>
                      <a:pt x="2975" y="0"/>
                    </a:moveTo>
                    <a:cubicBezTo>
                      <a:pt x="2323" y="0"/>
                      <a:pt x="1752" y="201"/>
                      <a:pt x="1399" y="743"/>
                    </a:cubicBezTo>
                    <a:cubicBezTo>
                      <a:pt x="1" y="2841"/>
                      <a:pt x="2463" y="5910"/>
                      <a:pt x="2463" y="5910"/>
                    </a:cubicBezTo>
                    <a:lnTo>
                      <a:pt x="7812" y="5394"/>
                    </a:lnTo>
                    <a:lnTo>
                      <a:pt x="7387" y="1655"/>
                    </a:lnTo>
                    <a:cubicBezTo>
                      <a:pt x="7387" y="1655"/>
                      <a:pt x="4846" y="0"/>
                      <a:pt x="2975" y="0"/>
                    </a:cubicBezTo>
                    <a:close/>
                  </a:path>
                </a:pathLst>
              </a:custGeom>
              <a:solidFill>
                <a:srgbClr val="FF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3254;p78">
                <a:extLst>
                  <a:ext uri="{FF2B5EF4-FFF2-40B4-BE49-F238E27FC236}">
                    <a16:creationId xmlns="" xmlns:a16="http://schemas.microsoft.com/office/drawing/2014/main" id="{CAF3DA62-CCE1-441C-B6F8-E8AD9CA679B7}"/>
                  </a:ext>
                </a:extLst>
              </p:cNvPr>
              <p:cNvSpPr/>
              <p:nvPr/>
            </p:nvSpPr>
            <p:spPr>
              <a:xfrm>
                <a:off x="21944450" y="4200950"/>
                <a:ext cx="142875" cy="27447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10979" extrusionOk="0">
                    <a:moveTo>
                      <a:pt x="4681" y="1"/>
                    </a:moveTo>
                    <a:lnTo>
                      <a:pt x="0" y="9758"/>
                    </a:lnTo>
                    <a:cubicBezTo>
                      <a:pt x="0" y="9758"/>
                      <a:pt x="937" y="10978"/>
                      <a:pt x="3797" y="10978"/>
                    </a:cubicBezTo>
                    <a:cubicBezTo>
                      <a:pt x="3897" y="10978"/>
                      <a:pt x="3999" y="10977"/>
                      <a:pt x="4104" y="10974"/>
                    </a:cubicBezTo>
                    <a:cubicBezTo>
                      <a:pt x="5714" y="6749"/>
                      <a:pt x="5046" y="305"/>
                      <a:pt x="5046" y="305"/>
                    </a:cubicBezTo>
                    <a:cubicBezTo>
                      <a:pt x="4924" y="183"/>
                      <a:pt x="4803" y="92"/>
                      <a:pt x="4681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3255;p78">
                <a:extLst>
                  <a:ext uri="{FF2B5EF4-FFF2-40B4-BE49-F238E27FC236}">
                    <a16:creationId xmlns="" xmlns:a16="http://schemas.microsoft.com/office/drawing/2014/main" id="{70B66672-0B1E-48E8-A1EE-C2BA94C167BA}"/>
                  </a:ext>
                </a:extLst>
              </p:cNvPr>
              <p:cNvSpPr/>
              <p:nvPr/>
            </p:nvSpPr>
            <p:spPr>
              <a:xfrm>
                <a:off x="22044750" y="4140175"/>
                <a:ext cx="146675" cy="335125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13405" extrusionOk="0">
                    <a:moveTo>
                      <a:pt x="1733" y="0"/>
                    </a:moveTo>
                    <a:lnTo>
                      <a:pt x="578" y="2401"/>
                    </a:lnTo>
                    <a:cubicBezTo>
                      <a:pt x="700" y="2523"/>
                      <a:pt x="821" y="2614"/>
                      <a:pt x="943" y="2736"/>
                    </a:cubicBezTo>
                    <a:cubicBezTo>
                      <a:pt x="943" y="2736"/>
                      <a:pt x="1611" y="9180"/>
                      <a:pt x="1" y="13405"/>
                    </a:cubicBezTo>
                    <a:cubicBezTo>
                      <a:pt x="396" y="13374"/>
                      <a:pt x="821" y="13344"/>
                      <a:pt x="1277" y="13283"/>
                    </a:cubicBezTo>
                    <a:cubicBezTo>
                      <a:pt x="5867" y="6657"/>
                      <a:pt x="1734" y="1"/>
                      <a:pt x="1733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3256;p78">
                <a:extLst>
                  <a:ext uri="{FF2B5EF4-FFF2-40B4-BE49-F238E27FC236}">
                    <a16:creationId xmlns="" xmlns:a16="http://schemas.microsoft.com/office/drawing/2014/main" id="{91372619-EA0E-4E48-B26D-956DD8A6DDBE}"/>
                  </a:ext>
                </a:extLst>
              </p:cNvPr>
              <p:cNvSpPr/>
              <p:nvPr/>
            </p:nvSpPr>
            <p:spPr>
              <a:xfrm>
                <a:off x="21476350" y="3364300"/>
                <a:ext cx="557025" cy="634075"/>
              </a:xfrm>
              <a:custGeom>
                <a:avLst/>
                <a:gdLst/>
                <a:ahLst/>
                <a:cxnLst/>
                <a:rect l="l" t="t" r="r" b="b"/>
                <a:pathLst>
                  <a:path w="22281" h="25363" extrusionOk="0">
                    <a:moveTo>
                      <a:pt x="18849" y="0"/>
                    </a:moveTo>
                    <a:cubicBezTo>
                      <a:pt x="18270" y="0"/>
                      <a:pt x="17692" y="98"/>
                      <a:pt x="17113" y="214"/>
                    </a:cubicBezTo>
                    <a:cubicBezTo>
                      <a:pt x="15594" y="579"/>
                      <a:pt x="14074" y="1096"/>
                      <a:pt x="12797" y="2007"/>
                    </a:cubicBezTo>
                    <a:cubicBezTo>
                      <a:pt x="12676" y="2099"/>
                      <a:pt x="12584" y="2159"/>
                      <a:pt x="12493" y="2251"/>
                    </a:cubicBezTo>
                    <a:cubicBezTo>
                      <a:pt x="10639" y="3679"/>
                      <a:pt x="9727" y="5716"/>
                      <a:pt x="8329" y="7539"/>
                    </a:cubicBezTo>
                    <a:cubicBezTo>
                      <a:pt x="7265" y="8907"/>
                      <a:pt x="5928" y="9971"/>
                      <a:pt x="4621" y="11096"/>
                    </a:cubicBezTo>
                    <a:cubicBezTo>
                      <a:pt x="3314" y="12190"/>
                      <a:pt x="2037" y="13406"/>
                      <a:pt x="1216" y="14895"/>
                    </a:cubicBezTo>
                    <a:cubicBezTo>
                      <a:pt x="365" y="16385"/>
                      <a:pt x="1" y="18239"/>
                      <a:pt x="639" y="19819"/>
                    </a:cubicBezTo>
                    <a:cubicBezTo>
                      <a:pt x="1095" y="20883"/>
                      <a:pt x="1915" y="21765"/>
                      <a:pt x="2888" y="22403"/>
                    </a:cubicBezTo>
                    <a:cubicBezTo>
                      <a:pt x="3830" y="23041"/>
                      <a:pt x="4925" y="23497"/>
                      <a:pt x="5988" y="23953"/>
                    </a:cubicBezTo>
                    <a:cubicBezTo>
                      <a:pt x="6840" y="24318"/>
                      <a:pt x="7721" y="24683"/>
                      <a:pt x="8633" y="24926"/>
                    </a:cubicBezTo>
                    <a:cubicBezTo>
                      <a:pt x="9652" y="25219"/>
                      <a:pt x="10708" y="25363"/>
                      <a:pt x="11763" y="25363"/>
                    </a:cubicBezTo>
                    <a:cubicBezTo>
                      <a:pt x="13445" y="25363"/>
                      <a:pt x="15126" y="24997"/>
                      <a:pt x="16657" y="24287"/>
                    </a:cubicBezTo>
                    <a:cubicBezTo>
                      <a:pt x="17660" y="23801"/>
                      <a:pt x="18633" y="23163"/>
                      <a:pt x="19302" y="22221"/>
                    </a:cubicBezTo>
                    <a:cubicBezTo>
                      <a:pt x="20214" y="20944"/>
                      <a:pt x="20366" y="19272"/>
                      <a:pt x="20366" y="17661"/>
                    </a:cubicBezTo>
                    <a:cubicBezTo>
                      <a:pt x="20366" y="16263"/>
                      <a:pt x="20244" y="14865"/>
                      <a:pt x="20001" y="13467"/>
                    </a:cubicBezTo>
                    <a:cubicBezTo>
                      <a:pt x="19788" y="12099"/>
                      <a:pt x="19484" y="10761"/>
                      <a:pt x="19393" y="9394"/>
                    </a:cubicBezTo>
                    <a:cubicBezTo>
                      <a:pt x="19302" y="8026"/>
                      <a:pt x="19484" y="6597"/>
                      <a:pt x="20183" y="5442"/>
                    </a:cubicBezTo>
                    <a:cubicBezTo>
                      <a:pt x="20548" y="4865"/>
                      <a:pt x="20974" y="4378"/>
                      <a:pt x="21338" y="3831"/>
                    </a:cubicBezTo>
                    <a:cubicBezTo>
                      <a:pt x="22281" y="2220"/>
                      <a:pt x="21126" y="336"/>
                      <a:pt x="19393" y="32"/>
                    </a:cubicBezTo>
                    <a:cubicBezTo>
                      <a:pt x="19212" y="10"/>
                      <a:pt x="19030" y="0"/>
                      <a:pt x="18849" y="0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3257;p78">
                <a:extLst>
                  <a:ext uri="{FF2B5EF4-FFF2-40B4-BE49-F238E27FC236}">
                    <a16:creationId xmlns="" xmlns:a16="http://schemas.microsoft.com/office/drawing/2014/main" id="{A8660416-B57A-4024-B95C-D99C43A2040F}"/>
                  </a:ext>
                </a:extLst>
              </p:cNvPr>
              <p:cNvSpPr/>
              <p:nvPr/>
            </p:nvSpPr>
            <p:spPr>
              <a:xfrm>
                <a:off x="21361600" y="3878000"/>
                <a:ext cx="433925" cy="431175"/>
              </a:xfrm>
              <a:custGeom>
                <a:avLst/>
                <a:gdLst/>
                <a:ahLst/>
                <a:cxnLst/>
                <a:rect l="l" t="t" r="r" b="b"/>
                <a:pathLst>
                  <a:path w="17357" h="17247" extrusionOk="0">
                    <a:moveTo>
                      <a:pt x="5350" y="1"/>
                    </a:moveTo>
                    <a:lnTo>
                      <a:pt x="1" y="517"/>
                    </a:lnTo>
                    <a:cubicBezTo>
                      <a:pt x="1" y="517"/>
                      <a:pt x="915" y="17246"/>
                      <a:pt x="6727" y="17246"/>
                    </a:cubicBezTo>
                    <a:cubicBezTo>
                      <a:pt x="6814" y="17246"/>
                      <a:pt x="6902" y="17243"/>
                      <a:pt x="6992" y="17235"/>
                    </a:cubicBezTo>
                    <a:cubicBezTo>
                      <a:pt x="12189" y="16779"/>
                      <a:pt x="17357" y="5198"/>
                      <a:pt x="17357" y="5198"/>
                    </a:cubicBezTo>
                    <a:cubicBezTo>
                      <a:pt x="17357" y="5198"/>
                      <a:pt x="16341" y="4496"/>
                      <a:pt x="14687" y="4496"/>
                    </a:cubicBezTo>
                    <a:cubicBezTo>
                      <a:pt x="12849" y="4496"/>
                      <a:pt x="10222" y="5364"/>
                      <a:pt x="7326" y="9028"/>
                    </a:cubicBezTo>
                    <a:lnTo>
                      <a:pt x="5350" y="1"/>
                    </a:lnTo>
                    <a:close/>
                  </a:path>
                </a:pathLst>
              </a:custGeom>
              <a:solidFill>
                <a:srgbClr val="FF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3258;p78">
                <a:extLst>
                  <a:ext uri="{FF2B5EF4-FFF2-40B4-BE49-F238E27FC236}">
                    <a16:creationId xmlns="" xmlns:a16="http://schemas.microsoft.com/office/drawing/2014/main" id="{04440517-821A-452D-B9F6-CBA33B3F42DD}"/>
                  </a:ext>
                </a:extLst>
              </p:cNvPr>
              <p:cNvSpPr/>
              <p:nvPr/>
            </p:nvSpPr>
            <p:spPr>
              <a:xfrm>
                <a:off x="21472550" y="3994275"/>
                <a:ext cx="637575" cy="574250"/>
              </a:xfrm>
              <a:custGeom>
                <a:avLst/>
                <a:gdLst/>
                <a:ahLst/>
                <a:cxnLst/>
                <a:rect l="l" t="t" r="r" b="b"/>
                <a:pathLst>
                  <a:path w="25503" h="22970" extrusionOk="0">
                    <a:moveTo>
                      <a:pt x="11824" y="0"/>
                    </a:moveTo>
                    <a:cubicBezTo>
                      <a:pt x="11824" y="0"/>
                      <a:pt x="1" y="12645"/>
                      <a:pt x="7903" y="21064"/>
                    </a:cubicBezTo>
                    <a:cubicBezTo>
                      <a:pt x="9157" y="22405"/>
                      <a:pt x="10455" y="22969"/>
                      <a:pt x="11751" y="22969"/>
                    </a:cubicBezTo>
                    <a:cubicBezTo>
                      <a:pt x="18622" y="22969"/>
                      <a:pt x="25442" y="7113"/>
                      <a:pt x="25442" y="7113"/>
                    </a:cubicBezTo>
                    <a:cubicBezTo>
                      <a:pt x="25442" y="7113"/>
                      <a:pt x="25503" y="5502"/>
                      <a:pt x="21885" y="4408"/>
                    </a:cubicBezTo>
                    <a:cubicBezTo>
                      <a:pt x="18238" y="3313"/>
                      <a:pt x="14104" y="1125"/>
                      <a:pt x="14104" y="1125"/>
                    </a:cubicBezTo>
                    <a:lnTo>
                      <a:pt x="11824" y="0"/>
                    </a:ln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3259;p78">
                <a:extLst>
                  <a:ext uri="{FF2B5EF4-FFF2-40B4-BE49-F238E27FC236}">
                    <a16:creationId xmlns="" xmlns:a16="http://schemas.microsoft.com/office/drawing/2014/main" id="{398C7555-48F5-40FF-809F-D8F05C4D8F03}"/>
                  </a:ext>
                </a:extLst>
              </p:cNvPr>
              <p:cNvSpPr/>
              <p:nvPr/>
            </p:nvSpPr>
            <p:spPr>
              <a:xfrm>
                <a:off x="21897325" y="3255200"/>
                <a:ext cx="139325" cy="19425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7770" extrusionOk="0">
                    <a:moveTo>
                      <a:pt x="1393" y="0"/>
                    </a:moveTo>
                    <a:cubicBezTo>
                      <a:pt x="1336" y="0"/>
                      <a:pt x="1277" y="16"/>
                      <a:pt x="1217" y="49"/>
                    </a:cubicBezTo>
                    <a:cubicBezTo>
                      <a:pt x="1" y="718"/>
                      <a:pt x="3101" y="7770"/>
                      <a:pt x="3101" y="7770"/>
                    </a:cubicBezTo>
                    <a:cubicBezTo>
                      <a:pt x="3101" y="7770"/>
                      <a:pt x="5572" y="621"/>
                      <a:pt x="4581" y="621"/>
                    </a:cubicBezTo>
                    <a:cubicBezTo>
                      <a:pt x="4565" y="621"/>
                      <a:pt x="4548" y="623"/>
                      <a:pt x="4530" y="627"/>
                    </a:cubicBezTo>
                    <a:cubicBezTo>
                      <a:pt x="3435" y="900"/>
                      <a:pt x="3101" y="5794"/>
                      <a:pt x="3101" y="5794"/>
                    </a:cubicBezTo>
                    <a:cubicBezTo>
                      <a:pt x="3101" y="5794"/>
                      <a:pt x="2497" y="0"/>
                      <a:pt x="1393" y="0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3260;p78">
                <a:extLst>
                  <a:ext uri="{FF2B5EF4-FFF2-40B4-BE49-F238E27FC236}">
                    <a16:creationId xmlns="" xmlns:a16="http://schemas.microsoft.com/office/drawing/2014/main" id="{3665242A-C871-498F-A02B-5D866BC53AA4}"/>
                  </a:ext>
                </a:extLst>
              </p:cNvPr>
              <p:cNvSpPr/>
              <p:nvPr/>
            </p:nvSpPr>
            <p:spPr>
              <a:xfrm>
                <a:off x="21624525" y="3378750"/>
                <a:ext cx="469650" cy="997375"/>
              </a:xfrm>
              <a:custGeom>
                <a:avLst/>
                <a:gdLst/>
                <a:ahLst/>
                <a:cxnLst/>
                <a:rect l="l" t="t" r="r" b="b"/>
                <a:pathLst>
                  <a:path w="18786" h="39895" extrusionOk="0">
                    <a:moveTo>
                      <a:pt x="13618" y="1"/>
                    </a:moveTo>
                    <a:lnTo>
                      <a:pt x="13618" y="1"/>
                    </a:lnTo>
                    <a:cubicBezTo>
                      <a:pt x="10244" y="31"/>
                      <a:pt x="7174" y="1825"/>
                      <a:pt x="5776" y="5168"/>
                    </a:cubicBezTo>
                    <a:lnTo>
                      <a:pt x="3709" y="10092"/>
                    </a:lnTo>
                    <a:cubicBezTo>
                      <a:pt x="1824" y="14591"/>
                      <a:pt x="3952" y="19788"/>
                      <a:pt x="8451" y="21673"/>
                    </a:cubicBezTo>
                    <a:lnTo>
                      <a:pt x="9423" y="22068"/>
                    </a:lnTo>
                    <a:lnTo>
                      <a:pt x="8451" y="26050"/>
                    </a:lnTo>
                    <a:lnTo>
                      <a:pt x="6201" y="24773"/>
                    </a:lnTo>
                    <a:cubicBezTo>
                      <a:pt x="6201" y="24773"/>
                      <a:pt x="1" y="31491"/>
                      <a:pt x="2159" y="35047"/>
                    </a:cubicBezTo>
                    <a:cubicBezTo>
                      <a:pt x="3942" y="38010"/>
                      <a:pt x="6181" y="39895"/>
                      <a:pt x="9854" y="39895"/>
                    </a:cubicBezTo>
                    <a:cubicBezTo>
                      <a:pt x="10627" y="39895"/>
                      <a:pt x="11463" y="39811"/>
                      <a:pt x="12372" y="39637"/>
                    </a:cubicBezTo>
                    <a:cubicBezTo>
                      <a:pt x="15016" y="39120"/>
                      <a:pt x="16414" y="35199"/>
                      <a:pt x="17752" y="33193"/>
                    </a:cubicBezTo>
                    <a:cubicBezTo>
                      <a:pt x="4135" y="29515"/>
                      <a:pt x="18329" y="17904"/>
                      <a:pt x="18329" y="17904"/>
                    </a:cubicBezTo>
                    <a:lnTo>
                      <a:pt x="18785" y="15746"/>
                    </a:lnTo>
                    <a:cubicBezTo>
                      <a:pt x="11642" y="11794"/>
                      <a:pt x="12919" y="3040"/>
                      <a:pt x="13618" y="1"/>
                    </a:cubicBezTo>
                    <a:close/>
                  </a:path>
                </a:pathLst>
              </a:custGeom>
              <a:solidFill>
                <a:srgbClr val="FF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3261;p78">
                <a:extLst>
                  <a:ext uri="{FF2B5EF4-FFF2-40B4-BE49-F238E27FC236}">
                    <a16:creationId xmlns="" xmlns:a16="http://schemas.microsoft.com/office/drawing/2014/main" id="{20D6EDEB-5DC8-42A3-80D3-A0C897070131}"/>
                  </a:ext>
                </a:extLst>
              </p:cNvPr>
              <p:cNvSpPr/>
              <p:nvPr/>
            </p:nvSpPr>
            <p:spPr>
              <a:xfrm>
                <a:off x="21656450" y="3378750"/>
                <a:ext cx="543350" cy="854900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34196" extrusionOk="0">
                    <a:moveTo>
                      <a:pt x="12371" y="1"/>
                    </a:moveTo>
                    <a:cubicBezTo>
                      <a:pt x="11672" y="3040"/>
                      <a:pt x="10365" y="11794"/>
                      <a:pt x="17508" y="15746"/>
                    </a:cubicBezTo>
                    <a:lnTo>
                      <a:pt x="17052" y="17904"/>
                    </a:lnTo>
                    <a:cubicBezTo>
                      <a:pt x="17052" y="17904"/>
                      <a:pt x="0" y="30761"/>
                      <a:pt x="15897" y="34196"/>
                    </a:cubicBezTo>
                    <a:cubicBezTo>
                      <a:pt x="17174" y="32220"/>
                      <a:pt x="19058" y="31187"/>
                      <a:pt x="19058" y="31187"/>
                    </a:cubicBezTo>
                    <a:lnTo>
                      <a:pt x="15836" y="27934"/>
                    </a:lnTo>
                    <a:lnTo>
                      <a:pt x="15836" y="22858"/>
                    </a:lnTo>
                    <a:cubicBezTo>
                      <a:pt x="18147" y="22068"/>
                      <a:pt x="20122" y="20336"/>
                      <a:pt x="21125" y="17934"/>
                    </a:cubicBezTo>
                    <a:lnTo>
                      <a:pt x="21733" y="16475"/>
                    </a:lnTo>
                    <a:cubicBezTo>
                      <a:pt x="13982" y="11399"/>
                      <a:pt x="13344" y="3132"/>
                      <a:pt x="13496" y="62"/>
                    </a:cubicBezTo>
                    <a:cubicBezTo>
                      <a:pt x="13131" y="31"/>
                      <a:pt x="12736" y="1"/>
                      <a:pt x="12371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3262;p78">
                <a:extLst>
                  <a:ext uri="{FF2B5EF4-FFF2-40B4-BE49-F238E27FC236}">
                    <a16:creationId xmlns="" xmlns:a16="http://schemas.microsoft.com/office/drawing/2014/main" id="{1F13E5A5-4A36-4337-ADBE-A2B61F64972E}"/>
                  </a:ext>
                </a:extLst>
              </p:cNvPr>
              <p:cNvSpPr/>
              <p:nvPr/>
            </p:nvSpPr>
            <p:spPr>
              <a:xfrm>
                <a:off x="21992325" y="3673725"/>
                <a:ext cx="31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775" extrusionOk="0">
                    <a:moveTo>
                      <a:pt x="864" y="1"/>
                    </a:moveTo>
                    <a:cubicBezTo>
                      <a:pt x="631" y="1"/>
                      <a:pt x="339" y="303"/>
                      <a:pt x="183" y="694"/>
                    </a:cubicBezTo>
                    <a:cubicBezTo>
                      <a:pt x="0" y="1181"/>
                      <a:pt x="31" y="1667"/>
                      <a:pt x="304" y="1758"/>
                    </a:cubicBezTo>
                    <a:cubicBezTo>
                      <a:pt x="333" y="1769"/>
                      <a:pt x="364" y="1774"/>
                      <a:pt x="396" y="1774"/>
                    </a:cubicBezTo>
                    <a:cubicBezTo>
                      <a:pt x="632" y="1774"/>
                      <a:pt x="934" y="1488"/>
                      <a:pt x="1094" y="1059"/>
                    </a:cubicBezTo>
                    <a:cubicBezTo>
                      <a:pt x="1277" y="573"/>
                      <a:pt x="1216" y="117"/>
                      <a:pt x="973" y="26"/>
                    </a:cubicBezTo>
                    <a:cubicBezTo>
                      <a:pt x="939" y="9"/>
                      <a:pt x="902" y="1"/>
                      <a:pt x="864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3263;p78">
                <a:extLst>
                  <a:ext uri="{FF2B5EF4-FFF2-40B4-BE49-F238E27FC236}">
                    <a16:creationId xmlns="" xmlns:a16="http://schemas.microsoft.com/office/drawing/2014/main" id="{1F7ECA2B-D3BC-468F-A487-F633653BA2C7}"/>
                  </a:ext>
                </a:extLst>
              </p:cNvPr>
              <p:cNvSpPr/>
              <p:nvPr/>
            </p:nvSpPr>
            <p:spPr>
              <a:xfrm>
                <a:off x="21778025" y="3554650"/>
                <a:ext cx="31950" cy="4490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796" extrusionOk="0">
                    <a:moveTo>
                      <a:pt x="882" y="1"/>
                    </a:moveTo>
                    <a:cubicBezTo>
                      <a:pt x="646" y="1"/>
                      <a:pt x="344" y="287"/>
                      <a:pt x="183" y="716"/>
                    </a:cubicBezTo>
                    <a:cubicBezTo>
                      <a:pt x="1" y="1202"/>
                      <a:pt x="31" y="1688"/>
                      <a:pt x="305" y="1780"/>
                    </a:cubicBezTo>
                    <a:cubicBezTo>
                      <a:pt x="334" y="1790"/>
                      <a:pt x="364" y="1796"/>
                      <a:pt x="396" y="1796"/>
                    </a:cubicBezTo>
                    <a:cubicBezTo>
                      <a:pt x="632" y="1796"/>
                      <a:pt x="934" y="1509"/>
                      <a:pt x="1095" y="1080"/>
                    </a:cubicBezTo>
                    <a:cubicBezTo>
                      <a:pt x="1277" y="594"/>
                      <a:pt x="1247" y="138"/>
                      <a:pt x="973" y="17"/>
                    </a:cubicBezTo>
                    <a:cubicBezTo>
                      <a:pt x="944" y="6"/>
                      <a:pt x="914" y="1"/>
                      <a:pt x="882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3264;p78">
                <a:extLst>
                  <a:ext uri="{FF2B5EF4-FFF2-40B4-BE49-F238E27FC236}">
                    <a16:creationId xmlns="" xmlns:a16="http://schemas.microsoft.com/office/drawing/2014/main" id="{F3510676-760D-4F56-A28F-234360A6D021}"/>
                  </a:ext>
                </a:extLst>
              </p:cNvPr>
              <p:cNvSpPr/>
              <p:nvPr/>
            </p:nvSpPr>
            <p:spPr>
              <a:xfrm>
                <a:off x="22022725" y="3612050"/>
                <a:ext cx="60050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1642" extrusionOk="0">
                    <a:moveTo>
                      <a:pt x="790" y="0"/>
                    </a:moveTo>
                    <a:cubicBezTo>
                      <a:pt x="517" y="0"/>
                      <a:pt x="243" y="31"/>
                      <a:pt x="0" y="152"/>
                    </a:cubicBezTo>
                    <a:cubicBezTo>
                      <a:pt x="517" y="335"/>
                      <a:pt x="912" y="487"/>
                      <a:pt x="1307" y="730"/>
                    </a:cubicBezTo>
                    <a:cubicBezTo>
                      <a:pt x="1489" y="851"/>
                      <a:pt x="1672" y="973"/>
                      <a:pt x="1824" y="1125"/>
                    </a:cubicBezTo>
                    <a:cubicBezTo>
                      <a:pt x="2006" y="1277"/>
                      <a:pt x="2189" y="1459"/>
                      <a:pt x="2401" y="1642"/>
                    </a:cubicBezTo>
                    <a:cubicBezTo>
                      <a:pt x="2401" y="1368"/>
                      <a:pt x="2310" y="1095"/>
                      <a:pt x="2158" y="851"/>
                    </a:cubicBezTo>
                    <a:cubicBezTo>
                      <a:pt x="2037" y="608"/>
                      <a:pt x="1824" y="426"/>
                      <a:pt x="1581" y="274"/>
                    </a:cubicBezTo>
                    <a:cubicBezTo>
                      <a:pt x="1337" y="122"/>
                      <a:pt x="1064" y="31"/>
                      <a:pt x="790" y="0"/>
                    </a:cubicBezTo>
                    <a:close/>
                  </a:path>
                </a:pathLst>
              </a:custGeom>
              <a:solidFill>
                <a:srgbClr val="AC78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3265;p78">
                <a:extLst>
                  <a:ext uri="{FF2B5EF4-FFF2-40B4-BE49-F238E27FC236}">
                    <a16:creationId xmlns="" xmlns:a16="http://schemas.microsoft.com/office/drawing/2014/main" id="{86A2F2AB-FFC1-4F24-8358-77A1CC98A656}"/>
                  </a:ext>
                </a:extLst>
              </p:cNvPr>
              <p:cNvSpPr/>
              <p:nvPr/>
            </p:nvSpPr>
            <p:spPr>
              <a:xfrm>
                <a:off x="21793975" y="3504900"/>
                <a:ext cx="509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1399" extrusionOk="0">
                    <a:moveTo>
                      <a:pt x="890" y="1"/>
                    </a:moveTo>
                    <a:cubicBezTo>
                      <a:pt x="805" y="1"/>
                      <a:pt x="720" y="11"/>
                      <a:pt x="639" y="31"/>
                    </a:cubicBezTo>
                    <a:cubicBezTo>
                      <a:pt x="396" y="61"/>
                      <a:pt x="183" y="183"/>
                      <a:pt x="1" y="335"/>
                    </a:cubicBezTo>
                    <a:cubicBezTo>
                      <a:pt x="123" y="365"/>
                      <a:pt x="244" y="396"/>
                      <a:pt x="335" y="396"/>
                    </a:cubicBezTo>
                    <a:cubicBezTo>
                      <a:pt x="457" y="426"/>
                      <a:pt x="548" y="426"/>
                      <a:pt x="639" y="456"/>
                    </a:cubicBezTo>
                    <a:cubicBezTo>
                      <a:pt x="852" y="487"/>
                      <a:pt x="1004" y="517"/>
                      <a:pt x="1156" y="608"/>
                    </a:cubicBezTo>
                    <a:cubicBezTo>
                      <a:pt x="1430" y="730"/>
                      <a:pt x="1673" y="1004"/>
                      <a:pt x="1977" y="1399"/>
                    </a:cubicBezTo>
                    <a:cubicBezTo>
                      <a:pt x="2037" y="1156"/>
                      <a:pt x="2007" y="912"/>
                      <a:pt x="1916" y="669"/>
                    </a:cubicBezTo>
                    <a:cubicBezTo>
                      <a:pt x="1825" y="456"/>
                      <a:pt x="1642" y="244"/>
                      <a:pt x="1399" y="122"/>
                    </a:cubicBezTo>
                    <a:cubicBezTo>
                      <a:pt x="1237" y="41"/>
                      <a:pt x="1061" y="1"/>
                      <a:pt x="8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3266;p78">
                <a:extLst>
                  <a:ext uri="{FF2B5EF4-FFF2-40B4-BE49-F238E27FC236}">
                    <a16:creationId xmlns="" xmlns:a16="http://schemas.microsoft.com/office/drawing/2014/main" id="{5F13DF6B-936C-46E2-AB16-4EA4FBB4C47B}"/>
                  </a:ext>
                </a:extLst>
              </p:cNvPr>
              <p:cNvSpPr/>
              <p:nvPr/>
            </p:nvSpPr>
            <p:spPr>
              <a:xfrm>
                <a:off x="21805375" y="3616850"/>
                <a:ext cx="61650" cy="101425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4057" extrusionOk="0">
                    <a:moveTo>
                      <a:pt x="1883" y="0"/>
                    </a:moveTo>
                    <a:cubicBezTo>
                      <a:pt x="1829" y="0"/>
                      <a:pt x="1774" y="24"/>
                      <a:pt x="1733" y="82"/>
                    </a:cubicBezTo>
                    <a:cubicBezTo>
                      <a:pt x="1186" y="994"/>
                      <a:pt x="639" y="1875"/>
                      <a:pt x="92" y="2757"/>
                    </a:cubicBezTo>
                    <a:cubicBezTo>
                      <a:pt x="1" y="2878"/>
                      <a:pt x="31" y="3000"/>
                      <a:pt x="183" y="3061"/>
                    </a:cubicBezTo>
                    <a:cubicBezTo>
                      <a:pt x="822" y="3395"/>
                      <a:pt x="1460" y="3729"/>
                      <a:pt x="2129" y="4033"/>
                    </a:cubicBezTo>
                    <a:cubicBezTo>
                      <a:pt x="2156" y="4049"/>
                      <a:pt x="2183" y="4056"/>
                      <a:pt x="2208" y="4056"/>
                    </a:cubicBezTo>
                    <a:cubicBezTo>
                      <a:pt x="2375" y="4056"/>
                      <a:pt x="2465" y="3744"/>
                      <a:pt x="2281" y="3638"/>
                    </a:cubicBezTo>
                    <a:cubicBezTo>
                      <a:pt x="1686" y="3368"/>
                      <a:pt x="1116" y="3074"/>
                      <a:pt x="527" y="2799"/>
                    </a:cubicBezTo>
                    <a:lnTo>
                      <a:pt x="527" y="2799"/>
                    </a:lnTo>
                    <a:cubicBezTo>
                      <a:pt x="1057" y="1984"/>
                      <a:pt x="1562" y="1170"/>
                      <a:pt x="2068" y="355"/>
                    </a:cubicBezTo>
                    <a:cubicBezTo>
                      <a:pt x="2179" y="178"/>
                      <a:pt x="2030" y="0"/>
                      <a:pt x="1883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3267;p78">
                <a:extLst>
                  <a:ext uri="{FF2B5EF4-FFF2-40B4-BE49-F238E27FC236}">
                    <a16:creationId xmlns="" xmlns:a16="http://schemas.microsoft.com/office/drawing/2014/main" id="{4A6FF75B-6437-45D9-9917-A5DC4D2CD336}"/>
                  </a:ext>
                </a:extLst>
              </p:cNvPr>
              <p:cNvSpPr/>
              <p:nvPr/>
            </p:nvSpPr>
            <p:spPr>
              <a:xfrm>
                <a:off x="21952802" y="3759392"/>
                <a:ext cx="112474" cy="101427"/>
              </a:xfrm>
              <a:custGeom>
                <a:avLst/>
                <a:gdLst/>
                <a:ahLst/>
                <a:cxnLst/>
                <a:rect l="l" t="t" r="r" b="b"/>
                <a:pathLst>
                  <a:path w="4652" h="4108" extrusionOk="0">
                    <a:moveTo>
                      <a:pt x="2324" y="0"/>
                    </a:moveTo>
                    <a:cubicBezTo>
                      <a:pt x="1501" y="0"/>
                      <a:pt x="730" y="513"/>
                      <a:pt x="426" y="1331"/>
                    </a:cubicBezTo>
                    <a:cubicBezTo>
                      <a:pt x="1" y="2364"/>
                      <a:pt x="517" y="3580"/>
                      <a:pt x="1581" y="3975"/>
                    </a:cubicBezTo>
                    <a:cubicBezTo>
                      <a:pt x="1823" y="4065"/>
                      <a:pt x="2070" y="4107"/>
                      <a:pt x="2314" y="4107"/>
                    </a:cubicBezTo>
                    <a:cubicBezTo>
                      <a:pt x="3144" y="4107"/>
                      <a:pt x="3927" y="3612"/>
                      <a:pt x="4256" y="2790"/>
                    </a:cubicBezTo>
                    <a:cubicBezTo>
                      <a:pt x="4651" y="1726"/>
                      <a:pt x="4134" y="540"/>
                      <a:pt x="3071" y="145"/>
                    </a:cubicBezTo>
                    <a:cubicBezTo>
                      <a:pt x="2825" y="47"/>
                      <a:pt x="2572" y="0"/>
                      <a:pt x="2324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3268;p78">
                <a:extLst>
                  <a:ext uri="{FF2B5EF4-FFF2-40B4-BE49-F238E27FC236}">
                    <a16:creationId xmlns="" xmlns:a16="http://schemas.microsoft.com/office/drawing/2014/main" id="{2021DE3F-79A5-4D06-8ECE-B0130C2643C1}"/>
                  </a:ext>
                </a:extLst>
              </p:cNvPr>
              <p:cNvSpPr/>
              <p:nvPr/>
            </p:nvSpPr>
            <p:spPr>
              <a:xfrm>
                <a:off x="21698250" y="3640175"/>
                <a:ext cx="105650" cy="93475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3739" extrusionOk="0">
                    <a:moveTo>
                      <a:pt x="2131" y="0"/>
                    </a:moveTo>
                    <a:cubicBezTo>
                      <a:pt x="1368" y="0"/>
                      <a:pt x="647" y="462"/>
                      <a:pt x="365" y="1216"/>
                    </a:cubicBezTo>
                    <a:cubicBezTo>
                      <a:pt x="0" y="2158"/>
                      <a:pt x="486" y="3252"/>
                      <a:pt x="1429" y="3617"/>
                    </a:cubicBezTo>
                    <a:cubicBezTo>
                      <a:pt x="1649" y="3700"/>
                      <a:pt x="1875" y="3738"/>
                      <a:pt x="2097" y="3738"/>
                    </a:cubicBezTo>
                    <a:cubicBezTo>
                      <a:pt x="2859" y="3738"/>
                      <a:pt x="3578" y="3282"/>
                      <a:pt x="3860" y="2553"/>
                    </a:cubicBezTo>
                    <a:cubicBezTo>
                      <a:pt x="4225" y="1581"/>
                      <a:pt x="3739" y="517"/>
                      <a:pt x="2796" y="122"/>
                    </a:cubicBezTo>
                    <a:cubicBezTo>
                      <a:pt x="2577" y="39"/>
                      <a:pt x="2352" y="0"/>
                      <a:pt x="2131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3269;p78">
                <a:extLst>
                  <a:ext uri="{FF2B5EF4-FFF2-40B4-BE49-F238E27FC236}">
                    <a16:creationId xmlns="" xmlns:a16="http://schemas.microsoft.com/office/drawing/2014/main" id="{69C7C84E-01CC-4AC2-8897-9E08CA692C28}"/>
                  </a:ext>
                </a:extLst>
              </p:cNvPr>
              <p:cNvSpPr/>
              <p:nvPr/>
            </p:nvSpPr>
            <p:spPr>
              <a:xfrm>
                <a:off x="21845650" y="3788300"/>
                <a:ext cx="67650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920" extrusionOk="0">
                    <a:moveTo>
                      <a:pt x="1173" y="1"/>
                    </a:moveTo>
                    <a:cubicBezTo>
                      <a:pt x="585" y="1"/>
                      <a:pt x="218" y="394"/>
                      <a:pt x="1" y="701"/>
                    </a:cubicBezTo>
                    <a:cubicBezTo>
                      <a:pt x="214" y="792"/>
                      <a:pt x="487" y="853"/>
                      <a:pt x="791" y="884"/>
                    </a:cubicBezTo>
                    <a:cubicBezTo>
                      <a:pt x="1003" y="908"/>
                      <a:pt x="1204" y="919"/>
                      <a:pt x="1394" y="919"/>
                    </a:cubicBezTo>
                    <a:cubicBezTo>
                      <a:pt x="1913" y="919"/>
                      <a:pt x="2350" y="835"/>
                      <a:pt x="2706" y="701"/>
                    </a:cubicBezTo>
                    <a:cubicBezTo>
                      <a:pt x="2078" y="184"/>
                      <a:pt x="1574" y="1"/>
                      <a:pt x="1173" y="1"/>
                    </a:cubicBezTo>
                    <a:close/>
                  </a:path>
                </a:pathLst>
              </a:custGeom>
              <a:solidFill>
                <a:srgbClr val="FFAD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3270;p78">
                <a:extLst>
                  <a:ext uri="{FF2B5EF4-FFF2-40B4-BE49-F238E27FC236}">
                    <a16:creationId xmlns="" xmlns:a16="http://schemas.microsoft.com/office/drawing/2014/main" id="{E2F707D8-B9CB-45B2-8712-BCDD96047964}"/>
                  </a:ext>
                </a:extLst>
              </p:cNvPr>
              <p:cNvSpPr/>
              <p:nvPr/>
            </p:nvSpPr>
            <p:spPr>
              <a:xfrm>
                <a:off x="21808425" y="3735700"/>
                <a:ext cx="140900" cy="70150"/>
              </a:xfrm>
              <a:custGeom>
                <a:avLst/>
                <a:gdLst/>
                <a:ahLst/>
                <a:cxnLst/>
                <a:rect l="l" t="t" r="r" b="b"/>
                <a:pathLst>
                  <a:path w="5636" h="2806" extrusionOk="0">
                    <a:moveTo>
                      <a:pt x="838" y="0"/>
                    </a:moveTo>
                    <a:cubicBezTo>
                      <a:pt x="788" y="0"/>
                      <a:pt x="741" y="12"/>
                      <a:pt x="700" y="39"/>
                    </a:cubicBezTo>
                    <a:cubicBezTo>
                      <a:pt x="61" y="465"/>
                      <a:pt x="0" y="2167"/>
                      <a:pt x="1490" y="2805"/>
                    </a:cubicBezTo>
                    <a:cubicBezTo>
                      <a:pt x="1707" y="2498"/>
                      <a:pt x="2074" y="2105"/>
                      <a:pt x="2662" y="2105"/>
                    </a:cubicBezTo>
                    <a:cubicBezTo>
                      <a:pt x="3063" y="2105"/>
                      <a:pt x="3567" y="2288"/>
                      <a:pt x="4195" y="2805"/>
                    </a:cubicBezTo>
                    <a:cubicBezTo>
                      <a:pt x="5107" y="2471"/>
                      <a:pt x="5502" y="1833"/>
                      <a:pt x="5563" y="1468"/>
                    </a:cubicBezTo>
                    <a:cubicBezTo>
                      <a:pt x="5635" y="1057"/>
                      <a:pt x="5035" y="492"/>
                      <a:pt x="4129" y="492"/>
                    </a:cubicBezTo>
                    <a:cubicBezTo>
                      <a:pt x="3896" y="492"/>
                      <a:pt x="3642" y="530"/>
                      <a:pt x="3374" y="617"/>
                    </a:cubicBezTo>
                    <a:cubicBezTo>
                      <a:pt x="3176" y="678"/>
                      <a:pt x="2988" y="704"/>
                      <a:pt x="2810" y="704"/>
                    </a:cubicBezTo>
                    <a:cubicBezTo>
                      <a:pt x="1881" y="704"/>
                      <a:pt x="1228" y="0"/>
                      <a:pt x="838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3271;p78">
                <a:extLst>
                  <a:ext uri="{FF2B5EF4-FFF2-40B4-BE49-F238E27FC236}">
                    <a16:creationId xmlns="" xmlns:a16="http://schemas.microsoft.com/office/drawing/2014/main" id="{4219D0C0-0D8D-42D1-8EC1-43D23FA469E2}"/>
                  </a:ext>
                </a:extLst>
              </p:cNvPr>
              <p:cNvSpPr/>
              <p:nvPr/>
            </p:nvSpPr>
            <p:spPr>
              <a:xfrm>
                <a:off x="21238500" y="3721475"/>
                <a:ext cx="390600" cy="110750"/>
              </a:xfrm>
              <a:custGeom>
                <a:avLst/>
                <a:gdLst/>
                <a:ahLst/>
                <a:cxnLst/>
                <a:rect l="l" t="t" r="r" b="b"/>
                <a:pathLst>
                  <a:path w="15624" h="4430" extrusionOk="0">
                    <a:moveTo>
                      <a:pt x="1460" y="0"/>
                    </a:moveTo>
                    <a:cubicBezTo>
                      <a:pt x="1460" y="0"/>
                      <a:pt x="1" y="456"/>
                      <a:pt x="821" y="1611"/>
                    </a:cubicBezTo>
                    <a:cubicBezTo>
                      <a:pt x="1540" y="2587"/>
                      <a:pt x="10693" y="4429"/>
                      <a:pt x="13905" y="4429"/>
                    </a:cubicBezTo>
                    <a:cubicBezTo>
                      <a:pt x="14496" y="4429"/>
                      <a:pt x="14887" y="4367"/>
                      <a:pt x="14986" y="4225"/>
                    </a:cubicBezTo>
                    <a:cubicBezTo>
                      <a:pt x="15624" y="3313"/>
                      <a:pt x="2827" y="122"/>
                      <a:pt x="1460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3272;p78">
                <a:extLst>
                  <a:ext uri="{FF2B5EF4-FFF2-40B4-BE49-F238E27FC236}">
                    <a16:creationId xmlns="" xmlns:a16="http://schemas.microsoft.com/office/drawing/2014/main" id="{250646E1-A415-4C13-83AF-9ED1C9FE76E6}"/>
                  </a:ext>
                </a:extLst>
              </p:cNvPr>
              <p:cNvSpPr/>
              <p:nvPr/>
            </p:nvSpPr>
            <p:spPr>
              <a:xfrm>
                <a:off x="21965675" y="3372675"/>
                <a:ext cx="545675" cy="833700"/>
              </a:xfrm>
              <a:custGeom>
                <a:avLst/>
                <a:gdLst/>
                <a:ahLst/>
                <a:cxnLst/>
                <a:rect l="l" t="t" r="r" b="b"/>
                <a:pathLst>
                  <a:path w="21827" h="33348" extrusionOk="0">
                    <a:moveTo>
                      <a:pt x="276" y="1"/>
                    </a:moveTo>
                    <a:cubicBezTo>
                      <a:pt x="124" y="3040"/>
                      <a:pt x="1005" y="11642"/>
                      <a:pt x="8787" y="16718"/>
                    </a:cubicBezTo>
                    <a:lnTo>
                      <a:pt x="9182" y="15776"/>
                    </a:lnTo>
                    <a:cubicBezTo>
                      <a:pt x="9334" y="16050"/>
                      <a:pt x="9425" y="16202"/>
                      <a:pt x="9425" y="16202"/>
                    </a:cubicBezTo>
                    <a:lnTo>
                      <a:pt x="7632" y="19211"/>
                    </a:lnTo>
                    <a:cubicBezTo>
                      <a:pt x="7632" y="19211"/>
                      <a:pt x="367" y="22129"/>
                      <a:pt x="154" y="26293"/>
                    </a:cubicBezTo>
                    <a:cubicBezTo>
                      <a:pt x="0" y="29333"/>
                      <a:pt x="2928" y="33348"/>
                      <a:pt x="7930" y="33348"/>
                    </a:cubicBezTo>
                    <a:cubicBezTo>
                      <a:pt x="9830" y="33348"/>
                      <a:pt x="12028" y="32769"/>
                      <a:pt x="14471" y="31339"/>
                    </a:cubicBezTo>
                    <a:cubicBezTo>
                      <a:pt x="17905" y="29332"/>
                      <a:pt x="21006" y="25624"/>
                      <a:pt x="21553" y="21582"/>
                    </a:cubicBezTo>
                    <a:cubicBezTo>
                      <a:pt x="21826" y="19515"/>
                      <a:pt x="21279" y="17478"/>
                      <a:pt x="19912" y="15867"/>
                    </a:cubicBezTo>
                    <a:cubicBezTo>
                      <a:pt x="17449" y="12919"/>
                      <a:pt x="14805" y="10122"/>
                      <a:pt x="12252" y="7265"/>
                    </a:cubicBezTo>
                    <a:cubicBezTo>
                      <a:pt x="10246" y="5077"/>
                      <a:pt x="8635" y="2858"/>
                      <a:pt x="5808" y="1642"/>
                    </a:cubicBezTo>
                    <a:cubicBezTo>
                      <a:pt x="4227" y="973"/>
                      <a:pt x="1978" y="183"/>
                      <a:pt x="276" y="1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3273;p78">
                <a:extLst>
                  <a:ext uri="{FF2B5EF4-FFF2-40B4-BE49-F238E27FC236}">
                    <a16:creationId xmlns="" xmlns:a16="http://schemas.microsoft.com/office/drawing/2014/main" id="{C64A1D2A-CE52-4C4D-8AAB-D531A9CD2D17}"/>
                  </a:ext>
                </a:extLst>
              </p:cNvPr>
              <p:cNvSpPr/>
              <p:nvPr/>
            </p:nvSpPr>
            <p:spPr>
              <a:xfrm>
                <a:off x="22123775" y="3757575"/>
                <a:ext cx="133775" cy="138300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5532" extrusionOk="0">
                    <a:moveTo>
                      <a:pt x="1830" y="1"/>
                    </a:moveTo>
                    <a:cubicBezTo>
                      <a:pt x="1500" y="1"/>
                      <a:pt x="1168" y="34"/>
                      <a:pt x="913" y="198"/>
                    </a:cubicBezTo>
                    <a:cubicBezTo>
                      <a:pt x="882" y="198"/>
                      <a:pt x="1" y="4271"/>
                      <a:pt x="1" y="4271"/>
                    </a:cubicBezTo>
                    <a:cubicBezTo>
                      <a:pt x="692" y="4962"/>
                      <a:pt x="1670" y="5532"/>
                      <a:pt x="2642" y="5532"/>
                    </a:cubicBezTo>
                    <a:cubicBezTo>
                      <a:pt x="3122" y="5532"/>
                      <a:pt x="3601" y="5393"/>
                      <a:pt x="4043" y="5061"/>
                    </a:cubicBezTo>
                    <a:cubicBezTo>
                      <a:pt x="5138" y="4271"/>
                      <a:pt x="5350" y="2629"/>
                      <a:pt x="4894" y="1413"/>
                    </a:cubicBezTo>
                    <a:cubicBezTo>
                      <a:pt x="4742" y="1018"/>
                      <a:pt x="4469" y="623"/>
                      <a:pt x="4104" y="380"/>
                    </a:cubicBezTo>
                    <a:cubicBezTo>
                      <a:pt x="3648" y="46"/>
                      <a:pt x="3010" y="15"/>
                      <a:pt x="2463" y="15"/>
                    </a:cubicBezTo>
                    <a:cubicBezTo>
                      <a:pt x="2268" y="15"/>
                      <a:pt x="2049" y="1"/>
                      <a:pt x="1830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3274;p78">
                <a:extLst>
                  <a:ext uri="{FF2B5EF4-FFF2-40B4-BE49-F238E27FC236}">
                    <a16:creationId xmlns="" xmlns:a16="http://schemas.microsoft.com/office/drawing/2014/main" id="{6E9347CF-4612-47AA-9A99-4B307E786BBD}"/>
                  </a:ext>
                </a:extLst>
              </p:cNvPr>
              <p:cNvSpPr/>
              <p:nvPr/>
            </p:nvSpPr>
            <p:spPr>
              <a:xfrm>
                <a:off x="22144475" y="3799300"/>
                <a:ext cx="92850" cy="62725"/>
              </a:xfrm>
              <a:custGeom>
                <a:avLst/>
                <a:gdLst/>
                <a:ahLst/>
                <a:cxnLst/>
                <a:rect l="l" t="t" r="r" b="b"/>
                <a:pathLst>
                  <a:path w="3714" h="2509" extrusionOk="0">
                    <a:moveTo>
                      <a:pt x="2986" y="0"/>
                    </a:moveTo>
                    <a:cubicBezTo>
                      <a:pt x="1708" y="0"/>
                      <a:pt x="654" y="1061"/>
                      <a:pt x="85" y="2146"/>
                    </a:cubicBezTo>
                    <a:cubicBezTo>
                      <a:pt x="1" y="2334"/>
                      <a:pt x="163" y="2509"/>
                      <a:pt x="311" y="2509"/>
                    </a:cubicBezTo>
                    <a:cubicBezTo>
                      <a:pt x="378" y="2509"/>
                      <a:pt x="442" y="2474"/>
                      <a:pt x="480" y="2389"/>
                    </a:cubicBezTo>
                    <a:cubicBezTo>
                      <a:pt x="662" y="2085"/>
                      <a:pt x="875" y="1751"/>
                      <a:pt x="1148" y="1447"/>
                    </a:cubicBezTo>
                    <a:cubicBezTo>
                      <a:pt x="1360" y="1415"/>
                      <a:pt x="1623" y="1387"/>
                      <a:pt x="1893" y="1387"/>
                    </a:cubicBezTo>
                    <a:cubicBezTo>
                      <a:pt x="2399" y="1387"/>
                      <a:pt x="2927" y="1485"/>
                      <a:pt x="3185" y="1842"/>
                    </a:cubicBezTo>
                    <a:cubicBezTo>
                      <a:pt x="3242" y="1918"/>
                      <a:pt x="3319" y="1949"/>
                      <a:pt x="3394" y="1949"/>
                    </a:cubicBezTo>
                    <a:cubicBezTo>
                      <a:pt x="3558" y="1949"/>
                      <a:pt x="3705" y="1796"/>
                      <a:pt x="3580" y="1629"/>
                    </a:cubicBezTo>
                    <a:cubicBezTo>
                      <a:pt x="3188" y="1097"/>
                      <a:pt x="2513" y="926"/>
                      <a:pt x="1839" y="926"/>
                    </a:cubicBezTo>
                    <a:cubicBezTo>
                      <a:pt x="1781" y="926"/>
                      <a:pt x="1723" y="927"/>
                      <a:pt x="1665" y="930"/>
                    </a:cubicBezTo>
                    <a:cubicBezTo>
                      <a:pt x="2058" y="635"/>
                      <a:pt x="2491" y="440"/>
                      <a:pt x="2979" y="440"/>
                    </a:cubicBezTo>
                    <a:cubicBezTo>
                      <a:pt x="3095" y="440"/>
                      <a:pt x="3214" y="451"/>
                      <a:pt x="3337" y="474"/>
                    </a:cubicBezTo>
                    <a:cubicBezTo>
                      <a:pt x="3355" y="478"/>
                      <a:pt x="3373" y="480"/>
                      <a:pt x="3389" y="480"/>
                    </a:cubicBezTo>
                    <a:cubicBezTo>
                      <a:pt x="3625" y="480"/>
                      <a:pt x="3714" y="105"/>
                      <a:pt x="3458" y="48"/>
                    </a:cubicBezTo>
                    <a:cubicBezTo>
                      <a:pt x="3298" y="16"/>
                      <a:pt x="3140" y="0"/>
                      <a:pt x="2986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3275;p78">
                <a:extLst>
                  <a:ext uri="{FF2B5EF4-FFF2-40B4-BE49-F238E27FC236}">
                    <a16:creationId xmlns="" xmlns:a16="http://schemas.microsoft.com/office/drawing/2014/main" id="{B22A21C8-0034-424C-9781-0D85FB581F06}"/>
                  </a:ext>
                </a:extLst>
              </p:cNvPr>
              <p:cNvSpPr/>
              <p:nvPr/>
            </p:nvSpPr>
            <p:spPr>
              <a:xfrm>
                <a:off x="21491100" y="3874500"/>
                <a:ext cx="76625" cy="328650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3146" extrusionOk="0">
                    <a:moveTo>
                      <a:pt x="166" y="0"/>
                    </a:moveTo>
                    <a:cubicBezTo>
                      <a:pt x="86" y="0"/>
                      <a:pt x="1" y="65"/>
                      <a:pt x="18" y="171"/>
                    </a:cubicBezTo>
                    <a:cubicBezTo>
                      <a:pt x="839" y="3940"/>
                      <a:pt x="1629" y="7679"/>
                      <a:pt x="2420" y="11448"/>
                    </a:cubicBezTo>
                    <a:cubicBezTo>
                      <a:pt x="2541" y="11965"/>
                      <a:pt x="2663" y="12512"/>
                      <a:pt x="2754" y="13059"/>
                    </a:cubicBezTo>
                    <a:cubicBezTo>
                      <a:pt x="2778" y="13118"/>
                      <a:pt x="2834" y="13145"/>
                      <a:pt x="2890" y="13145"/>
                    </a:cubicBezTo>
                    <a:cubicBezTo>
                      <a:pt x="2977" y="13145"/>
                      <a:pt x="3065" y="13079"/>
                      <a:pt x="3028" y="12968"/>
                    </a:cubicBezTo>
                    <a:cubicBezTo>
                      <a:pt x="2237" y="9229"/>
                      <a:pt x="1447" y="5460"/>
                      <a:pt x="657" y="1721"/>
                    </a:cubicBezTo>
                    <a:cubicBezTo>
                      <a:pt x="535" y="1174"/>
                      <a:pt x="414" y="627"/>
                      <a:pt x="292" y="110"/>
                    </a:cubicBezTo>
                    <a:cubicBezTo>
                      <a:pt x="279" y="34"/>
                      <a:pt x="224" y="0"/>
                      <a:pt x="166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3276;p78">
                <a:extLst>
                  <a:ext uri="{FF2B5EF4-FFF2-40B4-BE49-F238E27FC236}">
                    <a16:creationId xmlns="" xmlns:a16="http://schemas.microsoft.com/office/drawing/2014/main" id="{45D9EA3C-CDFD-489D-8289-7E18CD8982CC}"/>
                  </a:ext>
                </a:extLst>
              </p:cNvPr>
              <p:cNvSpPr/>
              <p:nvPr/>
            </p:nvSpPr>
            <p:spPr>
              <a:xfrm>
                <a:off x="21429225" y="3733500"/>
                <a:ext cx="10490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4196" h="5964" extrusionOk="0">
                    <a:moveTo>
                      <a:pt x="3113" y="0"/>
                    </a:moveTo>
                    <a:cubicBezTo>
                      <a:pt x="2118" y="0"/>
                      <a:pt x="1740" y="1098"/>
                      <a:pt x="1764" y="1677"/>
                    </a:cubicBezTo>
                    <a:cubicBezTo>
                      <a:pt x="548" y="2924"/>
                      <a:pt x="1" y="5811"/>
                      <a:pt x="1946" y="5963"/>
                    </a:cubicBezTo>
                    <a:cubicBezTo>
                      <a:pt x="1946" y="5963"/>
                      <a:pt x="4196" y="4717"/>
                      <a:pt x="3709" y="3380"/>
                    </a:cubicBezTo>
                    <a:cubicBezTo>
                      <a:pt x="3193" y="2042"/>
                      <a:pt x="3132" y="1069"/>
                      <a:pt x="4013" y="249"/>
                    </a:cubicBezTo>
                    <a:cubicBezTo>
                      <a:pt x="3670" y="74"/>
                      <a:pt x="3371" y="0"/>
                      <a:pt x="3113" y="0"/>
                    </a:cubicBezTo>
                    <a:close/>
                  </a:path>
                </a:pathLst>
              </a:custGeom>
              <a:solidFill>
                <a:srgbClr val="FF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3277;p78">
                <a:extLst>
                  <a:ext uri="{FF2B5EF4-FFF2-40B4-BE49-F238E27FC236}">
                    <a16:creationId xmlns="" xmlns:a16="http://schemas.microsoft.com/office/drawing/2014/main" id="{E7A6E762-8A2D-4B79-9DD6-788187FD1172}"/>
                  </a:ext>
                </a:extLst>
              </p:cNvPr>
              <p:cNvSpPr/>
              <p:nvPr/>
            </p:nvSpPr>
            <p:spPr>
              <a:xfrm>
                <a:off x="21379075" y="3721425"/>
                <a:ext cx="85000" cy="106850"/>
              </a:xfrm>
              <a:custGeom>
                <a:avLst/>
                <a:gdLst/>
                <a:ahLst/>
                <a:cxnLst/>
                <a:rect l="l" t="t" r="r" b="b"/>
                <a:pathLst>
                  <a:path w="3400" h="4274" extrusionOk="0">
                    <a:moveTo>
                      <a:pt x="2109" y="1"/>
                    </a:moveTo>
                    <a:cubicBezTo>
                      <a:pt x="2086" y="1"/>
                      <a:pt x="2062" y="1"/>
                      <a:pt x="2037" y="2"/>
                    </a:cubicBezTo>
                    <a:cubicBezTo>
                      <a:pt x="670" y="63"/>
                      <a:pt x="1" y="3802"/>
                      <a:pt x="1247" y="4227"/>
                    </a:cubicBezTo>
                    <a:cubicBezTo>
                      <a:pt x="1335" y="4259"/>
                      <a:pt x="1421" y="4273"/>
                      <a:pt x="1504" y="4273"/>
                    </a:cubicBezTo>
                    <a:cubicBezTo>
                      <a:pt x="2621" y="4273"/>
                      <a:pt x="3253" y="1613"/>
                      <a:pt x="3253" y="1613"/>
                    </a:cubicBezTo>
                    <a:cubicBezTo>
                      <a:pt x="3253" y="1613"/>
                      <a:pt x="3400" y="1"/>
                      <a:pt x="2109" y="1"/>
                    </a:cubicBezTo>
                    <a:close/>
                  </a:path>
                </a:pathLst>
              </a:custGeom>
              <a:solidFill>
                <a:srgbClr val="FF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3278;p78">
                <a:extLst>
                  <a:ext uri="{FF2B5EF4-FFF2-40B4-BE49-F238E27FC236}">
                    <a16:creationId xmlns="" xmlns:a16="http://schemas.microsoft.com/office/drawing/2014/main" id="{6E44DC83-C0B3-4B34-AE53-35148C8F1B10}"/>
                  </a:ext>
                </a:extLst>
              </p:cNvPr>
              <p:cNvSpPr/>
              <p:nvPr/>
            </p:nvSpPr>
            <p:spPr>
              <a:xfrm>
                <a:off x="21338050" y="3719225"/>
                <a:ext cx="71450" cy="92700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3708" extrusionOk="0">
                    <a:moveTo>
                      <a:pt x="1832" y="1"/>
                    </a:moveTo>
                    <a:cubicBezTo>
                      <a:pt x="1624" y="1"/>
                      <a:pt x="1388" y="67"/>
                      <a:pt x="1125" y="242"/>
                    </a:cubicBezTo>
                    <a:cubicBezTo>
                      <a:pt x="1" y="1002"/>
                      <a:pt x="152" y="3677"/>
                      <a:pt x="2371" y="3707"/>
                    </a:cubicBezTo>
                    <a:cubicBezTo>
                      <a:pt x="2371" y="2613"/>
                      <a:pt x="2371" y="1336"/>
                      <a:pt x="2858" y="668"/>
                    </a:cubicBezTo>
                    <a:cubicBezTo>
                      <a:pt x="2858" y="668"/>
                      <a:pt x="2489" y="1"/>
                      <a:pt x="1832" y="1"/>
                    </a:cubicBezTo>
                    <a:close/>
                  </a:path>
                </a:pathLst>
              </a:custGeom>
              <a:solidFill>
                <a:srgbClr val="FF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3279;p78">
                <a:extLst>
                  <a:ext uri="{FF2B5EF4-FFF2-40B4-BE49-F238E27FC236}">
                    <a16:creationId xmlns="" xmlns:a16="http://schemas.microsoft.com/office/drawing/2014/main" id="{DE4AD9FD-BC2B-4238-8102-355518363C1C}"/>
                  </a:ext>
                </a:extLst>
              </p:cNvPr>
              <p:cNvSpPr/>
              <p:nvPr/>
            </p:nvSpPr>
            <p:spPr>
              <a:xfrm>
                <a:off x="21389725" y="3735900"/>
                <a:ext cx="56250" cy="940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3762" extrusionOk="0">
                    <a:moveTo>
                      <a:pt x="791" y="1"/>
                    </a:moveTo>
                    <a:lnTo>
                      <a:pt x="791" y="1"/>
                    </a:lnTo>
                    <a:cubicBezTo>
                      <a:pt x="517" y="396"/>
                      <a:pt x="304" y="821"/>
                      <a:pt x="183" y="1308"/>
                    </a:cubicBezTo>
                    <a:cubicBezTo>
                      <a:pt x="61" y="1794"/>
                      <a:pt x="0" y="2311"/>
                      <a:pt x="152" y="2828"/>
                    </a:cubicBezTo>
                    <a:cubicBezTo>
                      <a:pt x="183" y="2949"/>
                      <a:pt x="244" y="3071"/>
                      <a:pt x="274" y="3192"/>
                    </a:cubicBezTo>
                    <a:cubicBezTo>
                      <a:pt x="335" y="3284"/>
                      <a:pt x="396" y="3435"/>
                      <a:pt x="517" y="3527"/>
                    </a:cubicBezTo>
                    <a:cubicBezTo>
                      <a:pt x="701" y="3688"/>
                      <a:pt x="938" y="3762"/>
                      <a:pt x="1147" y="3762"/>
                    </a:cubicBezTo>
                    <a:cubicBezTo>
                      <a:pt x="1214" y="3762"/>
                      <a:pt x="1279" y="3754"/>
                      <a:pt x="1338" y="3739"/>
                    </a:cubicBezTo>
                    <a:cubicBezTo>
                      <a:pt x="1611" y="3679"/>
                      <a:pt x="1855" y="3527"/>
                      <a:pt x="2007" y="3314"/>
                    </a:cubicBezTo>
                    <a:cubicBezTo>
                      <a:pt x="2159" y="3071"/>
                      <a:pt x="2159" y="2828"/>
                      <a:pt x="2250" y="2615"/>
                    </a:cubicBezTo>
                    <a:lnTo>
                      <a:pt x="2250" y="2615"/>
                    </a:lnTo>
                    <a:cubicBezTo>
                      <a:pt x="2098" y="2797"/>
                      <a:pt x="2037" y="3071"/>
                      <a:pt x="1885" y="3192"/>
                    </a:cubicBezTo>
                    <a:cubicBezTo>
                      <a:pt x="1703" y="3344"/>
                      <a:pt x="1490" y="3435"/>
                      <a:pt x="1307" y="3435"/>
                    </a:cubicBezTo>
                    <a:cubicBezTo>
                      <a:pt x="1271" y="3441"/>
                      <a:pt x="1235" y="3443"/>
                      <a:pt x="1201" y="3443"/>
                    </a:cubicBezTo>
                    <a:cubicBezTo>
                      <a:pt x="1034" y="3443"/>
                      <a:pt x="891" y="3384"/>
                      <a:pt x="791" y="3284"/>
                    </a:cubicBezTo>
                    <a:cubicBezTo>
                      <a:pt x="730" y="3223"/>
                      <a:pt x="669" y="3132"/>
                      <a:pt x="639" y="3040"/>
                    </a:cubicBezTo>
                    <a:cubicBezTo>
                      <a:pt x="578" y="2919"/>
                      <a:pt x="548" y="2828"/>
                      <a:pt x="517" y="2706"/>
                    </a:cubicBezTo>
                    <a:cubicBezTo>
                      <a:pt x="396" y="2311"/>
                      <a:pt x="396" y="1825"/>
                      <a:pt x="456" y="1369"/>
                    </a:cubicBezTo>
                    <a:cubicBezTo>
                      <a:pt x="548" y="913"/>
                      <a:pt x="639" y="457"/>
                      <a:pt x="791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3280;p78">
                <a:extLst>
                  <a:ext uri="{FF2B5EF4-FFF2-40B4-BE49-F238E27FC236}">
                    <a16:creationId xmlns="" xmlns:a16="http://schemas.microsoft.com/office/drawing/2014/main" id="{2D1D66B0-E8A4-4E25-8932-94B94DAEF57B}"/>
                  </a:ext>
                </a:extLst>
              </p:cNvPr>
              <p:cNvSpPr/>
              <p:nvPr/>
            </p:nvSpPr>
            <p:spPr>
              <a:xfrm>
                <a:off x="21354775" y="3786050"/>
                <a:ext cx="41050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12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1" y="396"/>
                      <a:pt x="274" y="730"/>
                      <a:pt x="578" y="974"/>
                    </a:cubicBezTo>
                    <a:cubicBezTo>
                      <a:pt x="730" y="1095"/>
                      <a:pt x="912" y="1217"/>
                      <a:pt x="1155" y="1217"/>
                    </a:cubicBezTo>
                    <a:cubicBezTo>
                      <a:pt x="1368" y="1217"/>
                      <a:pt x="1611" y="1065"/>
                      <a:pt x="1642" y="882"/>
                    </a:cubicBezTo>
                    <a:lnTo>
                      <a:pt x="1642" y="882"/>
                    </a:lnTo>
                    <a:cubicBezTo>
                      <a:pt x="1541" y="933"/>
                      <a:pt x="1450" y="955"/>
                      <a:pt x="1368" y="955"/>
                    </a:cubicBezTo>
                    <a:cubicBezTo>
                      <a:pt x="1301" y="955"/>
                      <a:pt x="1240" y="940"/>
                      <a:pt x="1186" y="913"/>
                    </a:cubicBezTo>
                    <a:cubicBezTo>
                      <a:pt x="1064" y="882"/>
                      <a:pt x="942" y="791"/>
                      <a:pt x="821" y="670"/>
                    </a:cubicBezTo>
                    <a:cubicBezTo>
                      <a:pt x="669" y="578"/>
                      <a:pt x="547" y="457"/>
                      <a:pt x="426" y="366"/>
                    </a:cubicBezTo>
                    <a:cubicBezTo>
                      <a:pt x="274" y="244"/>
                      <a:pt x="152" y="122"/>
                      <a:pt x="0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3281;p78">
                <a:extLst>
                  <a:ext uri="{FF2B5EF4-FFF2-40B4-BE49-F238E27FC236}">
                    <a16:creationId xmlns="" xmlns:a16="http://schemas.microsoft.com/office/drawing/2014/main" id="{38D4B83C-03E6-4A8C-B8F1-962044248CAA}"/>
                  </a:ext>
                </a:extLst>
              </p:cNvPr>
              <p:cNvSpPr/>
              <p:nvPr/>
            </p:nvSpPr>
            <p:spPr>
              <a:xfrm>
                <a:off x="21409475" y="3775425"/>
                <a:ext cx="63850" cy="85125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3405" extrusionOk="0">
                    <a:moveTo>
                      <a:pt x="2554" y="0"/>
                    </a:moveTo>
                    <a:lnTo>
                      <a:pt x="2554" y="0"/>
                    </a:lnTo>
                    <a:cubicBezTo>
                      <a:pt x="2250" y="244"/>
                      <a:pt x="1946" y="547"/>
                      <a:pt x="1733" y="912"/>
                    </a:cubicBezTo>
                    <a:cubicBezTo>
                      <a:pt x="1545" y="1208"/>
                      <a:pt x="1380" y="1576"/>
                      <a:pt x="1324" y="1973"/>
                    </a:cubicBezTo>
                    <a:lnTo>
                      <a:pt x="1324" y="1973"/>
                    </a:lnTo>
                    <a:cubicBezTo>
                      <a:pt x="1023" y="2041"/>
                      <a:pt x="694" y="2164"/>
                      <a:pt x="457" y="2402"/>
                    </a:cubicBezTo>
                    <a:cubicBezTo>
                      <a:pt x="305" y="2554"/>
                      <a:pt x="213" y="2706"/>
                      <a:pt x="153" y="2888"/>
                    </a:cubicBezTo>
                    <a:cubicBezTo>
                      <a:pt x="61" y="3040"/>
                      <a:pt x="31" y="3222"/>
                      <a:pt x="1" y="3405"/>
                    </a:cubicBezTo>
                    <a:cubicBezTo>
                      <a:pt x="183" y="3101"/>
                      <a:pt x="365" y="2797"/>
                      <a:pt x="639" y="2614"/>
                    </a:cubicBezTo>
                    <a:cubicBezTo>
                      <a:pt x="882" y="2432"/>
                      <a:pt x="1186" y="2341"/>
                      <a:pt x="1520" y="2310"/>
                    </a:cubicBezTo>
                    <a:lnTo>
                      <a:pt x="1672" y="2280"/>
                    </a:lnTo>
                    <a:lnTo>
                      <a:pt x="1672" y="2128"/>
                    </a:lnTo>
                    <a:cubicBezTo>
                      <a:pt x="1703" y="1763"/>
                      <a:pt x="1824" y="1399"/>
                      <a:pt x="2007" y="1064"/>
                    </a:cubicBezTo>
                    <a:cubicBezTo>
                      <a:pt x="2159" y="699"/>
                      <a:pt x="2372" y="365"/>
                      <a:pt x="2554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3282;p78">
                <a:extLst>
                  <a:ext uri="{FF2B5EF4-FFF2-40B4-BE49-F238E27FC236}">
                    <a16:creationId xmlns="" xmlns:a16="http://schemas.microsoft.com/office/drawing/2014/main" id="{90129C3C-3CDB-46A8-AD2F-6348ACAC99EE}"/>
                  </a:ext>
                </a:extLst>
              </p:cNvPr>
              <p:cNvSpPr/>
              <p:nvPr/>
            </p:nvSpPr>
            <p:spPr>
              <a:xfrm>
                <a:off x="21663275" y="4430700"/>
                <a:ext cx="453700" cy="182650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7306" extrusionOk="0">
                    <a:moveTo>
                      <a:pt x="9491" y="0"/>
                    </a:moveTo>
                    <a:cubicBezTo>
                      <a:pt x="7610" y="0"/>
                      <a:pt x="5723" y="240"/>
                      <a:pt x="3892" y="689"/>
                    </a:cubicBezTo>
                    <a:cubicBezTo>
                      <a:pt x="2433" y="1054"/>
                      <a:pt x="1" y="1996"/>
                      <a:pt x="791" y="3972"/>
                    </a:cubicBezTo>
                    <a:cubicBezTo>
                      <a:pt x="1551" y="5857"/>
                      <a:pt x="3740" y="6434"/>
                      <a:pt x="5563" y="6708"/>
                    </a:cubicBezTo>
                    <a:cubicBezTo>
                      <a:pt x="5837" y="6769"/>
                      <a:pt x="6080" y="6799"/>
                      <a:pt x="6354" y="6829"/>
                    </a:cubicBezTo>
                    <a:cubicBezTo>
                      <a:pt x="8118" y="7091"/>
                      <a:pt x="9929" y="7305"/>
                      <a:pt x="11730" y="7305"/>
                    </a:cubicBezTo>
                    <a:cubicBezTo>
                      <a:pt x="12443" y="7305"/>
                      <a:pt x="13155" y="7272"/>
                      <a:pt x="13861" y="7194"/>
                    </a:cubicBezTo>
                    <a:cubicBezTo>
                      <a:pt x="14804" y="7073"/>
                      <a:pt x="15746" y="6890"/>
                      <a:pt x="16506" y="6313"/>
                    </a:cubicBezTo>
                    <a:cubicBezTo>
                      <a:pt x="17539" y="5553"/>
                      <a:pt x="18147" y="3972"/>
                      <a:pt x="17630" y="2756"/>
                    </a:cubicBezTo>
                    <a:cubicBezTo>
                      <a:pt x="17083" y="1389"/>
                      <a:pt x="15442" y="781"/>
                      <a:pt x="14104" y="507"/>
                    </a:cubicBezTo>
                    <a:cubicBezTo>
                      <a:pt x="12593" y="163"/>
                      <a:pt x="11043" y="0"/>
                      <a:pt x="9491" y="0"/>
                    </a:cubicBezTo>
                    <a:close/>
                  </a:path>
                </a:pathLst>
              </a:custGeom>
              <a:solidFill>
                <a:srgbClr val="BB6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3283;p78">
                <a:extLst>
                  <a:ext uri="{FF2B5EF4-FFF2-40B4-BE49-F238E27FC236}">
                    <a16:creationId xmlns="" xmlns:a16="http://schemas.microsoft.com/office/drawing/2014/main" id="{EA9EB7DB-8479-48C8-98E9-4EFF2DCD9F15}"/>
                  </a:ext>
                </a:extLst>
              </p:cNvPr>
              <p:cNvSpPr/>
              <p:nvPr/>
            </p:nvSpPr>
            <p:spPr>
              <a:xfrm>
                <a:off x="21720275" y="4499475"/>
                <a:ext cx="27510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11004" h="6193" extrusionOk="0">
                    <a:moveTo>
                      <a:pt x="4057" y="1"/>
                    </a:moveTo>
                    <a:cubicBezTo>
                      <a:pt x="3124" y="1"/>
                      <a:pt x="2049" y="337"/>
                      <a:pt x="1368" y="1343"/>
                    </a:cubicBezTo>
                    <a:cubicBezTo>
                      <a:pt x="1" y="3410"/>
                      <a:pt x="1672" y="5993"/>
                      <a:pt x="5229" y="6176"/>
                    </a:cubicBezTo>
                    <a:cubicBezTo>
                      <a:pt x="5229" y="6176"/>
                      <a:pt x="5459" y="6192"/>
                      <a:pt x="5831" y="6192"/>
                    </a:cubicBezTo>
                    <a:cubicBezTo>
                      <a:pt x="7060" y="6192"/>
                      <a:pt x="9837" y="6013"/>
                      <a:pt x="11004" y="4473"/>
                    </a:cubicBezTo>
                    <a:cubicBezTo>
                      <a:pt x="8542" y="4473"/>
                      <a:pt x="7174" y="4504"/>
                      <a:pt x="7174" y="4504"/>
                    </a:cubicBezTo>
                    <a:cubicBezTo>
                      <a:pt x="7174" y="4504"/>
                      <a:pt x="9058" y="1859"/>
                      <a:pt x="8359" y="1647"/>
                    </a:cubicBezTo>
                    <a:cubicBezTo>
                      <a:pt x="8309" y="1630"/>
                      <a:pt x="8254" y="1622"/>
                      <a:pt x="8194" y="1622"/>
                    </a:cubicBezTo>
                    <a:cubicBezTo>
                      <a:pt x="7397" y="1622"/>
                      <a:pt x="5880" y="3063"/>
                      <a:pt x="5654" y="3714"/>
                    </a:cubicBezTo>
                    <a:cubicBezTo>
                      <a:pt x="5259" y="3075"/>
                      <a:pt x="7022" y="1069"/>
                      <a:pt x="5897" y="735"/>
                    </a:cubicBezTo>
                    <a:cubicBezTo>
                      <a:pt x="5866" y="376"/>
                      <a:pt x="5041" y="1"/>
                      <a:pt x="4057" y="1"/>
                    </a:cubicBezTo>
                    <a:close/>
                  </a:path>
                </a:pathLst>
              </a:custGeom>
              <a:solidFill>
                <a:srgbClr val="FF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3284;p78">
                <a:extLst>
                  <a:ext uri="{FF2B5EF4-FFF2-40B4-BE49-F238E27FC236}">
                    <a16:creationId xmlns="" xmlns:a16="http://schemas.microsoft.com/office/drawing/2014/main" id="{46B215E8-91B0-4A36-9997-DFA8506A87CA}"/>
                  </a:ext>
                </a:extLst>
              </p:cNvPr>
              <p:cNvSpPr/>
              <p:nvPr/>
            </p:nvSpPr>
            <p:spPr>
              <a:xfrm>
                <a:off x="21787900" y="4513275"/>
                <a:ext cx="7755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2129" extrusionOk="0">
                    <a:moveTo>
                      <a:pt x="3101" y="0"/>
                    </a:moveTo>
                    <a:cubicBezTo>
                      <a:pt x="3101" y="1"/>
                      <a:pt x="730" y="335"/>
                      <a:pt x="1" y="2128"/>
                    </a:cubicBezTo>
                    <a:lnTo>
                      <a:pt x="3101" y="0"/>
                    </a:ln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3285;p78">
                <a:extLst>
                  <a:ext uri="{FF2B5EF4-FFF2-40B4-BE49-F238E27FC236}">
                    <a16:creationId xmlns="" xmlns:a16="http://schemas.microsoft.com/office/drawing/2014/main" id="{18A46684-99E6-4D72-8942-F29645FCB4FA}"/>
                  </a:ext>
                </a:extLst>
              </p:cNvPr>
              <p:cNvSpPr/>
              <p:nvPr/>
            </p:nvSpPr>
            <p:spPr>
              <a:xfrm>
                <a:off x="21968750" y="4541300"/>
                <a:ext cx="83625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1707" extrusionOk="0">
                    <a:moveTo>
                      <a:pt x="2217" y="0"/>
                    </a:moveTo>
                    <a:cubicBezTo>
                      <a:pt x="1687" y="0"/>
                      <a:pt x="1099" y="155"/>
                      <a:pt x="791" y="278"/>
                    </a:cubicBezTo>
                    <a:cubicBezTo>
                      <a:pt x="609" y="338"/>
                      <a:pt x="396" y="430"/>
                      <a:pt x="244" y="551"/>
                    </a:cubicBezTo>
                    <a:cubicBezTo>
                      <a:pt x="92" y="703"/>
                      <a:pt x="1" y="886"/>
                      <a:pt x="31" y="1098"/>
                    </a:cubicBezTo>
                    <a:cubicBezTo>
                      <a:pt x="62" y="1311"/>
                      <a:pt x="214" y="1493"/>
                      <a:pt x="396" y="1585"/>
                    </a:cubicBezTo>
                    <a:cubicBezTo>
                      <a:pt x="578" y="1676"/>
                      <a:pt x="791" y="1706"/>
                      <a:pt x="1004" y="1706"/>
                    </a:cubicBezTo>
                    <a:cubicBezTo>
                      <a:pt x="1490" y="1706"/>
                      <a:pt x="2007" y="1615"/>
                      <a:pt x="2493" y="1493"/>
                    </a:cubicBezTo>
                    <a:cubicBezTo>
                      <a:pt x="2676" y="1463"/>
                      <a:pt x="2889" y="1402"/>
                      <a:pt x="3041" y="1311"/>
                    </a:cubicBezTo>
                    <a:cubicBezTo>
                      <a:pt x="3253" y="1129"/>
                      <a:pt x="3344" y="855"/>
                      <a:pt x="3284" y="612"/>
                    </a:cubicBezTo>
                    <a:cubicBezTo>
                      <a:pt x="3194" y="147"/>
                      <a:pt x="2733" y="0"/>
                      <a:pt x="2217" y="0"/>
                    </a:cubicBezTo>
                    <a:close/>
                  </a:path>
                </a:pathLst>
              </a:custGeom>
              <a:solidFill>
                <a:srgbClr val="FF6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3286;p78">
                <a:extLst>
                  <a:ext uri="{FF2B5EF4-FFF2-40B4-BE49-F238E27FC236}">
                    <a16:creationId xmlns="" xmlns:a16="http://schemas.microsoft.com/office/drawing/2014/main" id="{76ED35E4-D60B-4A3E-92A6-81478317B015}"/>
                  </a:ext>
                </a:extLst>
              </p:cNvPr>
              <p:cNvSpPr/>
              <p:nvPr/>
            </p:nvSpPr>
            <p:spPr>
              <a:xfrm>
                <a:off x="21903400" y="4442450"/>
                <a:ext cx="68425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996" extrusionOk="0">
                    <a:moveTo>
                      <a:pt x="1490" y="0"/>
                    </a:moveTo>
                    <a:cubicBezTo>
                      <a:pt x="1058" y="0"/>
                      <a:pt x="586" y="94"/>
                      <a:pt x="335" y="219"/>
                    </a:cubicBezTo>
                    <a:cubicBezTo>
                      <a:pt x="183" y="311"/>
                      <a:pt x="1" y="493"/>
                      <a:pt x="62" y="675"/>
                    </a:cubicBezTo>
                    <a:cubicBezTo>
                      <a:pt x="92" y="736"/>
                      <a:pt x="183" y="797"/>
                      <a:pt x="244" y="858"/>
                    </a:cubicBezTo>
                    <a:cubicBezTo>
                      <a:pt x="433" y="963"/>
                      <a:pt x="666" y="995"/>
                      <a:pt x="892" y="995"/>
                    </a:cubicBezTo>
                    <a:cubicBezTo>
                      <a:pt x="993" y="995"/>
                      <a:pt x="1092" y="989"/>
                      <a:pt x="1186" y="979"/>
                    </a:cubicBezTo>
                    <a:cubicBezTo>
                      <a:pt x="1399" y="949"/>
                      <a:pt x="1642" y="919"/>
                      <a:pt x="1855" y="888"/>
                    </a:cubicBezTo>
                    <a:cubicBezTo>
                      <a:pt x="1956" y="888"/>
                      <a:pt x="2125" y="929"/>
                      <a:pt x="2272" y="929"/>
                    </a:cubicBezTo>
                    <a:cubicBezTo>
                      <a:pt x="2345" y="929"/>
                      <a:pt x="2412" y="919"/>
                      <a:pt x="2463" y="888"/>
                    </a:cubicBezTo>
                    <a:cubicBezTo>
                      <a:pt x="2737" y="706"/>
                      <a:pt x="2463" y="280"/>
                      <a:pt x="2250" y="159"/>
                    </a:cubicBezTo>
                    <a:cubicBezTo>
                      <a:pt x="2075" y="46"/>
                      <a:pt x="1792" y="0"/>
                      <a:pt x="1490" y="0"/>
                    </a:cubicBezTo>
                    <a:close/>
                  </a:path>
                </a:pathLst>
              </a:custGeom>
              <a:solidFill>
                <a:srgbClr val="FFE1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3287;p78">
                <a:extLst>
                  <a:ext uri="{FF2B5EF4-FFF2-40B4-BE49-F238E27FC236}">
                    <a16:creationId xmlns="" xmlns:a16="http://schemas.microsoft.com/office/drawing/2014/main" id="{AEBA1EED-468C-4448-949B-727E692ECDEE}"/>
                  </a:ext>
                </a:extLst>
              </p:cNvPr>
              <p:cNvSpPr/>
              <p:nvPr/>
            </p:nvSpPr>
            <p:spPr>
              <a:xfrm>
                <a:off x="21733200" y="4465400"/>
                <a:ext cx="112475" cy="34525"/>
              </a:xfrm>
              <a:custGeom>
                <a:avLst/>
                <a:gdLst/>
                <a:ahLst/>
                <a:cxnLst/>
                <a:rect l="l" t="t" r="r" b="b"/>
                <a:pathLst>
                  <a:path w="4499" h="1381" extrusionOk="0">
                    <a:moveTo>
                      <a:pt x="2006" y="1"/>
                    </a:moveTo>
                    <a:cubicBezTo>
                      <a:pt x="1642" y="31"/>
                      <a:pt x="1307" y="92"/>
                      <a:pt x="973" y="244"/>
                    </a:cubicBezTo>
                    <a:cubicBezTo>
                      <a:pt x="730" y="304"/>
                      <a:pt x="0" y="1064"/>
                      <a:pt x="243" y="1308"/>
                    </a:cubicBezTo>
                    <a:cubicBezTo>
                      <a:pt x="304" y="1338"/>
                      <a:pt x="365" y="1368"/>
                      <a:pt x="456" y="1368"/>
                    </a:cubicBezTo>
                    <a:cubicBezTo>
                      <a:pt x="515" y="1377"/>
                      <a:pt x="574" y="1380"/>
                      <a:pt x="632" y="1380"/>
                    </a:cubicBezTo>
                    <a:cubicBezTo>
                      <a:pt x="999" y="1380"/>
                      <a:pt x="1362" y="1234"/>
                      <a:pt x="1702" y="1156"/>
                    </a:cubicBezTo>
                    <a:cubicBezTo>
                      <a:pt x="1894" y="1106"/>
                      <a:pt x="2089" y="1089"/>
                      <a:pt x="2286" y="1089"/>
                    </a:cubicBezTo>
                    <a:cubicBezTo>
                      <a:pt x="2674" y="1089"/>
                      <a:pt x="3066" y="1154"/>
                      <a:pt x="3444" y="1154"/>
                    </a:cubicBezTo>
                    <a:cubicBezTo>
                      <a:pt x="3692" y="1154"/>
                      <a:pt x="3934" y="1126"/>
                      <a:pt x="4164" y="1034"/>
                    </a:cubicBezTo>
                    <a:cubicBezTo>
                      <a:pt x="4286" y="973"/>
                      <a:pt x="4408" y="882"/>
                      <a:pt x="4438" y="760"/>
                    </a:cubicBezTo>
                    <a:cubicBezTo>
                      <a:pt x="4499" y="578"/>
                      <a:pt x="4256" y="365"/>
                      <a:pt x="4043" y="335"/>
                    </a:cubicBezTo>
                    <a:cubicBezTo>
                      <a:pt x="4004" y="328"/>
                      <a:pt x="3963" y="326"/>
                      <a:pt x="3920" y="326"/>
                    </a:cubicBezTo>
                    <a:cubicBezTo>
                      <a:pt x="3802" y="326"/>
                      <a:pt x="3671" y="344"/>
                      <a:pt x="3543" y="344"/>
                    </a:cubicBezTo>
                    <a:cubicBezTo>
                      <a:pt x="3496" y="344"/>
                      <a:pt x="3450" y="341"/>
                      <a:pt x="3405" y="335"/>
                    </a:cubicBezTo>
                    <a:cubicBezTo>
                      <a:pt x="3192" y="304"/>
                      <a:pt x="2979" y="183"/>
                      <a:pt x="2766" y="92"/>
                    </a:cubicBezTo>
                    <a:cubicBezTo>
                      <a:pt x="2523" y="1"/>
                      <a:pt x="2250" y="1"/>
                      <a:pt x="2006" y="1"/>
                    </a:cubicBezTo>
                    <a:close/>
                  </a:path>
                </a:pathLst>
              </a:custGeom>
              <a:solidFill>
                <a:srgbClr val="A7E2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2" name="Google Shape;3288;p78">
              <a:extLst>
                <a:ext uri="{FF2B5EF4-FFF2-40B4-BE49-F238E27FC236}">
                  <a16:creationId xmlns="" xmlns:a16="http://schemas.microsoft.com/office/drawing/2014/main" id="{D65D9273-A8C1-42F7-B899-566A2114EE65}"/>
                </a:ext>
              </a:extLst>
            </p:cNvPr>
            <p:cNvSpPr/>
            <p:nvPr/>
          </p:nvSpPr>
          <p:spPr>
            <a:xfrm>
              <a:off x="3682588" y="2382178"/>
              <a:ext cx="98919" cy="67904"/>
            </a:xfrm>
            <a:custGeom>
              <a:avLst/>
              <a:gdLst/>
              <a:ahLst/>
              <a:cxnLst/>
              <a:rect l="l" t="t" r="r" b="b"/>
              <a:pathLst>
                <a:path w="2038" h="1399" extrusionOk="0">
                  <a:moveTo>
                    <a:pt x="890" y="1"/>
                  </a:moveTo>
                  <a:cubicBezTo>
                    <a:pt x="805" y="1"/>
                    <a:pt x="720" y="11"/>
                    <a:pt x="639" y="31"/>
                  </a:cubicBezTo>
                  <a:cubicBezTo>
                    <a:pt x="396" y="61"/>
                    <a:pt x="183" y="183"/>
                    <a:pt x="1" y="335"/>
                  </a:cubicBezTo>
                  <a:cubicBezTo>
                    <a:pt x="123" y="365"/>
                    <a:pt x="244" y="396"/>
                    <a:pt x="335" y="396"/>
                  </a:cubicBezTo>
                  <a:cubicBezTo>
                    <a:pt x="457" y="426"/>
                    <a:pt x="548" y="426"/>
                    <a:pt x="639" y="456"/>
                  </a:cubicBezTo>
                  <a:cubicBezTo>
                    <a:pt x="852" y="487"/>
                    <a:pt x="1004" y="517"/>
                    <a:pt x="1156" y="608"/>
                  </a:cubicBezTo>
                  <a:cubicBezTo>
                    <a:pt x="1430" y="730"/>
                    <a:pt x="1673" y="1004"/>
                    <a:pt x="1977" y="1399"/>
                  </a:cubicBezTo>
                  <a:cubicBezTo>
                    <a:pt x="2037" y="1156"/>
                    <a:pt x="2007" y="912"/>
                    <a:pt x="1916" y="669"/>
                  </a:cubicBezTo>
                  <a:cubicBezTo>
                    <a:pt x="1825" y="456"/>
                    <a:pt x="1642" y="244"/>
                    <a:pt x="1399" y="122"/>
                  </a:cubicBezTo>
                  <a:cubicBezTo>
                    <a:pt x="1237" y="41"/>
                    <a:pt x="1061" y="1"/>
                    <a:pt x="8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4499;p81">
            <a:extLst>
              <a:ext uri="{FF2B5EF4-FFF2-40B4-BE49-F238E27FC236}">
                <a16:creationId xmlns="" xmlns:a16="http://schemas.microsoft.com/office/drawing/2014/main" id="{DF846FEC-8097-4AC9-8BE0-630FB62EA008}"/>
              </a:ext>
            </a:extLst>
          </p:cNvPr>
          <p:cNvGrpSpPr/>
          <p:nvPr/>
        </p:nvGrpSpPr>
        <p:grpSpPr>
          <a:xfrm>
            <a:off x="1176873" y="1012681"/>
            <a:ext cx="6363534" cy="3591507"/>
            <a:chOff x="5048674" y="1845146"/>
            <a:chExt cx="3479818" cy="2568869"/>
          </a:xfrm>
        </p:grpSpPr>
        <p:grpSp>
          <p:nvGrpSpPr>
            <p:cNvPr id="7" name="Google Shape;4500;p81">
              <a:extLst>
                <a:ext uri="{FF2B5EF4-FFF2-40B4-BE49-F238E27FC236}">
                  <a16:creationId xmlns="" xmlns:a16="http://schemas.microsoft.com/office/drawing/2014/main" id="{57DF55C8-B3F2-4E98-9340-869360EFB045}"/>
                </a:ext>
              </a:extLst>
            </p:cNvPr>
            <p:cNvGrpSpPr/>
            <p:nvPr/>
          </p:nvGrpSpPr>
          <p:grpSpPr>
            <a:xfrm>
              <a:off x="6111302" y="1846743"/>
              <a:ext cx="930848" cy="1083507"/>
              <a:chOff x="6111302" y="1846743"/>
              <a:chExt cx="930848" cy="1083507"/>
            </a:xfrm>
          </p:grpSpPr>
          <p:sp>
            <p:nvSpPr>
              <p:cNvPr id="150" name="Google Shape;4501;p81">
                <a:extLst>
                  <a:ext uri="{FF2B5EF4-FFF2-40B4-BE49-F238E27FC236}">
                    <a16:creationId xmlns="" xmlns:a16="http://schemas.microsoft.com/office/drawing/2014/main" id="{7BC1795E-27EB-4A33-B113-B88E8DB9880C}"/>
                  </a:ext>
                </a:extLst>
              </p:cNvPr>
              <p:cNvSpPr/>
              <p:nvPr/>
            </p:nvSpPr>
            <p:spPr>
              <a:xfrm>
                <a:off x="6441029" y="2352987"/>
                <a:ext cx="97579" cy="97540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922" extrusionOk="0">
                    <a:moveTo>
                      <a:pt x="1976" y="1"/>
                    </a:moveTo>
                    <a:cubicBezTo>
                      <a:pt x="882" y="1"/>
                      <a:pt x="0" y="882"/>
                      <a:pt x="0" y="1976"/>
                    </a:cubicBezTo>
                    <a:cubicBezTo>
                      <a:pt x="0" y="3040"/>
                      <a:pt x="882" y="3922"/>
                      <a:pt x="1976" y="3922"/>
                    </a:cubicBezTo>
                    <a:cubicBezTo>
                      <a:pt x="3040" y="3922"/>
                      <a:pt x="3921" y="3040"/>
                      <a:pt x="3921" y="1976"/>
                    </a:cubicBezTo>
                    <a:cubicBezTo>
                      <a:pt x="3921" y="882"/>
                      <a:pt x="3040" y="1"/>
                      <a:pt x="1976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4502;p81">
                <a:extLst>
                  <a:ext uri="{FF2B5EF4-FFF2-40B4-BE49-F238E27FC236}">
                    <a16:creationId xmlns="" xmlns:a16="http://schemas.microsoft.com/office/drawing/2014/main" id="{66F0AA30-465E-49B4-B97F-CB0DDC946096}"/>
                  </a:ext>
                </a:extLst>
              </p:cNvPr>
              <p:cNvSpPr/>
              <p:nvPr/>
            </p:nvSpPr>
            <p:spPr>
              <a:xfrm>
                <a:off x="6799269" y="2369974"/>
                <a:ext cx="10424" cy="10442"/>
              </a:xfrm>
              <a:custGeom>
                <a:avLst/>
                <a:gdLst/>
                <a:ahLst/>
                <a:cxnLst/>
                <a:rect l="l" t="t" r="r" b="b"/>
                <a:pathLst>
                  <a:path w="578" h="579" extrusionOk="0">
                    <a:moveTo>
                      <a:pt x="304" y="1"/>
                    </a:moveTo>
                    <a:cubicBezTo>
                      <a:pt x="152" y="1"/>
                      <a:pt x="0" y="123"/>
                      <a:pt x="0" y="275"/>
                    </a:cubicBezTo>
                    <a:cubicBezTo>
                      <a:pt x="0" y="426"/>
                      <a:pt x="152" y="578"/>
                      <a:pt x="304" y="578"/>
                    </a:cubicBezTo>
                    <a:cubicBezTo>
                      <a:pt x="456" y="578"/>
                      <a:pt x="578" y="426"/>
                      <a:pt x="578" y="275"/>
                    </a:cubicBezTo>
                    <a:cubicBezTo>
                      <a:pt x="578" y="123"/>
                      <a:pt x="456" y="1"/>
                      <a:pt x="304" y="1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4503;p81">
                <a:extLst>
                  <a:ext uri="{FF2B5EF4-FFF2-40B4-BE49-F238E27FC236}">
                    <a16:creationId xmlns="" xmlns:a16="http://schemas.microsoft.com/office/drawing/2014/main" id="{E21D9C53-F601-4F90-AE05-5203AB0A894C}"/>
                  </a:ext>
                </a:extLst>
              </p:cNvPr>
              <p:cNvSpPr/>
              <p:nvPr/>
            </p:nvSpPr>
            <p:spPr>
              <a:xfrm>
                <a:off x="6111302" y="1962912"/>
                <a:ext cx="930848" cy="854408"/>
              </a:xfrm>
              <a:custGeom>
                <a:avLst/>
                <a:gdLst/>
                <a:ahLst/>
                <a:cxnLst/>
                <a:rect l="l" t="t" r="r" b="b"/>
                <a:pathLst>
                  <a:path w="52039" h="47375" extrusionOk="0">
                    <a:moveTo>
                      <a:pt x="27239" y="1"/>
                    </a:moveTo>
                    <a:cubicBezTo>
                      <a:pt x="13033" y="1"/>
                      <a:pt x="12952" y="14022"/>
                      <a:pt x="12463" y="16554"/>
                    </a:cubicBezTo>
                    <a:cubicBezTo>
                      <a:pt x="11886" y="19563"/>
                      <a:pt x="7478" y="20839"/>
                      <a:pt x="6110" y="23575"/>
                    </a:cubicBezTo>
                    <a:cubicBezTo>
                      <a:pt x="5138" y="25551"/>
                      <a:pt x="5928" y="27283"/>
                      <a:pt x="5958" y="29320"/>
                    </a:cubicBezTo>
                    <a:cubicBezTo>
                      <a:pt x="5989" y="30809"/>
                      <a:pt x="5867" y="32329"/>
                      <a:pt x="5624" y="33818"/>
                    </a:cubicBezTo>
                    <a:cubicBezTo>
                      <a:pt x="5320" y="35916"/>
                      <a:pt x="4773" y="39198"/>
                      <a:pt x="2767" y="40475"/>
                    </a:cubicBezTo>
                    <a:cubicBezTo>
                      <a:pt x="1" y="42207"/>
                      <a:pt x="214" y="46493"/>
                      <a:pt x="214" y="46493"/>
                    </a:cubicBezTo>
                    <a:lnTo>
                      <a:pt x="1338" y="47375"/>
                    </a:lnTo>
                    <a:cubicBezTo>
                      <a:pt x="1551" y="45825"/>
                      <a:pt x="2189" y="44335"/>
                      <a:pt x="3192" y="43150"/>
                    </a:cubicBezTo>
                    <a:cubicBezTo>
                      <a:pt x="3983" y="42207"/>
                      <a:pt x="5016" y="41448"/>
                      <a:pt x="5958" y="40657"/>
                    </a:cubicBezTo>
                    <a:cubicBezTo>
                      <a:pt x="7934" y="38986"/>
                      <a:pt x="9849" y="36858"/>
                      <a:pt x="10001" y="34244"/>
                    </a:cubicBezTo>
                    <a:cubicBezTo>
                      <a:pt x="10153" y="32238"/>
                      <a:pt x="9180" y="30292"/>
                      <a:pt x="8937" y="28286"/>
                    </a:cubicBezTo>
                    <a:cubicBezTo>
                      <a:pt x="8724" y="26584"/>
                      <a:pt x="9059" y="24821"/>
                      <a:pt x="9849" y="23301"/>
                    </a:cubicBezTo>
                    <a:cubicBezTo>
                      <a:pt x="10183" y="22663"/>
                      <a:pt x="10609" y="22055"/>
                      <a:pt x="11186" y="21630"/>
                    </a:cubicBezTo>
                    <a:cubicBezTo>
                      <a:pt x="12372" y="20718"/>
                      <a:pt x="14074" y="20596"/>
                      <a:pt x="15229" y="19624"/>
                    </a:cubicBezTo>
                    <a:cubicBezTo>
                      <a:pt x="15867" y="19046"/>
                      <a:pt x="16384" y="18165"/>
                      <a:pt x="17235" y="17982"/>
                    </a:cubicBezTo>
                    <a:cubicBezTo>
                      <a:pt x="17356" y="17958"/>
                      <a:pt x="17474" y="17949"/>
                      <a:pt x="17591" y="17949"/>
                    </a:cubicBezTo>
                    <a:cubicBezTo>
                      <a:pt x="17918" y="17949"/>
                      <a:pt x="18237" y="18021"/>
                      <a:pt x="18573" y="18043"/>
                    </a:cubicBezTo>
                    <a:cubicBezTo>
                      <a:pt x="18661" y="18051"/>
                      <a:pt x="18751" y="18055"/>
                      <a:pt x="18840" y="18055"/>
                    </a:cubicBezTo>
                    <a:cubicBezTo>
                      <a:pt x="20062" y="18055"/>
                      <a:pt x="21287" y="17294"/>
                      <a:pt x="21825" y="16189"/>
                    </a:cubicBezTo>
                    <a:cubicBezTo>
                      <a:pt x="21947" y="15885"/>
                      <a:pt x="22068" y="15581"/>
                      <a:pt x="22251" y="15368"/>
                    </a:cubicBezTo>
                    <a:cubicBezTo>
                      <a:pt x="22433" y="15186"/>
                      <a:pt x="22676" y="15034"/>
                      <a:pt x="22889" y="14943"/>
                    </a:cubicBezTo>
                    <a:cubicBezTo>
                      <a:pt x="24618" y="14088"/>
                      <a:pt x="26524" y="13898"/>
                      <a:pt x="28461" y="13898"/>
                    </a:cubicBezTo>
                    <a:cubicBezTo>
                      <a:pt x="29623" y="13898"/>
                      <a:pt x="30796" y="13966"/>
                      <a:pt x="31947" y="14000"/>
                    </a:cubicBezTo>
                    <a:cubicBezTo>
                      <a:pt x="32755" y="14021"/>
                      <a:pt x="33557" y="14033"/>
                      <a:pt x="34355" y="14033"/>
                    </a:cubicBezTo>
                    <a:cubicBezTo>
                      <a:pt x="37159" y="14033"/>
                      <a:pt x="39915" y="13876"/>
                      <a:pt x="42707" y="13332"/>
                    </a:cubicBezTo>
                    <a:lnTo>
                      <a:pt x="42707" y="13332"/>
                    </a:lnTo>
                    <a:cubicBezTo>
                      <a:pt x="42190" y="18499"/>
                      <a:pt x="43467" y="23818"/>
                      <a:pt x="46263" y="28195"/>
                    </a:cubicBezTo>
                    <a:cubicBezTo>
                      <a:pt x="47236" y="29715"/>
                      <a:pt x="48360" y="31083"/>
                      <a:pt x="49151" y="32694"/>
                    </a:cubicBezTo>
                    <a:cubicBezTo>
                      <a:pt x="50336" y="35065"/>
                      <a:pt x="50701" y="37709"/>
                      <a:pt x="50853" y="40384"/>
                    </a:cubicBezTo>
                    <a:lnTo>
                      <a:pt x="50914" y="40384"/>
                    </a:lnTo>
                    <a:cubicBezTo>
                      <a:pt x="50914" y="40384"/>
                      <a:pt x="52038" y="37618"/>
                      <a:pt x="50914" y="34244"/>
                    </a:cubicBezTo>
                    <a:cubicBezTo>
                      <a:pt x="50063" y="31721"/>
                      <a:pt x="48543" y="29411"/>
                      <a:pt x="47479" y="26949"/>
                    </a:cubicBezTo>
                    <a:cubicBezTo>
                      <a:pt x="46415" y="24517"/>
                      <a:pt x="46810" y="22207"/>
                      <a:pt x="46689" y="19624"/>
                    </a:cubicBezTo>
                    <a:cubicBezTo>
                      <a:pt x="46537" y="16918"/>
                      <a:pt x="46050" y="14213"/>
                      <a:pt x="45108" y="11690"/>
                    </a:cubicBezTo>
                    <a:cubicBezTo>
                      <a:pt x="44409" y="9897"/>
                      <a:pt x="43497" y="8134"/>
                      <a:pt x="42646" y="6402"/>
                    </a:cubicBezTo>
                    <a:cubicBezTo>
                      <a:pt x="41825" y="4791"/>
                      <a:pt x="40883" y="3240"/>
                      <a:pt x="39394" y="2177"/>
                    </a:cubicBezTo>
                    <a:cubicBezTo>
                      <a:pt x="37722" y="961"/>
                      <a:pt x="35685" y="353"/>
                      <a:pt x="33649" y="140"/>
                    </a:cubicBezTo>
                    <a:cubicBezTo>
                      <a:pt x="33379" y="108"/>
                      <a:pt x="33107" y="96"/>
                      <a:pt x="32833" y="96"/>
                    </a:cubicBezTo>
                    <a:cubicBezTo>
                      <a:pt x="32085" y="96"/>
                      <a:pt x="31327" y="184"/>
                      <a:pt x="30590" y="184"/>
                    </a:cubicBezTo>
                    <a:cubicBezTo>
                      <a:pt x="30319" y="184"/>
                      <a:pt x="30052" y="172"/>
                      <a:pt x="29789" y="140"/>
                    </a:cubicBezTo>
                    <a:cubicBezTo>
                      <a:pt x="28892" y="46"/>
                      <a:pt x="28043" y="1"/>
                      <a:pt x="27239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4504;p81">
                <a:extLst>
                  <a:ext uri="{FF2B5EF4-FFF2-40B4-BE49-F238E27FC236}">
                    <a16:creationId xmlns="" xmlns:a16="http://schemas.microsoft.com/office/drawing/2014/main" id="{E3A6F39E-65C4-45E8-8C4D-000F6F207DD5}"/>
                  </a:ext>
                </a:extLst>
              </p:cNvPr>
              <p:cNvSpPr/>
              <p:nvPr/>
            </p:nvSpPr>
            <p:spPr>
              <a:xfrm>
                <a:off x="6133218" y="2203331"/>
                <a:ext cx="893562" cy="726919"/>
              </a:xfrm>
              <a:custGeom>
                <a:avLst/>
                <a:gdLst/>
                <a:ahLst/>
                <a:cxnLst/>
                <a:rect l="l" t="t" r="r" b="b"/>
                <a:pathLst>
                  <a:path w="49546" h="40306" extrusionOk="0">
                    <a:moveTo>
                      <a:pt x="41369" y="1"/>
                    </a:moveTo>
                    <a:lnTo>
                      <a:pt x="41369" y="1"/>
                    </a:lnTo>
                    <a:cubicBezTo>
                      <a:pt x="38516" y="533"/>
                      <a:pt x="35702" y="699"/>
                      <a:pt x="32834" y="699"/>
                    </a:cubicBezTo>
                    <a:cubicBezTo>
                      <a:pt x="32096" y="699"/>
                      <a:pt x="31355" y="688"/>
                      <a:pt x="30609" y="669"/>
                    </a:cubicBezTo>
                    <a:cubicBezTo>
                      <a:pt x="29458" y="635"/>
                      <a:pt x="28285" y="567"/>
                      <a:pt x="27123" y="567"/>
                    </a:cubicBezTo>
                    <a:cubicBezTo>
                      <a:pt x="25186" y="567"/>
                      <a:pt x="23280" y="757"/>
                      <a:pt x="21551" y="1612"/>
                    </a:cubicBezTo>
                    <a:cubicBezTo>
                      <a:pt x="21338" y="1703"/>
                      <a:pt x="21095" y="1855"/>
                      <a:pt x="20943" y="2037"/>
                    </a:cubicBezTo>
                    <a:cubicBezTo>
                      <a:pt x="20730" y="2280"/>
                      <a:pt x="20639" y="2554"/>
                      <a:pt x="20487" y="2858"/>
                    </a:cubicBezTo>
                    <a:cubicBezTo>
                      <a:pt x="19949" y="3963"/>
                      <a:pt x="18750" y="4724"/>
                      <a:pt x="17507" y="4724"/>
                    </a:cubicBezTo>
                    <a:cubicBezTo>
                      <a:pt x="17416" y="4724"/>
                      <a:pt x="17326" y="4720"/>
                      <a:pt x="17235" y="4712"/>
                    </a:cubicBezTo>
                    <a:cubicBezTo>
                      <a:pt x="16899" y="4690"/>
                      <a:pt x="16580" y="4618"/>
                      <a:pt x="16253" y="4618"/>
                    </a:cubicBezTo>
                    <a:cubicBezTo>
                      <a:pt x="16136" y="4618"/>
                      <a:pt x="16018" y="4627"/>
                      <a:pt x="15897" y="4651"/>
                    </a:cubicBezTo>
                    <a:cubicBezTo>
                      <a:pt x="15046" y="4834"/>
                      <a:pt x="14560" y="5715"/>
                      <a:pt x="13891" y="6293"/>
                    </a:cubicBezTo>
                    <a:cubicBezTo>
                      <a:pt x="12736" y="7265"/>
                      <a:pt x="11034" y="7387"/>
                      <a:pt x="9848" y="8299"/>
                    </a:cubicBezTo>
                    <a:cubicBezTo>
                      <a:pt x="9271" y="8724"/>
                      <a:pt x="8845" y="9332"/>
                      <a:pt x="8511" y="9970"/>
                    </a:cubicBezTo>
                    <a:cubicBezTo>
                      <a:pt x="7721" y="11490"/>
                      <a:pt x="7386" y="13253"/>
                      <a:pt x="7599" y="14955"/>
                    </a:cubicBezTo>
                    <a:cubicBezTo>
                      <a:pt x="7842" y="16961"/>
                      <a:pt x="8815" y="18907"/>
                      <a:pt x="8663" y="20913"/>
                    </a:cubicBezTo>
                    <a:cubicBezTo>
                      <a:pt x="8511" y="23496"/>
                      <a:pt x="6596" y="25655"/>
                      <a:pt x="4620" y="27296"/>
                    </a:cubicBezTo>
                    <a:cubicBezTo>
                      <a:pt x="3678" y="28117"/>
                      <a:pt x="2675" y="28876"/>
                      <a:pt x="1854" y="29819"/>
                    </a:cubicBezTo>
                    <a:cubicBezTo>
                      <a:pt x="851" y="31004"/>
                      <a:pt x="213" y="32494"/>
                      <a:pt x="0" y="34044"/>
                    </a:cubicBezTo>
                    <a:lnTo>
                      <a:pt x="1034" y="34834"/>
                    </a:lnTo>
                    <a:cubicBezTo>
                      <a:pt x="1490" y="33618"/>
                      <a:pt x="2280" y="32098"/>
                      <a:pt x="3769" y="31004"/>
                    </a:cubicBezTo>
                    <a:lnTo>
                      <a:pt x="3769" y="31004"/>
                    </a:lnTo>
                    <a:cubicBezTo>
                      <a:pt x="3009" y="32190"/>
                      <a:pt x="2645" y="34287"/>
                      <a:pt x="2493" y="35959"/>
                    </a:cubicBezTo>
                    <a:lnTo>
                      <a:pt x="8086" y="40305"/>
                    </a:lnTo>
                    <a:lnTo>
                      <a:pt x="33466" y="31521"/>
                    </a:lnTo>
                    <a:lnTo>
                      <a:pt x="43375" y="28755"/>
                    </a:lnTo>
                    <a:cubicBezTo>
                      <a:pt x="44287" y="26901"/>
                      <a:pt x="45411" y="24226"/>
                      <a:pt x="45259" y="22220"/>
                    </a:cubicBezTo>
                    <a:lnTo>
                      <a:pt x="45259" y="22220"/>
                    </a:lnTo>
                    <a:cubicBezTo>
                      <a:pt x="45837" y="24560"/>
                      <a:pt x="46293" y="26475"/>
                      <a:pt x="46627" y="27843"/>
                    </a:cubicBezTo>
                    <a:lnTo>
                      <a:pt x="49545" y="27053"/>
                    </a:lnTo>
                    <a:cubicBezTo>
                      <a:pt x="49363" y="24378"/>
                      <a:pt x="48998" y="21703"/>
                      <a:pt x="47813" y="19332"/>
                    </a:cubicBezTo>
                    <a:cubicBezTo>
                      <a:pt x="47022" y="17752"/>
                      <a:pt x="45898" y="16384"/>
                      <a:pt x="44925" y="14864"/>
                    </a:cubicBezTo>
                    <a:cubicBezTo>
                      <a:pt x="42129" y="10518"/>
                      <a:pt x="40852" y="5168"/>
                      <a:pt x="41369" y="1"/>
                    </a:cubicBezTo>
                    <a:close/>
                  </a:path>
                </a:pathLst>
              </a:custGeom>
              <a:solidFill>
                <a:srgbClr val="BE5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4505;p81">
                <a:extLst>
                  <a:ext uri="{FF2B5EF4-FFF2-40B4-BE49-F238E27FC236}">
                    <a16:creationId xmlns="" xmlns:a16="http://schemas.microsoft.com/office/drawing/2014/main" id="{784B002A-2988-438C-A8F6-F9B12D6EECB3}"/>
                  </a:ext>
                </a:extLst>
              </p:cNvPr>
              <p:cNvSpPr/>
              <p:nvPr/>
            </p:nvSpPr>
            <p:spPr>
              <a:xfrm>
                <a:off x="6862301" y="2286779"/>
                <a:ext cx="122404" cy="118941"/>
              </a:xfrm>
              <a:custGeom>
                <a:avLst/>
                <a:gdLst/>
                <a:ahLst/>
                <a:cxnLst/>
                <a:rect l="l" t="t" r="r" b="b"/>
                <a:pathLst>
                  <a:path w="6787" h="6595" extrusionOk="0">
                    <a:moveTo>
                      <a:pt x="3038" y="0"/>
                    </a:moveTo>
                    <a:cubicBezTo>
                      <a:pt x="1419" y="0"/>
                      <a:pt x="1" y="1696"/>
                      <a:pt x="1" y="1696"/>
                    </a:cubicBezTo>
                    <a:lnTo>
                      <a:pt x="1" y="6468"/>
                    </a:lnTo>
                    <a:cubicBezTo>
                      <a:pt x="387" y="6555"/>
                      <a:pt x="764" y="6595"/>
                      <a:pt x="1126" y="6595"/>
                    </a:cubicBezTo>
                    <a:cubicBezTo>
                      <a:pt x="4582" y="6595"/>
                      <a:pt x="6787" y="2936"/>
                      <a:pt x="4833" y="845"/>
                    </a:cubicBezTo>
                    <a:cubicBezTo>
                      <a:pt x="4248" y="227"/>
                      <a:pt x="3630" y="0"/>
                      <a:pt x="3038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4506;p81">
                <a:extLst>
                  <a:ext uri="{FF2B5EF4-FFF2-40B4-BE49-F238E27FC236}">
                    <a16:creationId xmlns="" xmlns:a16="http://schemas.microsoft.com/office/drawing/2014/main" id="{BE6A4738-626A-4CD7-9410-6B8A14077DE8}"/>
                  </a:ext>
                </a:extLst>
              </p:cNvPr>
              <p:cNvSpPr/>
              <p:nvPr/>
            </p:nvSpPr>
            <p:spPr>
              <a:xfrm>
                <a:off x="6408396" y="2009274"/>
                <a:ext cx="276477" cy="286720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5898" extrusionOk="0">
                    <a:moveTo>
                      <a:pt x="6202" y="1"/>
                    </a:moveTo>
                    <a:cubicBezTo>
                      <a:pt x="2797" y="1"/>
                      <a:pt x="1" y="2797"/>
                      <a:pt x="1" y="6201"/>
                    </a:cubicBezTo>
                    <a:lnTo>
                      <a:pt x="1" y="15898"/>
                    </a:lnTo>
                    <a:cubicBezTo>
                      <a:pt x="2645" y="14712"/>
                      <a:pt x="7995" y="12189"/>
                      <a:pt x="8937" y="7387"/>
                    </a:cubicBezTo>
                    <a:cubicBezTo>
                      <a:pt x="9092" y="8622"/>
                      <a:pt x="9654" y="9245"/>
                      <a:pt x="10165" y="9245"/>
                    </a:cubicBezTo>
                    <a:cubicBezTo>
                      <a:pt x="10661" y="9245"/>
                      <a:pt x="11110" y="8660"/>
                      <a:pt x="11095" y="7478"/>
                    </a:cubicBezTo>
                    <a:lnTo>
                      <a:pt x="11095" y="7478"/>
                    </a:lnTo>
                    <a:cubicBezTo>
                      <a:pt x="11430" y="8366"/>
                      <a:pt x="11870" y="8761"/>
                      <a:pt x="12323" y="8761"/>
                    </a:cubicBezTo>
                    <a:cubicBezTo>
                      <a:pt x="13760" y="8761"/>
                      <a:pt x="15330" y="4785"/>
                      <a:pt x="14105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4507;p81">
                <a:extLst>
                  <a:ext uri="{FF2B5EF4-FFF2-40B4-BE49-F238E27FC236}">
                    <a16:creationId xmlns="" xmlns:a16="http://schemas.microsoft.com/office/drawing/2014/main" id="{623D1DC8-83B4-46B5-9024-5DBC43A3E66C}"/>
                  </a:ext>
                </a:extLst>
              </p:cNvPr>
              <p:cNvSpPr/>
              <p:nvPr/>
            </p:nvSpPr>
            <p:spPr>
              <a:xfrm>
                <a:off x="6680310" y="2009274"/>
                <a:ext cx="190774" cy="199557"/>
              </a:xfrm>
              <a:custGeom>
                <a:avLst/>
                <a:gdLst/>
                <a:ahLst/>
                <a:cxnLst/>
                <a:rect l="l" t="t" r="r" b="b"/>
                <a:pathLst>
                  <a:path w="10578" h="11065" extrusionOk="0">
                    <a:moveTo>
                      <a:pt x="0" y="1"/>
                    </a:moveTo>
                    <a:cubicBezTo>
                      <a:pt x="882" y="2645"/>
                      <a:pt x="3769" y="9393"/>
                      <a:pt x="10578" y="11065"/>
                    </a:cubicBezTo>
                    <a:lnTo>
                      <a:pt x="10578" y="6201"/>
                    </a:lnTo>
                    <a:cubicBezTo>
                      <a:pt x="10578" y="2797"/>
                      <a:pt x="7781" y="1"/>
                      <a:pt x="4347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4508;p81">
                <a:extLst>
                  <a:ext uri="{FF2B5EF4-FFF2-40B4-BE49-F238E27FC236}">
                    <a16:creationId xmlns="" xmlns:a16="http://schemas.microsoft.com/office/drawing/2014/main" id="{66C928EA-68E2-4D30-BAA6-814C9F8CD833}"/>
                  </a:ext>
                </a:extLst>
              </p:cNvPr>
              <p:cNvSpPr/>
              <p:nvPr/>
            </p:nvSpPr>
            <p:spPr>
              <a:xfrm>
                <a:off x="6584364" y="1846743"/>
                <a:ext cx="145290" cy="146661"/>
              </a:xfrm>
              <a:custGeom>
                <a:avLst/>
                <a:gdLst/>
                <a:ahLst/>
                <a:cxnLst/>
                <a:rect l="l" t="t" r="r" b="b"/>
                <a:pathLst>
                  <a:path w="8056" h="8132" extrusionOk="0">
                    <a:moveTo>
                      <a:pt x="1642" y="1"/>
                    </a:moveTo>
                    <a:cubicBezTo>
                      <a:pt x="1583" y="1"/>
                      <a:pt x="1522" y="15"/>
                      <a:pt x="1460" y="46"/>
                    </a:cubicBezTo>
                    <a:cubicBezTo>
                      <a:pt x="1" y="775"/>
                      <a:pt x="1582" y="7250"/>
                      <a:pt x="3861" y="8131"/>
                    </a:cubicBezTo>
                    <a:cubicBezTo>
                      <a:pt x="3861" y="8131"/>
                      <a:pt x="8056" y="593"/>
                      <a:pt x="6019" y="76"/>
                    </a:cubicBezTo>
                    <a:cubicBezTo>
                      <a:pt x="5956" y="60"/>
                      <a:pt x="5895" y="53"/>
                      <a:pt x="5835" y="53"/>
                    </a:cubicBezTo>
                    <a:cubicBezTo>
                      <a:pt x="3950" y="53"/>
                      <a:pt x="3436" y="7675"/>
                      <a:pt x="3436" y="7675"/>
                    </a:cubicBezTo>
                    <a:cubicBezTo>
                      <a:pt x="3436" y="7675"/>
                      <a:pt x="2989" y="1"/>
                      <a:pt x="1642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4509;p81">
                <a:extLst>
                  <a:ext uri="{FF2B5EF4-FFF2-40B4-BE49-F238E27FC236}">
                    <a16:creationId xmlns="" xmlns:a16="http://schemas.microsoft.com/office/drawing/2014/main" id="{D0677E25-C425-4B68-8903-C7A8A5F23A0B}"/>
                  </a:ext>
                </a:extLst>
              </p:cNvPr>
              <p:cNvSpPr/>
              <p:nvPr/>
            </p:nvSpPr>
            <p:spPr>
              <a:xfrm>
                <a:off x="6667704" y="2009274"/>
                <a:ext cx="211064" cy="655103"/>
              </a:xfrm>
              <a:custGeom>
                <a:avLst/>
                <a:gdLst/>
                <a:ahLst/>
                <a:cxnLst/>
                <a:rect l="l" t="t" r="r" b="b"/>
                <a:pathLst>
                  <a:path w="11703" h="36324" extrusionOk="0">
                    <a:moveTo>
                      <a:pt x="0" y="1"/>
                    </a:moveTo>
                    <a:cubicBezTo>
                      <a:pt x="790" y="4104"/>
                      <a:pt x="2979" y="10973"/>
                      <a:pt x="9058" y="12432"/>
                    </a:cubicBezTo>
                    <a:cubicBezTo>
                      <a:pt x="9058" y="18025"/>
                      <a:pt x="10487" y="28481"/>
                      <a:pt x="699" y="29940"/>
                    </a:cubicBezTo>
                    <a:cubicBezTo>
                      <a:pt x="699" y="29940"/>
                      <a:pt x="182" y="36232"/>
                      <a:pt x="3860" y="36323"/>
                    </a:cubicBezTo>
                    <a:lnTo>
                      <a:pt x="3830" y="36293"/>
                    </a:lnTo>
                    <a:lnTo>
                      <a:pt x="3435" y="31551"/>
                    </a:lnTo>
                    <a:cubicBezTo>
                      <a:pt x="8116" y="30852"/>
                      <a:pt x="11702" y="26962"/>
                      <a:pt x="11702" y="22311"/>
                    </a:cubicBezTo>
                    <a:lnTo>
                      <a:pt x="11702" y="10791"/>
                    </a:lnTo>
                    <a:cubicBezTo>
                      <a:pt x="4803" y="9150"/>
                      <a:pt x="1854" y="2584"/>
                      <a:pt x="942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4510;p81">
                <a:extLst>
                  <a:ext uri="{FF2B5EF4-FFF2-40B4-BE49-F238E27FC236}">
                    <a16:creationId xmlns="" xmlns:a16="http://schemas.microsoft.com/office/drawing/2014/main" id="{D1D222A5-2454-4F4F-A68A-E0F9C8C53038}"/>
                  </a:ext>
                </a:extLst>
              </p:cNvPr>
              <p:cNvSpPr/>
              <p:nvPr/>
            </p:nvSpPr>
            <p:spPr>
              <a:xfrm>
                <a:off x="6408396" y="2009274"/>
                <a:ext cx="448440" cy="742898"/>
              </a:xfrm>
              <a:custGeom>
                <a:avLst/>
                <a:gdLst/>
                <a:ahLst/>
                <a:cxnLst/>
                <a:rect l="l" t="t" r="r" b="b"/>
                <a:pathLst>
                  <a:path w="24865" h="41192" extrusionOk="0">
                    <a:moveTo>
                      <a:pt x="14105" y="1"/>
                    </a:moveTo>
                    <a:cubicBezTo>
                      <a:pt x="15331" y="4587"/>
                      <a:pt x="13639" y="8122"/>
                      <a:pt x="12110" y="8122"/>
                    </a:cubicBezTo>
                    <a:cubicBezTo>
                      <a:pt x="11592" y="8122"/>
                      <a:pt x="11092" y="7717"/>
                      <a:pt x="10731" y="6809"/>
                    </a:cubicBezTo>
                    <a:lnTo>
                      <a:pt x="10731" y="6809"/>
                    </a:lnTo>
                    <a:cubicBezTo>
                      <a:pt x="10761" y="7979"/>
                      <a:pt x="10411" y="8565"/>
                      <a:pt x="10013" y="8565"/>
                    </a:cubicBezTo>
                    <a:cubicBezTo>
                      <a:pt x="9614" y="8565"/>
                      <a:pt x="9165" y="7979"/>
                      <a:pt x="8998" y="6809"/>
                    </a:cubicBezTo>
                    <a:cubicBezTo>
                      <a:pt x="8056" y="11460"/>
                      <a:pt x="2706" y="14347"/>
                      <a:pt x="1" y="15533"/>
                    </a:cubicBezTo>
                    <a:lnTo>
                      <a:pt x="1" y="22463"/>
                    </a:lnTo>
                    <a:cubicBezTo>
                      <a:pt x="1" y="27539"/>
                      <a:pt x="4348" y="31673"/>
                      <a:pt x="9636" y="31673"/>
                    </a:cubicBezTo>
                    <a:lnTo>
                      <a:pt x="9697" y="31673"/>
                    </a:lnTo>
                    <a:lnTo>
                      <a:pt x="9393" y="36506"/>
                    </a:lnTo>
                    <a:lnTo>
                      <a:pt x="5320" y="36506"/>
                    </a:lnTo>
                    <a:cubicBezTo>
                      <a:pt x="5320" y="36506"/>
                      <a:pt x="6627" y="41035"/>
                      <a:pt x="12828" y="41187"/>
                    </a:cubicBezTo>
                    <a:cubicBezTo>
                      <a:pt x="12960" y="41190"/>
                      <a:pt x="13090" y="41191"/>
                      <a:pt x="13218" y="41191"/>
                    </a:cubicBezTo>
                    <a:cubicBezTo>
                      <a:pt x="19114" y="41191"/>
                      <a:pt x="21065" y="37843"/>
                      <a:pt x="21065" y="37843"/>
                    </a:cubicBezTo>
                    <a:lnTo>
                      <a:pt x="18238" y="36323"/>
                    </a:lnTo>
                    <a:cubicBezTo>
                      <a:pt x="14560" y="36232"/>
                      <a:pt x="15077" y="29940"/>
                      <a:pt x="15077" y="29940"/>
                    </a:cubicBezTo>
                    <a:cubicBezTo>
                      <a:pt x="24865" y="28481"/>
                      <a:pt x="23436" y="18025"/>
                      <a:pt x="23436" y="12432"/>
                    </a:cubicBezTo>
                    <a:cubicBezTo>
                      <a:pt x="17387" y="10973"/>
                      <a:pt x="15168" y="4104"/>
                      <a:pt x="14408" y="1"/>
                    </a:cubicBezTo>
                    <a:close/>
                  </a:path>
                </a:pathLst>
              </a:custGeom>
              <a:solidFill>
                <a:srgbClr val="FFB8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4511;p81">
                <a:extLst>
                  <a:ext uri="{FF2B5EF4-FFF2-40B4-BE49-F238E27FC236}">
                    <a16:creationId xmlns="" xmlns:a16="http://schemas.microsoft.com/office/drawing/2014/main" id="{EB334026-F658-41CA-96FD-31B1162BE6D9}"/>
                  </a:ext>
                </a:extLst>
              </p:cNvPr>
              <p:cNvSpPr/>
              <p:nvPr/>
            </p:nvSpPr>
            <p:spPr>
              <a:xfrm>
                <a:off x="6473366" y="2352987"/>
                <a:ext cx="97579" cy="97540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922" extrusionOk="0">
                    <a:moveTo>
                      <a:pt x="1976" y="1"/>
                    </a:moveTo>
                    <a:cubicBezTo>
                      <a:pt x="882" y="1"/>
                      <a:pt x="0" y="882"/>
                      <a:pt x="0" y="1976"/>
                    </a:cubicBezTo>
                    <a:cubicBezTo>
                      <a:pt x="0" y="3040"/>
                      <a:pt x="882" y="3922"/>
                      <a:pt x="1976" y="3922"/>
                    </a:cubicBezTo>
                    <a:cubicBezTo>
                      <a:pt x="3040" y="3922"/>
                      <a:pt x="3921" y="3040"/>
                      <a:pt x="3921" y="1976"/>
                    </a:cubicBezTo>
                    <a:cubicBezTo>
                      <a:pt x="3921" y="882"/>
                      <a:pt x="3040" y="1"/>
                      <a:pt x="1976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4512;p81">
                <a:extLst>
                  <a:ext uri="{FF2B5EF4-FFF2-40B4-BE49-F238E27FC236}">
                    <a16:creationId xmlns="" xmlns:a16="http://schemas.microsoft.com/office/drawing/2014/main" id="{80EF50E7-5B0B-4265-941A-BAEA214B86A6}"/>
                  </a:ext>
                </a:extLst>
              </p:cNvPr>
              <p:cNvSpPr/>
              <p:nvPr/>
            </p:nvSpPr>
            <p:spPr>
              <a:xfrm>
                <a:off x="6794327" y="2295436"/>
                <a:ext cx="23590" cy="4442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2463" extrusionOk="0">
                    <a:moveTo>
                      <a:pt x="669" y="0"/>
                    </a:moveTo>
                    <a:cubicBezTo>
                      <a:pt x="304" y="0"/>
                      <a:pt x="0" y="547"/>
                      <a:pt x="0" y="1216"/>
                    </a:cubicBezTo>
                    <a:cubicBezTo>
                      <a:pt x="0" y="1915"/>
                      <a:pt x="304" y="2462"/>
                      <a:pt x="669" y="2462"/>
                    </a:cubicBezTo>
                    <a:cubicBezTo>
                      <a:pt x="1034" y="2462"/>
                      <a:pt x="1308" y="1915"/>
                      <a:pt x="1308" y="1216"/>
                    </a:cubicBezTo>
                    <a:cubicBezTo>
                      <a:pt x="1308" y="547"/>
                      <a:pt x="1034" y="0"/>
                      <a:pt x="66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4513;p81">
                <a:extLst>
                  <a:ext uri="{FF2B5EF4-FFF2-40B4-BE49-F238E27FC236}">
                    <a16:creationId xmlns="" xmlns:a16="http://schemas.microsoft.com/office/drawing/2014/main" id="{6D46E6BB-F0A8-4F84-A114-FE8A6A94DD25}"/>
                  </a:ext>
                </a:extLst>
              </p:cNvPr>
              <p:cNvSpPr/>
              <p:nvPr/>
            </p:nvSpPr>
            <p:spPr>
              <a:xfrm>
                <a:off x="6474188" y="2212276"/>
                <a:ext cx="89363" cy="32734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1815" extrusionOk="0">
                    <a:moveTo>
                      <a:pt x="2797" y="1"/>
                    </a:moveTo>
                    <a:cubicBezTo>
                      <a:pt x="2607" y="1"/>
                      <a:pt x="2413" y="18"/>
                      <a:pt x="2219" y="52"/>
                    </a:cubicBezTo>
                    <a:cubicBezTo>
                      <a:pt x="1733" y="143"/>
                      <a:pt x="1247" y="325"/>
                      <a:pt x="851" y="660"/>
                    </a:cubicBezTo>
                    <a:cubicBezTo>
                      <a:pt x="456" y="964"/>
                      <a:pt x="183" y="1359"/>
                      <a:pt x="0" y="1815"/>
                    </a:cubicBezTo>
                    <a:cubicBezTo>
                      <a:pt x="456" y="1663"/>
                      <a:pt x="851" y="1450"/>
                      <a:pt x="1247" y="1328"/>
                    </a:cubicBezTo>
                    <a:cubicBezTo>
                      <a:pt x="1611" y="1176"/>
                      <a:pt x="2007" y="1085"/>
                      <a:pt x="2402" y="1024"/>
                    </a:cubicBezTo>
                    <a:cubicBezTo>
                      <a:pt x="2927" y="919"/>
                      <a:pt x="3481" y="887"/>
                      <a:pt x="4094" y="887"/>
                    </a:cubicBezTo>
                    <a:cubicBezTo>
                      <a:pt x="4368" y="887"/>
                      <a:pt x="4654" y="893"/>
                      <a:pt x="4955" y="903"/>
                    </a:cubicBezTo>
                    <a:cubicBezTo>
                      <a:pt x="4621" y="508"/>
                      <a:pt x="4165" y="265"/>
                      <a:pt x="3709" y="143"/>
                    </a:cubicBezTo>
                    <a:cubicBezTo>
                      <a:pt x="3424" y="48"/>
                      <a:pt x="3115" y="1"/>
                      <a:pt x="2797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4514;p81">
                <a:extLst>
                  <a:ext uri="{FF2B5EF4-FFF2-40B4-BE49-F238E27FC236}">
                    <a16:creationId xmlns="" xmlns:a16="http://schemas.microsoft.com/office/drawing/2014/main" id="{F94FEFEE-68A3-4350-8E5B-A2929BAF91A7}"/>
                  </a:ext>
                </a:extLst>
              </p:cNvPr>
              <p:cNvSpPr/>
              <p:nvPr/>
            </p:nvSpPr>
            <p:spPr>
              <a:xfrm>
                <a:off x="6770215" y="2212565"/>
                <a:ext cx="71815" cy="32445"/>
              </a:xfrm>
              <a:custGeom>
                <a:avLst/>
                <a:gdLst/>
                <a:ahLst/>
                <a:cxnLst/>
                <a:rect l="l" t="t" r="r" b="b"/>
                <a:pathLst>
                  <a:path w="3982" h="1799" extrusionOk="0">
                    <a:moveTo>
                      <a:pt x="1941" y="1"/>
                    </a:moveTo>
                    <a:cubicBezTo>
                      <a:pt x="1892" y="1"/>
                      <a:pt x="1843" y="2"/>
                      <a:pt x="1793" y="5"/>
                    </a:cubicBezTo>
                    <a:cubicBezTo>
                      <a:pt x="1307" y="66"/>
                      <a:pt x="851" y="279"/>
                      <a:pt x="547" y="613"/>
                    </a:cubicBezTo>
                    <a:cubicBezTo>
                      <a:pt x="243" y="948"/>
                      <a:pt x="30" y="1343"/>
                      <a:pt x="0" y="1799"/>
                    </a:cubicBezTo>
                    <a:cubicBezTo>
                      <a:pt x="760" y="1343"/>
                      <a:pt x="1307" y="1008"/>
                      <a:pt x="1915" y="978"/>
                    </a:cubicBezTo>
                    <a:cubicBezTo>
                      <a:pt x="1988" y="970"/>
                      <a:pt x="2064" y="966"/>
                      <a:pt x="2141" y="966"/>
                    </a:cubicBezTo>
                    <a:cubicBezTo>
                      <a:pt x="2354" y="966"/>
                      <a:pt x="2582" y="994"/>
                      <a:pt x="2827" y="1039"/>
                    </a:cubicBezTo>
                    <a:cubicBezTo>
                      <a:pt x="3009" y="1069"/>
                      <a:pt x="3192" y="1130"/>
                      <a:pt x="3374" y="1160"/>
                    </a:cubicBezTo>
                    <a:cubicBezTo>
                      <a:pt x="3556" y="1191"/>
                      <a:pt x="3739" y="1252"/>
                      <a:pt x="3982" y="1282"/>
                    </a:cubicBezTo>
                    <a:cubicBezTo>
                      <a:pt x="3800" y="887"/>
                      <a:pt x="3496" y="553"/>
                      <a:pt x="3131" y="340"/>
                    </a:cubicBezTo>
                    <a:cubicBezTo>
                      <a:pt x="2803" y="121"/>
                      <a:pt x="2377" y="1"/>
                      <a:pt x="1941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4515;p81">
                <a:extLst>
                  <a:ext uri="{FF2B5EF4-FFF2-40B4-BE49-F238E27FC236}">
                    <a16:creationId xmlns="" xmlns:a16="http://schemas.microsoft.com/office/drawing/2014/main" id="{0C58CF4F-BED7-41F6-9642-52CFD1DBFCCF}"/>
                  </a:ext>
                </a:extLst>
              </p:cNvPr>
              <p:cNvSpPr/>
              <p:nvPr/>
            </p:nvSpPr>
            <p:spPr>
              <a:xfrm>
                <a:off x="6651815" y="2276968"/>
                <a:ext cx="85522" cy="118869"/>
              </a:xfrm>
              <a:custGeom>
                <a:avLst/>
                <a:gdLst/>
                <a:ahLst/>
                <a:cxnLst/>
                <a:rect l="l" t="t" r="r" b="b"/>
                <a:pathLst>
                  <a:path w="4742" h="6591" extrusionOk="0">
                    <a:moveTo>
                      <a:pt x="3331" y="0"/>
                    </a:moveTo>
                    <a:cubicBezTo>
                      <a:pt x="3120" y="0"/>
                      <a:pt x="2894" y="175"/>
                      <a:pt x="2948" y="447"/>
                    </a:cubicBezTo>
                    <a:cubicBezTo>
                      <a:pt x="3257" y="2161"/>
                      <a:pt x="3592" y="3849"/>
                      <a:pt x="3929" y="5559"/>
                    </a:cubicBezTo>
                    <a:lnTo>
                      <a:pt x="3929" y="5559"/>
                    </a:lnTo>
                    <a:lnTo>
                      <a:pt x="486" y="5857"/>
                    </a:lnTo>
                    <a:cubicBezTo>
                      <a:pt x="19" y="5915"/>
                      <a:pt x="0" y="6590"/>
                      <a:pt x="430" y="6590"/>
                    </a:cubicBezTo>
                    <a:cubicBezTo>
                      <a:pt x="448" y="6590"/>
                      <a:pt x="467" y="6589"/>
                      <a:pt x="486" y="6587"/>
                    </a:cubicBezTo>
                    <a:lnTo>
                      <a:pt x="4346" y="6252"/>
                    </a:lnTo>
                    <a:cubicBezTo>
                      <a:pt x="4589" y="6222"/>
                      <a:pt x="4741" y="6039"/>
                      <a:pt x="4711" y="5766"/>
                    </a:cubicBezTo>
                    <a:cubicBezTo>
                      <a:pt x="4346" y="3942"/>
                      <a:pt x="4012" y="2088"/>
                      <a:pt x="3647" y="264"/>
                    </a:cubicBezTo>
                    <a:cubicBezTo>
                      <a:pt x="3610" y="80"/>
                      <a:pt x="3474" y="0"/>
                      <a:pt x="33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4516;p81">
                <a:extLst>
                  <a:ext uri="{FF2B5EF4-FFF2-40B4-BE49-F238E27FC236}">
                    <a16:creationId xmlns="" xmlns:a16="http://schemas.microsoft.com/office/drawing/2014/main" id="{24E03BB7-D92C-457E-9CA7-0C1AAA7EA7FD}"/>
                  </a:ext>
                </a:extLst>
              </p:cNvPr>
              <p:cNvSpPr/>
              <p:nvPr/>
            </p:nvSpPr>
            <p:spPr>
              <a:xfrm>
                <a:off x="6742279" y="2352987"/>
                <a:ext cx="97579" cy="97540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922" extrusionOk="0">
                    <a:moveTo>
                      <a:pt x="1976" y="1"/>
                    </a:moveTo>
                    <a:cubicBezTo>
                      <a:pt x="882" y="1"/>
                      <a:pt x="0" y="882"/>
                      <a:pt x="0" y="1976"/>
                    </a:cubicBezTo>
                    <a:cubicBezTo>
                      <a:pt x="0" y="3040"/>
                      <a:pt x="882" y="3922"/>
                      <a:pt x="1976" y="3922"/>
                    </a:cubicBezTo>
                    <a:cubicBezTo>
                      <a:pt x="3040" y="3922"/>
                      <a:pt x="3921" y="3040"/>
                      <a:pt x="3921" y="1976"/>
                    </a:cubicBezTo>
                    <a:cubicBezTo>
                      <a:pt x="3921" y="882"/>
                      <a:pt x="3040" y="1"/>
                      <a:pt x="1976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4517;p81">
                <a:extLst>
                  <a:ext uri="{FF2B5EF4-FFF2-40B4-BE49-F238E27FC236}">
                    <a16:creationId xmlns="" xmlns:a16="http://schemas.microsoft.com/office/drawing/2014/main" id="{6F69C189-ACB7-4FFB-8FD0-1BFA8A81CB84}"/>
                  </a:ext>
                </a:extLst>
              </p:cNvPr>
              <p:cNvSpPr/>
              <p:nvPr/>
            </p:nvSpPr>
            <p:spPr>
              <a:xfrm>
                <a:off x="6747725" y="2390805"/>
                <a:ext cx="10442" cy="10442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79" extrusionOk="0">
                    <a:moveTo>
                      <a:pt x="305" y="1"/>
                    </a:moveTo>
                    <a:cubicBezTo>
                      <a:pt x="153" y="1"/>
                      <a:pt x="1" y="123"/>
                      <a:pt x="1" y="275"/>
                    </a:cubicBezTo>
                    <a:cubicBezTo>
                      <a:pt x="1" y="427"/>
                      <a:pt x="153" y="578"/>
                      <a:pt x="305" y="578"/>
                    </a:cubicBezTo>
                    <a:cubicBezTo>
                      <a:pt x="457" y="578"/>
                      <a:pt x="578" y="427"/>
                      <a:pt x="578" y="275"/>
                    </a:cubicBezTo>
                    <a:cubicBezTo>
                      <a:pt x="578" y="123"/>
                      <a:pt x="457" y="1"/>
                      <a:pt x="305" y="1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4518;p81">
                <a:extLst>
                  <a:ext uri="{FF2B5EF4-FFF2-40B4-BE49-F238E27FC236}">
                    <a16:creationId xmlns="" xmlns:a16="http://schemas.microsoft.com/office/drawing/2014/main" id="{A9540EA1-DD30-4195-AF0C-7F217AD37F6E}"/>
                  </a:ext>
                </a:extLst>
              </p:cNvPr>
              <p:cNvSpPr/>
              <p:nvPr/>
            </p:nvSpPr>
            <p:spPr>
              <a:xfrm>
                <a:off x="6783362" y="2400688"/>
                <a:ext cx="10442" cy="9883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48" extrusionOk="0">
                    <a:moveTo>
                      <a:pt x="274" y="0"/>
                    </a:moveTo>
                    <a:cubicBezTo>
                      <a:pt x="122" y="0"/>
                      <a:pt x="1" y="122"/>
                      <a:pt x="1" y="274"/>
                    </a:cubicBezTo>
                    <a:cubicBezTo>
                      <a:pt x="1" y="426"/>
                      <a:pt x="122" y="547"/>
                      <a:pt x="274" y="547"/>
                    </a:cubicBezTo>
                    <a:cubicBezTo>
                      <a:pt x="426" y="547"/>
                      <a:pt x="578" y="426"/>
                      <a:pt x="578" y="274"/>
                    </a:cubicBezTo>
                    <a:cubicBezTo>
                      <a:pt x="578" y="122"/>
                      <a:pt x="426" y="0"/>
                      <a:pt x="274" y="0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4519;p81">
                <a:extLst>
                  <a:ext uri="{FF2B5EF4-FFF2-40B4-BE49-F238E27FC236}">
                    <a16:creationId xmlns="" xmlns:a16="http://schemas.microsoft.com/office/drawing/2014/main" id="{7C6503D4-3320-48A0-8E9D-78B4F0DE5635}"/>
                  </a:ext>
                </a:extLst>
              </p:cNvPr>
              <p:cNvSpPr/>
              <p:nvPr/>
            </p:nvSpPr>
            <p:spPr>
              <a:xfrm>
                <a:off x="6870525" y="2303083"/>
                <a:ext cx="82185" cy="86514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4797" extrusionOk="0">
                    <a:moveTo>
                      <a:pt x="3554" y="0"/>
                    </a:moveTo>
                    <a:cubicBezTo>
                      <a:pt x="3545" y="0"/>
                      <a:pt x="3536" y="1"/>
                      <a:pt x="3526" y="2"/>
                    </a:cubicBezTo>
                    <a:cubicBezTo>
                      <a:pt x="1125" y="123"/>
                      <a:pt x="1" y="2312"/>
                      <a:pt x="244" y="4591"/>
                    </a:cubicBezTo>
                    <a:cubicBezTo>
                      <a:pt x="259" y="4728"/>
                      <a:pt x="365" y="4797"/>
                      <a:pt x="464" y="4797"/>
                    </a:cubicBezTo>
                    <a:cubicBezTo>
                      <a:pt x="563" y="4797"/>
                      <a:pt x="654" y="4728"/>
                      <a:pt x="639" y="4591"/>
                    </a:cubicBezTo>
                    <a:cubicBezTo>
                      <a:pt x="578" y="4014"/>
                      <a:pt x="608" y="3406"/>
                      <a:pt x="760" y="2859"/>
                    </a:cubicBezTo>
                    <a:cubicBezTo>
                      <a:pt x="1308" y="2465"/>
                      <a:pt x="1961" y="2274"/>
                      <a:pt x="2622" y="2274"/>
                    </a:cubicBezTo>
                    <a:cubicBezTo>
                      <a:pt x="3137" y="2274"/>
                      <a:pt x="3656" y="2390"/>
                      <a:pt x="4134" y="2616"/>
                    </a:cubicBezTo>
                    <a:cubicBezTo>
                      <a:pt x="4168" y="2633"/>
                      <a:pt x="4202" y="2640"/>
                      <a:pt x="4233" y="2640"/>
                    </a:cubicBezTo>
                    <a:cubicBezTo>
                      <a:pt x="4428" y="2640"/>
                      <a:pt x="4556" y="2356"/>
                      <a:pt x="4347" y="2251"/>
                    </a:cubicBezTo>
                    <a:cubicBezTo>
                      <a:pt x="3800" y="2001"/>
                      <a:pt x="3196" y="1863"/>
                      <a:pt x="2593" y="1863"/>
                    </a:cubicBezTo>
                    <a:cubicBezTo>
                      <a:pt x="2026" y="1863"/>
                      <a:pt x="1459" y="1985"/>
                      <a:pt x="943" y="2251"/>
                    </a:cubicBezTo>
                    <a:cubicBezTo>
                      <a:pt x="1399" y="1248"/>
                      <a:pt x="2219" y="488"/>
                      <a:pt x="3526" y="397"/>
                    </a:cubicBezTo>
                    <a:cubicBezTo>
                      <a:pt x="3791" y="397"/>
                      <a:pt x="3800" y="0"/>
                      <a:pt x="35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4520;p81">
                <a:extLst>
                  <a:ext uri="{FF2B5EF4-FFF2-40B4-BE49-F238E27FC236}">
                    <a16:creationId xmlns="" xmlns:a16="http://schemas.microsoft.com/office/drawing/2014/main" id="{1A0350A9-2D55-41CF-B634-1AFF1BD1B63C}"/>
                  </a:ext>
                </a:extLst>
              </p:cNvPr>
              <p:cNvSpPr/>
              <p:nvPr/>
            </p:nvSpPr>
            <p:spPr>
              <a:xfrm>
                <a:off x="6323848" y="2286779"/>
                <a:ext cx="122404" cy="118941"/>
              </a:xfrm>
              <a:custGeom>
                <a:avLst/>
                <a:gdLst/>
                <a:ahLst/>
                <a:cxnLst/>
                <a:rect l="l" t="t" r="r" b="b"/>
                <a:pathLst>
                  <a:path w="6787" h="6595" extrusionOk="0">
                    <a:moveTo>
                      <a:pt x="3749" y="0"/>
                    </a:moveTo>
                    <a:cubicBezTo>
                      <a:pt x="3157" y="0"/>
                      <a:pt x="2539" y="227"/>
                      <a:pt x="1953" y="845"/>
                    </a:cubicBezTo>
                    <a:cubicBezTo>
                      <a:pt x="0" y="2936"/>
                      <a:pt x="2205" y="6595"/>
                      <a:pt x="5661" y="6595"/>
                    </a:cubicBezTo>
                    <a:cubicBezTo>
                      <a:pt x="6023" y="6595"/>
                      <a:pt x="6400" y="6555"/>
                      <a:pt x="6786" y="6468"/>
                    </a:cubicBezTo>
                    <a:lnTo>
                      <a:pt x="6786" y="1696"/>
                    </a:lnTo>
                    <a:cubicBezTo>
                      <a:pt x="6786" y="1696"/>
                      <a:pt x="5368" y="0"/>
                      <a:pt x="3749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4521;p81">
                <a:extLst>
                  <a:ext uri="{FF2B5EF4-FFF2-40B4-BE49-F238E27FC236}">
                    <a16:creationId xmlns="" xmlns:a16="http://schemas.microsoft.com/office/drawing/2014/main" id="{51E717C1-31D5-4C29-936F-0BFB6D826E5E}"/>
                  </a:ext>
                </a:extLst>
              </p:cNvPr>
              <p:cNvSpPr/>
              <p:nvPr/>
            </p:nvSpPr>
            <p:spPr>
              <a:xfrm>
                <a:off x="6490636" y="2295436"/>
                <a:ext cx="23590" cy="4442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2463" extrusionOk="0">
                    <a:moveTo>
                      <a:pt x="639" y="0"/>
                    </a:moveTo>
                    <a:cubicBezTo>
                      <a:pt x="274" y="0"/>
                      <a:pt x="0" y="547"/>
                      <a:pt x="0" y="1216"/>
                    </a:cubicBezTo>
                    <a:cubicBezTo>
                      <a:pt x="0" y="1915"/>
                      <a:pt x="274" y="2462"/>
                      <a:pt x="639" y="2462"/>
                    </a:cubicBezTo>
                    <a:cubicBezTo>
                      <a:pt x="1003" y="2462"/>
                      <a:pt x="1307" y="1915"/>
                      <a:pt x="1307" y="1216"/>
                    </a:cubicBezTo>
                    <a:cubicBezTo>
                      <a:pt x="1307" y="547"/>
                      <a:pt x="1003" y="0"/>
                      <a:pt x="6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4522;p81">
                <a:extLst>
                  <a:ext uri="{FF2B5EF4-FFF2-40B4-BE49-F238E27FC236}">
                    <a16:creationId xmlns="" xmlns:a16="http://schemas.microsoft.com/office/drawing/2014/main" id="{1742011E-D9E6-4E9C-AD1B-EF73B267060B}"/>
                  </a:ext>
                </a:extLst>
              </p:cNvPr>
              <p:cNvSpPr/>
              <p:nvPr/>
            </p:nvSpPr>
            <p:spPr>
              <a:xfrm>
                <a:off x="6355842" y="2303083"/>
                <a:ext cx="82185" cy="86514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4797" extrusionOk="0">
                    <a:moveTo>
                      <a:pt x="1003" y="0"/>
                    </a:moveTo>
                    <a:cubicBezTo>
                      <a:pt x="757" y="0"/>
                      <a:pt x="766" y="397"/>
                      <a:pt x="1030" y="397"/>
                    </a:cubicBezTo>
                    <a:cubicBezTo>
                      <a:pt x="2337" y="488"/>
                      <a:pt x="3158" y="1248"/>
                      <a:pt x="3614" y="2251"/>
                    </a:cubicBezTo>
                    <a:cubicBezTo>
                      <a:pt x="3098" y="1985"/>
                      <a:pt x="2531" y="1863"/>
                      <a:pt x="1963" y="1863"/>
                    </a:cubicBezTo>
                    <a:cubicBezTo>
                      <a:pt x="1361" y="1863"/>
                      <a:pt x="757" y="2001"/>
                      <a:pt x="210" y="2251"/>
                    </a:cubicBezTo>
                    <a:cubicBezTo>
                      <a:pt x="0" y="2356"/>
                      <a:pt x="129" y="2640"/>
                      <a:pt x="324" y="2640"/>
                    </a:cubicBezTo>
                    <a:cubicBezTo>
                      <a:pt x="355" y="2640"/>
                      <a:pt x="389" y="2633"/>
                      <a:pt x="422" y="2616"/>
                    </a:cubicBezTo>
                    <a:cubicBezTo>
                      <a:pt x="901" y="2390"/>
                      <a:pt x="1420" y="2274"/>
                      <a:pt x="1934" y="2274"/>
                    </a:cubicBezTo>
                    <a:cubicBezTo>
                      <a:pt x="2596" y="2274"/>
                      <a:pt x="3249" y="2465"/>
                      <a:pt x="3796" y="2859"/>
                    </a:cubicBezTo>
                    <a:cubicBezTo>
                      <a:pt x="3948" y="3406"/>
                      <a:pt x="3979" y="4014"/>
                      <a:pt x="3918" y="4591"/>
                    </a:cubicBezTo>
                    <a:cubicBezTo>
                      <a:pt x="3903" y="4728"/>
                      <a:pt x="3994" y="4797"/>
                      <a:pt x="4093" y="4797"/>
                    </a:cubicBezTo>
                    <a:cubicBezTo>
                      <a:pt x="4192" y="4797"/>
                      <a:pt x="4298" y="4728"/>
                      <a:pt x="4313" y="4591"/>
                    </a:cubicBezTo>
                    <a:cubicBezTo>
                      <a:pt x="4556" y="2312"/>
                      <a:pt x="3432" y="123"/>
                      <a:pt x="1030" y="2"/>
                    </a:cubicBezTo>
                    <a:cubicBezTo>
                      <a:pt x="1021" y="1"/>
                      <a:pt x="1012" y="0"/>
                      <a:pt x="10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4523;p81">
                <a:extLst>
                  <a:ext uri="{FF2B5EF4-FFF2-40B4-BE49-F238E27FC236}">
                    <a16:creationId xmlns="" xmlns:a16="http://schemas.microsoft.com/office/drawing/2014/main" id="{C4DDD1F5-E912-4F7A-AB9C-EFE37645D686}"/>
                  </a:ext>
                </a:extLst>
              </p:cNvPr>
              <p:cNvSpPr/>
              <p:nvPr/>
            </p:nvSpPr>
            <p:spPr>
              <a:xfrm>
                <a:off x="6504884" y="2380940"/>
                <a:ext cx="8242" cy="8242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57" extrusionOk="0">
                    <a:moveTo>
                      <a:pt x="213" y="1"/>
                    </a:moveTo>
                    <a:cubicBezTo>
                      <a:pt x="92" y="1"/>
                      <a:pt x="1" y="92"/>
                      <a:pt x="1" y="214"/>
                    </a:cubicBezTo>
                    <a:cubicBezTo>
                      <a:pt x="1" y="366"/>
                      <a:pt x="92" y="457"/>
                      <a:pt x="213" y="457"/>
                    </a:cubicBezTo>
                    <a:cubicBezTo>
                      <a:pt x="335" y="457"/>
                      <a:pt x="457" y="366"/>
                      <a:pt x="457" y="214"/>
                    </a:cubicBezTo>
                    <a:cubicBezTo>
                      <a:pt x="457" y="92"/>
                      <a:pt x="335" y="1"/>
                      <a:pt x="213" y="1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4524;p81">
                <a:extLst>
                  <a:ext uri="{FF2B5EF4-FFF2-40B4-BE49-F238E27FC236}">
                    <a16:creationId xmlns="" xmlns:a16="http://schemas.microsoft.com/office/drawing/2014/main" id="{5079FD5F-72AA-4A5E-9C1D-BCECB049A642}"/>
                  </a:ext>
                </a:extLst>
              </p:cNvPr>
              <p:cNvSpPr/>
              <p:nvPr/>
            </p:nvSpPr>
            <p:spPr>
              <a:xfrm>
                <a:off x="6527914" y="2373275"/>
                <a:ext cx="8242" cy="7683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26" extrusionOk="0">
                    <a:moveTo>
                      <a:pt x="213" y="0"/>
                    </a:moveTo>
                    <a:cubicBezTo>
                      <a:pt x="91" y="0"/>
                      <a:pt x="0" y="92"/>
                      <a:pt x="0" y="213"/>
                    </a:cubicBezTo>
                    <a:cubicBezTo>
                      <a:pt x="0" y="335"/>
                      <a:pt x="91" y="426"/>
                      <a:pt x="213" y="426"/>
                    </a:cubicBezTo>
                    <a:cubicBezTo>
                      <a:pt x="335" y="426"/>
                      <a:pt x="456" y="335"/>
                      <a:pt x="456" y="213"/>
                    </a:cubicBezTo>
                    <a:cubicBezTo>
                      <a:pt x="456" y="92"/>
                      <a:pt x="335" y="0"/>
                      <a:pt x="213" y="0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4525;p81">
                <a:extLst>
                  <a:ext uri="{FF2B5EF4-FFF2-40B4-BE49-F238E27FC236}">
                    <a16:creationId xmlns="" xmlns:a16="http://schemas.microsoft.com/office/drawing/2014/main" id="{59AD11E4-698A-424F-A693-53AFB2016724}"/>
                  </a:ext>
                </a:extLst>
              </p:cNvPr>
              <p:cNvSpPr/>
              <p:nvPr/>
            </p:nvSpPr>
            <p:spPr>
              <a:xfrm>
                <a:off x="6501042" y="2362310"/>
                <a:ext cx="7701" cy="8242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57" extrusionOk="0">
                    <a:moveTo>
                      <a:pt x="214" y="0"/>
                    </a:moveTo>
                    <a:cubicBezTo>
                      <a:pt x="92" y="0"/>
                      <a:pt x="1" y="92"/>
                      <a:pt x="1" y="213"/>
                    </a:cubicBezTo>
                    <a:cubicBezTo>
                      <a:pt x="1" y="335"/>
                      <a:pt x="92" y="456"/>
                      <a:pt x="214" y="456"/>
                    </a:cubicBezTo>
                    <a:cubicBezTo>
                      <a:pt x="335" y="456"/>
                      <a:pt x="426" y="335"/>
                      <a:pt x="426" y="213"/>
                    </a:cubicBezTo>
                    <a:cubicBezTo>
                      <a:pt x="426" y="92"/>
                      <a:pt x="335" y="0"/>
                      <a:pt x="214" y="0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" name="Google Shape;4526;p81">
              <a:extLst>
                <a:ext uri="{FF2B5EF4-FFF2-40B4-BE49-F238E27FC236}">
                  <a16:creationId xmlns="" xmlns:a16="http://schemas.microsoft.com/office/drawing/2014/main" id="{E2742998-9541-4BD5-8A21-4DA24DFCD985}"/>
                </a:ext>
              </a:extLst>
            </p:cNvPr>
            <p:cNvSpPr/>
            <p:nvPr/>
          </p:nvSpPr>
          <p:spPr>
            <a:xfrm>
              <a:off x="5666435" y="4251736"/>
              <a:ext cx="2752466" cy="162279"/>
            </a:xfrm>
            <a:custGeom>
              <a:avLst/>
              <a:gdLst/>
              <a:ahLst/>
              <a:cxnLst/>
              <a:rect l="l" t="t" r="r" b="b"/>
              <a:pathLst>
                <a:path w="152618" h="8998" extrusionOk="0">
                  <a:moveTo>
                    <a:pt x="76324" y="1"/>
                  </a:moveTo>
                  <a:cubicBezTo>
                    <a:pt x="34165" y="1"/>
                    <a:pt x="0" y="2007"/>
                    <a:pt x="0" y="4499"/>
                  </a:cubicBezTo>
                  <a:cubicBezTo>
                    <a:pt x="0" y="6992"/>
                    <a:pt x="34165" y="8998"/>
                    <a:pt x="76324" y="8998"/>
                  </a:cubicBezTo>
                  <a:cubicBezTo>
                    <a:pt x="118452" y="8998"/>
                    <a:pt x="152617" y="6992"/>
                    <a:pt x="152617" y="4499"/>
                  </a:cubicBezTo>
                  <a:cubicBezTo>
                    <a:pt x="152617" y="2007"/>
                    <a:pt x="118452" y="1"/>
                    <a:pt x="76324" y="1"/>
                  </a:cubicBezTo>
                  <a:close/>
                </a:path>
              </a:pathLst>
            </a:custGeom>
            <a:solidFill>
              <a:srgbClr val="FFCA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4527;p81">
              <a:extLst>
                <a:ext uri="{FF2B5EF4-FFF2-40B4-BE49-F238E27FC236}">
                  <a16:creationId xmlns="" xmlns:a16="http://schemas.microsoft.com/office/drawing/2014/main" id="{995A6FF5-2DD5-4E52-AE8E-8D4F495D3A64}"/>
                </a:ext>
              </a:extLst>
            </p:cNvPr>
            <p:cNvSpPr/>
            <p:nvPr/>
          </p:nvSpPr>
          <p:spPr>
            <a:xfrm>
              <a:off x="5806766" y="4297798"/>
              <a:ext cx="240677" cy="25231"/>
            </a:xfrm>
            <a:custGeom>
              <a:avLst/>
              <a:gdLst/>
              <a:ahLst/>
              <a:cxnLst/>
              <a:rect l="l" t="t" r="r" b="b"/>
              <a:pathLst>
                <a:path w="13345" h="1399" extrusionOk="0">
                  <a:moveTo>
                    <a:pt x="304" y="0"/>
                  </a:moveTo>
                  <a:cubicBezTo>
                    <a:pt x="1" y="730"/>
                    <a:pt x="153" y="1398"/>
                    <a:pt x="153" y="1398"/>
                  </a:cubicBezTo>
                  <a:lnTo>
                    <a:pt x="13344" y="1398"/>
                  </a:lnTo>
                  <a:lnTo>
                    <a:pt x="13344" y="0"/>
                  </a:ln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4528;p81">
              <a:extLst>
                <a:ext uri="{FF2B5EF4-FFF2-40B4-BE49-F238E27FC236}">
                  <a16:creationId xmlns="" xmlns:a16="http://schemas.microsoft.com/office/drawing/2014/main" id="{0D27E5C5-E327-4825-8F4D-DAA3E02780D2}"/>
                </a:ext>
              </a:extLst>
            </p:cNvPr>
            <p:cNvSpPr/>
            <p:nvPr/>
          </p:nvSpPr>
          <p:spPr>
            <a:xfrm>
              <a:off x="5812248" y="4251195"/>
              <a:ext cx="111294" cy="46602"/>
            </a:xfrm>
            <a:custGeom>
              <a:avLst/>
              <a:gdLst/>
              <a:ahLst/>
              <a:cxnLst/>
              <a:rect l="l" t="t" r="r" b="b"/>
              <a:pathLst>
                <a:path w="6171" h="2584" extrusionOk="0">
                  <a:moveTo>
                    <a:pt x="5107" y="0"/>
                  </a:moveTo>
                  <a:cubicBezTo>
                    <a:pt x="4408" y="456"/>
                    <a:pt x="3648" y="760"/>
                    <a:pt x="2858" y="851"/>
                  </a:cubicBezTo>
                  <a:cubicBezTo>
                    <a:pt x="1034" y="1064"/>
                    <a:pt x="274" y="1855"/>
                    <a:pt x="0" y="2584"/>
                  </a:cubicBezTo>
                  <a:lnTo>
                    <a:pt x="6171" y="2584"/>
                  </a:lnTo>
                  <a:cubicBezTo>
                    <a:pt x="6049" y="1429"/>
                    <a:pt x="5533" y="548"/>
                    <a:pt x="5107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4529;p81">
              <a:extLst>
                <a:ext uri="{FF2B5EF4-FFF2-40B4-BE49-F238E27FC236}">
                  <a16:creationId xmlns="" xmlns:a16="http://schemas.microsoft.com/office/drawing/2014/main" id="{3CD69301-404E-464B-9EEF-0654D3020D57}"/>
                </a:ext>
              </a:extLst>
            </p:cNvPr>
            <p:cNvSpPr/>
            <p:nvPr/>
          </p:nvSpPr>
          <p:spPr>
            <a:xfrm>
              <a:off x="5904335" y="4166773"/>
              <a:ext cx="144208" cy="131024"/>
            </a:xfrm>
            <a:custGeom>
              <a:avLst/>
              <a:gdLst/>
              <a:ahLst/>
              <a:cxnLst/>
              <a:rect l="l" t="t" r="r" b="b"/>
              <a:pathLst>
                <a:path w="7996" h="7265" extrusionOk="0">
                  <a:moveTo>
                    <a:pt x="4226" y="0"/>
                  </a:moveTo>
                  <a:cubicBezTo>
                    <a:pt x="4226" y="0"/>
                    <a:pt x="2493" y="3131"/>
                    <a:pt x="1" y="4712"/>
                  </a:cubicBezTo>
                  <a:cubicBezTo>
                    <a:pt x="427" y="5229"/>
                    <a:pt x="943" y="6110"/>
                    <a:pt x="1065" y="7265"/>
                  </a:cubicBezTo>
                  <a:lnTo>
                    <a:pt x="7934" y="7265"/>
                  </a:lnTo>
                  <a:lnTo>
                    <a:pt x="7995" y="1034"/>
                  </a:lnTo>
                  <a:lnTo>
                    <a:pt x="4226" y="0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4530;p81">
              <a:extLst>
                <a:ext uri="{FF2B5EF4-FFF2-40B4-BE49-F238E27FC236}">
                  <a16:creationId xmlns="" xmlns:a16="http://schemas.microsoft.com/office/drawing/2014/main" id="{A78B2CF9-CA41-4481-9781-9DEA8E3873C7}"/>
                </a:ext>
              </a:extLst>
            </p:cNvPr>
            <p:cNvSpPr/>
            <p:nvPr/>
          </p:nvSpPr>
          <p:spPr>
            <a:xfrm>
              <a:off x="6208044" y="4292856"/>
              <a:ext cx="186951" cy="63844"/>
            </a:xfrm>
            <a:custGeom>
              <a:avLst/>
              <a:gdLst/>
              <a:ahLst/>
              <a:cxnLst/>
              <a:rect l="l" t="t" r="r" b="b"/>
              <a:pathLst>
                <a:path w="10366" h="3540" extrusionOk="0">
                  <a:moveTo>
                    <a:pt x="0" y="0"/>
                  </a:moveTo>
                  <a:cubicBezTo>
                    <a:pt x="0" y="183"/>
                    <a:pt x="0" y="365"/>
                    <a:pt x="0" y="517"/>
                  </a:cubicBezTo>
                  <a:cubicBezTo>
                    <a:pt x="61" y="1125"/>
                    <a:pt x="183" y="1763"/>
                    <a:pt x="578" y="2189"/>
                  </a:cubicBezTo>
                  <a:cubicBezTo>
                    <a:pt x="882" y="2554"/>
                    <a:pt x="1338" y="2736"/>
                    <a:pt x="1794" y="2888"/>
                  </a:cubicBezTo>
                  <a:cubicBezTo>
                    <a:pt x="3114" y="3341"/>
                    <a:pt x="4512" y="3539"/>
                    <a:pt x="5912" y="3539"/>
                  </a:cubicBezTo>
                  <a:cubicBezTo>
                    <a:pt x="6670" y="3539"/>
                    <a:pt x="7429" y="3481"/>
                    <a:pt x="8177" y="3374"/>
                  </a:cubicBezTo>
                  <a:cubicBezTo>
                    <a:pt x="8633" y="3314"/>
                    <a:pt x="9058" y="3222"/>
                    <a:pt x="9453" y="3010"/>
                  </a:cubicBezTo>
                  <a:cubicBezTo>
                    <a:pt x="9879" y="2797"/>
                    <a:pt x="10213" y="2463"/>
                    <a:pt x="10304" y="2007"/>
                  </a:cubicBezTo>
                  <a:cubicBezTo>
                    <a:pt x="10365" y="1703"/>
                    <a:pt x="10274" y="1399"/>
                    <a:pt x="10152" y="1125"/>
                  </a:cubicBezTo>
                  <a:cubicBezTo>
                    <a:pt x="9094" y="1776"/>
                    <a:pt x="7649" y="2112"/>
                    <a:pt x="6529" y="2112"/>
                  </a:cubicBezTo>
                  <a:cubicBezTo>
                    <a:pt x="6395" y="2112"/>
                    <a:pt x="6264" y="2108"/>
                    <a:pt x="6140" y="2098"/>
                  </a:cubicBezTo>
                  <a:cubicBezTo>
                    <a:pt x="4620" y="1946"/>
                    <a:pt x="3101" y="1429"/>
                    <a:pt x="1733" y="821"/>
                  </a:cubicBezTo>
                  <a:cubicBezTo>
                    <a:pt x="1186" y="608"/>
                    <a:pt x="638" y="365"/>
                    <a:pt x="122" y="92"/>
                  </a:cubicBezTo>
                  <a:cubicBezTo>
                    <a:pt x="91" y="61"/>
                    <a:pt x="61" y="31"/>
                    <a:pt x="0" y="0"/>
                  </a:cubicBez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4531;p81">
              <a:extLst>
                <a:ext uri="{FF2B5EF4-FFF2-40B4-BE49-F238E27FC236}">
                  <a16:creationId xmlns="" xmlns:a16="http://schemas.microsoft.com/office/drawing/2014/main" id="{E73DD8C3-32A5-46D6-923F-E4B109CAD1C6}"/>
                </a:ext>
              </a:extLst>
            </p:cNvPr>
            <p:cNvSpPr/>
            <p:nvPr/>
          </p:nvSpPr>
          <p:spPr>
            <a:xfrm>
              <a:off x="6204744" y="4158892"/>
              <a:ext cx="129942" cy="163036"/>
            </a:xfrm>
            <a:custGeom>
              <a:avLst/>
              <a:gdLst/>
              <a:ahLst/>
              <a:cxnLst/>
              <a:rect l="l" t="t" r="r" b="b"/>
              <a:pathLst>
                <a:path w="7205" h="9040" extrusionOk="0">
                  <a:moveTo>
                    <a:pt x="1842" y="0"/>
                  </a:moveTo>
                  <a:cubicBezTo>
                    <a:pt x="1363" y="0"/>
                    <a:pt x="900" y="50"/>
                    <a:pt x="578" y="255"/>
                  </a:cubicBezTo>
                  <a:cubicBezTo>
                    <a:pt x="1" y="620"/>
                    <a:pt x="92" y="1319"/>
                    <a:pt x="153" y="1896"/>
                  </a:cubicBezTo>
                  <a:cubicBezTo>
                    <a:pt x="305" y="3720"/>
                    <a:pt x="214" y="5605"/>
                    <a:pt x="183" y="7428"/>
                  </a:cubicBezTo>
                  <a:cubicBezTo>
                    <a:pt x="244" y="7459"/>
                    <a:pt x="274" y="7489"/>
                    <a:pt x="305" y="7489"/>
                  </a:cubicBezTo>
                  <a:cubicBezTo>
                    <a:pt x="821" y="7763"/>
                    <a:pt x="1369" y="8036"/>
                    <a:pt x="1916" y="8249"/>
                  </a:cubicBezTo>
                  <a:cubicBezTo>
                    <a:pt x="2584" y="8553"/>
                    <a:pt x="3314" y="8827"/>
                    <a:pt x="4043" y="9039"/>
                  </a:cubicBezTo>
                  <a:cubicBezTo>
                    <a:pt x="4530" y="7155"/>
                    <a:pt x="6171" y="6638"/>
                    <a:pt x="7205" y="6486"/>
                  </a:cubicBezTo>
                  <a:cubicBezTo>
                    <a:pt x="6445" y="5969"/>
                    <a:pt x="5806" y="5362"/>
                    <a:pt x="5411" y="4571"/>
                  </a:cubicBezTo>
                  <a:cubicBezTo>
                    <a:pt x="5198" y="4146"/>
                    <a:pt x="5077" y="3690"/>
                    <a:pt x="4925" y="3234"/>
                  </a:cubicBezTo>
                  <a:cubicBezTo>
                    <a:pt x="4621" y="2261"/>
                    <a:pt x="4226" y="1258"/>
                    <a:pt x="3770" y="316"/>
                  </a:cubicBezTo>
                  <a:cubicBezTo>
                    <a:pt x="3739" y="255"/>
                    <a:pt x="3679" y="164"/>
                    <a:pt x="3618" y="103"/>
                  </a:cubicBezTo>
                  <a:cubicBezTo>
                    <a:pt x="3527" y="42"/>
                    <a:pt x="3405" y="42"/>
                    <a:pt x="3284" y="42"/>
                  </a:cubicBezTo>
                  <a:cubicBezTo>
                    <a:pt x="3236" y="44"/>
                    <a:pt x="3187" y="45"/>
                    <a:pt x="3136" y="45"/>
                  </a:cubicBezTo>
                  <a:cubicBezTo>
                    <a:pt x="2762" y="45"/>
                    <a:pt x="2295" y="0"/>
                    <a:pt x="1842" y="0"/>
                  </a:cubicBez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4532;p81">
              <a:extLst>
                <a:ext uri="{FF2B5EF4-FFF2-40B4-BE49-F238E27FC236}">
                  <a16:creationId xmlns="" xmlns:a16="http://schemas.microsoft.com/office/drawing/2014/main" id="{500C74A4-6C19-4377-97A7-FB653B97483C}"/>
                </a:ext>
              </a:extLst>
            </p:cNvPr>
            <p:cNvSpPr/>
            <p:nvPr/>
          </p:nvSpPr>
          <p:spPr>
            <a:xfrm>
              <a:off x="6277660" y="4275867"/>
              <a:ext cx="112935" cy="55097"/>
            </a:xfrm>
            <a:custGeom>
              <a:avLst/>
              <a:gdLst/>
              <a:ahLst/>
              <a:cxnLst/>
              <a:rect l="l" t="t" r="r" b="b"/>
              <a:pathLst>
                <a:path w="6262" h="3055" extrusionOk="0">
                  <a:moveTo>
                    <a:pt x="3162" y="0"/>
                  </a:moveTo>
                  <a:cubicBezTo>
                    <a:pt x="2128" y="152"/>
                    <a:pt x="487" y="669"/>
                    <a:pt x="0" y="2553"/>
                  </a:cubicBezTo>
                  <a:cubicBezTo>
                    <a:pt x="730" y="2797"/>
                    <a:pt x="1490" y="2979"/>
                    <a:pt x="2280" y="3040"/>
                  </a:cubicBezTo>
                  <a:cubicBezTo>
                    <a:pt x="2404" y="3050"/>
                    <a:pt x="2535" y="3054"/>
                    <a:pt x="2669" y="3054"/>
                  </a:cubicBezTo>
                  <a:cubicBezTo>
                    <a:pt x="3789" y="3054"/>
                    <a:pt x="5231" y="2718"/>
                    <a:pt x="6262" y="2067"/>
                  </a:cubicBezTo>
                  <a:cubicBezTo>
                    <a:pt x="6171" y="1854"/>
                    <a:pt x="5988" y="1642"/>
                    <a:pt x="5806" y="1490"/>
                  </a:cubicBezTo>
                  <a:cubicBezTo>
                    <a:pt x="5380" y="1125"/>
                    <a:pt x="4864" y="912"/>
                    <a:pt x="4377" y="669"/>
                  </a:cubicBezTo>
                  <a:cubicBezTo>
                    <a:pt x="3952" y="487"/>
                    <a:pt x="3526" y="243"/>
                    <a:pt x="3162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4533;p81">
              <a:extLst>
                <a:ext uri="{FF2B5EF4-FFF2-40B4-BE49-F238E27FC236}">
                  <a16:creationId xmlns="" xmlns:a16="http://schemas.microsoft.com/office/drawing/2014/main" id="{1A1C9904-5BA0-4614-8BF3-993F1ACDF53A}"/>
                </a:ext>
              </a:extLst>
            </p:cNvPr>
            <p:cNvSpPr/>
            <p:nvPr/>
          </p:nvSpPr>
          <p:spPr>
            <a:xfrm>
              <a:off x="6267632" y="4259473"/>
              <a:ext cx="54718" cy="29884"/>
            </a:xfrm>
            <a:custGeom>
              <a:avLst/>
              <a:gdLst/>
              <a:ahLst/>
              <a:cxnLst/>
              <a:rect l="l" t="t" r="r" b="b"/>
              <a:pathLst>
                <a:path w="3034" h="1657" extrusionOk="0">
                  <a:moveTo>
                    <a:pt x="277" y="1453"/>
                  </a:moveTo>
                  <a:lnTo>
                    <a:pt x="277" y="1453"/>
                  </a:lnTo>
                  <a:cubicBezTo>
                    <a:pt x="279" y="1454"/>
                    <a:pt x="281" y="1455"/>
                    <a:pt x="283" y="1456"/>
                  </a:cubicBezTo>
                  <a:cubicBezTo>
                    <a:pt x="283" y="1460"/>
                    <a:pt x="283" y="1463"/>
                    <a:pt x="283" y="1467"/>
                  </a:cubicBezTo>
                  <a:lnTo>
                    <a:pt x="283" y="1467"/>
                  </a:lnTo>
                  <a:cubicBezTo>
                    <a:pt x="281" y="1462"/>
                    <a:pt x="279" y="1458"/>
                    <a:pt x="277" y="1453"/>
                  </a:cubicBezTo>
                  <a:close/>
                  <a:moveTo>
                    <a:pt x="2326" y="1"/>
                  </a:moveTo>
                  <a:cubicBezTo>
                    <a:pt x="1473" y="1"/>
                    <a:pt x="684" y="571"/>
                    <a:pt x="161" y="1244"/>
                  </a:cubicBezTo>
                  <a:cubicBezTo>
                    <a:pt x="144" y="1278"/>
                    <a:pt x="78" y="1351"/>
                    <a:pt x="41" y="1425"/>
                  </a:cubicBezTo>
                  <a:lnTo>
                    <a:pt x="41" y="1425"/>
                  </a:lnTo>
                  <a:cubicBezTo>
                    <a:pt x="43" y="1422"/>
                    <a:pt x="50" y="1415"/>
                    <a:pt x="70" y="1396"/>
                  </a:cubicBezTo>
                  <a:cubicBezTo>
                    <a:pt x="73" y="1396"/>
                    <a:pt x="75" y="1396"/>
                    <a:pt x="77" y="1396"/>
                  </a:cubicBezTo>
                  <a:lnTo>
                    <a:pt x="77" y="1396"/>
                  </a:lnTo>
                  <a:cubicBezTo>
                    <a:pt x="65" y="1403"/>
                    <a:pt x="53" y="1413"/>
                    <a:pt x="41" y="1425"/>
                  </a:cubicBezTo>
                  <a:lnTo>
                    <a:pt x="41" y="1425"/>
                  </a:lnTo>
                  <a:cubicBezTo>
                    <a:pt x="41" y="1425"/>
                    <a:pt x="41" y="1425"/>
                    <a:pt x="41" y="1425"/>
                  </a:cubicBezTo>
                  <a:lnTo>
                    <a:pt x="41" y="1425"/>
                  </a:lnTo>
                  <a:cubicBezTo>
                    <a:pt x="40" y="1426"/>
                    <a:pt x="40" y="1426"/>
                    <a:pt x="40" y="1426"/>
                  </a:cubicBezTo>
                  <a:cubicBezTo>
                    <a:pt x="40" y="1426"/>
                    <a:pt x="41" y="1425"/>
                    <a:pt x="41" y="1425"/>
                  </a:cubicBezTo>
                  <a:lnTo>
                    <a:pt x="41" y="1425"/>
                  </a:lnTo>
                  <a:cubicBezTo>
                    <a:pt x="12" y="1481"/>
                    <a:pt x="0" y="1538"/>
                    <a:pt x="40" y="1578"/>
                  </a:cubicBezTo>
                  <a:cubicBezTo>
                    <a:pt x="59" y="1636"/>
                    <a:pt x="90" y="1657"/>
                    <a:pt x="134" y="1657"/>
                  </a:cubicBezTo>
                  <a:cubicBezTo>
                    <a:pt x="159" y="1657"/>
                    <a:pt x="189" y="1650"/>
                    <a:pt x="222" y="1639"/>
                  </a:cubicBezTo>
                  <a:cubicBezTo>
                    <a:pt x="222" y="1639"/>
                    <a:pt x="252" y="1639"/>
                    <a:pt x="252" y="1608"/>
                  </a:cubicBezTo>
                  <a:cubicBezTo>
                    <a:pt x="271" y="1590"/>
                    <a:pt x="283" y="1569"/>
                    <a:pt x="288" y="1547"/>
                  </a:cubicBezTo>
                  <a:lnTo>
                    <a:pt x="288" y="1547"/>
                  </a:lnTo>
                  <a:cubicBezTo>
                    <a:pt x="313" y="1544"/>
                    <a:pt x="315" y="1515"/>
                    <a:pt x="344" y="1487"/>
                  </a:cubicBezTo>
                  <a:cubicBezTo>
                    <a:pt x="374" y="1426"/>
                    <a:pt x="404" y="1396"/>
                    <a:pt x="465" y="1335"/>
                  </a:cubicBezTo>
                  <a:cubicBezTo>
                    <a:pt x="648" y="1122"/>
                    <a:pt x="830" y="940"/>
                    <a:pt x="1012" y="788"/>
                  </a:cubicBezTo>
                  <a:cubicBezTo>
                    <a:pt x="1397" y="493"/>
                    <a:pt x="1850" y="283"/>
                    <a:pt x="2319" y="283"/>
                  </a:cubicBezTo>
                  <a:cubicBezTo>
                    <a:pt x="2480" y="283"/>
                    <a:pt x="2643" y="308"/>
                    <a:pt x="2806" y="362"/>
                  </a:cubicBezTo>
                  <a:cubicBezTo>
                    <a:pt x="2824" y="368"/>
                    <a:pt x="2841" y="371"/>
                    <a:pt x="2856" y="371"/>
                  </a:cubicBezTo>
                  <a:cubicBezTo>
                    <a:pt x="2998" y="371"/>
                    <a:pt x="3034" y="143"/>
                    <a:pt x="2897" y="89"/>
                  </a:cubicBezTo>
                  <a:cubicBezTo>
                    <a:pt x="2705" y="28"/>
                    <a:pt x="2514" y="1"/>
                    <a:pt x="2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4534;p81">
              <a:extLst>
                <a:ext uri="{FF2B5EF4-FFF2-40B4-BE49-F238E27FC236}">
                  <a16:creationId xmlns="" xmlns:a16="http://schemas.microsoft.com/office/drawing/2014/main" id="{7EE2F826-3333-467D-8A9E-BA7D5065B1BB}"/>
                </a:ext>
              </a:extLst>
            </p:cNvPr>
            <p:cNvSpPr/>
            <p:nvPr/>
          </p:nvSpPr>
          <p:spPr>
            <a:xfrm>
              <a:off x="6249705" y="4234297"/>
              <a:ext cx="55602" cy="30118"/>
            </a:xfrm>
            <a:custGeom>
              <a:avLst/>
              <a:gdLst/>
              <a:ahLst/>
              <a:cxnLst/>
              <a:rect l="l" t="t" r="r" b="b"/>
              <a:pathLst>
                <a:path w="3083" h="1670" extrusionOk="0">
                  <a:moveTo>
                    <a:pt x="122" y="1393"/>
                  </a:moveTo>
                  <a:cubicBezTo>
                    <a:pt x="125" y="1395"/>
                    <a:pt x="129" y="1397"/>
                    <a:pt x="132" y="1398"/>
                  </a:cubicBezTo>
                  <a:lnTo>
                    <a:pt x="132" y="1398"/>
                  </a:lnTo>
                  <a:cubicBezTo>
                    <a:pt x="119" y="1405"/>
                    <a:pt x="105" y="1413"/>
                    <a:pt x="91" y="1424"/>
                  </a:cubicBezTo>
                  <a:cubicBezTo>
                    <a:pt x="91" y="1424"/>
                    <a:pt x="91" y="1424"/>
                    <a:pt x="122" y="1393"/>
                  </a:cubicBezTo>
                  <a:close/>
                  <a:moveTo>
                    <a:pt x="335" y="1576"/>
                  </a:moveTo>
                  <a:cubicBezTo>
                    <a:pt x="335" y="1586"/>
                    <a:pt x="331" y="1589"/>
                    <a:pt x="328" y="1589"/>
                  </a:cubicBezTo>
                  <a:cubicBezTo>
                    <a:pt x="321" y="1589"/>
                    <a:pt x="314" y="1576"/>
                    <a:pt x="335" y="1576"/>
                  </a:cubicBezTo>
                  <a:close/>
                  <a:moveTo>
                    <a:pt x="2364" y="1"/>
                  </a:moveTo>
                  <a:cubicBezTo>
                    <a:pt x="1513" y="1"/>
                    <a:pt x="739" y="590"/>
                    <a:pt x="213" y="1241"/>
                  </a:cubicBezTo>
                  <a:cubicBezTo>
                    <a:pt x="152" y="1333"/>
                    <a:pt x="0" y="1485"/>
                    <a:pt x="61" y="1606"/>
                  </a:cubicBezTo>
                  <a:cubicBezTo>
                    <a:pt x="99" y="1644"/>
                    <a:pt x="136" y="1670"/>
                    <a:pt x="181" y="1670"/>
                  </a:cubicBezTo>
                  <a:cubicBezTo>
                    <a:pt x="209" y="1670"/>
                    <a:pt x="239" y="1660"/>
                    <a:pt x="274" y="1636"/>
                  </a:cubicBezTo>
                  <a:lnTo>
                    <a:pt x="304" y="1636"/>
                  </a:lnTo>
                  <a:cubicBezTo>
                    <a:pt x="328" y="1606"/>
                    <a:pt x="341" y="1575"/>
                    <a:pt x="343" y="1545"/>
                  </a:cubicBezTo>
                  <a:lnTo>
                    <a:pt x="343" y="1545"/>
                  </a:lnTo>
                  <a:cubicBezTo>
                    <a:pt x="352" y="1528"/>
                    <a:pt x="365" y="1515"/>
                    <a:pt x="365" y="1515"/>
                  </a:cubicBezTo>
                  <a:cubicBezTo>
                    <a:pt x="426" y="1424"/>
                    <a:pt x="456" y="1393"/>
                    <a:pt x="517" y="1333"/>
                  </a:cubicBezTo>
                  <a:cubicBezTo>
                    <a:pt x="669" y="1120"/>
                    <a:pt x="851" y="937"/>
                    <a:pt x="1064" y="785"/>
                  </a:cubicBezTo>
                  <a:cubicBezTo>
                    <a:pt x="1449" y="491"/>
                    <a:pt x="1902" y="281"/>
                    <a:pt x="2371" y="281"/>
                  </a:cubicBezTo>
                  <a:cubicBezTo>
                    <a:pt x="2532" y="281"/>
                    <a:pt x="2695" y="306"/>
                    <a:pt x="2857" y="360"/>
                  </a:cubicBezTo>
                  <a:cubicBezTo>
                    <a:pt x="2875" y="366"/>
                    <a:pt x="2892" y="369"/>
                    <a:pt x="2908" y="369"/>
                  </a:cubicBezTo>
                  <a:cubicBezTo>
                    <a:pt x="3049" y="369"/>
                    <a:pt x="3083" y="141"/>
                    <a:pt x="2918" y="86"/>
                  </a:cubicBezTo>
                  <a:cubicBezTo>
                    <a:pt x="2731" y="28"/>
                    <a:pt x="2546" y="1"/>
                    <a:pt x="2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4535;p81">
              <a:extLst>
                <a:ext uri="{FF2B5EF4-FFF2-40B4-BE49-F238E27FC236}">
                  <a16:creationId xmlns="" xmlns:a16="http://schemas.microsoft.com/office/drawing/2014/main" id="{944DC1D1-1B6D-4701-B7CF-81184E5D9E69}"/>
                </a:ext>
              </a:extLst>
            </p:cNvPr>
            <p:cNvSpPr/>
            <p:nvPr/>
          </p:nvSpPr>
          <p:spPr>
            <a:xfrm>
              <a:off x="6243123" y="4215612"/>
              <a:ext cx="55061" cy="29902"/>
            </a:xfrm>
            <a:custGeom>
              <a:avLst/>
              <a:gdLst/>
              <a:ahLst/>
              <a:cxnLst/>
              <a:rect l="l" t="t" r="r" b="b"/>
              <a:pathLst>
                <a:path w="3053" h="1658" extrusionOk="0">
                  <a:moveTo>
                    <a:pt x="300" y="1455"/>
                  </a:moveTo>
                  <a:cubicBezTo>
                    <a:pt x="301" y="1456"/>
                    <a:pt x="303" y="1456"/>
                    <a:pt x="304" y="1457"/>
                  </a:cubicBezTo>
                  <a:cubicBezTo>
                    <a:pt x="304" y="1460"/>
                    <a:pt x="304" y="1463"/>
                    <a:pt x="304" y="1466"/>
                  </a:cubicBezTo>
                  <a:lnTo>
                    <a:pt x="304" y="1466"/>
                  </a:lnTo>
                  <a:cubicBezTo>
                    <a:pt x="303" y="1462"/>
                    <a:pt x="302" y="1459"/>
                    <a:pt x="300" y="1455"/>
                  </a:cubicBezTo>
                  <a:close/>
                  <a:moveTo>
                    <a:pt x="2331" y="1"/>
                  </a:moveTo>
                  <a:cubicBezTo>
                    <a:pt x="1494" y="1"/>
                    <a:pt x="706" y="571"/>
                    <a:pt x="183" y="1244"/>
                  </a:cubicBezTo>
                  <a:cubicBezTo>
                    <a:pt x="154" y="1273"/>
                    <a:pt x="103" y="1331"/>
                    <a:pt x="66" y="1393"/>
                  </a:cubicBezTo>
                  <a:lnTo>
                    <a:pt x="66" y="1393"/>
                  </a:lnTo>
                  <a:cubicBezTo>
                    <a:pt x="64" y="1394"/>
                    <a:pt x="63" y="1395"/>
                    <a:pt x="61" y="1396"/>
                  </a:cubicBezTo>
                  <a:cubicBezTo>
                    <a:pt x="61" y="1397"/>
                    <a:pt x="61" y="1398"/>
                    <a:pt x="61" y="1400"/>
                  </a:cubicBezTo>
                  <a:lnTo>
                    <a:pt x="61" y="1400"/>
                  </a:lnTo>
                  <a:cubicBezTo>
                    <a:pt x="23" y="1464"/>
                    <a:pt x="1" y="1533"/>
                    <a:pt x="31" y="1578"/>
                  </a:cubicBezTo>
                  <a:cubicBezTo>
                    <a:pt x="69" y="1636"/>
                    <a:pt x="108" y="1657"/>
                    <a:pt x="154" y="1657"/>
                  </a:cubicBezTo>
                  <a:cubicBezTo>
                    <a:pt x="181" y="1657"/>
                    <a:pt x="210" y="1650"/>
                    <a:pt x="244" y="1639"/>
                  </a:cubicBezTo>
                  <a:cubicBezTo>
                    <a:pt x="244" y="1639"/>
                    <a:pt x="274" y="1639"/>
                    <a:pt x="274" y="1609"/>
                  </a:cubicBezTo>
                  <a:cubicBezTo>
                    <a:pt x="293" y="1590"/>
                    <a:pt x="304" y="1569"/>
                    <a:pt x="310" y="1548"/>
                  </a:cubicBezTo>
                  <a:lnTo>
                    <a:pt x="310" y="1548"/>
                  </a:lnTo>
                  <a:cubicBezTo>
                    <a:pt x="335" y="1544"/>
                    <a:pt x="335" y="1516"/>
                    <a:pt x="335" y="1487"/>
                  </a:cubicBezTo>
                  <a:cubicBezTo>
                    <a:pt x="396" y="1426"/>
                    <a:pt x="426" y="1396"/>
                    <a:pt x="487" y="1305"/>
                  </a:cubicBezTo>
                  <a:cubicBezTo>
                    <a:pt x="639" y="1122"/>
                    <a:pt x="821" y="940"/>
                    <a:pt x="1034" y="788"/>
                  </a:cubicBezTo>
                  <a:cubicBezTo>
                    <a:pt x="1419" y="494"/>
                    <a:pt x="1871" y="284"/>
                    <a:pt x="2341" y="284"/>
                  </a:cubicBezTo>
                  <a:cubicBezTo>
                    <a:pt x="2502" y="284"/>
                    <a:pt x="2665" y="308"/>
                    <a:pt x="2827" y="362"/>
                  </a:cubicBezTo>
                  <a:cubicBezTo>
                    <a:pt x="2845" y="368"/>
                    <a:pt x="2862" y="371"/>
                    <a:pt x="2878" y="371"/>
                  </a:cubicBezTo>
                  <a:cubicBezTo>
                    <a:pt x="3019" y="371"/>
                    <a:pt x="3052" y="144"/>
                    <a:pt x="2888" y="89"/>
                  </a:cubicBezTo>
                  <a:cubicBezTo>
                    <a:pt x="2702" y="29"/>
                    <a:pt x="2515" y="1"/>
                    <a:pt x="23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4536;p81">
              <a:extLst>
                <a:ext uri="{FF2B5EF4-FFF2-40B4-BE49-F238E27FC236}">
                  <a16:creationId xmlns="" xmlns:a16="http://schemas.microsoft.com/office/drawing/2014/main" id="{7C9329F4-2E7F-4FCB-A546-9C12A821F8D9}"/>
                </a:ext>
              </a:extLst>
            </p:cNvPr>
            <p:cNvSpPr/>
            <p:nvPr/>
          </p:nvSpPr>
          <p:spPr>
            <a:xfrm>
              <a:off x="5915300" y="4234297"/>
              <a:ext cx="44078" cy="24455"/>
            </a:xfrm>
            <a:custGeom>
              <a:avLst/>
              <a:gdLst/>
              <a:ahLst/>
              <a:cxnLst/>
              <a:rect l="l" t="t" r="r" b="b"/>
              <a:pathLst>
                <a:path w="2444" h="1356" extrusionOk="0">
                  <a:moveTo>
                    <a:pt x="347" y="184"/>
                  </a:moveTo>
                  <a:cubicBezTo>
                    <a:pt x="352" y="192"/>
                    <a:pt x="358" y="200"/>
                    <a:pt x="366" y="208"/>
                  </a:cubicBezTo>
                  <a:cubicBezTo>
                    <a:pt x="366" y="218"/>
                    <a:pt x="359" y="232"/>
                    <a:pt x="348" y="247"/>
                  </a:cubicBezTo>
                  <a:lnTo>
                    <a:pt x="348" y="247"/>
                  </a:lnTo>
                  <a:cubicBezTo>
                    <a:pt x="352" y="226"/>
                    <a:pt x="351" y="205"/>
                    <a:pt x="347" y="184"/>
                  </a:cubicBezTo>
                  <a:close/>
                  <a:moveTo>
                    <a:pt x="651" y="1"/>
                  </a:moveTo>
                  <a:cubicBezTo>
                    <a:pt x="509" y="1"/>
                    <a:pt x="371" y="18"/>
                    <a:pt x="244" y="56"/>
                  </a:cubicBezTo>
                  <a:cubicBezTo>
                    <a:pt x="236" y="56"/>
                    <a:pt x="227" y="56"/>
                    <a:pt x="216" y="56"/>
                  </a:cubicBezTo>
                  <a:lnTo>
                    <a:pt x="216" y="56"/>
                  </a:lnTo>
                  <a:cubicBezTo>
                    <a:pt x="215" y="56"/>
                    <a:pt x="215" y="56"/>
                    <a:pt x="214" y="56"/>
                  </a:cubicBezTo>
                  <a:cubicBezTo>
                    <a:pt x="210" y="56"/>
                    <a:pt x="208" y="56"/>
                    <a:pt x="206" y="57"/>
                  </a:cubicBezTo>
                  <a:lnTo>
                    <a:pt x="206" y="57"/>
                  </a:lnTo>
                  <a:cubicBezTo>
                    <a:pt x="176" y="59"/>
                    <a:pt x="143" y="66"/>
                    <a:pt x="122" y="86"/>
                  </a:cubicBezTo>
                  <a:cubicBezTo>
                    <a:pt x="1" y="178"/>
                    <a:pt x="62" y="360"/>
                    <a:pt x="214" y="360"/>
                  </a:cubicBezTo>
                  <a:cubicBezTo>
                    <a:pt x="251" y="360"/>
                    <a:pt x="281" y="348"/>
                    <a:pt x="303" y="329"/>
                  </a:cubicBezTo>
                  <a:lnTo>
                    <a:pt x="305" y="329"/>
                  </a:lnTo>
                  <a:cubicBezTo>
                    <a:pt x="335" y="299"/>
                    <a:pt x="366" y="299"/>
                    <a:pt x="426" y="299"/>
                  </a:cubicBezTo>
                  <a:lnTo>
                    <a:pt x="457" y="299"/>
                  </a:lnTo>
                  <a:cubicBezTo>
                    <a:pt x="487" y="299"/>
                    <a:pt x="518" y="269"/>
                    <a:pt x="548" y="269"/>
                  </a:cubicBezTo>
                  <a:lnTo>
                    <a:pt x="730" y="269"/>
                  </a:lnTo>
                  <a:cubicBezTo>
                    <a:pt x="1065" y="299"/>
                    <a:pt x="1399" y="390"/>
                    <a:pt x="1673" y="633"/>
                  </a:cubicBezTo>
                  <a:cubicBezTo>
                    <a:pt x="1885" y="816"/>
                    <a:pt x="2037" y="1029"/>
                    <a:pt x="2159" y="1272"/>
                  </a:cubicBezTo>
                  <a:cubicBezTo>
                    <a:pt x="2179" y="1331"/>
                    <a:pt x="2218" y="1355"/>
                    <a:pt x="2260" y="1355"/>
                  </a:cubicBezTo>
                  <a:cubicBezTo>
                    <a:pt x="2346" y="1355"/>
                    <a:pt x="2443" y="1253"/>
                    <a:pt x="2402" y="1150"/>
                  </a:cubicBezTo>
                  <a:cubicBezTo>
                    <a:pt x="2159" y="633"/>
                    <a:pt x="1764" y="238"/>
                    <a:pt x="1247" y="86"/>
                  </a:cubicBezTo>
                  <a:cubicBezTo>
                    <a:pt x="1053" y="33"/>
                    <a:pt x="848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4537;p81">
              <a:extLst>
                <a:ext uri="{FF2B5EF4-FFF2-40B4-BE49-F238E27FC236}">
                  <a16:creationId xmlns="" xmlns:a16="http://schemas.microsoft.com/office/drawing/2014/main" id="{D0CCC5D1-FFFA-4498-AFED-3A24CDC3B57A}"/>
                </a:ext>
              </a:extLst>
            </p:cNvPr>
            <p:cNvSpPr/>
            <p:nvPr/>
          </p:nvSpPr>
          <p:spPr>
            <a:xfrm>
              <a:off x="5933949" y="4218083"/>
              <a:ext cx="44060" cy="24744"/>
            </a:xfrm>
            <a:custGeom>
              <a:avLst/>
              <a:gdLst/>
              <a:ahLst/>
              <a:cxnLst/>
              <a:rect l="l" t="t" r="r" b="b"/>
              <a:pathLst>
                <a:path w="2443" h="1372" extrusionOk="0">
                  <a:moveTo>
                    <a:pt x="349" y="205"/>
                  </a:moveTo>
                  <a:cubicBezTo>
                    <a:pt x="353" y="212"/>
                    <a:pt x="358" y="219"/>
                    <a:pt x="365" y="225"/>
                  </a:cubicBezTo>
                  <a:cubicBezTo>
                    <a:pt x="365" y="237"/>
                    <a:pt x="357" y="252"/>
                    <a:pt x="345" y="268"/>
                  </a:cubicBezTo>
                  <a:lnTo>
                    <a:pt x="345" y="268"/>
                  </a:lnTo>
                  <a:cubicBezTo>
                    <a:pt x="350" y="248"/>
                    <a:pt x="351" y="226"/>
                    <a:pt x="349" y="205"/>
                  </a:cubicBezTo>
                  <a:close/>
                  <a:moveTo>
                    <a:pt x="682" y="1"/>
                  </a:moveTo>
                  <a:cubicBezTo>
                    <a:pt x="529" y="1"/>
                    <a:pt x="380" y="16"/>
                    <a:pt x="244" y="43"/>
                  </a:cubicBezTo>
                  <a:cubicBezTo>
                    <a:pt x="213" y="73"/>
                    <a:pt x="152" y="73"/>
                    <a:pt x="122" y="104"/>
                  </a:cubicBezTo>
                  <a:cubicBezTo>
                    <a:pt x="0" y="165"/>
                    <a:pt x="61" y="377"/>
                    <a:pt x="213" y="377"/>
                  </a:cubicBezTo>
                  <a:cubicBezTo>
                    <a:pt x="249" y="377"/>
                    <a:pt x="278" y="366"/>
                    <a:pt x="299" y="347"/>
                  </a:cubicBezTo>
                  <a:lnTo>
                    <a:pt x="304" y="347"/>
                  </a:lnTo>
                  <a:cubicBezTo>
                    <a:pt x="335" y="317"/>
                    <a:pt x="365" y="317"/>
                    <a:pt x="426" y="317"/>
                  </a:cubicBezTo>
                  <a:lnTo>
                    <a:pt x="456" y="317"/>
                  </a:lnTo>
                  <a:cubicBezTo>
                    <a:pt x="487" y="286"/>
                    <a:pt x="517" y="286"/>
                    <a:pt x="547" y="286"/>
                  </a:cubicBezTo>
                  <a:lnTo>
                    <a:pt x="730" y="286"/>
                  </a:lnTo>
                  <a:cubicBezTo>
                    <a:pt x="1064" y="317"/>
                    <a:pt x="1399" y="408"/>
                    <a:pt x="1672" y="621"/>
                  </a:cubicBezTo>
                  <a:cubicBezTo>
                    <a:pt x="1885" y="803"/>
                    <a:pt x="2037" y="1046"/>
                    <a:pt x="2158" y="1289"/>
                  </a:cubicBezTo>
                  <a:cubicBezTo>
                    <a:pt x="2178" y="1347"/>
                    <a:pt x="2216" y="1372"/>
                    <a:pt x="2256" y="1372"/>
                  </a:cubicBezTo>
                  <a:cubicBezTo>
                    <a:pt x="2343" y="1372"/>
                    <a:pt x="2443" y="1262"/>
                    <a:pt x="2402" y="1137"/>
                  </a:cubicBezTo>
                  <a:cubicBezTo>
                    <a:pt x="2158" y="651"/>
                    <a:pt x="1763" y="256"/>
                    <a:pt x="1247" y="73"/>
                  </a:cubicBezTo>
                  <a:cubicBezTo>
                    <a:pt x="1062" y="23"/>
                    <a:pt x="869" y="1"/>
                    <a:pt x="6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4538;p81">
              <a:extLst>
                <a:ext uri="{FF2B5EF4-FFF2-40B4-BE49-F238E27FC236}">
                  <a16:creationId xmlns="" xmlns:a16="http://schemas.microsoft.com/office/drawing/2014/main" id="{5EDBEFB0-4939-4F96-AAFC-40A3521B860C}"/>
                </a:ext>
              </a:extLst>
            </p:cNvPr>
            <p:cNvSpPr/>
            <p:nvPr/>
          </p:nvSpPr>
          <p:spPr>
            <a:xfrm>
              <a:off x="5952579" y="4198118"/>
              <a:ext cx="44078" cy="24437"/>
            </a:xfrm>
            <a:custGeom>
              <a:avLst/>
              <a:gdLst/>
              <a:ahLst/>
              <a:cxnLst/>
              <a:rect l="l" t="t" r="r" b="b"/>
              <a:pathLst>
                <a:path w="2444" h="1355" extrusionOk="0">
                  <a:moveTo>
                    <a:pt x="347" y="184"/>
                  </a:moveTo>
                  <a:cubicBezTo>
                    <a:pt x="352" y="192"/>
                    <a:pt x="357" y="200"/>
                    <a:pt x="366" y="208"/>
                  </a:cubicBezTo>
                  <a:cubicBezTo>
                    <a:pt x="366" y="218"/>
                    <a:pt x="359" y="232"/>
                    <a:pt x="348" y="247"/>
                  </a:cubicBezTo>
                  <a:lnTo>
                    <a:pt x="348" y="247"/>
                  </a:lnTo>
                  <a:cubicBezTo>
                    <a:pt x="352" y="226"/>
                    <a:pt x="351" y="205"/>
                    <a:pt x="347" y="184"/>
                  </a:cubicBezTo>
                  <a:close/>
                  <a:moveTo>
                    <a:pt x="651" y="1"/>
                  </a:moveTo>
                  <a:cubicBezTo>
                    <a:pt x="509" y="1"/>
                    <a:pt x="371" y="18"/>
                    <a:pt x="244" y="56"/>
                  </a:cubicBezTo>
                  <a:cubicBezTo>
                    <a:pt x="236" y="56"/>
                    <a:pt x="227" y="56"/>
                    <a:pt x="216" y="56"/>
                  </a:cubicBezTo>
                  <a:lnTo>
                    <a:pt x="216" y="56"/>
                  </a:lnTo>
                  <a:cubicBezTo>
                    <a:pt x="215" y="56"/>
                    <a:pt x="214" y="56"/>
                    <a:pt x="214" y="56"/>
                  </a:cubicBezTo>
                  <a:cubicBezTo>
                    <a:pt x="210" y="56"/>
                    <a:pt x="207" y="56"/>
                    <a:pt x="206" y="57"/>
                  </a:cubicBezTo>
                  <a:lnTo>
                    <a:pt x="206" y="57"/>
                  </a:lnTo>
                  <a:cubicBezTo>
                    <a:pt x="176" y="59"/>
                    <a:pt x="143" y="66"/>
                    <a:pt x="122" y="86"/>
                  </a:cubicBezTo>
                  <a:cubicBezTo>
                    <a:pt x="1" y="177"/>
                    <a:pt x="62" y="360"/>
                    <a:pt x="214" y="360"/>
                  </a:cubicBezTo>
                  <a:cubicBezTo>
                    <a:pt x="251" y="360"/>
                    <a:pt x="281" y="348"/>
                    <a:pt x="303" y="329"/>
                  </a:cubicBezTo>
                  <a:lnTo>
                    <a:pt x="305" y="329"/>
                  </a:lnTo>
                  <a:cubicBezTo>
                    <a:pt x="335" y="299"/>
                    <a:pt x="366" y="299"/>
                    <a:pt x="426" y="299"/>
                  </a:cubicBezTo>
                  <a:lnTo>
                    <a:pt x="457" y="299"/>
                  </a:lnTo>
                  <a:cubicBezTo>
                    <a:pt x="487" y="299"/>
                    <a:pt x="518" y="269"/>
                    <a:pt x="548" y="269"/>
                  </a:cubicBezTo>
                  <a:lnTo>
                    <a:pt x="730" y="269"/>
                  </a:lnTo>
                  <a:cubicBezTo>
                    <a:pt x="1065" y="299"/>
                    <a:pt x="1399" y="390"/>
                    <a:pt x="1673" y="633"/>
                  </a:cubicBezTo>
                  <a:cubicBezTo>
                    <a:pt x="1885" y="816"/>
                    <a:pt x="2037" y="1028"/>
                    <a:pt x="2159" y="1272"/>
                  </a:cubicBezTo>
                  <a:cubicBezTo>
                    <a:pt x="2179" y="1331"/>
                    <a:pt x="2218" y="1355"/>
                    <a:pt x="2260" y="1355"/>
                  </a:cubicBezTo>
                  <a:cubicBezTo>
                    <a:pt x="2346" y="1355"/>
                    <a:pt x="2443" y="1253"/>
                    <a:pt x="2402" y="1150"/>
                  </a:cubicBezTo>
                  <a:cubicBezTo>
                    <a:pt x="2159" y="633"/>
                    <a:pt x="1764" y="238"/>
                    <a:pt x="1247" y="86"/>
                  </a:cubicBezTo>
                  <a:cubicBezTo>
                    <a:pt x="1053" y="33"/>
                    <a:pt x="848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539;p81">
              <a:extLst>
                <a:ext uri="{FF2B5EF4-FFF2-40B4-BE49-F238E27FC236}">
                  <a16:creationId xmlns="" xmlns:a16="http://schemas.microsoft.com/office/drawing/2014/main" id="{89214203-1021-455B-9F46-7E88F9A5CC3F}"/>
                </a:ext>
              </a:extLst>
            </p:cNvPr>
            <p:cNvSpPr/>
            <p:nvPr/>
          </p:nvSpPr>
          <p:spPr>
            <a:xfrm>
              <a:off x="6148836" y="3535260"/>
              <a:ext cx="187492" cy="646338"/>
            </a:xfrm>
            <a:custGeom>
              <a:avLst/>
              <a:gdLst/>
              <a:ahLst/>
              <a:cxnLst/>
              <a:rect l="l" t="t" r="r" b="b"/>
              <a:pathLst>
                <a:path w="10396" h="35838" extrusionOk="0">
                  <a:moveTo>
                    <a:pt x="9180" y="1"/>
                  </a:moveTo>
                  <a:cubicBezTo>
                    <a:pt x="6991" y="1"/>
                    <a:pt x="0" y="9636"/>
                    <a:pt x="0" y="9636"/>
                  </a:cubicBezTo>
                  <a:lnTo>
                    <a:pt x="1338" y="35837"/>
                  </a:lnTo>
                  <a:lnTo>
                    <a:pt x="10396" y="35503"/>
                  </a:lnTo>
                  <a:cubicBezTo>
                    <a:pt x="10396" y="35503"/>
                    <a:pt x="9697" y="1"/>
                    <a:pt x="91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540;p81">
              <a:extLst>
                <a:ext uri="{FF2B5EF4-FFF2-40B4-BE49-F238E27FC236}">
                  <a16:creationId xmlns="" xmlns:a16="http://schemas.microsoft.com/office/drawing/2014/main" id="{D2BBD4EA-B0BE-4404-8F50-F3175346735D}"/>
                </a:ext>
              </a:extLst>
            </p:cNvPr>
            <p:cNvSpPr/>
            <p:nvPr/>
          </p:nvSpPr>
          <p:spPr>
            <a:xfrm>
              <a:off x="5842944" y="3391088"/>
              <a:ext cx="268631" cy="794334"/>
            </a:xfrm>
            <a:custGeom>
              <a:avLst/>
              <a:gdLst/>
              <a:ahLst/>
              <a:cxnLst/>
              <a:rect l="l" t="t" r="r" b="b"/>
              <a:pathLst>
                <a:path w="14895" h="44044" extrusionOk="0">
                  <a:moveTo>
                    <a:pt x="1" y="1"/>
                  </a:moveTo>
                  <a:lnTo>
                    <a:pt x="3071" y="44044"/>
                  </a:lnTo>
                  <a:lnTo>
                    <a:pt x="11399" y="44044"/>
                  </a:lnTo>
                  <a:lnTo>
                    <a:pt x="14895" y="109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4541;p81">
              <a:extLst>
                <a:ext uri="{FF2B5EF4-FFF2-40B4-BE49-F238E27FC236}">
                  <a16:creationId xmlns="" xmlns:a16="http://schemas.microsoft.com/office/drawing/2014/main" id="{2F1E3790-3EC3-411F-8631-DEBA5E7F95AD}"/>
                </a:ext>
              </a:extLst>
            </p:cNvPr>
            <p:cNvSpPr/>
            <p:nvPr/>
          </p:nvSpPr>
          <p:spPr>
            <a:xfrm>
              <a:off x="5791959" y="3186066"/>
              <a:ext cx="101447" cy="349212"/>
            </a:xfrm>
            <a:custGeom>
              <a:avLst/>
              <a:gdLst/>
              <a:ahLst/>
              <a:cxnLst/>
              <a:rect l="l" t="t" r="r" b="b"/>
              <a:pathLst>
                <a:path w="5625" h="19363" extrusionOk="0">
                  <a:moveTo>
                    <a:pt x="5624" y="1"/>
                  </a:moveTo>
                  <a:lnTo>
                    <a:pt x="1" y="2554"/>
                  </a:lnTo>
                  <a:lnTo>
                    <a:pt x="4287" y="19363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4542;p81">
              <a:extLst>
                <a:ext uri="{FF2B5EF4-FFF2-40B4-BE49-F238E27FC236}">
                  <a16:creationId xmlns="" xmlns:a16="http://schemas.microsoft.com/office/drawing/2014/main" id="{721349FE-7E02-402F-80AB-C454D44AD849}"/>
                </a:ext>
              </a:extLst>
            </p:cNvPr>
            <p:cNvSpPr/>
            <p:nvPr/>
          </p:nvSpPr>
          <p:spPr>
            <a:xfrm>
              <a:off x="5545276" y="2676938"/>
              <a:ext cx="657304" cy="571890"/>
            </a:xfrm>
            <a:custGeom>
              <a:avLst/>
              <a:gdLst/>
              <a:ahLst/>
              <a:cxnLst/>
              <a:rect l="l" t="t" r="r" b="b"/>
              <a:pathLst>
                <a:path w="36446" h="31710" extrusionOk="0">
                  <a:moveTo>
                    <a:pt x="23793" y="1"/>
                  </a:moveTo>
                  <a:cubicBezTo>
                    <a:pt x="23367" y="1"/>
                    <a:pt x="22934" y="9"/>
                    <a:pt x="22494" y="24"/>
                  </a:cubicBezTo>
                  <a:cubicBezTo>
                    <a:pt x="8937" y="632"/>
                    <a:pt x="1" y="18899"/>
                    <a:pt x="3192" y="26985"/>
                  </a:cubicBezTo>
                  <a:cubicBezTo>
                    <a:pt x="4675" y="30705"/>
                    <a:pt x="7922" y="31710"/>
                    <a:pt x="11066" y="31710"/>
                  </a:cubicBezTo>
                  <a:cubicBezTo>
                    <a:pt x="14754" y="31710"/>
                    <a:pt x="18300" y="30328"/>
                    <a:pt x="18694" y="30328"/>
                  </a:cubicBezTo>
                  <a:cubicBezTo>
                    <a:pt x="18694" y="30328"/>
                    <a:pt x="27934" y="28808"/>
                    <a:pt x="35412" y="25890"/>
                  </a:cubicBezTo>
                  <a:cubicBezTo>
                    <a:pt x="35442" y="25769"/>
                    <a:pt x="35442" y="25617"/>
                    <a:pt x="35473" y="25465"/>
                  </a:cubicBezTo>
                  <a:cubicBezTo>
                    <a:pt x="36445" y="21453"/>
                    <a:pt x="35929" y="17136"/>
                    <a:pt x="34470" y="13246"/>
                  </a:cubicBezTo>
                  <a:cubicBezTo>
                    <a:pt x="32980" y="9355"/>
                    <a:pt x="30579" y="5890"/>
                    <a:pt x="27843" y="2790"/>
                  </a:cubicBezTo>
                  <a:cubicBezTo>
                    <a:pt x="26962" y="1817"/>
                    <a:pt x="26050" y="875"/>
                    <a:pt x="25047" y="24"/>
                  </a:cubicBezTo>
                  <a:cubicBezTo>
                    <a:pt x="24637" y="9"/>
                    <a:pt x="24219" y="1"/>
                    <a:pt x="23793" y="1"/>
                  </a:cubicBezTo>
                  <a:close/>
                </a:path>
              </a:pathLst>
            </a:custGeom>
            <a:solidFill>
              <a:srgbClr val="A7E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4543;p81">
              <a:extLst>
                <a:ext uri="{FF2B5EF4-FFF2-40B4-BE49-F238E27FC236}">
                  <a16:creationId xmlns="" xmlns:a16="http://schemas.microsoft.com/office/drawing/2014/main" id="{0C8BF2C4-EF8B-414C-980E-BA3CCBD41ED0}"/>
                </a:ext>
              </a:extLst>
            </p:cNvPr>
            <p:cNvSpPr/>
            <p:nvPr/>
          </p:nvSpPr>
          <p:spPr>
            <a:xfrm>
              <a:off x="5808407" y="2992010"/>
              <a:ext cx="385949" cy="158456"/>
            </a:xfrm>
            <a:custGeom>
              <a:avLst/>
              <a:gdLst/>
              <a:ahLst/>
              <a:cxnLst/>
              <a:rect l="l" t="t" r="r" b="b"/>
              <a:pathLst>
                <a:path w="21400" h="8786" extrusionOk="0">
                  <a:moveTo>
                    <a:pt x="21399" y="1"/>
                  </a:moveTo>
                  <a:lnTo>
                    <a:pt x="1" y="274"/>
                  </a:lnTo>
                  <a:lnTo>
                    <a:pt x="1" y="6293"/>
                  </a:lnTo>
                  <a:lnTo>
                    <a:pt x="2250" y="8785"/>
                  </a:lnTo>
                  <a:lnTo>
                    <a:pt x="4651" y="4378"/>
                  </a:lnTo>
                  <a:lnTo>
                    <a:pt x="21399" y="2280"/>
                  </a:lnTo>
                  <a:lnTo>
                    <a:pt x="21399" y="1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4544;p81">
              <a:extLst>
                <a:ext uri="{FF2B5EF4-FFF2-40B4-BE49-F238E27FC236}">
                  <a16:creationId xmlns="" xmlns:a16="http://schemas.microsoft.com/office/drawing/2014/main" id="{9074383A-CB77-4509-9C86-6F6B53D27958}"/>
                </a:ext>
              </a:extLst>
            </p:cNvPr>
            <p:cNvSpPr/>
            <p:nvPr/>
          </p:nvSpPr>
          <p:spPr>
            <a:xfrm>
              <a:off x="5996981" y="2677353"/>
              <a:ext cx="376625" cy="466529"/>
            </a:xfrm>
            <a:custGeom>
              <a:avLst/>
              <a:gdLst/>
              <a:ahLst/>
              <a:cxnLst/>
              <a:rect l="l" t="t" r="r" b="b"/>
              <a:pathLst>
                <a:path w="20883" h="25868" extrusionOk="0">
                  <a:moveTo>
                    <a:pt x="1" y="1"/>
                  </a:moveTo>
                  <a:cubicBezTo>
                    <a:pt x="1004" y="852"/>
                    <a:pt x="1916" y="1794"/>
                    <a:pt x="2797" y="2767"/>
                  </a:cubicBezTo>
                  <a:cubicBezTo>
                    <a:pt x="5533" y="5867"/>
                    <a:pt x="7934" y="9332"/>
                    <a:pt x="9424" y="13223"/>
                  </a:cubicBezTo>
                  <a:cubicBezTo>
                    <a:pt x="10883" y="17113"/>
                    <a:pt x="11399" y="21399"/>
                    <a:pt x="10427" y="25442"/>
                  </a:cubicBezTo>
                  <a:cubicBezTo>
                    <a:pt x="10396" y="25594"/>
                    <a:pt x="10396" y="25746"/>
                    <a:pt x="10366" y="25867"/>
                  </a:cubicBezTo>
                  <a:cubicBezTo>
                    <a:pt x="16141" y="23618"/>
                    <a:pt x="20883" y="20548"/>
                    <a:pt x="19545" y="16657"/>
                  </a:cubicBezTo>
                  <a:cubicBezTo>
                    <a:pt x="16688" y="8299"/>
                    <a:pt x="11703" y="487"/>
                    <a:pt x="1" y="1"/>
                  </a:cubicBez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4545;p81">
              <a:extLst>
                <a:ext uri="{FF2B5EF4-FFF2-40B4-BE49-F238E27FC236}">
                  <a16:creationId xmlns="" xmlns:a16="http://schemas.microsoft.com/office/drawing/2014/main" id="{7AB594DE-CF45-4081-A7F4-68C3FE11EDFC}"/>
                </a:ext>
              </a:extLst>
            </p:cNvPr>
            <p:cNvSpPr/>
            <p:nvPr/>
          </p:nvSpPr>
          <p:spPr>
            <a:xfrm>
              <a:off x="5484769" y="1953951"/>
              <a:ext cx="759472" cy="432822"/>
            </a:xfrm>
            <a:custGeom>
              <a:avLst/>
              <a:gdLst/>
              <a:ahLst/>
              <a:cxnLst/>
              <a:rect l="l" t="t" r="r" b="b"/>
              <a:pathLst>
                <a:path w="42111" h="23999" extrusionOk="0">
                  <a:moveTo>
                    <a:pt x="30872" y="0"/>
                  </a:moveTo>
                  <a:cubicBezTo>
                    <a:pt x="28494" y="0"/>
                    <a:pt x="25471" y="390"/>
                    <a:pt x="21593" y="1175"/>
                  </a:cubicBezTo>
                  <a:cubicBezTo>
                    <a:pt x="21016" y="1144"/>
                    <a:pt x="20460" y="1129"/>
                    <a:pt x="19923" y="1129"/>
                  </a:cubicBezTo>
                  <a:cubicBezTo>
                    <a:pt x="0" y="1129"/>
                    <a:pt x="7020" y="21998"/>
                    <a:pt x="7642" y="23212"/>
                  </a:cubicBezTo>
                  <a:cubicBezTo>
                    <a:pt x="7980" y="23843"/>
                    <a:pt x="8716" y="23998"/>
                    <a:pt x="9360" y="23998"/>
                  </a:cubicBezTo>
                  <a:cubicBezTo>
                    <a:pt x="9988" y="23998"/>
                    <a:pt x="10529" y="23850"/>
                    <a:pt x="10529" y="23850"/>
                  </a:cubicBezTo>
                  <a:cubicBezTo>
                    <a:pt x="10529" y="23850"/>
                    <a:pt x="12687" y="12513"/>
                    <a:pt x="15332" y="10993"/>
                  </a:cubicBezTo>
                  <a:cubicBezTo>
                    <a:pt x="15461" y="10918"/>
                    <a:pt x="15630" y="10883"/>
                    <a:pt x="15835" y="10883"/>
                  </a:cubicBezTo>
                  <a:cubicBezTo>
                    <a:pt x="19682" y="10883"/>
                    <a:pt x="36150" y="23349"/>
                    <a:pt x="39363" y="23349"/>
                  </a:cubicBezTo>
                  <a:cubicBezTo>
                    <a:pt x="39474" y="23349"/>
                    <a:pt x="39570" y="23334"/>
                    <a:pt x="39648" y="23303"/>
                  </a:cubicBezTo>
                  <a:cubicBezTo>
                    <a:pt x="42110" y="22330"/>
                    <a:pt x="41350" y="12300"/>
                    <a:pt x="39648" y="6312"/>
                  </a:cubicBezTo>
                  <a:cubicBezTo>
                    <a:pt x="38457" y="2121"/>
                    <a:pt x="36417" y="0"/>
                    <a:pt x="30872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4546;p81">
              <a:extLst>
                <a:ext uri="{FF2B5EF4-FFF2-40B4-BE49-F238E27FC236}">
                  <a16:creationId xmlns="" xmlns:a16="http://schemas.microsoft.com/office/drawing/2014/main" id="{ECCB860A-63E1-4A6D-B05E-CF3BD76F5B5C}"/>
                </a:ext>
              </a:extLst>
            </p:cNvPr>
            <p:cNvSpPr/>
            <p:nvPr/>
          </p:nvSpPr>
          <p:spPr>
            <a:xfrm>
              <a:off x="5651088" y="2089701"/>
              <a:ext cx="484600" cy="645184"/>
            </a:xfrm>
            <a:custGeom>
              <a:avLst/>
              <a:gdLst/>
              <a:ahLst/>
              <a:cxnLst/>
              <a:rect l="l" t="t" r="r" b="b"/>
              <a:pathLst>
                <a:path w="26870" h="35774" extrusionOk="0">
                  <a:moveTo>
                    <a:pt x="10152" y="1"/>
                  </a:moveTo>
                  <a:cubicBezTo>
                    <a:pt x="9737" y="1891"/>
                    <a:pt x="8378" y="3711"/>
                    <a:pt x="6963" y="3711"/>
                  </a:cubicBezTo>
                  <a:cubicBezTo>
                    <a:pt x="6513" y="3711"/>
                    <a:pt x="6057" y="3527"/>
                    <a:pt x="5623" y="3101"/>
                  </a:cubicBezTo>
                  <a:cubicBezTo>
                    <a:pt x="5552" y="4478"/>
                    <a:pt x="4776" y="5985"/>
                    <a:pt x="4049" y="5985"/>
                  </a:cubicBezTo>
                  <a:cubicBezTo>
                    <a:pt x="3845" y="5985"/>
                    <a:pt x="3645" y="5866"/>
                    <a:pt x="3465" y="5593"/>
                  </a:cubicBezTo>
                  <a:cubicBezTo>
                    <a:pt x="3009" y="7600"/>
                    <a:pt x="1034" y="10214"/>
                    <a:pt x="0" y="11521"/>
                  </a:cubicBezTo>
                  <a:lnTo>
                    <a:pt x="882" y="19940"/>
                  </a:lnTo>
                  <a:cubicBezTo>
                    <a:pt x="1437" y="25381"/>
                    <a:pt x="6103" y="29442"/>
                    <a:pt x="11466" y="29442"/>
                  </a:cubicBezTo>
                  <a:cubicBezTo>
                    <a:pt x="11675" y="29442"/>
                    <a:pt x="11886" y="29436"/>
                    <a:pt x="12098" y="29424"/>
                  </a:cubicBezTo>
                  <a:lnTo>
                    <a:pt x="12918" y="32949"/>
                  </a:lnTo>
                  <a:lnTo>
                    <a:pt x="10061" y="34682"/>
                  </a:lnTo>
                  <a:cubicBezTo>
                    <a:pt x="11164" y="35097"/>
                    <a:pt x="13350" y="35773"/>
                    <a:pt x="15940" y="35773"/>
                  </a:cubicBezTo>
                  <a:cubicBezTo>
                    <a:pt x="18276" y="35773"/>
                    <a:pt x="20941" y="35223"/>
                    <a:pt x="23435" y="33436"/>
                  </a:cubicBezTo>
                  <a:cubicBezTo>
                    <a:pt x="23466" y="33375"/>
                    <a:pt x="23496" y="33314"/>
                    <a:pt x="23496" y="33253"/>
                  </a:cubicBezTo>
                  <a:lnTo>
                    <a:pt x="23496" y="33253"/>
                  </a:lnTo>
                  <a:cubicBezTo>
                    <a:pt x="22944" y="33335"/>
                    <a:pt x="22382" y="33384"/>
                    <a:pt x="21826" y="33384"/>
                  </a:cubicBezTo>
                  <a:cubicBezTo>
                    <a:pt x="20512" y="33384"/>
                    <a:pt x="19232" y="33110"/>
                    <a:pt x="18207" y="32342"/>
                  </a:cubicBezTo>
                  <a:cubicBezTo>
                    <a:pt x="17143" y="31521"/>
                    <a:pt x="16566" y="30335"/>
                    <a:pt x="16171" y="29120"/>
                  </a:cubicBezTo>
                  <a:cubicBezTo>
                    <a:pt x="16111" y="28879"/>
                    <a:pt x="15339" y="25379"/>
                    <a:pt x="15671" y="25379"/>
                  </a:cubicBezTo>
                  <a:cubicBezTo>
                    <a:pt x="15675" y="25379"/>
                    <a:pt x="15680" y="25380"/>
                    <a:pt x="15684" y="25381"/>
                  </a:cubicBezTo>
                  <a:cubicBezTo>
                    <a:pt x="16505" y="25584"/>
                    <a:pt x="17358" y="25686"/>
                    <a:pt x="18210" y="25686"/>
                  </a:cubicBezTo>
                  <a:cubicBezTo>
                    <a:pt x="21306" y="25686"/>
                    <a:pt x="24396" y="24348"/>
                    <a:pt x="25897" y="21703"/>
                  </a:cubicBezTo>
                  <a:cubicBezTo>
                    <a:pt x="26870" y="20001"/>
                    <a:pt x="26840" y="18572"/>
                    <a:pt x="26444" y="16840"/>
                  </a:cubicBezTo>
                  <a:cubicBezTo>
                    <a:pt x="26080" y="15198"/>
                    <a:pt x="25624" y="13557"/>
                    <a:pt x="25077" y="11977"/>
                  </a:cubicBezTo>
                  <a:cubicBezTo>
                    <a:pt x="24043" y="11369"/>
                    <a:pt x="23162" y="10548"/>
                    <a:pt x="22523" y="9545"/>
                  </a:cubicBezTo>
                  <a:cubicBezTo>
                    <a:pt x="21627" y="10179"/>
                    <a:pt x="20604" y="10457"/>
                    <a:pt x="19578" y="10457"/>
                  </a:cubicBezTo>
                  <a:cubicBezTo>
                    <a:pt x="17507" y="10457"/>
                    <a:pt x="15424" y="9327"/>
                    <a:pt x="14347" y="7721"/>
                  </a:cubicBezTo>
                  <a:cubicBezTo>
                    <a:pt x="13496" y="6445"/>
                    <a:pt x="13253" y="4621"/>
                    <a:pt x="12918" y="2979"/>
                  </a:cubicBezTo>
                  <a:cubicBezTo>
                    <a:pt x="12158" y="2736"/>
                    <a:pt x="11064" y="2007"/>
                    <a:pt x="10152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4547;p81">
              <a:extLst>
                <a:ext uri="{FF2B5EF4-FFF2-40B4-BE49-F238E27FC236}">
                  <a16:creationId xmlns="" xmlns:a16="http://schemas.microsoft.com/office/drawing/2014/main" id="{A61D22CD-5A22-4EE5-BA55-E26977DBE296}"/>
                </a:ext>
              </a:extLst>
            </p:cNvPr>
            <p:cNvSpPr/>
            <p:nvPr/>
          </p:nvSpPr>
          <p:spPr>
            <a:xfrm>
              <a:off x="5884064" y="2143968"/>
              <a:ext cx="311933" cy="547921"/>
            </a:xfrm>
            <a:custGeom>
              <a:avLst/>
              <a:gdLst/>
              <a:ahLst/>
              <a:cxnLst/>
              <a:rect l="l" t="t" r="r" b="b"/>
              <a:pathLst>
                <a:path w="17296" h="30381" extrusionOk="0">
                  <a:moveTo>
                    <a:pt x="0" y="1"/>
                  </a:moveTo>
                  <a:cubicBezTo>
                    <a:pt x="335" y="1642"/>
                    <a:pt x="578" y="3436"/>
                    <a:pt x="1429" y="4743"/>
                  </a:cubicBezTo>
                  <a:cubicBezTo>
                    <a:pt x="2505" y="6326"/>
                    <a:pt x="4585" y="7449"/>
                    <a:pt x="6654" y="7449"/>
                  </a:cubicBezTo>
                  <a:cubicBezTo>
                    <a:pt x="7682" y="7449"/>
                    <a:pt x="8707" y="7172"/>
                    <a:pt x="9605" y="6536"/>
                  </a:cubicBezTo>
                  <a:cubicBezTo>
                    <a:pt x="10244" y="7539"/>
                    <a:pt x="11125" y="8390"/>
                    <a:pt x="12159" y="8968"/>
                  </a:cubicBezTo>
                  <a:cubicBezTo>
                    <a:pt x="12706" y="10548"/>
                    <a:pt x="13162" y="12189"/>
                    <a:pt x="13526" y="13831"/>
                  </a:cubicBezTo>
                  <a:cubicBezTo>
                    <a:pt x="13922" y="15563"/>
                    <a:pt x="13466" y="17326"/>
                    <a:pt x="12493" y="19028"/>
                  </a:cubicBezTo>
                  <a:cubicBezTo>
                    <a:pt x="10999" y="21620"/>
                    <a:pt x="8070" y="22633"/>
                    <a:pt x="5249" y="22633"/>
                  </a:cubicBezTo>
                  <a:cubicBezTo>
                    <a:pt x="4397" y="22633"/>
                    <a:pt x="3556" y="22541"/>
                    <a:pt x="2766" y="22372"/>
                  </a:cubicBezTo>
                  <a:cubicBezTo>
                    <a:pt x="2763" y="22371"/>
                    <a:pt x="2760" y="22371"/>
                    <a:pt x="2757" y="22371"/>
                  </a:cubicBezTo>
                  <a:cubicBezTo>
                    <a:pt x="2415" y="22371"/>
                    <a:pt x="3192" y="25900"/>
                    <a:pt x="3253" y="26111"/>
                  </a:cubicBezTo>
                  <a:cubicBezTo>
                    <a:pt x="3648" y="27326"/>
                    <a:pt x="4225" y="28542"/>
                    <a:pt x="5289" y="29333"/>
                  </a:cubicBezTo>
                  <a:cubicBezTo>
                    <a:pt x="6301" y="30112"/>
                    <a:pt x="7561" y="30381"/>
                    <a:pt x="8857" y="30381"/>
                  </a:cubicBezTo>
                  <a:cubicBezTo>
                    <a:pt x="9430" y="30381"/>
                    <a:pt x="10010" y="30328"/>
                    <a:pt x="10578" y="30244"/>
                  </a:cubicBezTo>
                  <a:cubicBezTo>
                    <a:pt x="10639" y="30062"/>
                    <a:pt x="10669" y="29940"/>
                    <a:pt x="10669" y="29940"/>
                  </a:cubicBezTo>
                  <a:lnTo>
                    <a:pt x="7842" y="28694"/>
                  </a:lnTo>
                  <a:lnTo>
                    <a:pt x="6991" y="25624"/>
                  </a:lnTo>
                  <a:lnTo>
                    <a:pt x="7235" y="25594"/>
                  </a:lnTo>
                  <a:cubicBezTo>
                    <a:pt x="13040" y="24986"/>
                    <a:pt x="17295" y="19728"/>
                    <a:pt x="16688" y="13922"/>
                  </a:cubicBezTo>
                  <a:lnTo>
                    <a:pt x="16140" y="8603"/>
                  </a:lnTo>
                  <a:cubicBezTo>
                    <a:pt x="12493" y="8116"/>
                    <a:pt x="8937" y="1127"/>
                    <a:pt x="8937" y="1125"/>
                  </a:cubicBezTo>
                  <a:lnTo>
                    <a:pt x="8937" y="1125"/>
                  </a:lnTo>
                  <a:cubicBezTo>
                    <a:pt x="8937" y="1127"/>
                    <a:pt x="10365" y="5381"/>
                    <a:pt x="8937" y="5624"/>
                  </a:cubicBezTo>
                  <a:cubicBezTo>
                    <a:pt x="8875" y="5634"/>
                    <a:pt x="8812" y="5639"/>
                    <a:pt x="8748" y="5639"/>
                  </a:cubicBezTo>
                  <a:cubicBezTo>
                    <a:pt x="7322" y="5639"/>
                    <a:pt x="5291" y="3164"/>
                    <a:pt x="5289" y="3162"/>
                  </a:cubicBezTo>
                  <a:lnTo>
                    <a:pt x="5289" y="3162"/>
                  </a:lnTo>
                  <a:cubicBezTo>
                    <a:pt x="5291" y="3164"/>
                    <a:pt x="7142" y="5503"/>
                    <a:pt x="5289" y="6110"/>
                  </a:cubicBezTo>
                  <a:cubicBezTo>
                    <a:pt x="5207" y="6137"/>
                    <a:pt x="5123" y="6150"/>
                    <a:pt x="5039" y="6150"/>
                  </a:cubicBezTo>
                  <a:cubicBezTo>
                    <a:pt x="3201" y="6150"/>
                    <a:pt x="1034" y="92"/>
                    <a:pt x="1034" y="92"/>
                  </a:cubicBezTo>
                  <a:cubicBezTo>
                    <a:pt x="1034" y="92"/>
                    <a:pt x="927" y="115"/>
                    <a:pt x="745" y="115"/>
                  </a:cubicBezTo>
                  <a:cubicBezTo>
                    <a:pt x="563" y="115"/>
                    <a:pt x="304" y="92"/>
                    <a:pt x="0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4548;p81">
              <a:extLst>
                <a:ext uri="{FF2B5EF4-FFF2-40B4-BE49-F238E27FC236}">
                  <a16:creationId xmlns="" xmlns:a16="http://schemas.microsoft.com/office/drawing/2014/main" id="{13CC99B5-39B8-4A65-BCAB-CDE63A70CD8D}"/>
                </a:ext>
              </a:extLst>
            </p:cNvPr>
            <p:cNvSpPr/>
            <p:nvPr/>
          </p:nvSpPr>
          <p:spPr>
            <a:xfrm>
              <a:off x="5544735" y="2349603"/>
              <a:ext cx="133766" cy="109635"/>
            </a:xfrm>
            <a:custGeom>
              <a:avLst/>
              <a:gdLst/>
              <a:ahLst/>
              <a:cxnLst/>
              <a:rect l="l" t="t" r="r" b="b"/>
              <a:pathLst>
                <a:path w="7417" h="6079" extrusionOk="0">
                  <a:moveTo>
                    <a:pt x="3972" y="0"/>
                  </a:moveTo>
                  <a:cubicBezTo>
                    <a:pt x="3470" y="0"/>
                    <a:pt x="2909" y="139"/>
                    <a:pt x="2310" y="514"/>
                  </a:cubicBezTo>
                  <a:cubicBezTo>
                    <a:pt x="0" y="1973"/>
                    <a:pt x="1672" y="5164"/>
                    <a:pt x="4317" y="5894"/>
                  </a:cubicBezTo>
                  <a:cubicBezTo>
                    <a:pt x="4790" y="6025"/>
                    <a:pt x="5194" y="6078"/>
                    <a:pt x="5537" y="6078"/>
                  </a:cubicBezTo>
                  <a:cubicBezTo>
                    <a:pt x="7110" y="6078"/>
                    <a:pt x="7417" y="4952"/>
                    <a:pt x="7417" y="4952"/>
                  </a:cubicBezTo>
                  <a:lnTo>
                    <a:pt x="6323" y="1091"/>
                  </a:lnTo>
                  <a:cubicBezTo>
                    <a:pt x="6323" y="1091"/>
                    <a:pt x="5381" y="0"/>
                    <a:pt x="397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4549;p81">
              <a:extLst>
                <a:ext uri="{FF2B5EF4-FFF2-40B4-BE49-F238E27FC236}">
                  <a16:creationId xmlns="" xmlns:a16="http://schemas.microsoft.com/office/drawing/2014/main" id="{70D13C74-334F-4730-866F-ADD153E9390E}"/>
                </a:ext>
              </a:extLst>
            </p:cNvPr>
            <p:cNvSpPr/>
            <p:nvPr/>
          </p:nvSpPr>
          <p:spPr>
            <a:xfrm>
              <a:off x="6093468" y="2313479"/>
              <a:ext cx="205040" cy="119265"/>
            </a:xfrm>
            <a:custGeom>
              <a:avLst/>
              <a:gdLst/>
              <a:ahLst/>
              <a:cxnLst/>
              <a:rect l="l" t="t" r="r" b="b"/>
              <a:pathLst>
                <a:path w="11369" h="6613" extrusionOk="0">
                  <a:moveTo>
                    <a:pt x="8146" y="1"/>
                  </a:moveTo>
                  <a:cubicBezTo>
                    <a:pt x="5982" y="1"/>
                    <a:pt x="3435" y="2547"/>
                    <a:pt x="3435" y="2547"/>
                  </a:cubicBezTo>
                  <a:cubicBezTo>
                    <a:pt x="3435" y="2547"/>
                    <a:pt x="0" y="5708"/>
                    <a:pt x="5077" y="6529"/>
                  </a:cubicBezTo>
                  <a:cubicBezTo>
                    <a:pt x="5418" y="6586"/>
                    <a:pt x="5742" y="6613"/>
                    <a:pt x="6050" y="6613"/>
                  </a:cubicBezTo>
                  <a:cubicBezTo>
                    <a:pt x="10346" y="6613"/>
                    <a:pt x="11368" y="1402"/>
                    <a:pt x="9241" y="268"/>
                  </a:cubicBezTo>
                  <a:cubicBezTo>
                    <a:pt x="8898" y="80"/>
                    <a:pt x="8528" y="1"/>
                    <a:pt x="8146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4550;p81">
              <a:extLst>
                <a:ext uri="{FF2B5EF4-FFF2-40B4-BE49-F238E27FC236}">
                  <a16:creationId xmlns="" xmlns:a16="http://schemas.microsoft.com/office/drawing/2014/main" id="{2A177B34-2300-4600-8B77-23FAFB41C57D}"/>
                </a:ext>
              </a:extLst>
            </p:cNvPr>
            <p:cNvSpPr/>
            <p:nvPr/>
          </p:nvSpPr>
          <p:spPr>
            <a:xfrm>
              <a:off x="5634081" y="2015198"/>
              <a:ext cx="540545" cy="283925"/>
            </a:xfrm>
            <a:custGeom>
              <a:avLst/>
              <a:gdLst/>
              <a:ahLst/>
              <a:cxnLst/>
              <a:rect l="l" t="t" r="r" b="b"/>
              <a:pathLst>
                <a:path w="29972" h="15743" extrusionOk="0">
                  <a:moveTo>
                    <a:pt x="18766" y="1"/>
                  </a:moveTo>
                  <a:cubicBezTo>
                    <a:pt x="18400" y="1"/>
                    <a:pt x="18032" y="20"/>
                    <a:pt x="17661" y="59"/>
                  </a:cubicBezTo>
                  <a:lnTo>
                    <a:pt x="10062" y="849"/>
                  </a:lnTo>
                  <a:cubicBezTo>
                    <a:pt x="4256" y="1457"/>
                    <a:pt x="1" y="6715"/>
                    <a:pt x="609" y="12521"/>
                  </a:cubicBezTo>
                  <a:lnTo>
                    <a:pt x="943" y="15652"/>
                  </a:lnTo>
                  <a:cubicBezTo>
                    <a:pt x="2007" y="14345"/>
                    <a:pt x="3952" y="11731"/>
                    <a:pt x="4408" y="9724"/>
                  </a:cubicBezTo>
                  <a:cubicBezTo>
                    <a:pt x="4588" y="9997"/>
                    <a:pt x="4788" y="10116"/>
                    <a:pt x="4992" y="10116"/>
                  </a:cubicBezTo>
                  <a:cubicBezTo>
                    <a:pt x="5719" y="10116"/>
                    <a:pt x="6495" y="8609"/>
                    <a:pt x="6566" y="7232"/>
                  </a:cubicBezTo>
                  <a:cubicBezTo>
                    <a:pt x="7000" y="7658"/>
                    <a:pt x="7456" y="7842"/>
                    <a:pt x="7906" y="7842"/>
                  </a:cubicBezTo>
                  <a:cubicBezTo>
                    <a:pt x="9321" y="7842"/>
                    <a:pt x="10680" y="6022"/>
                    <a:pt x="11095" y="4132"/>
                  </a:cubicBezTo>
                  <a:cubicBezTo>
                    <a:pt x="12378" y="6962"/>
                    <a:pt x="14026" y="7251"/>
                    <a:pt x="14645" y="7251"/>
                  </a:cubicBezTo>
                  <a:cubicBezTo>
                    <a:pt x="14804" y="7251"/>
                    <a:pt x="14895" y="7232"/>
                    <a:pt x="14895" y="7232"/>
                  </a:cubicBezTo>
                  <a:cubicBezTo>
                    <a:pt x="14895" y="7232"/>
                    <a:pt x="17062" y="13290"/>
                    <a:pt x="18900" y="13290"/>
                  </a:cubicBezTo>
                  <a:cubicBezTo>
                    <a:pt x="18984" y="13290"/>
                    <a:pt x="19068" y="13277"/>
                    <a:pt x="19150" y="13250"/>
                  </a:cubicBezTo>
                  <a:cubicBezTo>
                    <a:pt x="21003" y="12643"/>
                    <a:pt x="19152" y="10304"/>
                    <a:pt x="19150" y="10302"/>
                  </a:cubicBezTo>
                  <a:lnTo>
                    <a:pt x="19150" y="10302"/>
                  </a:lnTo>
                  <a:cubicBezTo>
                    <a:pt x="19152" y="10304"/>
                    <a:pt x="21183" y="12779"/>
                    <a:pt x="22609" y="12779"/>
                  </a:cubicBezTo>
                  <a:cubicBezTo>
                    <a:pt x="22673" y="12779"/>
                    <a:pt x="22736" y="12774"/>
                    <a:pt x="22798" y="12764"/>
                  </a:cubicBezTo>
                  <a:cubicBezTo>
                    <a:pt x="24226" y="12521"/>
                    <a:pt x="22798" y="8267"/>
                    <a:pt x="22798" y="8265"/>
                  </a:cubicBezTo>
                  <a:lnTo>
                    <a:pt x="22798" y="8265"/>
                  </a:lnTo>
                  <a:cubicBezTo>
                    <a:pt x="22798" y="8267"/>
                    <a:pt x="26354" y="15256"/>
                    <a:pt x="29971" y="15743"/>
                  </a:cubicBezTo>
                  <a:lnTo>
                    <a:pt x="29333" y="9512"/>
                  </a:lnTo>
                  <a:cubicBezTo>
                    <a:pt x="28764" y="4077"/>
                    <a:pt x="24119" y="1"/>
                    <a:pt x="18766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4551;p81">
              <a:extLst>
                <a:ext uri="{FF2B5EF4-FFF2-40B4-BE49-F238E27FC236}">
                  <a16:creationId xmlns="" xmlns:a16="http://schemas.microsoft.com/office/drawing/2014/main" id="{6FFE3E85-AD7C-47B9-A49C-889227D5D3E3}"/>
                </a:ext>
              </a:extLst>
            </p:cNvPr>
            <p:cNvSpPr/>
            <p:nvPr/>
          </p:nvSpPr>
          <p:spPr>
            <a:xfrm>
              <a:off x="6033578" y="2414627"/>
              <a:ext cx="111026" cy="111049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1125" y="1"/>
                  </a:moveTo>
                  <a:cubicBezTo>
                    <a:pt x="487" y="1"/>
                    <a:pt x="1" y="487"/>
                    <a:pt x="1" y="1125"/>
                  </a:cubicBezTo>
                  <a:cubicBezTo>
                    <a:pt x="1" y="1733"/>
                    <a:pt x="487" y="2250"/>
                    <a:pt x="1125" y="2250"/>
                  </a:cubicBezTo>
                  <a:cubicBezTo>
                    <a:pt x="1733" y="2250"/>
                    <a:pt x="2250" y="1733"/>
                    <a:pt x="2250" y="1125"/>
                  </a:cubicBezTo>
                  <a:cubicBezTo>
                    <a:pt x="2250" y="487"/>
                    <a:pt x="1733" y="1"/>
                    <a:pt x="1125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4552;p81">
              <a:extLst>
                <a:ext uri="{FF2B5EF4-FFF2-40B4-BE49-F238E27FC236}">
                  <a16:creationId xmlns="" xmlns:a16="http://schemas.microsoft.com/office/drawing/2014/main" id="{F8BCFF14-9732-4CDE-9FCA-EEF3E38B9E3C}"/>
                </a:ext>
              </a:extLst>
            </p:cNvPr>
            <p:cNvSpPr/>
            <p:nvPr/>
          </p:nvSpPr>
          <p:spPr>
            <a:xfrm>
              <a:off x="5861448" y="1845146"/>
              <a:ext cx="127327" cy="155768"/>
            </a:xfrm>
            <a:custGeom>
              <a:avLst/>
              <a:gdLst/>
              <a:ahLst/>
              <a:cxnLst/>
              <a:rect l="l" t="t" r="r" b="b"/>
              <a:pathLst>
                <a:path w="7060" h="8637" extrusionOk="0">
                  <a:moveTo>
                    <a:pt x="2085" y="0"/>
                  </a:moveTo>
                  <a:cubicBezTo>
                    <a:pt x="0" y="0"/>
                    <a:pt x="890" y="8150"/>
                    <a:pt x="890" y="8150"/>
                  </a:cubicBezTo>
                  <a:lnTo>
                    <a:pt x="707" y="8637"/>
                  </a:lnTo>
                  <a:cubicBezTo>
                    <a:pt x="707" y="8637"/>
                    <a:pt x="7060" y="4594"/>
                    <a:pt x="5388" y="3621"/>
                  </a:cubicBezTo>
                  <a:cubicBezTo>
                    <a:pt x="5224" y="3528"/>
                    <a:pt x="5057" y="3485"/>
                    <a:pt x="4890" y="3485"/>
                  </a:cubicBezTo>
                  <a:cubicBezTo>
                    <a:pt x="3323" y="3485"/>
                    <a:pt x="1710" y="7208"/>
                    <a:pt x="1710" y="7208"/>
                  </a:cubicBezTo>
                  <a:cubicBezTo>
                    <a:pt x="1710" y="7208"/>
                    <a:pt x="4355" y="247"/>
                    <a:pt x="2166" y="4"/>
                  </a:cubicBezTo>
                  <a:cubicBezTo>
                    <a:pt x="2139" y="2"/>
                    <a:pt x="2112" y="0"/>
                    <a:pt x="2085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553;p81">
              <a:extLst>
                <a:ext uri="{FF2B5EF4-FFF2-40B4-BE49-F238E27FC236}">
                  <a16:creationId xmlns="" xmlns:a16="http://schemas.microsoft.com/office/drawing/2014/main" id="{DE2E1C50-0D47-4E65-B873-680B6FD4473C}"/>
                </a:ext>
              </a:extLst>
            </p:cNvPr>
            <p:cNvSpPr/>
            <p:nvPr/>
          </p:nvSpPr>
          <p:spPr>
            <a:xfrm>
              <a:off x="6044683" y="2374185"/>
              <a:ext cx="24690" cy="43915"/>
            </a:xfrm>
            <a:custGeom>
              <a:avLst/>
              <a:gdLst/>
              <a:ahLst/>
              <a:cxnLst/>
              <a:rect l="l" t="t" r="r" b="b"/>
              <a:pathLst>
                <a:path w="1369" h="2435" extrusionOk="0">
                  <a:moveTo>
                    <a:pt x="637" y="1"/>
                  </a:moveTo>
                  <a:cubicBezTo>
                    <a:pt x="628" y="1"/>
                    <a:pt x="618" y="1"/>
                    <a:pt x="608" y="2"/>
                  </a:cubicBezTo>
                  <a:cubicBezTo>
                    <a:pt x="274" y="2"/>
                    <a:pt x="0" y="579"/>
                    <a:pt x="31" y="1248"/>
                  </a:cubicBezTo>
                  <a:cubicBezTo>
                    <a:pt x="60" y="1899"/>
                    <a:pt x="378" y="2435"/>
                    <a:pt x="731" y="2435"/>
                  </a:cubicBezTo>
                  <a:cubicBezTo>
                    <a:pt x="741" y="2435"/>
                    <a:pt x="750" y="2434"/>
                    <a:pt x="760" y="2434"/>
                  </a:cubicBezTo>
                  <a:cubicBezTo>
                    <a:pt x="1095" y="2434"/>
                    <a:pt x="1368" y="1856"/>
                    <a:pt x="1338" y="1187"/>
                  </a:cubicBezTo>
                  <a:cubicBezTo>
                    <a:pt x="1308" y="536"/>
                    <a:pt x="991" y="1"/>
                    <a:pt x="6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4554;p81">
              <a:extLst>
                <a:ext uri="{FF2B5EF4-FFF2-40B4-BE49-F238E27FC236}">
                  <a16:creationId xmlns="" xmlns:a16="http://schemas.microsoft.com/office/drawing/2014/main" id="{6F6E7CF0-8C9F-4478-86AD-FB195051F1D7}"/>
                </a:ext>
              </a:extLst>
            </p:cNvPr>
            <p:cNvSpPr/>
            <p:nvPr/>
          </p:nvSpPr>
          <p:spPr>
            <a:xfrm>
              <a:off x="5733122" y="2439840"/>
              <a:ext cx="115498" cy="113953"/>
            </a:xfrm>
            <a:custGeom>
              <a:avLst/>
              <a:gdLst/>
              <a:ahLst/>
              <a:cxnLst/>
              <a:rect l="l" t="t" r="r" b="b"/>
              <a:pathLst>
                <a:path w="2250" h="2220" extrusionOk="0">
                  <a:moveTo>
                    <a:pt x="1125" y="0"/>
                  </a:moveTo>
                  <a:cubicBezTo>
                    <a:pt x="517" y="0"/>
                    <a:pt x="0" y="487"/>
                    <a:pt x="0" y="1125"/>
                  </a:cubicBezTo>
                  <a:cubicBezTo>
                    <a:pt x="0" y="1733"/>
                    <a:pt x="517" y="2219"/>
                    <a:pt x="1125" y="2219"/>
                  </a:cubicBezTo>
                  <a:cubicBezTo>
                    <a:pt x="1763" y="2219"/>
                    <a:pt x="2250" y="1733"/>
                    <a:pt x="2250" y="1125"/>
                  </a:cubicBezTo>
                  <a:cubicBezTo>
                    <a:pt x="2250" y="487"/>
                    <a:pt x="1763" y="0"/>
                    <a:pt x="1125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4555;p81">
              <a:extLst>
                <a:ext uri="{FF2B5EF4-FFF2-40B4-BE49-F238E27FC236}">
                  <a16:creationId xmlns="" xmlns:a16="http://schemas.microsoft.com/office/drawing/2014/main" id="{8C0396B4-4ECC-4B1D-8FDF-E2259A987EBB}"/>
                </a:ext>
              </a:extLst>
            </p:cNvPr>
            <p:cNvSpPr/>
            <p:nvPr/>
          </p:nvSpPr>
          <p:spPr>
            <a:xfrm>
              <a:off x="5760722" y="2395015"/>
              <a:ext cx="24690" cy="43915"/>
            </a:xfrm>
            <a:custGeom>
              <a:avLst/>
              <a:gdLst/>
              <a:ahLst/>
              <a:cxnLst/>
              <a:rect l="l" t="t" r="r" b="b"/>
              <a:pathLst>
                <a:path w="1369" h="2435" extrusionOk="0">
                  <a:moveTo>
                    <a:pt x="637" y="1"/>
                  </a:moveTo>
                  <a:cubicBezTo>
                    <a:pt x="628" y="1"/>
                    <a:pt x="618" y="1"/>
                    <a:pt x="608" y="2"/>
                  </a:cubicBezTo>
                  <a:cubicBezTo>
                    <a:pt x="243" y="2"/>
                    <a:pt x="0" y="579"/>
                    <a:pt x="31" y="1248"/>
                  </a:cubicBezTo>
                  <a:cubicBezTo>
                    <a:pt x="60" y="1899"/>
                    <a:pt x="378" y="2435"/>
                    <a:pt x="731" y="2435"/>
                  </a:cubicBezTo>
                  <a:cubicBezTo>
                    <a:pt x="741" y="2435"/>
                    <a:pt x="750" y="2434"/>
                    <a:pt x="760" y="2434"/>
                  </a:cubicBezTo>
                  <a:cubicBezTo>
                    <a:pt x="1095" y="2434"/>
                    <a:pt x="1368" y="1856"/>
                    <a:pt x="1338" y="1187"/>
                  </a:cubicBezTo>
                  <a:cubicBezTo>
                    <a:pt x="1308" y="536"/>
                    <a:pt x="991" y="1"/>
                    <a:pt x="6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4556;p81">
              <a:extLst>
                <a:ext uri="{FF2B5EF4-FFF2-40B4-BE49-F238E27FC236}">
                  <a16:creationId xmlns="" xmlns:a16="http://schemas.microsoft.com/office/drawing/2014/main" id="{FBCCD4E6-1E42-4B95-8451-2087E6CEA170}"/>
                </a:ext>
              </a:extLst>
            </p:cNvPr>
            <p:cNvSpPr/>
            <p:nvPr/>
          </p:nvSpPr>
          <p:spPr>
            <a:xfrm>
              <a:off x="5948755" y="2283757"/>
              <a:ext cx="215987" cy="216005"/>
            </a:xfrm>
            <a:custGeom>
              <a:avLst/>
              <a:gdLst/>
              <a:ahLst/>
              <a:cxnLst/>
              <a:rect l="l" t="t" r="r" b="b"/>
              <a:pathLst>
                <a:path w="11976" h="11977" fill="none" extrusionOk="0">
                  <a:moveTo>
                    <a:pt x="9848" y="2128"/>
                  </a:moveTo>
                  <a:cubicBezTo>
                    <a:pt x="11976" y="4256"/>
                    <a:pt x="11976" y="7721"/>
                    <a:pt x="9848" y="9849"/>
                  </a:cubicBezTo>
                  <a:cubicBezTo>
                    <a:pt x="7721" y="11977"/>
                    <a:pt x="4255" y="11977"/>
                    <a:pt x="2128" y="9849"/>
                  </a:cubicBezTo>
                  <a:cubicBezTo>
                    <a:pt x="0" y="7721"/>
                    <a:pt x="0" y="4256"/>
                    <a:pt x="2128" y="2128"/>
                  </a:cubicBezTo>
                  <a:cubicBezTo>
                    <a:pt x="4255" y="1"/>
                    <a:pt x="7721" y="1"/>
                    <a:pt x="9848" y="2128"/>
                  </a:cubicBezTo>
                  <a:close/>
                </a:path>
              </a:pathLst>
            </a:custGeom>
            <a:noFill/>
            <a:ln w="912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4557;p81">
              <a:extLst>
                <a:ext uri="{FF2B5EF4-FFF2-40B4-BE49-F238E27FC236}">
                  <a16:creationId xmlns="" xmlns:a16="http://schemas.microsoft.com/office/drawing/2014/main" id="{7F2BDBC9-26B5-40B7-8961-DC8DAD37A8A2}"/>
                </a:ext>
              </a:extLst>
            </p:cNvPr>
            <p:cNvSpPr/>
            <p:nvPr/>
          </p:nvSpPr>
          <p:spPr>
            <a:xfrm>
              <a:off x="5814248" y="2478772"/>
              <a:ext cx="100545" cy="67180"/>
            </a:xfrm>
            <a:custGeom>
              <a:avLst/>
              <a:gdLst/>
              <a:ahLst/>
              <a:cxnLst/>
              <a:rect l="l" t="t" r="r" b="b"/>
              <a:pathLst>
                <a:path w="5575" h="3725" extrusionOk="0">
                  <a:moveTo>
                    <a:pt x="332" y="0"/>
                  </a:moveTo>
                  <a:cubicBezTo>
                    <a:pt x="313" y="0"/>
                    <a:pt x="294" y="2"/>
                    <a:pt x="274" y="6"/>
                  </a:cubicBezTo>
                  <a:cubicBezTo>
                    <a:pt x="122" y="67"/>
                    <a:pt x="1" y="219"/>
                    <a:pt x="61" y="371"/>
                  </a:cubicBezTo>
                  <a:cubicBezTo>
                    <a:pt x="639" y="1738"/>
                    <a:pt x="1764" y="3045"/>
                    <a:pt x="3192" y="3532"/>
                  </a:cubicBezTo>
                  <a:cubicBezTo>
                    <a:pt x="3585" y="3663"/>
                    <a:pt x="4000" y="3724"/>
                    <a:pt x="4424" y="3724"/>
                  </a:cubicBezTo>
                  <a:cubicBezTo>
                    <a:pt x="4690" y="3724"/>
                    <a:pt x="4959" y="3700"/>
                    <a:pt x="5229" y="3653"/>
                  </a:cubicBezTo>
                  <a:cubicBezTo>
                    <a:pt x="5574" y="3596"/>
                    <a:pt x="5456" y="3101"/>
                    <a:pt x="5132" y="3101"/>
                  </a:cubicBezTo>
                  <a:cubicBezTo>
                    <a:pt x="5114" y="3101"/>
                    <a:pt x="5096" y="3103"/>
                    <a:pt x="5077" y="3106"/>
                  </a:cubicBezTo>
                  <a:cubicBezTo>
                    <a:pt x="4872" y="3143"/>
                    <a:pt x="4671" y="3160"/>
                    <a:pt x="4476" y="3160"/>
                  </a:cubicBezTo>
                  <a:cubicBezTo>
                    <a:pt x="2870" y="3160"/>
                    <a:pt x="1580" y="1995"/>
                    <a:pt x="821" y="614"/>
                  </a:cubicBezTo>
                  <a:cubicBezTo>
                    <a:pt x="761" y="492"/>
                    <a:pt x="700" y="401"/>
                    <a:pt x="639" y="279"/>
                  </a:cubicBezTo>
                  <a:cubicBezTo>
                    <a:pt x="639" y="258"/>
                    <a:pt x="593" y="159"/>
                    <a:pt x="588" y="159"/>
                  </a:cubicBezTo>
                  <a:lnTo>
                    <a:pt x="588" y="159"/>
                  </a:lnTo>
                  <a:cubicBezTo>
                    <a:pt x="586" y="159"/>
                    <a:pt x="591" y="175"/>
                    <a:pt x="609" y="219"/>
                  </a:cubicBezTo>
                  <a:cubicBezTo>
                    <a:pt x="556" y="86"/>
                    <a:pt x="457" y="0"/>
                    <a:pt x="3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558;p81">
              <a:extLst>
                <a:ext uri="{FF2B5EF4-FFF2-40B4-BE49-F238E27FC236}">
                  <a16:creationId xmlns="" xmlns:a16="http://schemas.microsoft.com/office/drawing/2014/main" id="{1E253640-5FC3-46C2-B1A3-AAAA49C9BA09}"/>
                </a:ext>
              </a:extLst>
            </p:cNvPr>
            <p:cNvSpPr/>
            <p:nvPr/>
          </p:nvSpPr>
          <p:spPr>
            <a:xfrm>
              <a:off x="5885705" y="2391823"/>
              <a:ext cx="78380" cy="100311"/>
            </a:xfrm>
            <a:custGeom>
              <a:avLst/>
              <a:gdLst/>
              <a:ahLst/>
              <a:cxnLst/>
              <a:rect l="l" t="t" r="r" b="b"/>
              <a:pathLst>
                <a:path w="4346" h="5562" extrusionOk="0">
                  <a:moveTo>
                    <a:pt x="2621" y="0"/>
                  </a:moveTo>
                  <a:cubicBezTo>
                    <a:pt x="2447" y="0"/>
                    <a:pt x="2268" y="143"/>
                    <a:pt x="2341" y="361"/>
                  </a:cubicBezTo>
                  <a:cubicBezTo>
                    <a:pt x="2736" y="1820"/>
                    <a:pt x="3162" y="3279"/>
                    <a:pt x="3587" y="4738"/>
                  </a:cubicBezTo>
                  <a:cubicBezTo>
                    <a:pt x="3610" y="4817"/>
                    <a:pt x="3632" y="4896"/>
                    <a:pt x="3655" y="4975"/>
                  </a:cubicBezTo>
                  <a:lnTo>
                    <a:pt x="3655" y="4975"/>
                  </a:lnTo>
                  <a:cubicBezTo>
                    <a:pt x="2544" y="4871"/>
                    <a:pt x="1454" y="4786"/>
                    <a:pt x="365" y="4678"/>
                  </a:cubicBezTo>
                  <a:cubicBezTo>
                    <a:pt x="356" y="4677"/>
                    <a:pt x="347" y="4676"/>
                    <a:pt x="338" y="4676"/>
                  </a:cubicBezTo>
                  <a:cubicBezTo>
                    <a:pt x="1" y="4676"/>
                    <a:pt x="10" y="5225"/>
                    <a:pt x="365" y="5255"/>
                  </a:cubicBezTo>
                  <a:cubicBezTo>
                    <a:pt x="1581" y="5377"/>
                    <a:pt x="2797" y="5468"/>
                    <a:pt x="4043" y="5559"/>
                  </a:cubicBezTo>
                  <a:cubicBezTo>
                    <a:pt x="4055" y="5561"/>
                    <a:pt x="4067" y="5562"/>
                    <a:pt x="4078" y="5562"/>
                  </a:cubicBezTo>
                  <a:cubicBezTo>
                    <a:pt x="4241" y="5562"/>
                    <a:pt x="4345" y="5367"/>
                    <a:pt x="4317" y="5225"/>
                  </a:cubicBezTo>
                  <a:cubicBezTo>
                    <a:pt x="3891" y="3735"/>
                    <a:pt x="3466" y="2276"/>
                    <a:pt x="3070" y="817"/>
                  </a:cubicBezTo>
                  <a:cubicBezTo>
                    <a:pt x="3010" y="605"/>
                    <a:pt x="2949" y="392"/>
                    <a:pt x="2888" y="209"/>
                  </a:cubicBezTo>
                  <a:cubicBezTo>
                    <a:pt x="2852" y="63"/>
                    <a:pt x="2737" y="0"/>
                    <a:pt x="26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559;p81">
              <a:extLst>
                <a:ext uri="{FF2B5EF4-FFF2-40B4-BE49-F238E27FC236}">
                  <a16:creationId xmlns="" xmlns:a16="http://schemas.microsoft.com/office/drawing/2014/main" id="{13B87744-5D3C-4C12-A767-B29B4D3A93B5}"/>
                </a:ext>
              </a:extLst>
            </p:cNvPr>
            <p:cNvSpPr/>
            <p:nvPr/>
          </p:nvSpPr>
          <p:spPr>
            <a:xfrm>
              <a:off x="5871457" y="2398875"/>
              <a:ext cx="87181" cy="12083"/>
            </a:xfrm>
            <a:custGeom>
              <a:avLst/>
              <a:gdLst/>
              <a:ahLst/>
              <a:cxnLst/>
              <a:rect l="l" t="t" r="r" b="b"/>
              <a:pathLst>
                <a:path w="4834" h="670" fill="none" extrusionOk="0">
                  <a:moveTo>
                    <a:pt x="0" y="669"/>
                  </a:moveTo>
                  <a:lnTo>
                    <a:pt x="4833" y="1"/>
                  </a:lnTo>
                </a:path>
              </a:pathLst>
            </a:custGeom>
            <a:noFill/>
            <a:ln w="987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560;p81">
              <a:extLst>
                <a:ext uri="{FF2B5EF4-FFF2-40B4-BE49-F238E27FC236}">
                  <a16:creationId xmlns="" xmlns:a16="http://schemas.microsoft.com/office/drawing/2014/main" id="{6A8928DB-B57B-4D2A-8585-D4D074845848}"/>
                </a:ext>
              </a:extLst>
            </p:cNvPr>
            <p:cNvSpPr/>
            <p:nvPr/>
          </p:nvSpPr>
          <p:spPr>
            <a:xfrm>
              <a:off x="6152677" y="2321577"/>
              <a:ext cx="41120" cy="47721"/>
            </a:xfrm>
            <a:custGeom>
              <a:avLst/>
              <a:gdLst/>
              <a:ahLst/>
              <a:cxnLst/>
              <a:rect l="l" t="t" r="r" b="b"/>
              <a:pathLst>
                <a:path w="2280" h="2646" fill="none" extrusionOk="0">
                  <a:moveTo>
                    <a:pt x="0" y="2645"/>
                  </a:moveTo>
                  <a:lnTo>
                    <a:pt x="2280" y="1"/>
                  </a:lnTo>
                </a:path>
              </a:pathLst>
            </a:custGeom>
            <a:noFill/>
            <a:ln w="987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561;p81">
              <a:extLst>
                <a:ext uri="{FF2B5EF4-FFF2-40B4-BE49-F238E27FC236}">
                  <a16:creationId xmlns="" xmlns:a16="http://schemas.microsoft.com/office/drawing/2014/main" id="{0968F794-0D05-4506-8404-E6EB8F4E0B90}"/>
                </a:ext>
              </a:extLst>
            </p:cNvPr>
            <p:cNvSpPr/>
            <p:nvPr/>
          </p:nvSpPr>
          <p:spPr>
            <a:xfrm>
              <a:off x="5664794" y="2302946"/>
              <a:ext cx="215987" cy="216005"/>
            </a:xfrm>
            <a:custGeom>
              <a:avLst/>
              <a:gdLst/>
              <a:ahLst/>
              <a:cxnLst/>
              <a:rect l="l" t="t" r="r" b="b"/>
              <a:pathLst>
                <a:path w="11976" h="11977" fill="none" extrusionOk="0">
                  <a:moveTo>
                    <a:pt x="9848" y="2128"/>
                  </a:moveTo>
                  <a:cubicBezTo>
                    <a:pt x="11976" y="4256"/>
                    <a:pt x="11976" y="7721"/>
                    <a:pt x="9848" y="9849"/>
                  </a:cubicBezTo>
                  <a:cubicBezTo>
                    <a:pt x="7721" y="11976"/>
                    <a:pt x="4255" y="11976"/>
                    <a:pt x="2128" y="9849"/>
                  </a:cubicBezTo>
                  <a:cubicBezTo>
                    <a:pt x="0" y="7721"/>
                    <a:pt x="0" y="4256"/>
                    <a:pt x="2128" y="2128"/>
                  </a:cubicBezTo>
                  <a:cubicBezTo>
                    <a:pt x="4255" y="1"/>
                    <a:pt x="7721" y="1"/>
                    <a:pt x="9848" y="2128"/>
                  </a:cubicBezTo>
                  <a:close/>
                </a:path>
              </a:pathLst>
            </a:custGeom>
            <a:noFill/>
            <a:ln w="912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562;p81">
              <a:extLst>
                <a:ext uri="{FF2B5EF4-FFF2-40B4-BE49-F238E27FC236}">
                  <a16:creationId xmlns="" xmlns:a16="http://schemas.microsoft.com/office/drawing/2014/main" id="{61216B84-17B7-4DB3-8C54-B3F983E55464}"/>
                </a:ext>
              </a:extLst>
            </p:cNvPr>
            <p:cNvSpPr/>
            <p:nvPr/>
          </p:nvSpPr>
          <p:spPr>
            <a:xfrm>
              <a:off x="5709196" y="2267868"/>
              <a:ext cx="97587" cy="31255"/>
            </a:xfrm>
            <a:custGeom>
              <a:avLst/>
              <a:gdLst/>
              <a:ahLst/>
              <a:cxnLst/>
              <a:rect l="l" t="t" r="r" b="b"/>
              <a:pathLst>
                <a:path w="5411" h="1733" extrusionOk="0">
                  <a:moveTo>
                    <a:pt x="3309" y="0"/>
                  </a:moveTo>
                  <a:cubicBezTo>
                    <a:pt x="3047" y="0"/>
                    <a:pt x="2781" y="31"/>
                    <a:pt x="2523" y="91"/>
                  </a:cubicBezTo>
                  <a:cubicBezTo>
                    <a:pt x="2037" y="213"/>
                    <a:pt x="1550" y="426"/>
                    <a:pt x="1125" y="699"/>
                  </a:cubicBezTo>
                  <a:cubicBezTo>
                    <a:pt x="699" y="973"/>
                    <a:pt x="304" y="1307"/>
                    <a:pt x="0" y="1733"/>
                  </a:cubicBezTo>
                  <a:cubicBezTo>
                    <a:pt x="395" y="1429"/>
                    <a:pt x="821" y="1186"/>
                    <a:pt x="1277" y="942"/>
                  </a:cubicBezTo>
                  <a:cubicBezTo>
                    <a:pt x="1702" y="730"/>
                    <a:pt x="2158" y="547"/>
                    <a:pt x="2614" y="456"/>
                  </a:cubicBezTo>
                  <a:cubicBezTo>
                    <a:pt x="2881" y="385"/>
                    <a:pt x="3159" y="355"/>
                    <a:pt x="3434" y="355"/>
                  </a:cubicBezTo>
                  <a:cubicBezTo>
                    <a:pt x="3629" y="355"/>
                    <a:pt x="3823" y="370"/>
                    <a:pt x="4012" y="395"/>
                  </a:cubicBezTo>
                  <a:cubicBezTo>
                    <a:pt x="4499" y="426"/>
                    <a:pt x="4955" y="608"/>
                    <a:pt x="5411" y="790"/>
                  </a:cubicBezTo>
                  <a:cubicBezTo>
                    <a:pt x="5046" y="487"/>
                    <a:pt x="4590" y="183"/>
                    <a:pt x="4073" y="91"/>
                  </a:cubicBezTo>
                  <a:cubicBezTo>
                    <a:pt x="3830" y="31"/>
                    <a:pt x="3572" y="0"/>
                    <a:pt x="3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63;p81">
              <a:extLst>
                <a:ext uri="{FF2B5EF4-FFF2-40B4-BE49-F238E27FC236}">
                  <a16:creationId xmlns="" xmlns:a16="http://schemas.microsoft.com/office/drawing/2014/main" id="{251AE815-77D5-4D90-BCA8-1B50D8140DD7}"/>
                </a:ext>
              </a:extLst>
            </p:cNvPr>
            <p:cNvSpPr/>
            <p:nvPr/>
          </p:nvSpPr>
          <p:spPr>
            <a:xfrm>
              <a:off x="5984933" y="2245721"/>
              <a:ext cx="97587" cy="31471"/>
            </a:xfrm>
            <a:custGeom>
              <a:avLst/>
              <a:gdLst/>
              <a:ahLst/>
              <a:cxnLst/>
              <a:rect l="l" t="t" r="r" b="b"/>
              <a:pathLst>
                <a:path w="5411" h="1745" extrusionOk="0">
                  <a:moveTo>
                    <a:pt x="3266" y="1"/>
                  </a:moveTo>
                  <a:cubicBezTo>
                    <a:pt x="3018" y="1"/>
                    <a:pt x="2767" y="32"/>
                    <a:pt x="2523" y="104"/>
                  </a:cubicBezTo>
                  <a:cubicBezTo>
                    <a:pt x="2037" y="225"/>
                    <a:pt x="1550" y="438"/>
                    <a:pt x="1125" y="711"/>
                  </a:cubicBezTo>
                  <a:cubicBezTo>
                    <a:pt x="699" y="985"/>
                    <a:pt x="304" y="1319"/>
                    <a:pt x="0" y="1745"/>
                  </a:cubicBezTo>
                  <a:cubicBezTo>
                    <a:pt x="395" y="1441"/>
                    <a:pt x="821" y="1198"/>
                    <a:pt x="1277" y="955"/>
                  </a:cubicBezTo>
                  <a:cubicBezTo>
                    <a:pt x="1702" y="742"/>
                    <a:pt x="2158" y="560"/>
                    <a:pt x="2614" y="468"/>
                  </a:cubicBezTo>
                  <a:cubicBezTo>
                    <a:pt x="2918" y="387"/>
                    <a:pt x="3236" y="360"/>
                    <a:pt x="3549" y="360"/>
                  </a:cubicBezTo>
                  <a:cubicBezTo>
                    <a:pt x="3705" y="360"/>
                    <a:pt x="3860" y="367"/>
                    <a:pt x="4012" y="377"/>
                  </a:cubicBezTo>
                  <a:cubicBezTo>
                    <a:pt x="4499" y="438"/>
                    <a:pt x="4955" y="620"/>
                    <a:pt x="5411" y="803"/>
                  </a:cubicBezTo>
                  <a:cubicBezTo>
                    <a:pt x="5046" y="499"/>
                    <a:pt x="4590" y="195"/>
                    <a:pt x="4073" y="104"/>
                  </a:cubicBezTo>
                  <a:cubicBezTo>
                    <a:pt x="3817" y="39"/>
                    <a:pt x="3543" y="1"/>
                    <a:pt x="32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564;p81">
              <a:extLst>
                <a:ext uri="{FF2B5EF4-FFF2-40B4-BE49-F238E27FC236}">
                  <a16:creationId xmlns="" xmlns:a16="http://schemas.microsoft.com/office/drawing/2014/main" id="{4DE4E8F1-9B2E-40B6-B0BA-5677CB644AA5}"/>
                </a:ext>
              </a:extLst>
            </p:cNvPr>
            <p:cNvSpPr/>
            <p:nvPr/>
          </p:nvSpPr>
          <p:spPr>
            <a:xfrm>
              <a:off x="6203103" y="2330360"/>
              <a:ext cx="63159" cy="82654"/>
            </a:xfrm>
            <a:custGeom>
              <a:avLst/>
              <a:gdLst/>
              <a:ahLst/>
              <a:cxnLst/>
              <a:rect l="l" t="t" r="r" b="b"/>
              <a:pathLst>
                <a:path w="3502" h="4583" extrusionOk="0">
                  <a:moveTo>
                    <a:pt x="3071" y="0"/>
                  </a:moveTo>
                  <a:cubicBezTo>
                    <a:pt x="1581" y="91"/>
                    <a:pt x="669" y="1095"/>
                    <a:pt x="274" y="2341"/>
                  </a:cubicBezTo>
                  <a:cubicBezTo>
                    <a:pt x="244" y="2371"/>
                    <a:pt x="244" y="2402"/>
                    <a:pt x="244" y="2432"/>
                  </a:cubicBezTo>
                  <a:cubicBezTo>
                    <a:pt x="61" y="3040"/>
                    <a:pt x="1" y="3739"/>
                    <a:pt x="31" y="4377"/>
                  </a:cubicBezTo>
                  <a:cubicBezTo>
                    <a:pt x="46" y="4514"/>
                    <a:pt x="153" y="4582"/>
                    <a:pt x="251" y="4582"/>
                  </a:cubicBezTo>
                  <a:cubicBezTo>
                    <a:pt x="350" y="4582"/>
                    <a:pt x="441" y="4514"/>
                    <a:pt x="426" y="4377"/>
                  </a:cubicBezTo>
                  <a:cubicBezTo>
                    <a:pt x="365" y="3769"/>
                    <a:pt x="426" y="3131"/>
                    <a:pt x="609" y="2523"/>
                  </a:cubicBezTo>
                  <a:cubicBezTo>
                    <a:pt x="1051" y="2177"/>
                    <a:pt x="1616" y="1977"/>
                    <a:pt x="2178" y="1977"/>
                  </a:cubicBezTo>
                  <a:cubicBezTo>
                    <a:pt x="2505" y="1977"/>
                    <a:pt x="2830" y="2044"/>
                    <a:pt x="3131" y="2189"/>
                  </a:cubicBezTo>
                  <a:cubicBezTo>
                    <a:pt x="3157" y="2200"/>
                    <a:pt x="3181" y="2204"/>
                    <a:pt x="3205" y="2204"/>
                  </a:cubicBezTo>
                  <a:cubicBezTo>
                    <a:pt x="3382" y="2204"/>
                    <a:pt x="3501" y="1935"/>
                    <a:pt x="3314" y="1854"/>
                  </a:cubicBezTo>
                  <a:cubicBezTo>
                    <a:pt x="2950" y="1679"/>
                    <a:pt x="2575" y="1600"/>
                    <a:pt x="2203" y="1600"/>
                  </a:cubicBezTo>
                  <a:cubicBezTo>
                    <a:pt x="1736" y="1600"/>
                    <a:pt x="1275" y="1726"/>
                    <a:pt x="852" y="1946"/>
                  </a:cubicBezTo>
                  <a:cubicBezTo>
                    <a:pt x="1247" y="1095"/>
                    <a:pt x="1946" y="456"/>
                    <a:pt x="3071" y="395"/>
                  </a:cubicBezTo>
                  <a:cubicBezTo>
                    <a:pt x="3314" y="395"/>
                    <a:pt x="3314" y="0"/>
                    <a:pt x="30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565;p81">
              <a:extLst>
                <a:ext uri="{FF2B5EF4-FFF2-40B4-BE49-F238E27FC236}">
                  <a16:creationId xmlns="" xmlns:a16="http://schemas.microsoft.com/office/drawing/2014/main" id="{7E875CFC-8446-469B-BD5C-B17B74DE320B}"/>
                </a:ext>
              </a:extLst>
            </p:cNvPr>
            <p:cNvSpPr/>
            <p:nvPr/>
          </p:nvSpPr>
          <p:spPr>
            <a:xfrm>
              <a:off x="5592330" y="2363255"/>
              <a:ext cx="59317" cy="82240"/>
            </a:xfrm>
            <a:custGeom>
              <a:avLst/>
              <a:gdLst/>
              <a:ahLst/>
              <a:cxnLst/>
              <a:rect l="l" t="t" r="r" b="b"/>
              <a:pathLst>
                <a:path w="3289" h="4560" extrusionOk="0">
                  <a:moveTo>
                    <a:pt x="431" y="0"/>
                  </a:moveTo>
                  <a:cubicBezTo>
                    <a:pt x="188" y="0"/>
                    <a:pt x="188" y="365"/>
                    <a:pt x="431" y="395"/>
                  </a:cubicBezTo>
                  <a:cubicBezTo>
                    <a:pt x="1465" y="456"/>
                    <a:pt x="2134" y="1094"/>
                    <a:pt x="2498" y="1945"/>
                  </a:cubicBezTo>
                  <a:cubicBezTo>
                    <a:pt x="2117" y="1713"/>
                    <a:pt x="1689" y="1589"/>
                    <a:pt x="1257" y="1589"/>
                  </a:cubicBezTo>
                  <a:cubicBezTo>
                    <a:pt x="897" y="1589"/>
                    <a:pt x="533" y="1675"/>
                    <a:pt x="188" y="1854"/>
                  </a:cubicBezTo>
                  <a:cubicBezTo>
                    <a:pt x="1" y="1935"/>
                    <a:pt x="120" y="2204"/>
                    <a:pt x="297" y="2204"/>
                  </a:cubicBezTo>
                  <a:cubicBezTo>
                    <a:pt x="321" y="2204"/>
                    <a:pt x="345" y="2199"/>
                    <a:pt x="371" y="2189"/>
                  </a:cubicBezTo>
                  <a:cubicBezTo>
                    <a:pt x="649" y="2044"/>
                    <a:pt x="949" y="1976"/>
                    <a:pt x="1249" y="1976"/>
                  </a:cubicBezTo>
                  <a:cubicBezTo>
                    <a:pt x="1767" y="1976"/>
                    <a:pt x="2288" y="2176"/>
                    <a:pt x="2711" y="2523"/>
                  </a:cubicBezTo>
                  <a:cubicBezTo>
                    <a:pt x="2863" y="3131"/>
                    <a:pt x="2924" y="3769"/>
                    <a:pt x="2893" y="4377"/>
                  </a:cubicBezTo>
                  <a:cubicBezTo>
                    <a:pt x="2878" y="4499"/>
                    <a:pt x="2962" y="4559"/>
                    <a:pt x="3053" y="4559"/>
                  </a:cubicBezTo>
                  <a:cubicBezTo>
                    <a:pt x="3144" y="4559"/>
                    <a:pt x="3243" y="4499"/>
                    <a:pt x="3258" y="4377"/>
                  </a:cubicBezTo>
                  <a:cubicBezTo>
                    <a:pt x="3289" y="3708"/>
                    <a:pt x="3228" y="3040"/>
                    <a:pt x="3045" y="2432"/>
                  </a:cubicBezTo>
                  <a:cubicBezTo>
                    <a:pt x="3045" y="2371"/>
                    <a:pt x="3045" y="2340"/>
                    <a:pt x="3015" y="2310"/>
                  </a:cubicBezTo>
                  <a:cubicBezTo>
                    <a:pt x="2650" y="1064"/>
                    <a:pt x="1799" y="91"/>
                    <a:pt x="4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566;p81">
              <a:extLst>
                <a:ext uri="{FF2B5EF4-FFF2-40B4-BE49-F238E27FC236}">
                  <a16:creationId xmlns="" xmlns:a16="http://schemas.microsoft.com/office/drawing/2014/main" id="{19A958A7-AFF1-4D94-B473-64BB2227B861}"/>
                </a:ext>
              </a:extLst>
            </p:cNvPr>
            <p:cNvSpPr/>
            <p:nvPr/>
          </p:nvSpPr>
          <p:spPr>
            <a:xfrm>
              <a:off x="5756881" y="2933973"/>
              <a:ext cx="81248" cy="190666"/>
            </a:xfrm>
            <a:custGeom>
              <a:avLst/>
              <a:gdLst/>
              <a:ahLst/>
              <a:cxnLst/>
              <a:rect l="l" t="t" r="r" b="b"/>
              <a:pathLst>
                <a:path w="4505" h="10572" extrusionOk="0">
                  <a:moveTo>
                    <a:pt x="1079" y="0"/>
                  </a:moveTo>
                  <a:cubicBezTo>
                    <a:pt x="967" y="0"/>
                    <a:pt x="858" y="64"/>
                    <a:pt x="821" y="210"/>
                  </a:cubicBezTo>
                  <a:cubicBezTo>
                    <a:pt x="1" y="3796"/>
                    <a:pt x="1490" y="7778"/>
                    <a:pt x="3891" y="10483"/>
                  </a:cubicBezTo>
                  <a:cubicBezTo>
                    <a:pt x="3947" y="10546"/>
                    <a:pt x="4012" y="10572"/>
                    <a:pt x="4076" y="10572"/>
                  </a:cubicBezTo>
                  <a:cubicBezTo>
                    <a:pt x="4294" y="10572"/>
                    <a:pt x="4504" y="10276"/>
                    <a:pt x="4317" y="10088"/>
                  </a:cubicBezTo>
                  <a:cubicBezTo>
                    <a:pt x="3557" y="9237"/>
                    <a:pt x="2949" y="8204"/>
                    <a:pt x="2432" y="7201"/>
                  </a:cubicBezTo>
                  <a:cubicBezTo>
                    <a:pt x="1368" y="5103"/>
                    <a:pt x="852" y="2702"/>
                    <a:pt x="1368" y="362"/>
                  </a:cubicBezTo>
                  <a:cubicBezTo>
                    <a:pt x="1423" y="143"/>
                    <a:pt x="1248" y="0"/>
                    <a:pt x="10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567;p81">
              <a:extLst>
                <a:ext uri="{FF2B5EF4-FFF2-40B4-BE49-F238E27FC236}">
                  <a16:creationId xmlns="" xmlns:a16="http://schemas.microsoft.com/office/drawing/2014/main" id="{94E087D6-A8D6-4D02-A8F6-8DA4E4F55BDC}"/>
                </a:ext>
              </a:extLst>
            </p:cNvPr>
            <p:cNvSpPr/>
            <p:nvPr/>
          </p:nvSpPr>
          <p:spPr>
            <a:xfrm>
              <a:off x="6493088" y="3746865"/>
              <a:ext cx="144190" cy="614759"/>
            </a:xfrm>
            <a:custGeom>
              <a:avLst/>
              <a:gdLst/>
              <a:ahLst/>
              <a:cxnLst/>
              <a:rect l="l" t="t" r="r" b="b"/>
              <a:pathLst>
                <a:path w="7995" h="34087" extrusionOk="0">
                  <a:moveTo>
                    <a:pt x="62" y="0"/>
                  </a:moveTo>
                  <a:lnTo>
                    <a:pt x="4013" y="27995"/>
                  </a:lnTo>
                  <a:cubicBezTo>
                    <a:pt x="4013" y="27995"/>
                    <a:pt x="3041" y="31581"/>
                    <a:pt x="62" y="33162"/>
                  </a:cubicBezTo>
                  <a:cubicBezTo>
                    <a:pt x="31" y="33192"/>
                    <a:pt x="31" y="33192"/>
                    <a:pt x="1" y="33192"/>
                  </a:cubicBezTo>
                  <a:cubicBezTo>
                    <a:pt x="62" y="33405"/>
                    <a:pt x="123" y="33557"/>
                    <a:pt x="275" y="33709"/>
                  </a:cubicBezTo>
                  <a:cubicBezTo>
                    <a:pt x="576" y="33989"/>
                    <a:pt x="985" y="34086"/>
                    <a:pt x="1393" y="34086"/>
                  </a:cubicBezTo>
                  <a:cubicBezTo>
                    <a:pt x="1560" y="34086"/>
                    <a:pt x="1727" y="34070"/>
                    <a:pt x="1885" y="34044"/>
                  </a:cubicBezTo>
                  <a:cubicBezTo>
                    <a:pt x="2797" y="33861"/>
                    <a:pt x="3648" y="33375"/>
                    <a:pt x="4226" y="32676"/>
                  </a:cubicBezTo>
                  <a:cubicBezTo>
                    <a:pt x="4834" y="31977"/>
                    <a:pt x="5168" y="31065"/>
                    <a:pt x="5776" y="30305"/>
                  </a:cubicBezTo>
                  <a:cubicBezTo>
                    <a:pt x="5989" y="30031"/>
                    <a:pt x="6262" y="29788"/>
                    <a:pt x="6536" y="29575"/>
                  </a:cubicBezTo>
                  <a:cubicBezTo>
                    <a:pt x="7995" y="20305"/>
                    <a:pt x="5959" y="3496"/>
                    <a:pt x="5503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4568;p81">
              <a:extLst>
                <a:ext uri="{FF2B5EF4-FFF2-40B4-BE49-F238E27FC236}">
                  <a16:creationId xmlns="" xmlns:a16="http://schemas.microsoft.com/office/drawing/2014/main" id="{7247BCB8-08F6-4D25-BE3B-186F00103F8B}"/>
                </a:ext>
              </a:extLst>
            </p:cNvPr>
            <p:cNvSpPr/>
            <p:nvPr/>
          </p:nvSpPr>
          <p:spPr>
            <a:xfrm>
              <a:off x="6592316" y="3746324"/>
              <a:ext cx="57027" cy="533944"/>
            </a:xfrm>
            <a:custGeom>
              <a:avLst/>
              <a:gdLst/>
              <a:ahLst/>
              <a:cxnLst/>
              <a:rect l="l" t="t" r="r" b="b"/>
              <a:pathLst>
                <a:path w="3162" h="29606" extrusionOk="0">
                  <a:moveTo>
                    <a:pt x="1" y="0"/>
                  </a:moveTo>
                  <a:cubicBezTo>
                    <a:pt x="457" y="3526"/>
                    <a:pt x="2493" y="20335"/>
                    <a:pt x="1034" y="29605"/>
                  </a:cubicBezTo>
                  <a:cubicBezTo>
                    <a:pt x="1520" y="29241"/>
                    <a:pt x="2098" y="28967"/>
                    <a:pt x="2706" y="28845"/>
                  </a:cubicBezTo>
                  <a:cubicBezTo>
                    <a:pt x="2706" y="28572"/>
                    <a:pt x="2675" y="28298"/>
                    <a:pt x="2645" y="28025"/>
                  </a:cubicBezTo>
                  <a:lnTo>
                    <a:pt x="3162" y="0"/>
                  </a:ln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4569;p81">
              <a:extLst>
                <a:ext uri="{FF2B5EF4-FFF2-40B4-BE49-F238E27FC236}">
                  <a16:creationId xmlns="" xmlns:a16="http://schemas.microsoft.com/office/drawing/2014/main" id="{9A24E889-AFF9-4AC1-8C02-E75DA9DE25F8}"/>
                </a:ext>
              </a:extLst>
            </p:cNvPr>
            <p:cNvSpPr/>
            <p:nvPr/>
          </p:nvSpPr>
          <p:spPr>
            <a:xfrm>
              <a:off x="6692086" y="3737540"/>
              <a:ext cx="168321" cy="630305"/>
            </a:xfrm>
            <a:custGeom>
              <a:avLst/>
              <a:gdLst/>
              <a:ahLst/>
              <a:cxnLst/>
              <a:rect l="l" t="t" r="r" b="b"/>
              <a:pathLst>
                <a:path w="9333" h="34949" extrusionOk="0">
                  <a:moveTo>
                    <a:pt x="7265" y="1"/>
                  </a:moveTo>
                  <a:lnTo>
                    <a:pt x="1" y="578"/>
                  </a:lnTo>
                  <a:lnTo>
                    <a:pt x="2098" y="27873"/>
                  </a:lnTo>
                  <a:cubicBezTo>
                    <a:pt x="2098" y="28177"/>
                    <a:pt x="2128" y="28512"/>
                    <a:pt x="2159" y="28816"/>
                  </a:cubicBezTo>
                  <a:lnTo>
                    <a:pt x="2189" y="29150"/>
                  </a:lnTo>
                  <a:lnTo>
                    <a:pt x="2219" y="29150"/>
                  </a:lnTo>
                  <a:cubicBezTo>
                    <a:pt x="2219" y="29211"/>
                    <a:pt x="2219" y="29272"/>
                    <a:pt x="2250" y="29332"/>
                  </a:cubicBezTo>
                  <a:cubicBezTo>
                    <a:pt x="3861" y="29849"/>
                    <a:pt x="5259" y="31035"/>
                    <a:pt x="5989" y="32554"/>
                  </a:cubicBezTo>
                  <a:cubicBezTo>
                    <a:pt x="6232" y="33071"/>
                    <a:pt x="6414" y="33649"/>
                    <a:pt x="6779" y="34105"/>
                  </a:cubicBezTo>
                  <a:cubicBezTo>
                    <a:pt x="7144" y="34530"/>
                    <a:pt x="7660" y="34834"/>
                    <a:pt x="8238" y="34925"/>
                  </a:cubicBezTo>
                  <a:cubicBezTo>
                    <a:pt x="8332" y="34941"/>
                    <a:pt x="8428" y="34949"/>
                    <a:pt x="8525" y="34949"/>
                  </a:cubicBezTo>
                  <a:cubicBezTo>
                    <a:pt x="8803" y="34949"/>
                    <a:pt x="9084" y="34886"/>
                    <a:pt x="9332" y="34773"/>
                  </a:cubicBezTo>
                  <a:cubicBezTo>
                    <a:pt x="8359" y="32190"/>
                    <a:pt x="5928" y="29758"/>
                    <a:pt x="5928" y="29758"/>
                  </a:cubicBezTo>
                  <a:lnTo>
                    <a:pt x="7265" y="1"/>
                  </a:ln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4570;p81">
              <a:extLst>
                <a:ext uri="{FF2B5EF4-FFF2-40B4-BE49-F238E27FC236}">
                  <a16:creationId xmlns="" xmlns:a16="http://schemas.microsoft.com/office/drawing/2014/main" id="{EC80A7B5-709A-42DB-8D0C-4CB12D8698A1}"/>
                </a:ext>
              </a:extLst>
            </p:cNvPr>
            <p:cNvSpPr/>
            <p:nvPr/>
          </p:nvSpPr>
          <p:spPr>
            <a:xfrm>
              <a:off x="6798438" y="3734799"/>
              <a:ext cx="76216" cy="629890"/>
            </a:xfrm>
            <a:custGeom>
              <a:avLst/>
              <a:gdLst/>
              <a:ahLst/>
              <a:cxnLst/>
              <a:rect l="l" t="t" r="r" b="b"/>
              <a:pathLst>
                <a:path w="4226" h="34926" extrusionOk="0">
                  <a:moveTo>
                    <a:pt x="3192" y="1"/>
                  </a:moveTo>
                  <a:lnTo>
                    <a:pt x="1368" y="153"/>
                  </a:lnTo>
                  <a:lnTo>
                    <a:pt x="0" y="29910"/>
                  </a:lnTo>
                  <a:cubicBezTo>
                    <a:pt x="0" y="29910"/>
                    <a:pt x="2462" y="32342"/>
                    <a:pt x="3465" y="34925"/>
                  </a:cubicBezTo>
                  <a:cubicBezTo>
                    <a:pt x="3648" y="34834"/>
                    <a:pt x="3800" y="34682"/>
                    <a:pt x="3921" y="34530"/>
                  </a:cubicBezTo>
                  <a:cubicBezTo>
                    <a:pt x="4165" y="34196"/>
                    <a:pt x="4225" y="33801"/>
                    <a:pt x="4225" y="33375"/>
                  </a:cubicBezTo>
                  <a:cubicBezTo>
                    <a:pt x="4073" y="33102"/>
                    <a:pt x="3891" y="32858"/>
                    <a:pt x="3709" y="32615"/>
                  </a:cubicBezTo>
                  <a:cubicBezTo>
                    <a:pt x="2888" y="31582"/>
                    <a:pt x="1854" y="30731"/>
                    <a:pt x="1095" y="29636"/>
                  </a:cubicBezTo>
                  <a:cubicBezTo>
                    <a:pt x="1095" y="29636"/>
                    <a:pt x="1064" y="29606"/>
                    <a:pt x="1064" y="29606"/>
                  </a:cubicBezTo>
                  <a:lnTo>
                    <a:pt x="3192" y="1"/>
                  </a:ln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4571;p81">
              <a:extLst>
                <a:ext uri="{FF2B5EF4-FFF2-40B4-BE49-F238E27FC236}">
                  <a16:creationId xmlns="" xmlns:a16="http://schemas.microsoft.com/office/drawing/2014/main" id="{A46CB6F0-31C9-479B-ACFB-3E73D65D3ECC}"/>
                </a:ext>
              </a:extLst>
            </p:cNvPr>
            <p:cNvSpPr/>
            <p:nvPr/>
          </p:nvSpPr>
          <p:spPr>
            <a:xfrm>
              <a:off x="6377967" y="2650000"/>
              <a:ext cx="480777" cy="121334"/>
            </a:xfrm>
            <a:custGeom>
              <a:avLst/>
              <a:gdLst/>
              <a:ahLst/>
              <a:cxnLst/>
              <a:rect l="l" t="t" r="r" b="b"/>
              <a:pathLst>
                <a:path w="26658" h="6571" extrusionOk="0">
                  <a:moveTo>
                    <a:pt x="11842" y="1"/>
                  </a:moveTo>
                  <a:cubicBezTo>
                    <a:pt x="6595" y="1"/>
                    <a:pt x="3012" y="1164"/>
                    <a:pt x="1" y="6571"/>
                  </a:cubicBezTo>
                  <a:cubicBezTo>
                    <a:pt x="6293" y="6267"/>
                    <a:pt x="12615" y="5963"/>
                    <a:pt x="18907" y="5659"/>
                  </a:cubicBezTo>
                  <a:cubicBezTo>
                    <a:pt x="21491" y="5537"/>
                    <a:pt x="24074" y="5416"/>
                    <a:pt x="26658" y="5203"/>
                  </a:cubicBezTo>
                  <a:cubicBezTo>
                    <a:pt x="24956" y="2558"/>
                    <a:pt x="22433" y="613"/>
                    <a:pt x="18664" y="340"/>
                  </a:cubicBezTo>
                  <a:cubicBezTo>
                    <a:pt x="16105" y="171"/>
                    <a:pt x="13851" y="1"/>
                    <a:pt x="1184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4572;p81">
              <a:extLst>
                <a:ext uri="{FF2B5EF4-FFF2-40B4-BE49-F238E27FC236}">
                  <a16:creationId xmlns="" xmlns:a16="http://schemas.microsoft.com/office/drawing/2014/main" id="{FDE498E1-17FF-4630-98BA-3932B0BB78EC}"/>
                </a:ext>
              </a:extLst>
            </p:cNvPr>
            <p:cNvSpPr/>
            <p:nvPr/>
          </p:nvSpPr>
          <p:spPr>
            <a:xfrm>
              <a:off x="6329181" y="2746053"/>
              <a:ext cx="565740" cy="143141"/>
            </a:xfrm>
            <a:custGeom>
              <a:avLst/>
              <a:gdLst/>
              <a:ahLst/>
              <a:cxnLst/>
              <a:rect l="l" t="t" r="r" b="b"/>
              <a:pathLst>
                <a:path w="31369" h="7752" extrusionOk="0">
                  <a:moveTo>
                    <a:pt x="29363" y="1"/>
                  </a:moveTo>
                  <a:cubicBezTo>
                    <a:pt x="26779" y="214"/>
                    <a:pt x="24196" y="335"/>
                    <a:pt x="21612" y="457"/>
                  </a:cubicBezTo>
                  <a:cubicBezTo>
                    <a:pt x="15320" y="761"/>
                    <a:pt x="8998" y="1065"/>
                    <a:pt x="2706" y="1369"/>
                  </a:cubicBezTo>
                  <a:cubicBezTo>
                    <a:pt x="1764" y="3040"/>
                    <a:pt x="882" y="5138"/>
                    <a:pt x="1" y="7752"/>
                  </a:cubicBezTo>
                  <a:cubicBezTo>
                    <a:pt x="10457" y="6627"/>
                    <a:pt x="20913" y="5563"/>
                    <a:pt x="31369" y="4621"/>
                  </a:cubicBezTo>
                  <a:cubicBezTo>
                    <a:pt x="30883" y="2980"/>
                    <a:pt x="30244" y="1399"/>
                    <a:pt x="29363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4573;p81">
              <a:extLst>
                <a:ext uri="{FF2B5EF4-FFF2-40B4-BE49-F238E27FC236}">
                  <a16:creationId xmlns="" xmlns:a16="http://schemas.microsoft.com/office/drawing/2014/main" id="{53BD2F1F-508A-4B12-9B67-F6011E2F03F7}"/>
                </a:ext>
              </a:extLst>
            </p:cNvPr>
            <p:cNvSpPr/>
            <p:nvPr/>
          </p:nvSpPr>
          <p:spPr>
            <a:xfrm>
              <a:off x="6250600" y="2952895"/>
              <a:ext cx="670631" cy="303435"/>
            </a:xfrm>
            <a:custGeom>
              <a:avLst/>
              <a:gdLst/>
              <a:ahLst/>
              <a:cxnLst/>
              <a:rect l="l" t="t" r="r" b="b"/>
              <a:pathLst>
                <a:path w="37185" h="16433" extrusionOk="0">
                  <a:moveTo>
                    <a:pt x="33283" y="0"/>
                  </a:moveTo>
                  <a:cubicBezTo>
                    <a:pt x="23200" y="0"/>
                    <a:pt x="13098" y="345"/>
                    <a:pt x="3020" y="1079"/>
                  </a:cubicBezTo>
                  <a:cubicBezTo>
                    <a:pt x="2655" y="2477"/>
                    <a:pt x="2291" y="3966"/>
                    <a:pt x="1896" y="5608"/>
                  </a:cubicBezTo>
                  <a:cubicBezTo>
                    <a:pt x="0" y="13772"/>
                    <a:pt x="3672" y="16432"/>
                    <a:pt x="9262" y="16432"/>
                  </a:cubicBezTo>
                  <a:cubicBezTo>
                    <a:pt x="19717" y="16432"/>
                    <a:pt x="36881" y="7127"/>
                    <a:pt x="36881" y="7127"/>
                  </a:cubicBezTo>
                  <a:cubicBezTo>
                    <a:pt x="36881" y="7127"/>
                    <a:pt x="37185" y="3997"/>
                    <a:pt x="36881" y="15"/>
                  </a:cubicBezTo>
                  <a:cubicBezTo>
                    <a:pt x="35682" y="5"/>
                    <a:pt x="34482" y="0"/>
                    <a:pt x="33283" y="0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4574;p81">
              <a:extLst>
                <a:ext uri="{FF2B5EF4-FFF2-40B4-BE49-F238E27FC236}">
                  <a16:creationId xmlns="" xmlns:a16="http://schemas.microsoft.com/office/drawing/2014/main" id="{C0087FBC-5DDF-4A60-981E-A18EDEDD7468}"/>
                </a:ext>
              </a:extLst>
            </p:cNvPr>
            <p:cNvSpPr/>
            <p:nvPr/>
          </p:nvSpPr>
          <p:spPr>
            <a:xfrm>
              <a:off x="6305067" y="2831360"/>
              <a:ext cx="610701" cy="141460"/>
            </a:xfrm>
            <a:custGeom>
              <a:avLst/>
              <a:gdLst/>
              <a:ahLst/>
              <a:cxnLst/>
              <a:rect l="l" t="t" r="r" b="b"/>
              <a:pathLst>
                <a:path w="33862" h="7661" extrusionOk="0">
                  <a:moveTo>
                    <a:pt x="32706" y="1"/>
                  </a:moveTo>
                  <a:cubicBezTo>
                    <a:pt x="22250" y="974"/>
                    <a:pt x="11794" y="2007"/>
                    <a:pt x="1338" y="3132"/>
                  </a:cubicBezTo>
                  <a:cubicBezTo>
                    <a:pt x="912" y="4500"/>
                    <a:pt x="456" y="6019"/>
                    <a:pt x="0" y="7661"/>
                  </a:cubicBezTo>
                  <a:cubicBezTo>
                    <a:pt x="10078" y="6927"/>
                    <a:pt x="20180" y="6582"/>
                    <a:pt x="30263" y="6582"/>
                  </a:cubicBezTo>
                  <a:cubicBezTo>
                    <a:pt x="31462" y="6582"/>
                    <a:pt x="32662" y="6587"/>
                    <a:pt x="33861" y="6597"/>
                  </a:cubicBezTo>
                  <a:cubicBezTo>
                    <a:pt x="33679" y="4530"/>
                    <a:pt x="33344" y="2220"/>
                    <a:pt x="32706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4575;p81">
              <a:extLst>
                <a:ext uri="{FF2B5EF4-FFF2-40B4-BE49-F238E27FC236}">
                  <a16:creationId xmlns="" xmlns:a16="http://schemas.microsoft.com/office/drawing/2014/main" id="{EB1146E3-57DF-49C2-92C1-7D6D59C69487}"/>
                </a:ext>
              </a:extLst>
            </p:cNvPr>
            <p:cNvSpPr/>
            <p:nvPr/>
          </p:nvSpPr>
          <p:spPr>
            <a:xfrm>
              <a:off x="6451733" y="4266543"/>
              <a:ext cx="191586" cy="144478"/>
            </a:xfrm>
            <a:custGeom>
              <a:avLst/>
              <a:gdLst/>
              <a:ahLst/>
              <a:cxnLst/>
              <a:rect l="l" t="t" r="r" b="b"/>
              <a:pathLst>
                <a:path w="10623" h="8011" extrusionOk="0">
                  <a:moveTo>
                    <a:pt x="10501" y="0"/>
                  </a:moveTo>
                  <a:lnTo>
                    <a:pt x="10501" y="0"/>
                  </a:lnTo>
                  <a:cubicBezTo>
                    <a:pt x="9559" y="213"/>
                    <a:pt x="8677" y="730"/>
                    <a:pt x="8039" y="1490"/>
                  </a:cubicBezTo>
                  <a:cubicBezTo>
                    <a:pt x="7461" y="2219"/>
                    <a:pt x="7127" y="3131"/>
                    <a:pt x="6519" y="3861"/>
                  </a:cubicBezTo>
                  <a:cubicBezTo>
                    <a:pt x="5941" y="4560"/>
                    <a:pt x="5090" y="5046"/>
                    <a:pt x="4178" y="5198"/>
                  </a:cubicBezTo>
                  <a:cubicBezTo>
                    <a:pt x="4016" y="5234"/>
                    <a:pt x="3846" y="5254"/>
                    <a:pt x="3675" y="5254"/>
                  </a:cubicBezTo>
                  <a:cubicBezTo>
                    <a:pt x="3271" y="5254"/>
                    <a:pt x="2867" y="5142"/>
                    <a:pt x="2568" y="4864"/>
                  </a:cubicBezTo>
                  <a:cubicBezTo>
                    <a:pt x="2446" y="4742"/>
                    <a:pt x="2355" y="4560"/>
                    <a:pt x="2294" y="4377"/>
                  </a:cubicBezTo>
                  <a:lnTo>
                    <a:pt x="2294" y="4377"/>
                  </a:lnTo>
                  <a:cubicBezTo>
                    <a:pt x="0" y="5657"/>
                    <a:pt x="909" y="8011"/>
                    <a:pt x="3087" y="8011"/>
                  </a:cubicBezTo>
                  <a:cubicBezTo>
                    <a:pt x="3650" y="8011"/>
                    <a:pt x="4299" y="7853"/>
                    <a:pt x="4999" y="7478"/>
                  </a:cubicBezTo>
                  <a:cubicBezTo>
                    <a:pt x="8403" y="5624"/>
                    <a:pt x="9528" y="3952"/>
                    <a:pt x="9528" y="3952"/>
                  </a:cubicBezTo>
                  <a:cubicBezTo>
                    <a:pt x="9528" y="3952"/>
                    <a:pt x="10622" y="2706"/>
                    <a:pt x="1050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4576;p81">
              <a:extLst>
                <a:ext uri="{FF2B5EF4-FFF2-40B4-BE49-F238E27FC236}">
                  <a16:creationId xmlns="" xmlns:a16="http://schemas.microsoft.com/office/drawing/2014/main" id="{F09BD034-3FB1-4CE0-8669-1AED53BECFAE}"/>
                </a:ext>
              </a:extLst>
            </p:cNvPr>
            <p:cNvSpPr/>
            <p:nvPr/>
          </p:nvSpPr>
          <p:spPr>
            <a:xfrm>
              <a:off x="6732647" y="4266543"/>
              <a:ext cx="156814" cy="144424"/>
            </a:xfrm>
            <a:custGeom>
              <a:avLst/>
              <a:gdLst/>
              <a:ahLst/>
              <a:cxnLst/>
              <a:rect l="l" t="t" r="r" b="b"/>
              <a:pathLst>
                <a:path w="8695" h="8008" extrusionOk="0">
                  <a:moveTo>
                    <a:pt x="1" y="0"/>
                  </a:moveTo>
                  <a:lnTo>
                    <a:pt x="1" y="0"/>
                  </a:lnTo>
                  <a:cubicBezTo>
                    <a:pt x="305" y="1429"/>
                    <a:pt x="1004" y="2827"/>
                    <a:pt x="1825" y="4043"/>
                  </a:cubicBezTo>
                  <a:cubicBezTo>
                    <a:pt x="2220" y="4651"/>
                    <a:pt x="2706" y="5289"/>
                    <a:pt x="3223" y="5897"/>
                  </a:cubicBezTo>
                  <a:cubicBezTo>
                    <a:pt x="3952" y="6688"/>
                    <a:pt x="4803" y="7417"/>
                    <a:pt x="5806" y="7782"/>
                  </a:cubicBezTo>
                  <a:cubicBezTo>
                    <a:pt x="6121" y="7911"/>
                    <a:pt x="6470" y="8007"/>
                    <a:pt x="6818" y="8007"/>
                  </a:cubicBezTo>
                  <a:cubicBezTo>
                    <a:pt x="7042" y="8007"/>
                    <a:pt x="7265" y="7968"/>
                    <a:pt x="7478" y="7873"/>
                  </a:cubicBezTo>
                  <a:cubicBezTo>
                    <a:pt x="7934" y="7691"/>
                    <a:pt x="8238" y="7265"/>
                    <a:pt x="8390" y="6779"/>
                  </a:cubicBezTo>
                  <a:cubicBezTo>
                    <a:pt x="8694" y="5836"/>
                    <a:pt x="8390" y="4803"/>
                    <a:pt x="7873" y="3891"/>
                  </a:cubicBezTo>
                  <a:cubicBezTo>
                    <a:pt x="7873" y="4317"/>
                    <a:pt x="7813" y="4712"/>
                    <a:pt x="7569" y="5046"/>
                  </a:cubicBezTo>
                  <a:cubicBezTo>
                    <a:pt x="7291" y="5426"/>
                    <a:pt x="6780" y="5616"/>
                    <a:pt x="6283" y="5616"/>
                  </a:cubicBezTo>
                  <a:cubicBezTo>
                    <a:pt x="6184" y="5616"/>
                    <a:pt x="6085" y="5608"/>
                    <a:pt x="5989" y="5593"/>
                  </a:cubicBezTo>
                  <a:cubicBezTo>
                    <a:pt x="5411" y="5502"/>
                    <a:pt x="4895" y="5198"/>
                    <a:pt x="4530" y="4773"/>
                  </a:cubicBezTo>
                  <a:cubicBezTo>
                    <a:pt x="4165" y="4317"/>
                    <a:pt x="3983" y="3739"/>
                    <a:pt x="3740" y="3222"/>
                  </a:cubicBezTo>
                  <a:cubicBezTo>
                    <a:pt x="3010" y="1703"/>
                    <a:pt x="1612" y="517"/>
                    <a:pt x="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4577;p81">
              <a:extLst>
                <a:ext uri="{FF2B5EF4-FFF2-40B4-BE49-F238E27FC236}">
                  <a16:creationId xmlns="" xmlns:a16="http://schemas.microsoft.com/office/drawing/2014/main" id="{CB71A0C8-ABDF-400A-B953-F42562072F9A}"/>
                </a:ext>
              </a:extLst>
            </p:cNvPr>
            <p:cNvSpPr/>
            <p:nvPr/>
          </p:nvSpPr>
          <p:spPr>
            <a:xfrm>
              <a:off x="7002901" y="4297798"/>
              <a:ext cx="240677" cy="25231"/>
            </a:xfrm>
            <a:custGeom>
              <a:avLst/>
              <a:gdLst/>
              <a:ahLst/>
              <a:cxnLst/>
              <a:rect l="l" t="t" r="r" b="b"/>
              <a:pathLst>
                <a:path w="13345" h="1399" extrusionOk="0">
                  <a:moveTo>
                    <a:pt x="275" y="0"/>
                  </a:moveTo>
                  <a:cubicBezTo>
                    <a:pt x="1" y="730"/>
                    <a:pt x="123" y="1398"/>
                    <a:pt x="123" y="1398"/>
                  </a:cubicBezTo>
                  <a:lnTo>
                    <a:pt x="13314" y="1398"/>
                  </a:lnTo>
                  <a:lnTo>
                    <a:pt x="13345" y="0"/>
                  </a:ln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4578;p81">
              <a:extLst>
                <a:ext uri="{FF2B5EF4-FFF2-40B4-BE49-F238E27FC236}">
                  <a16:creationId xmlns="" xmlns:a16="http://schemas.microsoft.com/office/drawing/2014/main" id="{4D8BE55D-B049-416B-8938-342143ED7384}"/>
                </a:ext>
              </a:extLst>
            </p:cNvPr>
            <p:cNvSpPr/>
            <p:nvPr/>
          </p:nvSpPr>
          <p:spPr>
            <a:xfrm>
              <a:off x="7007843" y="4251195"/>
              <a:ext cx="111294" cy="46602"/>
            </a:xfrm>
            <a:custGeom>
              <a:avLst/>
              <a:gdLst/>
              <a:ahLst/>
              <a:cxnLst/>
              <a:rect l="l" t="t" r="r" b="b"/>
              <a:pathLst>
                <a:path w="6171" h="2584" extrusionOk="0">
                  <a:moveTo>
                    <a:pt x="5107" y="0"/>
                  </a:moveTo>
                  <a:cubicBezTo>
                    <a:pt x="4408" y="456"/>
                    <a:pt x="3678" y="760"/>
                    <a:pt x="2888" y="851"/>
                  </a:cubicBezTo>
                  <a:cubicBezTo>
                    <a:pt x="1034" y="1064"/>
                    <a:pt x="304" y="1855"/>
                    <a:pt x="1" y="2584"/>
                  </a:cubicBezTo>
                  <a:lnTo>
                    <a:pt x="6171" y="2584"/>
                  </a:lnTo>
                  <a:cubicBezTo>
                    <a:pt x="6049" y="1429"/>
                    <a:pt x="5533" y="548"/>
                    <a:pt x="5107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4579;p81">
              <a:extLst>
                <a:ext uri="{FF2B5EF4-FFF2-40B4-BE49-F238E27FC236}">
                  <a16:creationId xmlns="" xmlns:a16="http://schemas.microsoft.com/office/drawing/2014/main" id="{776D85FA-A785-4E7F-82FE-DB0F034143B7}"/>
                </a:ext>
              </a:extLst>
            </p:cNvPr>
            <p:cNvSpPr/>
            <p:nvPr/>
          </p:nvSpPr>
          <p:spPr>
            <a:xfrm>
              <a:off x="7099929" y="4166773"/>
              <a:ext cx="144749" cy="131024"/>
            </a:xfrm>
            <a:custGeom>
              <a:avLst/>
              <a:gdLst/>
              <a:ahLst/>
              <a:cxnLst/>
              <a:rect l="l" t="t" r="r" b="b"/>
              <a:pathLst>
                <a:path w="8026" h="7265" extrusionOk="0">
                  <a:moveTo>
                    <a:pt x="4226" y="0"/>
                  </a:moveTo>
                  <a:cubicBezTo>
                    <a:pt x="4226" y="0"/>
                    <a:pt x="2493" y="3131"/>
                    <a:pt x="1" y="4712"/>
                  </a:cubicBezTo>
                  <a:cubicBezTo>
                    <a:pt x="427" y="5229"/>
                    <a:pt x="943" y="6110"/>
                    <a:pt x="1065" y="7265"/>
                  </a:cubicBezTo>
                  <a:lnTo>
                    <a:pt x="7934" y="7265"/>
                  </a:lnTo>
                  <a:lnTo>
                    <a:pt x="8025" y="1034"/>
                  </a:lnTo>
                  <a:lnTo>
                    <a:pt x="4226" y="0"/>
                  </a:ln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4580;p81">
              <a:extLst>
                <a:ext uri="{FF2B5EF4-FFF2-40B4-BE49-F238E27FC236}">
                  <a16:creationId xmlns="" xmlns:a16="http://schemas.microsoft.com/office/drawing/2014/main" id="{B657864E-33E1-4FA0-B646-3DAA3783060C}"/>
                </a:ext>
              </a:extLst>
            </p:cNvPr>
            <p:cNvSpPr/>
            <p:nvPr/>
          </p:nvSpPr>
          <p:spPr>
            <a:xfrm>
              <a:off x="7342230" y="4292856"/>
              <a:ext cx="186410" cy="63844"/>
            </a:xfrm>
            <a:custGeom>
              <a:avLst/>
              <a:gdLst/>
              <a:ahLst/>
              <a:cxnLst/>
              <a:rect l="l" t="t" r="r" b="b"/>
              <a:pathLst>
                <a:path w="10336" h="3540" extrusionOk="0">
                  <a:moveTo>
                    <a:pt x="1" y="0"/>
                  </a:moveTo>
                  <a:cubicBezTo>
                    <a:pt x="1" y="183"/>
                    <a:pt x="1" y="365"/>
                    <a:pt x="1" y="517"/>
                  </a:cubicBezTo>
                  <a:cubicBezTo>
                    <a:pt x="62" y="1125"/>
                    <a:pt x="183" y="1763"/>
                    <a:pt x="578" y="2189"/>
                  </a:cubicBezTo>
                  <a:cubicBezTo>
                    <a:pt x="882" y="2554"/>
                    <a:pt x="1338" y="2736"/>
                    <a:pt x="1794" y="2888"/>
                  </a:cubicBezTo>
                  <a:cubicBezTo>
                    <a:pt x="3115" y="3341"/>
                    <a:pt x="4513" y="3539"/>
                    <a:pt x="5913" y="3539"/>
                  </a:cubicBezTo>
                  <a:cubicBezTo>
                    <a:pt x="6671" y="3539"/>
                    <a:pt x="7430" y="3481"/>
                    <a:pt x="8177" y="3374"/>
                  </a:cubicBezTo>
                  <a:cubicBezTo>
                    <a:pt x="8603" y="3314"/>
                    <a:pt x="9059" y="3222"/>
                    <a:pt x="9454" y="3010"/>
                  </a:cubicBezTo>
                  <a:cubicBezTo>
                    <a:pt x="9849" y="2797"/>
                    <a:pt x="10214" y="2463"/>
                    <a:pt x="10275" y="2007"/>
                  </a:cubicBezTo>
                  <a:cubicBezTo>
                    <a:pt x="10335" y="1703"/>
                    <a:pt x="10275" y="1399"/>
                    <a:pt x="10123" y="1125"/>
                  </a:cubicBezTo>
                  <a:cubicBezTo>
                    <a:pt x="9092" y="1776"/>
                    <a:pt x="7650" y="2112"/>
                    <a:pt x="6530" y="2112"/>
                  </a:cubicBezTo>
                  <a:cubicBezTo>
                    <a:pt x="6395" y="2112"/>
                    <a:pt x="6265" y="2108"/>
                    <a:pt x="6141" y="2098"/>
                  </a:cubicBezTo>
                  <a:cubicBezTo>
                    <a:pt x="4621" y="1946"/>
                    <a:pt x="3101" y="1429"/>
                    <a:pt x="1733" y="821"/>
                  </a:cubicBezTo>
                  <a:cubicBezTo>
                    <a:pt x="1186" y="608"/>
                    <a:pt x="639" y="365"/>
                    <a:pt x="92" y="92"/>
                  </a:cubicBezTo>
                  <a:cubicBezTo>
                    <a:pt x="92" y="61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4581;p81">
              <a:extLst>
                <a:ext uri="{FF2B5EF4-FFF2-40B4-BE49-F238E27FC236}">
                  <a16:creationId xmlns="" xmlns:a16="http://schemas.microsoft.com/office/drawing/2014/main" id="{5F1E06BB-CF83-423B-84DE-9D18C6D6A4A6}"/>
                </a:ext>
              </a:extLst>
            </p:cNvPr>
            <p:cNvSpPr/>
            <p:nvPr/>
          </p:nvSpPr>
          <p:spPr>
            <a:xfrm>
              <a:off x="7338947" y="4158892"/>
              <a:ext cx="129383" cy="163036"/>
            </a:xfrm>
            <a:custGeom>
              <a:avLst/>
              <a:gdLst/>
              <a:ahLst/>
              <a:cxnLst/>
              <a:rect l="l" t="t" r="r" b="b"/>
              <a:pathLst>
                <a:path w="7174" h="9040" extrusionOk="0">
                  <a:moveTo>
                    <a:pt x="1825" y="0"/>
                  </a:moveTo>
                  <a:cubicBezTo>
                    <a:pt x="1340" y="0"/>
                    <a:pt x="870" y="50"/>
                    <a:pt x="548" y="255"/>
                  </a:cubicBezTo>
                  <a:cubicBezTo>
                    <a:pt x="1" y="620"/>
                    <a:pt x="92" y="1319"/>
                    <a:pt x="122" y="1896"/>
                  </a:cubicBezTo>
                  <a:cubicBezTo>
                    <a:pt x="274" y="3720"/>
                    <a:pt x="213" y="5605"/>
                    <a:pt x="183" y="7428"/>
                  </a:cubicBezTo>
                  <a:cubicBezTo>
                    <a:pt x="213" y="7459"/>
                    <a:pt x="274" y="7489"/>
                    <a:pt x="274" y="7489"/>
                  </a:cubicBezTo>
                  <a:cubicBezTo>
                    <a:pt x="821" y="7763"/>
                    <a:pt x="1368" y="8036"/>
                    <a:pt x="1915" y="8249"/>
                  </a:cubicBezTo>
                  <a:cubicBezTo>
                    <a:pt x="2584" y="8553"/>
                    <a:pt x="3314" y="8827"/>
                    <a:pt x="4043" y="9039"/>
                  </a:cubicBezTo>
                  <a:cubicBezTo>
                    <a:pt x="4529" y="7155"/>
                    <a:pt x="6171" y="6638"/>
                    <a:pt x="7174" y="6486"/>
                  </a:cubicBezTo>
                  <a:cubicBezTo>
                    <a:pt x="6444" y="5969"/>
                    <a:pt x="5806" y="5362"/>
                    <a:pt x="5411" y="4571"/>
                  </a:cubicBezTo>
                  <a:cubicBezTo>
                    <a:pt x="5198" y="4146"/>
                    <a:pt x="5077" y="3690"/>
                    <a:pt x="4925" y="3234"/>
                  </a:cubicBezTo>
                  <a:cubicBezTo>
                    <a:pt x="4621" y="2261"/>
                    <a:pt x="4226" y="1258"/>
                    <a:pt x="3770" y="316"/>
                  </a:cubicBezTo>
                  <a:cubicBezTo>
                    <a:pt x="3709" y="255"/>
                    <a:pt x="3678" y="164"/>
                    <a:pt x="3618" y="103"/>
                  </a:cubicBezTo>
                  <a:cubicBezTo>
                    <a:pt x="3526" y="42"/>
                    <a:pt x="3405" y="42"/>
                    <a:pt x="3283" y="42"/>
                  </a:cubicBezTo>
                  <a:cubicBezTo>
                    <a:pt x="3236" y="44"/>
                    <a:pt x="3187" y="45"/>
                    <a:pt x="3135" y="45"/>
                  </a:cubicBezTo>
                  <a:cubicBezTo>
                    <a:pt x="2760" y="45"/>
                    <a:pt x="2286" y="0"/>
                    <a:pt x="182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4582;p81">
              <a:extLst>
                <a:ext uri="{FF2B5EF4-FFF2-40B4-BE49-F238E27FC236}">
                  <a16:creationId xmlns="" xmlns:a16="http://schemas.microsoft.com/office/drawing/2014/main" id="{8D2A00B4-4F1D-4BA2-AF68-B15BCA8FE218}"/>
                </a:ext>
              </a:extLst>
            </p:cNvPr>
            <p:cNvSpPr/>
            <p:nvPr/>
          </p:nvSpPr>
          <p:spPr>
            <a:xfrm>
              <a:off x="7411863" y="4275867"/>
              <a:ext cx="112935" cy="55097"/>
            </a:xfrm>
            <a:custGeom>
              <a:avLst/>
              <a:gdLst/>
              <a:ahLst/>
              <a:cxnLst/>
              <a:rect l="l" t="t" r="r" b="b"/>
              <a:pathLst>
                <a:path w="6262" h="3055" extrusionOk="0">
                  <a:moveTo>
                    <a:pt x="3161" y="0"/>
                  </a:moveTo>
                  <a:cubicBezTo>
                    <a:pt x="2128" y="152"/>
                    <a:pt x="486" y="669"/>
                    <a:pt x="0" y="2553"/>
                  </a:cubicBezTo>
                  <a:cubicBezTo>
                    <a:pt x="730" y="2797"/>
                    <a:pt x="1490" y="2979"/>
                    <a:pt x="2280" y="3040"/>
                  </a:cubicBezTo>
                  <a:cubicBezTo>
                    <a:pt x="2404" y="3050"/>
                    <a:pt x="2534" y="3054"/>
                    <a:pt x="2669" y="3054"/>
                  </a:cubicBezTo>
                  <a:cubicBezTo>
                    <a:pt x="3789" y="3054"/>
                    <a:pt x="5231" y="2718"/>
                    <a:pt x="6262" y="2067"/>
                  </a:cubicBezTo>
                  <a:cubicBezTo>
                    <a:pt x="6170" y="1854"/>
                    <a:pt x="5988" y="1642"/>
                    <a:pt x="5806" y="1490"/>
                  </a:cubicBezTo>
                  <a:cubicBezTo>
                    <a:pt x="5380" y="1125"/>
                    <a:pt x="4863" y="912"/>
                    <a:pt x="4377" y="669"/>
                  </a:cubicBezTo>
                  <a:cubicBezTo>
                    <a:pt x="3952" y="487"/>
                    <a:pt x="3526" y="243"/>
                    <a:pt x="3161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4583;p81">
              <a:extLst>
                <a:ext uri="{FF2B5EF4-FFF2-40B4-BE49-F238E27FC236}">
                  <a16:creationId xmlns="" xmlns:a16="http://schemas.microsoft.com/office/drawing/2014/main" id="{BDDFBD88-00C5-4697-A3AA-4E9D22D026DF}"/>
                </a:ext>
              </a:extLst>
            </p:cNvPr>
            <p:cNvSpPr/>
            <p:nvPr/>
          </p:nvSpPr>
          <p:spPr>
            <a:xfrm>
              <a:off x="7400897" y="4259473"/>
              <a:ext cx="55602" cy="29884"/>
            </a:xfrm>
            <a:custGeom>
              <a:avLst/>
              <a:gdLst/>
              <a:ahLst/>
              <a:cxnLst/>
              <a:rect l="l" t="t" r="r" b="b"/>
              <a:pathLst>
                <a:path w="3083" h="1657" extrusionOk="0">
                  <a:moveTo>
                    <a:pt x="122" y="1396"/>
                  </a:moveTo>
                  <a:cubicBezTo>
                    <a:pt x="124" y="1396"/>
                    <a:pt x="127" y="1396"/>
                    <a:pt x="129" y="1396"/>
                  </a:cubicBezTo>
                  <a:lnTo>
                    <a:pt x="129" y="1396"/>
                  </a:lnTo>
                  <a:cubicBezTo>
                    <a:pt x="117" y="1403"/>
                    <a:pt x="104" y="1413"/>
                    <a:pt x="91" y="1426"/>
                  </a:cubicBezTo>
                  <a:cubicBezTo>
                    <a:pt x="91" y="1426"/>
                    <a:pt x="91" y="1426"/>
                    <a:pt x="122" y="1396"/>
                  </a:cubicBezTo>
                  <a:close/>
                  <a:moveTo>
                    <a:pt x="329" y="1454"/>
                  </a:moveTo>
                  <a:lnTo>
                    <a:pt x="329" y="1454"/>
                  </a:lnTo>
                  <a:cubicBezTo>
                    <a:pt x="331" y="1455"/>
                    <a:pt x="333" y="1456"/>
                    <a:pt x="335" y="1456"/>
                  </a:cubicBezTo>
                  <a:cubicBezTo>
                    <a:pt x="335" y="1460"/>
                    <a:pt x="335" y="1463"/>
                    <a:pt x="335" y="1467"/>
                  </a:cubicBezTo>
                  <a:lnTo>
                    <a:pt x="335" y="1467"/>
                  </a:lnTo>
                  <a:cubicBezTo>
                    <a:pt x="333" y="1463"/>
                    <a:pt x="331" y="1459"/>
                    <a:pt x="329" y="1454"/>
                  </a:cubicBezTo>
                  <a:close/>
                  <a:moveTo>
                    <a:pt x="2361" y="1"/>
                  </a:moveTo>
                  <a:cubicBezTo>
                    <a:pt x="1525" y="1"/>
                    <a:pt x="736" y="571"/>
                    <a:pt x="213" y="1244"/>
                  </a:cubicBezTo>
                  <a:cubicBezTo>
                    <a:pt x="152" y="1304"/>
                    <a:pt x="0" y="1487"/>
                    <a:pt x="61" y="1578"/>
                  </a:cubicBezTo>
                  <a:cubicBezTo>
                    <a:pt x="100" y="1636"/>
                    <a:pt x="138" y="1657"/>
                    <a:pt x="184" y="1657"/>
                  </a:cubicBezTo>
                  <a:cubicBezTo>
                    <a:pt x="211" y="1657"/>
                    <a:pt x="240" y="1650"/>
                    <a:pt x="274" y="1639"/>
                  </a:cubicBezTo>
                  <a:cubicBezTo>
                    <a:pt x="274" y="1639"/>
                    <a:pt x="304" y="1639"/>
                    <a:pt x="304" y="1608"/>
                  </a:cubicBezTo>
                  <a:cubicBezTo>
                    <a:pt x="323" y="1590"/>
                    <a:pt x="334" y="1569"/>
                    <a:pt x="340" y="1547"/>
                  </a:cubicBezTo>
                  <a:lnTo>
                    <a:pt x="340" y="1547"/>
                  </a:lnTo>
                  <a:cubicBezTo>
                    <a:pt x="365" y="1544"/>
                    <a:pt x="365" y="1515"/>
                    <a:pt x="365" y="1487"/>
                  </a:cubicBezTo>
                  <a:cubicBezTo>
                    <a:pt x="426" y="1426"/>
                    <a:pt x="456" y="1396"/>
                    <a:pt x="517" y="1335"/>
                  </a:cubicBezTo>
                  <a:cubicBezTo>
                    <a:pt x="669" y="1122"/>
                    <a:pt x="851" y="940"/>
                    <a:pt x="1064" y="788"/>
                  </a:cubicBezTo>
                  <a:cubicBezTo>
                    <a:pt x="1449" y="493"/>
                    <a:pt x="1901" y="283"/>
                    <a:pt x="2371" y="283"/>
                  </a:cubicBezTo>
                  <a:cubicBezTo>
                    <a:pt x="2532" y="283"/>
                    <a:pt x="2695" y="308"/>
                    <a:pt x="2857" y="362"/>
                  </a:cubicBezTo>
                  <a:cubicBezTo>
                    <a:pt x="2875" y="368"/>
                    <a:pt x="2892" y="371"/>
                    <a:pt x="2908" y="371"/>
                  </a:cubicBezTo>
                  <a:cubicBezTo>
                    <a:pt x="3049" y="371"/>
                    <a:pt x="3083" y="143"/>
                    <a:pt x="2918" y="89"/>
                  </a:cubicBezTo>
                  <a:cubicBezTo>
                    <a:pt x="2732" y="28"/>
                    <a:pt x="2545" y="1"/>
                    <a:pt x="23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4584;p81">
              <a:extLst>
                <a:ext uri="{FF2B5EF4-FFF2-40B4-BE49-F238E27FC236}">
                  <a16:creationId xmlns="" xmlns:a16="http://schemas.microsoft.com/office/drawing/2014/main" id="{B4E0D5D3-459F-4D83-8FD9-A58A054BF496}"/>
                </a:ext>
              </a:extLst>
            </p:cNvPr>
            <p:cNvSpPr/>
            <p:nvPr/>
          </p:nvSpPr>
          <p:spPr>
            <a:xfrm>
              <a:off x="7383890" y="4234297"/>
              <a:ext cx="55620" cy="30118"/>
            </a:xfrm>
            <a:custGeom>
              <a:avLst/>
              <a:gdLst/>
              <a:ahLst/>
              <a:cxnLst/>
              <a:rect l="l" t="t" r="r" b="b"/>
              <a:pathLst>
                <a:path w="3084" h="1670" extrusionOk="0">
                  <a:moveTo>
                    <a:pt x="123" y="1393"/>
                  </a:moveTo>
                  <a:cubicBezTo>
                    <a:pt x="125" y="1394"/>
                    <a:pt x="127" y="1396"/>
                    <a:pt x="130" y="1397"/>
                  </a:cubicBezTo>
                  <a:lnTo>
                    <a:pt x="130" y="1397"/>
                  </a:lnTo>
                  <a:cubicBezTo>
                    <a:pt x="116" y="1403"/>
                    <a:pt x="104" y="1412"/>
                    <a:pt x="92" y="1424"/>
                  </a:cubicBezTo>
                  <a:cubicBezTo>
                    <a:pt x="92" y="1424"/>
                    <a:pt x="92" y="1424"/>
                    <a:pt x="123" y="1393"/>
                  </a:cubicBezTo>
                  <a:close/>
                  <a:moveTo>
                    <a:pt x="335" y="1581"/>
                  </a:moveTo>
                  <a:lnTo>
                    <a:pt x="335" y="1581"/>
                  </a:lnTo>
                  <a:cubicBezTo>
                    <a:pt x="334" y="1583"/>
                    <a:pt x="334" y="1584"/>
                    <a:pt x="333" y="1586"/>
                  </a:cubicBezTo>
                  <a:lnTo>
                    <a:pt x="333" y="1586"/>
                  </a:lnTo>
                  <a:cubicBezTo>
                    <a:pt x="334" y="1585"/>
                    <a:pt x="335" y="1583"/>
                    <a:pt x="335" y="1581"/>
                  </a:cubicBezTo>
                  <a:close/>
                  <a:moveTo>
                    <a:pt x="2365" y="1"/>
                  </a:moveTo>
                  <a:cubicBezTo>
                    <a:pt x="1514" y="1"/>
                    <a:pt x="740" y="590"/>
                    <a:pt x="214" y="1241"/>
                  </a:cubicBezTo>
                  <a:cubicBezTo>
                    <a:pt x="153" y="1333"/>
                    <a:pt x="1" y="1485"/>
                    <a:pt x="62" y="1606"/>
                  </a:cubicBezTo>
                  <a:cubicBezTo>
                    <a:pt x="99" y="1644"/>
                    <a:pt x="137" y="1670"/>
                    <a:pt x="182" y="1670"/>
                  </a:cubicBezTo>
                  <a:cubicBezTo>
                    <a:pt x="209" y="1670"/>
                    <a:pt x="240" y="1660"/>
                    <a:pt x="275" y="1636"/>
                  </a:cubicBezTo>
                  <a:lnTo>
                    <a:pt x="305" y="1636"/>
                  </a:lnTo>
                  <a:cubicBezTo>
                    <a:pt x="318" y="1620"/>
                    <a:pt x="328" y="1603"/>
                    <a:pt x="333" y="1586"/>
                  </a:cubicBezTo>
                  <a:lnTo>
                    <a:pt x="333" y="1586"/>
                  </a:lnTo>
                  <a:cubicBezTo>
                    <a:pt x="332" y="1588"/>
                    <a:pt x="330" y="1589"/>
                    <a:pt x="329" y="1589"/>
                  </a:cubicBezTo>
                  <a:cubicBezTo>
                    <a:pt x="322" y="1589"/>
                    <a:pt x="315" y="1576"/>
                    <a:pt x="335" y="1576"/>
                  </a:cubicBezTo>
                  <a:cubicBezTo>
                    <a:pt x="335" y="1578"/>
                    <a:pt x="335" y="1580"/>
                    <a:pt x="335" y="1581"/>
                  </a:cubicBezTo>
                  <a:lnTo>
                    <a:pt x="335" y="1581"/>
                  </a:lnTo>
                  <a:cubicBezTo>
                    <a:pt x="338" y="1571"/>
                    <a:pt x="340" y="1562"/>
                    <a:pt x="341" y="1552"/>
                  </a:cubicBezTo>
                  <a:lnTo>
                    <a:pt x="341" y="1552"/>
                  </a:lnTo>
                  <a:cubicBezTo>
                    <a:pt x="349" y="1531"/>
                    <a:pt x="366" y="1515"/>
                    <a:pt x="366" y="1515"/>
                  </a:cubicBezTo>
                  <a:cubicBezTo>
                    <a:pt x="427" y="1424"/>
                    <a:pt x="457" y="1393"/>
                    <a:pt x="518" y="1333"/>
                  </a:cubicBezTo>
                  <a:cubicBezTo>
                    <a:pt x="670" y="1120"/>
                    <a:pt x="852" y="937"/>
                    <a:pt x="1065" y="785"/>
                  </a:cubicBezTo>
                  <a:cubicBezTo>
                    <a:pt x="1427" y="491"/>
                    <a:pt x="1891" y="281"/>
                    <a:pt x="2367" y="281"/>
                  </a:cubicBezTo>
                  <a:cubicBezTo>
                    <a:pt x="2531" y="281"/>
                    <a:pt x="2695" y="306"/>
                    <a:pt x="2858" y="360"/>
                  </a:cubicBezTo>
                  <a:cubicBezTo>
                    <a:pt x="2873" y="366"/>
                    <a:pt x="2888" y="369"/>
                    <a:pt x="2901" y="369"/>
                  </a:cubicBezTo>
                  <a:cubicBezTo>
                    <a:pt x="3026" y="369"/>
                    <a:pt x="3083" y="141"/>
                    <a:pt x="2919" y="86"/>
                  </a:cubicBezTo>
                  <a:cubicBezTo>
                    <a:pt x="2732" y="28"/>
                    <a:pt x="2547" y="1"/>
                    <a:pt x="2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4585;p81">
              <a:extLst>
                <a:ext uri="{FF2B5EF4-FFF2-40B4-BE49-F238E27FC236}">
                  <a16:creationId xmlns="" xmlns:a16="http://schemas.microsoft.com/office/drawing/2014/main" id="{A41DF7C3-9CFB-49A7-8B59-77464BF697D4}"/>
                </a:ext>
              </a:extLst>
            </p:cNvPr>
            <p:cNvSpPr/>
            <p:nvPr/>
          </p:nvSpPr>
          <p:spPr>
            <a:xfrm>
              <a:off x="7377326" y="4215612"/>
              <a:ext cx="55061" cy="29902"/>
            </a:xfrm>
            <a:custGeom>
              <a:avLst/>
              <a:gdLst/>
              <a:ahLst/>
              <a:cxnLst/>
              <a:rect l="l" t="t" r="r" b="b"/>
              <a:pathLst>
                <a:path w="3053" h="1658" extrusionOk="0">
                  <a:moveTo>
                    <a:pt x="2320" y="1"/>
                  </a:moveTo>
                  <a:cubicBezTo>
                    <a:pt x="1474" y="1"/>
                    <a:pt x="706" y="571"/>
                    <a:pt x="183" y="1244"/>
                  </a:cubicBezTo>
                  <a:cubicBezTo>
                    <a:pt x="154" y="1273"/>
                    <a:pt x="104" y="1330"/>
                    <a:pt x="66" y="1391"/>
                  </a:cubicBezTo>
                  <a:lnTo>
                    <a:pt x="66" y="1391"/>
                  </a:lnTo>
                  <a:cubicBezTo>
                    <a:pt x="65" y="1392"/>
                    <a:pt x="63" y="1394"/>
                    <a:pt x="61" y="1396"/>
                  </a:cubicBezTo>
                  <a:cubicBezTo>
                    <a:pt x="61" y="1397"/>
                    <a:pt x="61" y="1398"/>
                    <a:pt x="61" y="1400"/>
                  </a:cubicBezTo>
                  <a:lnTo>
                    <a:pt x="61" y="1400"/>
                  </a:lnTo>
                  <a:cubicBezTo>
                    <a:pt x="23" y="1464"/>
                    <a:pt x="0" y="1533"/>
                    <a:pt x="31" y="1578"/>
                  </a:cubicBezTo>
                  <a:cubicBezTo>
                    <a:pt x="69" y="1636"/>
                    <a:pt x="108" y="1657"/>
                    <a:pt x="154" y="1657"/>
                  </a:cubicBezTo>
                  <a:cubicBezTo>
                    <a:pt x="181" y="1657"/>
                    <a:pt x="210" y="1650"/>
                    <a:pt x="243" y="1639"/>
                  </a:cubicBezTo>
                  <a:cubicBezTo>
                    <a:pt x="243" y="1639"/>
                    <a:pt x="243" y="1639"/>
                    <a:pt x="274" y="1609"/>
                  </a:cubicBezTo>
                  <a:cubicBezTo>
                    <a:pt x="282" y="1600"/>
                    <a:pt x="289" y="1592"/>
                    <a:pt x="294" y="1583"/>
                  </a:cubicBezTo>
                  <a:lnTo>
                    <a:pt x="294" y="1583"/>
                  </a:lnTo>
                  <a:cubicBezTo>
                    <a:pt x="294" y="1583"/>
                    <a:pt x="295" y="1583"/>
                    <a:pt x="295" y="1583"/>
                  </a:cubicBezTo>
                  <a:cubicBezTo>
                    <a:pt x="298" y="1583"/>
                    <a:pt x="302" y="1577"/>
                    <a:pt x="303" y="1563"/>
                  </a:cubicBezTo>
                  <a:lnTo>
                    <a:pt x="303" y="1563"/>
                  </a:lnTo>
                  <a:cubicBezTo>
                    <a:pt x="301" y="1570"/>
                    <a:pt x="298" y="1576"/>
                    <a:pt x="294" y="1583"/>
                  </a:cubicBezTo>
                  <a:lnTo>
                    <a:pt x="294" y="1583"/>
                  </a:lnTo>
                  <a:cubicBezTo>
                    <a:pt x="289" y="1581"/>
                    <a:pt x="287" y="1565"/>
                    <a:pt x="304" y="1548"/>
                  </a:cubicBezTo>
                  <a:lnTo>
                    <a:pt x="304" y="1548"/>
                  </a:lnTo>
                  <a:cubicBezTo>
                    <a:pt x="304" y="1554"/>
                    <a:pt x="304" y="1559"/>
                    <a:pt x="303" y="1563"/>
                  </a:cubicBezTo>
                  <a:lnTo>
                    <a:pt x="303" y="1563"/>
                  </a:lnTo>
                  <a:cubicBezTo>
                    <a:pt x="306" y="1556"/>
                    <a:pt x="307" y="1550"/>
                    <a:pt x="309" y="1543"/>
                  </a:cubicBezTo>
                  <a:lnTo>
                    <a:pt x="309" y="1543"/>
                  </a:lnTo>
                  <a:cubicBezTo>
                    <a:pt x="317" y="1533"/>
                    <a:pt x="335" y="1510"/>
                    <a:pt x="335" y="1487"/>
                  </a:cubicBezTo>
                  <a:cubicBezTo>
                    <a:pt x="395" y="1426"/>
                    <a:pt x="426" y="1396"/>
                    <a:pt x="487" y="1305"/>
                  </a:cubicBezTo>
                  <a:cubicBezTo>
                    <a:pt x="639" y="1122"/>
                    <a:pt x="821" y="940"/>
                    <a:pt x="1034" y="788"/>
                  </a:cubicBezTo>
                  <a:cubicBezTo>
                    <a:pt x="1419" y="494"/>
                    <a:pt x="1871" y="284"/>
                    <a:pt x="2341" y="284"/>
                  </a:cubicBezTo>
                  <a:cubicBezTo>
                    <a:pt x="2501" y="284"/>
                    <a:pt x="2664" y="308"/>
                    <a:pt x="2827" y="362"/>
                  </a:cubicBezTo>
                  <a:cubicBezTo>
                    <a:pt x="2845" y="368"/>
                    <a:pt x="2862" y="371"/>
                    <a:pt x="2877" y="371"/>
                  </a:cubicBezTo>
                  <a:cubicBezTo>
                    <a:pt x="3019" y="371"/>
                    <a:pt x="3052" y="144"/>
                    <a:pt x="2888" y="89"/>
                  </a:cubicBezTo>
                  <a:cubicBezTo>
                    <a:pt x="2696" y="29"/>
                    <a:pt x="2506" y="1"/>
                    <a:pt x="23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4586;p81">
              <a:extLst>
                <a:ext uri="{FF2B5EF4-FFF2-40B4-BE49-F238E27FC236}">
                  <a16:creationId xmlns="" xmlns:a16="http://schemas.microsoft.com/office/drawing/2014/main" id="{2D42A0B9-8525-481F-8250-FA7177AF6CD2}"/>
                </a:ext>
              </a:extLst>
            </p:cNvPr>
            <p:cNvSpPr/>
            <p:nvPr/>
          </p:nvSpPr>
          <p:spPr>
            <a:xfrm>
              <a:off x="7111454" y="4234297"/>
              <a:ext cx="43518" cy="24455"/>
            </a:xfrm>
            <a:custGeom>
              <a:avLst/>
              <a:gdLst/>
              <a:ahLst/>
              <a:cxnLst/>
              <a:rect l="l" t="t" r="r" b="b"/>
              <a:pathLst>
                <a:path w="2413" h="1356" extrusionOk="0">
                  <a:moveTo>
                    <a:pt x="316" y="184"/>
                  </a:moveTo>
                  <a:cubicBezTo>
                    <a:pt x="321" y="192"/>
                    <a:pt x="327" y="200"/>
                    <a:pt x="335" y="208"/>
                  </a:cubicBezTo>
                  <a:cubicBezTo>
                    <a:pt x="335" y="219"/>
                    <a:pt x="327" y="234"/>
                    <a:pt x="317" y="250"/>
                  </a:cubicBezTo>
                  <a:lnTo>
                    <a:pt x="317" y="250"/>
                  </a:lnTo>
                  <a:cubicBezTo>
                    <a:pt x="321" y="228"/>
                    <a:pt x="320" y="206"/>
                    <a:pt x="316" y="184"/>
                  </a:cubicBezTo>
                  <a:close/>
                  <a:moveTo>
                    <a:pt x="633" y="1"/>
                  </a:moveTo>
                  <a:cubicBezTo>
                    <a:pt x="493" y="1"/>
                    <a:pt x="353" y="18"/>
                    <a:pt x="213" y="56"/>
                  </a:cubicBezTo>
                  <a:cubicBezTo>
                    <a:pt x="204" y="56"/>
                    <a:pt x="196" y="56"/>
                    <a:pt x="187" y="57"/>
                  </a:cubicBezTo>
                  <a:lnTo>
                    <a:pt x="187" y="57"/>
                  </a:lnTo>
                  <a:cubicBezTo>
                    <a:pt x="185" y="56"/>
                    <a:pt x="184" y="56"/>
                    <a:pt x="183" y="56"/>
                  </a:cubicBezTo>
                  <a:cubicBezTo>
                    <a:pt x="177" y="56"/>
                    <a:pt x="174" y="57"/>
                    <a:pt x="172" y="59"/>
                  </a:cubicBezTo>
                  <a:lnTo>
                    <a:pt x="172" y="59"/>
                  </a:lnTo>
                  <a:cubicBezTo>
                    <a:pt x="155" y="62"/>
                    <a:pt x="139" y="70"/>
                    <a:pt x="122" y="86"/>
                  </a:cubicBezTo>
                  <a:cubicBezTo>
                    <a:pt x="0" y="178"/>
                    <a:pt x="31" y="360"/>
                    <a:pt x="183" y="360"/>
                  </a:cubicBezTo>
                  <a:cubicBezTo>
                    <a:pt x="221" y="360"/>
                    <a:pt x="252" y="348"/>
                    <a:pt x="274" y="328"/>
                  </a:cubicBezTo>
                  <a:lnTo>
                    <a:pt x="274" y="328"/>
                  </a:lnTo>
                  <a:cubicBezTo>
                    <a:pt x="274" y="329"/>
                    <a:pt x="274" y="329"/>
                    <a:pt x="274" y="329"/>
                  </a:cubicBezTo>
                  <a:cubicBezTo>
                    <a:pt x="304" y="299"/>
                    <a:pt x="335" y="299"/>
                    <a:pt x="395" y="299"/>
                  </a:cubicBezTo>
                  <a:lnTo>
                    <a:pt x="426" y="299"/>
                  </a:lnTo>
                  <a:cubicBezTo>
                    <a:pt x="456" y="299"/>
                    <a:pt x="487" y="269"/>
                    <a:pt x="517" y="269"/>
                  </a:cubicBezTo>
                  <a:lnTo>
                    <a:pt x="699" y="269"/>
                  </a:lnTo>
                  <a:cubicBezTo>
                    <a:pt x="1034" y="299"/>
                    <a:pt x="1368" y="390"/>
                    <a:pt x="1642" y="633"/>
                  </a:cubicBezTo>
                  <a:cubicBezTo>
                    <a:pt x="1854" y="816"/>
                    <a:pt x="2006" y="1029"/>
                    <a:pt x="2128" y="1272"/>
                  </a:cubicBezTo>
                  <a:cubicBezTo>
                    <a:pt x="2148" y="1331"/>
                    <a:pt x="2187" y="1355"/>
                    <a:pt x="2229" y="1355"/>
                  </a:cubicBezTo>
                  <a:cubicBezTo>
                    <a:pt x="2315" y="1355"/>
                    <a:pt x="2412" y="1253"/>
                    <a:pt x="2371" y="1150"/>
                  </a:cubicBezTo>
                  <a:cubicBezTo>
                    <a:pt x="2128" y="633"/>
                    <a:pt x="1733" y="238"/>
                    <a:pt x="1216" y="86"/>
                  </a:cubicBezTo>
                  <a:cubicBezTo>
                    <a:pt x="1022" y="33"/>
                    <a:pt x="828" y="1"/>
                    <a:pt x="6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4587;p81">
              <a:extLst>
                <a:ext uri="{FF2B5EF4-FFF2-40B4-BE49-F238E27FC236}">
                  <a16:creationId xmlns="" xmlns:a16="http://schemas.microsoft.com/office/drawing/2014/main" id="{C9BBC42A-8ED2-4885-AA64-1F1856E17CBB}"/>
                </a:ext>
              </a:extLst>
            </p:cNvPr>
            <p:cNvSpPr/>
            <p:nvPr/>
          </p:nvSpPr>
          <p:spPr>
            <a:xfrm>
              <a:off x="7130084" y="4218083"/>
              <a:ext cx="43518" cy="24744"/>
            </a:xfrm>
            <a:custGeom>
              <a:avLst/>
              <a:gdLst/>
              <a:ahLst/>
              <a:cxnLst/>
              <a:rect l="l" t="t" r="r" b="b"/>
              <a:pathLst>
                <a:path w="2413" h="1372" extrusionOk="0">
                  <a:moveTo>
                    <a:pt x="319" y="205"/>
                  </a:moveTo>
                  <a:lnTo>
                    <a:pt x="319" y="205"/>
                  </a:lnTo>
                  <a:cubicBezTo>
                    <a:pt x="323" y="212"/>
                    <a:pt x="328" y="219"/>
                    <a:pt x="335" y="225"/>
                  </a:cubicBezTo>
                  <a:cubicBezTo>
                    <a:pt x="335" y="237"/>
                    <a:pt x="326" y="254"/>
                    <a:pt x="314" y="272"/>
                  </a:cubicBezTo>
                  <a:lnTo>
                    <a:pt x="314" y="272"/>
                  </a:lnTo>
                  <a:cubicBezTo>
                    <a:pt x="320" y="251"/>
                    <a:pt x="321" y="228"/>
                    <a:pt x="319" y="205"/>
                  </a:cubicBezTo>
                  <a:close/>
                  <a:moveTo>
                    <a:pt x="664" y="1"/>
                  </a:moveTo>
                  <a:cubicBezTo>
                    <a:pt x="514" y="1"/>
                    <a:pt x="364" y="16"/>
                    <a:pt x="214" y="43"/>
                  </a:cubicBezTo>
                  <a:cubicBezTo>
                    <a:pt x="183" y="73"/>
                    <a:pt x="153" y="73"/>
                    <a:pt x="122" y="104"/>
                  </a:cubicBezTo>
                  <a:cubicBezTo>
                    <a:pt x="1" y="165"/>
                    <a:pt x="31" y="377"/>
                    <a:pt x="183" y="377"/>
                  </a:cubicBezTo>
                  <a:cubicBezTo>
                    <a:pt x="219" y="377"/>
                    <a:pt x="248" y="366"/>
                    <a:pt x="269" y="347"/>
                  </a:cubicBezTo>
                  <a:lnTo>
                    <a:pt x="274" y="347"/>
                  </a:lnTo>
                  <a:cubicBezTo>
                    <a:pt x="274" y="345"/>
                    <a:pt x="274" y="344"/>
                    <a:pt x="274" y="343"/>
                  </a:cubicBezTo>
                  <a:lnTo>
                    <a:pt x="274" y="343"/>
                  </a:lnTo>
                  <a:cubicBezTo>
                    <a:pt x="274" y="342"/>
                    <a:pt x="275" y="342"/>
                    <a:pt x="275" y="342"/>
                  </a:cubicBezTo>
                  <a:lnTo>
                    <a:pt x="275" y="342"/>
                  </a:lnTo>
                  <a:cubicBezTo>
                    <a:pt x="274" y="344"/>
                    <a:pt x="274" y="345"/>
                    <a:pt x="274" y="347"/>
                  </a:cubicBezTo>
                  <a:cubicBezTo>
                    <a:pt x="305" y="317"/>
                    <a:pt x="335" y="317"/>
                    <a:pt x="396" y="317"/>
                  </a:cubicBezTo>
                  <a:lnTo>
                    <a:pt x="426" y="317"/>
                  </a:lnTo>
                  <a:cubicBezTo>
                    <a:pt x="457" y="286"/>
                    <a:pt x="487" y="286"/>
                    <a:pt x="517" y="286"/>
                  </a:cubicBezTo>
                  <a:lnTo>
                    <a:pt x="700" y="286"/>
                  </a:lnTo>
                  <a:cubicBezTo>
                    <a:pt x="1034" y="317"/>
                    <a:pt x="1369" y="408"/>
                    <a:pt x="1642" y="621"/>
                  </a:cubicBezTo>
                  <a:cubicBezTo>
                    <a:pt x="1855" y="803"/>
                    <a:pt x="2007" y="1046"/>
                    <a:pt x="2128" y="1289"/>
                  </a:cubicBezTo>
                  <a:cubicBezTo>
                    <a:pt x="2148" y="1347"/>
                    <a:pt x="2186" y="1372"/>
                    <a:pt x="2227" y="1372"/>
                  </a:cubicBezTo>
                  <a:cubicBezTo>
                    <a:pt x="2313" y="1372"/>
                    <a:pt x="2413" y="1262"/>
                    <a:pt x="2372" y="1137"/>
                  </a:cubicBezTo>
                  <a:cubicBezTo>
                    <a:pt x="2128" y="651"/>
                    <a:pt x="1733" y="256"/>
                    <a:pt x="1217" y="73"/>
                  </a:cubicBezTo>
                  <a:cubicBezTo>
                    <a:pt x="1033" y="23"/>
                    <a:pt x="848" y="1"/>
                    <a:pt x="6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4588;p81">
              <a:extLst>
                <a:ext uri="{FF2B5EF4-FFF2-40B4-BE49-F238E27FC236}">
                  <a16:creationId xmlns="" xmlns:a16="http://schemas.microsoft.com/office/drawing/2014/main" id="{48781535-E174-426C-9B32-A51A5A933FEA}"/>
                </a:ext>
              </a:extLst>
            </p:cNvPr>
            <p:cNvSpPr/>
            <p:nvPr/>
          </p:nvSpPr>
          <p:spPr>
            <a:xfrm>
              <a:off x="7148732" y="4198118"/>
              <a:ext cx="43879" cy="24437"/>
            </a:xfrm>
            <a:custGeom>
              <a:avLst/>
              <a:gdLst/>
              <a:ahLst/>
              <a:cxnLst/>
              <a:rect l="l" t="t" r="r" b="b"/>
              <a:pathLst>
                <a:path w="2433" h="1355" extrusionOk="0">
                  <a:moveTo>
                    <a:pt x="281" y="110"/>
                  </a:moveTo>
                  <a:cubicBezTo>
                    <a:pt x="288" y="112"/>
                    <a:pt x="296" y="115"/>
                    <a:pt x="304" y="117"/>
                  </a:cubicBezTo>
                  <a:cubicBezTo>
                    <a:pt x="304" y="129"/>
                    <a:pt x="304" y="140"/>
                    <a:pt x="306" y="152"/>
                  </a:cubicBezTo>
                  <a:lnTo>
                    <a:pt x="306" y="152"/>
                  </a:lnTo>
                  <a:cubicBezTo>
                    <a:pt x="300" y="137"/>
                    <a:pt x="291" y="123"/>
                    <a:pt x="281" y="110"/>
                  </a:cubicBezTo>
                  <a:close/>
                  <a:moveTo>
                    <a:pt x="315" y="182"/>
                  </a:moveTo>
                  <a:cubicBezTo>
                    <a:pt x="320" y="190"/>
                    <a:pt x="326" y="199"/>
                    <a:pt x="335" y="208"/>
                  </a:cubicBezTo>
                  <a:cubicBezTo>
                    <a:pt x="335" y="219"/>
                    <a:pt x="327" y="234"/>
                    <a:pt x="317" y="250"/>
                  </a:cubicBezTo>
                  <a:lnTo>
                    <a:pt x="317" y="250"/>
                  </a:lnTo>
                  <a:cubicBezTo>
                    <a:pt x="321" y="228"/>
                    <a:pt x="320" y="204"/>
                    <a:pt x="315" y="182"/>
                  </a:cubicBezTo>
                  <a:close/>
                  <a:moveTo>
                    <a:pt x="642" y="1"/>
                  </a:moveTo>
                  <a:cubicBezTo>
                    <a:pt x="498" y="1"/>
                    <a:pt x="353" y="18"/>
                    <a:pt x="213" y="56"/>
                  </a:cubicBezTo>
                  <a:cubicBezTo>
                    <a:pt x="204" y="56"/>
                    <a:pt x="195" y="56"/>
                    <a:pt x="187" y="57"/>
                  </a:cubicBezTo>
                  <a:lnTo>
                    <a:pt x="187" y="57"/>
                  </a:lnTo>
                  <a:cubicBezTo>
                    <a:pt x="185" y="56"/>
                    <a:pt x="184" y="56"/>
                    <a:pt x="183" y="56"/>
                  </a:cubicBezTo>
                  <a:cubicBezTo>
                    <a:pt x="177" y="56"/>
                    <a:pt x="174" y="57"/>
                    <a:pt x="172" y="59"/>
                  </a:cubicBezTo>
                  <a:lnTo>
                    <a:pt x="172" y="59"/>
                  </a:lnTo>
                  <a:cubicBezTo>
                    <a:pt x="155" y="62"/>
                    <a:pt x="139" y="69"/>
                    <a:pt x="122" y="86"/>
                  </a:cubicBezTo>
                  <a:cubicBezTo>
                    <a:pt x="0" y="177"/>
                    <a:pt x="31" y="360"/>
                    <a:pt x="183" y="360"/>
                  </a:cubicBezTo>
                  <a:cubicBezTo>
                    <a:pt x="221" y="360"/>
                    <a:pt x="252" y="348"/>
                    <a:pt x="274" y="328"/>
                  </a:cubicBezTo>
                  <a:lnTo>
                    <a:pt x="274" y="328"/>
                  </a:lnTo>
                  <a:cubicBezTo>
                    <a:pt x="274" y="328"/>
                    <a:pt x="274" y="329"/>
                    <a:pt x="274" y="329"/>
                  </a:cubicBezTo>
                  <a:cubicBezTo>
                    <a:pt x="304" y="299"/>
                    <a:pt x="365" y="299"/>
                    <a:pt x="395" y="299"/>
                  </a:cubicBezTo>
                  <a:lnTo>
                    <a:pt x="426" y="299"/>
                  </a:lnTo>
                  <a:cubicBezTo>
                    <a:pt x="456" y="299"/>
                    <a:pt x="487" y="269"/>
                    <a:pt x="517" y="269"/>
                  </a:cubicBezTo>
                  <a:lnTo>
                    <a:pt x="730" y="269"/>
                  </a:lnTo>
                  <a:cubicBezTo>
                    <a:pt x="1034" y="299"/>
                    <a:pt x="1398" y="390"/>
                    <a:pt x="1642" y="633"/>
                  </a:cubicBezTo>
                  <a:cubicBezTo>
                    <a:pt x="1854" y="816"/>
                    <a:pt x="2006" y="1028"/>
                    <a:pt x="2128" y="1272"/>
                  </a:cubicBezTo>
                  <a:cubicBezTo>
                    <a:pt x="2148" y="1331"/>
                    <a:pt x="2190" y="1355"/>
                    <a:pt x="2235" y="1355"/>
                  </a:cubicBezTo>
                  <a:cubicBezTo>
                    <a:pt x="2328" y="1355"/>
                    <a:pt x="2433" y="1253"/>
                    <a:pt x="2371" y="1150"/>
                  </a:cubicBezTo>
                  <a:cubicBezTo>
                    <a:pt x="2128" y="633"/>
                    <a:pt x="1733" y="238"/>
                    <a:pt x="1216" y="86"/>
                  </a:cubicBezTo>
                  <a:cubicBezTo>
                    <a:pt x="1039" y="33"/>
                    <a:pt x="842" y="1"/>
                    <a:pt x="6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4589;p81">
              <a:extLst>
                <a:ext uri="{FF2B5EF4-FFF2-40B4-BE49-F238E27FC236}">
                  <a16:creationId xmlns="" xmlns:a16="http://schemas.microsoft.com/office/drawing/2014/main" id="{BCC50198-0085-4C57-A0C0-84C7D71E9B00}"/>
                </a:ext>
              </a:extLst>
            </p:cNvPr>
            <p:cNvSpPr/>
            <p:nvPr/>
          </p:nvSpPr>
          <p:spPr>
            <a:xfrm>
              <a:off x="7098847" y="3721093"/>
              <a:ext cx="155155" cy="464329"/>
            </a:xfrm>
            <a:custGeom>
              <a:avLst/>
              <a:gdLst/>
              <a:ahLst/>
              <a:cxnLst/>
              <a:rect l="l" t="t" r="r" b="b"/>
              <a:pathLst>
                <a:path w="8603" h="25746" extrusionOk="0">
                  <a:moveTo>
                    <a:pt x="0" y="1"/>
                  </a:moveTo>
                  <a:lnTo>
                    <a:pt x="4012" y="25746"/>
                  </a:lnTo>
                  <a:lnTo>
                    <a:pt x="8085" y="25746"/>
                  </a:lnTo>
                  <a:lnTo>
                    <a:pt x="86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4590;p81">
              <a:extLst>
                <a:ext uri="{FF2B5EF4-FFF2-40B4-BE49-F238E27FC236}">
                  <a16:creationId xmlns="" xmlns:a16="http://schemas.microsoft.com/office/drawing/2014/main" id="{BE70A53E-0A72-4C87-A9AE-8A522E740E52}"/>
                </a:ext>
              </a:extLst>
            </p:cNvPr>
            <p:cNvSpPr/>
            <p:nvPr/>
          </p:nvSpPr>
          <p:spPr>
            <a:xfrm>
              <a:off x="7296745" y="3709045"/>
              <a:ext cx="163920" cy="486801"/>
            </a:xfrm>
            <a:custGeom>
              <a:avLst/>
              <a:gdLst/>
              <a:ahLst/>
              <a:cxnLst/>
              <a:rect l="l" t="t" r="r" b="b"/>
              <a:pathLst>
                <a:path w="9089" h="26992" extrusionOk="0">
                  <a:moveTo>
                    <a:pt x="9088" y="0"/>
                  </a:moveTo>
                  <a:lnTo>
                    <a:pt x="0" y="669"/>
                  </a:lnTo>
                  <a:lnTo>
                    <a:pt x="2189" y="26414"/>
                  </a:lnTo>
                  <a:lnTo>
                    <a:pt x="6930" y="26991"/>
                  </a:lnTo>
                  <a:lnTo>
                    <a:pt x="90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4591;p81">
              <a:extLst>
                <a:ext uri="{FF2B5EF4-FFF2-40B4-BE49-F238E27FC236}">
                  <a16:creationId xmlns="" xmlns:a16="http://schemas.microsoft.com/office/drawing/2014/main" id="{BBC10EBA-8E9C-499F-9C1F-20C8D886F8AC}"/>
                </a:ext>
              </a:extLst>
            </p:cNvPr>
            <p:cNvSpPr/>
            <p:nvPr/>
          </p:nvSpPr>
          <p:spPr>
            <a:xfrm>
              <a:off x="6978788" y="2886505"/>
              <a:ext cx="412803" cy="253338"/>
            </a:xfrm>
            <a:custGeom>
              <a:avLst/>
              <a:gdLst/>
              <a:ahLst/>
              <a:cxnLst/>
              <a:rect l="l" t="t" r="r" b="b"/>
              <a:pathLst>
                <a:path w="22889" h="14047" extrusionOk="0">
                  <a:moveTo>
                    <a:pt x="16229" y="1"/>
                  </a:moveTo>
                  <a:cubicBezTo>
                    <a:pt x="14082" y="1"/>
                    <a:pt x="11849" y="107"/>
                    <a:pt x="9666" y="197"/>
                  </a:cubicBezTo>
                  <a:cubicBezTo>
                    <a:pt x="1" y="592"/>
                    <a:pt x="305" y="9833"/>
                    <a:pt x="305" y="9833"/>
                  </a:cubicBezTo>
                  <a:cubicBezTo>
                    <a:pt x="305" y="9833"/>
                    <a:pt x="12397" y="14047"/>
                    <a:pt x="20964" y="14047"/>
                  </a:cubicBezTo>
                  <a:cubicBezTo>
                    <a:pt x="21629" y="14047"/>
                    <a:pt x="22273" y="14021"/>
                    <a:pt x="22889" y="13966"/>
                  </a:cubicBezTo>
                  <a:cubicBezTo>
                    <a:pt x="22250" y="9194"/>
                    <a:pt x="20730" y="4544"/>
                    <a:pt x="18420" y="319"/>
                  </a:cubicBezTo>
                  <a:cubicBezTo>
                    <a:pt x="18451" y="228"/>
                    <a:pt x="18451" y="136"/>
                    <a:pt x="18451" y="45"/>
                  </a:cubicBezTo>
                  <a:cubicBezTo>
                    <a:pt x="17725" y="14"/>
                    <a:pt x="16982" y="1"/>
                    <a:pt x="16229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4592;p81">
              <a:extLst>
                <a:ext uri="{FF2B5EF4-FFF2-40B4-BE49-F238E27FC236}">
                  <a16:creationId xmlns="" xmlns:a16="http://schemas.microsoft.com/office/drawing/2014/main" id="{16DC7BEE-49EB-41FE-9AB1-65D042BA0193}"/>
                </a:ext>
              </a:extLst>
            </p:cNvPr>
            <p:cNvSpPr/>
            <p:nvPr/>
          </p:nvSpPr>
          <p:spPr>
            <a:xfrm>
              <a:off x="7310993" y="2887316"/>
              <a:ext cx="207781" cy="251083"/>
            </a:xfrm>
            <a:custGeom>
              <a:avLst/>
              <a:gdLst/>
              <a:ahLst/>
              <a:cxnLst/>
              <a:rect l="l" t="t" r="r" b="b"/>
              <a:pathLst>
                <a:path w="11521" h="13922" extrusionOk="0">
                  <a:moveTo>
                    <a:pt x="31" y="0"/>
                  </a:moveTo>
                  <a:cubicBezTo>
                    <a:pt x="31" y="91"/>
                    <a:pt x="0" y="183"/>
                    <a:pt x="0" y="274"/>
                  </a:cubicBezTo>
                  <a:cubicBezTo>
                    <a:pt x="2310" y="4499"/>
                    <a:pt x="3830" y="9149"/>
                    <a:pt x="4469" y="13921"/>
                  </a:cubicBezTo>
                  <a:cubicBezTo>
                    <a:pt x="8025" y="13587"/>
                    <a:pt x="10639" y="12280"/>
                    <a:pt x="10882" y="9271"/>
                  </a:cubicBezTo>
                  <a:cubicBezTo>
                    <a:pt x="11520" y="2098"/>
                    <a:pt x="6444" y="304"/>
                    <a:pt x="3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4593;p81">
              <a:extLst>
                <a:ext uri="{FF2B5EF4-FFF2-40B4-BE49-F238E27FC236}">
                  <a16:creationId xmlns="" xmlns:a16="http://schemas.microsoft.com/office/drawing/2014/main" id="{D8C55D3F-6E80-483A-8F2D-29968D8D1032}"/>
                </a:ext>
              </a:extLst>
            </p:cNvPr>
            <p:cNvSpPr/>
            <p:nvPr/>
          </p:nvSpPr>
          <p:spPr>
            <a:xfrm>
              <a:off x="6756218" y="2228155"/>
              <a:ext cx="1034993" cy="623506"/>
            </a:xfrm>
            <a:custGeom>
              <a:avLst/>
              <a:gdLst/>
              <a:ahLst/>
              <a:cxnLst/>
              <a:rect l="l" t="t" r="r" b="b"/>
              <a:pathLst>
                <a:path w="57388" h="34572" extrusionOk="0">
                  <a:moveTo>
                    <a:pt x="29376" y="1"/>
                  </a:moveTo>
                  <a:cubicBezTo>
                    <a:pt x="22886" y="1"/>
                    <a:pt x="16687" y="2526"/>
                    <a:pt x="13527" y="11442"/>
                  </a:cubicBezTo>
                  <a:cubicBezTo>
                    <a:pt x="10092" y="21017"/>
                    <a:pt x="2189" y="18494"/>
                    <a:pt x="1" y="29133"/>
                  </a:cubicBezTo>
                  <a:cubicBezTo>
                    <a:pt x="1" y="29133"/>
                    <a:pt x="1521" y="29923"/>
                    <a:pt x="4256" y="30896"/>
                  </a:cubicBezTo>
                  <a:cubicBezTo>
                    <a:pt x="5198" y="28251"/>
                    <a:pt x="7174" y="27127"/>
                    <a:pt x="7174" y="27127"/>
                  </a:cubicBezTo>
                  <a:lnTo>
                    <a:pt x="7174" y="27127"/>
                  </a:lnTo>
                  <a:lnTo>
                    <a:pt x="6232" y="31564"/>
                  </a:lnTo>
                  <a:cubicBezTo>
                    <a:pt x="10809" y="33011"/>
                    <a:pt x="17616" y="34572"/>
                    <a:pt x="25926" y="34572"/>
                  </a:cubicBezTo>
                  <a:cubicBezTo>
                    <a:pt x="27219" y="34572"/>
                    <a:pt x="28548" y="34534"/>
                    <a:pt x="29910" y="34452"/>
                  </a:cubicBezTo>
                  <a:cubicBezTo>
                    <a:pt x="35716" y="34118"/>
                    <a:pt x="40366" y="33722"/>
                    <a:pt x="44014" y="33358"/>
                  </a:cubicBezTo>
                  <a:cubicBezTo>
                    <a:pt x="43983" y="31200"/>
                    <a:pt x="44075" y="27704"/>
                    <a:pt x="44075" y="27704"/>
                  </a:cubicBezTo>
                  <a:cubicBezTo>
                    <a:pt x="44075" y="27704"/>
                    <a:pt x="45746" y="30652"/>
                    <a:pt x="46537" y="33084"/>
                  </a:cubicBezTo>
                  <a:cubicBezTo>
                    <a:pt x="52312" y="32415"/>
                    <a:pt x="54804" y="31868"/>
                    <a:pt x="54804" y="31868"/>
                  </a:cubicBezTo>
                  <a:cubicBezTo>
                    <a:pt x="54804" y="31868"/>
                    <a:pt x="57388" y="25060"/>
                    <a:pt x="51309" y="21443"/>
                  </a:cubicBezTo>
                  <a:cubicBezTo>
                    <a:pt x="46506" y="18616"/>
                    <a:pt x="46901" y="12446"/>
                    <a:pt x="45473" y="7825"/>
                  </a:cubicBezTo>
                  <a:cubicBezTo>
                    <a:pt x="43467" y="1351"/>
                    <a:pt x="36810" y="348"/>
                    <a:pt x="30883" y="44"/>
                  </a:cubicBezTo>
                  <a:cubicBezTo>
                    <a:pt x="30380" y="16"/>
                    <a:pt x="29877" y="1"/>
                    <a:pt x="29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4594;p81">
              <a:extLst>
                <a:ext uri="{FF2B5EF4-FFF2-40B4-BE49-F238E27FC236}">
                  <a16:creationId xmlns="" xmlns:a16="http://schemas.microsoft.com/office/drawing/2014/main" id="{7BBCA52C-A55F-4240-ADEC-2D4530030A25}"/>
                </a:ext>
              </a:extLst>
            </p:cNvPr>
            <p:cNvSpPr/>
            <p:nvPr/>
          </p:nvSpPr>
          <p:spPr>
            <a:xfrm>
              <a:off x="7505591" y="2593003"/>
              <a:ext cx="79210" cy="97930"/>
            </a:xfrm>
            <a:custGeom>
              <a:avLst/>
              <a:gdLst/>
              <a:ahLst/>
              <a:cxnLst/>
              <a:rect l="l" t="t" r="r" b="b"/>
              <a:pathLst>
                <a:path w="4392" h="5430" extrusionOk="0">
                  <a:moveTo>
                    <a:pt x="1539" y="0"/>
                  </a:moveTo>
                  <a:cubicBezTo>
                    <a:pt x="911" y="0"/>
                    <a:pt x="426" y="118"/>
                    <a:pt x="426" y="118"/>
                  </a:cubicBezTo>
                  <a:lnTo>
                    <a:pt x="1" y="5377"/>
                  </a:lnTo>
                  <a:cubicBezTo>
                    <a:pt x="1" y="5377"/>
                    <a:pt x="347" y="5429"/>
                    <a:pt x="844" y="5429"/>
                  </a:cubicBezTo>
                  <a:cubicBezTo>
                    <a:pt x="2120" y="5429"/>
                    <a:pt x="4391" y="5083"/>
                    <a:pt x="4347" y="2611"/>
                  </a:cubicBezTo>
                  <a:cubicBezTo>
                    <a:pt x="4308" y="393"/>
                    <a:pt x="2685" y="0"/>
                    <a:pt x="1539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4595;p81">
              <a:extLst>
                <a:ext uri="{FF2B5EF4-FFF2-40B4-BE49-F238E27FC236}">
                  <a16:creationId xmlns="" xmlns:a16="http://schemas.microsoft.com/office/drawing/2014/main" id="{981A8907-EDAD-4D52-B528-A9B75B058B40}"/>
                </a:ext>
              </a:extLst>
            </p:cNvPr>
            <p:cNvSpPr/>
            <p:nvPr/>
          </p:nvSpPr>
          <p:spPr>
            <a:xfrm>
              <a:off x="6972205" y="2591579"/>
              <a:ext cx="121718" cy="108481"/>
            </a:xfrm>
            <a:custGeom>
              <a:avLst/>
              <a:gdLst/>
              <a:ahLst/>
              <a:cxnLst/>
              <a:rect l="l" t="t" r="r" b="b"/>
              <a:pathLst>
                <a:path w="6749" h="6015" extrusionOk="0">
                  <a:moveTo>
                    <a:pt x="3401" y="1"/>
                  </a:moveTo>
                  <a:cubicBezTo>
                    <a:pt x="2926" y="1"/>
                    <a:pt x="2439" y="105"/>
                    <a:pt x="1977" y="380"/>
                  </a:cubicBezTo>
                  <a:cubicBezTo>
                    <a:pt x="1" y="1535"/>
                    <a:pt x="244" y="4787"/>
                    <a:pt x="3071" y="5760"/>
                  </a:cubicBezTo>
                  <a:cubicBezTo>
                    <a:pt x="3591" y="5941"/>
                    <a:pt x="4045" y="6014"/>
                    <a:pt x="4439" y="6014"/>
                  </a:cubicBezTo>
                  <a:cubicBezTo>
                    <a:pt x="6165" y="6014"/>
                    <a:pt x="6749" y="4605"/>
                    <a:pt x="6749" y="4605"/>
                  </a:cubicBezTo>
                  <a:lnTo>
                    <a:pt x="6323" y="1079"/>
                  </a:lnTo>
                  <a:cubicBezTo>
                    <a:pt x="6323" y="1079"/>
                    <a:pt x="4927" y="1"/>
                    <a:pt x="3401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4596;p81">
              <a:extLst>
                <a:ext uri="{FF2B5EF4-FFF2-40B4-BE49-F238E27FC236}">
                  <a16:creationId xmlns="" xmlns:a16="http://schemas.microsoft.com/office/drawing/2014/main" id="{DB2509D2-D72B-42EF-8340-4A9C1525C320}"/>
                </a:ext>
              </a:extLst>
            </p:cNvPr>
            <p:cNvSpPr/>
            <p:nvPr/>
          </p:nvSpPr>
          <p:spPr>
            <a:xfrm>
              <a:off x="7057186" y="2259644"/>
              <a:ext cx="464870" cy="630431"/>
            </a:xfrm>
            <a:custGeom>
              <a:avLst/>
              <a:gdLst/>
              <a:ahLst/>
              <a:cxnLst/>
              <a:rect l="l" t="t" r="r" b="b"/>
              <a:pathLst>
                <a:path w="25776" h="34956" extrusionOk="0">
                  <a:moveTo>
                    <a:pt x="9848" y="0"/>
                  </a:moveTo>
                  <a:cubicBezTo>
                    <a:pt x="4438" y="0"/>
                    <a:pt x="0" y="4438"/>
                    <a:pt x="0" y="9848"/>
                  </a:cubicBezTo>
                  <a:lnTo>
                    <a:pt x="0" y="16991"/>
                  </a:lnTo>
                  <a:lnTo>
                    <a:pt x="21824" y="16991"/>
                  </a:lnTo>
                  <a:cubicBezTo>
                    <a:pt x="21824" y="16991"/>
                    <a:pt x="25107" y="27812"/>
                    <a:pt x="13861" y="29727"/>
                  </a:cubicBezTo>
                  <a:cubicBezTo>
                    <a:pt x="13590" y="33370"/>
                    <a:pt x="15048" y="34956"/>
                    <a:pt x="17617" y="34956"/>
                  </a:cubicBezTo>
                  <a:cubicBezTo>
                    <a:pt x="17641" y="34956"/>
                    <a:pt x="17666" y="34955"/>
                    <a:pt x="17690" y="34955"/>
                  </a:cubicBezTo>
                  <a:lnTo>
                    <a:pt x="17083" y="34682"/>
                  </a:lnTo>
                  <a:lnTo>
                    <a:pt x="16475" y="31034"/>
                  </a:lnTo>
                  <a:cubicBezTo>
                    <a:pt x="21642" y="30761"/>
                    <a:pt x="25745" y="26475"/>
                    <a:pt x="25745" y="21247"/>
                  </a:cubicBezTo>
                  <a:lnTo>
                    <a:pt x="25745" y="9848"/>
                  </a:lnTo>
                  <a:cubicBezTo>
                    <a:pt x="25776" y="4438"/>
                    <a:pt x="21338" y="0"/>
                    <a:pt x="15927" y="0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4597;p81">
              <a:extLst>
                <a:ext uri="{FF2B5EF4-FFF2-40B4-BE49-F238E27FC236}">
                  <a16:creationId xmlns="" xmlns:a16="http://schemas.microsoft.com/office/drawing/2014/main" id="{106508FE-A20F-4428-A047-5088EA478E34}"/>
                </a:ext>
              </a:extLst>
            </p:cNvPr>
            <p:cNvSpPr/>
            <p:nvPr/>
          </p:nvSpPr>
          <p:spPr>
            <a:xfrm>
              <a:off x="7059936" y="2566077"/>
              <a:ext cx="452264" cy="460019"/>
            </a:xfrm>
            <a:custGeom>
              <a:avLst/>
              <a:gdLst/>
              <a:ahLst/>
              <a:cxnLst/>
              <a:rect l="l" t="t" r="r" b="b"/>
              <a:pathLst>
                <a:path w="25077" h="25507" extrusionOk="0">
                  <a:moveTo>
                    <a:pt x="1" y="0"/>
                  </a:moveTo>
                  <a:lnTo>
                    <a:pt x="1" y="4256"/>
                  </a:lnTo>
                  <a:cubicBezTo>
                    <a:pt x="1" y="9484"/>
                    <a:pt x="4134" y="13770"/>
                    <a:pt x="9332" y="14043"/>
                  </a:cubicBezTo>
                  <a:lnTo>
                    <a:pt x="9119" y="17691"/>
                  </a:lnTo>
                  <a:lnTo>
                    <a:pt x="2736" y="18207"/>
                  </a:lnTo>
                  <a:cubicBezTo>
                    <a:pt x="2736" y="18207"/>
                    <a:pt x="4421" y="25507"/>
                    <a:pt x="11490" y="25507"/>
                  </a:cubicBezTo>
                  <a:cubicBezTo>
                    <a:pt x="11590" y="25507"/>
                    <a:pt x="11692" y="25505"/>
                    <a:pt x="11794" y="25502"/>
                  </a:cubicBezTo>
                  <a:cubicBezTo>
                    <a:pt x="19089" y="25290"/>
                    <a:pt x="20670" y="18663"/>
                    <a:pt x="20670" y="18663"/>
                  </a:cubicBezTo>
                  <a:lnTo>
                    <a:pt x="17265" y="17721"/>
                  </a:lnTo>
                  <a:cubicBezTo>
                    <a:pt x="15259" y="17447"/>
                    <a:pt x="13557" y="16414"/>
                    <a:pt x="13831" y="12736"/>
                  </a:cubicBezTo>
                  <a:cubicBezTo>
                    <a:pt x="25077" y="10821"/>
                    <a:pt x="21794" y="0"/>
                    <a:pt x="21794" y="0"/>
                  </a:cubicBezTo>
                  <a:close/>
                </a:path>
              </a:pathLst>
            </a:custGeom>
            <a:solidFill>
              <a:srgbClr val="FF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4598;p81">
              <a:extLst>
                <a:ext uri="{FF2B5EF4-FFF2-40B4-BE49-F238E27FC236}">
                  <a16:creationId xmlns="" xmlns:a16="http://schemas.microsoft.com/office/drawing/2014/main" id="{F8809318-5EB4-4DC0-828C-5471A577786F}"/>
                </a:ext>
              </a:extLst>
            </p:cNvPr>
            <p:cNvSpPr/>
            <p:nvPr/>
          </p:nvSpPr>
          <p:spPr>
            <a:xfrm>
              <a:off x="7287998" y="2143968"/>
              <a:ext cx="86604" cy="101988"/>
            </a:xfrm>
            <a:custGeom>
              <a:avLst/>
              <a:gdLst/>
              <a:ahLst/>
              <a:cxnLst/>
              <a:rect l="l" t="t" r="r" b="b"/>
              <a:pathLst>
                <a:path w="4802" h="5655" extrusionOk="0">
                  <a:moveTo>
                    <a:pt x="1054" y="1"/>
                  </a:moveTo>
                  <a:cubicBezTo>
                    <a:pt x="1" y="1"/>
                    <a:pt x="333" y="5654"/>
                    <a:pt x="333" y="5654"/>
                  </a:cubicBezTo>
                  <a:cubicBezTo>
                    <a:pt x="2552" y="5350"/>
                    <a:pt x="4801" y="1733"/>
                    <a:pt x="3829" y="1369"/>
                  </a:cubicBezTo>
                  <a:cubicBezTo>
                    <a:pt x="3779" y="1350"/>
                    <a:pt x="3728" y="1341"/>
                    <a:pt x="3674" y="1341"/>
                  </a:cubicBezTo>
                  <a:cubicBezTo>
                    <a:pt x="2678" y="1341"/>
                    <a:pt x="1063" y="4408"/>
                    <a:pt x="1063" y="4408"/>
                  </a:cubicBezTo>
                  <a:cubicBezTo>
                    <a:pt x="1063" y="4408"/>
                    <a:pt x="2126" y="31"/>
                    <a:pt x="1063" y="1"/>
                  </a:cubicBezTo>
                  <a:cubicBezTo>
                    <a:pt x="1060" y="1"/>
                    <a:pt x="1057" y="1"/>
                    <a:pt x="10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4599;p81">
              <a:extLst>
                <a:ext uri="{FF2B5EF4-FFF2-40B4-BE49-F238E27FC236}">
                  <a16:creationId xmlns="" xmlns:a16="http://schemas.microsoft.com/office/drawing/2014/main" id="{76D82FC4-341B-4BBC-BEBE-7760BDE11F6C}"/>
                </a:ext>
              </a:extLst>
            </p:cNvPr>
            <p:cNvSpPr/>
            <p:nvPr/>
          </p:nvSpPr>
          <p:spPr>
            <a:xfrm>
              <a:off x="7036897" y="2228642"/>
              <a:ext cx="515801" cy="329770"/>
            </a:xfrm>
            <a:custGeom>
              <a:avLst/>
              <a:gdLst/>
              <a:ahLst/>
              <a:cxnLst/>
              <a:rect l="l" t="t" r="r" b="b"/>
              <a:pathLst>
                <a:path w="28600" h="18285" extrusionOk="0">
                  <a:moveTo>
                    <a:pt x="16396" y="1"/>
                  </a:moveTo>
                  <a:cubicBezTo>
                    <a:pt x="15944" y="1"/>
                    <a:pt x="15474" y="26"/>
                    <a:pt x="14986" y="78"/>
                  </a:cubicBezTo>
                  <a:cubicBezTo>
                    <a:pt x="1308" y="1567"/>
                    <a:pt x="0" y="6035"/>
                    <a:pt x="122" y="18285"/>
                  </a:cubicBezTo>
                  <a:lnTo>
                    <a:pt x="7387" y="18285"/>
                  </a:lnTo>
                  <a:lnTo>
                    <a:pt x="8785" y="13422"/>
                  </a:lnTo>
                  <a:lnTo>
                    <a:pt x="8785" y="18285"/>
                  </a:lnTo>
                  <a:lnTo>
                    <a:pt x="19363" y="18285"/>
                  </a:lnTo>
                  <a:lnTo>
                    <a:pt x="21825" y="14668"/>
                  </a:lnTo>
                  <a:lnTo>
                    <a:pt x="22493" y="18285"/>
                  </a:lnTo>
                  <a:lnTo>
                    <a:pt x="28147" y="18285"/>
                  </a:lnTo>
                  <a:cubicBezTo>
                    <a:pt x="28147" y="18285"/>
                    <a:pt x="28599" y="1"/>
                    <a:pt x="16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4600;p81">
              <a:extLst>
                <a:ext uri="{FF2B5EF4-FFF2-40B4-BE49-F238E27FC236}">
                  <a16:creationId xmlns="" xmlns:a16="http://schemas.microsoft.com/office/drawing/2014/main" id="{C05D6FB2-9C92-4692-ADAC-6A3896920A1B}"/>
                </a:ext>
              </a:extLst>
            </p:cNvPr>
            <p:cNvSpPr/>
            <p:nvPr/>
          </p:nvSpPr>
          <p:spPr>
            <a:xfrm>
              <a:off x="7127343" y="2634592"/>
              <a:ext cx="23590" cy="45520"/>
            </a:xfrm>
            <a:custGeom>
              <a:avLst/>
              <a:gdLst/>
              <a:ahLst/>
              <a:cxnLst/>
              <a:rect l="l" t="t" r="r" b="b"/>
              <a:pathLst>
                <a:path w="1308" h="2524" extrusionOk="0">
                  <a:moveTo>
                    <a:pt x="669" y="1"/>
                  </a:moveTo>
                  <a:cubicBezTo>
                    <a:pt x="274" y="1"/>
                    <a:pt x="1" y="578"/>
                    <a:pt x="1" y="1247"/>
                  </a:cubicBezTo>
                  <a:cubicBezTo>
                    <a:pt x="1" y="1946"/>
                    <a:pt x="274" y="2524"/>
                    <a:pt x="669" y="2524"/>
                  </a:cubicBezTo>
                  <a:cubicBezTo>
                    <a:pt x="1034" y="2524"/>
                    <a:pt x="1308" y="1946"/>
                    <a:pt x="1308" y="1247"/>
                  </a:cubicBezTo>
                  <a:cubicBezTo>
                    <a:pt x="1308" y="578"/>
                    <a:pt x="1034" y="1"/>
                    <a:pt x="6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4601;p81">
              <a:extLst>
                <a:ext uri="{FF2B5EF4-FFF2-40B4-BE49-F238E27FC236}">
                  <a16:creationId xmlns="" xmlns:a16="http://schemas.microsoft.com/office/drawing/2014/main" id="{776B9F5B-F2AE-4989-ABC4-E3A2289DB99E}"/>
                </a:ext>
              </a:extLst>
            </p:cNvPr>
            <p:cNvSpPr/>
            <p:nvPr/>
          </p:nvSpPr>
          <p:spPr>
            <a:xfrm>
              <a:off x="7418427" y="2640075"/>
              <a:ext cx="24149" cy="45520"/>
            </a:xfrm>
            <a:custGeom>
              <a:avLst/>
              <a:gdLst/>
              <a:ahLst/>
              <a:cxnLst/>
              <a:rect l="l" t="t" r="r" b="b"/>
              <a:pathLst>
                <a:path w="1339" h="2524" extrusionOk="0">
                  <a:moveTo>
                    <a:pt x="670" y="1"/>
                  </a:moveTo>
                  <a:cubicBezTo>
                    <a:pt x="305" y="1"/>
                    <a:pt x="1" y="578"/>
                    <a:pt x="1" y="1277"/>
                  </a:cubicBezTo>
                  <a:cubicBezTo>
                    <a:pt x="1" y="1946"/>
                    <a:pt x="305" y="2524"/>
                    <a:pt x="670" y="2524"/>
                  </a:cubicBezTo>
                  <a:cubicBezTo>
                    <a:pt x="1034" y="2524"/>
                    <a:pt x="1338" y="1946"/>
                    <a:pt x="1338" y="1277"/>
                  </a:cubicBezTo>
                  <a:cubicBezTo>
                    <a:pt x="1338" y="578"/>
                    <a:pt x="1034" y="1"/>
                    <a:pt x="6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4602;p81">
              <a:extLst>
                <a:ext uri="{FF2B5EF4-FFF2-40B4-BE49-F238E27FC236}">
                  <a16:creationId xmlns="" xmlns:a16="http://schemas.microsoft.com/office/drawing/2014/main" id="{E4F4AE2D-8789-43C2-83B9-1C54DFABBD6B}"/>
                </a:ext>
              </a:extLst>
            </p:cNvPr>
            <p:cNvSpPr/>
            <p:nvPr/>
          </p:nvSpPr>
          <p:spPr>
            <a:xfrm>
              <a:off x="7240278" y="2640742"/>
              <a:ext cx="73475" cy="89255"/>
            </a:xfrm>
            <a:custGeom>
              <a:avLst/>
              <a:gdLst/>
              <a:ahLst/>
              <a:cxnLst/>
              <a:rect l="l" t="t" r="r" b="b"/>
              <a:pathLst>
                <a:path w="4074" h="4949" extrusionOk="0">
                  <a:moveTo>
                    <a:pt x="2721" y="0"/>
                  </a:moveTo>
                  <a:cubicBezTo>
                    <a:pt x="2635" y="0"/>
                    <a:pt x="2549" y="43"/>
                    <a:pt x="2493" y="146"/>
                  </a:cubicBezTo>
                  <a:cubicBezTo>
                    <a:pt x="1794" y="1423"/>
                    <a:pt x="1095" y="2699"/>
                    <a:pt x="426" y="3976"/>
                  </a:cubicBezTo>
                  <a:cubicBezTo>
                    <a:pt x="304" y="4158"/>
                    <a:pt x="213" y="4341"/>
                    <a:pt x="122" y="4523"/>
                  </a:cubicBezTo>
                  <a:cubicBezTo>
                    <a:pt x="0" y="4736"/>
                    <a:pt x="122" y="4949"/>
                    <a:pt x="365" y="4949"/>
                  </a:cubicBezTo>
                  <a:lnTo>
                    <a:pt x="3709" y="4949"/>
                  </a:lnTo>
                  <a:cubicBezTo>
                    <a:pt x="4073" y="4949"/>
                    <a:pt x="4073" y="4402"/>
                    <a:pt x="3709" y="4402"/>
                  </a:cubicBezTo>
                  <a:lnTo>
                    <a:pt x="840" y="4402"/>
                  </a:lnTo>
                  <a:cubicBezTo>
                    <a:pt x="1456" y="3267"/>
                    <a:pt x="2054" y="2132"/>
                    <a:pt x="2675" y="997"/>
                  </a:cubicBezTo>
                  <a:cubicBezTo>
                    <a:pt x="2797" y="784"/>
                    <a:pt x="2888" y="602"/>
                    <a:pt x="2979" y="420"/>
                  </a:cubicBezTo>
                  <a:cubicBezTo>
                    <a:pt x="3105" y="210"/>
                    <a:pt x="2912" y="0"/>
                    <a:pt x="27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4603;p81">
              <a:extLst>
                <a:ext uri="{FF2B5EF4-FFF2-40B4-BE49-F238E27FC236}">
                  <a16:creationId xmlns="" xmlns:a16="http://schemas.microsoft.com/office/drawing/2014/main" id="{BDE6C353-96A7-4ED3-9B92-60B416F34652}"/>
                </a:ext>
              </a:extLst>
            </p:cNvPr>
            <p:cNvSpPr/>
            <p:nvPr/>
          </p:nvSpPr>
          <p:spPr>
            <a:xfrm>
              <a:off x="7103254" y="2676477"/>
              <a:ext cx="86051" cy="85098"/>
            </a:xfrm>
            <a:custGeom>
              <a:avLst/>
              <a:gdLst/>
              <a:ahLst/>
              <a:cxnLst/>
              <a:rect l="l" t="t" r="r" b="b"/>
              <a:pathLst>
                <a:path w="2645" h="2615" extrusionOk="0">
                  <a:moveTo>
                    <a:pt x="1338" y="1"/>
                  </a:moveTo>
                  <a:cubicBezTo>
                    <a:pt x="608" y="1"/>
                    <a:pt x="0" y="578"/>
                    <a:pt x="0" y="1308"/>
                  </a:cubicBezTo>
                  <a:cubicBezTo>
                    <a:pt x="0" y="2037"/>
                    <a:pt x="608" y="2615"/>
                    <a:pt x="1338" y="2615"/>
                  </a:cubicBezTo>
                  <a:cubicBezTo>
                    <a:pt x="2037" y="2615"/>
                    <a:pt x="2645" y="2037"/>
                    <a:pt x="2645" y="1308"/>
                  </a:cubicBezTo>
                  <a:cubicBezTo>
                    <a:pt x="2645" y="578"/>
                    <a:pt x="2037" y="1"/>
                    <a:pt x="1338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4604;p81">
              <a:extLst>
                <a:ext uri="{FF2B5EF4-FFF2-40B4-BE49-F238E27FC236}">
                  <a16:creationId xmlns="" xmlns:a16="http://schemas.microsoft.com/office/drawing/2014/main" id="{0ADF283A-AC55-4458-9BBB-DDCE1F0EC0BD}"/>
                </a:ext>
              </a:extLst>
            </p:cNvPr>
            <p:cNvSpPr/>
            <p:nvPr/>
          </p:nvSpPr>
          <p:spPr>
            <a:xfrm>
              <a:off x="7388974" y="2683558"/>
              <a:ext cx="83051" cy="83051"/>
            </a:xfrm>
            <a:custGeom>
              <a:avLst/>
              <a:gdLst/>
              <a:ahLst/>
              <a:cxnLst/>
              <a:rect l="l" t="t" r="r" b="b"/>
              <a:pathLst>
                <a:path w="2615" h="2615" extrusionOk="0">
                  <a:moveTo>
                    <a:pt x="1308" y="0"/>
                  </a:moveTo>
                  <a:cubicBezTo>
                    <a:pt x="578" y="0"/>
                    <a:pt x="1" y="578"/>
                    <a:pt x="1" y="1307"/>
                  </a:cubicBezTo>
                  <a:cubicBezTo>
                    <a:pt x="1" y="2037"/>
                    <a:pt x="578" y="2614"/>
                    <a:pt x="1308" y="2614"/>
                  </a:cubicBezTo>
                  <a:cubicBezTo>
                    <a:pt x="2037" y="2614"/>
                    <a:pt x="2615" y="2037"/>
                    <a:pt x="2615" y="1307"/>
                  </a:cubicBezTo>
                  <a:cubicBezTo>
                    <a:pt x="2615" y="578"/>
                    <a:pt x="2037" y="0"/>
                    <a:pt x="1308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4605;p81">
              <a:extLst>
                <a:ext uri="{FF2B5EF4-FFF2-40B4-BE49-F238E27FC236}">
                  <a16:creationId xmlns="" xmlns:a16="http://schemas.microsoft.com/office/drawing/2014/main" id="{3DB22E45-6E98-4218-9DAA-90C0A1A39F63}"/>
                </a:ext>
              </a:extLst>
            </p:cNvPr>
            <p:cNvSpPr/>
            <p:nvPr/>
          </p:nvSpPr>
          <p:spPr>
            <a:xfrm>
              <a:off x="7320858" y="2714541"/>
              <a:ext cx="102980" cy="56792"/>
            </a:xfrm>
            <a:custGeom>
              <a:avLst/>
              <a:gdLst/>
              <a:ahLst/>
              <a:cxnLst/>
              <a:rect l="l" t="t" r="r" b="b"/>
              <a:pathLst>
                <a:path w="5710" h="3149" extrusionOk="0">
                  <a:moveTo>
                    <a:pt x="5358" y="1"/>
                  </a:moveTo>
                  <a:cubicBezTo>
                    <a:pt x="5248" y="1"/>
                    <a:pt x="5143" y="57"/>
                    <a:pt x="5107" y="188"/>
                  </a:cubicBezTo>
                  <a:cubicBezTo>
                    <a:pt x="4712" y="2103"/>
                    <a:pt x="2554" y="2559"/>
                    <a:pt x="882" y="2559"/>
                  </a:cubicBezTo>
                  <a:lnTo>
                    <a:pt x="335" y="2559"/>
                  </a:lnTo>
                  <a:cubicBezTo>
                    <a:pt x="326" y="2558"/>
                    <a:pt x="317" y="2558"/>
                    <a:pt x="308" y="2558"/>
                  </a:cubicBezTo>
                  <a:cubicBezTo>
                    <a:pt x="1" y="2558"/>
                    <a:pt x="9" y="3077"/>
                    <a:pt x="335" y="3136"/>
                  </a:cubicBezTo>
                  <a:cubicBezTo>
                    <a:pt x="481" y="3144"/>
                    <a:pt x="628" y="3148"/>
                    <a:pt x="775" y="3148"/>
                  </a:cubicBezTo>
                  <a:cubicBezTo>
                    <a:pt x="1175" y="3148"/>
                    <a:pt x="1576" y="3120"/>
                    <a:pt x="1976" y="3076"/>
                  </a:cubicBezTo>
                  <a:cubicBezTo>
                    <a:pt x="2979" y="2954"/>
                    <a:pt x="4013" y="2650"/>
                    <a:pt x="4773" y="1951"/>
                  </a:cubicBezTo>
                  <a:cubicBezTo>
                    <a:pt x="5229" y="1525"/>
                    <a:pt x="5532" y="978"/>
                    <a:pt x="5654" y="340"/>
                  </a:cubicBezTo>
                  <a:cubicBezTo>
                    <a:pt x="5710" y="137"/>
                    <a:pt x="5529" y="1"/>
                    <a:pt x="53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4606;p81">
              <a:extLst>
                <a:ext uri="{FF2B5EF4-FFF2-40B4-BE49-F238E27FC236}">
                  <a16:creationId xmlns="" xmlns:a16="http://schemas.microsoft.com/office/drawing/2014/main" id="{77566765-2B6C-4C44-A12C-4F80F1E8C9DB}"/>
                </a:ext>
              </a:extLst>
            </p:cNvPr>
            <p:cNvSpPr/>
            <p:nvPr/>
          </p:nvSpPr>
          <p:spPr>
            <a:xfrm>
              <a:off x="7398156" y="2578539"/>
              <a:ext cx="68533" cy="14410"/>
            </a:xfrm>
            <a:custGeom>
              <a:avLst/>
              <a:gdLst/>
              <a:ahLst/>
              <a:cxnLst/>
              <a:rect l="l" t="t" r="r" b="b"/>
              <a:pathLst>
                <a:path w="3800" h="799" extrusionOk="0">
                  <a:moveTo>
                    <a:pt x="2078" y="1"/>
                  </a:moveTo>
                  <a:cubicBezTo>
                    <a:pt x="2014" y="1"/>
                    <a:pt x="1949" y="3"/>
                    <a:pt x="1885" y="8"/>
                  </a:cubicBezTo>
                  <a:cubicBezTo>
                    <a:pt x="1550" y="39"/>
                    <a:pt x="1186" y="130"/>
                    <a:pt x="882" y="252"/>
                  </a:cubicBezTo>
                  <a:cubicBezTo>
                    <a:pt x="547" y="404"/>
                    <a:pt x="243" y="556"/>
                    <a:pt x="0" y="799"/>
                  </a:cubicBezTo>
                  <a:cubicBezTo>
                    <a:pt x="639" y="616"/>
                    <a:pt x="1277" y="434"/>
                    <a:pt x="1915" y="373"/>
                  </a:cubicBezTo>
                  <a:cubicBezTo>
                    <a:pt x="2250" y="373"/>
                    <a:pt x="2553" y="373"/>
                    <a:pt x="2857" y="434"/>
                  </a:cubicBezTo>
                  <a:cubicBezTo>
                    <a:pt x="3192" y="464"/>
                    <a:pt x="3496" y="586"/>
                    <a:pt x="3800" y="708"/>
                  </a:cubicBezTo>
                  <a:cubicBezTo>
                    <a:pt x="3587" y="464"/>
                    <a:pt x="3283" y="252"/>
                    <a:pt x="2949" y="130"/>
                  </a:cubicBezTo>
                  <a:cubicBezTo>
                    <a:pt x="2674" y="55"/>
                    <a:pt x="2378" y="1"/>
                    <a:pt x="20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4607;p81">
              <a:extLst>
                <a:ext uri="{FF2B5EF4-FFF2-40B4-BE49-F238E27FC236}">
                  <a16:creationId xmlns="" xmlns:a16="http://schemas.microsoft.com/office/drawing/2014/main" id="{BFAF69A5-807F-4002-82D0-3C9485178BE1}"/>
                </a:ext>
              </a:extLst>
            </p:cNvPr>
            <p:cNvSpPr/>
            <p:nvPr/>
          </p:nvSpPr>
          <p:spPr>
            <a:xfrm>
              <a:off x="7093365" y="2578377"/>
              <a:ext cx="68533" cy="16773"/>
            </a:xfrm>
            <a:custGeom>
              <a:avLst/>
              <a:gdLst/>
              <a:ahLst/>
              <a:cxnLst/>
              <a:rect l="l" t="t" r="r" b="b"/>
              <a:pathLst>
                <a:path w="3800" h="930" extrusionOk="0">
                  <a:moveTo>
                    <a:pt x="2188" y="1"/>
                  </a:moveTo>
                  <a:cubicBezTo>
                    <a:pt x="2067" y="1"/>
                    <a:pt x="1946" y="7"/>
                    <a:pt x="1824" y="17"/>
                  </a:cubicBezTo>
                  <a:cubicBezTo>
                    <a:pt x="1490" y="78"/>
                    <a:pt x="1155" y="169"/>
                    <a:pt x="821" y="321"/>
                  </a:cubicBezTo>
                  <a:cubicBezTo>
                    <a:pt x="517" y="473"/>
                    <a:pt x="213" y="656"/>
                    <a:pt x="0" y="929"/>
                  </a:cubicBezTo>
                  <a:cubicBezTo>
                    <a:pt x="639" y="686"/>
                    <a:pt x="1246" y="473"/>
                    <a:pt x="1885" y="413"/>
                  </a:cubicBezTo>
                  <a:cubicBezTo>
                    <a:pt x="2063" y="377"/>
                    <a:pt x="2251" y="362"/>
                    <a:pt x="2438" y="362"/>
                  </a:cubicBezTo>
                  <a:cubicBezTo>
                    <a:pt x="2570" y="362"/>
                    <a:pt x="2701" y="370"/>
                    <a:pt x="2827" y="382"/>
                  </a:cubicBezTo>
                  <a:cubicBezTo>
                    <a:pt x="3161" y="413"/>
                    <a:pt x="3465" y="534"/>
                    <a:pt x="3800" y="625"/>
                  </a:cubicBezTo>
                  <a:cubicBezTo>
                    <a:pt x="3557" y="382"/>
                    <a:pt x="3253" y="200"/>
                    <a:pt x="2888" y="109"/>
                  </a:cubicBezTo>
                  <a:cubicBezTo>
                    <a:pt x="2665" y="28"/>
                    <a:pt x="2429" y="1"/>
                    <a:pt x="21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4608;p81">
              <a:extLst>
                <a:ext uri="{FF2B5EF4-FFF2-40B4-BE49-F238E27FC236}">
                  <a16:creationId xmlns="" xmlns:a16="http://schemas.microsoft.com/office/drawing/2014/main" id="{51139DA3-F34E-44EB-8460-77E10D7804AA}"/>
                </a:ext>
              </a:extLst>
            </p:cNvPr>
            <p:cNvSpPr/>
            <p:nvPr/>
          </p:nvSpPr>
          <p:spPr>
            <a:xfrm>
              <a:off x="7523680" y="2611543"/>
              <a:ext cx="54177" cy="65828"/>
            </a:xfrm>
            <a:custGeom>
              <a:avLst/>
              <a:gdLst/>
              <a:ahLst/>
              <a:cxnLst/>
              <a:rect l="l" t="t" r="r" b="b"/>
              <a:pathLst>
                <a:path w="3004" h="3650" extrusionOk="0">
                  <a:moveTo>
                    <a:pt x="2219" y="1"/>
                  </a:moveTo>
                  <a:cubicBezTo>
                    <a:pt x="2209" y="1"/>
                    <a:pt x="2199" y="1"/>
                    <a:pt x="2189" y="2"/>
                  </a:cubicBezTo>
                  <a:cubicBezTo>
                    <a:pt x="518" y="185"/>
                    <a:pt x="1" y="2008"/>
                    <a:pt x="92" y="3467"/>
                  </a:cubicBezTo>
                  <a:cubicBezTo>
                    <a:pt x="107" y="3589"/>
                    <a:pt x="214" y="3650"/>
                    <a:pt x="312" y="3650"/>
                  </a:cubicBezTo>
                  <a:cubicBezTo>
                    <a:pt x="411" y="3650"/>
                    <a:pt x="502" y="3589"/>
                    <a:pt x="487" y="3467"/>
                  </a:cubicBezTo>
                  <a:cubicBezTo>
                    <a:pt x="457" y="3011"/>
                    <a:pt x="487" y="2525"/>
                    <a:pt x="609" y="2039"/>
                  </a:cubicBezTo>
                  <a:cubicBezTo>
                    <a:pt x="990" y="1829"/>
                    <a:pt x="1432" y="1679"/>
                    <a:pt x="1865" y="1679"/>
                  </a:cubicBezTo>
                  <a:cubicBezTo>
                    <a:pt x="2122" y="1679"/>
                    <a:pt x="2377" y="1732"/>
                    <a:pt x="2615" y="1856"/>
                  </a:cubicBezTo>
                  <a:cubicBezTo>
                    <a:pt x="2647" y="1875"/>
                    <a:pt x="2679" y="1883"/>
                    <a:pt x="2709" y="1883"/>
                  </a:cubicBezTo>
                  <a:cubicBezTo>
                    <a:pt x="2881" y="1883"/>
                    <a:pt x="3004" y="1625"/>
                    <a:pt x="2797" y="1522"/>
                  </a:cubicBezTo>
                  <a:cubicBezTo>
                    <a:pt x="2508" y="1363"/>
                    <a:pt x="2185" y="1293"/>
                    <a:pt x="1857" y="1293"/>
                  </a:cubicBezTo>
                  <a:cubicBezTo>
                    <a:pt x="1495" y="1293"/>
                    <a:pt x="1126" y="1378"/>
                    <a:pt x="791" y="1522"/>
                  </a:cubicBezTo>
                  <a:cubicBezTo>
                    <a:pt x="1034" y="914"/>
                    <a:pt x="1490" y="458"/>
                    <a:pt x="2189" y="397"/>
                  </a:cubicBezTo>
                  <a:cubicBezTo>
                    <a:pt x="2453" y="368"/>
                    <a:pt x="2463" y="1"/>
                    <a:pt x="2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4609;p81">
              <a:extLst>
                <a:ext uri="{FF2B5EF4-FFF2-40B4-BE49-F238E27FC236}">
                  <a16:creationId xmlns="" xmlns:a16="http://schemas.microsoft.com/office/drawing/2014/main" id="{12474623-6A04-4B9D-808D-582090564B08}"/>
                </a:ext>
              </a:extLst>
            </p:cNvPr>
            <p:cNvSpPr/>
            <p:nvPr/>
          </p:nvSpPr>
          <p:spPr>
            <a:xfrm>
              <a:off x="6998555" y="2611543"/>
              <a:ext cx="53708" cy="65828"/>
            </a:xfrm>
            <a:custGeom>
              <a:avLst/>
              <a:gdLst/>
              <a:ahLst/>
              <a:cxnLst/>
              <a:rect l="l" t="t" r="r" b="b"/>
              <a:pathLst>
                <a:path w="2978" h="3650" extrusionOk="0">
                  <a:moveTo>
                    <a:pt x="760" y="1"/>
                  </a:moveTo>
                  <a:cubicBezTo>
                    <a:pt x="518" y="1"/>
                    <a:pt x="555" y="368"/>
                    <a:pt x="789" y="397"/>
                  </a:cubicBezTo>
                  <a:cubicBezTo>
                    <a:pt x="1488" y="458"/>
                    <a:pt x="1944" y="914"/>
                    <a:pt x="2187" y="1522"/>
                  </a:cubicBezTo>
                  <a:cubicBezTo>
                    <a:pt x="1852" y="1378"/>
                    <a:pt x="1492" y="1293"/>
                    <a:pt x="1133" y="1293"/>
                  </a:cubicBezTo>
                  <a:cubicBezTo>
                    <a:pt x="808" y="1293"/>
                    <a:pt x="484" y="1363"/>
                    <a:pt x="181" y="1522"/>
                  </a:cubicBezTo>
                  <a:cubicBezTo>
                    <a:pt x="0" y="1625"/>
                    <a:pt x="105" y="1883"/>
                    <a:pt x="271" y="1883"/>
                  </a:cubicBezTo>
                  <a:cubicBezTo>
                    <a:pt x="300" y="1883"/>
                    <a:pt x="332" y="1875"/>
                    <a:pt x="364" y="1856"/>
                  </a:cubicBezTo>
                  <a:cubicBezTo>
                    <a:pt x="601" y="1732"/>
                    <a:pt x="860" y="1679"/>
                    <a:pt x="1121" y="1679"/>
                  </a:cubicBezTo>
                  <a:cubicBezTo>
                    <a:pt x="1561" y="1679"/>
                    <a:pt x="2007" y="1829"/>
                    <a:pt x="2370" y="2039"/>
                  </a:cubicBezTo>
                  <a:cubicBezTo>
                    <a:pt x="2491" y="2525"/>
                    <a:pt x="2522" y="3011"/>
                    <a:pt x="2491" y="3467"/>
                  </a:cubicBezTo>
                  <a:cubicBezTo>
                    <a:pt x="2491" y="3589"/>
                    <a:pt x="2590" y="3650"/>
                    <a:pt x="2689" y="3650"/>
                  </a:cubicBezTo>
                  <a:cubicBezTo>
                    <a:pt x="2788" y="3650"/>
                    <a:pt x="2886" y="3589"/>
                    <a:pt x="2886" y="3467"/>
                  </a:cubicBezTo>
                  <a:cubicBezTo>
                    <a:pt x="2978" y="2008"/>
                    <a:pt x="2461" y="185"/>
                    <a:pt x="789" y="2"/>
                  </a:cubicBezTo>
                  <a:cubicBezTo>
                    <a:pt x="779" y="1"/>
                    <a:pt x="769" y="1"/>
                    <a:pt x="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4610;p81">
              <a:extLst>
                <a:ext uri="{FF2B5EF4-FFF2-40B4-BE49-F238E27FC236}">
                  <a16:creationId xmlns="" xmlns:a16="http://schemas.microsoft.com/office/drawing/2014/main" id="{DCA35C6E-B5C6-4D0B-822F-344E5F035CF3}"/>
                </a:ext>
              </a:extLst>
            </p:cNvPr>
            <p:cNvSpPr/>
            <p:nvPr/>
          </p:nvSpPr>
          <p:spPr>
            <a:xfrm>
              <a:off x="7036356" y="2991469"/>
              <a:ext cx="347011" cy="32355"/>
            </a:xfrm>
            <a:custGeom>
              <a:avLst/>
              <a:gdLst/>
              <a:ahLst/>
              <a:cxnLst/>
              <a:rect l="l" t="t" r="r" b="b"/>
              <a:pathLst>
                <a:path w="19241" h="1794" extrusionOk="0">
                  <a:moveTo>
                    <a:pt x="0" y="0"/>
                  </a:moveTo>
                  <a:lnTo>
                    <a:pt x="0" y="1794"/>
                  </a:lnTo>
                  <a:lnTo>
                    <a:pt x="19241" y="1794"/>
                  </a:lnTo>
                  <a:lnTo>
                    <a:pt x="1851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4611;p81">
              <a:extLst>
                <a:ext uri="{FF2B5EF4-FFF2-40B4-BE49-F238E27FC236}">
                  <a16:creationId xmlns="" xmlns:a16="http://schemas.microsoft.com/office/drawing/2014/main" id="{D8255FF9-B028-4C94-B8D4-010A21ECD441}"/>
                </a:ext>
              </a:extLst>
            </p:cNvPr>
            <p:cNvSpPr/>
            <p:nvPr/>
          </p:nvSpPr>
          <p:spPr>
            <a:xfrm>
              <a:off x="7645380" y="3746865"/>
              <a:ext cx="144190" cy="614759"/>
            </a:xfrm>
            <a:custGeom>
              <a:avLst/>
              <a:gdLst/>
              <a:ahLst/>
              <a:cxnLst/>
              <a:rect l="l" t="t" r="r" b="b"/>
              <a:pathLst>
                <a:path w="7995" h="34087" extrusionOk="0">
                  <a:moveTo>
                    <a:pt x="62" y="0"/>
                  </a:moveTo>
                  <a:lnTo>
                    <a:pt x="4013" y="27995"/>
                  </a:lnTo>
                  <a:cubicBezTo>
                    <a:pt x="4013" y="27995"/>
                    <a:pt x="3040" y="31581"/>
                    <a:pt x="62" y="33162"/>
                  </a:cubicBezTo>
                  <a:cubicBezTo>
                    <a:pt x="31" y="33192"/>
                    <a:pt x="31" y="33192"/>
                    <a:pt x="1" y="33192"/>
                  </a:cubicBezTo>
                  <a:cubicBezTo>
                    <a:pt x="62" y="33405"/>
                    <a:pt x="153" y="33557"/>
                    <a:pt x="274" y="33709"/>
                  </a:cubicBezTo>
                  <a:cubicBezTo>
                    <a:pt x="576" y="33989"/>
                    <a:pt x="985" y="34086"/>
                    <a:pt x="1393" y="34086"/>
                  </a:cubicBezTo>
                  <a:cubicBezTo>
                    <a:pt x="1560" y="34086"/>
                    <a:pt x="1726" y="34070"/>
                    <a:pt x="1885" y="34044"/>
                  </a:cubicBezTo>
                  <a:cubicBezTo>
                    <a:pt x="2797" y="33861"/>
                    <a:pt x="3648" y="33375"/>
                    <a:pt x="4226" y="32676"/>
                  </a:cubicBezTo>
                  <a:cubicBezTo>
                    <a:pt x="4834" y="31977"/>
                    <a:pt x="5168" y="31065"/>
                    <a:pt x="5776" y="30305"/>
                  </a:cubicBezTo>
                  <a:cubicBezTo>
                    <a:pt x="5989" y="30031"/>
                    <a:pt x="6262" y="29788"/>
                    <a:pt x="6536" y="29575"/>
                  </a:cubicBezTo>
                  <a:cubicBezTo>
                    <a:pt x="7995" y="20305"/>
                    <a:pt x="5958" y="3496"/>
                    <a:pt x="5502" y="0"/>
                  </a:cubicBez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4612;p81">
              <a:extLst>
                <a:ext uri="{FF2B5EF4-FFF2-40B4-BE49-F238E27FC236}">
                  <a16:creationId xmlns="" xmlns:a16="http://schemas.microsoft.com/office/drawing/2014/main" id="{CD6CF317-6A9C-4910-84DE-C12864B689C8}"/>
                </a:ext>
              </a:extLst>
            </p:cNvPr>
            <p:cNvSpPr/>
            <p:nvPr/>
          </p:nvSpPr>
          <p:spPr>
            <a:xfrm>
              <a:off x="7744608" y="3746324"/>
              <a:ext cx="57027" cy="533944"/>
            </a:xfrm>
            <a:custGeom>
              <a:avLst/>
              <a:gdLst/>
              <a:ahLst/>
              <a:cxnLst/>
              <a:rect l="l" t="t" r="r" b="b"/>
              <a:pathLst>
                <a:path w="3162" h="29606" extrusionOk="0">
                  <a:moveTo>
                    <a:pt x="0" y="0"/>
                  </a:moveTo>
                  <a:cubicBezTo>
                    <a:pt x="456" y="3526"/>
                    <a:pt x="2493" y="20335"/>
                    <a:pt x="1034" y="29605"/>
                  </a:cubicBezTo>
                  <a:cubicBezTo>
                    <a:pt x="1520" y="29241"/>
                    <a:pt x="2098" y="28967"/>
                    <a:pt x="2706" y="28845"/>
                  </a:cubicBezTo>
                  <a:cubicBezTo>
                    <a:pt x="2706" y="28572"/>
                    <a:pt x="2675" y="28298"/>
                    <a:pt x="2645" y="28025"/>
                  </a:cubicBezTo>
                  <a:lnTo>
                    <a:pt x="3162" y="0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4613;p81">
              <a:extLst>
                <a:ext uri="{FF2B5EF4-FFF2-40B4-BE49-F238E27FC236}">
                  <a16:creationId xmlns="" xmlns:a16="http://schemas.microsoft.com/office/drawing/2014/main" id="{8CF7BF0A-2139-445F-88AE-F466273D66DC}"/>
                </a:ext>
              </a:extLst>
            </p:cNvPr>
            <p:cNvSpPr/>
            <p:nvPr/>
          </p:nvSpPr>
          <p:spPr>
            <a:xfrm>
              <a:off x="7844378" y="3737540"/>
              <a:ext cx="168862" cy="630305"/>
            </a:xfrm>
            <a:custGeom>
              <a:avLst/>
              <a:gdLst/>
              <a:ahLst/>
              <a:cxnLst/>
              <a:rect l="l" t="t" r="r" b="b"/>
              <a:pathLst>
                <a:path w="9363" h="34949" extrusionOk="0">
                  <a:moveTo>
                    <a:pt x="7265" y="1"/>
                  </a:moveTo>
                  <a:lnTo>
                    <a:pt x="0" y="578"/>
                  </a:lnTo>
                  <a:lnTo>
                    <a:pt x="2098" y="27873"/>
                  </a:lnTo>
                  <a:cubicBezTo>
                    <a:pt x="2098" y="28177"/>
                    <a:pt x="2128" y="28512"/>
                    <a:pt x="2158" y="28816"/>
                  </a:cubicBezTo>
                  <a:lnTo>
                    <a:pt x="2189" y="29150"/>
                  </a:lnTo>
                  <a:lnTo>
                    <a:pt x="2219" y="29150"/>
                  </a:lnTo>
                  <a:cubicBezTo>
                    <a:pt x="2219" y="29211"/>
                    <a:pt x="2219" y="29272"/>
                    <a:pt x="2250" y="29332"/>
                  </a:cubicBezTo>
                  <a:cubicBezTo>
                    <a:pt x="3861" y="29849"/>
                    <a:pt x="5259" y="31035"/>
                    <a:pt x="5988" y="32554"/>
                  </a:cubicBezTo>
                  <a:cubicBezTo>
                    <a:pt x="6231" y="33071"/>
                    <a:pt x="6414" y="33649"/>
                    <a:pt x="6779" y="34105"/>
                  </a:cubicBezTo>
                  <a:cubicBezTo>
                    <a:pt x="7143" y="34530"/>
                    <a:pt x="7660" y="34834"/>
                    <a:pt x="8238" y="34925"/>
                  </a:cubicBezTo>
                  <a:cubicBezTo>
                    <a:pt x="8332" y="34941"/>
                    <a:pt x="8428" y="34949"/>
                    <a:pt x="8525" y="34949"/>
                  </a:cubicBezTo>
                  <a:cubicBezTo>
                    <a:pt x="8804" y="34949"/>
                    <a:pt x="9092" y="34886"/>
                    <a:pt x="9362" y="34773"/>
                  </a:cubicBezTo>
                  <a:cubicBezTo>
                    <a:pt x="8359" y="32190"/>
                    <a:pt x="5928" y="29758"/>
                    <a:pt x="5928" y="29758"/>
                  </a:cubicBezTo>
                  <a:lnTo>
                    <a:pt x="7265" y="1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4614;p81">
              <a:extLst>
                <a:ext uri="{FF2B5EF4-FFF2-40B4-BE49-F238E27FC236}">
                  <a16:creationId xmlns="" xmlns:a16="http://schemas.microsoft.com/office/drawing/2014/main" id="{408E1F0F-00DD-4E0E-A0C7-3A91ED286A0C}"/>
                </a:ext>
              </a:extLst>
            </p:cNvPr>
            <p:cNvSpPr/>
            <p:nvPr/>
          </p:nvSpPr>
          <p:spPr>
            <a:xfrm>
              <a:off x="7951272" y="3734799"/>
              <a:ext cx="57027" cy="649080"/>
            </a:xfrm>
            <a:custGeom>
              <a:avLst/>
              <a:gdLst/>
              <a:ahLst/>
              <a:cxnLst/>
              <a:rect l="l" t="t" r="r" b="b"/>
              <a:pathLst>
                <a:path w="3162" h="35990" extrusionOk="0">
                  <a:moveTo>
                    <a:pt x="3162" y="1"/>
                  </a:moveTo>
                  <a:lnTo>
                    <a:pt x="1338" y="153"/>
                  </a:lnTo>
                  <a:lnTo>
                    <a:pt x="1" y="29910"/>
                  </a:lnTo>
                  <a:cubicBezTo>
                    <a:pt x="1" y="29910"/>
                    <a:pt x="1429" y="33406"/>
                    <a:pt x="2402" y="35989"/>
                  </a:cubicBezTo>
                  <a:cubicBezTo>
                    <a:pt x="2584" y="35898"/>
                    <a:pt x="2493" y="35260"/>
                    <a:pt x="2615" y="35108"/>
                  </a:cubicBezTo>
                  <a:cubicBezTo>
                    <a:pt x="2858" y="34773"/>
                    <a:pt x="2554" y="34895"/>
                    <a:pt x="2554" y="34469"/>
                  </a:cubicBezTo>
                  <a:cubicBezTo>
                    <a:pt x="2371" y="34196"/>
                    <a:pt x="2463" y="33709"/>
                    <a:pt x="2280" y="33466"/>
                  </a:cubicBezTo>
                  <a:cubicBezTo>
                    <a:pt x="1460" y="32433"/>
                    <a:pt x="1824" y="30731"/>
                    <a:pt x="1064" y="29636"/>
                  </a:cubicBezTo>
                  <a:cubicBezTo>
                    <a:pt x="1064" y="29636"/>
                    <a:pt x="1034" y="29606"/>
                    <a:pt x="1034" y="29606"/>
                  </a:cubicBezTo>
                  <a:lnTo>
                    <a:pt x="3162" y="1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4615;p81">
              <a:extLst>
                <a:ext uri="{FF2B5EF4-FFF2-40B4-BE49-F238E27FC236}">
                  <a16:creationId xmlns="" xmlns:a16="http://schemas.microsoft.com/office/drawing/2014/main" id="{B25AFA63-67A3-4FF6-A909-F2177693E1A2}"/>
                </a:ext>
              </a:extLst>
            </p:cNvPr>
            <p:cNvSpPr/>
            <p:nvPr/>
          </p:nvSpPr>
          <p:spPr>
            <a:xfrm>
              <a:off x="7495725" y="2684783"/>
              <a:ext cx="497766" cy="416338"/>
            </a:xfrm>
            <a:custGeom>
              <a:avLst/>
              <a:gdLst/>
              <a:ahLst/>
              <a:cxnLst/>
              <a:rect l="l" t="t" r="r" b="b"/>
              <a:pathLst>
                <a:path w="27600" h="23085" extrusionOk="0">
                  <a:moveTo>
                    <a:pt x="16874" y="1"/>
                  </a:moveTo>
                  <a:cubicBezTo>
                    <a:pt x="488" y="1"/>
                    <a:pt x="1" y="20484"/>
                    <a:pt x="1" y="20714"/>
                  </a:cubicBezTo>
                  <a:lnTo>
                    <a:pt x="27205" y="23084"/>
                  </a:lnTo>
                  <a:cubicBezTo>
                    <a:pt x="27600" y="18373"/>
                    <a:pt x="26627" y="13601"/>
                    <a:pt x="24956" y="9194"/>
                  </a:cubicBezTo>
                  <a:cubicBezTo>
                    <a:pt x="23831" y="6124"/>
                    <a:pt x="22342" y="3206"/>
                    <a:pt x="20761" y="349"/>
                  </a:cubicBezTo>
                  <a:cubicBezTo>
                    <a:pt x="20518" y="318"/>
                    <a:pt x="20244" y="257"/>
                    <a:pt x="19971" y="227"/>
                  </a:cubicBezTo>
                  <a:cubicBezTo>
                    <a:pt x="18880" y="73"/>
                    <a:pt x="17849" y="1"/>
                    <a:pt x="16874" y="1"/>
                  </a:cubicBezTo>
                  <a:close/>
                </a:path>
              </a:pathLst>
            </a:custGeom>
            <a:solidFill>
              <a:srgbClr val="82E0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4616;p81">
              <a:extLst>
                <a:ext uri="{FF2B5EF4-FFF2-40B4-BE49-F238E27FC236}">
                  <a16:creationId xmlns="" xmlns:a16="http://schemas.microsoft.com/office/drawing/2014/main" id="{E5B3C2E8-1DE5-4EDE-9983-88F33EA97FE4}"/>
                </a:ext>
              </a:extLst>
            </p:cNvPr>
            <p:cNvSpPr/>
            <p:nvPr/>
          </p:nvSpPr>
          <p:spPr>
            <a:xfrm>
              <a:off x="7870132" y="2691060"/>
              <a:ext cx="333864" cy="423209"/>
            </a:xfrm>
            <a:custGeom>
              <a:avLst/>
              <a:gdLst/>
              <a:ahLst/>
              <a:cxnLst/>
              <a:rect l="l" t="t" r="r" b="b"/>
              <a:pathLst>
                <a:path w="18512" h="23466" extrusionOk="0">
                  <a:moveTo>
                    <a:pt x="1" y="1"/>
                  </a:moveTo>
                  <a:cubicBezTo>
                    <a:pt x="1582" y="2858"/>
                    <a:pt x="3071" y="5776"/>
                    <a:pt x="4196" y="8846"/>
                  </a:cubicBezTo>
                  <a:cubicBezTo>
                    <a:pt x="5867" y="13253"/>
                    <a:pt x="6840" y="18025"/>
                    <a:pt x="6445" y="22736"/>
                  </a:cubicBezTo>
                  <a:lnTo>
                    <a:pt x="14986" y="23466"/>
                  </a:lnTo>
                  <a:cubicBezTo>
                    <a:pt x="14986" y="23466"/>
                    <a:pt x="18512" y="3192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4617;p81">
              <a:extLst>
                <a:ext uri="{FF2B5EF4-FFF2-40B4-BE49-F238E27FC236}">
                  <a16:creationId xmlns="" xmlns:a16="http://schemas.microsoft.com/office/drawing/2014/main" id="{C5E4637F-E178-4B24-8537-CDD1BD58D343}"/>
                </a:ext>
              </a:extLst>
            </p:cNvPr>
            <p:cNvSpPr/>
            <p:nvPr/>
          </p:nvSpPr>
          <p:spPr>
            <a:xfrm>
              <a:off x="7594179" y="1901072"/>
              <a:ext cx="649837" cy="615066"/>
            </a:xfrm>
            <a:custGeom>
              <a:avLst/>
              <a:gdLst/>
              <a:ahLst/>
              <a:cxnLst/>
              <a:rect l="l" t="t" r="r" b="b"/>
              <a:pathLst>
                <a:path w="36032" h="34104" extrusionOk="0">
                  <a:moveTo>
                    <a:pt x="14913" y="0"/>
                  </a:moveTo>
                  <a:cubicBezTo>
                    <a:pt x="12895" y="0"/>
                    <a:pt x="10869" y="617"/>
                    <a:pt x="9253" y="1797"/>
                  </a:cubicBezTo>
                  <a:cubicBezTo>
                    <a:pt x="7308" y="3165"/>
                    <a:pt x="5910" y="5323"/>
                    <a:pt x="5423" y="7663"/>
                  </a:cubicBezTo>
                  <a:cubicBezTo>
                    <a:pt x="5241" y="8666"/>
                    <a:pt x="5241" y="9821"/>
                    <a:pt x="5970" y="10551"/>
                  </a:cubicBezTo>
                  <a:cubicBezTo>
                    <a:pt x="3569" y="11098"/>
                    <a:pt x="1533" y="12982"/>
                    <a:pt x="803" y="15323"/>
                  </a:cubicBezTo>
                  <a:cubicBezTo>
                    <a:pt x="1" y="17938"/>
                    <a:pt x="942" y="23082"/>
                    <a:pt x="4309" y="23082"/>
                  </a:cubicBezTo>
                  <a:cubicBezTo>
                    <a:pt x="4385" y="23082"/>
                    <a:pt x="4463" y="23079"/>
                    <a:pt x="4542" y="23074"/>
                  </a:cubicBezTo>
                  <a:cubicBezTo>
                    <a:pt x="5454" y="23013"/>
                    <a:pt x="6335" y="22739"/>
                    <a:pt x="7247" y="22527"/>
                  </a:cubicBezTo>
                  <a:cubicBezTo>
                    <a:pt x="8180" y="22313"/>
                    <a:pt x="9136" y="22217"/>
                    <a:pt x="10095" y="22217"/>
                  </a:cubicBezTo>
                  <a:cubicBezTo>
                    <a:pt x="10230" y="22217"/>
                    <a:pt x="10365" y="22219"/>
                    <a:pt x="10499" y="22223"/>
                  </a:cubicBezTo>
                  <a:cubicBezTo>
                    <a:pt x="11472" y="22284"/>
                    <a:pt x="12506" y="22436"/>
                    <a:pt x="13205" y="23135"/>
                  </a:cubicBezTo>
                  <a:cubicBezTo>
                    <a:pt x="13782" y="23682"/>
                    <a:pt x="14025" y="24502"/>
                    <a:pt x="14360" y="25232"/>
                  </a:cubicBezTo>
                  <a:cubicBezTo>
                    <a:pt x="15545" y="27967"/>
                    <a:pt x="17855" y="30126"/>
                    <a:pt x="20469" y="31524"/>
                  </a:cubicBezTo>
                  <a:cubicBezTo>
                    <a:pt x="23114" y="32922"/>
                    <a:pt x="26062" y="33591"/>
                    <a:pt x="29010" y="34016"/>
                  </a:cubicBezTo>
                  <a:cubicBezTo>
                    <a:pt x="29347" y="34064"/>
                    <a:pt x="29683" y="34104"/>
                    <a:pt x="30011" y="34104"/>
                  </a:cubicBezTo>
                  <a:cubicBezTo>
                    <a:pt x="30305" y="34104"/>
                    <a:pt x="30592" y="34072"/>
                    <a:pt x="30865" y="33986"/>
                  </a:cubicBezTo>
                  <a:cubicBezTo>
                    <a:pt x="31746" y="33682"/>
                    <a:pt x="32324" y="32800"/>
                    <a:pt x="32628" y="31919"/>
                  </a:cubicBezTo>
                  <a:cubicBezTo>
                    <a:pt x="32901" y="31037"/>
                    <a:pt x="32931" y="30095"/>
                    <a:pt x="33083" y="29183"/>
                  </a:cubicBezTo>
                  <a:cubicBezTo>
                    <a:pt x="33327" y="27967"/>
                    <a:pt x="33752" y="26752"/>
                    <a:pt x="34421" y="25688"/>
                  </a:cubicBezTo>
                  <a:cubicBezTo>
                    <a:pt x="34877" y="24958"/>
                    <a:pt x="35424" y="24259"/>
                    <a:pt x="35697" y="23408"/>
                  </a:cubicBezTo>
                  <a:cubicBezTo>
                    <a:pt x="36032" y="22466"/>
                    <a:pt x="35910" y="21402"/>
                    <a:pt x="35789" y="20399"/>
                  </a:cubicBezTo>
                  <a:cubicBezTo>
                    <a:pt x="35606" y="18970"/>
                    <a:pt x="35394" y="17511"/>
                    <a:pt x="34877" y="16144"/>
                  </a:cubicBezTo>
                  <a:cubicBezTo>
                    <a:pt x="34056" y="13986"/>
                    <a:pt x="32567" y="12192"/>
                    <a:pt x="31108" y="10429"/>
                  </a:cubicBezTo>
                  <a:cubicBezTo>
                    <a:pt x="29527" y="8514"/>
                    <a:pt x="27916" y="6599"/>
                    <a:pt x="26001" y="5019"/>
                  </a:cubicBezTo>
                  <a:cubicBezTo>
                    <a:pt x="24603" y="3864"/>
                    <a:pt x="23022" y="2891"/>
                    <a:pt x="21412" y="2040"/>
                  </a:cubicBezTo>
                  <a:cubicBezTo>
                    <a:pt x="19709" y="1128"/>
                    <a:pt x="17916" y="308"/>
                    <a:pt x="16031" y="64"/>
                  </a:cubicBezTo>
                  <a:cubicBezTo>
                    <a:pt x="15661" y="22"/>
                    <a:pt x="15287" y="0"/>
                    <a:pt x="149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4618;p81">
              <a:extLst>
                <a:ext uri="{FF2B5EF4-FFF2-40B4-BE49-F238E27FC236}">
                  <a16:creationId xmlns="" xmlns:a16="http://schemas.microsoft.com/office/drawing/2014/main" id="{1963A655-8C38-413B-A191-F59C48257C66}"/>
                </a:ext>
              </a:extLst>
            </p:cNvPr>
            <p:cNvSpPr/>
            <p:nvPr/>
          </p:nvSpPr>
          <p:spPr>
            <a:xfrm>
              <a:off x="7608733" y="2263630"/>
              <a:ext cx="100257" cy="113440"/>
            </a:xfrm>
            <a:custGeom>
              <a:avLst/>
              <a:gdLst/>
              <a:ahLst/>
              <a:cxnLst/>
              <a:rect l="l" t="t" r="r" b="b"/>
              <a:pathLst>
                <a:path w="5559" h="6290" extrusionOk="0">
                  <a:moveTo>
                    <a:pt x="3145" y="1"/>
                  </a:moveTo>
                  <a:cubicBezTo>
                    <a:pt x="2696" y="1"/>
                    <a:pt x="2223" y="131"/>
                    <a:pt x="1759" y="478"/>
                  </a:cubicBezTo>
                  <a:cubicBezTo>
                    <a:pt x="0" y="1790"/>
                    <a:pt x="1282" y="6289"/>
                    <a:pt x="4372" y="6289"/>
                  </a:cubicBezTo>
                  <a:cubicBezTo>
                    <a:pt x="4433" y="6289"/>
                    <a:pt x="4494" y="6287"/>
                    <a:pt x="4556" y="6284"/>
                  </a:cubicBezTo>
                  <a:cubicBezTo>
                    <a:pt x="4981" y="4399"/>
                    <a:pt x="5559" y="1117"/>
                    <a:pt x="5559" y="1117"/>
                  </a:cubicBezTo>
                  <a:cubicBezTo>
                    <a:pt x="5559" y="1117"/>
                    <a:pt x="4460" y="1"/>
                    <a:pt x="3145" y="1"/>
                  </a:cubicBezTo>
                  <a:close/>
                </a:path>
              </a:pathLst>
            </a:custGeom>
            <a:solidFill>
              <a:srgbClr val="FB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4619;p81">
              <a:extLst>
                <a:ext uri="{FF2B5EF4-FFF2-40B4-BE49-F238E27FC236}">
                  <a16:creationId xmlns="" xmlns:a16="http://schemas.microsoft.com/office/drawing/2014/main" id="{CFBCF7B9-F5C6-479D-8D1C-79790E62547D}"/>
                </a:ext>
              </a:extLst>
            </p:cNvPr>
            <p:cNvSpPr/>
            <p:nvPr/>
          </p:nvSpPr>
          <p:spPr>
            <a:xfrm>
              <a:off x="8114633" y="2423691"/>
              <a:ext cx="91077" cy="97389"/>
            </a:xfrm>
            <a:custGeom>
              <a:avLst/>
              <a:gdLst/>
              <a:ahLst/>
              <a:cxnLst/>
              <a:rect l="l" t="t" r="r" b="b"/>
              <a:pathLst>
                <a:path w="5050" h="5400" extrusionOk="0">
                  <a:moveTo>
                    <a:pt x="2240" y="0"/>
                  </a:moveTo>
                  <a:cubicBezTo>
                    <a:pt x="1662" y="0"/>
                    <a:pt x="1216" y="84"/>
                    <a:pt x="1216" y="84"/>
                  </a:cubicBezTo>
                  <a:cubicBezTo>
                    <a:pt x="1216" y="84"/>
                    <a:pt x="973" y="2667"/>
                    <a:pt x="0" y="5099"/>
                  </a:cubicBezTo>
                  <a:cubicBezTo>
                    <a:pt x="765" y="5307"/>
                    <a:pt x="1417" y="5399"/>
                    <a:pt x="1972" y="5399"/>
                  </a:cubicBezTo>
                  <a:cubicBezTo>
                    <a:pt x="4659" y="5399"/>
                    <a:pt x="5050" y="3231"/>
                    <a:pt x="4773" y="1543"/>
                  </a:cubicBezTo>
                  <a:cubicBezTo>
                    <a:pt x="4581" y="241"/>
                    <a:pt x="3221" y="0"/>
                    <a:pt x="2240" y="0"/>
                  </a:cubicBezTo>
                  <a:close/>
                </a:path>
              </a:pathLst>
            </a:custGeom>
            <a:solidFill>
              <a:srgbClr val="FB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4620;p81">
              <a:extLst>
                <a:ext uri="{FF2B5EF4-FFF2-40B4-BE49-F238E27FC236}">
                  <a16:creationId xmlns="" xmlns:a16="http://schemas.microsoft.com/office/drawing/2014/main" id="{7FC66785-912A-4E66-AA17-C17129DC9B34}"/>
                </a:ext>
              </a:extLst>
            </p:cNvPr>
            <p:cNvSpPr/>
            <p:nvPr/>
          </p:nvSpPr>
          <p:spPr>
            <a:xfrm>
              <a:off x="8145545" y="2443583"/>
              <a:ext cx="48586" cy="54141"/>
            </a:xfrm>
            <a:custGeom>
              <a:avLst/>
              <a:gdLst/>
              <a:ahLst/>
              <a:cxnLst/>
              <a:rect l="l" t="t" r="r" b="b"/>
              <a:pathLst>
                <a:path w="2694" h="3002" extrusionOk="0">
                  <a:moveTo>
                    <a:pt x="2291" y="0"/>
                  </a:moveTo>
                  <a:cubicBezTo>
                    <a:pt x="969" y="0"/>
                    <a:pt x="221" y="1542"/>
                    <a:pt x="19" y="2811"/>
                  </a:cubicBezTo>
                  <a:cubicBezTo>
                    <a:pt x="0" y="2923"/>
                    <a:pt x="98" y="3001"/>
                    <a:pt x="182" y="3001"/>
                  </a:cubicBezTo>
                  <a:cubicBezTo>
                    <a:pt x="234" y="3001"/>
                    <a:pt x="281" y="2971"/>
                    <a:pt x="293" y="2902"/>
                  </a:cubicBezTo>
                  <a:cubicBezTo>
                    <a:pt x="353" y="2476"/>
                    <a:pt x="505" y="2051"/>
                    <a:pt x="688" y="1625"/>
                  </a:cubicBezTo>
                  <a:cubicBezTo>
                    <a:pt x="960" y="1497"/>
                    <a:pt x="1267" y="1419"/>
                    <a:pt x="1567" y="1419"/>
                  </a:cubicBezTo>
                  <a:cubicBezTo>
                    <a:pt x="1836" y="1419"/>
                    <a:pt x="2099" y="1482"/>
                    <a:pt x="2329" y="1625"/>
                  </a:cubicBezTo>
                  <a:cubicBezTo>
                    <a:pt x="2356" y="1646"/>
                    <a:pt x="2382" y="1656"/>
                    <a:pt x="2407" y="1656"/>
                  </a:cubicBezTo>
                  <a:cubicBezTo>
                    <a:pt x="2525" y="1656"/>
                    <a:pt x="2606" y="1452"/>
                    <a:pt x="2481" y="1352"/>
                  </a:cubicBezTo>
                  <a:cubicBezTo>
                    <a:pt x="2207" y="1180"/>
                    <a:pt x="1904" y="1106"/>
                    <a:pt x="1599" y="1106"/>
                  </a:cubicBezTo>
                  <a:cubicBezTo>
                    <a:pt x="1363" y="1106"/>
                    <a:pt x="1126" y="1150"/>
                    <a:pt x="900" y="1230"/>
                  </a:cubicBezTo>
                  <a:cubicBezTo>
                    <a:pt x="1240" y="692"/>
                    <a:pt x="1739" y="312"/>
                    <a:pt x="2371" y="312"/>
                  </a:cubicBezTo>
                  <a:cubicBezTo>
                    <a:pt x="2417" y="312"/>
                    <a:pt x="2464" y="314"/>
                    <a:pt x="2511" y="318"/>
                  </a:cubicBezTo>
                  <a:cubicBezTo>
                    <a:pt x="2519" y="319"/>
                    <a:pt x="2527" y="320"/>
                    <a:pt x="2534" y="320"/>
                  </a:cubicBezTo>
                  <a:cubicBezTo>
                    <a:pt x="2693" y="320"/>
                    <a:pt x="2686" y="14"/>
                    <a:pt x="2511" y="14"/>
                  </a:cubicBezTo>
                  <a:cubicBezTo>
                    <a:pt x="2436" y="5"/>
                    <a:pt x="2363" y="0"/>
                    <a:pt x="22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4621;p81">
              <a:extLst>
                <a:ext uri="{FF2B5EF4-FFF2-40B4-BE49-F238E27FC236}">
                  <a16:creationId xmlns="" xmlns:a16="http://schemas.microsoft.com/office/drawing/2014/main" id="{C8C02E7C-3BDB-4672-8BE2-D7828B8CB824}"/>
                </a:ext>
              </a:extLst>
            </p:cNvPr>
            <p:cNvSpPr/>
            <p:nvPr/>
          </p:nvSpPr>
          <p:spPr>
            <a:xfrm>
              <a:off x="7645686" y="2279880"/>
              <a:ext cx="43573" cy="62221"/>
            </a:xfrm>
            <a:custGeom>
              <a:avLst/>
              <a:gdLst/>
              <a:ahLst/>
              <a:cxnLst/>
              <a:rect l="l" t="t" r="r" b="b"/>
              <a:pathLst>
                <a:path w="2416" h="3450" extrusionOk="0">
                  <a:moveTo>
                    <a:pt x="414" y="1"/>
                  </a:moveTo>
                  <a:cubicBezTo>
                    <a:pt x="249" y="1"/>
                    <a:pt x="176" y="278"/>
                    <a:pt x="379" y="307"/>
                  </a:cubicBezTo>
                  <a:cubicBezTo>
                    <a:pt x="1108" y="398"/>
                    <a:pt x="1564" y="915"/>
                    <a:pt x="1807" y="1553"/>
                  </a:cubicBezTo>
                  <a:cubicBezTo>
                    <a:pt x="1468" y="1362"/>
                    <a:pt x="1069" y="1230"/>
                    <a:pt x="673" y="1230"/>
                  </a:cubicBezTo>
                  <a:cubicBezTo>
                    <a:pt x="502" y="1230"/>
                    <a:pt x="331" y="1255"/>
                    <a:pt x="166" y="1310"/>
                  </a:cubicBezTo>
                  <a:cubicBezTo>
                    <a:pt x="0" y="1365"/>
                    <a:pt x="61" y="1622"/>
                    <a:pt x="210" y="1622"/>
                  </a:cubicBezTo>
                  <a:cubicBezTo>
                    <a:pt x="225" y="1622"/>
                    <a:pt x="241" y="1619"/>
                    <a:pt x="257" y="1614"/>
                  </a:cubicBezTo>
                  <a:cubicBezTo>
                    <a:pt x="402" y="1568"/>
                    <a:pt x="550" y="1547"/>
                    <a:pt x="698" y="1547"/>
                  </a:cubicBezTo>
                  <a:cubicBezTo>
                    <a:pt x="1143" y="1547"/>
                    <a:pt x="1587" y="1735"/>
                    <a:pt x="1929" y="2009"/>
                  </a:cubicBezTo>
                  <a:cubicBezTo>
                    <a:pt x="2020" y="2435"/>
                    <a:pt x="2051" y="2890"/>
                    <a:pt x="2020" y="3316"/>
                  </a:cubicBezTo>
                  <a:cubicBezTo>
                    <a:pt x="2020" y="3404"/>
                    <a:pt x="2090" y="3449"/>
                    <a:pt x="2167" y="3449"/>
                  </a:cubicBezTo>
                  <a:cubicBezTo>
                    <a:pt x="2249" y="3449"/>
                    <a:pt x="2339" y="3396"/>
                    <a:pt x="2355" y="3286"/>
                  </a:cubicBezTo>
                  <a:cubicBezTo>
                    <a:pt x="2415" y="1948"/>
                    <a:pt x="1990" y="216"/>
                    <a:pt x="440" y="3"/>
                  </a:cubicBezTo>
                  <a:cubicBezTo>
                    <a:pt x="431" y="1"/>
                    <a:pt x="423" y="1"/>
                    <a:pt x="4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4622;p81">
              <a:extLst>
                <a:ext uri="{FF2B5EF4-FFF2-40B4-BE49-F238E27FC236}">
                  <a16:creationId xmlns="" xmlns:a16="http://schemas.microsoft.com/office/drawing/2014/main" id="{25C36C01-86F1-4B67-ADA8-B0326D019ECA}"/>
                </a:ext>
              </a:extLst>
            </p:cNvPr>
            <p:cNvSpPr/>
            <p:nvPr/>
          </p:nvSpPr>
          <p:spPr>
            <a:xfrm>
              <a:off x="8214402" y="2073794"/>
              <a:ext cx="83881" cy="145290"/>
            </a:xfrm>
            <a:custGeom>
              <a:avLst/>
              <a:gdLst/>
              <a:ahLst/>
              <a:cxnLst/>
              <a:rect l="l" t="t" r="r" b="b"/>
              <a:pathLst>
                <a:path w="4651" h="8056" extrusionOk="0">
                  <a:moveTo>
                    <a:pt x="2951" y="0"/>
                  </a:moveTo>
                  <a:cubicBezTo>
                    <a:pt x="1293" y="0"/>
                    <a:pt x="0" y="8056"/>
                    <a:pt x="0" y="8056"/>
                  </a:cubicBezTo>
                  <a:cubicBezTo>
                    <a:pt x="0" y="8056"/>
                    <a:pt x="4651" y="62"/>
                    <a:pt x="2979" y="1"/>
                  </a:cubicBezTo>
                  <a:cubicBezTo>
                    <a:pt x="2970" y="1"/>
                    <a:pt x="2961" y="0"/>
                    <a:pt x="29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4623;p81">
              <a:extLst>
                <a:ext uri="{FF2B5EF4-FFF2-40B4-BE49-F238E27FC236}">
                  <a16:creationId xmlns="" xmlns:a16="http://schemas.microsoft.com/office/drawing/2014/main" id="{50502EB0-9F10-4407-9E95-A791EC024BF2}"/>
                </a:ext>
              </a:extLst>
            </p:cNvPr>
            <p:cNvSpPr/>
            <p:nvPr/>
          </p:nvSpPr>
          <p:spPr>
            <a:xfrm>
              <a:off x="8209461" y="2162021"/>
              <a:ext cx="109112" cy="36791"/>
            </a:xfrm>
            <a:custGeom>
              <a:avLst/>
              <a:gdLst/>
              <a:ahLst/>
              <a:cxnLst/>
              <a:rect l="l" t="t" r="r" b="b"/>
              <a:pathLst>
                <a:path w="6050" h="2040" extrusionOk="0">
                  <a:moveTo>
                    <a:pt x="4994" y="1"/>
                  </a:moveTo>
                  <a:cubicBezTo>
                    <a:pt x="3608" y="1"/>
                    <a:pt x="1" y="2039"/>
                    <a:pt x="1" y="2039"/>
                  </a:cubicBezTo>
                  <a:cubicBezTo>
                    <a:pt x="1" y="2039"/>
                    <a:pt x="6050" y="1097"/>
                    <a:pt x="5472" y="185"/>
                  </a:cubicBezTo>
                  <a:cubicBezTo>
                    <a:pt x="5390" y="56"/>
                    <a:pt x="5222" y="1"/>
                    <a:pt x="49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4624;p81">
              <a:extLst>
                <a:ext uri="{FF2B5EF4-FFF2-40B4-BE49-F238E27FC236}">
                  <a16:creationId xmlns="" xmlns:a16="http://schemas.microsoft.com/office/drawing/2014/main" id="{D96B1ED4-8981-417F-9F0C-BF40A6502F61}"/>
                </a:ext>
              </a:extLst>
            </p:cNvPr>
            <p:cNvSpPr/>
            <p:nvPr/>
          </p:nvSpPr>
          <p:spPr>
            <a:xfrm>
              <a:off x="7660763" y="2056336"/>
              <a:ext cx="438016" cy="716873"/>
            </a:xfrm>
            <a:custGeom>
              <a:avLst/>
              <a:gdLst/>
              <a:ahLst/>
              <a:cxnLst/>
              <a:rect l="l" t="t" r="r" b="b"/>
              <a:pathLst>
                <a:path w="24287" h="39749" extrusionOk="0">
                  <a:moveTo>
                    <a:pt x="12109" y="1"/>
                  </a:moveTo>
                  <a:cubicBezTo>
                    <a:pt x="7558" y="1"/>
                    <a:pt x="3551" y="3079"/>
                    <a:pt x="2858" y="7322"/>
                  </a:cubicBezTo>
                  <a:lnTo>
                    <a:pt x="2037" y="12641"/>
                  </a:lnTo>
                  <a:lnTo>
                    <a:pt x="700" y="20878"/>
                  </a:lnTo>
                  <a:cubicBezTo>
                    <a:pt x="1" y="25438"/>
                    <a:pt x="3344" y="29663"/>
                    <a:pt x="8207" y="30514"/>
                  </a:cubicBezTo>
                  <a:lnTo>
                    <a:pt x="7113" y="34465"/>
                  </a:lnTo>
                  <a:lnTo>
                    <a:pt x="3800" y="34951"/>
                  </a:lnTo>
                  <a:cubicBezTo>
                    <a:pt x="3800" y="34951"/>
                    <a:pt x="5259" y="38265"/>
                    <a:pt x="10730" y="39420"/>
                  </a:cubicBezTo>
                  <a:cubicBezTo>
                    <a:pt x="11813" y="39654"/>
                    <a:pt x="12798" y="39748"/>
                    <a:pt x="13680" y="39748"/>
                  </a:cubicBezTo>
                  <a:cubicBezTo>
                    <a:pt x="17253" y="39748"/>
                    <a:pt x="19150" y="38204"/>
                    <a:pt x="19150" y="38204"/>
                  </a:cubicBezTo>
                  <a:lnTo>
                    <a:pt x="16718" y="36471"/>
                  </a:lnTo>
                  <a:lnTo>
                    <a:pt x="15746" y="35772"/>
                  </a:lnTo>
                  <a:cubicBezTo>
                    <a:pt x="13861" y="35164"/>
                    <a:pt x="12554" y="32885"/>
                    <a:pt x="13253" y="29359"/>
                  </a:cubicBezTo>
                  <a:cubicBezTo>
                    <a:pt x="24287" y="28508"/>
                    <a:pt x="22828" y="19055"/>
                    <a:pt x="23952" y="11152"/>
                  </a:cubicBezTo>
                  <a:cubicBezTo>
                    <a:pt x="21217" y="7717"/>
                    <a:pt x="22524" y="4404"/>
                    <a:pt x="24226" y="2155"/>
                  </a:cubicBezTo>
                  <a:cubicBezTo>
                    <a:pt x="23223" y="1638"/>
                    <a:pt x="22129" y="1273"/>
                    <a:pt x="20974" y="1121"/>
                  </a:cubicBezTo>
                  <a:lnTo>
                    <a:pt x="13436" y="88"/>
                  </a:lnTo>
                  <a:cubicBezTo>
                    <a:pt x="12990" y="29"/>
                    <a:pt x="12547" y="1"/>
                    <a:pt x="12109" y="1"/>
                  </a:cubicBezTo>
                  <a:close/>
                </a:path>
              </a:pathLst>
            </a:custGeom>
            <a:solidFill>
              <a:srgbClr val="E88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4625;p81">
              <a:extLst>
                <a:ext uri="{FF2B5EF4-FFF2-40B4-BE49-F238E27FC236}">
                  <a16:creationId xmlns="" xmlns:a16="http://schemas.microsoft.com/office/drawing/2014/main" id="{0C278ABB-1480-4974-AA42-E8B5D5A1B25D}"/>
                </a:ext>
              </a:extLst>
            </p:cNvPr>
            <p:cNvSpPr/>
            <p:nvPr/>
          </p:nvSpPr>
          <p:spPr>
            <a:xfrm>
              <a:off x="7882757" y="2095183"/>
              <a:ext cx="303709" cy="606319"/>
            </a:xfrm>
            <a:custGeom>
              <a:avLst/>
              <a:gdLst/>
              <a:ahLst/>
              <a:cxnLst/>
              <a:rect l="l" t="t" r="r" b="b"/>
              <a:pathLst>
                <a:path w="16840" h="33619" extrusionOk="0">
                  <a:moveTo>
                    <a:pt x="11672" y="1"/>
                  </a:moveTo>
                  <a:cubicBezTo>
                    <a:pt x="9970" y="2250"/>
                    <a:pt x="8663" y="5563"/>
                    <a:pt x="11398" y="8998"/>
                  </a:cubicBezTo>
                  <a:cubicBezTo>
                    <a:pt x="10274" y="16901"/>
                    <a:pt x="11733" y="26354"/>
                    <a:pt x="699" y="27205"/>
                  </a:cubicBezTo>
                  <a:cubicBezTo>
                    <a:pt x="0" y="30731"/>
                    <a:pt x="1337" y="33010"/>
                    <a:pt x="3192" y="33618"/>
                  </a:cubicBezTo>
                  <a:lnTo>
                    <a:pt x="2918" y="33436"/>
                  </a:lnTo>
                  <a:lnTo>
                    <a:pt x="4043" y="29515"/>
                  </a:lnTo>
                  <a:cubicBezTo>
                    <a:pt x="4479" y="29573"/>
                    <a:pt x="4909" y="29601"/>
                    <a:pt x="5332" y="29601"/>
                  </a:cubicBezTo>
                  <a:cubicBezTo>
                    <a:pt x="9803" y="29601"/>
                    <a:pt x="13437" y="26468"/>
                    <a:pt x="14104" y="22220"/>
                  </a:cubicBezTo>
                  <a:lnTo>
                    <a:pt x="14499" y="19849"/>
                  </a:lnTo>
                  <a:lnTo>
                    <a:pt x="16262" y="8663"/>
                  </a:lnTo>
                  <a:cubicBezTo>
                    <a:pt x="16839" y="5107"/>
                    <a:pt x="14894" y="1703"/>
                    <a:pt x="11672" y="1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4626;p81">
              <a:extLst>
                <a:ext uri="{FF2B5EF4-FFF2-40B4-BE49-F238E27FC236}">
                  <a16:creationId xmlns="" xmlns:a16="http://schemas.microsoft.com/office/drawing/2014/main" id="{E8AEED78-B496-44A7-B2AE-7B21D7F2D15D}"/>
                </a:ext>
              </a:extLst>
            </p:cNvPr>
            <p:cNvSpPr/>
            <p:nvPr/>
          </p:nvSpPr>
          <p:spPr>
            <a:xfrm>
              <a:off x="7752832" y="2354382"/>
              <a:ext cx="28513" cy="45250"/>
            </a:xfrm>
            <a:custGeom>
              <a:avLst/>
              <a:gdLst/>
              <a:ahLst/>
              <a:cxnLst/>
              <a:rect l="l" t="t" r="r" b="b"/>
              <a:pathLst>
                <a:path w="1581" h="2509" extrusionOk="0">
                  <a:moveTo>
                    <a:pt x="975" y="1"/>
                  </a:moveTo>
                  <a:cubicBezTo>
                    <a:pt x="627" y="1"/>
                    <a:pt x="267" y="498"/>
                    <a:pt x="152" y="1130"/>
                  </a:cubicBezTo>
                  <a:cubicBezTo>
                    <a:pt x="0" y="1829"/>
                    <a:pt x="183" y="2437"/>
                    <a:pt x="547" y="2498"/>
                  </a:cubicBezTo>
                  <a:cubicBezTo>
                    <a:pt x="576" y="2505"/>
                    <a:pt x="604" y="2509"/>
                    <a:pt x="633" y="2509"/>
                  </a:cubicBezTo>
                  <a:cubicBezTo>
                    <a:pt x="976" y="2509"/>
                    <a:pt x="1347" y="2021"/>
                    <a:pt x="1459" y="1404"/>
                  </a:cubicBezTo>
                  <a:cubicBezTo>
                    <a:pt x="1581" y="705"/>
                    <a:pt x="1398" y="97"/>
                    <a:pt x="1034" y="6"/>
                  </a:cubicBezTo>
                  <a:cubicBezTo>
                    <a:pt x="1014" y="2"/>
                    <a:pt x="994" y="1"/>
                    <a:pt x="9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4627;p81">
              <a:extLst>
                <a:ext uri="{FF2B5EF4-FFF2-40B4-BE49-F238E27FC236}">
                  <a16:creationId xmlns="" xmlns:a16="http://schemas.microsoft.com/office/drawing/2014/main" id="{96DAF48B-1928-4F0E-9F3D-04F90CEE7899}"/>
                </a:ext>
              </a:extLst>
            </p:cNvPr>
            <p:cNvSpPr/>
            <p:nvPr/>
          </p:nvSpPr>
          <p:spPr>
            <a:xfrm>
              <a:off x="8041176" y="2404267"/>
              <a:ext cx="28513" cy="45250"/>
            </a:xfrm>
            <a:custGeom>
              <a:avLst/>
              <a:gdLst/>
              <a:ahLst/>
              <a:cxnLst/>
              <a:rect l="l" t="t" r="r" b="b"/>
              <a:pathLst>
                <a:path w="1581" h="2509" extrusionOk="0">
                  <a:moveTo>
                    <a:pt x="975" y="1"/>
                  </a:moveTo>
                  <a:cubicBezTo>
                    <a:pt x="627" y="1"/>
                    <a:pt x="266" y="498"/>
                    <a:pt x="122" y="1130"/>
                  </a:cubicBezTo>
                  <a:cubicBezTo>
                    <a:pt x="0" y="1829"/>
                    <a:pt x="183" y="2437"/>
                    <a:pt x="548" y="2498"/>
                  </a:cubicBezTo>
                  <a:cubicBezTo>
                    <a:pt x="576" y="2505"/>
                    <a:pt x="604" y="2509"/>
                    <a:pt x="632" y="2509"/>
                  </a:cubicBezTo>
                  <a:cubicBezTo>
                    <a:pt x="972" y="2509"/>
                    <a:pt x="1319" y="2021"/>
                    <a:pt x="1459" y="1404"/>
                  </a:cubicBezTo>
                  <a:cubicBezTo>
                    <a:pt x="1581" y="705"/>
                    <a:pt x="1399" y="97"/>
                    <a:pt x="1034" y="6"/>
                  </a:cubicBezTo>
                  <a:cubicBezTo>
                    <a:pt x="1014" y="2"/>
                    <a:pt x="995" y="1"/>
                    <a:pt x="9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4628;p81">
              <a:extLst>
                <a:ext uri="{FF2B5EF4-FFF2-40B4-BE49-F238E27FC236}">
                  <a16:creationId xmlns="" xmlns:a16="http://schemas.microsoft.com/office/drawing/2014/main" id="{802EBE94-4512-4A08-A6AC-3E577B2992F3}"/>
                </a:ext>
              </a:extLst>
            </p:cNvPr>
            <p:cNvSpPr/>
            <p:nvPr/>
          </p:nvSpPr>
          <p:spPr>
            <a:xfrm>
              <a:off x="7807100" y="2378567"/>
              <a:ext cx="80256" cy="96613"/>
            </a:xfrm>
            <a:custGeom>
              <a:avLst/>
              <a:gdLst/>
              <a:ahLst/>
              <a:cxnLst/>
              <a:rect l="l" t="t" r="r" b="b"/>
              <a:pathLst>
                <a:path w="4450" h="5357" extrusionOk="0">
                  <a:moveTo>
                    <a:pt x="3611" y="1"/>
                  </a:moveTo>
                  <a:cubicBezTo>
                    <a:pt x="3549" y="1"/>
                    <a:pt x="3486" y="28"/>
                    <a:pt x="3435" y="93"/>
                  </a:cubicBezTo>
                  <a:cubicBezTo>
                    <a:pt x="2463" y="1279"/>
                    <a:pt x="1490" y="2464"/>
                    <a:pt x="517" y="3619"/>
                  </a:cubicBezTo>
                  <a:cubicBezTo>
                    <a:pt x="396" y="3802"/>
                    <a:pt x="244" y="3954"/>
                    <a:pt x="122" y="4106"/>
                  </a:cubicBezTo>
                  <a:cubicBezTo>
                    <a:pt x="0" y="4257"/>
                    <a:pt x="0" y="4561"/>
                    <a:pt x="244" y="4592"/>
                  </a:cubicBezTo>
                  <a:cubicBezTo>
                    <a:pt x="1490" y="4835"/>
                    <a:pt x="2706" y="5109"/>
                    <a:pt x="3952" y="5352"/>
                  </a:cubicBezTo>
                  <a:cubicBezTo>
                    <a:pt x="3971" y="5355"/>
                    <a:pt x="3990" y="5356"/>
                    <a:pt x="4008" y="5356"/>
                  </a:cubicBezTo>
                  <a:cubicBezTo>
                    <a:pt x="4331" y="5356"/>
                    <a:pt x="4449" y="4862"/>
                    <a:pt x="4104" y="4805"/>
                  </a:cubicBezTo>
                  <a:cubicBezTo>
                    <a:pt x="3007" y="4591"/>
                    <a:pt x="1934" y="4353"/>
                    <a:pt x="843" y="4134"/>
                  </a:cubicBezTo>
                  <a:lnTo>
                    <a:pt x="843" y="4134"/>
                  </a:lnTo>
                  <a:cubicBezTo>
                    <a:pt x="1707" y="3081"/>
                    <a:pt x="2568" y="2031"/>
                    <a:pt x="3405" y="1005"/>
                  </a:cubicBezTo>
                  <a:cubicBezTo>
                    <a:pt x="3557" y="823"/>
                    <a:pt x="3678" y="671"/>
                    <a:pt x="3830" y="488"/>
                  </a:cubicBezTo>
                  <a:cubicBezTo>
                    <a:pt x="4016" y="280"/>
                    <a:pt x="3813" y="1"/>
                    <a:pt x="36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4629;p81">
              <a:extLst>
                <a:ext uri="{FF2B5EF4-FFF2-40B4-BE49-F238E27FC236}">
                  <a16:creationId xmlns="" xmlns:a16="http://schemas.microsoft.com/office/drawing/2014/main" id="{AA2165BF-37C4-431A-8348-3D5510086FBE}"/>
                </a:ext>
              </a:extLst>
            </p:cNvPr>
            <p:cNvSpPr/>
            <p:nvPr/>
          </p:nvSpPr>
          <p:spPr>
            <a:xfrm>
              <a:off x="7994025" y="2458475"/>
              <a:ext cx="115496" cy="104122"/>
            </a:xfrm>
            <a:custGeom>
              <a:avLst/>
              <a:gdLst/>
              <a:ahLst/>
              <a:cxnLst/>
              <a:rect l="l" t="t" r="r" b="b"/>
              <a:pathLst>
                <a:path w="3223" h="2905" extrusionOk="0">
                  <a:moveTo>
                    <a:pt x="1611" y="1"/>
                  </a:moveTo>
                  <a:cubicBezTo>
                    <a:pt x="943" y="1"/>
                    <a:pt x="339" y="455"/>
                    <a:pt x="183" y="1134"/>
                  </a:cubicBezTo>
                  <a:cubicBezTo>
                    <a:pt x="0" y="1924"/>
                    <a:pt x="487" y="2684"/>
                    <a:pt x="1277" y="2866"/>
                  </a:cubicBezTo>
                  <a:cubicBezTo>
                    <a:pt x="1389" y="2892"/>
                    <a:pt x="1501" y="2904"/>
                    <a:pt x="1612" y="2904"/>
                  </a:cubicBezTo>
                  <a:cubicBezTo>
                    <a:pt x="2279" y="2904"/>
                    <a:pt x="2883" y="2450"/>
                    <a:pt x="3040" y="1772"/>
                  </a:cubicBezTo>
                  <a:cubicBezTo>
                    <a:pt x="3222" y="1012"/>
                    <a:pt x="2736" y="222"/>
                    <a:pt x="1946" y="39"/>
                  </a:cubicBezTo>
                  <a:cubicBezTo>
                    <a:pt x="1834" y="13"/>
                    <a:pt x="1722" y="1"/>
                    <a:pt x="1611" y="1"/>
                  </a:cubicBezTo>
                  <a:close/>
                </a:path>
              </a:pathLst>
            </a:custGeom>
            <a:solidFill>
              <a:srgbClr val="FB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4630;p81">
              <a:extLst>
                <a:ext uri="{FF2B5EF4-FFF2-40B4-BE49-F238E27FC236}">
                  <a16:creationId xmlns="" xmlns:a16="http://schemas.microsoft.com/office/drawing/2014/main" id="{512B745F-D357-4C22-92AC-D9850D3CF448}"/>
                </a:ext>
              </a:extLst>
            </p:cNvPr>
            <p:cNvSpPr/>
            <p:nvPr/>
          </p:nvSpPr>
          <p:spPr>
            <a:xfrm>
              <a:off x="7710590" y="2413034"/>
              <a:ext cx="102999" cy="93658"/>
            </a:xfrm>
            <a:custGeom>
              <a:avLst/>
              <a:gdLst/>
              <a:ahLst/>
              <a:cxnLst/>
              <a:rect l="l" t="t" r="r" b="b"/>
              <a:pathLst>
                <a:path w="3223" h="2933" extrusionOk="0">
                  <a:moveTo>
                    <a:pt x="1624" y="1"/>
                  </a:moveTo>
                  <a:cubicBezTo>
                    <a:pt x="951" y="1"/>
                    <a:pt x="341" y="476"/>
                    <a:pt x="183" y="1132"/>
                  </a:cubicBezTo>
                  <a:cubicBezTo>
                    <a:pt x="1" y="1922"/>
                    <a:pt x="487" y="2712"/>
                    <a:pt x="1277" y="2895"/>
                  </a:cubicBezTo>
                  <a:cubicBezTo>
                    <a:pt x="1390" y="2920"/>
                    <a:pt x="1502" y="2933"/>
                    <a:pt x="1612" y="2933"/>
                  </a:cubicBezTo>
                  <a:cubicBezTo>
                    <a:pt x="2280" y="2933"/>
                    <a:pt x="2884" y="2479"/>
                    <a:pt x="3040" y="1800"/>
                  </a:cubicBezTo>
                  <a:cubicBezTo>
                    <a:pt x="3223" y="1010"/>
                    <a:pt x="2706" y="220"/>
                    <a:pt x="1946" y="37"/>
                  </a:cubicBezTo>
                  <a:cubicBezTo>
                    <a:pt x="1838" y="13"/>
                    <a:pt x="1730" y="1"/>
                    <a:pt x="1624" y="1"/>
                  </a:cubicBezTo>
                  <a:close/>
                </a:path>
              </a:pathLst>
            </a:custGeom>
            <a:solidFill>
              <a:srgbClr val="FB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4631;p81">
              <a:extLst>
                <a:ext uri="{FF2B5EF4-FFF2-40B4-BE49-F238E27FC236}">
                  <a16:creationId xmlns="" xmlns:a16="http://schemas.microsoft.com/office/drawing/2014/main" id="{DB3CD1EA-BC31-4A3C-B4AF-3722E08E548A}"/>
                </a:ext>
              </a:extLst>
            </p:cNvPr>
            <p:cNvSpPr/>
            <p:nvPr/>
          </p:nvSpPr>
          <p:spPr>
            <a:xfrm>
              <a:off x="7907771" y="2485948"/>
              <a:ext cx="121592" cy="50191"/>
            </a:xfrm>
            <a:custGeom>
              <a:avLst/>
              <a:gdLst/>
              <a:ahLst/>
              <a:cxnLst/>
              <a:rect l="l" t="t" r="r" b="b"/>
              <a:pathLst>
                <a:path w="6742" h="2783" extrusionOk="0">
                  <a:moveTo>
                    <a:pt x="6394" y="1"/>
                  </a:moveTo>
                  <a:cubicBezTo>
                    <a:pt x="6281" y="1"/>
                    <a:pt x="6168" y="57"/>
                    <a:pt x="6121" y="188"/>
                  </a:cubicBezTo>
                  <a:cubicBezTo>
                    <a:pt x="5488" y="1808"/>
                    <a:pt x="3633" y="2205"/>
                    <a:pt x="1995" y="2205"/>
                  </a:cubicBezTo>
                  <a:cubicBezTo>
                    <a:pt x="1666" y="2205"/>
                    <a:pt x="1345" y="2189"/>
                    <a:pt x="1045" y="2164"/>
                  </a:cubicBezTo>
                  <a:cubicBezTo>
                    <a:pt x="954" y="2164"/>
                    <a:pt x="862" y="2164"/>
                    <a:pt x="802" y="2133"/>
                  </a:cubicBezTo>
                  <a:lnTo>
                    <a:pt x="650" y="2133"/>
                  </a:lnTo>
                  <a:lnTo>
                    <a:pt x="498" y="2103"/>
                  </a:lnTo>
                  <a:cubicBezTo>
                    <a:pt x="480" y="2100"/>
                    <a:pt x="463" y="2098"/>
                    <a:pt x="446" y="2098"/>
                  </a:cubicBezTo>
                  <a:cubicBezTo>
                    <a:pt x="146" y="2098"/>
                    <a:pt x="0" y="2592"/>
                    <a:pt x="346" y="2650"/>
                  </a:cubicBezTo>
                  <a:cubicBezTo>
                    <a:pt x="810" y="2743"/>
                    <a:pt x="1292" y="2783"/>
                    <a:pt x="1765" y="2783"/>
                  </a:cubicBezTo>
                  <a:cubicBezTo>
                    <a:pt x="1911" y="2783"/>
                    <a:pt x="2056" y="2779"/>
                    <a:pt x="2200" y="2772"/>
                  </a:cubicBezTo>
                  <a:cubicBezTo>
                    <a:pt x="3294" y="2741"/>
                    <a:pt x="4479" y="2559"/>
                    <a:pt x="5422" y="1921"/>
                  </a:cubicBezTo>
                  <a:cubicBezTo>
                    <a:pt x="5999" y="1525"/>
                    <a:pt x="6394" y="978"/>
                    <a:pt x="6668" y="340"/>
                  </a:cubicBezTo>
                  <a:cubicBezTo>
                    <a:pt x="6742" y="137"/>
                    <a:pt x="6568" y="1"/>
                    <a:pt x="63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4632;p81">
              <a:extLst>
                <a:ext uri="{FF2B5EF4-FFF2-40B4-BE49-F238E27FC236}">
                  <a16:creationId xmlns="" xmlns:a16="http://schemas.microsoft.com/office/drawing/2014/main" id="{E438F559-9957-4333-AAF2-897381EB903F}"/>
                </a:ext>
              </a:extLst>
            </p:cNvPr>
            <p:cNvSpPr/>
            <p:nvPr/>
          </p:nvSpPr>
          <p:spPr>
            <a:xfrm>
              <a:off x="7681558" y="2035018"/>
              <a:ext cx="525179" cy="222444"/>
            </a:xfrm>
            <a:custGeom>
              <a:avLst/>
              <a:gdLst/>
              <a:ahLst/>
              <a:cxnLst/>
              <a:rect l="l" t="t" r="r" b="b"/>
              <a:pathLst>
                <a:path w="29120" h="12334" extrusionOk="0">
                  <a:moveTo>
                    <a:pt x="6002" y="1"/>
                  </a:moveTo>
                  <a:cubicBezTo>
                    <a:pt x="5203" y="1"/>
                    <a:pt x="4402" y="85"/>
                    <a:pt x="3709" y="540"/>
                  </a:cubicBezTo>
                  <a:cubicBezTo>
                    <a:pt x="1673" y="1938"/>
                    <a:pt x="1" y="4887"/>
                    <a:pt x="426" y="7379"/>
                  </a:cubicBezTo>
                  <a:cubicBezTo>
                    <a:pt x="548" y="8018"/>
                    <a:pt x="791" y="8625"/>
                    <a:pt x="1186" y="9112"/>
                  </a:cubicBezTo>
                  <a:cubicBezTo>
                    <a:pt x="2007" y="10069"/>
                    <a:pt x="3343" y="10337"/>
                    <a:pt x="4621" y="10337"/>
                  </a:cubicBezTo>
                  <a:cubicBezTo>
                    <a:pt x="4764" y="10337"/>
                    <a:pt x="4906" y="10334"/>
                    <a:pt x="5047" y="10328"/>
                  </a:cubicBezTo>
                  <a:cubicBezTo>
                    <a:pt x="11369" y="10054"/>
                    <a:pt x="16901" y="6042"/>
                    <a:pt x="22919" y="4096"/>
                  </a:cubicBezTo>
                  <a:lnTo>
                    <a:pt x="22919" y="4096"/>
                  </a:lnTo>
                  <a:cubicBezTo>
                    <a:pt x="22311" y="6163"/>
                    <a:pt x="22372" y="8321"/>
                    <a:pt x="23345" y="9872"/>
                  </a:cubicBezTo>
                  <a:cubicBezTo>
                    <a:pt x="24317" y="11422"/>
                    <a:pt x="26749" y="12121"/>
                    <a:pt x="28573" y="12334"/>
                  </a:cubicBezTo>
                  <a:cubicBezTo>
                    <a:pt x="29120" y="10753"/>
                    <a:pt x="28238" y="9051"/>
                    <a:pt x="27327" y="7622"/>
                  </a:cubicBezTo>
                  <a:cubicBezTo>
                    <a:pt x="26020" y="5555"/>
                    <a:pt x="24500" y="3489"/>
                    <a:pt x="22433" y="2182"/>
                  </a:cubicBezTo>
                  <a:cubicBezTo>
                    <a:pt x="19515" y="358"/>
                    <a:pt x="15867" y="236"/>
                    <a:pt x="12402" y="145"/>
                  </a:cubicBezTo>
                  <a:cubicBezTo>
                    <a:pt x="10579" y="115"/>
                    <a:pt x="8785" y="54"/>
                    <a:pt x="6961" y="23"/>
                  </a:cubicBezTo>
                  <a:cubicBezTo>
                    <a:pt x="6647" y="15"/>
                    <a:pt x="6325" y="1"/>
                    <a:pt x="60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4633;p81">
              <a:extLst>
                <a:ext uri="{FF2B5EF4-FFF2-40B4-BE49-F238E27FC236}">
                  <a16:creationId xmlns="" xmlns:a16="http://schemas.microsoft.com/office/drawing/2014/main" id="{D6982768-1B02-43DD-928D-F46D199100A0}"/>
                </a:ext>
              </a:extLst>
            </p:cNvPr>
            <p:cNvSpPr/>
            <p:nvPr/>
          </p:nvSpPr>
          <p:spPr>
            <a:xfrm>
              <a:off x="7730902" y="1939397"/>
              <a:ext cx="213264" cy="111925"/>
            </a:xfrm>
            <a:custGeom>
              <a:avLst/>
              <a:gdLst/>
              <a:ahLst/>
              <a:cxnLst/>
              <a:rect l="l" t="t" r="r" b="b"/>
              <a:pathLst>
                <a:path w="11825" h="6206" extrusionOk="0">
                  <a:moveTo>
                    <a:pt x="7923" y="1"/>
                  </a:moveTo>
                  <a:cubicBezTo>
                    <a:pt x="5311" y="1"/>
                    <a:pt x="2576" y="1085"/>
                    <a:pt x="852" y="2955"/>
                  </a:cubicBezTo>
                  <a:cubicBezTo>
                    <a:pt x="426" y="3441"/>
                    <a:pt x="0" y="4018"/>
                    <a:pt x="61" y="4657"/>
                  </a:cubicBezTo>
                  <a:cubicBezTo>
                    <a:pt x="92" y="5447"/>
                    <a:pt x="852" y="6055"/>
                    <a:pt x="1611" y="6177"/>
                  </a:cubicBezTo>
                  <a:cubicBezTo>
                    <a:pt x="1741" y="6197"/>
                    <a:pt x="1871" y="6206"/>
                    <a:pt x="2000" y="6206"/>
                  </a:cubicBezTo>
                  <a:cubicBezTo>
                    <a:pt x="2659" y="6206"/>
                    <a:pt x="3307" y="5965"/>
                    <a:pt x="3891" y="5660"/>
                  </a:cubicBezTo>
                  <a:cubicBezTo>
                    <a:pt x="4560" y="5265"/>
                    <a:pt x="5229" y="4809"/>
                    <a:pt x="5928" y="4505"/>
                  </a:cubicBezTo>
                  <a:cubicBezTo>
                    <a:pt x="7599" y="3806"/>
                    <a:pt x="9879" y="4170"/>
                    <a:pt x="11308" y="2894"/>
                  </a:cubicBezTo>
                  <a:cubicBezTo>
                    <a:pt x="11581" y="2620"/>
                    <a:pt x="11824" y="2256"/>
                    <a:pt x="11824" y="1830"/>
                  </a:cubicBezTo>
                  <a:cubicBezTo>
                    <a:pt x="11824" y="1404"/>
                    <a:pt x="11551" y="1009"/>
                    <a:pt x="11216" y="736"/>
                  </a:cubicBezTo>
                  <a:cubicBezTo>
                    <a:pt x="10882" y="462"/>
                    <a:pt x="10457" y="310"/>
                    <a:pt x="10031" y="219"/>
                  </a:cubicBezTo>
                  <a:cubicBezTo>
                    <a:pt x="9454" y="97"/>
                    <a:pt x="8846" y="37"/>
                    <a:pt x="8238" y="6"/>
                  </a:cubicBezTo>
                  <a:cubicBezTo>
                    <a:pt x="8133" y="3"/>
                    <a:pt x="8028" y="1"/>
                    <a:pt x="7923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4634;p81">
              <a:extLst>
                <a:ext uri="{FF2B5EF4-FFF2-40B4-BE49-F238E27FC236}">
                  <a16:creationId xmlns="" xmlns:a16="http://schemas.microsoft.com/office/drawing/2014/main" id="{66F1F7A3-B454-4C89-9D06-3A93D3DEED65}"/>
                </a:ext>
              </a:extLst>
            </p:cNvPr>
            <p:cNvSpPr/>
            <p:nvPr/>
          </p:nvSpPr>
          <p:spPr>
            <a:xfrm>
              <a:off x="8036234" y="2353877"/>
              <a:ext cx="77316" cy="30227"/>
            </a:xfrm>
            <a:custGeom>
              <a:avLst/>
              <a:gdLst/>
              <a:ahLst/>
              <a:cxnLst/>
              <a:rect l="l" t="t" r="r" b="b"/>
              <a:pathLst>
                <a:path w="4287" h="1676" extrusionOk="0">
                  <a:moveTo>
                    <a:pt x="1997" y="1"/>
                  </a:moveTo>
                  <a:cubicBezTo>
                    <a:pt x="1728" y="1"/>
                    <a:pt x="1461" y="27"/>
                    <a:pt x="1217" y="64"/>
                  </a:cubicBezTo>
                  <a:cubicBezTo>
                    <a:pt x="791" y="155"/>
                    <a:pt x="366" y="277"/>
                    <a:pt x="1" y="490"/>
                  </a:cubicBezTo>
                  <a:cubicBezTo>
                    <a:pt x="603" y="425"/>
                    <a:pt x="1189" y="361"/>
                    <a:pt x="1750" y="361"/>
                  </a:cubicBezTo>
                  <a:cubicBezTo>
                    <a:pt x="1982" y="361"/>
                    <a:pt x="2210" y="372"/>
                    <a:pt x="2433" y="398"/>
                  </a:cubicBezTo>
                  <a:cubicBezTo>
                    <a:pt x="2828" y="459"/>
                    <a:pt x="3223" y="550"/>
                    <a:pt x="3527" y="763"/>
                  </a:cubicBezTo>
                  <a:cubicBezTo>
                    <a:pt x="3861" y="976"/>
                    <a:pt x="4104" y="1280"/>
                    <a:pt x="4287" y="1675"/>
                  </a:cubicBezTo>
                  <a:cubicBezTo>
                    <a:pt x="4256" y="1250"/>
                    <a:pt x="4074" y="824"/>
                    <a:pt x="3709" y="520"/>
                  </a:cubicBezTo>
                  <a:cubicBezTo>
                    <a:pt x="3375" y="216"/>
                    <a:pt x="2919" y="95"/>
                    <a:pt x="2493" y="34"/>
                  </a:cubicBezTo>
                  <a:cubicBezTo>
                    <a:pt x="2331" y="10"/>
                    <a:pt x="2164" y="1"/>
                    <a:pt x="19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4635;p81">
              <a:extLst>
                <a:ext uri="{FF2B5EF4-FFF2-40B4-BE49-F238E27FC236}">
                  <a16:creationId xmlns="" xmlns:a16="http://schemas.microsoft.com/office/drawing/2014/main" id="{0B69A7D2-5806-4F96-AD95-33585BC84E8F}"/>
                </a:ext>
              </a:extLst>
            </p:cNvPr>
            <p:cNvSpPr/>
            <p:nvPr/>
          </p:nvSpPr>
          <p:spPr>
            <a:xfrm>
              <a:off x="7748991" y="2300728"/>
              <a:ext cx="63609" cy="19784"/>
            </a:xfrm>
            <a:custGeom>
              <a:avLst/>
              <a:gdLst/>
              <a:ahLst/>
              <a:cxnLst/>
              <a:rect l="l" t="t" r="r" b="b"/>
              <a:pathLst>
                <a:path w="3527" h="1097" extrusionOk="0">
                  <a:moveTo>
                    <a:pt x="2035" y="1"/>
                  </a:moveTo>
                  <a:cubicBezTo>
                    <a:pt x="1913" y="1"/>
                    <a:pt x="1791" y="11"/>
                    <a:pt x="1672" y="32"/>
                  </a:cubicBezTo>
                  <a:cubicBezTo>
                    <a:pt x="1338" y="124"/>
                    <a:pt x="1004" y="245"/>
                    <a:pt x="730" y="427"/>
                  </a:cubicBezTo>
                  <a:cubicBezTo>
                    <a:pt x="426" y="610"/>
                    <a:pt x="183" y="823"/>
                    <a:pt x="1" y="1096"/>
                  </a:cubicBezTo>
                  <a:cubicBezTo>
                    <a:pt x="578" y="792"/>
                    <a:pt x="1125" y="519"/>
                    <a:pt x="1733" y="427"/>
                  </a:cubicBezTo>
                  <a:cubicBezTo>
                    <a:pt x="1911" y="392"/>
                    <a:pt x="2079" y="377"/>
                    <a:pt x="2248" y="377"/>
                  </a:cubicBezTo>
                  <a:cubicBezTo>
                    <a:pt x="2368" y="377"/>
                    <a:pt x="2489" y="384"/>
                    <a:pt x="2615" y="397"/>
                  </a:cubicBezTo>
                  <a:cubicBezTo>
                    <a:pt x="2919" y="427"/>
                    <a:pt x="3222" y="519"/>
                    <a:pt x="3526" y="640"/>
                  </a:cubicBezTo>
                  <a:cubicBezTo>
                    <a:pt x="3314" y="397"/>
                    <a:pt x="3010" y="184"/>
                    <a:pt x="2675" y="93"/>
                  </a:cubicBezTo>
                  <a:cubicBezTo>
                    <a:pt x="2479" y="34"/>
                    <a:pt x="2257" y="1"/>
                    <a:pt x="20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4636;p81">
              <a:extLst>
                <a:ext uri="{FF2B5EF4-FFF2-40B4-BE49-F238E27FC236}">
                  <a16:creationId xmlns="" xmlns:a16="http://schemas.microsoft.com/office/drawing/2014/main" id="{A94CEE41-3A6E-4FCC-87AD-72FC7088275C}"/>
                </a:ext>
              </a:extLst>
            </p:cNvPr>
            <p:cNvSpPr/>
            <p:nvPr/>
          </p:nvSpPr>
          <p:spPr>
            <a:xfrm>
              <a:off x="7503949" y="2991469"/>
              <a:ext cx="519156" cy="32355"/>
            </a:xfrm>
            <a:custGeom>
              <a:avLst/>
              <a:gdLst/>
              <a:ahLst/>
              <a:cxnLst/>
              <a:rect l="l" t="t" r="r" b="b"/>
              <a:pathLst>
                <a:path w="28786" h="1794" extrusionOk="0">
                  <a:moveTo>
                    <a:pt x="28573" y="0"/>
                  </a:moveTo>
                  <a:lnTo>
                    <a:pt x="1" y="61"/>
                  </a:lnTo>
                  <a:lnTo>
                    <a:pt x="1" y="1794"/>
                  </a:lnTo>
                  <a:lnTo>
                    <a:pt x="28785" y="1794"/>
                  </a:lnTo>
                  <a:lnTo>
                    <a:pt x="28573" y="0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4637;p81">
              <a:extLst>
                <a:ext uri="{FF2B5EF4-FFF2-40B4-BE49-F238E27FC236}">
                  <a16:creationId xmlns="" xmlns:a16="http://schemas.microsoft.com/office/drawing/2014/main" id="{F1373C85-CD7D-4147-8C3A-013C9D330FF3}"/>
                </a:ext>
              </a:extLst>
            </p:cNvPr>
            <p:cNvSpPr/>
            <p:nvPr/>
          </p:nvSpPr>
          <p:spPr>
            <a:xfrm>
              <a:off x="7508332" y="2956391"/>
              <a:ext cx="649080" cy="40020"/>
            </a:xfrm>
            <a:custGeom>
              <a:avLst/>
              <a:gdLst/>
              <a:ahLst/>
              <a:cxnLst/>
              <a:rect l="l" t="t" r="r" b="b"/>
              <a:pathLst>
                <a:path w="35990" h="2219" extrusionOk="0">
                  <a:moveTo>
                    <a:pt x="62" y="0"/>
                  </a:moveTo>
                  <a:lnTo>
                    <a:pt x="1" y="395"/>
                  </a:lnTo>
                  <a:lnTo>
                    <a:pt x="35989" y="2219"/>
                  </a:lnTo>
                  <a:lnTo>
                    <a:pt x="35989" y="1793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4638;p81">
              <a:extLst>
                <a:ext uri="{FF2B5EF4-FFF2-40B4-BE49-F238E27FC236}">
                  <a16:creationId xmlns="" xmlns:a16="http://schemas.microsoft.com/office/drawing/2014/main" id="{423D4ADA-1672-44CA-B1E1-6CB8E2F62BC0}"/>
                </a:ext>
              </a:extLst>
            </p:cNvPr>
            <p:cNvSpPr/>
            <p:nvPr/>
          </p:nvSpPr>
          <p:spPr>
            <a:xfrm>
              <a:off x="7520938" y="2907047"/>
              <a:ext cx="614543" cy="37837"/>
            </a:xfrm>
            <a:custGeom>
              <a:avLst/>
              <a:gdLst/>
              <a:ahLst/>
              <a:cxnLst/>
              <a:rect l="l" t="t" r="r" b="b"/>
              <a:pathLst>
                <a:path w="34075" h="2098" extrusionOk="0">
                  <a:moveTo>
                    <a:pt x="122" y="0"/>
                  </a:moveTo>
                  <a:lnTo>
                    <a:pt x="1" y="396"/>
                  </a:lnTo>
                  <a:lnTo>
                    <a:pt x="34074" y="2098"/>
                  </a:lnTo>
                  <a:lnTo>
                    <a:pt x="34074" y="2098"/>
                  </a:lnTo>
                  <a:lnTo>
                    <a:pt x="33983" y="167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4639;p81">
              <a:extLst>
                <a:ext uri="{FF2B5EF4-FFF2-40B4-BE49-F238E27FC236}">
                  <a16:creationId xmlns="" xmlns:a16="http://schemas.microsoft.com/office/drawing/2014/main" id="{F65D107B-4F73-49F2-ADCC-6CD673208336}"/>
                </a:ext>
              </a:extLst>
            </p:cNvPr>
            <p:cNvSpPr/>
            <p:nvPr/>
          </p:nvSpPr>
          <p:spPr>
            <a:xfrm>
              <a:off x="7539587" y="2857703"/>
              <a:ext cx="581647" cy="36196"/>
            </a:xfrm>
            <a:custGeom>
              <a:avLst/>
              <a:gdLst/>
              <a:ahLst/>
              <a:cxnLst/>
              <a:rect l="l" t="t" r="r" b="b"/>
              <a:pathLst>
                <a:path w="32251" h="2007" extrusionOk="0">
                  <a:moveTo>
                    <a:pt x="152" y="1"/>
                  </a:moveTo>
                  <a:lnTo>
                    <a:pt x="0" y="396"/>
                  </a:lnTo>
                  <a:lnTo>
                    <a:pt x="32250" y="2007"/>
                  </a:lnTo>
                  <a:lnTo>
                    <a:pt x="32250" y="2007"/>
                  </a:lnTo>
                  <a:lnTo>
                    <a:pt x="32098" y="1581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4640;p81">
              <a:extLst>
                <a:ext uri="{FF2B5EF4-FFF2-40B4-BE49-F238E27FC236}">
                  <a16:creationId xmlns="" xmlns:a16="http://schemas.microsoft.com/office/drawing/2014/main" id="{7A2BE3BE-B45D-41C7-8D05-F66907639618}"/>
                </a:ext>
              </a:extLst>
            </p:cNvPr>
            <p:cNvSpPr/>
            <p:nvPr/>
          </p:nvSpPr>
          <p:spPr>
            <a:xfrm>
              <a:off x="7548352" y="2807277"/>
              <a:ext cx="549851" cy="35096"/>
            </a:xfrm>
            <a:custGeom>
              <a:avLst/>
              <a:gdLst/>
              <a:ahLst/>
              <a:cxnLst/>
              <a:rect l="l" t="t" r="r" b="b"/>
              <a:pathLst>
                <a:path w="30488" h="1946" extrusionOk="0">
                  <a:moveTo>
                    <a:pt x="31" y="0"/>
                  </a:moveTo>
                  <a:lnTo>
                    <a:pt x="1" y="426"/>
                  </a:lnTo>
                  <a:lnTo>
                    <a:pt x="30488" y="1946"/>
                  </a:lnTo>
                  <a:lnTo>
                    <a:pt x="30244" y="152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4641;p81">
              <a:extLst>
                <a:ext uri="{FF2B5EF4-FFF2-40B4-BE49-F238E27FC236}">
                  <a16:creationId xmlns="" xmlns:a16="http://schemas.microsoft.com/office/drawing/2014/main" id="{BED2279A-41E0-4283-B4E1-D9BFDECCB1C2}"/>
                </a:ext>
              </a:extLst>
            </p:cNvPr>
            <p:cNvSpPr/>
            <p:nvPr/>
          </p:nvSpPr>
          <p:spPr>
            <a:xfrm>
              <a:off x="7604278" y="2760134"/>
              <a:ext cx="456105" cy="28513"/>
            </a:xfrm>
            <a:custGeom>
              <a:avLst/>
              <a:gdLst/>
              <a:ahLst/>
              <a:cxnLst/>
              <a:rect l="l" t="t" r="r" b="b"/>
              <a:pathLst>
                <a:path w="25290" h="1581" extrusionOk="0">
                  <a:moveTo>
                    <a:pt x="0" y="0"/>
                  </a:moveTo>
                  <a:lnTo>
                    <a:pt x="0" y="396"/>
                  </a:lnTo>
                  <a:lnTo>
                    <a:pt x="25289" y="1581"/>
                  </a:lnTo>
                  <a:lnTo>
                    <a:pt x="25077" y="1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4642;p81">
              <a:extLst>
                <a:ext uri="{FF2B5EF4-FFF2-40B4-BE49-F238E27FC236}">
                  <a16:creationId xmlns="" xmlns:a16="http://schemas.microsoft.com/office/drawing/2014/main" id="{30135FED-9997-4CE1-B1AC-74E4B964F518}"/>
                </a:ext>
              </a:extLst>
            </p:cNvPr>
            <p:cNvSpPr/>
            <p:nvPr/>
          </p:nvSpPr>
          <p:spPr>
            <a:xfrm>
              <a:off x="7586171" y="4230365"/>
              <a:ext cx="206699" cy="165778"/>
            </a:xfrm>
            <a:custGeom>
              <a:avLst/>
              <a:gdLst/>
              <a:ahLst/>
              <a:cxnLst/>
              <a:rect l="l" t="t" r="r" b="b"/>
              <a:pathLst>
                <a:path w="11461" h="9192" extrusionOk="0">
                  <a:moveTo>
                    <a:pt x="11460" y="0"/>
                  </a:moveTo>
                  <a:lnTo>
                    <a:pt x="7296" y="1186"/>
                  </a:lnTo>
                  <a:cubicBezTo>
                    <a:pt x="6263" y="5228"/>
                    <a:pt x="1399" y="7083"/>
                    <a:pt x="1399" y="7083"/>
                  </a:cubicBezTo>
                  <a:cubicBezTo>
                    <a:pt x="1399" y="7083"/>
                    <a:pt x="1" y="8268"/>
                    <a:pt x="2980" y="9058"/>
                  </a:cubicBezTo>
                  <a:cubicBezTo>
                    <a:pt x="3343" y="9151"/>
                    <a:pt x="3744" y="9192"/>
                    <a:pt x="4168" y="9192"/>
                  </a:cubicBezTo>
                  <a:cubicBezTo>
                    <a:pt x="7219" y="9192"/>
                    <a:pt x="11460" y="7083"/>
                    <a:pt x="11460" y="7083"/>
                  </a:cubicBezTo>
                  <a:lnTo>
                    <a:pt x="114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4643;p81">
              <a:extLst>
                <a:ext uri="{FF2B5EF4-FFF2-40B4-BE49-F238E27FC236}">
                  <a16:creationId xmlns="" xmlns:a16="http://schemas.microsoft.com/office/drawing/2014/main" id="{3A099D3B-E936-4586-B939-257F3059DECA}"/>
                </a:ext>
              </a:extLst>
            </p:cNvPr>
            <p:cNvSpPr/>
            <p:nvPr/>
          </p:nvSpPr>
          <p:spPr>
            <a:xfrm>
              <a:off x="7880556" y="4220500"/>
              <a:ext cx="165561" cy="185851"/>
            </a:xfrm>
            <a:custGeom>
              <a:avLst/>
              <a:gdLst/>
              <a:ahLst/>
              <a:cxnLst/>
              <a:rect l="l" t="t" r="r" b="b"/>
              <a:pathLst>
                <a:path w="9180" h="10305" extrusionOk="0">
                  <a:moveTo>
                    <a:pt x="0" y="0"/>
                  </a:moveTo>
                  <a:lnTo>
                    <a:pt x="0" y="6535"/>
                  </a:lnTo>
                  <a:cubicBezTo>
                    <a:pt x="0" y="6535"/>
                    <a:pt x="3852" y="10304"/>
                    <a:pt x="6599" y="10304"/>
                  </a:cubicBezTo>
                  <a:cubicBezTo>
                    <a:pt x="7180" y="10304"/>
                    <a:pt x="7711" y="10135"/>
                    <a:pt x="8147" y="9727"/>
                  </a:cubicBezTo>
                  <a:cubicBezTo>
                    <a:pt x="9180" y="8511"/>
                    <a:pt x="4985" y="2705"/>
                    <a:pt x="4985" y="2705"/>
                  </a:cubicBezTo>
                  <a:lnTo>
                    <a:pt x="5107" y="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4644;p81">
              <a:extLst>
                <a:ext uri="{FF2B5EF4-FFF2-40B4-BE49-F238E27FC236}">
                  <a16:creationId xmlns="" xmlns:a16="http://schemas.microsoft.com/office/drawing/2014/main" id="{7608EAC0-80CD-4BFF-B2D6-705809E855D5}"/>
                </a:ext>
              </a:extLst>
            </p:cNvPr>
            <p:cNvSpPr/>
            <p:nvPr/>
          </p:nvSpPr>
          <p:spPr>
            <a:xfrm>
              <a:off x="5048674" y="3055440"/>
              <a:ext cx="3479818" cy="886621"/>
            </a:xfrm>
            <a:custGeom>
              <a:avLst/>
              <a:gdLst/>
              <a:ahLst/>
              <a:cxnLst/>
              <a:rect l="l" t="t" r="r" b="b"/>
              <a:pathLst>
                <a:path w="128818" h="47327" extrusionOk="0">
                  <a:moveTo>
                    <a:pt x="0" y="1"/>
                  </a:moveTo>
                  <a:lnTo>
                    <a:pt x="0" y="47327"/>
                  </a:lnTo>
                  <a:lnTo>
                    <a:pt x="128817" y="47327"/>
                  </a:lnTo>
                  <a:lnTo>
                    <a:pt x="128817" y="1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4645;p81">
              <a:extLst>
                <a:ext uri="{FF2B5EF4-FFF2-40B4-BE49-F238E27FC236}">
                  <a16:creationId xmlns="" xmlns:a16="http://schemas.microsoft.com/office/drawing/2014/main" id="{9E159237-AAFF-423B-BA2F-1D21072F9A0C}"/>
                </a:ext>
              </a:extLst>
            </p:cNvPr>
            <p:cNvSpPr/>
            <p:nvPr/>
          </p:nvSpPr>
          <p:spPr>
            <a:xfrm>
              <a:off x="5792518" y="3084619"/>
              <a:ext cx="191874" cy="147689"/>
            </a:xfrm>
            <a:custGeom>
              <a:avLst/>
              <a:gdLst/>
              <a:ahLst/>
              <a:cxnLst/>
              <a:rect l="l" t="t" r="r" b="b"/>
              <a:pathLst>
                <a:path w="10639" h="8189" extrusionOk="0">
                  <a:moveTo>
                    <a:pt x="7945" y="0"/>
                  </a:moveTo>
                  <a:cubicBezTo>
                    <a:pt x="6346" y="0"/>
                    <a:pt x="3872" y="547"/>
                    <a:pt x="1398" y="3194"/>
                  </a:cubicBezTo>
                  <a:cubicBezTo>
                    <a:pt x="1125" y="3498"/>
                    <a:pt x="912" y="3863"/>
                    <a:pt x="791" y="4288"/>
                  </a:cubicBezTo>
                  <a:cubicBezTo>
                    <a:pt x="426" y="5474"/>
                    <a:pt x="0" y="7966"/>
                    <a:pt x="2553" y="8179"/>
                  </a:cubicBezTo>
                  <a:cubicBezTo>
                    <a:pt x="2641" y="8185"/>
                    <a:pt x="2728" y="8189"/>
                    <a:pt x="2814" y="8189"/>
                  </a:cubicBezTo>
                  <a:cubicBezTo>
                    <a:pt x="5993" y="8189"/>
                    <a:pt x="7751" y="3924"/>
                    <a:pt x="7751" y="3924"/>
                  </a:cubicBezTo>
                  <a:cubicBezTo>
                    <a:pt x="7751" y="3924"/>
                    <a:pt x="9940" y="3589"/>
                    <a:pt x="10244" y="3042"/>
                  </a:cubicBezTo>
                  <a:cubicBezTo>
                    <a:pt x="10578" y="2495"/>
                    <a:pt x="8967" y="2191"/>
                    <a:pt x="8967" y="2191"/>
                  </a:cubicBezTo>
                  <a:cubicBezTo>
                    <a:pt x="8967" y="2191"/>
                    <a:pt x="10639" y="1918"/>
                    <a:pt x="10639" y="1614"/>
                  </a:cubicBezTo>
                  <a:cubicBezTo>
                    <a:pt x="10639" y="1331"/>
                    <a:pt x="9159" y="1309"/>
                    <a:pt x="8704" y="1309"/>
                  </a:cubicBezTo>
                  <a:cubicBezTo>
                    <a:pt x="8621" y="1309"/>
                    <a:pt x="8572" y="1310"/>
                    <a:pt x="8572" y="1310"/>
                  </a:cubicBezTo>
                  <a:cubicBezTo>
                    <a:pt x="8572" y="1310"/>
                    <a:pt x="10183" y="459"/>
                    <a:pt x="9666" y="246"/>
                  </a:cubicBezTo>
                  <a:cubicBezTo>
                    <a:pt x="9489" y="179"/>
                    <a:pt x="8860" y="0"/>
                    <a:pt x="7945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4646;p81">
              <a:extLst>
                <a:ext uri="{FF2B5EF4-FFF2-40B4-BE49-F238E27FC236}">
                  <a16:creationId xmlns="" xmlns:a16="http://schemas.microsoft.com/office/drawing/2014/main" id="{82F07A1F-CBE8-4B05-890B-22DA720C001F}"/>
                </a:ext>
              </a:extLst>
            </p:cNvPr>
            <p:cNvSpPr/>
            <p:nvPr/>
          </p:nvSpPr>
          <p:spPr>
            <a:xfrm>
              <a:off x="5926825" y="3121790"/>
              <a:ext cx="54826" cy="33599"/>
            </a:xfrm>
            <a:custGeom>
              <a:avLst/>
              <a:gdLst/>
              <a:ahLst/>
              <a:cxnLst/>
              <a:rect l="l" t="t" r="r" b="b"/>
              <a:pathLst>
                <a:path w="3040" h="1863" extrusionOk="0">
                  <a:moveTo>
                    <a:pt x="1596" y="0"/>
                  </a:moveTo>
                  <a:cubicBezTo>
                    <a:pt x="1549" y="0"/>
                    <a:pt x="1504" y="3"/>
                    <a:pt x="1459" y="9"/>
                  </a:cubicBezTo>
                  <a:cubicBezTo>
                    <a:pt x="1421" y="6"/>
                    <a:pt x="1384" y="5"/>
                    <a:pt x="1346" y="5"/>
                  </a:cubicBezTo>
                  <a:cubicBezTo>
                    <a:pt x="868" y="5"/>
                    <a:pt x="395" y="180"/>
                    <a:pt x="0" y="434"/>
                  </a:cubicBezTo>
                  <a:cubicBezTo>
                    <a:pt x="377" y="316"/>
                    <a:pt x="754" y="271"/>
                    <a:pt x="1117" y="271"/>
                  </a:cubicBezTo>
                  <a:cubicBezTo>
                    <a:pt x="1222" y="271"/>
                    <a:pt x="1326" y="275"/>
                    <a:pt x="1429" y="282"/>
                  </a:cubicBezTo>
                  <a:cubicBezTo>
                    <a:pt x="1672" y="312"/>
                    <a:pt x="1915" y="373"/>
                    <a:pt x="2128" y="434"/>
                  </a:cubicBezTo>
                  <a:cubicBezTo>
                    <a:pt x="2341" y="525"/>
                    <a:pt x="2553" y="647"/>
                    <a:pt x="2645" y="768"/>
                  </a:cubicBezTo>
                  <a:cubicBezTo>
                    <a:pt x="2645" y="794"/>
                    <a:pt x="2645" y="819"/>
                    <a:pt x="2662" y="827"/>
                  </a:cubicBezTo>
                  <a:lnTo>
                    <a:pt x="2662" y="827"/>
                  </a:lnTo>
                  <a:cubicBezTo>
                    <a:pt x="2653" y="835"/>
                    <a:pt x="2639" y="847"/>
                    <a:pt x="2614" y="860"/>
                  </a:cubicBezTo>
                  <a:cubicBezTo>
                    <a:pt x="2553" y="920"/>
                    <a:pt x="2462" y="981"/>
                    <a:pt x="2371" y="1042"/>
                  </a:cubicBezTo>
                  <a:cubicBezTo>
                    <a:pt x="2158" y="1164"/>
                    <a:pt x="1946" y="1255"/>
                    <a:pt x="1702" y="1346"/>
                  </a:cubicBezTo>
                  <a:lnTo>
                    <a:pt x="304" y="1863"/>
                  </a:lnTo>
                  <a:cubicBezTo>
                    <a:pt x="790" y="1832"/>
                    <a:pt x="1307" y="1741"/>
                    <a:pt x="1794" y="1619"/>
                  </a:cubicBezTo>
                  <a:cubicBezTo>
                    <a:pt x="2037" y="1559"/>
                    <a:pt x="2280" y="1468"/>
                    <a:pt x="2523" y="1376"/>
                  </a:cubicBezTo>
                  <a:cubicBezTo>
                    <a:pt x="2645" y="1316"/>
                    <a:pt x="2766" y="1255"/>
                    <a:pt x="2888" y="1133"/>
                  </a:cubicBezTo>
                  <a:cubicBezTo>
                    <a:pt x="2949" y="1072"/>
                    <a:pt x="3009" y="1012"/>
                    <a:pt x="3040" y="860"/>
                  </a:cubicBezTo>
                  <a:cubicBezTo>
                    <a:pt x="3040" y="738"/>
                    <a:pt x="3009" y="647"/>
                    <a:pt x="2949" y="556"/>
                  </a:cubicBezTo>
                  <a:cubicBezTo>
                    <a:pt x="2766" y="282"/>
                    <a:pt x="2493" y="191"/>
                    <a:pt x="2249" y="100"/>
                  </a:cubicBezTo>
                  <a:cubicBezTo>
                    <a:pt x="2026" y="50"/>
                    <a:pt x="1803" y="0"/>
                    <a:pt x="1596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4647;p81">
              <a:extLst>
                <a:ext uri="{FF2B5EF4-FFF2-40B4-BE49-F238E27FC236}">
                  <a16:creationId xmlns="" xmlns:a16="http://schemas.microsoft.com/office/drawing/2014/main" id="{96190A85-D90B-41C2-A373-B24898170CC8}"/>
                </a:ext>
              </a:extLst>
            </p:cNvPr>
            <p:cNvSpPr/>
            <p:nvPr/>
          </p:nvSpPr>
          <p:spPr>
            <a:xfrm>
              <a:off x="5930107" y="3102149"/>
              <a:ext cx="58127" cy="22003"/>
            </a:xfrm>
            <a:custGeom>
              <a:avLst/>
              <a:gdLst/>
              <a:ahLst/>
              <a:cxnLst/>
              <a:rect l="l" t="t" r="r" b="b"/>
              <a:pathLst>
                <a:path w="3223" h="1220" extrusionOk="0">
                  <a:moveTo>
                    <a:pt x="1618" y="1"/>
                  </a:moveTo>
                  <a:cubicBezTo>
                    <a:pt x="1462" y="1"/>
                    <a:pt x="1307" y="10"/>
                    <a:pt x="1156" y="34"/>
                  </a:cubicBezTo>
                  <a:cubicBezTo>
                    <a:pt x="760" y="64"/>
                    <a:pt x="335" y="186"/>
                    <a:pt x="1" y="429"/>
                  </a:cubicBezTo>
                  <a:cubicBezTo>
                    <a:pt x="297" y="360"/>
                    <a:pt x="593" y="326"/>
                    <a:pt x="877" y="326"/>
                  </a:cubicBezTo>
                  <a:cubicBezTo>
                    <a:pt x="971" y="326"/>
                    <a:pt x="1064" y="330"/>
                    <a:pt x="1156" y="338"/>
                  </a:cubicBezTo>
                  <a:cubicBezTo>
                    <a:pt x="1551" y="338"/>
                    <a:pt x="1946" y="368"/>
                    <a:pt x="2311" y="459"/>
                  </a:cubicBezTo>
                  <a:cubicBezTo>
                    <a:pt x="2493" y="490"/>
                    <a:pt x="2675" y="520"/>
                    <a:pt x="2827" y="581"/>
                  </a:cubicBezTo>
                  <a:lnTo>
                    <a:pt x="2848" y="602"/>
                  </a:lnTo>
                  <a:lnTo>
                    <a:pt x="2848" y="602"/>
                  </a:lnTo>
                  <a:cubicBezTo>
                    <a:pt x="2823" y="635"/>
                    <a:pt x="2755" y="684"/>
                    <a:pt x="2706" y="733"/>
                  </a:cubicBezTo>
                  <a:cubicBezTo>
                    <a:pt x="2371" y="915"/>
                    <a:pt x="2007" y="1067"/>
                    <a:pt x="1642" y="1219"/>
                  </a:cubicBezTo>
                  <a:cubicBezTo>
                    <a:pt x="2037" y="1219"/>
                    <a:pt x="2432" y="1158"/>
                    <a:pt x="2827" y="976"/>
                  </a:cubicBezTo>
                  <a:cubicBezTo>
                    <a:pt x="2919" y="946"/>
                    <a:pt x="3040" y="915"/>
                    <a:pt x="3131" y="763"/>
                  </a:cubicBezTo>
                  <a:cubicBezTo>
                    <a:pt x="3162" y="763"/>
                    <a:pt x="3192" y="672"/>
                    <a:pt x="3192" y="642"/>
                  </a:cubicBezTo>
                  <a:cubicBezTo>
                    <a:pt x="3223" y="581"/>
                    <a:pt x="3192" y="520"/>
                    <a:pt x="3192" y="459"/>
                  </a:cubicBezTo>
                  <a:cubicBezTo>
                    <a:pt x="3162" y="429"/>
                    <a:pt x="3131" y="398"/>
                    <a:pt x="3101" y="338"/>
                  </a:cubicBezTo>
                  <a:cubicBezTo>
                    <a:pt x="3071" y="338"/>
                    <a:pt x="3040" y="307"/>
                    <a:pt x="3010" y="277"/>
                  </a:cubicBezTo>
                  <a:cubicBezTo>
                    <a:pt x="2797" y="155"/>
                    <a:pt x="2584" y="125"/>
                    <a:pt x="2371" y="64"/>
                  </a:cubicBezTo>
                  <a:cubicBezTo>
                    <a:pt x="2127" y="26"/>
                    <a:pt x="1871" y="1"/>
                    <a:pt x="1618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4648;p81">
              <a:extLst>
                <a:ext uri="{FF2B5EF4-FFF2-40B4-BE49-F238E27FC236}">
                  <a16:creationId xmlns="" xmlns:a16="http://schemas.microsoft.com/office/drawing/2014/main" id="{3CE05C45-6B67-4250-B2B4-022E8FE2A861}"/>
                </a:ext>
              </a:extLst>
            </p:cNvPr>
            <p:cNvSpPr/>
            <p:nvPr/>
          </p:nvSpPr>
          <p:spPr>
            <a:xfrm>
              <a:off x="5902694" y="3081373"/>
              <a:ext cx="68551" cy="23031"/>
            </a:xfrm>
            <a:custGeom>
              <a:avLst/>
              <a:gdLst/>
              <a:ahLst/>
              <a:cxnLst/>
              <a:rect l="l" t="t" r="r" b="b"/>
              <a:pathLst>
                <a:path w="3801" h="1277" extrusionOk="0">
                  <a:moveTo>
                    <a:pt x="2432" y="0"/>
                  </a:moveTo>
                  <a:cubicBezTo>
                    <a:pt x="2007" y="0"/>
                    <a:pt x="1581" y="0"/>
                    <a:pt x="1186" y="61"/>
                  </a:cubicBezTo>
                  <a:cubicBezTo>
                    <a:pt x="761" y="122"/>
                    <a:pt x="366" y="213"/>
                    <a:pt x="1" y="426"/>
                  </a:cubicBezTo>
                  <a:cubicBezTo>
                    <a:pt x="396" y="365"/>
                    <a:pt x="791" y="365"/>
                    <a:pt x="1217" y="365"/>
                  </a:cubicBezTo>
                  <a:cubicBezTo>
                    <a:pt x="1612" y="365"/>
                    <a:pt x="2007" y="365"/>
                    <a:pt x="2402" y="395"/>
                  </a:cubicBezTo>
                  <a:cubicBezTo>
                    <a:pt x="2615" y="395"/>
                    <a:pt x="2797" y="395"/>
                    <a:pt x="3010" y="426"/>
                  </a:cubicBezTo>
                  <a:cubicBezTo>
                    <a:pt x="3192" y="426"/>
                    <a:pt x="3405" y="487"/>
                    <a:pt x="3527" y="517"/>
                  </a:cubicBezTo>
                  <a:cubicBezTo>
                    <a:pt x="3527" y="547"/>
                    <a:pt x="3527" y="578"/>
                    <a:pt x="3496" y="608"/>
                  </a:cubicBezTo>
                  <a:cubicBezTo>
                    <a:pt x="3466" y="699"/>
                    <a:pt x="3405" y="791"/>
                    <a:pt x="3344" y="851"/>
                  </a:cubicBezTo>
                  <a:cubicBezTo>
                    <a:pt x="3223" y="1003"/>
                    <a:pt x="3071" y="1125"/>
                    <a:pt x="2919" y="1277"/>
                  </a:cubicBezTo>
                  <a:cubicBezTo>
                    <a:pt x="3132" y="1216"/>
                    <a:pt x="3314" y="1125"/>
                    <a:pt x="3466" y="973"/>
                  </a:cubicBezTo>
                  <a:cubicBezTo>
                    <a:pt x="3557" y="912"/>
                    <a:pt x="3648" y="851"/>
                    <a:pt x="3709" y="730"/>
                  </a:cubicBezTo>
                  <a:cubicBezTo>
                    <a:pt x="3739" y="699"/>
                    <a:pt x="3770" y="639"/>
                    <a:pt x="3800" y="547"/>
                  </a:cubicBezTo>
                  <a:cubicBezTo>
                    <a:pt x="3800" y="517"/>
                    <a:pt x="3800" y="487"/>
                    <a:pt x="3770" y="395"/>
                  </a:cubicBezTo>
                  <a:cubicBezTo>
                    <a:pt x="3770" y="335"/>
                    <a:pt x="3709" y="304"/>
                    <a:pt x="3679" y="304"/>
                  </a:cubicBezTo>
                  <a:cubicBezTo>
                    <a:pt x="3466" y="122"/>
                    <a:pt x="3253" y="122"/>
                    <a:pt x="3040" y="61"/>
                  </a:cubicBezTo>
                  <a:cubicBezTo>
                    <a:pt x="2828" y="31"/>
                    <a:pt x="2645" y="31"/>
                    <a:pt x="243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4649;p81">
              <a:extLst>
                <a:ext uri="{FF2B5EF4-FFF2-40B4-BE49-F238E27FC236}">
                  <a16:creationId xmlns="" xmlns:a16="http://schemas.microsoft.com/office/drawing/2014/main" id="{ED4E3860-C6BC-42E4-A456-F6C05A49AE23}"/>
                </a:ext>
              </a:extLst>
            </p:cNvPr>
            <p:cNvSpPr/>
            <p:nvPr/>
          </p:nvSpPr>
          <p:spPr>
            <a:xfrm>
              <a:off x="6174049" y="2955976"/>
              <a:ext cx="151314" cy="168212"/>
            </a:xfrm>
            <a:custGeom>
              <a:avLst/>
              <a:gdLst/>
              <a:ahLst/>
              <a:cxnLst/>
              <a:rect l="l" t="t" r="r" b="b"/>
              <a:pathLst>
                <a:path w="8390" h="9327" extrusionOk="0">
                  <a:moveTo>
                    <a:pt x="5226" y="1"/>
                  </a:moveTo>
                  <a:cubicBezTo>
                    <a:pt x="4626" y="1"/>
                    <a:pt x="3958" y="136"/>
                    <a:pt x="3253" y="509"/>
                  </a:cubicBezTo>
                  <a:cubicBezTo>
                    <a:pt x="669" y="1877"/>
                    <a:pt x="1" y="8412"/>
                    <a:pt x="1247" y="8990"/>
                  </a:cubicBezTo>
                  <a:cubicBezTo>
                    <a:pt x="1379" y="9050"/>
                    <a:pt x="1499" y="9077"/>
                    <a:pt x="1606" y="9077"/>
                  </a:cubicBezTo>
                  <a:cubicBezTo>
                    <a:pt x="2289" y="9077"/>
                    <a:pt x="2480" y="7981"/>
                    <a:pt x="2534" y="7411"/>
                  </a:cubicBezTo>
                  <a:lnTo>
                    <a:pt x="2534" y="7411"/>
                  </a:lnTo>
                  <a:cubicBezTo>
                    <a:pt x="2522" y="7950"/>
                    <a:pt x="2590" y="8976"/>
                    <a:pt x="3253" y="9263"/>
                  </a:cubicBezTo>
                  <a:cubicBezTo>
                    <a:pt x="3336" y="9302"/>
                    <a:pt x="3412" y="9320"/>
                    <a:pt x="3483" y="9320"/>
                  </a:cubicBezTo>
                  <a:cubicBezTo>
                    <a:pt x="4186" y="9320"/>
                    <a:pt x="4286" y="7561"/>
                    <a:pt x="4286" y="7561"/>
                  </a:cubicBezTo>
                  <a:cubicBezTo>
                    <a:pt x="4286" y="7561"/>
                    <a:pt x="4378" y="9203"/>
                    <a:pt x="5441" y="9324"/>
                  </a:cubicBezTo>
                  <a:cubicBezTo>
                    <a:pt x="5454" y="9326"/>
                    <a:pt x="5467" y="9326"/>
                    <a:pt x="5479" y="9326"/>
                  </a:cubicBezTo>
                  <a:cubicBezTo>
                    <a:pt x="6529" y="9326"/>
                    <a:pt x="6232" y="4248"/>
                    <a:pt x="6232" y="4248"/>
                  </a:cubicBezTo>
                  <a:cubicBezTo>
                    <a:pt x="6232" y="4248"/>
                    <a:pt x="8390" y="3154"/>
                    <a:pt x="7934" y="965"/>
                  </a:cubicBezTo>
                  <a:cubicBezTo>
                    <a:pt x="7934" y="965"/>
                    <a:pt x="6825" y="1"/>
                    <a:pt x="5226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4650;p81">
              <a:extLst>
                <a:ext uri="{FF2B5EF4-FFF2-40B4-BE49-F238E27FC236}">
                  <a16:creationId xmlns="" xmlns:a16="http://schemas.microsoft.com/office/drawing/2014/main" id="{BBDAAFDF-4097-4AB0-BAC9-69CF9C321ADF}"/>
                </a:ext>
              </a:extLst>
            </p:cNvPr>
            <p:cNvSpPr/>
            <p:nvPr/>
          </p:nvSpPr>
          <p:spPr>
            <a:xfrm>
              <a:off x="6217351" y="3060543"/>
              <a:ext cx="70192" cy="66802"/>
            </a:xfrm>
            <a:custGeom>
              <a:avLst/>
              <a:gdLst/>
              <a:ahLst/>
              <a:cxnLst/>
              <a:rect l="l" t="t" r="r" b="b"/>
              <a:pathLst>
                <a:path w="3892" h="3704" extrusionOk="0">
                  <a:moveTo>
                    <a:pt x="3861" y="0"/>
                  </a:moveTo>
                  <a:lnTo>
                    <a:pt x="3861" y="0"/>
                  </a:lnTo>
                  <a:cubicBezTo>
                    <a:pt x="3800" y="487"/>
                    <a:pt x="3740" y="973"/>
                    <a:pt x="3648" y="1429"/>
                  </a:cubicBezTo>
                  <a:cubicBezTo>
                    <a:pt x="3557" y="1915"/>
                    <a:pt x="3466" y="2401"/>
                    <a:pt x="3314" y="2857"/>
                  </a:cubicBezTo>
                  <a:cubicBezTo>
                    <a:pt x="3284" y="2949"/>
                    <a:pt x="3223" y="3070"/>
                    <a:pt x="3192" y="3161"/>
                  </a:cubicBezTo>
                  <a:cubicBezTo>
                    <a:pt x="3132" y="3253"/>
                    <a:pt x="3071" y="3344"/>
                    <a:pt x="3010" y="3344"/>
                  </a:cubicBezTo>
                  <a:cubicBezTo>
                    <a:pt x="3010" y="3356"/>
                    <a:pt x="2994" y="3364"/>
                    <a:pt x="2972" y="3364"/>
                  </a:cubicBezTo>
                  <a:cubicBezTo>
                    <a:pt x="2940" y="3364"/>
                    <a:pt x="2894" y="3349"/>
                    <a:pt x="2858" y="3313"/>
                  </a:cubicBezTo>
                  <a:cubicBezTo>
                    <a:pt x="2767" y="3253"/>
                    <a:pt x="2706" y="3161"/>
                    <a:pt x="2645" y="3070"/>
                  </a:cubicBezTo>
                  <a:cubicBezTo>
                    <a:pt x="2372" y="2736"/>
                    <a:pt x="2189" y="2249"/>
                    <a:pt x="2068" y="1824"/>
                  </a:cubicBezTo>
                  <a:lnTo>
                    <a:pt x="1825" y="1125"/>
                  </a:lnTo>
                  <a:lnTo>
                    <a:pt x="1673" y="1854"/>
                  </a:lnTo>
                  <a:cubicBezTo>
                    <a:pt x="1612" y="2280"/>
                    <a:pt x="1490" y="2705"/>
                    <a:pt x="1308" y="3070"/>
                  </a:cubicBezTo>
                  <a:cubicBezTo>
                    <a:pt x="1199" y="3234"/>
                    <a:pt x="1090" y="3348"/>
                    <a:pt x="981" y="3348"/>
                  </a:cubicBezTo>
                  <a:cubicBezTo>
                    <a:pt x="968" y="3348"/>
                    <a:pt x="956" y="3347"/>
                    <a:pt x="943" y="3344"/>
                  </a:cubicBezTo>
                  <a:cubicBezTo>
                    <a:pt x="822" y="3344"/>
                    <a:pt x="670" y="3161"/>
                    <a:pt x="578" y="2979"/>
                  </a:cubicBezTo>
                  <a:cubicBezTo>
                    <a:pt x="396" y="2584"/>
                    <a:pt x="274" y="2158"/>
                    <a:pt x="214" y="1702"/>
                  </a:cubicBezTo>
                  <a:cubicBezTo>
                    <a:pt x="122" y="1277"/>
                    <a:pt x="122" y="821"/>
                    <a:pt x="153" y="365"/>
                  </a:cubicBezTo>
                  <a:lnTo>
                    <a:pt x="153" y="365"/>
                  </a:lnTo>
                  <a:cubicBezTo>
                    <a:pt x="31" y="821"/>
                    <a:pt x="1" y="1277"/>
                    <a:pt x="31" y="1733"/>
                  </a:cubicBezTo>
                  <a:cubicBezTo>
                    <a:pt x="62" y="2189"/>
                    <a:pt x="153" y="2645"/>
                    <a:pt x="335" y="3101"/>
                  </a:cubicBezTo>
                  <a:cubicBezTo>
                    <a:pt x="396" y="3222"/>
                    <a:pt x="457" y="3313"/>
                    <a:pt x="518" y="3435"/>
                  </a:cubicBezTo>
                  <a:cubicBezTo>
                    <a:pt x="609" y="3526"/>
                    <a:pt x="700" y="3617"/>
                    <a:pt x="882" y="3678"/>
                  </a:cubicBezTo>
                  <a:cubicBezTo>
                    <a:pt x="915" y="3683"/>
                    <a:pt x="946" y="3686"/>
                    <a:pt x="976" y="3686"/>
                  </a:cubicBezTo>
                  <a:cubicBezTo>
                    <a:pt x="1118" y="3686"/>
                    <a:pt x="1238" y="3632"/>
                    <a:pt x="1338" y="3556"/>
                  </a:cubicBezTo>
                  <a:cubicBezTo>
                    <a:pt x="1460" y="3465"/>
                    <a:pt x="1521" y="3374"/>
                    <a:pt x="1612" y="3253"/>
                  </a:cubicBezTo>
                  <a:cubicBezTo>
                    <a:pt x="1744" y="3021"/>
                    <a:pt x="1840" y="2781"/>
                    <a:pt x="1915" y="2537"/>
                  </a:cubicBezTo>
                  <a:lnTo>
                    <a:pt x="1915" y="2537"/>
                  </a:lnTo>
                  <a:cubicBezTo>
                    <a:pt x="2028" y="2806"/>
                    <a:pt x="2164" y="3065"/>
                    <a:pt x="2341" y="3313"/>
                  </a:cubicBezTo>
                  <a:cubicBezTo>
                    <a:pt x="2433" y="3405"/>
                    <a:pt x="2524" y="3526"/>
                    <a:pt x="2645" y="3617"/>
                  </a:cubicBezTo>
                  <a:cubicBezTo>
                    <a:pt x="2753" y="3660"/>
                    <a:pt x="2875" y="3703"/>
                    <a:pt x="3003" y="3703"/>
                  </a:cubicBezTo>
                  <a:cubicBezTo>
                    <a:pt x="3055" y="3703"/>
                    <a:pt x="3109" y="3696"/>
                    <a:pt x="3162" y="3678"/>
                  </a:cubicBezTo>
                  <a:cubicBezTo>
                    <a:pt x="3344" y="3556"/>
                    <a:pt x="3405" y="3435"/>
                    <a:pt x="3466" y="3313"/>
                  </a:cubicBezTo>
                  <a:cubicBezTo>
                    <a:pt x="3527" y="3192"/>
                    <a:pt x="3557" y="3070"/>
                    <a:pt x="3588" y="2949"/>
                  </a:cubicBezTo>
                  <a:cubicBezTo>
                    <a:pt x="3709" y="2432"/>
                    <a:pt x="3770" y="1946"/>
                    <a:pt x="3831" y="1459"/>
                  </a:cubicBezTo>
                  <a:cubicBezTo>
                    <a:pt x="3861" y="973"/>
                    <a:pt x="3892" y="487"/>
                    <a:pt x="3861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4651;p81">
              <a:extLst>
                <a:ext uri="{FF2B5EF4-FFF2-40B4-BE49-F238E27FC236}">
                  <a16:creationId xmlns="" xmlns:a16="http://schemas.microsoft.com/office/drawing/2014/main" id="{CE89EF98-7ECF-4483-B1AE-5242535E0841}"/>
                </a:ext>
              </a:extLst>
            </p:cNvPr>
            <p:cNvSpPr/>
            <p:nvPr/>
          </p:nvSpPr>
          <p:spPr>
            <a:xfrm>
              <a:off x="6181731" y="3051219"/>
              <a:ext cx="37296" cy="71563"/>
            </a:xfrm>
            <a:custGeom>
              <a:avLst/>
              <a:gdLst/>
              <a:ahLst/>
              <a:cxnLst/>
              <a:rect l="l" t="t" r="r" b="b"/>
              <a:pathLst>
                <a:path w="2068" h="3968" extrusionOk="0">
                  <a:moveTo>
                    <a:pt x="335" y="0"/>
                  </a:moveTo>
                  <a:lnTo>
                    <a:pt x="335" y="0"/>
                  </a:lnTo>
                  <a:cubicBezTo>
                    <a:pt x="183" y="456"/>
                    <a:pt x="61" y="943"/>
                    <a:pt x="31" y="1459"/>
                  </a:cubicBezTo>
                  <a:cubicBezTo>
                    <a:pt x="0" y="1946"/>
                    <a:pt x="31" y="2463"/>
                    <a:pt x="213" y="2949"/>
                  </a:cubicBezTo>
                  <a:cubicBezTo>
                    <a:pt x="274" y="3192"/>
                    <a:pt x="395" y="3435"/>
                    <a:pt x="578" y="3648"/>
                  </a:cubicBezTo>
                  <a:cubicBezTo>
                    <a:pt x="699" y="3739"/>
                    <a:pt x="790" y="3861"/>
                    <a:pt x="942" y="3922"/>
                  </a:cubicBezTo>
                  <a:cubicBezTo>
                    <a:pt x="1018" y="3952"/>
                    <a:pt x="1102" y="3967"/>
                    <a:pt x="1186" y="3967"/>
                  </a:cubicBezTo>
                  <a:cubicBezTo>
                    <a:pt x="1269" y="3967"/>
                    <a:pt x="1353" y="3952"/>
                    <a:pt x="1429" y="3922"/>
                  </a:cubicBezTo>
                  <a:cubicBezTo>
                    <a:pt x="1702" y="3739"/>
                    <a:pt x="1824" y="3496"/>
                    <a:pt x="1915" y="3253"/>
                  </a:cubicBezTo>
                  <a:cubicBezTo>
                    <a:pt x="1976" y="3010"/>
                    <a:pt x="2037" y="2766"/>
                    <a:pt x="2067" y="2523"/>
                  </a:cubicBezTo>
                  <a:lnTo>
                    <a:pt x="2067" y="2523"/>
                  </a:lnTo>
                  <a:cubicBezTo>
                    <a:pt x="1946" y="2766"/>
                    <a:pt x="1854" y="2979"/>
                    <a:pt x="1733" y="3192"/>
                  </a:cubicBezTo>
                  <a:cubicBezTo>
                    <a:pt x="1611" y="3374"/>
                    <a:pt x="1459" y="3587"/>
                    <a:pt x="1307" y="3648"/>
                  </a:cubicBezTo>
                  <a:cubicBezTo>
                    <a:pt x="1288" y="3652"/>
                    <a:pt x="1269" y="3654"/>
                    <a:pt x="1249" y="3654"/>
                  </a:cubicBezTo>
                  <a:cubicBezTo>
                    <a:pt x="1117" y="3654"/>
                    <a:pt x="984" y="3564"/>
                    <a:pt x="851" y="3405"/>
                  </a:cubicBezTo>
                  <a:cubicBezTo>
                    <a:pt x="730" y="3253"/>
                    <a:pt x="639" y="3040"/>
                    <a:pt x="547" y="2827"/>
                  </a:cubicBezTo>
                  <a:cubicBezTo>
                    <a:pt x="395" y="2402"/>
                    <a:pt x="365" y="1915"/>
                    <a:pt x="335" y="1459"/>
                  </a:cubicBezTo>
                  <a:cubicBezTo>
                    <a:pt x="304" y="973"/>
                    <a:pt x="335" y="487"/>
                    <a:pt x="335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4652;p81">
              <a:extLst>
                <a:ext uri="{FF2B5EF4-FFF2-40B4-BE49-F238E27FC236}">
                  <a16:creationId xmlns="" xmlns:a16="http://schemas.microsoft.com/office/drawing/2014/main" id="{C6DC9922-930D-4F29-9E01-A8548998896F}"/>
                </a:ext>
              </a:extLst>
            </p:cNvPr>
            <p:cNvSpPr/>
            <p:nvPr/>
          </p:nvSpPr>
          <p:spPr>
            <a:xfrm>
              <a:off x="6318220" y="2962847"/>
              <a:ext cx="212164" cy="147166"/>
            </a:xfrm>
            <a:custGeom>
              <a:avLst/>
              <a:gdLst/>
              <a:ahLst/>
              <a:cxnLst/>
              <a:rect l="l" t="t" r="r" b="b"/>
              <a:pathLst>
                <a:path w="11764" h="8160" extrusionOk="0">
                  <a:moveTo>
                    <a:pt x="5246" y="0"/>
                  </a:moveTo>
                  <a:cubicBezTo>
                    <a:pt x="1712" y="0"/>
                    <a:pt x="1" y="3472"/>
                    <a:pt x="1" y="3472"/>
                  </a:cubicBezTo>
                  <a:cubicBezTo>
                    <a:pt x="942" y="4519"/>
                    <a:pt x="2557" y="4737"/>
                    <a:pt x="3738" y="4737"/>
                  </a:cubicBezTo>
                  <a:cubicBezTo>
                    <a:pt x="4578" y="4737"/>
                    <a:pt x="5198" y="4627"/>
                    <a:pt x="5198" y="4627"/>
                  </a:cubicBezTo>
                  <a:cubicBezTo>
                    <a:pt x="5198" y="4627"/>
                    <a:pt x="6588" y="8159"/>
                    <a:pt x="7757" y="8159"/>
                  </a:cubicBezTo>
                  <a:cubicBezTo>
                    <a:pt x="7786" y="8159"/>
                    <a:pt x="7814" y="8157"/>
                    <a:pt x="7843" y="8153"/>
                  </a:cubicBezTo>
                  <a:cubicBezTo>
                    <a:pt x="8668" y="8026"/>
                    <a:pt x="8182" y="6647"/>
                    <a:pt x="7811" y="5820"/>
                  </a:cubicBezTo>
                  <a:lnTo>
                    <a:pt x="7811" y="5820"/>
                  </a:lnTo>
                  <a:cubicBezTo>
                    <a:pt x="8185" y="6532"/>
                    <a:pt x="8837" y="7607"/>
                    <a:pt x="9364" y="7607"/>
                  </a:cubicBezTo>
                  <a:cubicBezTo>
                    <a:pt x="9374" y="7607"/>
                    <a:pt x="9383" y="7606"/>
                    <a:pt x="9393" y="7606"/>
                  </a:cubicBezTo>
                  <a:cubicBezTo>
                    <a:pt x="9952" y="7583"/>
                    <a:pt x="9459" y="6296"/>
                    <a:pt x="9159" y="5616"/>
                  </a:cubicBezTo>
                  <a:lnTo>
                    <a:pt x="9159" y="5616"/>
                  </a:lnTo>
                  <a:cubicBezTo>
                    <a:pt x="9420" y="6118"/>
                    <a:pt x="9929" y="6903"/>
                    <a:pt x="10561" y="6903"/>
                  </a:cubicBezTo>
                  <a:cubicBezTo>
                    <a:pt x="10626" y="6903"/>
                    <a:pt x="10693" y="6894"/>
                    <a:pt x="10761" y="6876"/>
                  </a:cubicBezTo>
                  <a:cubicBezTo>
                    <a:pt x="11764" y="6603"/>
                    <a:pt x="10761" y="1040"/>
                    <a:pt x="6445" y="128"/>
                  </a:cubicBezTo>
                  <a:cubicBezTo>
                    <a:pt x="6024" y="40"/>
                    <a:pt x="5624" y="0"/>
                    <a:pt x="5246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4653;p81">
              <a:extLst>
                <a:ext uri="{FF2B5EF4-FFF2-40B4-BE49-F238E27FC236}">
                  <a16:creationId xmlns="" xmlns:a16="http://schemas.microsoft.com/office/drawing/2014/main" id="{4D9F382A-6272-46AF-8BCE-DDE0301E1B21}"/>
                </a:ext>
              </a:extLst>
            </p:cNvPr>
            <p:cNvSpPr/>
            <p:nvPr/>
          </p:nvSpPr>
          <p:spPr>
            <a:xfrm>
              <a:off x="6411407" y="3046277"/>
              <a:ext cx="58127" cy="67451"/>
            </a:xfrm>
            <a:custGeom>
              <a:avLst/>
              <a:gdLst/>
              <a:ahLst/>
              <a:cxnLst/>
              <a:rect l="l" t="t" r="r" b="b"/>
              <a:pathLst>
                <a:path w="3223" h="3740" extrusionOk="0">
                  <a:moveTo>
                    <a:pt x="1" y="1"/>
                  </a:moveTo>
                  <a:lnTo>
                    <a:pt x="1" y="1"/>
                  </a:lnTo>
                  <a:cubicBezTo>
                    <a:pt x="244" y="670"/>
                    <a:pt x="518" y="1338"/>
                    <a:pt x="822" y="1946"/>
                  </a:cubicBezTo>
                  <a:cubicBezTo>
                    <a:pt x="1004" y="2281"/>
                    <a:pt x="1186" y="2585"/>
                    <a:pt x="1399" y="2889"/>
                  </a:cubicBezTo>
                  <a:cubicBezTo>
                    <a:pt x="1612" y="3162"/>
                    <a:pt x="1825" y="3466"/>
                    <a:pt x="2220" y="3679"/>
                  </a:cubicBezTo>
                  <a:cubicBezTo>
                    <a:pt x="2311" y="3709"/>
                    <a:pt x="2402" y="3740"/>
                    <a:pt x="2554" y="3740"/>
                  </a:cubicBezTo>
                  <a:cubicBezTo>
                    <a:pt x="2676" y="3740"/>
                    <a:pt x="2797" y="3679"/>
                    <a:pt x="2889" y="3618"/>
                  </a:cubicBezTo>
                  <a:cubicBezTo>
                    <a:pt x="3101" y="3466"/>
                    <a:pt x="3162" y="3223"/>
                    <a:pt x="3193" y="3040"/>
                  </a:cubicBezTo>
                  <a:cubicBezTo>
                    <a:pt x="3223" y="2645"/>
                    <a:pt x="3162" y="2281"/>
                    <a:pt x="3041" y="1916"/>
                  </a:cubicBezTo>
                  <a:cubicBezTo>
                    <a:pt x="2858" y="1247"/>
                    <a:pt x="2585" y="578"/>
                    <a:pt x="2159" y="1"/>
                  </a:cubicBezTo>
                  <a:lnTo>
                    <a:pt x="2159" y="1"/>
                  </a:lnTo>
                  <a:cubicBezTo>
                    <a:pt x="2311" y="305"/>
                    <a:pt x="2402" y="639"/>
                    <a:pt x="2524" y="974"/>
                  </a:cubicBezTo>
                  <a:cubicBezTo>
                    <a:pt x="2615" y="1308"/>
                    <a:pt x="2706" y="1642"/>
                    <a:pt x="2767" y="2007"/>
                  </a:cubicBezTo>
                  <a:cubicBezTo>
                    <a:pt x="2828" y="2341"/>
                    <a:pt x="2889" y="2676"/>
                    <a:pt x="2828" y="2980"/>
                  </a:cubicBezTo>
                  <a:cubicBezTo>
                    <a:pt x="2805" y="3226"/>
                    <a:pt x="2701" y="3373"/>
                    <a:pt x="2550" y="3373"/>
                  </a:cubicBezTo>
                  <a:cubicBezTo>
                    <a:pt x="2496" y="3373"/>
                    <a:pt x="2436" y="3354"/>
                    <a:pt x="2372" y="3314"/>
                  </a:cubicBezTo>
                  <a:cubicBezTo>
                    <a:pt x="2129" y="3192"/>
                    <a:pt x="1886" y="2919"/>
                    <a:pt x="1673" y="2676"/>
                  </a:cubicBezTo>
                  <a:cubicBezTo>
                    <a:pt x="1460" y="2402"/>
                    <a:pt x="1278" y="2098"/>
                    <a:pt x="1095" y="1825"/>
                  </a:cubicBezTo>
                  <a:cubicBezTo>
                    <a:pt x="730" y="1217"/>
                    <a:pt x="366" y="609"/>
                    <a:pt x="1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4654;p81">
              <a:extLst>
                <a:ext uri="{FF2B5EF4-FFF2-40B4-BE49-F238E27FC236}">
                  <a16:creationId xmlns="" xmlns:a16="http://schemas.microsoft.com/office/drawing/2014/main" id="{55CFB2F6-00E7-4235-BE46-FC3E66881E27}"/>
                </a:ext>
              </a:extLst>
            </p:cNvPr>
            <p:cNvSpPr/>
            <p:nvPr/>
          </p:nvSpPr>
          <p:spPr>
            <a:xfrm>
              <a:off x="6463492" y="3036412"/>
              <a:ext cx="31273" cy="66044"/>
            </a:xfrm>
            <a:custGeom>
              <a:avLst/>
              <a:gdLst/>
              <a:ahLst/>
              <a:cxnLst/>
              <a:rect l="l" t="t" r="r" b="b"/>
              <a:pathLst>
                <a:path w="1734" h="3662" extrusionOk="0">
                  <a:moveTo>
                    <a:pt x="1395" y="3329"/>
                  </a:moveTo>
                  <a:cubicBezTo>
                    <a:pt x="1391" y="3337"/>
                    <a:pt x="1384" y="3344"/>
                    <a:pt x="1368" y="3344"/>
                  </a:cubicBezTo>
                  <a:cubicBezTo>
                    <a:pt x="1368" y="3344"/>
                    <a:pt x="1384" y="3337"/>
                    <a:pt x="1395" y="3329"/>
                  </a:cubicBezTo>
                  <a:close/>
                  <a:moveTo>
                    <a:pt x="305" y="1"/>
                  </a:moveTo>
                  <a:lnTo>
                    <a:pt x="305" y="1"/>
                  </a:lnTo>
                  <a:cubicBezTo>
                    <a:pt x="457" y="183"/>
                    <a:pt x="517" y="426"/>
                    <a:pt x="608" y="639"/>
                  </a:cubicBezTo>
                  <a:cubicBezTo>
                    <a:pt x="700" y="852"/>
                    <a:pt x="760" y="1065"/>
                    <a:pt x="852" y="1308"/>
                  </a:cubicBezTo>
                  <a:cubicBezTo>
                    <a:pt x="1004" y="1733"/>
                    <a:pt x="1156" y="2189"/>
                    <a:pt x="1277" y="2615"/>
                  </a:cubicBezTo>
                  <a:cubicBezTo>
                    <a:pt x="1338" y="2828"/>
                    <a:pt x="1368" y="3071"/>
                    <a:pt x="1399" y="3253"/>
                  </a:cubicBezTo>
                  <a:cubicBezTo>
                    <a:pt x="1399" y="3314"/>
                    <a:pt x="1368" y="3344"/>
                    <a:pt x="1368" y="3344"/>
                  </a:cubicBezTo>
                  <a:cubicBezTo>
                    <a:pt x="1308" y="3344"/>
                    <a:pt x="1216" y="3284"/>
                    <a:pt x="1125" y="3253"/>
                  </a:cubicBezTo>
                  <a:cubicBezTo>
                    <a:pt x="730" y="3040"/>
                    <a:pt x="396" y="2706"/>
                    <a:pt x="1" y="2402"/>
                  </a:cubicBezTo>
                  <a:lnTo>
                    <a:pt x="1" y="2402"/>
                  </a:lnTo>
                  <a:cubicBezTo>
                    <a:pt x="274" y="2828"/>
                    <a:pt x="548" y="3192"/>
                    <a:pt x="973" y="3496"/>
                  </a:cubicBezTo>
                  <a:cubicBezTo>
                    <a:pt x="1064" y="3557"/>
                    <a:pt x="1186" y="3648"/>
                    <a:pt x="1368" y="3648"/>
                  </a:cubicBezTo>
                  <a:cubicBezTo>
                    <a:pt x="1379" y="3658"/>
                    <a:pt x="1392" y="3662"/>
                    <a:pt x="1407" y="3662"/>
                  </a:cubicBezTo>
                  <a:cubicBezTo>
                    <a:pt x="1436" y="3662"/>
                    <a:pt x="1470" y="3648"/>
                    <a:pt x="1490" y="3648"/>
                  </a:cubicBezTo>
                  <a:cubicBezTo>
                    <a:pt x="1520" y="3648"/>
                    <a:pt x="1551" y="3618"/>
                    <a:pt x="1581" y="3618"/>
                  </a:cubicBezTo>
                  <a:cubicBezTo>
                    <a:pt x="1642" y="3587"/>
                    <a:pt x="1642" y="3557"/>
                    <a:pt x="1672" y="3527"/>
                  </a:cubicBezTo>
                  <a:cubicBezTo>
                    <a:pt x="1733" y="3436"/>
                    <a:pt x="1733" y="3344"/>
                    <a:pt x="1733" y="3284"/>
                  </a:cubicBezTo>
                  <a:cubicBezTo>
                    <a:pt x="1733" y="2980"/>
                    <a:pt x="1672" y="2767"/>
                    <a:pt x="1642" y="2524"/>
                  </a:cubicBezTo>
                  <a:cubicBezTo>
                    <a:pt x="1490" y="2068"/>
                    <a:pt x="1338" y="1612"/>
                    <a:pt x="1125" y="1186"/>
                  </a:cubicBezTo>
                  <a:cubicBezTo>
                    <a:pt x="1004" y="973"/>
                    <a:pt x="912" y="761"/>
                    <a:pt x="791" y="548"/>
                  </a:cubicBezTo>
                  <a:cubicBezTo>
                    <a:pt x="639" y="366"/>
                    <a:pt x="517" y="153"/>
                    <a:pt x="305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4655;p81">
              <a:extLst>
                <a:ext uri="{FF2B5EF4-FFF2-40B4-BE49-F238E27FC236}">
                  <a16:creationId xmlns="" xmlns:a16="http://schemas.microsoft.com/office/drawing/2014/main" id="{EF595DF3-A7EC-43F4-9F9A-EC76D19345F4}"/>
                </a:ext>
              </a:extLst>
            </p:cNvPr>
            <p:cNvSpPr/>
            <p:nvPr/>
          </p:nvSpPr>
          <p:spPr>
            <a:xfrm>
              <a:off x="6487064" y="3011758"/>
              <a:ext cx="34555" cy="77857"/>
            </a:xfrm>
            <a:custGeom>
              <a:avLst/>
              <a:gdLst/>
              <a:ahLst/>
              <a:cxnLst/>
              <a:rect l="l" t="t" r="r" b="b"/>
              <a:pathLst>
                <a:path w="1916" h="4317" extrusionOk="0">
                  <a:moveTo>
                    <a:pt x="700" y="0"/>
                  </a:moveTo>
                  <a:lnTo>
                    <a:pt x="700" y="0"/>
                  </a:lnTo>
                  <a:cubicBezTo>
                    <a:pt x="973" y="426"/>
                    <a:pt x="1156" y="912"/>
                    <a:pt x="1308" y="1368"/>
                  </a:cubicBezTo>
                  <a:cubicBezTo>
                    <a:pt x="1429" y="1854"/>
                    <a:pt x="1520" y="2340"/>
                    <a:pt x="1551" y="2827"/>
                  </a:cubicBezTo>
                  <a:cubicBezTo>
                    <a:pt x="1551" y="3070"/>
                    <a:pt x="1551" y="3344"/>
                    <a:pt x="1490" y="3556"/>
                  </a:cubicBezTo>
                  <a:cubicBezTo>
                    <a:pt x="1490" y="3678"/>
                    <a:pt x="1460" y="3799"/>
                    <a:pt x="1429" y="3891"/>
                  </a:cubicBezTo>
                  <a:cubicBezTo>
                    <a:pt x="1399" y="3921"/>
                    <a:pt x="1368" y="3982"/>
                    <a:pt x="1368" y="3982"/>
                  </a:cubicBezTo>
                  <a:cubicBezTo>
                    <a:pt x="1338" y="4012"/>
                    <a:pt x="1308" y="4012"/>
                    <a:pt x="1277" y="4043"/>
                  </a:cubicBezTo>
                  <a:cubicBezTo>
                    <a:pt x="1258" y="4046"/>
                    <a:pt x="1238" y="4047"/>
                    <a:pt x="1218" y="4047"/>
                  </a:cubicBezTo>
                  <a:cubicBezTo>
                    <a:pt x="1044" y="4047"/>
                    <a:pt x="829" y="3939"/>
                    <a:pt x="639" y="3830"/>
                  </a:cubicBezTo>
                  <a:cubicBezTo>
                    <a:pt x="396" y="3739"/>
                    <a:pt x="213" y="3587"/>
                    <a:pt x="1" y="3435"/>
                  </a:cubicBezTo>
                  <a:lnTo>
                    <a:pt x="1" y="3435"/>
                  </a:lnTo>
                  <a:cubicBezTo>
                    <a:pt x="122" y="3647"/>
                    <a:pt x="335" y="3830"/>
                    <a:pt x="517" y="3982"/>
                  </a:cubicBezTo>
                  <a:cubicBezTo>
                    <a:pt x="730" y="4134"/>
                    <a:pt x="973" y="4316"/>
                    <a:pt x="1308" y="4316"/>
                  </a:cubicBezTo>
                  <a:cubicBezTo>
                    <a:pt x="1368" y="4316"/>
                    <a:pt x="1460" y="4316"/>
                    <a:pt x="1551" y="4225"/>
                  </a:cubicBezTo>
                  <a:cubicBezTo>
                    <a:pt x="1642" y="4164"/>
                    <a:pt x="1672" y="4103"/>
                    <a:pt x="1733" y="4043"/>
                  </a:cubicBezTo>
                  <a:cubicBezTo>
                    <a:pt x="1794" y="3891"/>
                    <a:pt x="1824" y="3769"/>
                    <a:pt x="1855" y="3617"/>
                  </a:cubicBezTo>
                  <a:cubicBezTo>
                    <a:pt x="1916" y="3344"/>
                    <a:pt x="1916" y="3100"/>
                    <a:pt x="1916" y="2827"/>
                  </a:cubicBezTo>
                  <a:cubicBezTo>
                    <a:pt x="1885" y="2280"/>
                    <a:pt x="1794" y="1763"/>
                    <a:pt x="1581" y="1277"/>
                  </a:cubicBezTo>
                  <a:cubicBezTo>
                    <a:pt x="1399" y="790"/>
                    <a:pt x="1095" y="334"/>
                    <a:pt x="700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4656;p81">
              <a:extLst>
                <a:ext uri="{FF2B5EF4-FFF2-40B4-BE49-F238E27FC236}">
                  <a16:creationId xmlns="" xmlns:a16="http://schemas.microsoft.com/office/drawing/2014/main" id="{ADB8A34C-BAFC-4CBA-B227-4D9513632D64}"/>
                </a:ext>
              </a:extLst>
            </p:cNvPr>
            <p:cNvSpPr/>
            <p:nvPr/>
          </p:nvSpPr>
          <p:spPr>
            <a:xfrm>
              <a:off x="6876277" y="2955723"/>
              <a:ext cx="212723" cy="147166"/>
            </a:xfrm>
            <a:custGeom>
              <a:avLst/>
              <a:gdLst/>
              <a:ahLst/>
              <a:cxnLst/>
              <a:rect l="l" t="t" r="r" b="b"/>
              <a:pathLst>
                <a:path w="11795" h="8160" extrusionOk="0">
                  <a:moveTo>
                    <a:pt x="5289" y="1"/>
                  </a:moveTo>
                  <a:cubicBezTo>
                    <a:pt x="1726" y="1"/>
                    <a:pt x="1" y="3776"/>
                    <a:pt x="1" y="3776"/>
                  </a:cubicBezTo>
                  <a:cubicBezTo>
                    <a:pt x="773" y="4636"/>
                    <a:pt x="2001" y="4860"/>
                    <a:pt x="3069" y="4860"/>
                  </a:cubicBezTo>
                  <a:cubicBezTo>
                    <a:pt x="4227" y="4860"/>
                    <a:pt x="5198" y="4596"/>
                    <a:pt x="5198" y="4596"/>
                  </a:cubicBezTo>
                  <a:cubicBezTo>
                    <a:pt x="5198" y="4596"/>
                    <a:pt x="6589" y="8159"/>
                    <a:pt x="7758" y="8159"/>
                  </a:cubicBezTo>
                  <a:cubicBezTo>
                    <a:pt x="7786" y="8159"/>
                    <a:pt x="7814" y="8157"/>
                    <a:pt x="7843" y="8153"/>
                  </a:cubicBezTo>
                  <a:cubicBezTo>
                    <a:pt x="8708" y="8023"/>
                    <a:pt x="8172" y="6583"/>
                    <a:pt x="7791" y="5764"/>
                  </a:cubicBezTo>
                  <a:lnTo>
                    <a:pt x="7791" y="5764"/>
                  </a:lnTo>
                  <a:cubicBezTo>
                    <a:pt x="8170" y="6474"/>
                    <a:pt x="8857" y="7606"/>
                    <a:pt x="9379" y="7606"/>
                  </a:cubicBezTo>
                  <a:cubicBezTo>
                    <a:pt x="9383" y="7606"/>
                    <a:pt x="9388" y="7606"/>
                    <a:pt x="9393" y="7606"/>
                  </a:cubicBezTo>
                  <a:cubicBezTo>
                    <a:pt x="9953" y="7561"/>
                    <a:pt x="9457" y="6263"/>
                    <a:pt x="9157" y="5582"/>
                  </a:cubicBezTo>
                  <a:lnTo>
                    <a:pt x="9157" y="5582"/>
                  </a:lnTo>
                  <a:cubicBezTo>
                    <a:pt x="9418" y="6084"/>
                    <a:pt x="9927" y="6872"/>
                    <a:pt x="10561" y="6872"/>
                  </a:cubicBezTo>
                  <a:cubicBezTo>
                    <a:pt x="10626" y="6872"/>
                    <a:pt x="10693" y="6864"/>
                    <a:pt x="10761" y="6846"/>
                  </a:cubicBezTo>
                  <a:cubicBezTo>
                    <a:pt x="11794" y="6572"/>
                    <a:pt x="10761" y="1040"/>
                    <a:pt x="6444" y="128"/>
                  </a:cubicBezTo>
                  <a:cubicBezTo>
                    <a:pt x="6040" y="41"/>
                    <a:pt x="5655" y="1"/>
                    <a:pt x="5289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4657;p81">
              <a:extLst>
                <a:ext uri="{FF2B5EF4-FFF2-40B4-BE49-F238E27FC236}">
                  <a16:creationId xmlns="" xmlns:a16="http://schemas.microsoft.com/office/drawing/2014/main" id="{1390F64B-F06A-4940-9DF8-4D8AEEB2738A}"/>
                </a:ext>
              </a:extLst>
            </p:cNvPr>
            <p:cNvSpPr/>
            <p:nvPr/>
          </p:nvSpPr>
          <p:spPr>
            <a:xfrm>
              <a:off x="6970023" y="3038612"/>
              <a:ext cx="58668" cy="67992"/>
            </a:xfrm>
            <a:custGeom>
              <a:avLst/>
              <a:gdLst/>
              <a:ahLst/>
              <a:cxnLst/>
              <a:rect l="l" t="t" r="r" b="b"/>
              <a:pathLst>
                <a:path w="3253" h="3770" extrusionOk="0">
                  <a:moveTo>
                    <a:pt x="2037" y="0"/>
                  </a:moveTo>
                  <a:cubicBezTo>
                    <a:pt x="2280" y="669"/>
                    <a:pt x="2553" y="1338"/>
                    <a:pt x="2736" y="2006"/>
                  </a:cubicBezTo>
                  <a:cubicBezTo>
                    <a:pt x="2827" y="2341"/>
                    <a:pt x="2918" y="2706"/>
                    <a:pt x="2888" y="3010"/>
                  </a:cubicBezTo>
                  <a:cubicBezTo>
                    <a:pt x="2865" y="3256"/>
                    <a:pt x="2777" y="3403"/>
                    <a:pt x="2635" y="3403"/>
                  </a:cubicBezTo>
                  <a:cubicBezTo>
                    <a:pt x="2584" y="3403"/>
                    <a:pt x="2526" y="3384"/>
                    <a:pt x="2462" y="3344"/>
                  </a:cubicBezTo>
                  <a:cubicBezTo>
                    <a:pt x="2189" y="3222"/>
                    <a:pt x="1946" y="2949"/>
                    <a:pt x="1733" y="2675"/>
                  </a:cubicBezTo>
                  <a:cubicBezTo>
                    <a:pt x="1520" y="2402"/>
                    <a:pt x="1307" y="2128"/>
                    <a:pt x="1125" y="1824"/>
                  </a:cubicBezTo>
                  <a:cubicBezTo>
                    <a:pt x="730" y="1247"/>
                    <a:pt x="365" y="639"/>
                    <a:pt x="0" y="0"/>
                  </a:cubicBezTo>
                  <a:lnTo>
                    <a:pt x="0" y="0"/>
                  </a:lnTo>
                  <a:cubicBezTo>
                    <a:pt x="213" y="699"/>
                    <a:pt x="517" y="1338"/>
                    <a:pt x="851" y="1976"/>
                  </a:cubicBezTo>
                  <a:cubicBezTo>
                    <a:pt x="1034" y="2280"/>
                    <a:pt x="1246" y="2584"/>
                    <a:pt x="1459" y="2888"/>
                  </a:cubicBezTo>
                  <a:cubicBezTo>
                    <a:pt x="1672" y="3162"/>
                    <a:pt x="1915" y="3465"/>
                    <a:pt x="2280" y="3678"/>
                  </a:cubicBezTo>
                  <a:cubicBezTo>
                    <a:pt x="2371" y="3739"/>
                    <a:pt x="2493" y="3769"/>
                    <a:pt x="2614" y="3769"/>
                  </a:cubicBezTo>
                  <a:cubicBezTo>
                    <a:pt x="2766" y="3769"/>
                    <a:pt x="2888" y="3709"/>
                    <a:pt x="2979" y="3648"/>
                  </a:cubicBezTo>
                  <a:cubicBezTo>
                    <a:pt x="3192" y="3465"/>
                    <a:pt x="3253" y="3222"/>
                    <a:pt x="3253" y="3010"/>
                  </a:cubicBezTo>
                  <a:cubicBezTo>
                    <a:pt x="3253" y="2614"/>
                    <a:pt x="3161" y="2250"/>
                    <a:pt x="3009" y="1915"/>
                  </a:cubicBezTo>
                  <a:cubicBezTo>
                    <a:pt x="2766" y="1247"/>
                    <a:pt x="2432" y="608"/>
                    <a:pt x="2037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4658;p81">
              <a:extLst>
                <a:ext uri="{FF2B5EF4-FFF2-40B4-BE49-F238E27FC236}">
                  <a16:creationId xmlns="" xmlns:a16="http://schemas.microsoft.com/office/drawing/2014/main" id="{78D2C228-0EB0-4998-96C5-9F6311C11816}"/>
                </a:ext>
              </a:extLst>
            </p:cNvPr>
            <p:cNvSpPr/>
            <p:nvPr/>
          </p:nvSpPr>
          <p:spPr>
            <a:xfrm>
              <a:off x="7023190" y="3029288"/>
              <a:ext cx="30173" cy="66351"/>
            </a:xfrm>
            <a:custGeom>
              <a:avLst/>
              <a:gdLst/>
              <a:ahLst/>
              <a:cxnLst/>
              <a:rect l="l" t="t" r="r" b="b"/>
              <a:pathLst>
                <a:path w="1673" h="3679" extrusionOk="0">
                  <a:moveTo>
                    <a:pt x="244" y="1"/>
                  </a:moveTo>
                  <a:cubicBezTo>
                    <a:pt x="426" y="122"/>
                    <a:pt x="487" y="365"/>
                    <a:pt x="578" y="578"/>
                  </a:cubicBezTo>
                  <a:cubicBezTo>
                    <a:pt x="669" y="821"/>
                    <a:pt x="760" y="1034"/>
                    <a:pt x="821" y="1247"/>
                  </a:cubicBezTo>
                  <a:cubicBezTo>
                    <a:pt x="973" y="1703"/>
                    <a:pt x="1125" y="2159"/>
                    <a:pt x="1216" y="2615"/>
                  </a:cubicBezTo>
                  <a:cubicBezTo>
                    <a:pt x="1277" y="2827"/>
                    <a:pt x="1308" y="3071"/>
                    <a:pt x="1308" y="3253"/>
                  </a:cubicBezTo>
                  <a:cubicBezTo>
                    <a:pt x="1277" y="3283"/>
                    <a:pt x="1277" y="3344"/>
                    <a:pt x="1277" y="3344"/>
                  </a:cubicBezTo>
                  <a:lnTo>
                    <a:pt x="1247" y="3344"/>
                  </a:lnTo>
                  <a:cubicBezTo>
                    <a:pt x="1231" y="3352"/>
                    <a:pt x="1212" y="3356"/>
                    <a:pt x="1192" y="3356"/>
                  </a:cubicBezTo>
                  <a:cubicBezTo>
                    <a:pt x="1137" y="3356"/>
                    <a:pt x="1070" y="3328"/>
                    <a:pt x="1004" y="3283"/>
                  </a:cubicBezTo>
                  <a:cubicBezTo>
                    <a:pt x="639" y="3040"/>
                    <a:pt x="305" y="2675"/>
                    <a:pt x="1" y="2311"/>
                  </a:cubicBezTo>
                  <a:lnTo>
                    <a:pt x="1" y="2311"/>
                  </a:lnTo>
                  <a:cubicBezTo>
                    <a:pt x="213" y="2767"/>
                    <a:pt x="426" y="3192"/>
                    <a:pt x="852" y="3496"/>
                  </a:cubicBezTo>
                  <a:cubicBezTo>
                    <a:pt x="943" y="3587"/>
                    <a:pt x="1064" y="3679"/>
                    <a:pt x="1277" y="3679"/>
                  </a:cubicBezTo>
                  <a:cubicBezTo>
                    <a:pt x="1338" y="3648"/>
                    <a:pt x="1460" y="3648"/>
                    <a:pt x="1551" y="3527"/>
                  </a:cubicBezTo>
                  <a:cubicBezTo>
                    <a:pt x="1612" y="3435"/>
                    <a:pt x="1642" y="3375"/>
                    <a:pt x="1642" y="3283"/>
                  </a:cubicBezTo>
                  <a:cubicBezTo>
                    <a:pt x="1672" y="3010"/>
                    <a:pt x="1642" y="2767"/>
                    <a:pt x="1581" y="2523"/>
                  </a:cubicBezTo>
                  <a:cubicBezTo>
                    <a:pt x="1490" y="2037"/>
                    <a:pt x="1308" y="1581"/>
                    <a:pt x="1095" y="1125"/>
                  </a:cubicBezTo>
                  <a:cubicBezTo>
                    <a:pt x="1004" y="913"/>
                    <a:pt x="882" y="700"/>
                    <a:pt x="760" y="487"/>
                  </a:cubicBezTo>
                  <a:cubicBezTo>
                    <a:pt x="669" y="396"/>
                    <a:pt x="609" y="305"/>
                    <a:pt x="517" y="213"/>
                  </a:cubicBezTo>
                  <a:cubicBezTo>
                    <a:pt x="457" y="122"/>
                    <a:pt x="365" y="1"/>
                    <a:pt x="244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4659;p81">
              <a:extLst>
                <a:ext uri="{FF2B5EF4-FFF2-40B4-BE49-F238E27FC236}">
                  <a16:creationId xmlns="" xmlns:a16="http://schemas.microsoft.com/office/drawing/2014/main" id="{EEB5E7FC-4CC3-40FF-BE6F-7E44BECF025E}"/>
                </a:ext>
              </a:extLst>
            </p:cNvPr>
            <p:cNvSpPr/>
            <p:nvPr/>
          </p:nvSpPr>
          <p:spPr>
            <a:xfrm>
              <a:off x="7050045" y="3009017"/>
              <a:ext cx="29632" cy="73402"/>
            </a:xfrm>
            <a:custGeom>
              <a:avLst/>
              <a:gdLst/>
              <a:ahLst/>
              <a:cxnLst/>
              <a:rect l="l" t="t" r="r" b="b"/>
              <a:pathLst>
                <a:path w="1643" h="4070" extrusionOk="0">
                  <a:moveTo>
                    <a:pt x="579" y="0"/>
                  </a:moveTo>
                  <a:lnTo>
                    <a:pt x="579" y="0"/>
                  </a:lnTo>
                  <a:cubicBezTo>
                    <a:pt x="1034" y="821"/>
                    <a:pt x="1247" y="1672"/>
                    <a:pt x="1278" y="2553"/>
                  </a:cubicBezTo>
                  <a:cubicBezTo>
                    <a:pt x="1278" y="2766"/>
                    <a:pt x="1278" y="3009"/>
                    <a:pt x="1247" y="3222"/>
                  </a:cubicBezTo>
                  <a:cubicBezTo>
                    <a:pt x="1217" y="3404"/>
                    <a:pt x="1156" y="3647"/>
                    <a:pt x="1065" y="3739"/>
                  </a:cubicBezTo>
                  <a:cubicBezTo>
                    <a:pt x="1039" y="3777"/>
                    <a:pt x="982" y="3794"/>
                    <a:pt x="910" y="3794"/>
                  </a:cubicBezTo>
                  <a:cubicBezTo>
                    <a:pt x="811" y="3794"/>
                    <a:pt x="684" y="3761"/>
                    <a:pt x="579" y="3708"/>
                  </a:cubicBezTo>
                  <a:cubicBezTo>
                    <a:pt x="366" y="3617"/>
                    <a:pt x="183" y="3496"/>
                    <a:pt x="1" y="3374"/>
                  </a:cubicBezTo>
                  <a:lnTo>
                    <a:pt x="1" y="3374"/>
                  </a:lnTo>
                  <a:cubicBezTo>
                    <a:pt x="123" y="3556"/>
                    <a:pt x="305" y="3739"/>
                    <a:pt x="487" y="3860"/>
                  </a:cubicBezTo>
                  <a:cubicBezTo>
                    <a:pt x="579" y="3951"/>
                    <a:pt x="700" y="4012"/>
                    <a:pt x="822" y="4043"/>
                  </a:cubicBezTo>
                  <a:cubicBezTo>
                    <a:pt x="876" y="4056"/>
                    <a:pt x="936" y="4070"/>
                    <a:pt x="1003" y="4070"/>
                  </a:cubicBezTo>
                  <a:cubicBezTo>
                    <a:pt x="1085" y="4070"/>
                    <a:pt x="1177" y="4049"/>
                    <a:pt x="1278" y="3982"/>
                  </a:cubicBezTo>
                  <a:cubicBezTo>
                    <a:pt x="1399" y="3860"/>
                    <a:pt x="1430" y="3739"/>
                    <a:pt x="1490" y="3617"/>
                  </a:cubicBezTo>
                  <a:cubicBezTo>
                    <a:pt x="1521" y="3496"/>
                    <a:pt x="1582" y="3374"/>
                    <a:pt x="1582" y="3252"/>
                  </a:cubicBezTo>
                  <a:cubicBezTo>
                    <a:pt x="1642" y="3009"/>
                    <a:pt x="1642" y="2796"/>
                    <a:pt x="1642" y="2553"/>
                  </a:cubicBezTo>
                  <a:cubicBezTo>
                    <a:pt x="1612" y="2067"/>
                    <a:pt x="1521" y="1611"/>
                    <a:pt x="1369" y="1155"/>
                  </a:cubicBezTo>
                  <a:cubicBezTo>
                    <a:pt x="1186" y="730"/>
                    <a:pt x="913" y="304"/>
                    <a:pt x="579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4660;p81">
              <a:extLst>
                <a:ext uri="{FF2B5EF4-FFF2-40B4-BE49-F238E27FC236}">
                  <a16:creationId xmlns="" xmlns:a16="http://schemas.microsoft.com/office/drawing/2014/main" id="{745A39C1-204B-428B-AFBA-D2DE2B397F03}"/>
                </a:ext>
              </a:extLst>
            </p:cNvPr>
            <p:cNvSpPr/>
            <p:nvPr/>
          </p:nvSpPr>
          <p:spPr>
            <a:xfrm>
              <a:off x="7349371" y="2964470"/>
              <a:ext cx="183849" cy="148338"/>
            </a:xfrm>
            <a:custGeom>
              <a:avLst/>
              <a:gdLst/>
              <a:ahLst/>
              <a:cxnLst/>
              <a:rect l="l" t="t" r="r" b="b"/>
              <a:pathLst>
                <a:path w="10194" h="8225" extrusionOk="0">
                  <a:moveTo>
                    <a:pt x="6906" y="1"/>
                  </a:moveTo>
                  <a:cubicBezTo>
                    <a:pt x="6797" y="1"/>
                    <a:pt x="6683" y="3"/>
                    <a:pt x="6566" y="8"/>
                  </a:cubicBezTo>
                  <a:cubicBezTo>
                    <a:pt x="2918" y="190"/>
                    <a:pt x="0" y="5631"/>
                    <a:pt x="1155" y="6817"/>
                  </a:cubicBezTo>
                  <a:cubicBezTo>
                    <a:pt x="1395" y="7063"/>
                    <a:pt x="1576" y="7160"/>
                    <a:pt x="1711" y="7160"/>
                  </a:cubicBezTo>
                  <a:cubicBezTo>
                    <a:pt x="2074" y="7160"/>
                    <a:pt x="2113" y="6464"/>
                    <a:pt x="2108" y="6084"/>
                  </a:cubicBezTo>
                  <a:lnTo>
                    <a:pt x="2108" y="6084"/>
                  </a:lnTo>
                  <a:cubicBezTo>
                    <a:pt x="2142" y="6566"/>
                    <a:pt x="2289" y="7631"/>
                    <a:pt x="2918" y="7911"/>
                  </a:cubicBezTo>
                  <a:cubicBezTo>
                    <a:pt x="2978" y="7937"/>
                    <a:pt x="3034" y="7949"/>
                    <a:pt x="3086" y="7949"/>
                  </a:cubicBezTo>
                  <a:cubicBezTo>
                    <a:pt x="3769" y="7949"/>
                    <a:pt x="3769" y="5874"/>
                    <a:pt x="3769" y="5874"/>
                  </a:cubicBezTo>
                  <a:cubicBezTo>
                    <a:pt x="3769" y="5874"/>
                    <a:pt x="3982" y="8002"/>
                    <a:pt x="4833" y="8215"/>
                  </a:cubicBezTo>
                  <a:cubicBezTo>
                    <a:pt x="4861" y="8222"/>
                    <a:pt x="4888" y="8225"/>
                    <a:pt x="4914" y="8225"/>
                  </a:cubicBezTo>
                  <a:cubicBezTo>
                    <a:pt x="5695" y="8225"/>
                    <a:pt x="5410" y="5206"/>
                    <a:pt x="5410" y="5206"/>
                  </a:cubicBezTo>
                  <a:cubicBezTo>
                    <a:pt x="5410" y="5206"/>
                    <a:pt x="9757" y="3868"/>
                    <a:pt x="9909" y="2136"/>
                  </a:cubicBezTo>
                  <a:cubicBezTo>
                    <a:pt x="9909" y="2136"/>
                    <a:pt x="10194" y="1"/>
                    <a:pt x="6906" y="1"/>
                  </a:cubicBezTo>
                  <a:close/>
                </a:path>
              </a:pathLst>
            </a:custGeom>
            <a:solidFill>
              <a:srgbClr val="FF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4661;p81">
              <a:extLst>
                <a:ext uri="{FF2B5EF4-FFF2-40B4-BE49-F238E27FC236}">
                  <a16:creationId xmlns="" xmlns:a16="http://schemas.microsoft.com/office/drawing/2014/main" id="{FFB0AB02-F0E9-41C5-855C-A38615D72729}"/>
                </a:ext>
              </a:extLst>
            </p:cNvPr>
            <p:cNvSpPr/>
            <p:nvPr/>
          </p:nvSpPr>
          <p:spPr>
            <a:xfrm>
              <a:off x="7387191" y="3040794"/>
              <a:ext cx="80057" cy="75152"/>
            </a:xfrm>
            <a:custGeom>
              <a:avLst/>
              <a:gdLst/>
              <a:ahLst/>
              <a:cxnLst/>
              <a:rect l="l" t="t" r="r" b="b"/>
              <a:pathLst>
                <a:path w="4439" h="4167" extrusionOk="0">
                  <a:moveTo>
                    <a:pt x="1551" y="1"/>
                  </a:moveTo>
                  <a:lnTo>
                    <a:pt x="1490" y="1612"/>
                  </a:lnTo>
                  <a:cubicBezTo>
                    <a:pt x="1459" y="2098"/>
                    <a:pt x="1399" y="2615"/>
                    <a:pt x="1247" y="3041"/>
                  </a:cubicBezTo>
                  <a:cubicBezTo>
                    <a:pt x="1186" y="3253"/>
                    <a:pt x="1064" y="3466"/>
                    <a:pt x="912" y="3527"/>
                  </a:cubicBezTo>
                  <a:cubicBezTo>
                    <a:pt x="851" y="3527"/>
                    <a:pt x="791" y="3527"/>
                    <a:pt x="699" y="3466"/>
                  </a:cubicBezTo>
                  <a:cubicBezTo>
                    <a:pt x="639" y="3405"/>
                    <a:pt x="578" y="3314"/>
                    <a:pt x="517" y="3223"/>
                  </a:cubicBezTo>
                  <a:cubicBezTo>
                    <a:pt x="304" y="2797"/>
                    <a:pt x="244" y="2311"/>
                    <a:pt x="183" y="1825"/>
                  </a:cubicBezTo>
                  <a:cubicBezTo>
                    <a:pt x="122" y="1308"/>
                    <a:pt x="122" y="822"/>
                    <a:pt x="244" y="335"/>
                  </a:cubicBezTo>
                  <a:lnTo>
                    <a:pt x="244" y="335"/>
                  </a:lnTo>
                  <a:cubicBezTo>
                    <a:pt x="122" y="548"/>
                    <a:pt x="92" y="822"/>
                    <a:pt x="61" y="1065"/>
                  </a:cubicBezTo>
                  <a:cubicBezTo>
                    <a:pt x="31" y="1308"/>
                    <a:pt x="0" y="1582"/>
                    <a:pt x="0" y="1825"/>
                  </a:cubicBezTo>
                  <a:cubicBezTo>
                    <a:pt x="0" y="2341"/>
                    <a:pt x="61" y="2858"/>
                    <a:pt x="274" y="3344"/>
                  </a:cubicBezTo>
                  <a:cubicBezTo>
                    <a:pt x="335" y="3466"/>
                    <a:pt x="395" y="3588"/>
                    <a:pt x="517" y="3709"/>
                  </a:cubicBezTo>
                  <a:cubicBezTo>
                    <a:pt x="617" y="3784"/>
                    <a:pt x="758" y="3839"/>
                    <a:pt x="907" y="3839"/>
                  </a:cubicBezTo>
                  <a:cubicBezTo>
                    <a:pt x="939" y="3839"/>
                    <a:pt x="971" y="3836"/>
                    <a:pt x="1003" y="3831"/>
                  </a:cubicBezTo>
                  <a:cubicBezTo>
                    <a:pt x="1186" y="3770"/>
                    <a:pt x="1307" y="3648"/>
                    <a:pt x="1399" y="3527"/>
                  </a:cubicBezTo>
                  <a:cubicBezTo>
                    <a:pt x="1459" y="3405"/>
                    <a:pt x="1520" y="3284"/>
                    <a:pt x="1581" y="3162"/>
                  </a:cubicBezTo>
                  <a:cubicBezTo>
                    <a:pt x="1635" y="3017"/>
                    <a:pt x="1679" y="2869"/>
                    <a:pt x="1714" y="2719"/>
                  </a:cubicBezTo>
                  <a:lnTo>
                    <a:pt x="1714" y="2719"/>
                  </a:lnTo>
                  <a:cubicBezTo>
                    <a:pt x="1756" y="2856"/>
                    <a:pt x="1803" y="2994"/>
                    <a:pt x="1854" y="3132"/>
                  </a:cubicBezTo>
                  <a:cubicBezTo>
                    <a:pt x="1946" y="3375"/>
                    <a:pt x="2037" y="3618"/>
                    <a:pt x="2189" y="3831"/>
                  </a:cubicBezTo>
                  <a:cubicBezTo>
                    <a:pt x="2250" y="3952"/>
                    <a:pt x="2341" y="4074"/>
                    <a:pt x="2523" y="4135"/>
                  </a:cubicBezTo>
                  <a:cubicBezTo>
                    <a:pt x="2575" y="4157"/>
                    <a:pt x="2627" y="4167"/>
                    <a:pt x="2677" y="4167"/>
                  </a:cubicBezTo>
                  <a:cubicBezTo>
                    <a:pt x="2833" y="4167"/>
                    <a:pt x="2971" y="4075"/>
                    <a:pt x="3040" y="3983"/>
                  </a:cubicBezTo>
                  <a:cubicBezTo>
                    <a:pt x="3253" y="3740"/>
                    <a:pt x="3283" y="3466"/>
                    <a:pt x="3313" y="3223"/>
                  </a:cubicBezTo>
                  <a:cubicBezTo>
                    <a:pt x="3374" y="2980"/>
                    <a:pt x="3374" y="2706"/>
                    <a:pt x="3405" y="2463"/>
                  </a:cubicBezTo>
                  <a:cubicBezTo>
                    <a:pt x="3405" y="1992"/>
                    <a:pt x="3405" y="1493"/>
                    <a:pt x="3377" y="1021"/>
                  </a:cubicBezTo>
                  <a:lnTo>
                    <a:pt x="3377" y="1021"/>
                  </a:lnTo>
                  <a:cubicBezTo>
                    <a:pt x="3731" y="873"/>
                    <a:pt x="4084" y="725"/>
                    <a:pt x="4438" y="548"/>
                  </a:cubicBezTo>
                  <a:lnTo>
                    <a:pt x="4438" y="548"/>
                  </a:lnTo>
                  <a:cubicBezTo>
                    <a:pt x="4043" y="670"/>
                    <a:pt x="3678" y="791"/>
                    <a:pt x="3283" y="913"/>
                  </a:cubicBezTo>
                  <a:lnTo>
                    <a:pt x="3253" y="913"/>
                  </a:lnTo>
                  <a:lnTo>
                    <a:pt x="3253" y="974"/>
                  </a:lnTo>
                  <a:cubicBezTo>
                    <a:pt x="3222" y="1460"/>
                    <a:pt x="3192" y="1946"/>
                    <a:pt x="3161" y="2433"/>
                  </a:cubicBezTo>
                  <a:cubicBezTo>
                    <a:pt x="3131" y="2676"/>
                    <a:pt x="3101" y="2919"/>
                    <a:pt x="3040" y="3162"/>
                  </a:cubicBezTo>
                  <a:cubicBezTo>
                    <a:pt x="2979" y="3375"/>
                    <a:pt x="2918" y="3618"/>
                    <a:pt x="2797" y="3770"/>
                  </a:cubicBezTo>
                  <a:cubicBezTo>
                    <a:pt x="2761" y="3806"/>
                    <a:pt x="2736" y="3820"/>
                    <a:pt x="2715" y="3820"/>
                  </a:cubicBezTo>
                  <a:cubicBezTo>
                    <a:pt x="2700" y="3820"/>
                    <a:pt x="2688" y="3813"/>
                    <a:pt x="2675" y="3800"/>
                  </a:cubicBezTo>
                  <a:cubicBezTo>
                    <a:pt x="2614" y="3800"/>
                    <a:pt x="2554" y="3709"/>
                    <a:pt x="2493" y="3618"/>
                  </a:cubicBezTo>
                  <a:cubicBezTo>
                    <a:pt x="2371" y="3436"/>
                    <a:pt x="2280" y="3223"/>
                    <a:pt x="2189" y="3010"/>
                  </a:cubicBezTo>
                  <a:cubicBezTo>
                    <a:pt x="2037" y="2554"/>
                    <a:pt x="1946" y="2068"/>
                    <a:pt x="1854" y="1582"/>
                  </a:cubicBezTo>
                  <a:lnTo>
                    <a:pt x="1551" y="1"/>
                  </a:ln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4662;p81">
              <a:extLst>
                <a:ext uri="{FF2B5EF4-FFF2-40B4-BE49-F238E27FC236}">
                  <a16:creationId xmlns="" xmlns:a16="http://schemas.microsoft.com/office/drawing/2014/main" id="{532D26F4-D2F7-4AF1-BDC5-9C32E166B02B}"/>
                </a:ext>
              </a:extLst>
            </p:cNvPr>
            <p:cNvSpPr/>
            <p:nvPr/>
          </p:nvSpPr>
          <p:spPr>
            <a:xfrm>
              <a:off x="7363619" y="3035330"/>
              <a:ext cx="25772" cy="60309"/>
            </a:xfrm>
            <a:custGeom>
              <a:avLst/>
              <a:gdLst/>
              <a:ahLst/>
              <a:cxnLst/>
              <a:rect l="l" t="t" r="r" b="b"/>
              <a:pathLst>
                <a:path w="1429" h="3344" extrusionOk="0">
                  <a:moveTo>
                    <a:pt x="730" y="0"/>
                  </a:moveTo>
                  <a:cubicBezTo>
                    <a:pt x="456" y="274"/>
                    <a:pt x="274" y="638"/>
                    <a:pt x="152" y="1003"/>
                  </a:cubicBezTo>
                  <a:cubicBezTo>
                    <a:pt x="31" y="1398"/>
                    <a:pt x="0" y="1793"/>
                    <a:pt x="31" y="2219"/>
                  </a:cubicBezTo>
                  <a:cubicBezTo>
                    <a:pt x="61" y="2401"/>
                    <a:pt x="92" y="2614"/>
                    <a:pt x="183" y="2827"/>
                  </a:cubicBezTo>
                  <a:cubicBezTo>
                    <a:pt x="274" y="3009"/>
                    <a:pt x="395" y="3222"/>
                    <a:pt x="669" y="3313"/>
                  </a:cubicBezTo>
                  <a:cubicBezTo>
                    <a:pt x="718" y="3334"/>
                    <a:pt x="771" y="3344"/>
                    <a:pt x="826" y="3344"/>
                  </a:cubicBezTo>
                  <a:cubicBezTo>
                    <a:pt x="1012" y="3344"/>
                    <a:pt x="1214" y="3234"/>
                    <a:pt x="1307" y="3070"/>
                  </a:cubicBezTo>
                  <a:cubicBezTo>
                    <a:pt x="1399" y="2857"/>
                    <a:pt x="1429" y="2675"/>
                    <a:pt x="1399" y="2462"/>
                  </a:cubicBezTo>
                  <a:lnTo>
                    <a:pt x="1399" y="2462"/>
                  </a:lnTo>
                  <a:cubicBezTo>
                    <a:pt x="1338" y="2644"/>
                    <a:pt x="1247" y="2827"/>
                    <a:pt x="1155" y="2948"/>
                  </a:cubicBezTo>
                  <a:cubicBezTo>
                    <a:pt x="1074" y="3029"/>
                    <a:pt x="980" y="3070"/>
                    <a:pt x="890" y="3070"/>
                  </a:cubicBezTo>
                  <a:cubicBezTo>
                    <a:pt x="845" y="3070"/>
                    <a:pt x="801" y="3060"/>
                    <a:pt x="760" y="3040"/>
                  </a:cubicBezTo>
                  <a:cubicBezTo>
                    <a:pt x="639" y="2979"/>
                    <a:pt x="578" y="2857"/>
                    <a:pt x="517" y="2675"/>
                  </a:cubicBezTo>
                  <a:cubicBezTo>
                    <a:pt x="456" y="2523"/>
                    <a:pt x="426" y="2340"/>
                    <a:pt x="395" y="2188"/>
                  </a:cubicBezTo>
                  <a:cubicBezTo>
                    <a:pt x="365" y="1824"/>
                    <a:pt x="395" y="1459"/>
                    <a:pt x="456" y="1094"/>
                  </a:cubicBezTo>
                  <a:cubicBezTo>
                    <a:pt x="487" y="730"/>
                    <a:pt x="608" y="365"/>
                    <a:pt x="730" y="0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4663;p81">
              <a:extLst>
                <a:ext uri="{FF2B5EF4-FFF2-40B4-BE49-F238E27FC236}">
                  <a16:creationId xmlns="" xmlns:a16="http://schemas.microsoft.com/office/drawing/2014/main" id="{D5792963-8E26-42E3-A0CC-25A78F069F1D}"/>
                </a:ext>
              </a:extLst>
            </p:cNvPr>
            <p:cNvSpPr/>
            <p:nvPr/>
          </p:nvSpPr>
          <p:spPr>
            <a:xfrm>
              <a:off x="8037894" y="2967428"/>
              <a:ext cx="190269" cy="183218"/>
            </a:xfrm>
            <a:custGeom>
              <a:avLst/>
              <a:gdLst/>
              <a:ahLst/>
              <a:cxnLst/>
              <a:rect l="l" t="t" r="r" b="b"/>
              <a:pathLst>
                <a:path w="10550" h="10159" extrusionOk="0">
                  <a:moveTo>
                    <a:pt x="5608" y="1"/>
                  </a:moveTo>
                  <a:cubicBezTo>
                    <a:pt x="1906" y="1"/>
                    <a:pt x="0" y="4130"/>
                    <a:pt x="0" y="4130"/>
                  </a:cubicBezTo>
                  <a:cubicBezTo>
                    <a:pt x="433" y="4606"/>
                    <a:pt x="904" y="4788"/>
                    <a:pt x="1370" y="4788"/>
                  </a:cubicBezTo>
                  <a:cubicBezTo>
                    <a:pt x="2867" y="4788"/>
                    <a:pt x="4316" y="2915"/>
                    <a:pt x="4316" y="2914"/>
                  </a:cubicBezTo>
                  <a:lnTo>
                    <a:pt x="4316" y="2914"/>
                  </a:lnTo>
                  <a:cubicBezTo>
                    <a:pt x="4316" y="2915"/>
                    <a:pt x="1581" y="9540"/>
                    <a:pt x="3648" y="10087"/>
                  </a:cubicBezTo>
                  <a:cubicBezTo>
                    <a:pt x="3840" y="10135"/>
                    <a:pt x="4030" y="10158"/>
                    <a:pt x="4217" y="10158"/>
                  </a:cubicBezTo>
                  <a:cubicBezTo>
                    <a:pt x="7938" y="10158"/>
                    <a:pt x="10549" y="1104"/>
                    <a:pt x="6961" y="178"/>
                  </a:cubicBezTo>
                  <a:cubicBezTo>
                    <a:pt x="6486" y="56"/>
                    <a:pt x="6035" y="1"/>
                    <a:pt x="5608" y="1"/>
                  </a:cubicBezTo>
                  <a:close/>
                </a:path>
              </a:pathLst>
            </a:custGeom>
            <a:solidFill>
              <a:srgbClr val="E88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4664;p81">
              <a:extLst>
                <a:ext uri="{FF2B5EF4-FFF2-40B4-BE49-F238E27FC236}">
                  <a16:creationId xmlns="" xmlns:a16="http://schemas.microsoft.com/office/drawing/2014/main" id="{C3054743-2B19-44BE-9D5A-584E95B7A61A}"/>
                </a:ext>
              </a:extLst>
            </p:cNvPr>
            <p:cNvSpPr/>
            <p:nvPr/>
          </p:nvSpPr>
          <p:spPr>
            <a:xfrm>
              <a:off x="8087219" y="3085756"/>
              <a:ext cx="45520" cy="60670"/>
            </a:xfrm>
            <a:custGeom>
              <a:avLst/>
              <a:gdLst/>
              <a:ahLst/>
              <a:cxnLst/>
              <a:rect l="l" t="t" r="r" b="b"/>
              <a:pathLst>
                <a:path w="2524" h="3364" extrusionOk="0">
                  <a:moveTo>
                    <a:pt x="426" y="0"/>
                  </a:moveTo>
                  <a:cubicBezTo>
                    <a:pt x="244" y="578"/>
                    <a:pt x="122" y="1155"/>
                    <a:pt x="31" y="1763"/>
                  </a:cubicBezTo>
                  <a:cubicBezTo>
                    <a:pt x="1" y="2067"/>
                    <a:pt x="1" y="2371"/>
                    <a:pt x="31" y="2706"/>
                  </a:cubicBezTo>
                  <a:cubicBezTo>
                    <a:pt x="61" y="2858"/>
                    <a:pt x="92" y="3010"/>
                    <a:pt x="183" y="3192"/>
                  </a:cubicBezTo>
                  <a:cubicBezTo>
                    <a:pt x="244" y="3253"/>
                    <a:pt x="244" y="3283"/>
                    <a:pt x="335" y="3314"/>
                  </a:cubicBezTo>
                  <a:cubicBezTo>
                    <a:pt x="371" y="3349"/>
                    <a:pt x="427" y="3364"/>
                    <a:pt x="480" y="3364"/>
                  </a:cubicBezTo>
                  <a:cubicBezTo>
                    <a:pt x="517" y="3364"/>
                    <a:pt x="553" y="3357"/>
                    <a:pt x="578" y="3344"/>
                  </a:cubicBezTo>
                  <a:cubicBezTo>
                    <a:pt x="700" y="3314"/>
                    <a:pt x="761" y="3253"/>
                    <a:pt x="852" y="3192"/>
                  </a:cubicBezTo>
                  <a:cubicBezTo>
                    <a:pt x="1308" y="2736"/>
                    <a:pt x="1581" y="2189"/>
                    <a:pt x="1855" y="1672"/>
                  </a:cubicBezTo>
                  <a:cubicBezTo>
                    <a:pt x="2128" y="1125"/>
                    <a:pt x="2341" y="578"/>
                    <a:pt x="2524" y="0"/>
                  </a:cubicBezTo>
                  <a:lnTo>
                    <a:pt x="2524" y="0"/>
                  </a:lnTo>
                  <a:cubicBezTo>
                    <a:pt x="2220" y="517"/>
                    <a:pt x="1885" y="1003"/>
                    <a:pt x="1581" y="1520"/>
                  </a:cubicBezTo>
                  <a:cubicBezTo>
                    <a:pt x="1429" y="1763"/>
                    <a:pt x="1277" y="2037"/>
                    <a:pt x="1125" y="2250"/>
                  </a:cubicBezTo>
                  <a:cubicBezTo>
                    <a:pt x="943" y="2493"/>
                    <a:pt x="791" y="2736"/>
                    <a:pt x="609" y="2918"/>
                  </a:cubicBezTo>
                  <a:cubicBezTo>
                    <a:pt x="548" y="2949"/>
                    <a:pt x="487" y="2979"/>
                    <a:pt x="487" y="2979"/>
                  </a:cubicBezTo>
                  <a:cubicBezTo>
                    <a:pt x="457" y="2918"/>
                    <a:pt x="396" y="2766"/>
                    <a:pt x="396" y="2645"/>
                  </a:cubicBezTo>
                  <a:cubicBezTo>
                    <a:pt x="335" y="2371"/>
                    <a:pt x="335" y="2067"/>
                    <a:pt x="335" y="1794"/>
                  </a:cubicBezTo>
                  <a:cubicBezTo>
                    <a:pt x="365" y="1186"/>
                    <a:pt x="396" y="608"/>
                    <a:pt x="426" y="0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4665;p81">
              <a:extLst>
                <a:ext uri="{FF2B5EF4-FFF2-40B4-BE49-F238E27FC236}">
                  <a16:creationId xmlns="" xmlns:a16="http://schemas.microsoft.com/office/drawing/2014/main" id="{C1924CD2-CEC4-42ED-BA7C-8E12EA7F6296}"/>
                </a:ext>
              </a:extLst>
            </p:cNvPr>
            <p:cNvSpPr/>
            <p:nvPr/>
          </p:nvSpPr>
          <p:spPr>
            <a:xfrm>
              <a:off x="8100385" y="3096162"/>
              <a:ext cx="58668" cy="56846"/>
            </a:xfrm>
            <a:custGeom>
              <a:avLst/>
              <a:gdLst/>
              <a:ahLst/>
              <a:cxnLst/>
              <a:rect l="l" t="t" r="r" b="b"/>
              <a:pathLst>
                <a:path w="3253" h="3152" extrusionOk="0">
                  <a:moveTo>
                    <a:pt x="3253" y="1"/>
                  </a:moveTo>
                  <a:cubicBezTo>
                    <a:pt x="3070" y="366"/>
                    <a:pt x="2827" y="700"/>
                    <a:pt x="2584" y="1034"/>
                  </a:cubicBezTo>
                  <a:cubicBezTo>
                    <a:pt x="2341" y="1338"/>
                    <a:pt x="2097" y="1673"/>
                    <a:pt x="1824" y="1977"/>
                  </a:cubicBezTo>
                  <a:cubicBezTo>
                    <a:pt x="1550" y="2281"/>
                    <a:pt x="1277" y="2615"/>
                    <a:pt x="1003" y="2828"/>
                  </a:cubicBezTo>
                  <a:cubicBezTo>
                    <a:pt x="903" y="2895"/>
                    <a:pt x="774" y="2929"/>
                    <a:pt x="639" y="2929"/>
                  </a:cubicBezTo>
                  <a:cubicBezTo>
                    <a:pt x="406" y="2929"/>
                    <a:pt x="154" y="2827"/>
                    <a:pt x="0" y="2615"/>
                  </a:cubicBezTo>
                  <a:lnTo>
                    <a:pt x="0" y="2615"/>
                  </a:lnTo>
                  <a:cubicBezTo>
                    <a:pt x="61" y="2797"/>
                    <a:pt x="213" y="3010"/>
                    <a:pt x="426" y="3071"/>
                  </a:cubicBezTo>
                  <a:cubicBezTo>
                    <a:pt x="540" y="3120"/>
                    <a:pt x="662" y="3151"/>
                    <a:pt x="789" y="3151"/>
                  </a:cubicBezTo>
                  <a:cubicBezTo>
                    <a:pt x="899" y="3151"/>
                    <a:pt x="1012" y="3127"/>
                    <a:pt x="1125" y="3071"/>
                  </a:cubicBezTo>
                  <a:cubicBezTo>
                    <a:pt x="1550" y="2858"/>
                    <a:pt x="1824" y="2554"/>
                    <a:pt x="2097" y="2220"/>
                  </a:cubicBezTo>
                  <a:cubicBezTo>
                    <a:pt x="2371" y="1885"/>
                    <a:pt x="2614" y="1551"/>
                    <a:pt x="2827" y="1186"/>
                  </a:cubicBezTo>
                  <a:cubicBezTo>
                    <a:pt x="3040" y="822"/>
                    <a:pt x="3222" y="426"/>
                    <a:pt x="3253" y="1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4666;p81">
              <a:extLst>
                <a:ext uri="{FF2B5EF4-FFF2-40B4-BE49-F238E27FC236}">
                  <a16:creationId xmlns="" xmlns:a16="http://schemas.microsoft.com/office/drawing/2014/main" id="{760EDCE4-EE3D-4785-8C1F-040B4219A42E}"/>
                </a:ext>
              </a:extLst>
            </p:cNvPr>
            <p:cNvSpPr/>
            <p:nvPr/>
          </p:nvSpPr>
          <p:spPr>
            <a:xfrm>
              <a:off x="8033493" y="3004075"/>
              <a:ext cx="63068" cy="52843"/>
            </a:xfrm>
            <a:custGeom>
              <a:avLst/>
              <a:gdLst/>
              <a:ahLst/>
              <a:cxnLst/>
              <a:rect l="l" t="t" r="r" b="b"/>
              <a:pathLst>
                <a:path w="3497" h="2930" extrusionOk="0">
                  <a:moveTo>
                    <a:pt x="1825" y="0"/>
                  </a:moveTo>
                  <a:lnTo>
                    <a:pt x="1825" y="0"/>
                  </a:lnTo>
                  <a:cubicBezTo>
                    <a:pt x="1369" y="304"/>
                    <a:pt x="943" y="639"/>
                    <a:pt x="578" y="1064"/>
                  </a:cubicBezTo>
                  <a:cubicBezTo>
                    <a:pt x="396" y="1277"/>
                    <a:pt x="214" y="1490"/>
                    <a:pt x="92" y="1794"/>
                  </a:cubicBezTo>
                  <a:cubicBezTo>
                    <a:pt x="62" y="1946"/>
                    <a:pt x="1" y="2128"/>
                    <a:pt x="92" y="2311"/>
                  </a:cubicBezTo>
                  <a:cubicBezTo>
                    <a:pt x="153" y="2493"/>
                    <a:pt x="305" y="2614"/>
                    <a:pt x="426" y="2706"/>
                  </a:cubicBezTo>
                  <a:cubicBezTo>
                    <a:pt x="707" y="2868"/>
                    <a:pt x="994" y="2930"/>
                    <a:pt x="1279" y="2930"/>
                  </a:cubicBezTo>
                  <a:cubicBezTo>
                    <a:pt x="1580" y="2930"/>
                    <a:pt x="1877" y="2860"/>
                    <a:pt x="2159" y="2766"/>
                  </a:cubicBezTo>
                  <a:cubicBezTo>
                    <a:pt x="2676" y="2584"/>
                    <a:pt x="3162" y="2250"/>
                    <a:pt x="3496" y="1824"/>
                  </a:cubicBezTo>
                  <a:lnTo>
                    <a:pt x="3496" y="1824"/>
                  </a:lnTo>
                  <a:cubicBezTo>
                    <a:pt x="3040" y="2128"/>
                    <a:pt x="2554" y="2371"/>
                    <a:pt x="2068" y="2493"/>
                  </a:cubicBezTo>
                  <a:cubicBezTo>
                    <a:pt x="1866" y="2543"/>
                    <a:pt x="1649" y="2573"/>
                    <a:pt x="1438" y="2573"/>
                  </a:cubicBezTo>
                  <a:cubicBezTo>
                    <a:pt x="1140" y="2573"/>
                    <a:pt x="853" y="2514"/>
                    <a:pt x="639" y="2371"/>
                  </a:cubicBezTo>
                  <a:cubicBezTo>
                    <a:pt x="548" y="2341"/>
                    <a:pt x="457" y="2250"/>
                    <a:pt x="426" y="2159"/>
                  </a:cubicBezTo>
                  <a:cubicBezTo>
                    <a:pt x="396" y="2128"/>
                    <a:pt x="426" y="2007"/>
                    <a:pt x="457" y="1915"/>
                  </a:cubicBezTo>
                  <a:cubicBezTo>
                    <a:pt x="518" y="1672"/>
                    <a:pt x="670" y="1459"/>
                    <a:pt x="822" y="1247"/>
                  </a:cubicBezTo>
                  <a:cubicBezTo>
                    <a:pt x="1126" y="821"/>
                    <a:pt x="1460" y="396"/>
                    <a:pt x="1825" y="0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4667;p81">
              <a:extLst>
                <a:ext uri="{FF2B5EF4-FFF2-40B4-BE49-F238E27FC236}">
                  <a16:creationId xmlns="" xmlns:a16="http://schemas.microsoft.com/office/drawing/2014/main" id="{D59D3070-95AC-48E1-8205-223699CDA054}"/>
                </a:ext>
              </a:extLst>
            </p:cNvPr>
            <p:cNvSpPr/>
            <p:nvPr/>
          </p:nvSpPr>
          <p:spPr>
            <a:xfrm>
              <a:off x="6653233" y="2404266"/>
              <a:ext cx="102980" cy="56792"/>
            </a:xfrm>
            <a:custGeom>
              <a:avLst/>
              <a:gdLst/>
              <a:ahLst/>
              <a:cxnLst/>
              <a:rect l="l" t="t" r="r" b="b"/>
              <a:pathLst>
                <a:path w="5710" h="3149" extrusionOk="0">
                  <a:moveTo>
                    <a:pt x="5358" y="1"/>
                  </a:moveTo>
                  <a:cubicBezTo>
                    <a:pt x="5248" y="1"/>
                    <a:pt x="5143" y="57"/>
                    <a:pt x="5107" y="188"/>
                  </a:cubicBezTo>
                  <a:cubicBezTo>
                    <a:pt x="4712" y="2103"/>
                    <a:pt x="2554" y="2559"/>
                    <a:pt x="882" y="2559"/>
                  </a:cubicBezTo>
                  <a:lnTo>
                    <a:pt x="335" y="2559"/>
                  </a:lnTo>
                  <a:cubicBezTo>
                    <a:pt x="326" y="2558"/>
                    <a:pt x="317" y="2558"/>
                    <a:pt x="308" y="2558"/>
                  </a:cubicBezTo>
                  <a:cubicBezTo>
                    <a:pt x="1" y="2558"/>
                    <a:pt x="9" y="3077"/>
                    <a:pt x="335" y="3136"/>
                  </a:cubicBezTo>
                  <a:cubicBezTo>
                    <a:pt x="481" y="3144"/>
                    <a:pt x="628" y="3148"/>
                    <a:pt x="775" y="3148"/>
                  </a:cubicBezTo>
                  <a:cubicBezTo>
                    <a:pt x="1175" y="3148"/>
                    <a:pt x="1576" y="3120"/>
                    <a:pt x="1976" y="3076"/>
                  </a:cubicBezTo>
                  <a:cubicBezTo>
                    <a:pt x="2979" y="2954"/>
                    <a:pt x="4013" y="2650"/>
                    <a:pt x="4773" y="1951"/>
                  </a:cubicBezTo>
                  <a:cubicBezTo>
                    <a:pt x="5229" y="1525"/>
                    <a:pt x="5532" y="978"/>
                    <a:pt x="5654" y="340"/>
                  </a:cubicBezTo>
                  <a:cubicBezTo>
                    <a:pt x="5710" y="137"/>
                    <a:pt x="5529" y="1"/>
                    <a:pt x="53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5" name="TextBox 174">
            <a:extLst>
              <a:ext uri="{FF2B5EF4-FFF2-40B4-BE49-F238E27FC236}">
                <a16:creationId xmlns="" xmlns:a16="http://schemas.microsoft.com/office/drawing/2014/main" id="{77984C79-C6BB-4F39-BC7B-10AC92D0BCFE}"/>
              </a:ext>
            </a:extLst>
          </p:cNvPr>
          <p:cNvSpPr txBox="1"/>
          <p:nvPr/>
        </p:nvSpPr>
        <p:spPr>
          <a:xfrm>
            <a:off x="1396386" y="2720838"/>
            <a:ext cx="5905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#9Slide07 FS North Land Sans" panose="00000500000000000000" pitchFamily="2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#9Slide07 FS North Land Sans" panose="00000500000000000000" pitchFamily="2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7 FS North Land Sans" panose="00000500000000000000" pitchFamily="2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#9Slide07 FS North Land Sans" panose="00000500000000000000" pitchFamily="2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 1: </a:t>
            </a:r>
            <a:r>
              <a:rPr lang="x-none" sz="3200" b="1" dirty="0">
                <a:solidFill>
                  <a:srgbClr val="00206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Trò chơi</a:t>
            </a:r>
            <a:r>
              <a:rPr lang="en-US" sz="3200" b="1" dirty="0">
                <a:solidFill>
                  <a:srgbClr val="00206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x-none" sz="4000" b="1" dirty="0">
                <a:solidFill>
                  <a:srgbClr val="00B050"/>
                </a:solidFill>
                <a:latin typeface="UTM Silk Script" panose="02040603050506020204" pitchFamily="18" charset="0"/>
                <a:cs typeface="Times New Roman" panose="02020603050405020304" pitchFamily="18" charset="0"/>
              </a:rPr>
              <a:t>”</a:t>
            </a:r>
            <a:r>
              <a:rPr lang="en-US" sz="4000" b="1" dirty="0">
                <a:solidFill>
                  <a:srgbClr val="00B050"/>
                </a:solidFill>
                <a:latin typeface="UTM Silk Script" panose="02040603050506020204" pitchFamily="18" charset="0"/>
                <a:cs typeface="Times New Roman" panose="02020603050405020304" pitchFamily="18" charset="0"/>
              </a:rPr>
              <a:t>Ai </a:t>
            </a:r>
            <a:r>
              <a:rPr lang="en-US" sz="4000" b="1" dirty="0" err="1">
                <a:solidFill>
                  <a:srgbClr val="00B050"/>
                </a:solidFill>
                <a:latin typeface="UTM Silk Script" panose="020406030505060202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b="1" dirty="0">
                <a:solidFill>
                  <a:srgbClr val="00B050"/>
                </a:solidFill>
                <a:latin typeface="UTM Silk Scrip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UTM Silk Script" panose="02040603050506020204" pitchFamily="18" charset="0"/>
                <a:cs typeface="Times New Roman" panose="02020603050405020304" pitchFamily="18" charset="0"/>
              </a:rPr>
              <a:t>giỏi</a:t>
            </a:r>
            <a:r>
              <a:rPr lang="en-US" sz="4000" b="1" dirty="0">
                <a:solidFill>
                  <a:srgbClr val="00B050"/>
                </a:solidFill>
                <a:latin typeface="UTM Silk Scrip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UTM Silk Script" panose="020406030505060202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solidFill>
                  <a:srgbClr val="00B050"/>
                </a:solidFill>
                <a:latin typeface="UTM Silk Script" panose="02040603050506020204" pitchFamily="18" charset="0"/>
                <a:cs typeface="Times New Roman" panose="02020603050405020304" pitchFamily="18" charset="0"/>
              </a:rPr>
              <a:t> ?</a:t>
            </a:r>
            <a:r>
              <a:rPr lang="x-none" sz="4000" b="1" dirty="0">
                <a:solidFill>
                  <a:srgbClr val="00B050"/>
                </a:solidFill>
                <a:latin typeface="UTM Silk Script" panose="020406030505060202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176" name="图片 8">
            <a:extLst>
              <a:ext uri="{FF2B5EF4-FFF2-40B4-BE49-F238E27FC236}">
                <a16:creationId xmlns="" xmlns:a16="http://schemas.microsoft.com/office/drawing/2014/main" id="{82593F88-0459-4246-AF6A-80C7627531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59991" y="-69852"/>
            <a:ext cx="3645348" cy="1129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42">
            <a:hlinkClick r:id="rId6" action="ppaction://hlinksldjump"/>
          </p:cNvPr>
          <p:cNvSpPr/>
          <p:nvPr/>
        </p:nvSpPr>
        <p:spPr>
          <a:xfrm>
            <a:off x="5767513" y="1530240"/>
            <a:ext cx="1730700" cy="648000"/>
          </a:xfrm>
          <a:prstGeom prst="roundRect">
            <a:avLst>
              <a:gd name="adj" fmla="val 30219"/>
            </a:avLst>
          </a:prstGeom>
          <a:solidFill>
            <a:schemeClr val="dk2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42">
            <a:hlinkClick r:id="rId7" action="ppaction://hlinksldjump"/>
          </p:cNvPr>
          <p:cNvSpPr/>
          <p:nvPr/>
        </p:nvSpPr>
        <p:spPr>
          <a:xfrm>
            <a:off x="715225" y="2289917"/>
            <a:ext cx="1730700" cy="329153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10 </a:t>
            </a:r>
            <a:r>
              <a:rPr lang="en" dirty="0">
                <a:latin typeface="Lato"/>
                <a:ea typeface="Lato"/>
                <a:cs typeface="Lato"/>
                <a:sym typeface="Lato"/>
                <a:hlinkClick r:id="rId7" action="ppaction://hlinksldjump"/>
              </a:rPr>
              <a:t>Điểm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5" name="Google Shape;625;p42">
            <a:hlinkClick r:id="rId8" action="ppaction://hlinksldjump"/>
          </p:cNvPr>
          <p:cNvSpPr/>
          <p:nvPr/>
        </p:nvSpPr>
        <p:spPr>
          <a:xfrm>
            <a:off x="2709500" y="2289917"/>
            <a:ext cx="1730700" cy="329153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Lato"/>
                <a:ea typeface="Lato"/>
                <a:cs typeface="Lato"/>
                <a:sym typeface="Lato"/>
              </a:rPr>
              <a:t>10 </a:t>
            </a:r>
            <a:r>
              <a:rPr lang="en-US" dirty="0" err="1">
                <a:latin typeface="Lato"/>
                <a:ea typeface="Lato"/>
                <a:cs typeface="Lato"/>
                <a:sym typeface="Lato"/>
                <a:hlinkClick r:id="rId8" action="ppaction://hlinksldjump"/>
              </a:rPr>
              <a:t>Điểm</a:t>
            </a:r>
            <a:endParaRPr lang="en-US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9" name="Google Shape;629;p42">
            <a:hlinkClick r:id="rId6" action="ppaction://hlinksldjump"/>
          </p:cNvPr>
          <p:cNvSpPr/>
          <p:nvPr/>
        </p:nvSpPr>
        <p:spPr>
          <a:xfrm>
            <a:off x="1760433" y="2748175"/>
            <a:ext cx="1730700" cy="329153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20 </a:t>
            </a: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9" action="ppaction://hlinksldjump"/>
              </a:rPr>
              <a:t>Điểm</a:t>
            </a:r>
            <a:endParaRPr dirty="0"/>
          </a:p>
        </p:txBody>
      </p:sp>
      <p:sp>
        <p:nvSpPr>
          <p:cNvPr id="633" name="Google Shape;633;p42">
            <a:hlinkClick r:id="rId10" action="ppaction://hlinksldjump"/>
          </p:cNvPr>
          <p:cNvSpPr/>
          <p:nvPr/>
        </p:nvSpPr>
        <p:spPr>
          <a:xfrm>
            <a:off x="1760433" y="3150973"/>
            <a:ext cx="1730700" cy="329153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30 </a:t>
            </a: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11" action="ppaction://hlinksldjump"/>
              </a:rPr>
              <a:t>Điểm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637" name="Google Shape;637;p42">
            <a:hlinkClick r:id="rId12" action="ppaction://hlinksldjump"/>
          </p:cNvPr>
          <p:cNvSpPr/>
          <p:nvPr/>
        </p:nvSpPr>
        <p:spPr>
          <a:xfrm>
            <a:off x="1760433" y="3559797"/>
            <a:ext cx="1730700" cy="329153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40 </a:t>
            </a: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13" action="ppaction://hlinksldjump"/>
              </a:rPr>
              <a:t>Điểm</a:t>
            </a:r>
            <a:endParaRPr dirty="0"/>
          </a:p>
        </p:txBody>
      </p:sp>
      <p:sp>
        <p:nvSpPr>
          <p:cNvPr id="640" name="Google Shape;640;p42"/>
          <p:cNvSpPr/>
          <p:nvPr/>
        </p:nvSpPr>
        <p:spPr>
          <a:xfrm>
            <a:off x="6927030" y="905857"/>
            <a:ext cx="1211396" cy="966953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1" name="Google Shape;641;p42"/>
          <p:cNvGrpSpPr/>
          <p:nvPr/>
        </p:nvGrpSpPr>
        <p:grpSpPr>
          <a:xfrm>
            <a:off x="7498213" y="3957605"/>
            <a:ext cx="1230754" cy="1438978"/>
            <a:chOff x="4786575" y="766525"/>
            <a:chExt cx="921775" cy="1077725"/>
          </a:xfrm>
        </p:grpSpPr>
        <p:sp>
          <p:nvSpPr>
            <p:cNvPr id="642" name="Google Shape;642;p42"/>
            <p:cNvSpPr/>
            <p:nvPr/>
          </p:nvSpPr>
          <p:spPr>
            <a:xfrm>
              <a:off x="4786575" y="768400"/>
              <a:ext cx="921775" cy="1075850"/>
            </a:xfrm>
            <a:custGeom>
              <a:avLst/>
              <a:gdLst/>
              <a:ahLst/>
              <a:cxnLst/>
              <a:rect l="l" t="t" r="r" b="b"/>
              <a:pathLst>
                <a:path w="36871" h="43034" extrusionOk="0">
                  <a:moveTo>
                    <a:pt x="7113" y="0"/>
                  </a:moveTo>
                  <a:cubicBezTo>
                    <a:pt x="6019" y="790"/>
                    <a:pt x="5502" y="4438"/>
                    <a:pt x="5502" y="4438"/>
                  </a:cubicBezTo>
                  <a:lnTo>
                    <a:pt x="92" y="34560"/>
                  </a:lnTo>
                  <a:cubicBezTo>
                    <a:pt x="1" y="35077"/>
                    <a:pt x="183" y="37691"/>
                    <a:pt x="2949" y="38207"/>
                  </a:cubicBezTo>
                  <a:lnTo>
                    <a:pt x="29819" y="43010"/>
                  </a:lnTo>
                  <a:cubicBezTo>
                    <a:pt x="29890" y="43026"/>
                    <a:pt x="29961" y="43033"/>
                    <a:pt x="30030" y="43033"/>
                  </a:cubicBezTo>
                  <a:cubicBezTo>
                    <a:pt x="30486" y="43033"/>
                    <a:pt x="30864" y="42699"/>
                    <a:pt x="30943" y="42250"/>
                  </a:cubicBezTo>
                  <a:lnTo>
                    <a:pt x="36871" y="9301"/>
                  </a:lnTo>
                  <a:lnTo>
                    <a:pt x="71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2"/>
            <p:cNvSpPr/>
            <p:nvPr/>
          </p:nvSpPr>
          <p:spPr>
            <a:xfrm>
              <a:off x="4812425" y="842100"/>
              <a:ext cx="869325" cy="973025"/>
            </a:xfrm>
            <a:custGeom>
              <a:avLst/>
              <a:gdLst/>
              <a:ahLst/>
              <a:cxnLst/>
              <a:rect l="l" t="t" r="r" b="b"/>
              <a:pathLst>
                <a:path w="34773" h="38921" extrusionOk="0">
                  <a:moveTo>
                    <a:pt x="5988" y="1"/>
                  </a:moveTo>
                  <a:lnTo>
                    <a:pt x="91" y="32949"/>
                  </a:lnTo>
                  <a:cubicBezTo>
                    <a:pt x="0" y="33466"/>
                    <a:pt x="334" y="33983"/>
                    <a:pt x="882" y="34074"/>
                  </a:cubicBezTo>
                  <a:lnTo>
                    <a:pt x="27751" y="38907"/>
                  </a:lnTo>
                  <a:cubicBezTo>
                    <a:pt x="27805" y="38916"/>
                    <a:pt x="27858" y="38921"/>
                    <a:pt x="27911" y="38921"/>
                  </a:cubicBezTo>
                  <a:cubicBezTo>
                    <a:pt x="28371" y="38921"/>
                    <a:pt x="28794" y="38580"/>
                    <a:pt x="28876" y="38117"/>
                  </a:cubicBezTo>
                  <a:lnTo>
                    <a:pt x="34773" y="5168"/>
                  </a:lnTo>
                  <a:lnTo>
                    <a:pt x="5988" y="1"/>
                  </a:ln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2"/>
            <p:cNvSpPr/>
            <p:nvPr/>
          </p:nvSpPr>
          <p:spPr>
            <a:xfrm>
              <a:off x="4805575" y="820825"/>
              <a:ext cx="869350" cy="972275"/>
            </a:xfrm>
            <a:custGeom>
              <a:avLst/>
              <a:gdLst/>
              <a:ahLst/>
              <a:cxnLst/>
              <a:rect l="l" t="t" r="r" b="b"/>
              <a:pathLst>
                <a:path w="34774" h="38891" extrusionOk="0">
                  <a:moveTo>
                    <a:pt x="5988" y="0"/>
                  </a:moveTo>
                  <a:lnTo>
                    <a:pt x="92" y="32919"/>
                  </a:lnTo>
                  <a:cubicBezTo>
                    <a:pt x="1" y="33436"/>
                    <a:pt x="335" y="33952"/>
                    <a:pt x="852" y="34044"/>
                  </a:cubicBezTo>
                  <a:lnTo>
                    <a:pt x="27721" y="38876"/>
                  </a:lnTo>
                  <a:cubicBezTo>
                    <a:pt x="27778" y="38886"/>
                    <a:pt x="27834" y="38890"/>
                    <a:pt x="27889" y="38890"/>
                  </a:cubicBezTo>
                  <a:cubicBezTo>
                    <a:pt x="28365" y="38890"/>
                    <a:pt x="28767" y="38549"/>
                    <a:pt x="28876" y="38086"/>
                  </a:cubicBezTo>
                  <a:lnTo>
                    <a:pt x="34773" y="5168"/>
                  </a:lnTo>
                  <a:lnTo>
                    <a:pt x="59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2"/>
            <p:cNvSpPr/>
            <p:nvPr/>
          </p:nvSpPr>
          <p:spPr>
            <a:xfrm>
              <a:off x="4800250" y="766525"/>
              <a:ext cx="871625" cy="992400"/>
            </a:xfrm>
            <a:custGeom>
              <a:avLst/>
              <a:gdLst/>
              <a:ahLst/>
              <a:cxnLst/>
              <a:rect l="l" t="t" r="r" b="b"/>
              <a:pathLst>
                <a:path w="34865" h="39696" extrusionOk="0">
                  <a:moveTo>
                    <a:pt x="6976" y="0"/>
                  </a:moveTo>
                  <a:cubicBezTo>
                    <a:pt x="6500" y="0"/>
                    <a:pt x="6101" y="341"/>
                    <a:pt x="6019" y="805"/>
                  </a:cubicBezTo>
                  <a:lnTo>
                    <a:pt x="92" y="33723"/>
                  </a:lnTo>
                  <a:cubicBezTo>
                    <a:pt x="1" y="34270"/>
                    <a:pt x="366" y="34757"/>
                    <a:pt x="882" y="34848"/>
                  </a:cubicBezTo>
                  <a:lnTo>
                    <a:pt x="27752" y="39681"/>
                  </a:lnTo>
                  <a:cubicBezTo>
                    <a:pt x="27809" y="39691"/>
                    <a:pt x="27866" y="39696"/>
                    <a:pt x="27922" y="39696"/>
                  </a:cubicBezTo>
                  <a:cubicBezTo>
                    <a:pt x="28377" y="39696"/>
                    <a:pt x="28796" y="39377"/>
                    <a:pt x="28877" y="38890"/>
                  </a:cubicBezTo>
                  <a:lnTo>
                    <a:pt x="34773" y="5972"/>
                  </a:lnTo>
                  <a:cubicBezTo>
                    <a:pt x="34865" y="5455"/>
                    <a:pt x="34530" y="4938"/>
                    <a:pt x="33983" y="4847"/>
                  </a:cubicBezTo>
                  <a:lnTo>
                    <a:pt x="7144" y="14"/>
                  </a:lnTo>
                  <a:cubicBezTo>
                    <a:pt x="7087" y="5"/>
                    <a:pt x="7031" y="0"/>
                    <a:pt x="6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2"/>
            <p:cNvSpPr/>
            <p:nvPr/>
          </p:nvSpPr>
          <p:spPr>
            <a:xfrm>
              <a:off x="5063175" y="985375"/>
              <a:ext cx="364775" cy="252250"/>
            </a:xfrm>
            <a:custGeom>
              <a:avLst/>
              <a:gdLst/>
              <a:ahLst/>
              <a:cxnLst/>
              <a:rect l="l" t="t" r="r" b="b"/>
              <a:pathLst>
                <a:path w="14591" h="10090" extrusionOk="0">
                  <a:moveTo>
                    <a:pt x="2143" y="0"/>
                  </a:moveTo>
                  <a:cubicBezTo>
                    <a:pt x="1667" y="0"/>
                    <a:pt x="1268" y="341"/>
                    <a:pt x="1186" y="805"/>
                  </a:cubicBezTo>
                  <a:lnTo>
                    <a:pt x="92" y="6884"/>
                  </a:lnTo>
                  <a:cubicBezTo>
                    <a:pt x="1" y="7431"/>
                    <a:pt x="335" y="7917"/>
                    <a:pt x="882" y="8008"/>
                  </a:cubicBezTo>
                  <a:lnTo>
                    <a:pt x="12281" y="10075"/>
                  </a:lnTo>
                  <a:cubicBezTo>
                    <a:pt x="12334" y="10085"/>
                    <a:pt x="12388" y="10089"/>
                    <a:pt x="12441" y="10089"/>
                  </a:cubicBezTo>
                  <a:cubicBezTo>
                    <a:pt x="12900" y="10089"/>
                    <a:pt x="13323" y="9748"/>
                    <a:pt x="13405" y="9285"/>
                  </a:cubicBezTo>
                  <a:lnTo>
                    <a:pt x="14499" y="3206"/>
                  </a:lnTo>
                  <a:cubicBezTo>
                    <a:pt x="14591" y="2689"/>
                    <a:pt x="14256" y="2172"/>
                    <a:pt x="13709" y="2081"/>
                  </a:cubicBezTo>
                  <a:lnTo>
                    <a:pt x="2311" y="14"/>
                  </a:lnTo>
                  <a:cubicBezTo>
                    <a:pt x="2254" y="5"/>
                    <a:pt x="2198" y="0"/>
                    <a:pt x="2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7" name="Google Shape;647;p42"/>
          <p:cNvSpPr txBox="1">
            <a:spLocks noGrp="1"/>
          </p:cNvSpPr>
          <p:nvPr>
            <p:ph type="title"/>
          </p:nvPr>
        </p:nvSpPr>
        <p:spPr>
          <a:xfrm>
            <a:off x="797511" y="291570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AI NHỚ GIỎI NHẤT ?</a:t>
            </a:r>
            <a:endParaRPr dirty="0"/>
          </a:p>
        </p:txBody>
      </p:sp>
      <p:sp>
        <p:nvSpPr>
          <p:cNvPr id="648" name="Google Shape;648;p42">
            <a:hlinkClick r:id="rId14" action="ppaction://hlinksldjump"/>
          </p:cNvPr>
          <p:cNvSpPr/>
          <p:nvPr/>
        </p:nvSpPr>
        <p:spPr>
          <a:xfrm>
            <a:off x="1844150" y="1485215"/>
            <a:ext cx="1730700" cy="648000"/>
          </a:xfrm>
          <a:prstGeom prst="roundRect">
            <a:avLst>
              <a:gd name="adj" fmla="val 30219"/>
            </a:avLst>
          </a:prstGeom>
          <a:solidFill>
            <a:schemeClr val="accent2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42"/>
          <p:cNvSpPr txBox="1">
            <a:spLocks noGrp="1"/>
          </p:cNvSpPr>
          <p:nvPr>
            <p:ph type="title" idx="2"/>
          </p:nvPr>
        </p:nvSpPr>
        <p:spPr>
          <a:xfrm>
            <a:off x="1844150" y="1668615"/>
            <a:ext cx="17283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ĐỘI NAM</a:t>
            </a:r>
            <a:endParaRPr dirty="0"/>
          </a:p>
        </p:txBody>
      </p:sp>
      <p:sp>
        <p:nvSpPr>
          <p:cNvPr id="654" name="Google Shape;654;p42"/>
          <p:cNvSpPr txBox="1">
            <a:spLocks noGrp="1"/>
          </p:cNvSpPr>
          <p:nvPr>
            <p:ph type="title" idx="4"/>
          </p:nvPr>
        </p:nvSpPr>
        <p:spPr>
          <a:xfrm>
            <a:off x="5767516" y="1713640"/>
            <a:ext cx="17283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ĐỘI NỮ</a:t>
            </a:r>
            <a:endParaRPr dirty="0"/>
          </a:p>
        </p:txBody>
      </p:sp>
      <p:grpSp>
        <p:nvGrpSpPr>
          <p:cNvPr id="656" name="Google Shape;656;p42"/>
          <p:cNvGrpSpPr/>
          <p:nvPr/>
        </p:nvGrpSpPr>
        <p:grpSpPr>
          <a:xfrm>
            <a:off x="285556" y="3645474"/>
            <a:ext cx="1380880" cy="1823176"/>
            <a:chOff x="-5969450" y="12871025"/>
            <a:chExt cx="1275875" cy="1684850"/>
          </a:xfrm>
        </p:grpSpPr>
        <p:sp>
          <p:nvSpPr>
            <p:cNvPr id="657" name="Google Shape;657;p42"/>
            <p:cNvSpPr/>
            <p:nvPr/>
          </p:nvSpPr>
          <p:spPr>
            <a:xfrm>
              <a:off x="-5932225" y="12871025"/>
              <a:ext cx="1221175" cy="1040575"/>
            </a:xfrm>
            <a:custGeom>
              <a:avLst/>
              <a:gdLst/>
              <a:ahLst/>
              <a:cxnLst/>
              <a:rect l="l" t="t" r="r" b="b"/>
              <a:pathLst>
                <a:path w="48847" h="41623" extrusionOk="0">
                  <a:moveTo>
                    <a:pt x="1156" y="0"/>
                  </a:moveTo>
                  <a:cubicBezTo>
                    <a:pt x="719" y="0"/>
                    <a:pt x="364" y="173"/>
                    <a:pt x="1" y="437"/>
                  </a:cubicBezTo>
                  <a:cubicBezTo>
                    <a:pt x="6171" y="8036"/>
                    <a:pt x="13831" y="13933"/>
                    <a:pt x="22129" y="20164"/>
                  </a:cubicBezTo>
                  <a:cubicBezTo>
                    <a:pt x="31217" y="27519"/>
                    <a:pt x="39059" y="34875"/>
                    <a:pt x="48847" y="41623"/>
                  </a:cubicBezTo>
                  <a:cubicBezTo>
                    <a:pt x="48634" y="41258"/>
                    <a:pt x="48360" y="41045"/>
                    <a:pt x="48360" y="41045"/>
                  </a:cubicBezTo>
                  <a:cubicBezTo>
                    <a:pt x="48360" y="41045"/>
                    <a:pt x="7813" y="4692"/>
                    <a:pt x="4712" y="2048"/>
                  </a:cubicBezTo>
                  <a:cubicBezTo>
                    <a:pt x="2948" y="536"/>
                    <a:pt x="1926" y="0"/>
                    <a:pt x="11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2"/>
            <p:cNvSpPr/>
            <p:nvPr/>
          </p:nvSpPr>
          <p:spPr>
            <a:xfrm>
              <a:off x="-5969450" y="12881925"/>
              <a:ext cx="1275875" cy="1673950"/>
            </a:xfrm>
            <a:custGeom>
              <a:avLst/>
              <a:gdLst/>
              <a:ahLst/>
              <a:cxnLst/>
              <a:rect l="l" t="t" r="r" b="b"/>
              <a:pathLst>
                <a:path w="51035" h="66958" extrusionOk="0">
                  <a:moveTo>
                    <a:pt x="18776" y="26232"/>
                  </a:moveTo>
                  <a:cubicBezTo>
                    <a:pt x="19069" y="26232"/>
                    <a:pt x="19453" y="26428"/>
                    <a:pt x="20122" y="26992"/>
                  </a:cubicBezTo>
                  <a:cubicBezTo>
                    <a:pt x="21278" y="27995"/>
                    <a:pt x="36445" y="41582"/>
                    <a:pt x="36445" y="41582"/>
                  </a:cubicBezTo>
                  <a:cubicBezTo>
                    <a:pt x="36445" y="41582"/>
                    <a:pt x="37114" y="42190"/>
                    <a:pt x="36506" y="42737"/>
                  </a:cubicBezTo>
                  <a:cubicBezTo>
                    <a:pt x="35503" y="43588"/>
                    <a:pt x="27083" y="51126"/>
                    <a:pt x="27083" y="51126"/>
                  </a:cubicBezTo>
                  <a:cubicBezTo>
                    <a:pt x="27083" y="51126"/>
                    <a:pt x="26799" y="51451"/>
                    <a:pt x="26439" y="51451"/>
                  </a:cubicBezTo>
                  <a:cubicBezTo>
                    <a:pt x="26259" y="51451"/>
                    <a:pt x="26060" y="51369"/>
                    <a:pt x="25867" y="51126"/>
                  </a:cubicBezTo>
                  <a:cubicBezTo>
                    <a:pt x="25823" y="51793"/>
                    <a:pt x="25735" y="52012"/>
                    <a:pt x="25604" y="52012"/>
                  </a:cubicBezTo>
                  <a:cubicBezTo>
                    <a:pt x="25466" y="52012"/>
                    <a:pt x="25280" y="51770"/>
                    <a:pt x="25047" y="51552"/>
                  </a:cubicBezTo>
                  <a:cubicBezTo>
                    <a:pt x="24469" y="50974"/>
                    <a:pt x="21247" y="40032"/>
                    <a:pt x="19150" y="33011"/>
                  </a:cubicBezTo>
                  <a:cubicBezTo>
                    <a:pt x="17334" y="26843"/>
                    <a:pt x="17981" y="26468"/>
                    <a:pt x="18165" y="26468"/>
                  </a:cubicBezTo>
                  <a:cubicBezTo>
                    <a:pt x="18191" y="26468"/>
                    <a:pt x="18208" y="26475"/>
                    <a:pt x="18208" y="26475"/>
                  </a:cubicBezTo>
                  <a:cubicBezTo>
                    <a:pt x="18399" y="26335"/>
                    <a:pt x="18564" y="26232"/>
                    <a:pt x="18776" y="26232"/>
                  </a:cubicBezTo>
                  <a:close/>
                  <a:moveTo>
                    <a:pt x="1490" y="1"/>
                  </a:moveTo>
                  <a:cubicBezTo>
                    <a:pt x="1368" y="62"/>
                    <a:pt x="1247" y="153"/>
                    <a:pt x="1156" y="244"/>
                  </a:cubicBezTo>
                  <a:cubicBezTo>
                    <a:pt x="1" y="1186"/>
                    <a:pt x="1611" y="6110"/>
                    <a:pt x="1611" y="6110"/>
                  </a:cubicBezTo>
                  <a:cubicBezTo>
                    <a:pt x="1611" y="6110"/>
                    <a:pt x="20639" y="64288"/>
                    <a:pt x="20974" y="65017"/>
                  </a:cubicBezTo>
                  <a:cubicBezTo>
                    <a:pt x="21623" y="66516"/>
                    <a:pt x="22386" y="66958"/>
                    <a:pt x="23058" y="66958"/>
                  </a:cubicBezTo>
                  <a:cubicBezTo>
                    <a:pt x="24023" y="66958"/>
                    <a:pt x="24803" y="66051"/>
                    <a:pt x="24803" y="66051"/>
                  </a:cubicBezTo>
                  <a:cubicBezTo>
                    <a:pt x="24803" y="66051"/>
                    <a:pt x="47357" y="45929"/>
                    <a:pt x="50001" y="43619"/>
                  </a:cubicBezTo>
                  <a:cubicBezTo>
                    <a:pt x="51035" y="42737"/>
                    <a:pt x="50731" y="41795"/>
                    <a:pt x="50336" y="41187"/>
                  </a:cubicBezTo>
                  <a:cubicBezTo>
                    <a:pt x="40548" y="34439"/>
                    <a:pt x="32706" y="27083"/>
                    <a:pt x="23618" y="19728"/>
                  </a:cubicBezTo>
                  <a:cubicBezTo>
                    <a:pt x="15320" y="13497"/>
                    <a:pt x="7660" y="7600"/>
                    <a:pt x="1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2"/>
            <p:cNvSpPr/>
            <p:nvPr/>
          </p:nvSpPr>
          <p:spPr>
            <a:xfrm>
              <a:off x="-5536100" y="13543625"/>
              <a:ext cx="213350" cy="638600"/>
            </a:xfrm>
            <a:custGeom>
              <a:avLst/>
              <a:gdLst/>
              <a:ahLst/>
              <a:cxnLst/>
              <a:rect l="l" t="t" r="r" b="b"/>
              <a:pathLst>
                <a:path w="8534" h="25544" extrusionOk="0">
                  <a:moveTo>
                    <a:pt x="831" y="0"/>
                  </a:moveTo>
                  <a:cubicBezTo>
                    <a:pt x="647" y="0"/>
                    <a:pt x="0" y="375"/>
                    <a:pt x="1816" y="6543"/>
                  </a:cubicBezTo>
                  <a:cubicBezTo>
                    <a:pt x="3913" y="13594"/>
                    <a:pt x="7135" y="24506"/>
                    <a:pt x="7713" y="25084"/>
                  </a:cubicBezTo>
                  <a:cubicBezTo>
                    <a:pt x="7931" y="25302"/>
                    <a:pt x="8117" y="25544"/>
                    <a:pt x="8259" y="25544"/>
                  </a:cubicBezTo>
                  <a:cubicBezTo>
                    <a:pt x="8394" y="25544"/>
                    <a:pt x="8489" y="25325"/>
                    <a:pt x="8533" y="24658"/>
                  </a:cubicBezTo>
                  <a:cubicBezTo>
                    <a:pt x="8442" y="24567"/>
                    <a:pt x="8381" y="24446"/>
                    <a:pt x="8290" y="24263"/>
                  </a:cubicBezTo>
                  <a:cubicBezTo>
                    <a:pt x="8199" y="23990"/>
                    <a:pt x="1056" y="2196"/>
                    <a:pt x="1056" y="2196"/>
                  </a:cubicBezTo>
                  <a:cubicBezTo>
                    <a:pt x="1056" y="2196"/>
                    <a:pt x="448" y="372"/>
                    <a:pt x="874" y="7"/>
                  </a:cubicBezTo>
                  <a:cubicBezTo>
                    <a:pt x="874" y="7"/>
                    <a:pt x="857" y="0"/>
                    <a:pt x="831" y="0"/>
                  </a:cubicBezTo>
                  <a:close/>
                </a:path>
              </a:pathLst>
            </a:custGeom>
            <a:solidFill>
              <a:srgbClr val="9A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2"/>
            <p:cNvSpPr/>
            <p:nvPr/>
          </p:nvSpPr>
          <p:spPr>
            <a:xfrm>
              <a:off x="-5845375" y="12930950"/>
              <a:ext cx="47075" cy="52700"/>
            </a:xfrm>
            <a:custGeom>
              <a:avLst/>
              <a:gdLst/>
              <a:ahLst/>
              <a:cxnLst/>
              <a:rect l="l" t="t" r="r" b="b"/>
              <a:pathLst>
                <a:path w="1883" h="2108" extrusionOk="0">
                  <a:moveTo>
                    <a:pt x="1730" y="1"/>
                  </a:moveTo>
                  <a:cubicBezTo>
                    <a:pt x="1705" y="1"/>
                    <a:pt x="1680" y="14"/>
                    <a:pt x="1664" y="46"/>
                  </a:cubicBezTo>
                  <a:cubicBezTo>
                    <a:pt x="1542" y="289"/>
                    <a:pt x="1329" y="502"/>
                    <a:pt x="1117" y="684"/>
                  </a:cubicBezTo>
                  <a:cubicBezTo>
                    <a:pt x="722" y="1079"/>
                    <a:pt x="387" y="1596"/>
                    <a:pt x="22" y="2022"/>
                  </a:cubicBezTo>
                  <a:cubicBezTo>
                    <a:pt x="1" y="2065"/>
                    <a:pt x="25" y="2108"/>
                    <a:pt x="52" y="2108"/>
                  </a:cubicBezTo>
                  <a:cubicBezTo>
                    <a:pt x="63" y="2108"/>
                    <a:pt x="74" y="2100"/>
                    <a:pt x="83" y="2083"/>
                  </a:cubicBezTo>
                  <a:cubicBezTo>
                    <a:pt x="478" y="1657"/>
                    <a:pt x="873" y="1231"/>
                    <a:pt x="1238" y="806"/>
                  </a:cubicBezTo>
                  <a:cubicBezTo>
                    <a:pt x="1421" y="593"/>
                    <a:pt x="1573" y="350"/>
                    <a:pt x="1816" y="168"/>
                  </a:cubicBezTo>
                  <a:cubicBezTo>
                    <a:pt x="1883" y="101"/>
                    <a:pt x="1802" y="1"/>
                    <a:pt x="1730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2"/>
            <p:cNvSpPr/>
            <p:nvPr/>
          </p:nvSpPr>
          <p:spPr>
            <a:xfrm>
              <a:off x="-5728275" y="13041475"/>
              <a:ext cx="47050" cy="52700"/>
            </a:xfrm>
            <a:custGeom>
              <a:avLst/>
              <a:gdLst/>
              <a:ahLst/>
              <a:cxnLst/>
              <a:rect l="l" t="t" r="r" b="b"/>
              <a:pathLst>
                <a:path w="1882" h="2108" extrusionOk="0">
                  <a:moveTo>
                    <a:pt x="1736" y="0"/>
                  </a:moveTo>
                  <a:cubicBezTo>
                    <a:pt x="1710" y="0"/>
                    <a:pt x="1684" y="10"/>
                    <a:pt x="1661" y="32"/>
                  </a:cubicBezTo>
                  <a:cubicBezTo>
                    <a:pt x="1539" y="276"/>
                    <a:pt x="1326" y="488"/>
                    <a:pt x="1114" y="701"/>
                  </a:cubicBezTo>
                  <a:cubicBezTo>
                    <a:pt x="718" y="1066"/>
                    <a:pt x="384" y="1583"/>
                    <a:pt x="50" y="2008"/>
                  </a:cubicBezTo>
                  <a:cubicBezTo>
                    <a:pt x="0" y="2058"/>
                    <a:pt x="32" y="2107"/>
                    <a:pt x="78" y="2107"/>
                  </a:cubicBezTo>
                  <a:cubicBezTo>
                    <a:pt x="88" y="2107"/>
                    <a:pt x="99" y="2105"/>
                    <a:pt x="111" y="2099"/>
                  </a:cubicBezTo>
                  <a:cubicBezTo>
                    <a:pt x="475" y="1674"/>
                    <a:pt x="870" y="1248"/>
                    <a:pt x="1235" y="792"/>
                  </a:cubicBezTo>
                  <a:cubicBezTo>
                    <a:pt x="1448" y="580"/>
                    <a:pt x="1600" y="336"/>
                    <a:pt x="1813" y="154"/>
                  </a:cubicBezTo>
                  <a:cubicBezTo>
                    <a:pt x="1881" y="86"/>
                    <a:pt x="1813" y="0"/>
                    <a:pt x="1736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2"/>
            <p:cNvSpPr/>
            <p:nvPr/>
          </p:nvSpPr>
          <p:spPr>
            <a:xfrm>
              <a:off x="-5609050" y="13144475"/>
              <a:ext cx="46325" cy="52700"/>
            </a:xfrm>
            <a:custGeom>
              <a:avLst/>
              <a:gdLst/>
              <a:ahLst/>
              <a:cxnLst/>
              <a:rect l="l" t="t" r="r" b="b"/>
              <a:pathLst>
                <a:path w="1853" h="2108" extrusionOk="0">
                  <a:moveTo>
                    <a:pt x="1725" y="1"/>
                  </a:moveTo>
                  <a:cubicBezTo>
                    <a:pt x="1702" y="1"/>
                    <a:pt x="1680" y="14"/>
                    <a:pt x="1664" y="46"/>
                  </a:cubicBezTo>
                  <a:cubicBezTo>
                    <a:pt x="1512" y="289"/>
                    <a:pt x="1299" y="502"/>
                    <a:pt x="1117" y="685"/>
                  </a:cubicBezTo>
                  <a:cubicBezTo>
                    <a:pt x="691" y="1080"/>
                    <a:pt x="357" y="1596"/>
                    <a:pt x="22" y="2022"/>
                  </a:cubicBezTo>
                  <a:cubicBezTo>
                    <a:pt x="1" y="2065"/>
                    <a:pt x="25" y="2108"/>
                    <a:pt x="52" y="2108"/>
                  </a:cubicBezTo>
                  <a:cubicBezTo>
                    <a:pt x="63" y="2108"/>
                    <a:pt x="74" y="2101"/>
                    <a:pt x="83" y="2083"/>
                  </a:cubicBezTo>
                  <a:cubicBezTo>
                    <a:pt x="478" y="1657"/>
                    <a:pt x="843" y="1232"/>
                    <a:pt x="1238" y="806"/>
                  </a:cubicBezTo>
                  <a:cubicBezTo>
                    <a:pt x="1421" y="593"/>
                    <a:pt x="1573" y="350"/>
                    <a:pt x="1785" y="168"/>
                  </a:cubicBezTo>
                  <a:cubicBezTo>
                    <a:pt x="1852" y="101"/>
                    <a:pt x="1788" y="1"/>
                    <a:pt x="172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2"/>
            <p:cNvSpPr/>
            <p:nvPr/>
          </p:nvSpPr>
          <p:spPr>
            <a:xfrm>
              <a:off x="-5490575" y="13252250"/>
              <a:ext cx="46300" cy="52425"/>
            </a:xfrm>
            <a:custGeom>
              <a:avLst/>
              <a:gdLst/>
              <a:ahLst/>
              <a:cxnLst/>
              <a:rect l="l" t="t" r="r" b="b"/>
              <a:pathLst>
                <a:path w="1852" h="2097" extrusionOk="0">
                  <a:moveTo>
                    <a:pt x="1737" y="0"/>
                  </a:moveTo>
                  <a:cubicBezTo>
                    <a:pt x="1711" y="0"/>
                    <a:pt x="1685" y="15"/>
                    <a:pt x="1667" y="51"/>
                  </a:cubicBezTo>
                  <a:cubicBezTo>
                    <a:pt x="1515" y="264"/>
                    <a:pt x="1302" y="477"/>
                    <a:pt x="1119" y="690"/>
                  </a:cubicBezTo>
                  <a:cubicBezTo>
                    <a:pt x="694" y="1085"/>
                    <a:pt x="360" y="1571"/>
                    <a:pt x="25" y="2027"/>
                  </a:cubicBezTo>
                  <a:cubicBezTo>
                    <a:pt x="1" y="2052"/>
                    <a:pt x="36" y="2096"/>
                    <a:pt x="66" y="2096"/>
                  </a:cubicBezTo>
                  <a:cubicBezTo>
                    <a:pt x="73" y="2096"/>
                    <a:pt x="80" y="2094"/>
                    <a:pt x="86" y="2088"/>
                  </a:cubicBezTo>
                  <a:cubicBezTo>
                    <a:pt x="481" y="1662"/>
                    <a:pt x="846" y="1237"/>
                    <a:pt x="1211" y="811"/>
                  </a:cubicBezTo>
                  <a:cubicBezTo>
                    <a:pt x="1423" y="568"/>
                    <a:pt x="1575" y="325"/>
                    <a:pt x="1788" y="143"/>
                  </a:cubicBezTo>
                  <a:cubicBezTo>
                    <a:pt x="1852" y="79"/>
                    <a:pt x="1797" y="0"/>
                    <a:pt x="1737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2"/>
            <p:cNvSpPr/>
            <p:nvPr/>
          </p:nvSpPr>
          <p:spPr>
            <a:xfrm>
              <a:off x="-5391775" y="13339000"/>
              <a:ext cx="46375" cy="52300"/>
            </a:xfrm>
            <a:custGeom>
              <a:avLst/>
              <a:gdLst/>
              <a:ahLst/>
              <a:cxnLst/>
              <a:rect l="l" t="t" r="r" b="b"/>
              <a:pathLst>
                <a:path w="1855" h="2092" extrusionOk="0">
                  <a:moveTo>
                    <a:pt x="1729" y="1"/>
                  </a:moveTo>
                  <a:cubicBezTo>
                    <a:pt x="1706" y="1"/>
                    <a:pt x="1683" y="14"/>
                    <a:pt x="1666" y="46"/>
                  </a:cubicBezTo>
                  <a:cubicBezTo>
                    <a:pt x="1514" y="290"/>
                    <a:pt x="1301" y="502"/>
                    <a:pt x="1119" y="685"/>
                  </a:cubicBezTo>
                  <a:cubicBezTo>
                    <a:pt x="724" y="1080"/>
                    <a:pt x="359" y="1566"/>
                    <a:pt x="25" y="2022"/>
                  </a:cubicBezTo>
                  <a:cubicBezTo>
                    <a:pt x="0" y="2047"/>
                    <a:pt x="35" y="2091"/>
                    <a:pt x="66" y="2091"/>
                  </a:cubicBezTo>
                  <a:cubicBezTo>
                    <a:pt x="73" y="2091"/>
                    <a:pt x="80" y="2089"/>
                    <a:pt x="85" y="2083"/>
                  </a:cubicBezTo>
                  <a:cubicBezTo>
                    <a:pt x="481" y="1657"/>
                    <a:pt x="845" y="1232"/>
                    <a:pt x="1240" y="806"/>
                  </a:cubicBezTo>
                  <a:cubicBezTo>
                    <a:pt x="1423" y="594"/>
                    <a:pt x="1575" y="320"/>
                    <a:pt x="1788" y="138"/>
                  </a:cubicBezTo>
                  <a:cubicBezTo>
                    <a:pt x="1854" y="93"/>
                    <a:pt x="1791" y="1"/>
                    <a:pt x="1729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2"/>
            <p:cNvSpPr/>
            <p:nvPr/>
          </p:nvSpPr>
          <p:spPr>
            <a:xfrm>
              <a:off x="-5298325" y="13421400"/>
              <a:ext cx="46425" cy="52725"/>
            </a:xfrm>
            <a:custGeom>
              <a:avLst/>
              <a:gdLst/>
              <a:ahLst/>
              <a:cxnLst/>
              <a:rect l="l" t="t" r="r" b="b"/>
              <a:pathLst>
                <a:path w="1857" h="2109" extrusionOk="0">
                  <a:moveTo>
                    <a:pt x="1724" y="1"/>
                  </a:moveTo>
                  <a:cubicBezTo>
                    <a:pt x="1703" y="1"/>
                    <a:pt x="1682" y="10"/>
                    <a:pt x="1667" y="33"/>
                  </a:cubicBezTo>
                  <a:cubicBezTo>
                    <a:pt x="1515" y="276"/>
                    <a:pt x="1302" y="489"/>
                    <a:pt x="1120" y="702"/>
                  </a:cubicBezTo>
                  <a:cubicBezTo>
                    <a:pt x="694" y="1067"/>
                    <a:pt x="360" y="1583"/>
                    <a:pt x="25" y="2009"/>
                  </a:cubicBezTo>
                  <a:cubicBezTo>
                    <a:pt x="0" y="2059"/>
                    <a:pt x="36" y="2108"/>
                    <a:pt x="67" y="2108"/>
                  </a:cubicBezTo>
                  <a:cubicBezTo>
                    <a:pt x="74" y="2108"/>
                    <a:pt x="81" y="2106"/>
                    <a:pt x="86" y="2100"/>
                  </a:cubicBezTo>
                  <a:cubicBezTo>
                    <a:pt x="481" y="1675"/>
                    <a:pt x="846" y="1249"/>
                    <a:pt x="1211" y="793"/>
                  </a:cubicBezTo>
                  <a:cubicBezTo>
                    <a:pt x="1424" y="580"/>
                    <a:pt x="1575" y="337"/>
                    <a:pt x="1788" y="155"/>
                  </a:cubicBezTo>
                  <a:cubicBezTo>
                    <a:pt x="1857" y="86"/>
                    <a:pt x="1788" y="1"/>
                    <a:pt x="1724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2"/>
            <p:cNvSpPr/>
            <p:nvPr/>
          </p:nvSpPr>
          <p:spPr>
            <a:xfrm>
              <a:off x="-5211700" y="13502250"/>
              <a:ext cx="47075" cy="52425"/>
            </a:xfrm>
            <a:custGeom>
              <a:avLst/>
              <a:gdLst/>
              <a:ahLst/>
              <a:cxnLst/>
              <a:rect l="l" t="t" r="r" b="b"/>
              <a:pathLst>
                <a:path w="1883" h="2097" extrusionOk="0">
                  <a:moveTo>
                    <a:pt x="1757" y="0"/>
                  </a:moveTo>
                  <a:cubicBezTo>
                    <a:pt x="1727" y="0"/>
                    <a:pt x="1694" y="15"/>
                    <a:pt x="1667" y="52"/>
                  </a:cubicBezTo>
                  <a:cubicBezTo>
                    <a:pt x="1545" y="264"/>
                    <a:pt x="1332" y="477"/>
                    <a:pt x="1120" y="690"/>
                  </a:cubicBezTo>
                  <a:cubicBezTo>
                    <a:pt x="725" y="1085"/>
                    <a:pt x="390" y="1571"/>
                    <a:pt x="25" y="2027"/>
                  </a:cubicBezTo>
                  <a:cubicBezTo>
                    <a:pt x="1" y="2052"/>
                    <a:pt x="36" y="2096"/>
                    <a:pt x="82" y="2096"/>
                  </a:cubicBezTo>
                  <a:cubicBezTo>
                    <a:pt x="93" y="2096"/>
                    <a:pt x="105" y="2094"/>
                    <a:pt x="117" y="2088"/>
                  </a:cubicBezTo>
                  <a:cubicBezTo>
                    <a:pt x="481" y="1662"/>
                    <a:pt x="877" y="1237"/>
                    <a:pt x="1241" y="811"/>
                  </a:cubicBezTo>
                  <a:cubicBezTo>
                    <a:pt x="1424" y="568"/>
                    <a:pt x="1576" y="325"/>
                    <a:pt x="1819" y="143"/>
                  </a:cubicBezTo>
                  <a:cubicBezTo>
                    <a:pt x="1883" y="79"/>
                    <a:pt x="1827" y="0"/>
                    <a:pt x="1757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2"/>
            <p:cNvSpPr/>
            <p:nvPr/>
          </p:nvSpPr>
          <p:spPr>
            <a:xfrm>
              <a:off x="-5120425" y="13584475"/>
              <a:ext cx="46875" cy="52675"/>
            </a:xfrm>
            <a:custGeom>
              <a:avLst/>
              <a:gdLst/>
              <a:ahLst/>
              <a:cxnLst/>
              <a:rect l="l" t="t" r="r" b="b"/>
              <a:pathLst>
                <a:path w="1875" h="2107" extrusionOk="0">
                  <a:moveTo>
                    <a:pt x="1729" y="0"/>
                  </a:moveTo>
                  <a:cubicBezTo>
                    <a:pt x="1704" y="0"/>
                    <a:pt x="1679" y="13"/>
                    <a:pt x="1663" y="45"/>
                  </a:cubicBezTo>
                  <a:cubicBezTo>
                    <a:pt x="1511" y="288"/>
                    <a:pt x="1299" y="501"/>
                    <a:pt x="1116" y="684"/>
                  </a:cubicBezTo>
                  <a:cubicBezTo>
                    <a:pt x="721" y="1079"/>
                    <a:pt x="387" y="1595"/>
                    <a:pt x="22" y="2021"/>
                  </a:cubicBezTo>
                  <a:cubicBezTo>
                    <a:pt x="0" y="2064"/>
                    <a:pt x="25" y="2107"/>
                    <a:pt x="51" y="2107"/>
                  </a:cubicBezTo>
                  <a:cubicBezTo>
                    <a:pt x="62" y="2107"/>
                    <a:pt x="74" y="2100"/>
                    <a:pt x="83" y="2082"/>
                  </a:cubicBezTo>
                  <a:cubicBezTo>
                    <a:pt x="478" y="1656"/>
                    <a:pt x="843" y="1231"/>
                    <a:pt x="1238" y="805"/>
                  </a:cubicBezTo>
                  <a:cubicBezTo>
                    <a:pt x="1420" y="592"/>
                    <a:pt x="1572" y="349"/>
                    <a:pt x="1785" y="167"/>
                  </a:cubicBezTo>
                  <a:cubicBezTo>
                    <a:pt x="1874" y="100"/>
                    <a:pt x="1799" y="0"/>
                    <a:pt x="1729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2"/>
            <p:cNvSpPr/>
            <p:nvPr/>
          </p:nvSpPr>
          <p:spPr>
            <a:xfrm>
              <a:off x="-5039950" y="13649675"/>
              <a:ext cx="47050" cy="52400"/>
            </a:xfrm>
            <a:custGeom>
              <a:avLst/>
              <a:gdLst/>
              <a:ahLst/>
              <a:cxnLst/>
              <a:rect l="l" t="t" r="r" b="b"/>
              <a:pathLst>
                <a:path w="1882" h="2096" extrusionOk="0">
                  <a:moveTo>
                    <a:pt x="1757" y="0"/>
                  </a:moveTo>
                  <a:cubicBezTo>
                    <a:pt x="1727" y="0"/>
                    <a:pt x="1694" y="15"/>
                    <a:pt x="1666" y="51"/>
                  </a:cubicBezTo>
                  <a:cubicBezTo>
                    <a:pt x="1545" y="264"/>
                    <a:pt x="1332" y="477"/>
                    <a:pt x="1119" y="690"/>
                  </a:cubicBezTo>
                  <a:cubicBezTo>
                    <a:pt x="724" y="1085"/>
                    <a:pt x="390" y="1571"/>
                    <a:pt x="25" y="2027"/>
                  </a:cubicBezTo>
                  <a:cubicBezTo>
                    <a:pt x="0" y="2052"/>
                    <a:pt x="35" y="2096"/>
                    <a:pt x="66" y="2096"/>
                  </a:cubicBezTo>
                  <a:cubicBezTo>
                    <a:pt x="73" y="2096"/>
                    <a:pt x="80" y="2094"/>
                    <a:pt x="86" y="2088"/>
                  </a:cubicBezTo>
                  <a:cubicBezTo>
                    <a:pt x="481" y="1662"/>
                    <a:pt x="876" y="1237"/>
                    <a:pt x="1241" y="811"/>
                  </a:cubicBezTo>
                  <a:cubicBezTo>
                    <a:pt x="1423" y="568"/>
                    <a:pt x="1575" y="325"/>
                    <a:pt x="1818" y="142"/>
                  </a:cubicBezTo>
                  <a:cubicBezTo>
                    <a:pt x="1882" y="79"/>
                    <a:pt x="1827" y="0"/>
                    <a:pt x="1757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2"/>
            <p:cNvSpPr/>
            <p:nvPr/>
          </p:nvSpPr>
          <p:spPr>
            <a:xfrm>
              <a:off x="-4959325" y="13725800"/>
              <a:ext cx="46300" cy="52700"/>
            </a:xfrm>
            <a:custGeom>
              <a:avLst/>
              <a:gdLst/>
              <a:ahLst/>
              <a:cxnLst/>
              <a:rect l="l" t="t" r="r" b="b"/>
              <a:pathLst>
                <a:path w="1852" h="2108" extrusionOk="0">
                  <a:moveTo>
                    <a:pt x="1725" y="1"/>
                  </a:moveTo>
                  <a:cubicBezTo>
                    <a:pt x="1702" y="1"/>
                    <a:pt x="1679" y="14"/>
                    <a:pt x="1663" y="46"/>
                  </a:cubicBezTo>
                  <a:cubicBezTo>
                    <a:pt x="1511" y="289"/>
                    <a:pt x="1298" y="502"/>
                    <a:pt x="1116" y="684"/>
                  </a:cubicBezTo>
                  <a:cubicBezTo>
                    <a:pt x="721" y="1079"/>
                    <a:pt x="356" y="1596"/>
                    <a:pt x="22" y="2022"/>
                  </a:cubicBezTo>
                  <a:cubicBezTo>
                    <a:pt x="0" y="2065"/>
                    <a:pt x="24" y="2108"/>
                    <a:pt x="51" y="2108"/>
                  </a:cubicBezTo>
                  <a:cubicBezTo>
                    <a:pt x="62" y="2108"/>
                    <a:pt x="74" y="2100"/>
                    <a:pt x="83" y="2082"/>
                  </a:cubicBezTo>
                  <a:cubicBezTo>
                    <a:pt x="478" y="1657"/>
                    <a:pt x="842" y="1231"/>
                    <a:pt x="1238" y="806"/>
                  </a:cubicBezTo>
                  <a:cubicBezTo>
                    <a:pt x="1420" y="593"/>
                    <a:pt x="1572" y="350"/>
                    <a:pt x="1785" y="167"/>
                  </a:cubicBezTo>
                  <a:cubicBezTo>
                    <a:pt x="1852" y="100"/>
                    <a:pt x="1787" y="1"/>
                    <a:pt x="172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2"/>
            <p:cNvSpPr/>
            <p:nvPr/>
          </p:nvSpPr>
          <p:spPr>
            <a:xfrm>
              <a:off x="-4866700" y="13806325"/>
              <a:ext cx="47125" cy="52300"/>
            </a:xfrm>
            <a:custGeom>
              <a:avLst/>
              <a:gdLst/>
              <a:ahLst/>
              <a:cxnLst/>
              <a:rect l="l" t="t" r="r" b="b"/>
              <a:pathLst>
                <a:path w="1885" h="2092" extrusionOk="0">
                  <a:moveTo>
                    <a:pt x="1735" y="1"/>
                  </a:moveTo>
                  <a:cubicBezTo>
                    <a:pt x="1708" y="1"/>
                    <a:pt x="1683" y="14"/>
                    <a:pt x="1666" y="47"/>
                  </a:cubicBezTo>
                  <a:cubicBezTo>
                    <a:pt x="1514" y="290"/>
                    <a:pt x="1332" y="503"/>
                    <a:pt x="1119" y="685"/>
                  </a:cubicBezTo>
                  <a:cubicBezTo>
                    <a:pt x="724" y="1080"/>
                    <a:pt x="390" y="1567"/>
                    <a:pt x="25" y="2022"/>
                  </a:cubicBezTo>
                  <a:cubicBezTo>
                    <a:pt x="0" y="2047"/>
                    <a:pt x="36" y="2092"/>
                    <a:pt x="66" y="2092"/>
                  </a:cubicBezTo>
                  <a:cubicBezTo>
                    <a:pt x="73" y="2092"/>
                    <a:pt x="80" y="2089"/>
                    <a:pt x="86" y="2083"/>
                  </a:cubicBezTo>
                  <a:cubicBezTo>
                    <a:pt x="481" y="1658"/>
                    <a:pt x="876" y="1232"/>
                    <a:pt x="1241" y="807"/>
                  </a:cubicBezTo>
                  <a:cubicBezTo>
                    <a:pt x="1423" y="594"/>
                    <a:pt x="1575" y="320"/>
                    <a:pt x="1818" y="138"/>
                  </a:cubicBezTo>
                  <a:cubicBezTo>
                    <a:pt x="1885" y="94"/>
                    <a:pt x="1806" y="1"/>
                    <a:pt x="173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1" name="Google Shape;671;p42"/>
          <p:cNvGrpSpPr/>
          <p:nvPr/>
        </p:nvGrpSpPr>
        <p:grpSpPr>
          <a:xfrm>
            <a:off x="-385433" y="3639035"/>
            <a:ext cx="1211444" cy="1630231"/>
            <a:chOff x="-1138858" y="3639035"/>
            <a:chExt cx="1211444" cy="1630231"/>
          </a:xfrm>
        </p:grpSpPr>
        <p:sp>
          <p:nvSpPr>
            <p:cNvPr id="672" name="Google Shape;672;p42"/>
            <p:cNvSpPr/>
            <p:nvPr/>
          </p:nvSpPr>
          <p:spPr>
            <a:xfrm>
              <a:off x="-985216" y="4615716"/>
              <a:ext cx="897590" cy="653550"/>
            </a:xfrm>
            <a:custGeom>
              <a:avLst/>
              <a:gdLst/>
              <a:ahLst/>
              <a:cxnLst/>
              <a:rect l="l" t="t" r="r" b="b"/>
              <a:pathLst>
                <a:path w="12432" h="905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730" y="7934"/>
                    <a:pt x="1854" y="8390"/>
                  </a:cubicBezTo>
                  <a:cubicBezTo>
                    <a:pt x="2536" y="8648"/>
                    <a:pt x="5295" y="9051"/>
                    <a:pt x="7721" y="9051"/>
                  </a:cubicBezTo>
                  <a:cubicBezTo>
                    <a:pt x="9298" y="9051"/>
                    <a:pt x="10734" y="8881"/>
                    <a:pt x="11368" y="8390"/>
                  </a:cubicBezTo>
                  <a:cubicBezTo>
                    <a:pt x="12432" y="5958"/>
                    <a:pt x="12310" y="761"/>
                    <a:pt x="12310" y="76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2"/>
            <p:cNvSpPr/>
            <p:nvPr/>
          </p:nvSpPr>
          <p:spPr>
            <a:xfrm>
              <a:off x="-1138858" y="4236121"/>
              <a:ext cx="1211444" cy="576505"/>
            </a:xfrm>
            <a:custGeom>
              <a:avLst/>
              <a:gdLst/>
              <a:ahLst/>
              <a:cxnLst/>
              <a:rect l="l" t="t" r="r" b="b"/>
              <a:pathLst>
                <a:path w="16779" h="7984" extrusionOk="0">
                  <a:moveTo>
                    <a:pt x="9380" y="0"/>
                  </a:moveTo>
                  <a:cubicBezTo>
                    <a:pt x="4747" y="0"/>
                    <a:pt x="456" y="1914"/>
                    <a:pt x="456" y="1914"/>
                  </a:cubicBezTo>
                  <a:cubicBezTo>
                    <a:pt x="456" y="1914"/>
                    <a:pt x="0" y="3829"/>
                    <a:pt x="1034" y="6352"/>
                  </a:cubicBezTo>
                  <a:cubicBezTo>
                    <a:pt x="2801" y="7604"/>
                    <a:pt x="5904" y="7984"/>
                    <a:pt x="8827" y="7984"/>
                  </a:cubicBezTo>
                  <a:cubicBezTo>
                    <a:pt x="12290" y="7984"/>
                    <a:pt x="15499" y="7450"/>
                    <a:pt x="15928" y="7203"/>
                  </a:cubicBezTo>
                  <a:cubicBezTo>
                    <a:pt x="16718" y="6717"/>
                    <a:pt x="16779" y="2461"/>
                    <a:pt x="16779" y="2461"/>
                  </a:cubicBezTo>
                  <a:cubicBezTo>
                    <a:pt x="14665" y="598"/>
                    <a:pt x="11969" y="0"/>
                    <a:pt x="93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2"/>
            <p:cNvSpPr/>
            <p:nvPr/>
          </p:nvSpPr>
          <p:spPr>
            <a:xfrm>
              <a:off x="-1105935" y="4242619"/>
              <a:ext cx="1178521" cy="342480"/>
            </a:xfrm>
            <a:custGeom>
              <a:avLst/>
              <a:gdLst/>
              <a:ahLst/>
              <a:cxnLst/>
              <a:rect l="l" t="t" r="r" b="b"/>
              <a:pathLst>
                <a:path w="16323" h="4743" extrusionOk="0">
                  <a:moveTo>
                    <a:pt x="8177" y="0"/>
                  </a:moveTo>
                  <a:cubicBezTo>
                    <a:pt x="3648" y="0"/>
                    <a:pt x="0" y="1064"/>
                    <a:pt x="0" y="2371"/>
                  </a:cubicBezTo>
                  <a:cubicBezTo>
                    <a:pt x="0" y="3678"/>
                    <a:pt x="3648" y="4742"/>
                    <a:pt x="8177" y="4742"/>
                  </a:cubicBezTo>
                  <a:cubicBezTo>
                    <a:pt x="12675" y="4742"/>
                    <a:pt x="16323" y="3678"/>
                    <a:pt x="16323" y="2371"/>
                  </a:cubicBezTo>
                  <a:cubicBezTo>
                    <a:pt x="16323" y="1064"/>
                    <a:pt x="12675" y="0"/>
                    <a:pt x="81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2"/>
            <p:cNvSpPr/>
            <p:nvPr/>
          </p:nvSpPr>
          <p:spPr>
            <a:xfrm>
              <a:off x="-934358" y="4335256"/>
              <a:ext cx="880200" cy="139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2"/>
            <p:cNvSpPr/>
            <p:nvPr/>
          </p:nvSpPr>
          <p:spPr>
            <a:xfrm>
              <a:off x="-631941" y="3639035"/>
              <a:ext cx="546554" cy="829736"/>
            </a:xfrm>
            <a:custGeom>
              <a:avLst/>
              <a:gdLst/>
              <a:ahLst/>
              <a:cxnLst/>
              <a:rect l="l" t="t" r="r" b="b"/>
              <a:pathLst>
                <a:path w="7570" h="11491" extrusionOk="0">
                  <a:moveTo>
                    <a:pt x="3905" y="0"/>
                  </a:moveTo>
                  <a:cubicBezTo>
                    <a:pt x="2721" y="0"/>
                    <a:pt x="1152" y="6248"/>
                    <a:pt x="426" y="9575"/>
                  </a:cubicBezTo>
                  <a:cubicBezTo>
                    <a:pt x="214" y="10487"/>
                    <a:pt x="62" y="11156"/>
                    <a:pt x="1" y="11460"/>
                  </a:cubicBezTo>
                  <a:cubicBezTo>
                    <a:pt x="426" y="11460"/>
                    <a:pt x="822" y="11490"/>
                    <a:pt x="1277" y="11490"/>
                  </a:cubicBezTo>
                  <a:cubicBezTo>
                    <a:pt x="2828" y="11490"/>
                    <a:pt x="4256" y="11369"/>
                    <a:pt x="5320" y="11217"/>
                  </a:cubicBezTo>
                  <a:cubicBezTo>
                    <a:pt x="5624" y="10882"/>
                    <a:pt x="6019" y="10457"/>
                    <a:pt x="6384" y="10031"/>
                  </a:cubicBezTo>
                  <a:cubicBezTo>
                    <a:pt x="6992" y="9271"/>
                    <a:pt x="7448" y="8542"/>
                    <a:pt x="7144" y="8299"/>
                  </a:cubicBezTo>
                  <a:cubicBezTo>
                    <a:pt x="7096" y="8263"/>
                    <a:pt x="7036" y="8247"/>
                    <a:pt x="6965" y="8247"/>
                  </a:cubicBezTo>
                  <a:cubicBezTo>
                    <a:pt x="6490" y="8247"/>
                    <a:pt x="5532" y="8991"/>
                    <a:pt x="4712" y="9758"/>
                  </a:cubicBezTo>
                  <a:cubicBezTo>
                    <a:pt x="3861" y="10487"/>
                    <a:pt x="3162" y="11217"/>
                    <a:pt x="3162" y="11217"/>
                  </a:cubicBezTo>
                  <a:cubicBezTo>
                    <a:pt x="3162" y="11217"/>
                    <a:pt x="3557" y="10578"/>
                    <a:pt x="4074" y="9666"/>
                  </a:cubicBezTo>
                  <a:cubicBezTo>
                    <a:pt x="5381" y="7448"/>
                    <a:pt x="7569" y="3496"/>
                    <a:pt x="7022" y="3223"/>
                  </a:cubicBezTo>
                  <a:cubicBezTo>
                    <a:pt x="7004" y="3214"/>
                    <a:pt x="6984" y="3210"/>
                    <a:pt x="6963" y="3210"/>
                  </a:cubicBezTo>
                  <a:cubicBezTo>
                    <a:pt x="6300" y="3210"/>
                    <a:pt x="4093" y="7192"/>
                    <a:pt x="2828" y="9606"/>
                  </a:cubicBezTo>
                  <a:cubicBezTo>
                    <a:pt x="2281" y="10639"/>
                    <a:pt x="1916" y="11369"/>
                    <a:pt x="1916" y="11369"/>
                  </a:cubicBezTo>
                  <a:cubicBezTo>
                    <a:pt x="1916" y="11369"/>
                    <a:pt x="2129" y="10669"/>
                    <a:pt x="2433" y="9575"/>
                  </a:cubicBezTo>
                  <a:cubicBezTo>
                    <a:pt x="3375" y="6384"/>
                    <a:pt x="5107" y="61"/>
                    <a:pt x="3922" y="1"/>
                  </a:cubicBezTo>
                  <a:cubicBezTo>
                    <a:pt x="3916" y="0"/>
                    <a:pt x="3911" y="0"/>
                    <a:pt x="39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7" name="Google Shape;677;p42"/>
          <p:cNvSpPr/>
          <p:nvPr/>
        </p:nvSpPr>
        <p:spPr>
          <a:xfrm>
            <a:off x="1156618" y="900687"/>
            <a:ext cx="1170794" cy="67997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>
            <a:off x="8095965" y="4008298"/>
            <a:ext cx="1950884" cy="1283366"/>
            <a:chOff x="2238621" y="-1082064"/>
            <a:chExt cx="1831816" cy="1205152"/>
          </a:xfrm>
        </p:grpSpPr>
        <p:grpSp>
          <p:nvGrpSpPr>
            <p:cNvPr id="680" name="Google Shape;680;p42"/>
            <p:cNvGrpSpPr/>
            <p:nvPr/>
          </p:nvGrpSpPr>
          <p:grpSpPr>
            <a:xfrm>
              <a:off x="2238621" y="-1082064"/>
              <a:ext cx="1405317" cy="1205152"/>
              <a:chOff x="7020531" y="2940607"/>
              <a:chExt cx="1260261" cy="1080756"/>
            </a:xfrm>
          </p:grpSpPr>
          <p:sp>
            <p:nvSpPr>
              <p:cNvPr id="681" name="Google Shape;681;p42"/>
              <p:cNvSpPr/>
              <p:nvPr/>
            </p:nvSpPr>
            <p:spPr>
              <a:xfrm>
                <a:off x="7047373" y="2940607"/>
                <a:ext cx="1233419" cy="1080351"/>
              </a:xfrm>
              <a:custGeom>
                <a:avLst/>
                <a:gdLst/>
                <a:ahLst/>
                <a:cxnLst/>
                <a:rect l="l" t="t" r="r" b="b"/>
                <a:pathLst>
                  <a:path w="51694" h="45274" extrusionOk="0">
                    <a:moveTo>
                      <a:pt x="37153" y="14505"/>
                    </a:moveTo>
                    <a:cubicBezTo>
                      <a:pt x="37897" y="14505"/>
                      <a:pt x="38566" y="14735"/>
                      <a:pt x="39059" y="15216"/>
                    </a:cubicBezTo>
                    <a:cubicBezTo>
                      <a:pt x="40396" y="16523"/>
                      <a:pt x="39910" y="19167"/>
                      <a:pt x="37995" y="21143"/>
                    </a:cubicBezTo>
                    <a:cubicBezTo>
                      <a:pt x="36785" y="22391"/>
                      <a:pt x="35295" y="23069"/>
                      <a:pt x="34025" y="23069"/>
                    </a:cubicBezTo>
                    <a:cubicBezTo>
                      <a:pt x="33286" y="23069"/>
                      <a:pt x="32621" y="22840"/>
                      <a:pt x="32128" y="22359"/>
                    </a:cubicBezTo>
                    <a:cubicBezTo>
                      <a:pt x="30791" y="21052"/>
                      <a:pt x="31247" y="18407"/>
                      <a:pt x="33162" y="16431"/>
                    </a:cubicBezTo>
                    <a:cubicBezTo>
                      <a:pt x="34372" y="15183"/>
                      <a:pt x="35874" y="14505"/>
                      <a:pt x="37153" y="14505"/>
                    </a:cubicBezTo>
                    <a:close/>
                    <a:moveTo>
                      <a:pt x="32645" y="1"/>
                    </a:moveTo>
                    <a:cubicBezTo>
                      <a:pt x="28949" y="1"/>
                      <a:pt x="24832" y="1426"/>
                      <a:pt x="21368" y="4091"/>
                    </a:cubicBezTo>
                    <a:cubicBezTo>
                      <a:pt x="14742" y="9167"/>
                      <a:pt x="0" y="31568"/>
                      <a:pt x="13374" y="42055"/>
                    </a:cubicBezTo>
                    <a:cubicBezTo>
                      <a:pt x="16290" y="44329"/>
                      <a:pt x="19514" y="45273"/>
                      <a:pt x="22804" y="45273"/>
                    </a:cubicBezTo>
                    <a:cubicBezTo>
                      <a:pt x="34639" y="45273"/>
                      <a:pt x="47313" y="33053"/>
                      <a:pt x="49454" y="26584"/>
                    </a:cubicBezTo>
                    <a:cubicBezTo>
                      <a:pt x="51693" y="19714"/>
                      <a:pt x="48850" y="16719"/>
                      <a:pt x="46201" y="16719"/>
                    </a:cubicBezTo>
                    <a:cubicBezTo>
                      <a:pt x="45650" y="16719"/>
                      <a:pt x="45108" y="16849"/>
                      <a:pt x="44621" y="17100"/>
                    </a:cubicBezTo>
                    <a:cubicBezTo>
                      <a:pt x="43838" y="17513"/>
                      <a:pt x="43209" y="17676"/>
                      <a:pt x="42710" y="17676"/>
                    </a:cubicBezTo>
                    <a:cubicBezTo>
                      <a:pt x="41407" y="17676"/>
                      <a:pt x="40990" y="16566"/>
                      <a:pt x="41034" y="15884"/>
                    </a:cubicBezTo>
                    <a:cubicBezTo>
                      <a:pt x="41277" y="12906"/>
                      <a:pt x="44773" y="8863"/>
                      <a:pt x="40852" y="3635"/>
                    </a:cubicBezTo>
                    <a:cubicBezTo>
                      <a:pt x="38990" y="1166"/>
                      <a:pt x="35989" y="1"/>
                      <a:pt x="32645" y="1"/>
                    </a:cubicBezTo>
                    <a:close/>
                  </a:path>
                </a:pathLst>
              </a:custGeom>
              <a:solidFill>
                <a:srgbClr val="EC97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42"/>
              <p:cNvSpPr/>
              <p:nvPr/>
            </p:nvSpPr>
            <p:spPr>
              <a:xfrm>
                <a:off x="7020531" y="2940989"/>
                <a:ext cx="1018273" cy="1065532"/>
              </a:xfrm>
              <a:custGeom>
                <a:avLst/>
                <a:gdLst/>
                <a:ahLst/>
                <a:cxnLst/>
                <a:rect l="l" t="t" r="r" b="b"/>
                <a:pathLst>
                  <a:path w="42677" h="44653" extrusionOk="0">
                    <a:moveTo>
                      <a:pt x="32630" y="1"/>
                    </a:moveTo>
                    <a:cubicBezTo>
                      <a:pt x="28941" y="1"/>
                      <a:pt x="24838" y="1417"/>
                      <a:pt x="21369" y="4075"/>
                    </a:cubicBezTo>
                    <a:cubicBezTo>
                      <a:pt x="14773" y="9151"/>
                      <a:pt x="0" y="31583"/>
                      <a:pt x="13405" y="42039"/>
                    </a:cubicBezTo>
                    <a:cubicBezTo>
                      <a:pt x="14986" y="43285"/>
                      <a:pt x="16688" y="44136"/>
                      <a:pt x="18420" y="44653"/>
                    </a:cubicBezTo>
                    <a:cubicBezTo>
                      <a:pt x="25259" y="38270"/>
                      <a:pt x="30974" y="30853"/>
                      <a:pt x="35624" y="22738"/>
                    </a:cubicBezTo>
                    <a:lnTo>
                      <a:pt x="35624" y="22738"/>
                    </a:lnTo>
                    <a:cubicBezTo>
                      <a:pt x="35073" y="22951"/>
                      <a:pt x="34522" y="23060"/>
                      <a:pt x="34006" y="23060"/>
                    </a:cubicBezTo>
                    <a:cubicBezTo>
                      <a:pt x="33272" y="23060"/>
                      <a:pt x="32611" y="22837"/>
                      <a:pt x="32129" y="22373"/>
                    </a:cubicBezTo>
                    <a:cubicBezTo>
                      <a:pt x="30791" y="21066"/>
                      <a:pt x="31278" y="18422"/>
                      <a:pt x="33193" y="16446"/>
                    </a:cubicBezTo>
                    <a:cubicBezTo>
                      <a:pt x="34410" y="15190"/>
                      <a:pt x="35922" y="14511"/>
                      <a:pt x="37197" y="14511"/>
                    </a:cubicBezTo>
                    <a:cubicBezTo>
                      <a:pt x="37929" y="14511"/>
                      <a:pt x="38583" y="14734"/>
                      <a:pt x="39059" y="15200"/>
                    </a:cubicBezTo>
                    <a:cubicBezTo>
                      <a:pt x="39181" y="15321"/>
                      <a:pt x="39302" y="15473"/>
                      <a:pt x="39393" y="15595"/>
                    </a:cubicBezTo>
                    <a:cubicBezTo>
                      <a:pt x="40579" y="13133"/>
                      <a:pt x="41673" y="10610"/>
                      <a:pt x="42676" y="8057"/>
                    </a:cubicBezTo>
                    <a:cubicBezTo>
                      <a:pt x="42554" y="6689"/>
                      <a:pt x="42068" y="5230"/>
                      <a:pt x="40883" y="3649"/>
                    </a:cubicBezTo>
                    <a:cubicBezTo>
                      <a:pt x="39000" y="1173"/>
                      <a:pt x="35986" y="1"/>
                      <a:pt x="32630" y="1"/>
                    </a:cubicBezTo>
                    <a:close/>
                  </a:path>
                </a:pathLst>
              </a:custGeom>
              <a:solidFill>
                <a:srgbClr val="F9C1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42"/>
              <p:cNvSpPr/>
              <p:nvPr/>
            </p:nvSpPr>
            <p:spPr>
              <a:xfrm>
                <a:off x="7460032" y="3133225"/>
                <a:ext cx="794466" cy="888138"/>
              </a:xfrm>
              <a:custGeom>
                <a:avLst/>
                <a:gdLst/>
                <a:ahLst/>
                <a:cxnLst/>
                <a:rect l="l" t="t" r="r" b="b"/>
                <a:pathLst>
                  <a:path w="33297" h="37219" extrusionOk="0">
                    <a:moveTo>
                      <a:pt x="24256" y="1"/>
                    </a:moveTo>
                    <a:cubicBezTo>
                      <a:pt x="23253" y="2554"/>
                      <a:pt x="22159" y="5077"/>
                      <a:pt x="20973" y="7539"/>
                    </a:cubicBezTo>
                    <a:cubicBezTo>
                      <a:pt x="21885" y="8937"/>
                      <a:pt x="21338" y="11277"/>
                      <a:pt x="19606" y="13071"/>
                    </a:cubicBezTo>
                    <a:cubicBezTo>
                      <a:pt x="18876" y="13831"/>
                      <a:pt x="18025" y="14378"/>
                      <a:pt x="17204" y="14682"/>
                    </a:cubicBezTo>
                    <a:cubicBezTo>
                      <a:pt x="12554" y="22797"/>
                      <a:pt x="6839" y="30214"/>
                      <a:pt x="0" y="36597"/>
                    </a:cubicBezTo>
                    <a:cubicBezTo>
                      <a:pt x="1447" y="37024"/>
                      <a:pt x="2930" y="37219"/>
                      <a:pt x="4426" y="37219"/>
                    </a:cubicBezTo>
                    <a:cubicBezTo>
                      <a:pt x="16255" y="37219"/>
                      <a:pt x="28903" y="25015"/>
                      <a:pt x="31034" y="18512"/>
                    </a:cubicBezTo>
                    <a:cubicBezTo>
                      <a:pt x="33296" y="11651"/>
                      <a:pt x="30446" y="8675"/>
                      <a:pt x="27793" y="8675"/>
                    </a:cubicBezTo>
                    <a:cubicBezTo>
                      <a:pt x="27238" y="8675"/>
                      <a:pt x="26691" y="8806"/>
                      <a:pt x="26201" y="9059"/>
                    </a:cubicBezTo>
                    <a:cubicBezTo>
                      <a:pt x="25421" y="9461"/>
                      <a:pt x="24793" y="9621"/>
                      <a:pt x="24295" y="9621"/>
                    </a:cubicBezTo>
                    <a:cubicBezTo>
                      <a:pt x="22989" y="9621"/>
                      <a:pt x="22571" y="8525"/>
                      <a:pt x="22615" y="7843"/>
                    </a:cubicBezTo>
                    <a:cubicBezTo>
                      <a:pt x="22797" y="5745"/>
                      <a:pt x="24530" y="3162"/>
                      <a:pt x="24256" y="1"/>
                    </a:cubicBezTo>
                    <a:close/>
                  </a:path>
                </a:pathLst>
              </a:custGeom>
              <a:solidFill>
                <a:srgbClr val="F4AE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42"/>
              <p:cNvSpPr/>
              <p:nvPr/>
            </p:nvSpPr>
            <p:spPr>
              <a:xfrm>
                <a:off x="7640604" y="3017230"/>
                <a:ext cx="159576" cy="175509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7355" extrusionOk="0">
                    <a:moveTo>
                      <a:pt x="5311" y="0"/>
                    </a:moveTo>
                    <a:cubicBezTo>
                      <a:pt x="4164" y="0"/>
                      <a:pt x="2986" y="468"/>
                      <a:pt x="2037" y="1761"/>
                    </a:cubicBezTo>
                    <a:cubicBezTo>
                      <a:pt x="1" y="4558"/>
                      <a:pt x="2129" y="6746"/>
                      <a:pt x="4591" y="7354"/>
                    </a:cubicBezTo>
                    <a:cubicBezTo>
                      <a:pt x="4499" y="4679"/>
                      <a:pt x="5077" y="2096"/>
                      <a:pt x="6688" y="211"/>
                    </a:cubicBezTo>
                    <a:cubicBezTo>
                      <a:pt x="6246" y="79"/>
                      <a:pt x="5781" y="0"/>
                      <a:pt x="53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42"/>
              <p:cNvSpPr/>
              <p:nvPr/>
            </p:nvSpPr>
            <p:spPr>
              <a:xfrm>
                <a:off x="7747950" y="3022265"/>
                <a:ext cx="155233" cy="174387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7308" extrusionOk="0">
                    <a:moveTo>
                      <a:pt x="2189" y="0"/>
                    </a:moveTo>
                    <a:cubicBezTo>
                      <a:pt x="578" y="1885"/>
                      <a:pt x="0" y="4468"/>
                      <a:pt x="92" y="7143"/>
                    </a:cubicBezTo>
                    <a:cubicBezTo>
                      <a:pt x="541" y="7251"/>
                      <a:pt x="999" y="7308"/>
                      <a:pt x="1446" y="7308"/>
                    </a:cubicBezTo>
                    <a:cubicBezTo>
                      <a:pt x="2390" y="7308"/>
                      <a:pt x="3282" y="7052"/>
                      <a:pt x="3921" y="6474"/>
                    </a:cubicBezTo>
                    <a:cubicBezTo>
                      <a:pt x="6505" y="4104"/>
                      <a:pt x="5441" y="2523"/>
                      <a:pt x="4651" y="1550"/>
                    </a:cubicBezTo>
                    <a:cubicBezTo>
                      <a:pt x="4195" y="973"/>
                      <a:pt x="3283" y="335"/>
                      <a:pt x="21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42"/>
              <p:cNvSpPr/>
              <p:nvPr/>
            </p:nvSpPr>
            <p:spPr>
              <a:xfrm>
                <a:off x="7405798" y="3186176"/>
                <a:ext cx="123881" cy="177513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7439" extrusionOk="0">
                    <a:moveTo>
                      <a:pt x="4918" y="1"/>
                    </a:moveTo>
                    <a:lnTo>
                      <a:pt x="4918" y="1"/>
                    </a:lnTo>
                    <a:cubicBezTo>
                      <a:pt x="3337" y="31"/>
                      <a:pt x="1665" y="760"/>
                      <a:pt x="966" y="2919"/>
                    </a:cubicBezTo>
                    <a:cubicBezTo>
                      <a:pt x="1" y="6014"/>
                      <a:pt x="2299" y="7438"/>
                      <a:pt x="4688" y="7438"/>
                    </a:cubicBezTo>
                    <a:cubicBezTo>
                      <a:pt x="4855" y="7438"/>
                      <a:pt x="5024" y="7431"/>
                      <a:pt x="5191" y="7417"/>
                    </a:cubicBezTo>
                    <a:cubicBezTo>
                      <a:pt x="4249" y="4925"/>
                      <a:pt x="3975" y="2280"/>
                      <a:pt x="4918" y="1"/>
                    </a:cubicBez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42"/>
              <p:cNvSpPr/>
              <p:nvPr/>
            </p:nvSpPr>
            <p:spPr>
              <a:xfrm>
                <a:off x="7500642" y="3186129"/>
                <a:ext cx="150867" cy="17706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7420" extrusionOk="0">
                    <a:moveTo>
                      <a:pt x="1098" y="0"/>
                    </a:moveTo>
                    <a:cubicBezTo>
                      <a:pt x="1046" y="0"/>
                      <a:pt x="995" y="1"/>
                      <a:pt x="943" y="3"/>
                    </a:cubicBezTo>
                    <a:cubicBezTo>
                      <a:pt x="0" y="2282"/>
                      <a:pt x="274" y="4927"/>
                      <a:pt x="1216" y="7419"/>
                    </a:cubicBezTo>
                    <a:cubicBezTo>
                      <a:pt x="2645" y="7298"/>
                      <a:pt x="4013" y="6690"/>
                      <a:pt x="4621" y="5565"/>
                    </a:cubicBezTo>
                    <a:cubicBezTo>
                      <a:pt x="6323" y="2525"/>
                      <a:pt x="4803" y="1370"/>
                      <a:pt x="3769" y="702"/>
                    </a:cubicBezTo>
                    <a:cubicBezTo>
                      <a:pt x="3161" y="296"/>
                      <a:pt x="2165" y="0"/>
                      <a:pt x="10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42"/>
              <p:cNvSpPr/>
              <p:nvPr/>
            </p:nvSpPr>
            <p:spPr>
              <a:xfrm>
                <a:off x="7295398" y="3487178"/>
                <a:ext cx="149411" cy="174029"/>
              </a:xfrm>
              <a:custGeom>
                <a:avLst/>
                <a:gdLst/>
                <a:ahLst/>
                <a:cxnLst/>
                <a:rect l="l" t="t" r="r" b="b"/>
                <a:pathLst>
                  <a:path w="6262" h="7293" extrusionOk="0">
                    <a:moveTo>
                      <a:pt x="2493" y="1"/>
                    </a:moveTo>
                    <a:cubicBezTo>
                      <a:pt x="1125" y="791"/>
                      <a:pt x="0" y="2220"/>
                      <a:pt x="426" y="4469"/>
                    </a:cubicBezTo>
                    <a:cubicBezTo>
                      <a:pt x="812" y="6508"/>
                      <a:pt x="2085" y="7292"/>
                      <a:pt x="3502" y="7292"/>
                    </a:cubicBezTo>
                    <a:cubicBezTo>
                      <a:pt x="4430" y="7292"/>
                      <a:pt x="5420" y="6956"/>
                      <a:pt x="6262" y="6414"/>
                    </a:cubicBezTo>
                    <a:cubicBezTo>
                      <a:pt x="4256" y="4651"/>
                      <a:pt x="2766" y="2463"/>
                      <a:pt x="24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42"/>
              <p:cNvSpPr/>
              <p:nvPr/>
            </p:nvSpPr>
            <p:spPr>
              <a:xfrm>
                <a:off x="7354857" y="3469544"/>
                <a:ext cx="141466" cy="170712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7154" extrusionOk="0">
                    <a:moveTo>
                      <a:pt x="2575" y="0"/>
                    </a:moveTo>
                    <a:cubicBezTo>
                      <a:pt x="1855" y="0"/>
                      <a:pt x="867" y="225"/>
                      <a:pt x="1" y="740"/>
                    </a:cubicBezTo>
                    <a:cubicBezTo>
                      <a:pt x="244" y="3202"/>
                      <a:pt x="1764" y="5390"/>
                      <a:pt x="3770" y="7153"/>
                    </a:cubicBezTo>
                    <a:cubicBezTo>
                      <a:pt x="4986" y="6363"/>
                      <a:pt x="5867" y="5147"/>
                      <a:pt x="5898" y="3901"/>
                    </a:cubicBezTo>
                    <a:cubicBezTo>
                      <a:pt x="5928" y="405"/>
                      <a:pt x="4074" y="101"/>
                      <a:pt x="2828" y="10"/>
                    </a:cubicBezTo>
                    <a:cubicBezTo>
                      <a:pt x="2748" y="4"/>
                      <a:pt x="2664" y="0"/>
                      <a:pt x="25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42"/>
              <p:cNvSpPr/>
              <p:nvPr/>
            </p:nvSpPr>
            <p:spPr>
              <a:xfrm>
                <a:off x="7376617" y="3753364"/>
                <a:ext cx="164658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7055" extrusionOk="0">
                    <a:moveTo>
                      <a:pt x="2068" y="1"/>
                    </a:moveTo>
                    <a:cubicBezTo>
                      <a:pt x="852" y="1004"/>
                      <a:pt x="1" y="2615"/>
                      <a:pt x="821" y="4743"/>
                    </a:cubicBezTo>
                    <a:cubicBezTo>
                      <a:pt x="1448" y="6403"/>
                      <a:pt x="2551" y="7054"/>
                      <a:pt x="3727" y="7054"/>
                    </a:cubicBezTo>
                    <a:cubicBezTo>
                      <a:pt x="4832" y="7054"/>
                      <a:pt x="6002" y="6478"/>
                      <a:pt x="6901" y="5624"/>
                    </a:cubicBezTo>
                    <a:cubicBezTo>
                      <a:pt x="4621" y="4256"/>
                      <a:pt x="2736" y="2372"/>
                      <a:pt x="2068" y="1"/>
                    </a:cubicBez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42"/>
              <p:cNvSpPr/>
              <p:nvPr/>
            </p:nvSpPr>
            <p:spPr>
              <a:xfrm>
                <a:off x="7425936" y="3722749"/>
                <a:ext cx="156689" cy="164842"/>
              </a:xfrm>
              <a:custGeom>
                <a:avLst/>
                <a:gdLst/>
                <a:ahLst/>
                <a:cxnLst/>
                <a:rect l="l" t="t" r="r" b="b"/>
                <a:pathLst>
                  <a:path w="6567" h="6908" extrusionOk="0">
                    <a:moveTo>
                      <a:pt x="3302" y="0"/>
                    </a:moveTo>
                    <a:cubicBezTo>
                      <a:pt x="3071" y="0"/>
                      <a:pt x="2850" y="18"/>
                      <a:pt x="2645" y="38"/>
                    </a:cubicBezTo>
                    <a:cubicBezTo>
                      <a:pt x="1916" y="129"/>
                      <a:pt x="852" y="554"/>
                      <a:pt x="1" y="1284"/>
                    </a:cubicBezTo>
                    <a:cubicBezTo>
                      <a:pt x="669" y="3655"/>
                      <a:pt x="2554" y="5539"/>
                      <a:pt x="4834" y="6907"/>
                    </a:cubicBezTo>
                    <a:cubicBezTo>
                      <a:pt x="5867" y="5934"/>
                      <a:pt x="6566" y="4597"/>
                      <a:pt x="6353" y="3351"/>
                    </a:cubicBezTo>
                    <a:cubicBezTo>
                      <a:pt x="5871" y="454"/>
                      <a:pt x="4475" y="0"/>
                      <a:pt x="33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2" name="Google Shape;692;p42"/>
            <p:cNvGrpSpPr/>
            <p:nvPr/>
          </p:nvGrpSpPr>
          <p:grpSpPr>
            <a:xfrm rot="-3668426">
              <a:off x="3073974" y="-844863"/>
              <a:ext cx="912500" cy="730750"/>
              <a:chOff x="2179003" y="2368249"/>
              <a:chExt cx="1738088" cy="1391899"/>
            </a:xfrm>
          </p:grpSpPr>
          <p:sp>
            <p:nvSpPr>
              <p:cNvPr id="693" name="Google Shape;693;p42"/>
              <p:cNvSpPr/>
              <p:nvPr/>
            </p:nvSpPr>
            <p:spPr>
              <a:xfrm rot="3281200">
                <a:off x="2454539" y="2964003"/>
                <a:ext cx="322662" cy="842178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11427" extrusionOk="0">
                    <a:moveTo>
                      <a:pt x="547" y="1"/>
                    </a:moveTo>
                    <a:cubicBezTo>
                      <a:pt x="91" y="3983"/>
                      <a:pt x="0" y="9363"/>
                      <a:pt x="2401" y="11247"/>
                    </a:cubicBezTo>
                    <a:cubicBezTo>
                      <a:pt x="2557" y="11373"/>
                      <a:pt x="2696" y="11427"/>
                      <a:pt x="2823" y="11427"/>
                    </a:cubicBezTo>
                    <a:cubicBezTo>
                      <a:pt x="3217" y="11427"/>
                      <a:pt x="3493" y="10909"/>
                      <a:pt x="3769" y="10427"/>
                    </a:cubicBezTo>
                    <a:cubicBezTo>
                      <a:pt x="4012" y="9971"/>
                      <a:pt x="4225" y="9332"/>
                      <a:pt x="4377" y="8542"/>
                    </a:cubicBezTo>
                    <a:cubicBezTo>
                      <a:pt x="2584" y="6050"/>
                      <a:pt x="1368" y="3040"/>
                      <a:pt x="547" y="1"/>
                    </a:cubicBez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42"/>
              <p:cNvSpPr/>
              <p:nvPr/>
            </p:nvSpPr>
            <p:spPr>
              <a:xfrm rot="3281200">
                <a:off x="2704715" y="2770707"/>
                <a:ext cx="342782" cy="983536"/>
              </a:xfrm>
              <a:custGeom>
                <a:avLst/>
                <a:gdLst/>
                <a:ahLst/>
                <a:cxnLst/>
                <a:rect l="l" t="t" r="r" b="b"/>
                <a:pathLst>
                  <a:path w="4651" h="13345" extrusionOk="0">
                    <a:moveTo>
                      <a:pt x="3009" y="0"/>
                    </a:moveTo>
                    <a:lnTo>
                      <a:pt x="760" y="152"/>
                    </a:lnTo>
                    <a:cubicBezTo>
                      <a:pt x="760" y="152"/>
                      <a:pt x="304" y="2158"/>
                      <a:pt x="0" y="4803"/>
                    </a:cubicBezTo>
                    <a:cubicBezTo>
                      <a:pt x="821" y="7842"/>
                      <a:pt x="2037" y="10852"/>
                      <a:pt x="3830" y="13344"/>
                    </a:cubicBezTo>
                    <a:cubicBezTo>
                      <a:pt x="4651" y="8997"/>
                      <a:pt x="3952" y="608"/>
                      <a:pt x="30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42"/>
              <p:cNvSpPr/>
              <p:nvPr/>
            </p:nvSpPr>
            <p:spPr>
              <a:xfrm rot="3281200">
                <a:off x="3315949" y="2423720"/>
                <a:ext cx="403290" cy="535362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7264" extrusionOk="0">
                    <a:moveTo>
                      <a:pt x="2948" y="0"/>
                    </a:moveTo>
                    <a:cubicBezTo>
                      <a:pt x="3404" y="2432"/>
                      <a:pt x="0" y="4772"/>
                      <a:pt x="2584" y="6991"/>
                    </a:cubicBezTo>
                    <a:cubicBezTo>
                      <a:pt x="2614" y="7022"/>
                      <a:pt x="2584" y="7052"/>
                      <a:pt x="2553" y="7052"/>
                    </a:cubicBezTo>
                    <a:cubicBezTo>
                      <a:pt x="2657" y="7091"/>
                      <a:pt x="2889" y="7174"/>
                      <a:pt x="3184" y="7224"/>
                    </a:cubicBezTo>
                    <a:lnTo>
                      <a:pt x="3184" y="7224"/>
                    </a:lnTo>
                    <a:cubicBezTo>
                      <a:pt x="1587" y="4947"/>
                      <a:pt x="3525" y="2398"/>
                      <a:pt x="2948" y="0"/>
                    </a:cubicBezTo>
                    <a:close/>
                    <a:moveTo>
                      <a:pt x="3344" y="547"/>
                    </a:moveTo>
                    <a:lnTo>
                      <a:pt x="3344" y="547"/>
                    </a:lnTo>
                    <a:cubicBezTo>
                      <a:pt x="3435" y="912"/>
                      <a:pt x="3496" y="1277"/>
                      <a:pt x="3647" y="1581"/>
                    </a:cubicBezTo>
                    <a:cubicBezTo>
                      <a:pt x="3860" y="2037"/>
                      <a:pt x="4012" y="2584"/>
                      <a:pt x="3982" y="3070"/>
                    </a:cubicBezTo>
                    <a:cubicBezTo>
                      <a:pt x="3951" y="4499"/>
                      <a:pt x="3344" y="5715"/>
                      <a:pt x="3587" y="7174"/>
                    </a:cubicBezTo>
                    <a:cubicBezTo>
                      <a:pt x="3587" y="7211"/>
                      <a:pt x="3563" y="7237"/>
                      <a:pt x="3539" y="7237"/>
                    </a:cubicBezTo>
                    <a:cubicBezTo>
                      <a:pt x="3523" y="7237"/>
                      <a:pt x="3507" y="7227"/>
                      <a:pt x="3496" y="7204"/>
                    </a:cubicBezTo>
                    <a:cubicBezTo>
                      <a:pt x="3192" y="6049"/>
                      <a:pt x="3526" y="5107"/>
                      <a:pt x="3739" y="3952"/>
                    </a:cubicBezTo>
                    <a:cubicBezTo>
                      <a:pt x="3921" y="2918"/>
                      <a:pt x="3647" y="2189"/>
                      <a:pt x="3283" y="1216"/>
                    </a:cubicBezTo>
                    <a:cubicBezTo>
                      <a:pt x="3252" y="1186"/>
                      <a:pt x="3252" y="1125"/>
                      <a:pt x="3222" y="1064"/>
                    </a:cubicBezTo>
                    <a:lnTo>
                      <a:pt x="3222" y="1064"/>
                    </a:lnTo>
                    <a:cubicBezTo>
                      <a:pt x="3222" y="3131"/>
                      <a:pt x="2097" y="5137"/>
                      <a:pt x="3252" y="7204"/>
                    </a:cubicBezTo>
                    <a:cubicBezTo>
                      <a:pt x="3252" y="7215"/>
                      <a:pt x="3249" y="7225"/>
                      <a:pt x="3243" y="7233"/>
                    </a:cubicBezTo>
                    <a:lnTo>
                      <a:pt x="3243" y="7233"/>
                    </a:lnTo>
                    <a:cubicBezTo>
                      <a:pt x="3223" y="7230"/>
                      <a:pt x="3203" y="7227"/>
                      <a:pt x="3184" y="7224"/>
                    </a:cubicBezTo>
                    <a:lnTo>
                      <a:pt x="3184" y="7224"/>
                    </a:lnTo>
                    <a:cubicBezTo>
                      <a:pt x="3187" y="7227"/>
                      <a:pt x="3189" y="7231"/>
                      <a:pt x="3192" y="7234"/>
                    </a:cubicBezTo>
                    <a:cubicBezTo>
                      <a:pt x="3200" y="7243"/>
                      <a:pt x="3209" y="7247"/>
                      <a:pt x="3218" y="7247"/>
                    </a:cubicBezTo>
                    <a:cubicBezTo>
                      <a:pt x="3228" y="7247"/>
                      <a:pt x="3236" y="7241"/>
                      <a:pt x="3243" y="7233"/>
                    </a:cubicBezTo>
                    <a:lnTo>
                      <a:pt x="3243" y="7233"/>
                    </a:lnTo>
                    <a:cubicBezTo>
                      <a:pt x="3366" y="7251"/>
                      <a:pt x="3499" y="7263"/>
                      <a:pt x="3638" y="7263"/>
                    </a:cubicBezTo>
                    <a:cubicBezTo>
                      <a:pt x="3934" y="7263"/>
                      <a:pt x="4255" y="7210"/>
                      <a:pt x="4559" y="7052"/>
                    </a:cubicBezTo>
                    <a:cubicBezTo>
                      <a:pt x="4559" y="7052"/>
                      <a:pt x="4529" y="7022"/>
                      <a:pt x="4559" y="6991"/>
                    </a:cubicBezTo>
                    <a:cubicBezTo>
                      <a:pt x="5106" y="5745"/>
                      <a:pt x="5471" y="4286"/>
                      <a:pt x="5076" y="2918"/>
                    </a:cubicBezTo>
                    <a:cubicBezTo>
                      <a:pt x="4833" y="1976"/>
                      <a:pt x="4286" y="1277"/>
                      <a:pt x="3647" y="639"/>
                    </a:cubicBezTo>
                    <a:lnTo>
                      <a:pt x="3647" y="639"/>
                    </a:lnTo>
                    <a:cubicBezTo>
                      <a:pt x="4134" y="1398"/>
                      <a:pt x="4651" y="2067"/>
                      <a:pt x="4772" y="3070"/>
                    </a:cubicBezTo>
                    <a:cubicBezTo>
                      <a:pt x="4833" y="3648"/>
                      <a:pt x="4863" y="4256"/>
                      <a:pt x="4711" y="4833"/>
                    </a:cubicBezTo>
                    <a:cubicBezTo>
                      <a:pt x="4529" y="5563"/>
                      <a:pt x="4225" y="6262"/>
                      <a:pt x="4347" y="7052"/>
                    </a:cubicBezTo>
                    <a:cubicBezTo>
                      <a:pt x="4365" y="7090"/>
                      <a:pt x="4338" y="7116"/>
                      <a:pt x="4307" y="7116"/>
                    </a:cubicBezTo>
                    <a:cubicBezTo>
                      <a:pt x="4288" y="7116"/>
                      <a:pt x="4267" y="7106"/>
                      <a:pt x="4255" y="7082"/>
                    </a:cubicBezTo>
                    <a:cubicBezTo>
                      <a:pt x="3982" y="5988"/>
                      <a:pt x="4711" y="5046"/>
                      <a:pt x="4681" y="3952"/>
                    </a:cubicBezTo>
                    <a:cubicBezTo>
                      <a:pt x="4620" y="2918"/>
                      <a:pt x="4407" y="1946"/>
                      <a:pt x="3769" y="1094"/>
                    </a:cubicBezTo>
                    <a:cubicBezTo>
                      <a:pt x="3617" y="912"/>
                      <a:pt x="3496" y="730"/>
                      <a:pt x="3344" y="547"/>
                    </a:cubicBezTo>
                    <a:close/>
                  </a:path>
                </a:pathLst>
              </a:custGeom>
              <a:solidFill>
                <a:srgbClr val="8C4B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42"/>
              <p:cNvSpPr/>
              <p:nvPr/>
            </p:nvSpPr>
            <p:spPr>
              <a:xfrm rot="3281200">
                <a:off x="3411557" y="2385923"/>
                <a:ext cx="174818" cy="461587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6263" extrusionOk="0">
                    <a:moveTo>
                      <a:pt x="2219" y="1"/>
                    </a:moveTo>
                    <a:cubicBezTo>
                      <a:pt x="2219" y="31"/>
                      <a:pt x="2219" y="31"/>
                      <a:pt x="2219" y="31"/>
                    </a:cubicBezTo>
                    <a:cubicBezTo>
                      <a:pt x="2098" y="1521"/>
                      <a:pt x="1156" y="1156"/>
                      <a:pt x="669" y="3436"/>
                    </a:cubicBezTo>
                    <a:cubicBezTo>
                      <a:pt x="365" y="4712"/>
                      <a:pt x="821" y="5685"/>
                      <a:pt x="1277" y="6262"/>
                    </a:cubicBezTo>
                    <a:cubicBezTo>
                      <a:pt x="1" y="4408"/>
                      <a:pt x="2371" y="1977"/>
                      <a:pt x="2219" y="1"/>
                    </a:cubicBezTo>
                    <a:close/>
                  </a:path>
                </a:pathLst>
              </a:custGeom>
              <a:solidFill>
                <a:srgbClr val="8C4B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42"/>
              <p:cNvSpPr/>
              <p:nvPr/>
            </p:nvSpPr>
            <p:spPr>
              <a:xfrm rot="3281200">
                <a:off x="3496570" y="2567043"/>
                <a:ext cx="271145" cy="506324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6870" extrusionOk="0">
                    <a:moveTo>
                      <a:pt x="1" y="0"/>
                    </a:moveTo>
                    <a:cubicBezTo>
                      <a:pt x="31" y="92"/>
                      <a:pt x="92" y="183"/>
                      <a:pt x="153" y="274"/>
                    </a:cubicBezTo>
                    <a:cubicBezTo>
                      <a:pt x="2250" y="1885"/>
                      <a:pt x="2615" y="4469"/>
                      <a:pt x="1582" y="6870"/>
                    </a:cubicBezTo>
                    <a:cubicBezTo>
                      <a:pt x="3679" y="4165"/>
                      <a:pt x="1065" y="487"/>
                      <a:pt x="1" y="0"/>
                    </a:cubicBezTo>
                    <a:close/>
                  </a:path>
                </a:pathLst>
              </a:custGeom>
              <a:solidFill>
                <a:srgbClr val="8C4B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42"/>
              <p:cNvSpPr/>
              <p:nvPr/>
            </p:nvSpPr>
            <p:spPr>
              <a:xfrm rot="3281200">
                <a:off x="3438478" y="2414098"/>
                <a:ext cx="145706" cy="53322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7235" extrusionOk="0">
                    <a:moveTo>
                      <a:pt x="1399" y="0"/>
                    </a:moveTo>
                    <a:cubicBezTo>
                      <a:pt x="1976" y="2401"/>
                      <a:pt x="1" y="4955"/>
                      <a:pt x="1581" y="7234"/>
                    </a:cubicBezTo>
                    <a:cubicBezTo>
                      <a:pt x="1581" y="7234"/>
                      <a:pt x="1612" y="7234"/>
                      <a:pt x="1612" y="7204"/>
                    </a:cubicBezTo>
                    <a:cubicBezTo>
                      <a:pt x="487" y="5107"/>
                      <a:pt x="1672" y="3131"/>
                      <a:pt x="1703" y="1064"/>
                    </a:cubicBezTo>
                    <a:cubicBezTo>
                      <a:pt x="1612" y="730"/>
                      <a:pt x="1581" y="304"/>
                      <a:pt x="1429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42"/>
              <p:cNvSpPr/>
              <p:nvPr/>
            </p:nvSpPr>
            <p:spPr>
              <a:xfrm rot="3281200">
                <a:off x="3515869" y="2489403"/>
                <a:ext cx="62793" cy="515684"/>
              </a:xfrm>
              <a:custGeom>
                <a:avLst/>
                <a:gdLst/>
                <a:ahLst/>
                <a:cxnLst/>
                <a:rect l="l" t="t" r="r" b="b"/>
                <a:pathLst>
                  <a:path w="852" h="6997" extrusionOk="0">
                    <a:moveTo>
                      <a:pt x="61" y="0"/>
                    </a:moveTo>
                    <a:lnTo>
                      <a:pt x="61" y="0"/>
                    </a:lnTo>
                    <a:cubicBezTo>
                      <a:pt x="91" y="274"/>
                      <a:pt x="122" y="548"/>
                      <a:pt x="122" y="821"/>
                    </a:cubicBezTo>
                    <a:cubicBezTo>
                      <a:pt x="122" y="882"/>
                      <a:pt x="152" y="912"/>
                      <a:pt x="152" y="973"/>
                    </a:cubicBezTo>
                    <a:cubicBezTo>
                      <a:pt x="517" y="1976"/>
                      <a:pt x="760" y="2675"/>
                      <a:pt x="578" y="3739"/>
                    </a:cubicBezTo>
                    <a:cubicBezTo>
                      <a:pt x="365" y="4864"/>
                      <a:pt x="0" y="5806"/>
                      <a:pt x="304" y="6961"/>
                    </a:cubicBezTo>
                    <a:cubicBezTo>
                      <a:pt x="304" y="6987"/>
                      <a:pt x="315" y="6996"/>
                      <a:pt x="328" y="6996"/>
                    </a:cubicBezTo>
                    <a:cubicBezTo>
                      <a:pt x="345" y="6996"/>
                      <a:pt x="365" y="6979"/>
                      <a:pt x="365" y="6961"/>
                    </a:cubicBezTo>
                    <a:cubicBezTo>
                      <a:pt x="183" y="5472"/>
                      <a:pt x="790" y="4286"/>
                      <a:pt x="851" y="2858"/>
                    </a:cubicBezTo>
                    <a:cubicBezTo>
                      <a:pt x="851" y="2341"/>
                      <a:pt x="730" y="1794"/>
                      <a:pt x="517" y="1338"/>
                    </a:cubicBezTo>
                    <a:cubicBezTo>
                      <a:pt x="395" y="1064"/>
                      <a:pt x="335" y="669"/>
                      <a:pt x="243" y="304"/>
                    </a:cubicBezTo>
                    <a:cubicBezTo>
                      <a:pt x="183" y="213"/>
                      <a:pt x="122" y="122"/>
                      <a:pt x="6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42"/>
              <p:cNvSpPr/>
              <p:nvPr/>
            </p:nvSpPr>
            <p:spPr>
              <a:xfrm rot="3281200">
                <a:off x="3711370" y="2544766"/>
                <a:ext cx="20194" cy="7849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1065" extrusionOk="0">
                    <a:moveTo>
                      <a:pt x="0" y="0"/>
                    </a:moveTo>
                    <a:cubicBezTo>
                      <a:pt x="152" y="304"/>
                      <a:pt x="183" y="730"/>
                      <a:pt x="274" y="1064"/>
                    </a:cubicBezTo>
                    <a:cubicBezTo>
                      <a:pt x="274" y="791"/>
                      <a:pt x="243" y="517"/>
                      <a:pt x="213" y="243"/>
                    </a:cubicBezTo>
                    <a:cubicBezTo>
                      <a:pt x="183" y="213"/>
                      <a:pt x="183" y="183"/>
                      <a:pt x="152" y="152"/>
                    </a:cubicBezTo>
                    <a:cubicBezTo>
                      <a:pt x="91" y="91"/>
                      <a:pt x="61" y="61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42"/>
              <p:cNvSpPr/>
              <p:nvPr/>
            </p:nvSpPr>
            <p:spPr>
              <a:xfrm rot="3281200">
                <a:off x="3749911" y="2548728"/>
                <a:ext cx="4569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62" h="31" extrusionOk="0">
                    <a:moveTo>
                      <a:pt x="1" y="0"/>
                    </a:moveTo>
                    <a:cubicBezTo>
                      <a:pt x="1" y="0"/>
                      <a:pt x="1" y="30"/>
                      <a:pt x="1" y="30"/>
                    </a:cubicBezTo>
                    <a:cubicBezTo>
                      <a:pt x="1" y="30"/>
                      <a:pt x="14" y="17"/>
                      <a:pt x="32" y="17"/>
                    </a:cubicBezTo>
                    <a:cubicBezTo>
                      <a:pt x="41" y="17"/>
                      <a:pt x="51" y="20"/>
                      <a:pt x="62" y="30"/>
                    </a:cubicBezTo>
                    <a:cubicBezTo>
                      <a:pt x="62" y="0"/>
                      <a:pt x="62" y="0"/>
                      <a:pt x="62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42"/>
              <p:cNvSpPr/>
              <p:nvPr/>
            </p:nvSpPr>
            <p:spPr>
              <a:xfrm rot="3281200">
                <a:off x="3515055" y="2525910"/>
                <a:ext cx="112099" cy="502197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681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1" y="91"/>
                      <a:pt x="31" y="152"/>
                      <a:pt x="61" y="243"/>
                    </a:cubicBezTo>
                    <a:cubicBezTo>
                      <a:pt x="183" y="426"/>
                      <a:pt x="335" y="608"/>
                      <a:pt x="456" y="821"/>
                    </a:cubicBezTo>
                    <a:cubicBezTo>
                      <a:pt x="1095" y="1672"/>
                      <a:pt x="1308" y="2614"/>
                      <a:pt x="1338" y="3678"/>
                    </a:cubicBezTo>
                    <a:cubicBezTo>
                      <a:pt x="1368" y="4742"/>
                      <a:pt x="608" y="5684"/>
                      <a:pt x="882" y="6778"/>
                    </a:cubicBezTo>
                    <a:cubicBezTo>
                      <a:pt x="882" y="6804"/>
                      <a:pt x="898" y="6813"/>
                      <a:pt x="917" y="6813"/>
                    </a:cubicBezTo>
                    <a:cubicBezTo>
                      <a:pt x="943" y="6813"/>
                      <a:pt x="973" y="6796"/>
                      <a:pt x="973" y="6778"/>
                    </a:cubicBezTo>
                    <a:cubicBezTo>
                      <a:pt x="852" y="5988"/>
                      <a:pt x="1156" y="5289"/>
                      <a:pt x="1368" y="4560"/>
                    </a:cubicBezTo>
                    <a:cubicBezTo>
                      <a:pt x="1520" y="3982"/>
                      <a:pt x="1490" y="3374"/>
                      <a:pt x="1429" y="2797"/>
                    </a:cubicBezTo>
                    <a:cubicBezTo>
                      <a:pt x="1338" y="1794"/>
                      <a:pt x="852" y="1094"/>
                      <a:pt x="335" y="335"/>
                    </a:cubicBezTo>
                    <a:cubicBezTo>
                      <a:pt x="244" y="243"/>
                      <a:pt x="122" y="122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42"/>
              <p:cNvSpPr/>
              <p:nvPr/>
            </p:nvSpPr>
            <p:spPr>
              <a:xfrm rot="3281200">
                <a:off x="3747947" y="2562766"/>
                <a:ext cx="17983" cy="2240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04" extrusionOk="0">
                    <a:moveTo>
                      <a:pt x="1" y="0"/>
                    </a:moveTo>
                    <a:cubicBezTo>
                      <a:pt x="31" y="61"/>
                      <a:pt x="61" y="152"/>
                      <a:pt x="92" y="213"/>
                    </a:cubicBezTo>
                    <a:cubicBezTo>
                      <a:pt x="122" y="243"/>
                      <a:pt x="183" y="274"/>
                      <a:pt x="244" y="304"/>
                    </a:cubicBezTo>
                    <a:cubicBezTo>
                      <a:pt x="183" y="213"/>
                      <a:pt x="122" y="122"/>
                      <a:pt x="92" y="30"/>
                    </a:cubicBezTo>
                    <a:cubicBezTo>
                      <a:pt x="61" y="30"/>
                      <a:pt x="3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42"/>
              <p:cNvSpPr/>
              <p:nvPr/>
            </p:nvSpPr>
            <p:spPr>
              <a:xfrm rot="3281200">
                <a:off x="3731875" y="2573432"/>
                <a:ext cx="13561" cy="2697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366" extrusionOk="0">
                    <a:moveTo>
                      <a:pt x="1" y="1"/>
                    </a:moveTo>
                    <a:cubicBezTo>
                      <a:pt x="1" y="31"/>
                      <a:pt x="1" y="61"/>
                      <a:pt x="1" y="61"/>
                    </a:cubicBezTo>
                    <a:cubicBezTo>
                      <a:pt x="62" y="183"/>
                      <a:pt x="123" y="274"/>
                      <a:pt x="183" y="365"/>
                    </a:cubicBezTo>
                    <a:cubicBezTo>
                      <a:pt x="153" y="274"/>
                      <a:pt x="153" y="213"/>
                      <a:pt x="123" y="12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42"/>
              <p:cNvSpPr/>
              <p:nvPr/>
            </p:nvSpPr>
            <p:spPr>
              <a:xfrm rot="3281200">
                <a:off x="3751302" y="2558708"/>
                <a:ext cx="8991" cy="1569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13" extrusionOk="0">
                    <a:moveTo>
                      <a:pt x="0" y="0"/>
                    </a:moveTo>
                    <a:cubicBezTo>
                      <a:pt x="0" y="61"/>
                      <a:pt x="31" y="91"/>
                      <a:pt x="31" y="152"/>
                    </a:cubicBezTo>
                    <a:cubicBezTo>
                      <a:pt x="61" y="152"/>
                      <a:pt x="91" y="182"/>
                      <a:pt x="122" y="213"/>
                    </a:cubicBezTo>
                    <a:cubicBezTo>
                      <a:pt x="91" y="152"/>
                      <a:pt x="61" y="61"/>
                      <a:pt x="3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42"/>
              <p:cNvSpPr/>
              <p:nvPr/>
            </p:nvSpPr>
            <p:spPr>
              <a:xfrm rot="3281200">
                <a:off x="3741275" y="2569108"/>
                <a:ext cx="4496" cy="6780"/>
              </a:xfrm>
              <a:custGeom>
                <a:avLst/>
                <a:gdLst/>
                <a:ahLst/>
                <a:cxnLst/>
                <a:rect l="l" t="t" r="r" b="b"/>
                <a:pathLst>
                  <a:path w="61" h="92" extrusionOk="0">
                    <a:moveTo>
                      <a:pt x="0" y="0"/>
                    </a:moveTo>
                    <a:cubicBezTo>
                      <a:pt x="31" y="31"/>
                      <a:pt x="31" y="61"/>
                      <a:pt x="61" y="91"/>
                    </a:cubicBezTo>
                    <a:cubicBezTo>
                      <a:pt x="61" y="91"/>
                      <a:pt x="61" y="61"/>
                      <a:pt x="61" y="31"/>
                    </a:cubicBezTo>
                    <a:cubicBezTo>
                      <a:pt x="31" y="31"/>
                      <a:pt x="31" y="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42"/>
              <p:cNvSpPr/>
              <p:nvPr/>
            </p:nvSpPr>
            <p:spPr>
              <a:xfrm rot="3281200">
                <a:off x="3748780" y="2552904"/>
                <a:ext cx="11276" cy="100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36" extrusionOk="0">
                    <a:moveTo>
                      <a:pt x="32" y="1"/>
                    </a:moveTo>
                    <a:cubicBezTo>
                      <a:pt x="21" y="1"/>
                      <a:pt x="11" y="4"/>
                      <a:pt x="1" y="14"/>
                    </a:cubicBezTo>
                    <a:cubicBezTo>
                      <a:pt x="1" y="14"/>
                      <a:pt x="1" y="14"/>
                      <a:pt x="1" y="44"/>
                    </a:cubicBezTo>
                    <a:cubicBezTo>
                      <a:pt x="61" y="75"/>
                      <a:pt x="92" y="105"/>
                      <a:pt x="153" y="136"/>
                    </a:cubicBezTo>
                    <a:cubicBezTo>
                      <a:pt x="122" y="105"/>
                      <a:pt x="122" y="44"/>
                      <a:pt x="122" y="14"/>
                    </a:cubicBezTo>
                    <a:cubicBezTo>
                      <a:pt x="82" y="14"/>
                      <a:pt x="55" y="1"/>
                      <a:pt x="32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3281200">
                <a:off x="3283186" y="2762538"/>
                <a:ext cx="51590" cy="5159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70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53" y="244"/>
                      <a:pt x="366" y="457"/>
                      <a:pt x="639" y="700"/>
                    </a:cubicBezTo>
                    <a:lnTo>
                      <a:pt x="700" y="700"/>
                    </a:lnTo>
                    <a:cubicBezTo>
                      <a:pt x="669" y="670"/>
                      <a:pt x="639" y="670"/>
                      <a:pt x="639" y="670"/>
                    </a:cubicBezTo>
                    <a:cubicBezTo>
                      <a:pt x="639" y="670"/>
                      <a:pt x="305" y="426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42"/>
              <p:cNvSpPr/>
              <p:nvPr/>
            </p:nvSpPr>
            <p:spPr>
              <a:xfrm rot="3281200">
                <a:off x="3356734" y="2360472"/>
                <a:ext cx="253162" cy="526444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7143" extrusionOk="0">
                    <a:moveTo>
                      <a:pt x="2979" y="0"/>
                    </a:moveTo>
                    <a:cubicBezTo>
                      <a:pt x="2888" y="30"/>
                      <a:pt x="2857" y="91"/>
                      <a:pt x="2857" y="213"/>
                    </a:cubicBezTo>
                    <a:cubicBezTo>
                      <a:pt x="2979" y="2189"/>
                      <a:pt x="578" y="4559"/>
                      <a:pt x="1824" y="6444"/>
                    </a:cubicBezTo>
                    <a:cubicBezTo>
                      <a:pt x="2158" y="6869"/>
                      <a:pt x="2462" y="7113"/>
                      <a:pt x="2462" y="7113"/>
                    </a:cubicBezTo>
                    <a:cubicBezTo>
                      <a:pt x="2462" y="7113"/>
                      <a:pt x="2492" y="7113"/>
                      <a:pt x="2523" y="7143"/>
                    </a:cubicBezTo>
                    <a:cubicBezTo>
                      <a:pt x="2553" y="7113"/>
                      <a:pt x="2553" y="7082"/>
                      <a:pt x="2523" y="7052"/>
                    </a:cubicBezTo>
                    <a:cubicBezTo>
                      <a:pt x="0" y="4803"/>
                      <a:pt x="3435" y="2492"/>
                      <a:pt x="2979" y="91"/>
                    </a:cubicBezTo>
                    <a:lnTo>
                      <a:pt x="2979" y="61"/>
                    </a:lnTo>
                    <a:cubicBezTo>
                      <a:pt x="2979" y="61"/>
                      <a:pt x="2979" y="61"/>
                      <a:pt x="2979" y="30"/>
                    </a:cubicBezTo>
                    <a:cubicBezTo>
                      <a:pt x="2979" y="0"/>
                      <a:pt x="2979" y="0"/>
                      <a:pt x="2979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42"/>
              <p:cNvSpPr/>
              <p:nvPr/>
            </p:nvSpPr>
            <p:spPr>
              <a:xfrm rot="3281200">
                <a:off x="3751851" y="2542911"/>
                <a:ext cx="2285" cy="4569"/>
              </a:xfrm>
              <a:custGeom>
                <a:avLst/>
                <a:gdLst/>
                <a:ahLst/>
                <a:cxnLst/>
                <a:rect l="l" t="t" r="r" b="b"/>
                <a:pathLst>
                  <a:path w="31" h="62" extrusionOk="0">
                    <a:moveTo>
                      <a:pt x="0" y="0"/>
                    </a:moveTo>
                    <a:cubicBezTo>
                      <a:pt x="0" y="31"/>
                      <a:pt x="0" y="61"/>
                      <a:pt x="0" y="61"/>
                    </a:cubicBezTo>
                    <a:lnTo>
                      <a:pt x="31" y="6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42"/>
              <p:cNvSpPr/>
              <p:nvPr/>
            </p:nvSpPr>
            <p:spPr>
              <a:xfrm rot="3281200">
                <a:off x="3750860" y="2546894"/>
                <a:ext cx="74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30"/>
                      <a:pt x="1" y="30"/>
                    </a:cubicBezTo>
                    <a:lnTo>
                      <a:pt x="1" y="30"/>
                    </a:lnTo>
                    <a:lnTo>
                      <a:pt x="1" y="30"/>
                    </a:lnTo>
                    <a:cubicBezTo>
                      <a:pt x="1" y="3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42"/>
              <p:cNvSpPr/>
              <p:nvPr/>
            </p:nvSpPr>
            <p:spPr>
              <a:xfrm rot="3281200">
                <a:off x="3509519" y="2552166"/>
                <a:ext cx="174818" cy="506397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687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" y="153"/>
                      <a:pt x="153" y="305"/>
                      <a:pt x="244" y="427"/>
                    </a:cubicBezTo>
                    <a:cubicBezTo>
                      <a:pt x="882" y="1095"/>
                      <a:pt x="1399" y="1794"/>
                      <a:pt x="1672" y="2737"/>
                    </a:cubicBezTo>
                    <a:cubicBezTo>
                      <a:pt x="2037" y="4104"/>
                      <a:pt x="1642" y="5563"/>
                      <a:pt x="1065" y="6810"/>
                    </a:cubicBezTo>
                    <a:cubicBezTo>
                      <a:pt x="1065" y="6810"/>
                      <a:pt x="1065" y="6840"/>
                      <a:pt x="1065" y="6870"/>
                    </a:cubicBezTo>
                    <a:cubicBezTo>
                      <a:pt x="1095" y="6840"/>
                      <a:pt x="1125" y="6840"/>
                      <a:pt x="1156" y="6810"/>
                    </a:cubicBezTo>
                    <a:cubicBezTo>
                      <a:pt x="1217" y="6749"/>
                      <a:pt x="1277" y="6688"/>
                      <a:pt x="1308" y="6597"/>
                    </a:cubicBezTo>
                    <a:cubicBezTo>
                      <a:pt x="2372" y="4226"/>
                      <a:pt x="2037" y="1642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42"/>
              <p:cNvSpPr/>
              <p:nvPr/>
            </p:nvSpPr>
            <p:spPr>
              <a:xfrm rot="3281200">
                <a:off x="3747221" y="2549434"/>
                <a:ext cx="74" cy="2358"/>
              </a:xfrm>
              <a:custGeom>
                <a:avLst/>
                <a:gdLst/>
                <a:ahLst/>
                <a:cxnLst/>
                <a:rect l="l" t="t" r="r" b="b"/>
                <a:pathLst>
                  <a:path w="1" h="3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31"/>
                    </a:cubicBezTo>
                    <a:lnTo>
                      <a:pt x="1" y="3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42"/>
              <p:cNvSpPr/>
              <p:nvPr/>
            </p:nvSpPr>
            <p:spPr>
              <a:xfrm rot="3281200">
                <a:off x="3746739" y="2550367"/>
                <a:ext cx="2358" cy="2358"/>
              </a:xfrm>
              <a:custGeom>
                <a:avLst/>
                <a:gdLst/>
                <a:ahLst/>
                <a:cxnLst/>
                <a:rect l="l" t="t" r="r" b="b"/>
                <a:pathLst>
                  <a:path w="32" h="3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31"/>
                    </a:cubicBezTo>
                    <a:lnTo>
                      <a:pt x="31" y="31"/>
                    </a:lnTo>
                    <a:cubicBezTo>
                      <a:pt x="31" y="3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42"/>
              <p:cNvSpPr/>
              <p:nvPr/>
            </p:nvSpPr>
            <p:spPr>
              <a:xfrm rot="3281200">
                <a:off x="3748153" y="2549916"/>
                <a:ext cx="74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42"/>
              <p:cNvSpPr/>
              <p:nvPr/>
            </p:nvSpPr>
            <p:spPr>
              <a:xfrm rot="3281200">
                <a:off x="3741128" y="2550015"/>
                <a:ext cx="13561" cy="1680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228" extrusionOk="0">
                    <a:moveTo>
                      <a:pt x="32" y="1"/>
                    </a:moveTo>
                    <a:cubicBezTo>
                      <a:pt x="14" y="1"/>
                      <a:pt x="1" y="14"/>
                      <a:pt x="1" y="14"/>
                    </a:cubicBezTo>
                    <a:lnTo>
                      <a:pt x="1" y="45"/>
                    </a:lnTo>
                    <a:cubicBezTo>
                      <a:pt x="1" y="45"/>
                      <a:pt x="31" y="75"/>
                      <a:pt x="31" y="75"/>
                    </a:cubicBezTo>
                    <a:cubicBezTo>
                      <a:pt x="92" y="136"/>
                      <a:pt x="122" y="166"/>
                      <a:pt x="183" y="227"/>
                    </a:cubicBezTo>
                    <a:cubicBezTo>
                      <a:pt x="153" y="166"/>
                      <a:pt x="122" y="106"/>
                      <a:pt x="62" y="14"/>
                    </a:cubicBezTo>
                    <a:cubicBezTo>
                      <a:pt x="51" y="4"/>
                      <a:pt x="41" y="1"/>
                      <a:pt x="32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42"/>
              <p:cNvSpPr/>
              <p:nvPr/>
            </p:nvSpPr>
            <p:spPr>
              <a:xfrm rot="3281200">
                <a:off x="3730275" y="2578513"/>
                <a:ext cx="29185" cy="38177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18" extrusionOk="0">
                    <a:moveTo>
                      <a:pt x="1" y="1"/>
                    </a:moveTo>
                    <a:cubicBezTo>
                      <a:pt x="31" y="62"/>
                      <a:pt x="31" y="122"/>
                      <a:pt x="62" y="183"/>
                    </a:cubicBezTo>
                    <a:cubicBezTo>
                      <a:pt x="183" y="305"/>
                      <a:pt x="305" y="426"/>
                      <a:pt x="396" y="518"/>
                    </a:cubicBezTo>
                    <a:cubicBezTo>
                      <a:pt x="305" y="396"/>
                      <a:pt x="214" y="244"/>
                      <a:pt x="153" y="92"/>
                    </a:cubicBezTo>
                    <a:cubicBezTo>
                      <a:pt x="92" y="62"/>
                      <a:pt x="31" y="3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42"/>
              <p:cNvSpPr/>
              <p:nvPr/>
            </p:nvSpPr>
            <p:spPr>
              <a:xfrm rot="3281200">
                <a:off x="3742025" y="2567438"/>
                <a:ext cx="11276" cy="1798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4" extrusionOk="0">
                    <a:moveTo>
                      <a:pt x="1" y="0"/>
                    </a:moveTo>
                    <a:cubicBezTo>
                      <a:pt x="1" y="30"/>
                      <a:pt x="1" y="91"/>
                      <a:pt x="31" y="122"/>
                    </a:cubicBezTo>
                    <a:lnTo>
                      <a:pt x="153" y="243"/>
                    </a:lnTo>
                    <a:cubicBezTo>
                      <a:pt x="122" y="182"/>
                      <a:pt x="122" y="122"/>
                      <a:pt x="92" y="61"/>
                    </a:cubicBezTo>
                    <a:cubicBezTo>
                      <a:pt x="61" y="30"/>
                      <a:pt x="3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42"/>
              <p:cNvSpPr/>
              <p:nvPr/>
            </p:nvSpPr>
            <p:spPr>
              <a:xfrm rot="3281200">
                <a:off x="3742886" y="2553099"/>
                <a:ext cx="11276" cy="1798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1" y="61"/>
                      <a:pt x="92" y="152"/>
                      <a:pt x="122" y="213"/>
                    </a:cubicBezTo>
                    <a:cubicBezTo>
                      <a:pt x="122" y="213"/>
                      <a:pt x="153" y="244"/>
                      <a:pt x="153" y="244"/>
                    </a:cubicBezTo>
                    <a:cubicBezTo>
                      <a:pt x="153" y="213"/>
                      <a:pt x="153" y="152"/>
                      <a:pt x="153" y="92"/>
                    </a:cubicBezTo>
                    <a:cubicBezTo>
                      <a:pt x="92" y="61"/>
                      <a:pt x="61" y="31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42"/>
              <p:cNvSpPr/>
              <p:nvPr/>
            </p:nvSpPr>
            <p:spPr>
              <a:xfrm rot="3281200">
                <a:off x="3747221" y="2549434"/>
                <a:ext cx="74" cy="2358"/>
              </a:xfrm>
              <a:custGeom>
                <a:avLst/>
                <a:gdLst/>
                <a:ahLst/>
                <a:cxnLst/>
                <a:rect l="l" t="t" r="r" b="b"/>
                <a:pathLst>
                  <a:path w="1" h="3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31"/>
                    </a:cubicBezTo>
                    <a:lnTo>
                      <a:pt x="1" y="31"/>
                    </a:ln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42"/>
              <p:cNvSpPr/>
              <p:nvPr/>
            </p:nvSpPr>
            <p:spPr>
              <a:xfrm rot="3281200">
                <a:off x="3749056" y="2548172"/>
                <a:ext cx="74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1" y="31"/>
                    </a:moveTo>
                    <a:lnTo>
                      <a:pt x="1" y="0"/>
                    </a:lnTo>
                    <a:lnTo>
                      <a:pt x="1" y="0"/>
                    </a:lnTo>
                    <a:cubicBezTo>
                      <a:pt x="1" y="31"/>
                      <a:pt x="1" y="31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42"/>
              <p:cNvSpPr/>
              <p:nvPr/>
            </p:nvSpPr>
            <p:spPr>
              <a:xfrm rot="3281200">
                <a:off x="3749056" y="2548172"/>
                <a:ext cx="74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1" y="0"/>
                    </a:moveTo>
                    <a:lnTo>
                      <a:pt x="1" y="31"/>
                    </a:lnTo>
                    <a:cubicBezTo>
                      <a:pt x="1" y="3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42"/>
              <p:cNvSpPr/>
              <p:nvPr/>
            </p:nvSpPr>
            <p:spPr>
              <a:xfrm rot="3281200">
                <a:off x="3178614" y="2832990"/>
                <a:ext cx="217343" cy="146370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1986" extrusionOk="0">
                    <a:moveTo>
                      <a:pt x="791" y="0"/>
                    </a:moveTo>
                    <a:cubicBezTo>
                      <a:pt x="0" y="456"/>
                      <a:pt x="669" y="1763"/>
                      <a:pt x="669" y="1763"/>
                    </a:cubicBezTo>
                    <a:cubicBezTo>
                      <a:pt x="954" y="1927"/>
                      <a:pt x="1258" y="1986"/>
                      <a:pt x="1547" y="1986"/>
                    </a:cubicBezTo>
                    <a:cubicBezTo>
                      <a:pt x="2279" y="1986"/>
                      <a:pt x="2918" y="1611"/>
                      <a:pt x="2918" y="1611"/>
                    </a:cubicBezTo>
                    <a:cubicBezTo>
                      <a:pt x="2949" y="1581"/>
                      <a:pt x="2949" y="1551"/>
                      <a:pt x="2949" y="1520"/>
                    </a:cubicBezTo>
                    <a:cubicBezTo>
                      <a:pt x="2098" y="1186"/>
                      <a:pt x="1338" y="700"/>
                      <a:pt x="7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42"/>
              <p:cNvSpPr/>
              <p:nvPr/>
            </p:nvSpPr>
            <p:spPr>
              <a:xfrm rot="3281200">
                <a:off x="3236367" y="2858296"/>
                <a:ext cx="177840" cy="128976"/>
              </a:xfrm>
              <a:custGeom>
                <a:avLst/>
                <a:gdLst/>
                <a:ahLst/>
                <a:cxnLst/>
                <a:rect l="l" t="t" r="r" b="b"/>
                <a:pathLst>
                  <a:path w="2413" h="1750" extrusionOk="0">
                    <a:moveTo>
                      <a:pt x="1113" y="1"/>
                    </a:moveTo>
                    <a:cubicBezTo>
                      <a:pt x="865" y="1"/>
                      <a:pt x="590" y="42"/>
                      <a:pt x="305" y="108"/>
                    </a:cubicBezTo>
                    <a:cubicBezTo>
                      <a:pt x="183" y="138"/>
                      <a:pt x="92" y="199"/>
                      <a:pt x="1" y="229"/>
                    </a:cubicBezTo>
                    <a:cubicBezTo>
                      <a:pt x="548" y="929"/>
                      <a:pt x="1308" y="1415"/>
                      <a:pt x="2159" y="1749"/>
                    </a:cubicBezTo>
                    <a:cubicBezTo>
                      <a:pt x="2413" y="411"/>
                      <a:pt x="1895" y="1"/>
                      <a:pt x="1113" y="1"/>
                    </a:cubicBezTo>
                    <a:close/>
                  </a:path>
                </a:pathLst>
              </a:custGeom>
              <a:solidFill>
                <a:srgbClr val="F17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" name="Subtitle 6">
            <a:extLst>
              <a:ext uri="{FF2B5EF4-FFF2-40B4-BE49-F238E27FC236}">
                <a16:creationId xmlns="" xmlns:a16="http://schemas.microsoft.com/office/drawing/2014/main" id="{045F2FB9-DAF9-40D7-845C-EAB268E825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4544" y="4122940"/>
            <a:ext cx="5956800" cy="526800"/>
          </a:xfrm>
        </p:spPr>
        <p:txBody>
          <a:bodyPr/>
          <a:lstStyle/>
          <a:p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Thời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gian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trả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lời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cho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mỗi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câu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hỏi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là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20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giây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.</a:t>
            </a:r>
          </a:p>
          <a:p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Nếu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không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trả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lời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được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,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đội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còn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lại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sẽ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giành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được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quyền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trả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lời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.</a:t>
            </a:r>
          </a:p>
        </p:txBody>
      </p:sp>
      <p:sp>
        <p:nvSpPr>
          <p:cNvPr id="109" name="Google Shape;624;p42">
            <a:hlinkClick r:id="rId7" action="ppaction://hlinksldjump"/>
            <a:extLst>
              <a:ext uri="{FF2B5EF4-FFF2-40B4-BE49-F238E27FC236}">
                <a16:creationId xmlns="" xmlns:a16="http://schemas.microsoft.com/office/drawing/2014/main" id="{C9487D8A-16E9-4B47-9A72-5FD46D7C9A2C}"/>
              </a:ext>
            </a:extLst>
          </p:cNvPr>
          <p:cNvSpPr/>
          <p:nvPr/>
        </p:nvSpPr>
        <p:spPr>
          <a:xfrm>
            <a:off x="4945078" y="2283453"/>
            <a:ext cx="1730700" cy="329153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Lato"/>
                <a:ea typeface="Lato"/>
                <a:cs typeface="Lato"/>
                <a:sym typeface="Lato"/>
              </a:rPr>
              <a:t>10 </a:t>
            </a:r>
            <a:r>
              <a:rPr lang="en-US" dirty="0" err="1">
                <a:latin typeface="Lato"/>
                <a:ea typeface="Lato"/>
                <a:cs typeface="Lato"/>
                <a:sym typeface="Lato"/>
                <a:hlinkClick r:id="rId15" action="ppaction://hlinksldjump"/>
              </a:rPr>
              <a:t>Điểm</a:t>
            </a:r>
            <a:endParaRPr lang="en-US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0" name="Google Shape;625;p42">
            <a:hlinkClick r:id="rId8" action="ppaction://hlinksldjump"/>
            <a:extLst>
              <a:ext uri="{FF2B5EF4-FFF2-40B4-BE49-F238E27FC236}">
                <a16:creationId xmlns="" xmlns:a16="http://schemas.microsoft.com/office/drawing/2014/main" id="{542B5E84-48B7-4774-BA88-3EE6A0574F1B}"/>
              </a:ext>
            </a:extLst>
          </p:cNvPr>
          <p:cNvSpPr/>
          <p:nvPr/>
        </p:nvSpPr>
        <p:spPr>
          <a:xfrm>
            <a:off x="6939353" y="2283453"/>
            <a:ext cx="1730700" cy="329153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Lato"/>
                <a:ea typeface="Lato"/>
                <a:cs typeface="Lato"/>
                <a:sym typeface="Lato"/>
              </a:rPr>
              <a:t>10 </a:t>
            </a:r>
            <a:r>
              <a:rPr lang="en-US" dirty="0" err="1">
                <a:latin typeface="Lato"/>
                <a:ea typeface="Lato"/>
                <a:cs typeface="Lato"/>
                <a:sym typeface="Lato"/>
                <a:hlinkClick r:id="rId16" action="ppaction://hlinksldjump"/>
              </a:rPr>
              <a:t>Điểm</a:t>
            </a:r>
            <a:endParaRPr lang="en-US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Google Shape;629;p42">
            <a:hlinkClick r:id="rId6" action="ppaction://hlinksldjump"/>
            <a:extLst>
              <a:ext uri="{FF2B5EF4-FFF2-40B4-BE49-F238E27FC236}">
                <a16:creationId xmlns="" xmlns:a16="http://schemas.microsoft.com/office/drawing/2014/main" id="{9BBB3E36-B928-4309-9FA5-F3891D7EFA1A}"/>
              </a:ext>
            </a:extLst>
          </p:cNvPr>
          <p:cNvSpPr/>
          <p:nvPr/>
        </p:nvSpPr>
        <p:spPr>
          <a:xfrm>
            <a:off x="5990286" y="2741711"/>
            <a:ext cx="1730700" cy="329153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20 </a:t>
            </a: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17" action="ppaction://hlinksldjump"/>
              </a:rPr>
              <a:t>Điểm</a:t>
            </a:r>
            <a:endParaRPr dirty="0"/>
          </a:p>
        </p:txBody>
      </p:sp>
      <p:sp>
        <p:nvSpPr>
          <p:cNvPr id="112" name="Google Shape;633;p4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BA762CE8-1850-4702-BEC0-2A430F3103C7}"/>
              </a:ext>
            </a:extLst>
          </p:cNvPr>
          <p:cNvSpPr/>
          <p:nvPr/>
        </p:nvSpPr>
        <p:spPr>
          <a:xfrm>
            <a:off x="5990286" y="3144509"/>
            <a:ext cx="1730700" cy="329153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30 </a:t>
            </a: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10" action="ppaction://hlinksldjump"/>
              </a:rPr>
              <a:t>Điểm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13" name="Google Shape;637;p42">
            <a:hlinkClick r:id="rId12" action="ppaction://hlinksldjump"/>
            <a:extLst>
              <a:ext uri="{FF2B5EF4-FFF2-40B4-BE49-F238E27FC236}">
                <a16:creationId xmlns="" xmlns:a16="http://schemas.microsoft.com/office/drawing/2014/main" id="{97AD89CA-FC88-476B-B534-0A4B6BEC6634}"/>
              </a:ext>
            </a:extLst>
          </p:cNvPr>
          <p:cNvSpPr/>
          <p:nvPr/>
        </p:nvSpPr>
        <p:spPr>
          <a:xfrm>
            <a:off x="5990286" y="3553333"/>
            <a:ext cx="1730700" cy="329153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40 </a:t>
            </a: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12" action="ppaction://hlinksldjump"/>
              </a:rPr>
              <a:t>Điểm</a:t>
            </a:r>
            <a:endParaRPr dirty="0"/>
          </a:p>
        </p:txBody>
      </p:sp>
      <p:sp>
        <p:nvSpPr>
          <p:cNvPr id="95" name="Arrow: Right 94">
            <a:hlinkClick r:id="rId18" action="ppaction://hlinksldjump"/>
            <a:extLst>
              <a:ext uri="{FF2B5EF4-FFF2-40B4-BE49-F238E27FC236}">
                <a16:creationId xmlns="" xmlns:a16="http://schemas.microsoft.com/office/drawing/2014/main" id="{887A6305-5E2D-4E56-A0BD-33613C62FD61}"/>
              </a:ext>
            </a:extLst>
          </p:cNvPr>
          <p:cNvSpPr/>
          <p:nvPr/>
        </p:nvSpPr>
        <p:spPr>
          <a:xfrm>
            <a:off x="7493904" y="58378"/>
            <a:ext cx="1464249" cy="73607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70C0"/>
                </a:solidFill>
              </a:rPr>
              <a:t>Chuyển</a:t>
            </a:r>
            <a:r>
              <a:rPr lang="en-US" b="1" dirty="0">
                <a:solidFill>
                  <a:srgbClr val="0070C0"/>
                </a:solidFill>
              </a:rPr>
              <a:t> HĐ2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58" name="TextBox1" r:id="rId2" imgW="692280" imgH="444600"/>
        </mc:Choice>
        <mc:Fallback>
          <p:control name="TextBox1" r:id="rId2" imgW="692280" imgH="44460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28750" y="1039813"/>
                  <a:ext cx="688975" cy="441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9" name="TextBox2" r:id="rId3" imgW="692280" imgH="444600"/>
        </mc:Choice>
        <mc:Fallback>
          <p:control name="TextBox2" r:id="rId3" imgW="692280" imgH="444600">
            <p:pic>
              <p:nvPicPr>
                <p:cNvPr id="0" name="TextBox2"/>
                <p:cNvPicPr>
                  <a:picLocks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78675" y="1208088"/>
                  <a:ext cx="688975" cy="441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44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10đ.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chỉ</a:t>
            </a:r>
            <a:r>
              <a:rPr lang="en-US" sz="3600" dirty="0"/>
              <a:t> </a:t>
            </a:r>
            <a:r>
              <a:rPr lang="en-US" sz="3600" dirty="0" err="1"/>
              <a:t>huy</a:t>
            </a:r>
            <a:r>
              <a:rPr lang="en-US" sz="3600" dirty="0"/>
              <a:t> </a:t>
            </a:r>
            <a:r>
              <a:rPr lang="en-US" sz="3600" dirty="0" err="1"/>
              <a:t>cuộc</a:t>
            </a:r>
            <a:r>
              <a:rPr lang="en-US" sz="3600" dirty="0"/>
              <a:t> </a:t>
            </a:r>
            <a:r>
              <a:rPr lang="en-US" sz="3600" dirty="0" err="1"/>
              <a:t>phản</a:t>
            </a:r>
            <a:r>
              <a:rPr lang="en-US" sz="3600" dirty="0"/>
              <a:t> </a:t>
            </a:r>
            <a:r>
              <a:rPr lang="en-US" sz="3600" dirty="0" err="1"/>
              <a:t>công</a:t>
            </a:r>
            <a:r>
              <a:rPr lang="en-US" sz="3600" dirty="0"/>
              <a:t> ở </a:t>
            </a:r>
            <a:br>
              <a:rPr lang="en-US" sz="3600" dirty="0"/>
            </a:br>
            <a:r>
              <a:rPr lang="en-US" sz="3600" dirty="0" err="1"/>
              <a:t>kinh</a:t>
            </a:r>
            <a:r>
              <a:rPr lang="en-US" sz="3600" dirty="0"/>
              <a:t> </a:t>
            </a:r>
            <a:r>
              <a:rPr lang="en-US" sz="3600" dirty="0" err="1"/>
              <a:t>thành</a:t>
            </a:r>
            <a:r>
              <a:rPr lang="en-US" sz="3600" dirty="0"/>
              <a:t> </a:t>
            </a:r>
            <a:r>
              <a:rPr lang="en-US" sz="3600" dirty="0" err="1"/>
              <a:t>Huế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ai?</a:t>
            </a:r>
          </a:p>
        </p:txBody>
      </p:sp>
      <p:sp>
        <p:nvSpPr>
          <p:cNvPr id="845" name="Google Shape;845;p44"/>
          <p:cNvSpPr txBox="1">
            <a:spLocks noGrp="1"/>
          </p:cNvSpPr>
          <p:nvPr>
            <p:ph type="title" idx="2"/>
          </p:nvPr>
        </p:nvSpPr>
        <p:spPr>
          <a:xfrm>
            <a:off x="1531144" y="1780921"/>
            <a:ext cx="7496906" cy="2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Nghi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 Phan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Phùng</a:t>
            </a:r>
            <a:endParaRPr sz="2400" b="1" dirty="0">
              <a:solidFill>
                <a:schemeClr val="tx1"/>
              </a:solidFill>
            </a:endParaRPr>
          </a:p>
        </p:txBody>
      </p:sp>
      <p:sp>
        <p:nvSpPr>
          <p:cNvPr id="846" name="Google Shape;846;p44">
            <a:hlinkClick r:id="rId5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5" name="Google Shape;855;p44"/>
          <p:cNvGrpSpPr/>
          <p:nvPr/>
        </p:nvGrpSpPr>
        <p:grpSpPr>
          <a:xfrm>
            <a:off x="187635" y="1695520"/>
            <a:ext cx="1066529" cy="983702"/>
            <a:chOff x="720891" y="1802029"/>
            <a:chExt cx="1066529" cy="983702"/>
          </a:xfrm>
        </p:grpSpPr>
        <p:grpSp>
          <p:nvGrpSpPr>
            <p:cNvPr id="856" name="Google Shape;856;p44"/>
            <p:cNvGrpSpPr/>
            <p:nvPr/>
          </p:nvGrpSpPr>
          <p:grpSpPr>
            <a:xfrm>
              <a:off x="720891" y="1802029"/>
              <a:ext cx="1066529" cy="983702"/>
              <a:chOff x="8402592" y="1844286"/>
              <a:chExt cx="537348" cy="495618"/>
            </a:xfrm>
          </p:grpSpPr>
          <p:sp>
            <p:nvSpPr>
              <p:cNvPr id="857" name="Google Shape;857;p44"/>
              <p:cNvSpPr/>
              <p:nvPr/>
            </p:nvSpPr>
            <p:spPr>
              <a:xfrm>
                <a:off x="8717314" y="2123871"/>
                <a:ext cx="186390" cy="65846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2097" extrusionOk="0">
                    <a:moveTo>
                      <a:pt x="412" y="1"/>
                    </a:moveTo>
                    <a:cubicBezTo>
                      <a:pt x="200" y="1"/>
                      <a:pt x="0" y="289"/>
                      <a:pt x="190" y="502"/>
                    </a:cubicBezTo>
                    <a:cubicBezTo>
                      <a:pt x="707" y="1019"/>
                      <a:pt x="1345" y="1475"/>
                      <a:pt x="2014" y="1749"/>
                    </a:cubicBezTo>
                    <a:cubicBezTo>
                      <a:pt x="2479" y="1955"/>
                      <a:pt x="2989" y="2096"/>
                      <a:pt x="3505" y="2096"/>
                    </a:cubicBezTo>
                    <a:cubicBezTo>
                      <a:pt x="3595" y="2096"/>
                      <a:pt x="3686" y="2092"/>
                      <a:pt x="3777" y="2083"/>
                    </a:cubicBezTo>
                    <a:cubicBezTo>
                      <a:pt x="4506" y="2022"/>
                      <a:pt x="5175" y="1688"/>
                      <a:pt x="5722" y="1201"/>
                    </a:cubicBezTo>
                    <a:cubicBezTo>
                      <a:pt x="5935" y="1012"/>
                      <a:pt x="5724" y="730"/>
                      <a:pt x="5491" y="730"/>
                    </a:cubicBezTo>
                    <a:cubicBezTo>
                      <a:pt x="5425" y="730"/>
                      <a:pt x="5357" y="753"/>
                      <a:pt x="5297" y="806"/>
                    </a:cubicBezTo>
                    <a:cubicBezTo>
                      <a:pt x="4841" y="1232"/>
                      <a:pt x="4233" y="1505"/>
                      <a:pt x="3594" y="1536"/>
                    </a:cubicBezTo>
                    <a:cubicBezTo>
                      <a:pt x="3078" y="1536"/>
                      <a:pt x="2561" y="1384"/>
                      <a:pt x="2105" y="1171"/>
                    </a:cubicBezTo>
                    <a:cubicBezTo>
                      <a:pt x="1558" y="897"/>
                      <a:pt x="1011" y="533"/>
                      <a:pt x="585" y="77"/>
                    </a:cubicBezTo>
                    <a:cubicBezTo>
                      <a:pt x="532" y="23"/>
                      <a:pt x="471" y="1"/>
                      <a:pt x="4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44"/>
              <p:cNvSpPr/>
              <p:nvPr/>
            </p:nvSpPr>
            <p:spPr>
              <a:xfrm>
                <a:off x="8426456" y="2084276"/>
                <a:ext cx="285395" cy="255627"/>
              </a:xfrm>
              <a:custGeom>
                <a:avLst/>
                <a:gdLst/>
                <a:ahLst/>
                <a:cxnLst/>
                <a:rect l="l" t="t" r="r" b="b"/>
                <a:pathLst>
                  <a:path w="9089" h="8141" extrusionOk="0">
                    <a:moveTo>
                      <a:pt x="2310" y="0"/>
                    </a:moveTo>
                    <a:lnTo>
                      <a:pt x="0" y="3617"/>
                    </a:lnTo>
                    <a:cubicBezTo>
                      <a:pt x="0" y="3617"/>
                      <a:pt x="350" y="8141"/>
                      <a:pt x="5941" y="8141"/>
                    </a:cubicBezTo>
                    <a:cubicBezTo>
                      <a:pt x="6290" y="8141"/>
                      <a:pt x="6660" y="8123"/>
                      <a:pt x="7052" y="8086"/>
                    </a:cubicBezTo>
                    <a:cubicBezTo>
                      <a:pt x="7781" y="6809"/>
                      <a:pt x="9088" y="4590"/>
                      <a:pt x="9088" y="4590"/>
                    </a:cubicBezTo>
                    <a:lnTo>
                      <a:pt x="2310" y="0"/>
                    </a:lnTo>
                    <a:close/>
                  </a:path>
                </a:pathLst>
              </a:custGeom>
              <a:solidFill>
                <a:srgbClr val="DEE4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44"/>
              <p:cNvSpPr/>
              <p:nvPr/>
            </p:nvSpPr>
            <p:spPr>
              <a:xfrm>
                <a:off x="8480841" y="2048951"/>
                <a:ext cx="340753" cy="210003"/>
              </a:xfrm>
              <a:custGeom>
                <a:avLst/>
                <a:gdLst/>
                <a:ahLst/>
                <a:cxnLst/>
                <a:rect l="l" t="t" r="r" b="b"/>
                <a:pathLst>
                  <a:path w="10852" h="6688" extrusionOk="0">
                    <a:moveTo>
                      <a:pt x="5320" y="1"/>
                    </a:moveTo>
                    <a:lnTo>
                      <a:pt x="578" y="457"/>
                    </a:lnTo>
                    <a:lnTo>
                      <a:pt x="1" y="2007"/>
                    </a:lnTo>
                    <a:lnTo>
                      <a:pt x="6779" y="6688"/>
                    </a:lnTo>
                    <a:lnTo>
                      <a:pt x="7356" y="5715"/>
                    </a:lnTo>
                    <a:lnTo>
                      <a:pt x="10852" y="4864"/>
                    </a:lnTo>
                    <a:lnTo>
                      <a:pt x="5320" y="1"/>
                    </a:lnTo>
                    <a:close/>
                  </a:path>
                </a:pathLst>
              </a:custGeom>
              <a:solidFill>
                <a:srgbClr val="CBD0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44"/>
              <p:cNvSpPr/>
              <p:nvPr/>
            </p:nvSpPr>
            <p:spPr>
              <a:xfrm>
                <a:off x="8402592" y="1844286"/>
                <a:ext cx="537348" cy="363298"/>
              </a:xfrm>
              <a:custGeom>
                <a:avLst/>
                <a:gdLst/>
                <a:ahLst/>
                <a:cxnLst/>
                <a:rect l="l" t="t" r="r" b="b"/>
                <a:pathLst>
                  <a:path w="17113" h="11570" extrusionOk="0">
                    <a:moveTo>
                      <a:pt x="8825" y="0"/>
                    </a:moveTo>
                    <a:cubicBezTo>
                      <a:pt x="8720" y="0"/>
                      <a:pt x="8615" y="5"/>
                      <a:pt x="8511" y="14"/>
                    </a:cubicBezTo>
                    <a:cubicBezTo>
                      <a:pt x="7478" y="105"/>
                      <a:pt x="6535" y="652"/>
                      <a:pt x="5927" y="1473"/>
                    </a:cubicBezTo>
                    <a:cubicBezTo>
                      <a:pt x="5167" y="896"/>
                      <a:pt x="4195" y="561"/>
                      <a:pt x="3222" y="561"/>
                    </a:cubicBezTo>
                    <a:cubicBezTo>
                      <a:pt x="3191" y="560"/>
                      <a:pt x="3160" y="560"/>
                      <a:pt x="3128" y="560"/>
                    </a:cubicBezTo>
                    <a:cubicBezTo>
                      <a:pt x="1972" y="560"/>
                      <a:pt x="777" y="1106"/>
                      <a:pt x="274" y="2142"/>
                    </a:cubicBezTo>
                    <a:cubicBezTo>
                      <a:pt x="31" y="2689"/>
                      <a:pt x="0" y="3327"/>
                      <a:pt x="31" y="3935"/>
                    </a:cubicBezTo>
                    <a:cubicBezTo>
                      <a:pt x="61" y="4421"/>
                      <a:pt x="122" y="4938"/>
                      <a:pt x="335" y="5394"/>
                    </a:cubicBezTo>
                    <a:cubicBezTo>
                      <a:pt x="669" y="6154"/>
                      <a:pt x="1398" y="6671"/>
                      <a:pt x="2189" y="6975"/>
                    </a:cubicBezTo>
                    <a:cubicBezTo>
                      <a:pt x="2979" y="7248"/>
                      <a:pt x="3830" y="7309"/>
                      <a:pt x="4681" y="7309"/>
                    </a:cubicBezTo>
                    <a:cubicBezTo>
                      <a:pt x="4377" y="8099"/>
                      <a:pt x="4833" y="8981"/>
                      <a:pt x="5502" y="9437"/>
                    </a:cubicBezTo>
                    <a:cubicBezTo>
                      <a:pt x="5968" y="9777"/>
                      <a:pt x="6539" y="9940"/>
                      <a:pt x="7113" y="9940"/>
                    </a:cubicBezTo>
                    <a:cubicBezTo>
                      <a:pt x="7922" y="9940"/>
                      <a:pt x="8737" y="9616"/>
                      <a:pt x="9271" y="9011"/>
                    </a:cubicBezTo>
                    <a:cubicBezTo>
                      <a:pt x="9874" y="10575"/>
                      <a:pt x="11568" y="11569"/>
                      <a:pt x="13233" y="11569"/>
                    </a:cubicBezTo>
                    <a:cubicBezTo>
                      <a:pt x="13412" y="11569"/>
                      <a:pt x="13592" y="11558"/>
                      <a:pt x="13769" y="11534"/>
                    </a:cubicBezTo>
                    <a:cubicBezTo>
                      <a:pt x="15228" y="11352"/>
                      <a:pt x="16687" y="10318"/>
                      <a:pt x="16931" y="8859"/>
                    </a:cubicBezTo>
                    <a:cubicBezTo>
                      <a:pt x="17113" y="7735"/>
                      <a:pt x="16505" y="6519"/>
                      <a:pt x="15472" y="5972"/>
                    </a:cubicBezTo>
                    <a:cubicBezTo>
                      <a:pt x="14943" y="5698"/>
                      <a:pt x="14348" y="5610"/>
                      <a:pt x="13740" y="5610"/>
                    </a:cubicBezTo>
                    <a:cubicBezTo>
                      <a:pt x="13335" y="5610"/>
                      <a:pt x="12924" y="5649"/>
                      <a:pt x="12523" y="5698"/>
                    </a:cubicBezTo>
                    <a:cubicBezTo>
                      <a:pt x="12979" y="4695"/>
                      <a:pt x="12797" y="3510"/>
                      <a:pt x="12341" y="2506"/>
                    </a:cubicBezTo>
                    <a:cubicBezTo>
                      <a:pt x="12098" y="1959"/>
                      <a:pt x="11763" y="1443"/>
                      <a:pt x="11338" y="1017"/>
                    </a:cubicBezTo>
                    <a:cubicBezTo>
                      <a:pt x="10682" y="361"/>
                      <a:pt x="9756" y="0"/>
                      <a:pt x="8825" y="0"/>
                    </a:cubicBezTo>
                    <a:close/>
                  </a:path>
                </a:pathLst>
              </a:custGeom>
              <a:solidFill>
                <a:srgbClr val="DEE4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44"/>
              <p:cNvSpPr/>
              <p:nvPr/>
            </p:nvSpPr>
            <p:spPr>
              <a:xfrm>
                <a:off x="8568667" y="2052279"/>
                <a:ext cx="80196" cy="89396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2847" extrusionOk="0">
                    <a:moveTo>
                      <a:pt x="392" y="0"/>
                    </a:moveTo>
                    <a:cubicBezTo>
                      <a:pt x="261" y="0"/>
                      <a:pt x="171" y="99"/>
                      <a:pt x="122" y="199"/>
                    </a:cubicBezTo>
                    <a:cubicBezTo>
                      <a:pt x="30" y="472"/>
                      <a:pt x="0" y="746"/>
                      <a:pt x="0" y="1019"/>
                    </a:cubicBezTo>
                    <a:cubicBezTo>
                      <a:pt x="0" y="1627"/>
                      <a:pt x="304" y="2144"/>
                      <a:pt x="790" y="2448"/>
                    </a:cubicBezTo>
                    <a:cubicBezTo>
                      <a:pt x="1246" y="2722"/>
                      <a:pt x="1763" y="2813"/>
                      <a:pt x="2249" y="2843"/>
                    </a:cubicBezTo>
                    <a:cubicBezTo>
                      <a:pt x="2263" y="2846"/>
                      <a:pt x="2276" y="2847"/>
                      <a:pt x="2289" y="2847"/>
                    </a:cubicBezTo>
                    <a:cubicBezTo>
                      <a:pt x="2427" y="2847"/>
                      <a:pt x="2553" y="2708"/>
                      <a:pt x="2553" y="2570"/>
                    </a:cubicBezTo>
                    <a:cubicBezTo>
                      <a:pt x="2553" y="2418"/>
                      <a:pt x="2401" y="2296"/>
                      <a:pt x="2249" y="2296"/>
                    </a:cubicBezTo>
                    <a:cubicBezTo>
                      <a:pt x="2037" y="2266"/>
                      <a:pt x="1854" y="2235"/>
                      <a:pt x="1611" y="2174"/>
                    </a:cubicBezTo>
                    <a:cubicBezTo>
                      <a:pt x="1520" y="2144"/>
                      <a:pt x="1429" y="2114"/>
                      <a:pt x="1368" y="2083"/>
                    </a:cubicBezTo>
                    <a:lnTo>
                      <a:pt x="1307" y="2083"/>
                    </a:lnTo>
                    <a:cubicBezTo>
                      <a:pt x="1368" y="2083"/>
                      <a:pt x="1307" y="2053"/>
                      <a:pt x="1277" y="2053"/>
                    </a:cubicBezTo>
                    <a:lnTo>
                      <a:pt x="1185" y="1992"/>
                    </a:lnTo>
                    <a:cubicBezTo>
                      <a:pt x="1125" y="1962"/>
                      <a:pt x="1064" y="1931"/>
                      <a:pt x="973" y="1901"/>
                    </a:cubicBezTo>
                    <a:cubicBezTo>
                      <a:pt x="973" y="1883"/>
                      <a:pt x="963" y="1866"/>
                      <a:pt x="966" y="1866"/>
                    </a:cubicBezTo>
                    <a:lnTo>
                      <a:pt x="966" y="1866"/>
                    </a:lnTo>
                    <a:cubicBezTo>
                      <a:pt x="968" y="1866"/>
                      <a:pt x="977" y="1875"/>
                      <a:pt x="1003" y="1901"/>
                    </a:cubicBezTo>
                    <a:cubicBezTo>
                      <a:pt x="973" y="1870"/>
                      <a:pt x="973" y="1870"/>
                      <a:pt x="942" y="1840"/>
                    </a:cubicBezTo>
                    <a:cubicBezTo>
                      <a:pt x="912" y="1840"/>
                      <a:pt x="882" y="1810"/>
                      <a:pt x="882" y="1779"/>
                    </a:cubicBezTo>
                    <a:cubicBezTo>
                      <a:pt x="851" y="1749"/>
                      <a:pt x="821" y="1749"/>
                      <a:pt x="821" y="1718"/>
                    </a:cubicBezTo>
                    <a:cubicBezTo>
                      <a:pt x="807" y="1718"/>
                      <a:pt x="800" y="1712"/>
                      <a:pt x="795" y="1706"/>
                    </a:cubicBezTo>
                    <a:lnTo>
                      <a:pt x="795" y="1706"/>
                    </a:lnTo>
                    <a:cubicBezTo>
                      <a:pt x="796" y="1706"/>
                      <a:pt x="796" y="1706"/>
                      <a:pt x="796" y="1706"/>
                    </a:cubicBezTo>
                    <a:cubicBezTo>
                      <a:pt x="798" y="1706"/>
                      <a:pt x="797" y="1701"/>
                      <a:pt x="790" y="1688"/>
                    </a:cubicBezTo>
                    <a:lnTo>
                      <a:pt x="790" y="1688"/>
                    </a:lnTo>
                    <a:cubicBezTo>
                      <a:pt x="790" y="1688"/>
                      <a:pt x="790" y="1688"/>
                      <a:pt x="790" y="1688"/>
                    </a:cubicBezTo>
                    <a:cubicBezTo>
                      <a:pt x="760" y="1627"/>
                      <a:pt x="730" y="1597"/>
                      <a:pt x="699" y="1536"/>
                    </a:cubicBezTo>
                    <a:cubicBezTo>
                      <a:pt x="669" y="1506"/>
                      <a:pt x="669" y="1475"/>
                      <a:pt x="638" y="1475"/>
                    </a:cubicBezTo>
                    <a:cubicBezTo>
                      <a:pt x="638" y="1460"/>
                      <a:pt x="640" y="1452"/>
                      <a:pt x="643" y="1450"/>
                    </a:cubicBezTo>
                    <a:lnTo>
                      <a:pt x="643" y="1450"/>
                    </a:lnTo>
                    <a:cubicBezTo>
                      <a:pt x="652" y="1458"/>
                      <a:pt x="669" y="1475"/>
                      <a:pt x="669" y="1475"/>
                    </a:cubicBezTo>
                    <a:cubicBezTo>
                      <a:pt x="669" y="1475"/>
                      <a:pt x="655" y="1448"/>
                      <a:pt x="646" y="1448"/>
                    </a:cubicBezTo>
                    <a:cubicBezTo>
                      <a:pt x="645" y="1448"/>
                      <a:pt x="644" y="1449"/>
                      <a:pt x="643" y="1450"/>
                    </a:cubicBezTo>
                    <a:lnTo>
                      <a:pt x="643" y="1450"/>
                    </a:lnTo>
                    <a:cubicBezTo>
                      <a:pt x="640" y="1447"/>
                      <a:pt x="638" y="1445"/>
                      <a:pt x="638" y="1445"/>
                    </a:cubicBezTo>
                    <a:cubicBezTo>
                      <a:pt x="638" y="1384"/>
                      <a:pt x="608" y="1323"/>
                      <a:pt x="608" y="1293"/>
                    </a:cubicBezTo>
                    <a:cubicBezTo>
                      <a:pt x="578" y="1263"/>
                      <a:pt x="578" y="1232"/>
                      <a:pt x="578" y="1202"/>
                    </a:cubicBezTo>
                    <a:cubicBezTo>
                      <a:pt x="571" y="1188"/>
                      <a:pt x="567" y="1175"/>
                      <a:pt x="565" y="1161"/>
                    </a:cubicBezTo>
                    <a:lnTo>
                      <a:pt x="565" y="1161"/>
                    </a:lnTo>
                    <a:cubicBezTo>
                      <a:pt x="567" y="1169"/>
                      <a:pt x="571" y="1181"/>
                      <a:pt x="578" y="1202"/>
                    </a:cubicBezTo>
                    <a:cubicBezTo>
                      <a:pt x="578" y="1184"/>
                      <a:pt x="567" y="1155"/>
                      <a:pt x="564" y="1154"/>
                    </a:cubicBezTo>
                    <a:lnTo>
                      <a:pt x="564" y="1154"/>
                    </a:lnTo>
                    <a:cubicBezTo>
                      <a:pt x="561" y="1111"/>
                      <a:pt x="578" y="1072"/>
                      <a:pt x="578" y="1050"/>
                    </a:cubicBezTo>
                    <a:cubicBezTo>
                      <a:pt x="547" y="959"/>
                      <a:pt x="578" y="867"/>
                      <a:pt x="578" y="776"/>
                    </a:cubicBezTo>
                    <a:cubicBezTo>
                      <a:pt x="578" y="746"/>
                      <a:pt x="578" y="746"/>
                      <a:pt x="578" y="715"/>
                    </a:cubicBezTo>
                    <a:lnTo>
                      <a:pt x="608" y="594"/>
                    </a:lnTo>
                    <a:cubicBezTo>
                      <a:pt x="638" y="533"/>
                      <a:pt x="638" y="442"/>
                      <a:pt x="669" y="351"/>
                    </a:cubicBezTo>
                    <a:cubicBezTo>
                      <a:pt x="730" y="199"/>
                      <a:pt x="608" y="47"/>
                      <a:pt x="486" y="16"/>
                    </a:cubicBezTo>
                    <a:cubicBezTo>
                      <a:pt x="453" y="5"/>
                      <a:pt x="421" y="0"/>
                      <a:pt x="3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2" name="Google Shape;862;p44"/>
            <p:cNvGrpSpPr/>
            <p:nvPr/>
          </p:nvGrpSpPr>
          <p:grpSpPr>
            <a:xfrm>
              <a:off x="803061" y="1891483"/>
              <a:ext cx="861175" cy="573309"/>
              <a:chOff x="4390456" y="1891693"/>
              <a:chExt cx="64936" cy="43243"/>
            </a:xfrm>
          </p:grpSpPr>
          <p:sp>
            <p:nvSpPr>
              <p:cNvPr id="863" name="Google Shape;863;p44"/>
              <p:cNvSpPr/>
              <p:nvPr/>
            </p:nvSpPr>
            <p:spPr>
              <a:xfrm>
                <a:off x="4390456" y="1891693"/>
                <a:ext cx="9725" cy="1814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890" extrusionOk="0">
                    <a:moveTo>
                      <a:pt x="431" y="1"/>
                    </a:moveTo>
                    <a:cubicBezTo>
                      <a:pt x="429" y="1"/>
                      <a:pt x="428" y="1"/>
                      <a:pt x="427" y="1"/>
                    </a:cubicBezTo>
                    <a:lnTo>
                      <a:pt x="423" y="1"/>
                    </a:lnTo>
                    <a:cubicBezTo>
                      <a:pt x="356" y="9"/>
                      <a:pt x="289" y="30"/>
                      <a:pt x="230" y="68"/>
                    </a:cubicBezTo>
                    <a:cubicBezTo>
                      <a:pt x="105" y="151"/>
                      <a:pt x="26" y="289"/>
                      <a:pt x="13" y="439"/>
                    </a:cubicBezTo>
                    <a:cubicBezTo>
                      <a:pt x="1" y="581"/>
                      <a:pt x="17" y="727"/>
                      <a:pt x="63" y="865"/>
                    </a:cubicBezTo>
                    <a:cubicBezTo>
                      <a:pt x="70" y="882"/>
                      <a:pt x="85" y="889"/>
                      <a:pt x="99" y="889"/>
                    </a:cubicBezTo>
                    <a:cubicBezTo>
                      <a:pt x="121" y="889"/>
                      <a:pt x="144" y="872"/>
                      <a:pt x="139" y="844"/>
                    </a:cubicBezTo>
                    <a:cubicBezTo>
                      <a:pt x="88" y="661"/>
                      <a:pt x="47" y="439"/>
                      <a:pt x="147" y="264"/>
                    </a:cubicBezTo>
                    <a:cubicBezTo>
                      <a:pt x="197" y="180"/>
                      <a:pt x="276" y="118"/>
                      <a:pt x="373" y="88"/>
                    </a:cubicBezTo>
                    <a:cubicBezTo>
                      <a:pt x="385" y="84"/>
                      <a:pt x="402" y="84"/>
                      <a:pt x="418" y="80"/>
                    </a:cubicBezTo>
                    <a:lnTo>
                      <a:pt x="427" y="80"/>
                    </a:lnTo>
                    <a:cubicBezTo>
                      <a:pt x="476" y="76"/>
                      <a:pt x="477" y="1"/>
                      <a:pt x="4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4"/>
              <p:cNvSpPr/>
              <p:nvPr/>
            </p:nvSpPr>
            <p:spPr>
              <a:xfrm>
                <a:off x="4438634" y="1929044"/>
                <a:ext cx="16759" cy="5892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89" extrusionOk="0">
                    <a:moveTo>
                      <a:pt x="59" y="0"/>
                    </a:moveTo>
                    <a:cubicBezTo>
                      <a:pt x="28" y="0"/>
                      <a:pt x="1" y="40"/>
                      <a:pt x="27" y="69"/>
                    </a:cubicBezTo>
                    <a:lnTo>
                      <a:pt x="31" y="69"/>
                    </a:lnTo>
                    <a:cubicBezTo>
                      <a:pt x="102" y="140"/>
                      <a:pt x="186" y="203"/>
                      <a:pt x="282" y="240"/>
                    </a:cubicBezTo>
                    <a:cubicBezTo>
                      <a:pt x="344" y="272"/>
                      <a:pt x="413" y="289"/>
                      <a:pt x="482" y="289"/>
                    </a:cubicBezTo>
                    <a:cubicBezTo>
                      <a:pt x="496" y="289"/>
                      <a:pt x="510" y="288"/>
                      <a:pt x="524" y="286"/>
                    </a:cubicBezTo>
                    <a:cubicBezTo>
                      <a:pt x="624" y="278"/>
                      <a:pt x="716" y="236"/>
                      <a:pt x="791" y="165"/>
                    </a:cubicBezTo>
                    <a:cubicBezTo>
                      <a:pt x="821" y="142"/>
                      <a:pt x="791" y="101"/>
                      <a:pt x="758" y="101"/>
                    </a:cubicBezTo>
                    <a:cubicBezTo>
                      <a:pt x="750" y="101"/>
                      <a:pt x="741" y="104"/>
                      <a:pt x="733" y="111"/>
                    </a:cubicBezTo>
                    <a:cubicBezTo>
                      <a:pt x="670" y="174"/>
                      <a:pt x="587" y="207"/>
                      <a:pt x="499" y="211"/>
                    </a:cubicBezTo>
                    <a:cubicBezTo>
                      <a:pt x="428" y="211"/>
                      <a:pt x="357" y="195"/>
                      <a:pt x="294" y="161"/>
                    </a:cubicBezTo>
                    <a:cubicBezTo>
                      <a:pt x="215" y="124"/>
                      <a:pt x="144" y="73"/>
                      <a:pt x="85" y="11"/>
                    </a:cubicBezTo>
                    <a:cubicBezTo>
                      <a:pt x="77" y="3"/>
                      <a:pt x="68" y="0"/>
                      <a:pt x="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Oval 1">
            <a:extLst>
              <a:ext uri="{FF2B5EF4-FFF2-40B4-BE49-F238E27FC236}">
                <a16:creationId xmlns="" xmlns:a16="http://schemas.microsoft.com/office/drawing/2014/main" id="{F0B2FFC2-9F40-451E-897D-38931E430685}"/>
              </a:ext>
            </a:extLst>
          </p:cNvPr>
          <p:cNvSpPr/>
          <p:nvPr/>
        </p:nvSpPr>
        <p:spPr>
          <a:xfrm>
            <a:off x="1448974" y="2603766"/>
            <a:ext cx="446196" cy="507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oogle Shape;2428;p70">
            <a:extLst>
              <a:ext uri="{FF2B5EF4-FFF2-40B4-BE49-F238E27FC236}">
                <a16:creationId xmlns="" xmlns:a16="http://schemas.microsoft.com/office/drawing/2014/main" id="{EBDA1F33-03D8-4DC1-A35B-AC0004806335}"/>
              </a:ext>
            </a:extLst>
          </p:cNvPr>
          <p:cNvGrpSpPr/>
          <p:nvPr/>
        </p:nvGrpSpPr>
        <p:grpSpPr>
          <a:xfrm>
            <a:off x="5889357" y="2579867"/>
            <a:ext cx="2169462" cy="2254761"/>
            <a:chOff x="6093972" y="739900"/>
            <a:chExt cx="2135361" cy="3682716"/>
          </a:xfrm>
        </p:grpSpPr>
        <p:sp>
          <p:nvSpPr>
            <p:cNvPr id="26" name="Google Shape;2429;p70">
              <a:extLst>
                <a:ext uri="{FF2B5EF4-FFF2-40B4-BE49-F238E27FC236}">
                  <a16:creationId xmlns="" xmlns:a16="http://schemas.microsoft.com/office/drawing/2014/main" id="{6A25AEE4-0769-4BCD-9A37-39BD66410511}"/>
                </a:ext>
              </a:extLst>
            </p:cNvPr>
            <p:cNvSpPr/>
            <p:nvPr/>
          </p:nvSpPr>
          <p:spPr>
            <a:xfrm>
              <a:off x="6914981" y="2096108"/>
              <a:ext cx="880542" cy="535049"/>
            </a:xfrm>
            <a:custGeom>
              <a:avLst/>
              <a:gdLst/>
              <a:ahLst/>
              <a:cxnLst/>
              <a:rect l="l" t="t" r="r" b="b"/>
              <a:pathLst>
                <a:path w="16658" h="10122" extrusionOk="0">
                  <a:moveTo>
                    <a:pt x="16657" y="0"/>
                  </a:moveTo>
                  <a:lnTo>
                    <a:pt x="1" y="61"/>
                  </a:lnTo>
                  <a:lnTo>
                    <a:pt x="1" y="10122"/>
                  </a:lnTo>
                  <a:lnTo>
                    <a:pt x="16019" y="10091"/>
                  </a:lnTo>
                  <a:lnTo>
                    <a:pt x="1665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30;p70">
              <a:extLst>
                <a:ext uri="{FF2B5EF4-FFF2-40B4-BE49-F238E27FC236}">
                  <a16:creationId xmlns="" xmlns:a16="http://schemas.microsoft.com/office/drawing/2014/main" id="{BCE43E95-E1D6-46BD-8D4E-35A5F8DD7731}"/>
                </a:ext>
              </a:extLst>
            </p:cNvPr>
            <p:cNvSpPr/>
            <p:nvPr/>
          </p:nvSpPr>
          <p:spPr>
            <a:xfrm>
              <a:off x="6755928" y="1835830"/>
              <a:ext cx="122159" cy="1049218"/>
            </a:xfrm>
            <a:custGeom>
              <a:avLst/>
              <a:gdLst/>
              <a:ahLst/>
              <a:cxnLst/>
              <a:rect l="l" t="t" r="r" b="b"/>
              <a:pathLst>
                <a:path w="2311" h="19849" extrusionOk="0">
                  <a:moveTo>
                    <a:pt x="2159" y="0"/>
                  </a:moveTo>
                  <a:lnTo>
                    <a:pt x="304" y="61"/>
                  </a:lnTo>
                  <a:lnTo>
                    <a:pt x="0" y="19848"/>
                  </a:lnTo>
                  <a:lnTo>
                    <a:pt x="0" y="19848"/>
                  </a:lnTo>
                  <a:lnTo>
                    <a:pt x="2311" y="19757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31;p70">
              <a:extLst>
                <a:ext uri="{FF2B5EF4-FFF2-40B4-BE49-F238E27FC236}">
                  <a16:creationId xmlns="" xmlns:a16="http://schemas.microsoft.com/office/drawing/2014/main" id="{CB94C9E9-512A-424F-B9DF-7993858473F0}"/>
                </a:ext>
              </a:extLst>
            </p:cNvPr>
            <p:cNvSpPr/>
            <p:nvPr/>
          </p:nvSpPr>
          <p:spPr>
            <a:xfrm>
              <a:off x="6869998" y="1835830"/>
              <a:ext cx="72365" cy="1044408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0"/>
                  </a:moveTo>
                  <a:lnTo>
                    <a:pt x="153" y="19757"/>
                  </a:lnTo>
                  <a:lnTo>
                    <a:pt x="1368" y="19727"/>
                  </a:lnTo>
                  <a:lnTo>
                    <a:pt x="1368" y="10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32;p70">
              <a:extLst>
                <a:ext uri="{FF2B5EF4-FFF2-40B4-BE49-F238E27FC236}">
                  <a16:creationId xmlns="" xmlns:a16="http://schemas.microsoft.com/office/drawing/2014/main" id="{F1D8DCDA-FAFF-41D1-829C-C812DD98DEA2}"/>
                </a:ext>
              </a:extLst>
            </p:cNvPr>
            <p:cNvSpPr/>
            <p:nvPr/>
          </p:nvSpPr>
          <p:spPr>
            <a:xfrm>
              <a:off x="7705490" y="1863105"/>
              <a:ext cx="149488" cy="1044408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0" y="19758"/>
                  </a:lnTo>
                  <a:lnTo>
                    <a:pt x="234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33;p70">
              <a:extLst>
                <a:ext uri="{FF2B5EF4-FFF2-40B4-BE49-F238E27FC236}">
                  <a16:creationId xmlns="" xmlns:a16="http://schemas.microsoft.com/office/drawing/2014/main" id="{D70E73FB-7AA3-4177-9398-92263F5D798E}"/>
                </a:ext>
              </a:extLst>
            </p:cNvPr>
            <p:cNvSpPr/>
            <p:nvPr/>
          </p:nvSpPr>
          <p:spPr>
            <a:xfrm>
              <a:off x="7829181" y="1863105"/>
              <a:ext cx="96470" cy="1044408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487" y="1"/>
                  </a:moveTo>
                  <a:lnTo>
                    <a:pt x="1" y="19758"/>
                  </a:lnTo>
                  <a:lnTo>
                    <a:pt x="1217" y="19758"/>
                  </a:lnTo>
                  <a:lnTo>
                    <a:pt x="1825" y="1034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34;p70">
              <a:extLst>
                <a:ext uri="{FF2B5EF4-FFF2-40B4-BE49-F238E27FC236}">
                  <a16:creationId xmlns="" xmlns:a16="http://schemas.microsoft.com/office/drawing/2014/main" id="{9F2B3EB1-C122-43BA-888B-2CABCFF4EFE6}"/>
                </a:ext>
              </a:extLst>
            </p:cNvPr>
            <p:cNvSpPr/>
            <p:nvPr/>
          </p:nvSpPr>
          <p:spPr>
            <a:xfrm>
              <a:off x="6911757" y="2950841"/>
              <a:ext cx="123798" cy="1025114"/>
            </a:xfrm>
            <a:custGeom>
              <a:avLst/>
              <a:gdLst/>
              <a:ahLst/>
              <a:cxnLst/>
              <a:rect l="l" t="t" r="r" b="b"/>
              <a:pathLst>
                <a:path w="2342" h="19393" extrusionOk="0">
                  <a:moveTo>
                    <a:pt x="1" y="1"/>
                  </a:moveTo>
                  <a:lnTo>
                    <a:pt x="518" y="19332"/>
                  </a:lnTo>
                  <a:lnTo>
                    <a:pt x="2341" y="19393"/>
                  </a:lnTo>
                  <a:lnTo>
                    <a:pt x="2341" y="19393"/>
                  </a:lnTo>
                  <a:lnTo>
                    <a:pt x="2281" y="6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35;p70">
              <a:extLst>
                <a:ext uri="{FF2B5EF4-FFF2-40B4-BE49-F238E27FC236}">
                  <a16:creationId xmlns="" xmlns:a16="http://schemas.microsoft.com/office/drawing/2014/main" id="{4F0CF2FD-DF68-4D38-B41F-F3ABD95EAEDB}"/>
                </a:ext>
              </a:extLst>
            </p:cNvPr>
            <p:cNvSpPr/>
            <p:nvPr/>
          </p:nvSpPr>
          <p:spPr>
            <a:xfrm>
              <a:off x="7032276" y="2954066"/>
              <a:ext cx="72365" cy="1021890"/>
            </a:xfrm>
            <a:custGeom>
              <a:avLst/>
              <a:gdLst/>
              <a:ahLst/>
              <a:cxnLst/>
              <a:rect l="l" t="t" r="r" b="b"/>
              <a:pathLst>
                <a:path w="1369" h="19332" extrusionOk="0">
                  <a:moveTo>
                    <a:pt x="1" y="0"/>
                  </a:moveTo>
                  <a:lnTo>
                    <a:pt x="61" y="19332"/>
                  </a:lnTo>
                  <a:lnTo>
                    <a:pt x="1368" y="18329"/>
                  </a:lnTo>
                  <a:lnTo>
                    <a:pt x="1186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36;p70">
              <a:extLst>
                <a:ext uri="{FF2B5EF4-FFF2-40B4-BE49-F238E27FC236}">
                  <a16:creationId xmlns="" xmlns:a16="http://schemas.microsoft.com/office/drawing/2014/main" id="{B2D0A0CC-894F-4CBD-BE94-6229EF005B98}"/>
                </a:ext>
              </a:extLst>
            </p:cNvPr>
            <p:cNvSpPr/>
            <p:nvPr/>
          </p:nvSpPr>
          <p:spPr>
            <a:xfrm>
              <a:off x="7744025" y="3002273"/>
              <a:ext cx="143092" cy="1021890"/>
            </a:xfrm>
            <a:custGeom>
              <a:avLst/>
              <a:gdLst/>
              <a:ahLst/>
              <a:cxnLst/>
              <a:rect l="l" t="t" r="r" b="b"/>
              <a:pathLst>
                <a:path w="2707" h="19332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32"/>
                  </a:lnTo>
                  <a:lnTo>
                    <a:pt x="2281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37;p70">
              <a:extLst>
                <a:ext uri="{FF2B5EF4-FFF2-40B4-BE49-F238E27FC236}">
                  <a16:creationId xmlns="" xmlns:a16="http://schemas.microsoft.com/office/drawing/2014/main" id="{44B912A3-DC38-40A0-A2AF-82D787164F2D}"/>
                </a:ext>
              </a:extLst>
            </p:cNvPr>
            <p:cNvSpPr/>
            <p:nvPr/>
          </p:nvSpPr>
          <p:spPr>
            <a:xfrm>
              <a:off x="7864544" y="3003859"/>
              <a:ext cx="90021" cy="1020304"/>
            </a:xfrm>
            <a:custGeom>
              <a:avLst/>
              <a:gdLst/>
              <a:ahLst/>
              <a:cxnLst/>
              <a:rect l="l" t="t" r="r" b="b"/>
              <a:pathLst>
                <a:path w="1703" h="19302" extrusionOk="0">
                  <a:moveTo>
                    <a:pt x="1" y="1"/>
                  </a:moveTo>
                  <a:lnTo>
                    <a:pt x="426" y="19302"/>
                  </a:lnTo>
                  <a:lnTo>
                    <a:pt x="170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38;p70">
              <a:extLst>
                <a:ext uri="{FF2B5EF4-FFF2-40B4-BE49-F238E27FC236}">
                  <a16:creationId xmlns="" xmlns:a16="http://schemas.microsoft.com/office/drawing/2014/main" id="{E957DEFB-9514-4E26-BE82-BA947DA0E8BF}"/>
                </a:ext>
              </a:extLst>
            </p:cNvPr>
            <p:cNvSpPr/>
            <p:nvPr/>
          </p:nvSpPr>
          <p:spPr>
            <a:xfrm>
              <a:off x="6850704" y="2006089"/>
              <a:ext cx="904646" cy="565655"/>
            </a:xfrm>
            <a:custGeom>
              <a:avLst/>
              <a:gdLst/>
              <a:ahLst/>
              <a:cxnLst/>
              <a:rect l="l" t="t" r="r" b="b"/>
              <a:pathLst>
                <a:path w="17114" h="10701" extrusionOk="0">
                  <a:moveTo>
                    <a:pt x="1" y="1"/>
                  </a:moveTo>
                  <a:lnTo>
                    <a:pt x="487" y="10700"/>
                  </a:lnTo>
                  <a:lnTo>
                    <a:pt x="16506" y="10639"/>
                  </a:lnTo>
                  <a:lnTo>
                    <a:pt x="17114" y="5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439;p70">
              <a:extLst>
                <a:ext uri="{FF2B5EF4-FFF2-40B4-BE49-F238E27FC236}">
                  <a16:creationId xmlns="" xmlns:a16="http://schemas.microsoft.com/office/drawing/2014/main" id="{82DC92FA-C473-4900-A509-B651ECA689AE}"/>
                </a:ext>
              </a:extLst>
            </p:cNvPr>
            <p:cNvSpPr/>
            <p:nvPr/>
          </p:nvSpPr>
          <p:spPr>
            <a:xfrm>
              <a:off x="6976034" y="3378208"/>
              <a:ext cx="294113" cy="250715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48" y="4742"/>
                  </a:lnTo>
                  <a:cubicBezTo>
                    <a:pt x="2068" y="3770"/>
                    <a:pt x="3739" y="3071"/>
                    <a:pt x="5502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440;p70">
              <a:extLst>
                <a:ext uri="{FF2B5EF4-FFF2-40B4-BE49-F238E27FC236}">
                  <a16:creationId xmlns="" xmlns:a16="http://schemas.microsoft.com/office/drawing/2014/main" id="{801553CB-89F1-49F3-A4EF-4191A0CEA6A1}"/>
                </a:ext>
              </a:extLst>
            </p:cNvPr>
            <p:cNvSpPr/>
            <p:nvPr/>
          </p:nvSpPr>
          <p:spPr>
            <a:xfrm>
              <a:off x="7004948" y="3519606"/>
              <a:ext cx="261974" cy="435461"/>
            </a:xfrm>
            <a:custGeom>
              <a:avLst/>
              <a:gdLst/>
              <a:ahLst/>
              <a:cxnLst/>
              <a:rect l="l" t="t" r="r" b="b"/>
              <a:pathLst>
                <a:path w="4956" h="8238" extrusionOk="0">
                  <a:moveTo>
                    <a:pt x="4955" y="1"/>
                  </a:moveTo>
                  <a:lnTo>
                    <a:pt x="4955" y="1"/>
                  </a:lnTo>
                  <a:cubicBezTo>
                    <a:pt x="3192" y="396"/>
                    <a:pt x="1521" y="1064"/>
                    <a:pt x="1" y="2067"/>
                  </a:cubicBezTo>
                  <a:lnTo>
                    <a:pt x="761" y="8207"/>
                  </a:lnTo>
                  <a:lnTo>
                    <a:pt x="4773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441;p70">
              <a:extLst>
                <a:ext uri="{FF2B5EF4-FFF2-40B4-BE49-F238E27FC236}">
                  <a16:creationId xmlns="" xmlns:a16="http://schemas.microsoft.com/office/drawing/2014/main" id="{C925F9DE-0EF3-4FA6-842E-9CFC65008642}"/>
                </a:ext>
              </a:extLst>
            </p:cNvPr>
            <p:cNvSpPr/>
            <p:nvPr/>
          </p:nvSpPr>
          <p:spPr>
            <a:xfrm>
              <a:off x="6868412" y="3929794"/>
              <a:ext cx="395287" cy="330798"/>
            </a:xfrm>
            <a:custGeom>
              <a:avLst/>
              <a:gdLst/>
              <a:ahLst/>
              <a:cxnLst/>
              <a:rect l="l" t="t" r="r" b="b"/>
              <a:pathLst>
                <a:path w="7478" h="6258" extrusionOk="0">
                  <a:moveTo>
                    <a:pt x="7388" y="1"/>
                  </a:moveTo>
                  <a:cubicBezTo>
                    <a:pt x="7336" y="1"/>
                    <a:pt x="7219" y="1108"/>
                    <a:pt x="5548" y="1108"/>
                  </a:cubicBezTo>
                  <a:cubicBezTo>
                    <a:pt x="4993" y="1108"/>
                    <a:pt x="4266" y="986"/>
                    <a:pt x="3313" y="660"/>
                  </a:cubicBezTo>
                  <a:cubicBezTo>
                    <a:pt x="3313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6" y="6257"/>
                    <a:pt x="7478" y="478"/>
                    <a:pt x="7478" y="478"/>
                  </a:cubicBezTo>
                  <a:cubicBezTo>
                    <a:pt x="7415" y="130"/>
                    <a:pt x="7405" y="1"/>
                    <a:pt x="738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442;p70">
              <a:extLst>
                <a:ext uri="{FF2B5EF4-FFF2-40B4-BE49-F238E27FC236}">
                  <a16:creationId xmlns="" xmlns:a16="http://schemas.microsoft.com/office/drawing/2014/main" id="{C506584B-BC92-4979-B916-9CE9F99D42C7}"/>
                </a:ext>
              </a:extLst>
            </p:cNvPr>
            <p:cNvSpPr/>
            <p:nvPr/>
          </p:nvSpPr>
          <p:spPr>
            <a:xfrm>
              <a:off x="6964775" y="3943801"/>
              <a:ext cx="292474" cy="18321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490" y="0"/>
                  </a:moveTo>
                  <a:cubicBezTo>
                    <a:pt x="1490" y="0"/>
                    <a:pt x="426" y="1763"/>
                    <a:pt x="1" y="3313"/>
                  </a:cubicBezTo>
                  <a:cubicBezTo>
                    <a:pt x="574" y="3118"/>
                    <a:pt x="1153" y="3028"/>
                    <a:pt x="1730" y="3028"/>
                  </a:cubicBezTo>
                  <a:cubicBezTo>
                    <a:pt x="2500" y="3028"/>
                    <a:pt x="3266" y="3187"/>
                    <a:pt x="4013" y="3465"/>
                  </a:cubicBezTo>
                  <a:cubicBezTo>
                    <a:pt x="5016" y="1885"/>
                    <a:pt x="5533" y="0"/>
                    <a:pt x="5533" y="0"/>
                  </a:cubicBezTo>
                  <a:lnTo>
                    <a:pt x="5533" y="0"/>
                  </a:lnTo>
                  <a:cubicBezTo>
                    <a:pt x="5067" y="122"/>
                    <a:pt x="4462" y="162"/>
                    <a:pt x="3863" y="162"/>
                  </a:cubicBezTo>
                  <a:cubicBezTo>
                    <a:pt x="2666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443;p70">
              <a:extLst>
                <a:ext uri="{FF2B5EF4-FFF2-40B4-BE49-F238E27FC236}">
                  <a16:creationId xmlns="" xmlns:a16="http://schemas.microsoft.com/office/drawing/2014/main" id="{27CB11BF-D413-495C-A5D8-56DE1ADBF860}"/>
                </a:ext>
              </a:extLst>
            </p:cNvPr>
            <p:cNvSpPr/>
            <p:nvPr/>
          </p:nvSpPr>
          <p:spPr>
            <a:xfrm>
              <a:off x="7014621" y="3833907"/>
              <a:ext cx="198912" cy="170632"/>
            </a:xfrm>
            <a:custGeom>
              <a:avLst/>
              <a:gdLst/>
              <a:ahLst/>
              <a:cxnLst/>
              <a:rect l="l" t="t" r="r" b="b"/>
              <a:pathLst>
                <a:path w="3763" h="3228" extrusionOk="0">
                  <a:moveTo>
                    <a:pt x="1226" y="327"/>
                  </a:moveTo>
                  <a:cubicBezTo>
                    <a:pt x="1542" y="327"/>
                    <a:pt x="1672" y="1586"/>
                    <a:pt x="1672" y="1714"/>
                  </a:cubicBezTo>
                  <a:cubicBezTo>
                    <a:pt x="1672" y="1943"/>
                    <a:pt x="1663" y="2181"/>
                    <a:pt x="1650" y="2419"/>
                  </a:cubicBezTo>
                  <a:lnTo>
                    <a:pt x="1650" y="2419"/>
                  </a:lnTo>
                  <a:cubicBezTo>
                    <a:pt x="1553" y="2237"/>
                    <a:pt x="1461" y="2052"/>
                    <a:pt x="1368" y="1866"/>
                  </a:cubicBezTo>
                  <a:cubicBezTo>
                    <a:pt x="1216" y="1562"/>
                    <a:pt x="821" y="802"/>
                    <a:pt x="1034" y="468"/>
                  </a:cubicBezTo>
                  <a:cubicBezTo>
                    <a:pt x="1104" y="369"/>
                    <a:pt x="1168" y="327"/>
                    <a:pt x="1226" y="327"/>
                  </a:cubicBezTo>
                  <a:close/>
                  <a:moveTo>
                    <a:pt x="2589" y="989"/>
                  </a:moveTo>
                  <a:cubicBezTo>
                    <a:pt x="2743" y="989"/>
                    <a:pt x="2870" y="1154"/>
                    <a:pt x="2827" y="1350"/>
                  </a:cubicBezTo>
                  <a:cubicBezTo>
                    <a:pt x="2777" y="1900"/>
                    <a:pt x="2377" y="2347"/>
                    <a:pt x="1966" y="2725"/>
                  </a:cubicBezTo>
                  <a:lnTo>
                    <a:pt x="1966" y="2725"/>
                  </a:lnTo>
                  <a:cubicBezTo>
                    <a:pt x="1970" y="2669"/>
                    <a:pt x="1973" y="2609"/>
                    <a:pt x="1976" y="2544"/>
                  </a:cubicBezTo>
                  <a:lnTo>
                    <a:pt x="1976" y="2544"/>
                  </a:lnTo>
                  <a:cubicBezTo>
                    <a:pt x="1997" y="2261"/>
                    <a:pt x="2032" y="1982"/>
                    <a:pt x="2128" y="1714"/>
                  </a:cubicBezTo>
                  <a:cubicBezTo>
                    <a:pt x="2189" y="1501"/>
                    <a:pt x="2249" y="1228"/>
                    <a:pt x="2401" y="1076"/>
                  </a:cubicBezTo>
                  <a:cubicBezTo>
                    <a:pt x="2462" y="1015"/>
                    <a:pt x="2528" y="989"/>
                    <a:pt x="2589" y="989"/>
                  </a:cubicBezTo>
                  <a:close/>
                  <a:moveTo>
                    <a:pt x="1293" y="0"/>
                  </a:moveTo>
                  <a:cubicBezTo>
                    <a:pt x="1207" y="0"/>
                    <a:pt x="1111" y="23"/>
                    <a:pt x="1003" y="73"/>
                  </a:cubicBezTo>
                  <a:cubicBezTo>
                    <a:pt x="0" y="559"/>
                    <a:pt x="1277" y="2535"/>
                    <a:pt x="1611" y="3112"/>
                  </a:cubicBezTo>
                  <a:cubicBezTo>
                    <a:pt x="1652" y="3194"/>
                    <a:pt x="1716" y="3227"/>
                    <a:pt x="1779" y="3227"/>
                  </a:cubicBezTo>
                  <a:cubicBezTo>
                    <a:pt x="1882" y="3227"/>
                    <a:pt x="1981" y="3138"/>
                    <a:pt x="1971" y="3017"/>
                  </a:cubicBezTo>
                  <a:lnTo>
                    <a:pt x="1971" y="3017"/>
                  </a:lnTo>
                  <a:cubicBezTo>
                    <a:pt x="2627" y="2561"/>
                    <a:pt x="3762" y="1415"/>
                    <a:pt x="2918" y="711"/>
                  </a:cubicBezTo>
                  <a:cubicBezTo>
                    <a:pt x="2843" y="644"/>
                    <a:pt x="2758" y="616"/>
                    <a:pt x="2672" y="616"/>
                  </a:cubicBezTo>
                  <a:cubicBezTo>
                    <a:pt x="2445" y="616"/>
                    <a:pt x="2208" y="809"/>
                    <a:pt x="2097" y="985"/>
                  </a:cubicBezTo>
                  <a:cubicBezTo>
                    <a:pt x="2047" y="1068"/>
                    <a:pt x="2003" y="1154"/>
                    <a:pt x="1962" y="1241"/>
                  </a:cubicBezTo>
                  <a:lnTo>
                    <a:pt x="1962" y="1241"/>
                  </a:lnTo>
                  <a:cubicBezTo>
                    <a:pt x="1900" y="581"/>
                    <a:pt x="1725" y="0"/>
                    <a:pt x="129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444;p70">
              <a:extLst>
                <a:ext uri="{FF2B5EF4-FFF2-40B4-BE49-F238E27FC236}">
                  <a16:creationId xmlns="" xmlns:a16="http://schemas.microsoft.com/office/drawing/2014/main" id="{12FA259B-2CD8-422B-AE3E-19AD60467998}"/>
                </a:ext>
              </a:extLst>
            </p:cNvPr>
            <p:cNvSpPr/>
            <p:nvPr/>
          </p:nvSpPr>
          <p:spPr>
            <a:xfrm>
              <a:off x="6947120" y="4103859"/>
              <a:ext cx="229835" cy="135903"/>
            </a:xfrm>
            <a:custGeom>
              <a:avLst/>
              <a:gdLst/>
              <a:ahLst/>
              <a:cxnLst/>
              <a:rect l="l" t="t" r="r" b="b"/>
              <a:pathLst>
                <a:path w="4348" h="2571" extrusionOk="0">
                  <a:moveTo>
                    <a:pt x="2064" y="0"/>
                  </a:moveTo>
                  <a:cubicBezTo>
                    <a:pt x="1487" y="0"/>
                    <a:pt x="908" y="90"/>
                    <a:pt x="335" y="285"/>
                  </a:cubicBezTo>
                  <a:cubicBezTo>
                    <a:pt x="1" y="1471"/>
                    <a:pt x="61" y="2504"/>
                    <a:pt x="1247" y="2565"/>
                  </a:cubicBezTo>
                  <a:cubicBezTo>
                    <a:pt x="1302" y="2569"/>
                    <a:pt x="1357" y="2571"/>
                    <a:pt x="1412" y="2571"/>
                  </a:cubicBezTo>
                  <a:cubicBezTo>
                    <a:pt x="2641" y="2571"/>
                    <a:pt x="3619" y="1601"/>
                    <a:pt x="4347" y="437"/>
                  </a:cubicBezTo>
                  <a:cubicBezTo>
                    <a:pt x="3600" y="159"/>
                    <a:pt x="2834" y="0"/>
                    <a:pt x="2064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445;p70">
              <a:extLst>
                <a:ext uri="{FF2B5EF4-FFF2-40B4-BE49-F238E27FC236}">
                  <a16:creationId xmlns="" xmlns:a16="http://schemas.microsoft.com/office/drawing/2014/main" id="{FA37AB59-2C86-4CBA-83FB-BC0C4FF9B05A}"/>
                </a:ext>
              </a:extLst>
            </p:cNvPr>
            <p:cNvSpPr/>
            <p:nvPr/>
          </p:nvSpPr>
          <p:spPr>
            <a:xfrm>
              <a:off x="7024241" y="3999462"/>
              <a:ext cx="179671" cy="20140"/>
            </a:xfrm>
            <a:custGeom>
              <a:avLst/>
              <a:gdLst/>
              <a:ahLst/>
              <a:cxnLst/>
              <a:rect l="l" t="t" r="r" b="b"/>
              <a:pathLst>
                <a:path w="3399" h="381" extrusionOk="0">
                  <a:moveTo>
                    <a:pt x="1997" y="0"/>
                  </a:moveTo>
                  <a:cubicBezTo>
                    <a:pt x="1355" y="0"/>
                    <a:pt x="698" y="122"/>
                    <a:pt x="61" y="193"/>
                  </a:cubicBezTo>
                  <a:cubicBezTo>
                    <a:pt x="31" y="224"/>
                    <a:pt x="1" y="284"/>
                    <a:pt x="61" y="284"/>
                  </a:cubicBezTo>
                  <a:cubicBezTo>
                    <a:pt x="676" y="235"/>
                    <a:pt x="1255" y="157"/>
                    <a:pt x="1832" y="157"/>
                  </a:cubicBezTo>
                  <a:cubicBezTo>
                    <a:pt x="2310" y="157"/>
                    <a:pt x="2788" y="210"/>
                    <a:pt x="3283" y="376"/>
                  </a:cubicBezTo>
                  <a:cubicBezTo>
                    <a:pt x="3290" y="379"/>
                    <a:pt x="3297" y="380"/>
                    <a:pt x="3303" y="380"/>
                  </a:cubicBezTo>
                  <a:cubicBezTo>
                    <a:pt x="3356" y="380"/>
                    <a:pt x="3398" y="281"/>
                    <a:pt x="3344" y="254"/>
                  </a:cubicBezTo>
                  <a:cubicBezTo>
                    <a:pt x="2912" y="63"/>
                    <a:pt x="2459" y="0"/>
                    <a:pt x="1997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446;p70">
              <a:extLst>
                <a:ext uri="{FF2B5EF4-FFF2-40B4-BE49-F238E27FC236}">
                  <a16:creationId xmlns="" xmlns:a16="http://schemas.microsoft.com/office/drawing/2014/main" id="{836E5624-9FA3-4DCA-9BB3-ABFE12A2D4DA}"/>
                </a:ext>
              </a:extLst>
            </p:cNvPr>
            <p:cNvSpPr/>
            <p:nvPr/>
          </p:nvSpPr>
          <p:spPr>
            <a:xfrm>
              <a:off x="7008172" y="4044551"/>
              <a:ext cx="178032" cy="20034"/>
            </a:xfrm>
            <a:custGeom>
              <a:avLst/>
              <a:gdLst/>
              <a:ahLst/>
              <a:cxnLst/>
              <a:rect l="l" t="t" r="r" b="b"/>
              <a:pathLst>
                <a:path w="3368" h="379" extrusionOk="0">
                  <a:moveTo>
                    <a:pt x="1992" y="1"/>
                  </a:moveTo>
                  <a:cubicBezTo>
                    <a:pt x="1346" y="1"/>
                    <a:pt x="688" y="132"/>
                    <a:pt x="61" y="222"/>
                  </a:cubicBezTo>
                  <a:cubicBezTo>
                    <a:pt x="1" y="222"/>
                    <a:pt x="1" y="282"/>
                    <a:pt x="61" y="282"/>
                  </a:cubicBezTo>
                  <a:cubicBezTo>
                    <a:pt x="679" y="248"/>
                    <a:pt x="1277" y="165"/>
                    <a:pt x="1872" y="165"/>
                  </a:cubicBezTo>
                  <a:cubicBezTo>
                    <a:pt x="2332" y="165"/>
                    <a:pt x="2789" y="215"/>
                    <a:pt x="3253" y="374"/>
                  </a:cubicBezTo>
                  <a:cubicBezTo>
                    <a:pt x="3263" y="377"/>
                    <a:pt x="3272" y="379"/>
                    <a:pt x="3281" y="379"/>
                  </a:cubicBezTo>
                  <a:cubicBezTo>
                    <a:pt x="3350" y="379"/>
                    <a:pt x="3368" y="279"/>
                    <a:pt x="3314" y="252"/>
                  </a:cubicBezTo>
                  <a:cubicBezTo>
                    <a:pt x="2889" y="65"/>
                    <a:pt x="2444" y="1"/>
                    <a:pt x="199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447;p70">
              <a:extLst>
                <a:ext uri="{FF2B5EF4-FFF2-40B4-BE49-F238E27FC236}">
                  <a16:creationId xmlns="" xmlns:a16="http://schemas.microsoft.com/office/drawing/2014/main" id="{B3244A5A-CCD7-4CC1-B8DD-6273C7390757}"/>
                </a:ext>
              </a:extLst>
            </p:cNvPr>
            <p:cNvSpPr/>
            <p:nvPr/>
          </p:nvSpPr>
          <p:spPr>
            <a:xfrm>
              <a:off x="7273261" y="3378208"/>
              <a:ext cx="294113" cy="250715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78" y="4742"/>
                  </a:lnTo>
                  <a:cubicBezTo>
                    <a:pt x="2068" y="3770"/>
                    <a:pt x="3770" y="3071"/>
                    <a:pt x="5503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448;p70">
              <a:extLst>
                <a:ext uri="{FF2B5EF4-FFF2-40B4-BE49-F238E27FC236}">
                  <a16:creationId xmlns="" xmlns:a16="http://schemas.microsoft.com/office/drawing/2014/main" id="{2AA824F5-1E3D-4F5A-ACFF-275DAC07A03D}"/>
                </a:ext>
              </a:extLst>
            </p:cNvPr>
            <p:cNvSpPr/>
            <p:nvPr/>
          </p:nvSpPr>
          <p:spPr>
            <a:xfrm>
              <a:off x="7302228" y="3519606"/>
              <a:ext cx="261921" cy="435461"/>
            </a:xfrm>
            <a:custGeom>
              <a:avLst/>
              <a:gdLst/>
              <a:ahLst/>
              <a:cxnLst/>
              <a:rect l="l" t="t" r="r" b="b"/>
              <a:pathLst>
                <a:path w="4955" h="8238" extrusionOk="0">
                  <a:moveTo>
                    <a:pt x="4955" y="1"/>
                  </a:moveTo>
                  <a:cubicBezTo>
                    <a:pt x="3222" y="396"/>
                    <a:pt x="1520" y="1064"/>
                    <a:pt x="0" y="2067"/>
                  </a:cubicBezTo>
                  <a:lnTo>
                    <a:pt x="760" y="8207"/>
                  </a:lnTo>
                  <a:lnTo>
                    <a:pt x="4772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449;p70">
              <a:extLst>
                <a:ext uri="{FF2B5EF4-FFF2-40B4-BE49-F238E27FC236}">
                  <a16:creationId xmlns="" xmlns:a16="http://schemas.microsoft.com/office/drawing/2014/main" id="{52011F7F-36E1-479D-9D3D-2087C4CE190E}"/>
                </a:ext>
              </a:extLst>
            </p:cNvPr>
            <p:cNvSpPr/>
            <p:nvPr/>
          </p:nvSpPr>
          <p:spPr>
            <a:xfrm>
              <a:off x="7165639" y="3929794"/>
              <a:ext cx="395287" cy="330798"/>
            </a:xfrm>
            <a:custGeom>
              <a:avLst/>
              <a:gdLst/>
              <a:ahLst/>
              <a:cxnLst/>
              <a:rect l="l" t="t" r="r" b="b"/>
              <a:pathLst>
                <a:path w="7478" h="6258" extrusionOk="0">
                  <a:moveTo>
                    <a:pt x="7388" y="1"/>
                  </a:moveTo>
                  <a:cubicBezTo>
                    <a:pt x="7336" y="1"/>
                    <a:pt x="7220" y="1108"/>
                    <a:pt x="5548" y="1108"/>
                  </a:cubicBezTo>
                  <a:cubicBezTo>
                    <a:pt x="4993" y="1108"/>
                    <a:pt x="4266" y="986"/>
                    <a:pt x="3314" y="660"/>
                  </a:cubicBezTo>
                  <a:cubicBezTo>
                    <a:pt x="3314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6" y="6257"/>
                    <a:pt x="7478" y="478"/>
                    <a:pt x="7478" y="478"/>
                  </a:cubicBezTo>
                  <a:cubicBezTo>
                    <a:pt x="7416" y="130"/>
                    <a:pt x="7406" y="1"/>
                    <a:pt x="738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450;p70">
              <a:extLst>
                <a:ext uri="{FF2B5EF4-FFF2-40B4-BE49-F238E27FC236}">
                  <a16:creationId xmlns="" xmlns:a16="http://schemas.microsoft.com/office/drawing/2014/main" id="{060B3931-9060-4783-92FB-7616F091C844}"/>
                </a:ext>
              </a:extLst>
            </p:cNvPr>
            <p:cNvSpPr/>
            <p:nvPr/>
          </p:nvSpPr>
          <p:spPr>
            <a:xfrm>
              <a:off x="7262055" y="3943801"/>
              <a:ext cx="292474" cy="18321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490" y="0"/>
                  </a:moveTo>
                  <a:cubicBezTo>
                    <a:pt x="1490" y="0"/>
                    <a:pt x="426" y="1763"/>
                    <a:pt x="0" y="3313"/>
                  </a:cubicBezTo>
                  <a:cubicBezTo>
                    <a:pt x="560" y="3118"/>
                    <a:pt x="1137" y="3028"/>
                    <a:pt x="1716" y="3028"/>
                  </a:cubicBezTo>
                  <a:cubicBezTo>
                    <a:pt x="2489" y="3028"/>
                    <a:pt x="3265" y="3187"/>
                    <a:pt x="4012" y="3465"/>
                  </a:cubicBezTo>
                  <a:cubicBezTo>
                    <a:pt x="5015" y="1885"/>
                    <a:pt x="5532" y="0"/>
                    <a:pt x="5532" y="0"/>
                  </a:cubicBezTo>
                  <a:lnTo>
                    <a:pt x="5532" y="0"/>
                  </a:lnTo>
                  <a:cubicBezTo>
                    <a:pt x="5066" y="122"/>
                    <a:pt x="4462" y="162"/>
                    <a:pt x="3863" y="162"/>
                  </a:cubicBezTo>
                  <a:cubicBezTo>
                    <a:pt x="2665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451;p70">
              <a:extLst>
                <a:ext uri="{FF2B5EF4-FFF2-40B4-BE49-F238E27FC236}">
                  <a16:creationId xmlns="" xmlns:a16="http://schemas.microsoft.com/office/drawing/2014/main" id="{2DDE6E92-5868-43C2-A965-C79E1BDF6CA8}"/>
                </a:ext>
              </a:extLst>
            </p:cNvPr>
            <p:cNvSpPr/>
            <p:nvPr/>
          </p:nvSpPr>
          <p:spPr>
            <a:xfrm>
              <a:off x="7311848" y="3833907"/>
              <a:ext cx="198912" cy="170632"/>
            </a:xfrm>
            <a:custGeom>
              <a:avLst/>
              <a:gdLst/>
              <a:ahLst/>
              <a:cxnLst/>
              <a:rect l="l" t="t" r="r" b="b"/>
              <a:pathLst>
                <a:path w="3763" h="3228" extrusionOk="0">
                  <a:moveTo>
                    <a:pt x="1216" y="327"/>
                  </a:moveTo>
                  <a:cubicBezTo>
                    <a:pt x="1520" y="327"/>
                    <a:pt x="1672" y="1586"/>
                    <a:pt x="1672" y="1714"/>
                  </a:cubicBezTo>
                  <a:cubicBezTo>
                    <a:pt x="1672" y="1943"/>
                    <a:pt x="1663" y="2181"/>
                    <a:pt x="1650" y="2419"/>
                  </a:cubicBezTo>
                  <a:lnTo>
                    <a:pt x="1650" y="2419"/>
                  </a:lnTo>
                  <a:cubicBezTo>
                    <a:pt x="1554" y="2237"/>
                    <a:pt x="1461" y="2052"/>
                    <a:pt x="1368" y="1866"/>
                  </a:cubicBezTo>
                  <a:cubicBezTo>
                    <a:pt x="1216" y="1562"/>
                    <a:pt x="821" y="802"/>
                    <a:pt x="1034" y="468"/>
                  </a:cubicBezTo>
                  <a:cubicBezTo>
                    <a:pt x="1100" y="369"/>
                    <a:pt x="1160" y="327"/>
                    <a:pt x="1216" y="327"/>
                  </a:cubicBezTo>
                  <a:close/>
                  <a:moveTo>
                    <a:pt x="2589" y="989"/>
                  </a:moveTo>
                  <a:cubicBezTo>
                    <a:pt x="2743" y="989"/>
                    <a:pt x="2871" y="1154"/>
                    <a:pt x="2827" y="1350"/>
                  </a:cubicBezTo>
                  <a:cubicBezTo>
                    <a:pt x="2777" y="1900"/>
                    <a:pt x="2376" y="2348"/>
                    <a:pt x="1965" y="2727"/>
                  </a:cubicBezTo>
                  <a:lnTo>
                    <a:pt x="1965" y="2727"/>
                  </a:lnTo>
                  <a:cubicBezTo>
                    <a:pt x="1985" y="2381"/>
                    <a:pt x="2012" y="2039"/>
                    <a:pt x="2128" y="1714"/>
                  </a:cubicBezTo>
                  <a:cubicBezTo>
                    <a:pt x="2189" y="1501"/>
                    <a:pt x="2250" y="1228"/>
                    <a:pt x="2402" y="1076"/>
                  </a:cubicBezTo>
                  <a:cubicBezTo>
                    <a:pt x="2462" y="1015"/>
                    <a:pt x="2528" y="989"/>
                    <a:pt x="2589" y="989"/>
                  </a:cubicBezTo>
                  <a:close/>
                  <a:moveTo>
                    <a:pt x="1292" y="0"/>
                  </a:moveTo>
                  <a:cubicBezTo>
                    <a:pt x="1207" y="0"/>
                    <a:pt x="1111" y="23"/>
                    <a:pt x="1003" y="73"/>
                  </a:cubicBezTo>
                  <a:cubicBezTo>
                    <a:pt x="0" y="559"/>
                    <a:pt x="1277" y="2535"/>
                    <a:pt x="1611" y="3112"/>
                  </a:cubicBezTo>
                  <a:cubicBezTo>
                    <a:pt x="1652" y="3194"/>
                    <a:pt x="1716" y="3227"/>
                    <a:pt x="1779" y="3227"/>
                  </a:cubicBezTo>
                  <a:cubicBezTo>
                    <a:pt x="1882" y="3227"/>
                    <a:pt x="1981" y="3138"/>
                    <a:pt x="1971" y="3017"/>
                  </a:cubicBezTo>
                  <a:lnTo>
                    <a:pt x="1971" y="3017"/>
                  </a:lnTo>
                  <a:cubicBezTo>
                    <a:pt x="2627" y="2561"/>
                    <a:pt x="3763" y="1415"/>
                    <a:pt x="2918" y="711"/>
                  </a:cubicBezTo>
                  <a:cubicBezTo>
                    <a:pt x="2843" y="644"/>
                    <a:pt x="2758" y="616"/>
                    <a:pt x="2672" y="616"/>
                  </a:cubicBezTo>
                  <a:cubicBezTo>
                    <a:pt x="2446" y="616"/>
                    <a:pt x="2208" y="809"/>
                    <a:pt x="2098" y="985"/>
                  </a:cubicBezTo>
                  <a:cubicBezTo>
                    <a:pt x="2043" y="1070"/>
                    <a:pt x="1994" y="1157"/>
                    <a:pt x="1951" y="1246"/>
                  </a:cubicBezTo>
                  <a:lnTo>
                    <a:pt x="1951" y="1246"/>
                  </a:lnTo>
                  <a:cubicBezTo>
                    <a:pt x="1893" y="583"/>
                    <a:pt x="1724" y="0"/>
                    <a:pt x="129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452;p70">
              <a:extLst>
                <a:ext uri="{FF2B5EF4-FFF2-40B4-BE49-F238E27FC236}">
                  <a16:creationId xmlns="" xmlns:a16="http://schemas.microsoft.com/office/drawing/2014/main" id="{D00CBDD4-3FF0-4ECC-92D2-268454D9845F}"/>
                </a:ext>
              </a:extLst>
            </p:cNvPr>
            <p:cNvSpPr/>
            <p:nvPr/>
          </p:nvSpPr>
          <p:spPr>
            <a:xfrm>
              <a:off x="7244347" y="4103859"/>
              <a:ext cx="229835" cy="135903"/>
            </a:xfrm>
            <a:custGeom>
              <a:avLst/>
              <a:gdLst/>
              <a:ahLst/>
              <a:cxnLst/>
              <a:rect l="l" t="t" r="r" b="b"/>
              <a:pathLst>
                <a:path w="4348" h="2571" extrusionOk="0">
                  <a:moveTo>
                    <a:pt x="2051" y="0"/>
                  </a:moveTo>
                  <a:cubicBezTo>
                    <a:pt x="1472" y="0"/>
                    <a:pt x="895" y="90"/>
                    <a:pt x="335" y="285"/>
                  </a:cubicBezTo>
                  <a:cubicBezTo>
                    <a:pt x="1" y="1471"/>
                    <a:pt x="62" y="2504"/>
                    <a:pt x="1247" y="2565"/>
                  </a:cubicBezTo>
                  <a:cubicBezTo>
                    <a:pt x="1302" y="2569"/>
                    <a:pt x="1357" y="2571"/>
                    <a:pt x="1412" y="2571"/>
                  </a:cubicBezTo>
                  <a:cubicBezTo>
                    <a:pt x="2641" y="2571"/>
                    <a:pt x="3620" y="1601"/>
                    <a:pt x="4347" y="437"/>
                  </a:cubicBezTo>
                  <a:cubicBezTo>
                    <a:pt x="3600" y="159"/>
                    <a:pt x="2824" y="0"/>
                    <a:pt x="205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453;p70">
              <a:extLst>
                <a:ext uri="{FF2B5EF4-FFF2-40B4-BE49-F238E27FC236}">
                  <a16:creationId xmlns="" xmlns:a16="http://schemas.microsoft.com/office/drawing/2014/main" id="{B3A55E2F-1B3E-4548-B628-A02E4A0557F1}"/>
                </a:ext>
              </a:extLst>
            </p:cNvPr>
            <p:cNvSpPr/>
            <p:nvPr/>
          </p:nvSpPr>
          <p:spPr>
            <a:xfrm>
              <a:off x="7323107" y="3999462"/>
              <a:ext cx="178032" cy="20140"/>
            </a:xfrm>
            <a:custGeom>
              <a:avLst/>
              <a:gdLst/>
              <a:ahLst/>
              <a:cxnLst/>
              <a:rect l="l" t="t" r="r" b="b"/>
              <a:pathLst>
                <a:path w="3368" h="381" extrusionOk="0">
                  <a:moveTo>
                    <a:pt x="1969" y="0"/>
                  </a:moveTo>
                  <a:cubicBezTo>
                    <a:pt x="1330" y="0"/>
                    <a:pt x="680" y="122"/>
                    <a:pt x="61" y="193"/>
                  </a:cubicBezTo>
                  <a:cubicBezTo>
                    <a:pt x="0" y="224"/>
                    <a:pt x="0" y="284"/>
                    <a:pt x="31" y="284"/>
                  </a:cubicBezTo>
                  <a:cubicBezTo>
                    <a:pt x="646" y="235"/>
                    <a:pt x="1224" y="157"/>
                    <a:pt x="1802" y="157"/>
                  </a:cubicBezTo>
                  <a:cubicBezTo>
                    <a:pt x="2280" y="157"/>
                    <a:pt x="2757" y="210"/>
                    <a:pt x="3252" y="376"/>
                  </a:cubicBezTo>
                  <a:cubicBezTo>
                    <a:pt x="3259" y="379"/>
                    <a:pt x="3266" y="380"/>
                    <a:pt x="3272" y="380"/>
                  </a:cubicBezTo>
                  <a:cubicBezTo>
                    <a:pt x="3325" y="380"/>
                    <a:pt x="3367" y="281"/>
                    <a:pt x="3313" y="254"/>
                  </a:cubicBezTo>
                  <a:cubicBezTo>
                    <a:pt x="2881" y="63"/>
                    <a:pt x="2428" y="0"/>
                    <a:pt x="19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454;p70">
              <a:extLst>
                <a:ext uri="{FF2B5EF4-FFF2-40B4-BE49-F238E27FC236}">
                  <a16:creationId xmlns="" xmlns:a16="http://schemas.microsoft.com/office/drawing/2014/main" id="{F76FF0B7-7626-4B0A-817E-61A66404414F}"/>
                </a:ext>
              </a:extLst>
            </p:cNvPr>
            <p:cNvSpPr/>
            <p:nvPr/>
          </p:nvSpPr>
          <p:spPr>
            <a:xfrm>
              <a:off x="7305399" y="4044551"/>
              <a:ext cx="178085" cy="20034"/>
            </a:xfrm>
            <a:custGeom>
              <a:avLst/>
              <a:gdLst/>
              <a:ahLst/>
              <a:cxnLst/>
              <a:rect l="l" t="t" r="r" b="b"/>
              <a:pathLst>
                <a:path w="3369" h="379" extrusionOk="0">
                  <a:moveTo>
                    <a:pt x="1993" y="1"/>
                  </a:moveTo>
                  <a:cubicBezTo>
                    <a:pt x="1346" y="1"/>
                    <a:pt x="688" y="132"/>
                    <a:pt x="62" y="222"/>
                  </a:cubicBezTo>
                  <a:cubicBezTo>
                    <a:pt x="1" y="222"/>
                    <a:pt x="1" y="282"/>
                    <a:pt x="62" y="282"/>
                  </a:cubicBezTo>
                  <a:cubicBezTo>
                    <a:pt x="679" y="248"/>
                    <a:pt x="1277" y="165"/>
                    <a:pt x="1878" y="165"/>
                  </a:cubicBezTo>
                  <a:cubicBezTo>
                    <a:pt x="2342" y="165"/>
                    <a:pt x="2807" y="215"/>
                    <a:pt x="3284" y="374"/>
                  </a:cubicBezTo>
                  <a:cubicBezTo>
                    <a:pt x="3290" y="377"/>
                    <a:pt x="3296" y="379"/>
                    <a:pt x="3302" y="379"/>
                  </a:cubicBezTo>
                  <a:cubicBezTo>
                    <a:pt x="3350" y="379"/>
                    <a:pt x="3368" y="279"/>
                    <a:pt x="3314" y="252"/>
                  </a:cubicBezTo>
                  <a:cubicBezTo>
                    <a:pt x="2889" y="65"/>
                    <a:pt x="2444" y="1"/>
                    <a:pt x="1993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455;p70">
              <a:extLst>
                <a:ext uri="{FF2B5EF4-FFF2-40B4-BE49-F238E27FC236}">
                  <a16:creationId xmlns="" xmlns:a16="http://schemas.microsoft.com/office/drawing/2014/main" id="{F35583B9-DE92-47B3-95E9-7FEF9D9D25A7}"/>
                </a:ext>
              </a:extLst>
            </p:cNvPr>
            <p:cNvSpPr/>
            <p:nvPr/>
          </p:nvSpPr>
          <p:spPr>
            <a:xfrm>
              <a:off x="6787115" y="3050481"/>
              <a:ext cx="911994" cy="426316"/>
            </a:xfrm>
            <a:custGeom>
              <a:avLst/>
              <a:gdLst/>
              <a:ahLst/>
              <a:cxnLst/>
              <a:rect l="l" t="t" r="r" b="b"/>
              <a:pathLst>
                <a:path w="17253" h="8065" extrusionOk="0">
                  <a:moveTo>
                    <a:pt x="17253" y="0"/>
                  </a:moveTo>
                  <a:lnTo>
                    <a:pt x="778" y="1337"/>
                  </a:lnTo>
                  <a:lnTo>
                    <a:pt x="596" y="4559"/>
                  </a:lnTo>
                  <a:cubicBezTo>
                    <a:pt x="596" y="4559"/>
                    <a:pt x="414" y="6869"/>
                    <a:pt x="79" y="7781"/>
                  </a:cubicBezTo>
                  <a:cubicBezTo>
                    <a:pt x="0" y="7990"/>
                    <a:pt x="769" y="8064"/>
                    <a:pt x="2026" y="8064"/>
                  </a:cubicBezTo>
                  <a:cubicBezTo>
                    <a:pt x="5103" y="8064"/>
                    <a:pt x="11101" y="7620"/>
                    <a:pt x="14711" y="7620"/>
                  </a:cubicBezTo>
                  <a:cubicBezTo>
                    <a:pt x="15853" y="7620"/>
                    <a:pt x="16757" y="7664"/>
                    <a:pt x="17253" y="7781"/>
                  </a:cubicBezTo>
                  <a:lnTo>
                    <a:pt x="17253" y="0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456;p70">
              <a:extLst>
                <a:ext uri="{FF2B5EF4-FFF2-40B4-BE49-F238E27FC236}">
                  <a16:creationId xmlns="" xmlns:a16="http://schemas.microsoft.com/office/drawing/2014/main" id="{BE86EAC7-423A-44C3-9541-C322274B6086}"/>
                </a:ext>
              </a:extLst>
            </p:cNvPr>
            <p:cNvSpPr/>
            <p:nvPr/>
          </p:nvSpPr>
          <p:spPr>
            <a:xfrm>
              <a:off x="6187163" y="1622120"/>
              <a:ext cx="631466" cy="905016"/>
            </a:xfrm>
            <a:custGeom>
              <a:avLst/>
              <a:gdLst/>
              <a:ahLst/>
              <a:cxnLst/>
              <a:rect l="l" t="t" r="r" b="b"/>
              <a:pathLst>
                <a:path w="11946" h="17121" extrusionOk="0">
                  <a:moveTo>
                    <a:pt x="8937" y="0"/>
                  </a:moveTo>
                  <a:lnTo>
                    <a:pt x="9393" y="2341"/>
                  </a:lnTo>
                  <a:cubicBezTo>
                    <a:pt x="9393" y="2341"/>
                    <a:pt x="4013" y="3253"/>
                    <a:pt x="1642" y="9636"/>
                  </a:cubicBezTo>
                  <a:cubicBezTo>
                    <a:pt x="1642" y="9636"/>
                    <a:pt x="2158" y="8785"/>
                    <a:pt x="2614" y="8450"/>
                  </a:cubicBezTo>
                  <a:lnTo>
                    <a:pt x="2614" y="8450"/>
                  </a:lnTo>
                  <a:cubicBezTo>
                    <a:pt x="2614" y="8451"/>
                    <a:pt x="0" y="12341"/>
                    <a:pt x="791" y="17113"/>
                  </a:cubicBezTo>
                  <a:cubicBezTo>
                    <a:pt x="791" y="17118"/>
                    <a:pt x="791" y="17121"/>
                    <a:pt x="791" y="17121"/>
                  </a:cubicBezTo>
                  <a:cubicBezTo>
                    <a:pt x="796" y="17121"/>
                    <a:pt x="877" y="16444"/>
                    <a:pt x="2310" y="16444"/>
                  </a:cubicBezTo>
                  <a:cubicBezTo>
                    <a:pt x="3314" y="16444"/>
                    <a:pt x="5806" y="15958"/>
                    <a:pt x="6931" y="15137"/>
                  </a:cubicBezTo>
                  <a:cubicBezTo>
                    <a:pt x="9149" y="13496"/>
                    <a:pt x="10548" y="10305"/>
                    <a:pt x="11004" y="8572"/>
                  </a:cubicBezTo>
                  <a:cubicBezTo>
                    <a:pt x="11946" y="4803"/>
                    <a:pt x="11672" y="2979"/>
                    <a:pt x="11672" y="2979"/>
                  </a:cubicBezTo>
                  <a:cubicBezTo>
                    <a:pt x="11672" y="2979"/>
                    <a:pt x="10396" y="274"/>
                    <a:pt x="893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457;p70">
              <a:extLst>
                <a:ext uri="{FF2B5EF4-FFF2-40B4-BE49-F238E27FC236}">
                  <a16:creationId xmlns="" xmlns:a16="http://schemas.microsoft.com/office/drawing/2014/main" id="{FC9AFAF8-27C3-4361-8100-9528F1A08443}"/>
                </a:ext>
              </a:extLst>
            </p:cNvPr>
            <p:cNvSpPr/>
            <p:nvPr/>
          </p:nvSpPr>
          <p:spPr>
            <a:xfrm>
              <a:off x="6640219" y="1679948"/>
              <a:ext cx="229835" cy="197908"/>
            </a:xfrm>
            <a:custGeom>
              <a:avLst/>
              <a:gdLst/>
              <a:ahLst/>
              <a:cxnLst/>
              <a:rect l="l" t="t" r="r" b="b"/>
              <a:pathLst>
                <a:path w="4348" h="3744" extrusionOk="0">
                  <a:moveTo>
                    <a:pt x="1612" y="1"/>
                  </a:moveTo>
                  <a:cubicBezTo>
                    <a:pt x="1612" y="1"/>
                    <a:pt x="1" y="457"/>
                    <a:pt x="974" y="1976"/>
                  </a:cubicBezTo>
                  <a:cubicBezTo>
                    <a:pt x="1627" y="2977"/>
                    <a:pt x="2911" y="3744"/>
                    <a:pt x="3684" y="3744"/>
                  </a:cubicBezTo>
                  <a:cubicBezTo>
                    <a:pt x="4062" y="3744"/>
                    <a:pt x="4317" y="3561"/>
                    <a:pt x="4317" y="3131"/>
                  </a:cubicBezTo>
                  <a:cubicBezTo>
                    <a:pt x="4348" y="1824"/>
                    <a:pt x="1612" y="1"/>
                    <a:pt x="1612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458;p70">
              <a:extLst>
                <a:ext uri="{FF2B5EF4-FFF2-40B4-BE49-F238E27FC236}">
                  <a16:creationId xmlns="" xmlns:a16="http://schemas.microsoft.com/office/drawing/2014/main" id="{CB24BBC7-A62C-4D73-9AD0-C4758F779496}"/>
                </a:ext>
              </a:extLst>
            </p:cNvPr>
            <p:cNvSpPr/>
            <p:nvPr/>
          </p:nvSpPr>
          <p:spPr>
            <a:xfrm>
              <a:off x="7576937" y="1654258"/>
              <a:ext cx="618621" cy="918178"/>
            </a:xfrm>
            <a:custGeom>
              <a:avLst/>
              <a:gdLst/>
              <a:ahLst/>
              <a:cxnLst/>
              <a:rect l="l" t="t" r="r" b="b"/>
              <a:pathLst>
                <a:path w="11703" h="17370" extrusionOk="0">
                  <a:moveTo>
                    <a:pt x="3162" y="0"/>
                  </a:moveTo>
                  <a:lnTo>
                    <a:pt x="3162" y="0"/>
                  </a:lnTo>
                  <a:cubicBezTo>
                    <a:pt x="1703" y="243"/>
                    <a:pt x="305" y="2888"/>
                    <a:pt x="305" y="2888"/>
                  </a:cubicBezTo>
                  <a:cubicBezTo>
                    <a:pt x="305" y="2888"/>
                    <a:pt x="1" y="4712"/>
                    <a:pt x="821" y="8541"/>
                  </a:cubicBezTo>
                  <a:cubicBezTo>
                    <a:pt x="1217" y="10274"/>
                    <a:pt x="2524" y="13496"/>
                    <a:pt x="4682" y="15198"/>
                  </a:cubicBezTo>
                  <a:cubicBezTo>
                    <a:pt x="5776" y="16049"/>
                    <a:pt x="8268" y="16627"/>
                    <a:pt x="9271" y="16657"/>
                  </a:cubicBezTo>
                  <a:cubicBezTo>
                    <a:pt x="10679" y="16713"/>
                    <a:pt x="10757" y="17369"/>
                    <a:pt x="10785" y="17369"/>
                  </a:cubicBezTo>
                  <a:cubicBezTo>
                    <a:pt x="10787" y="17369"/>
                    <a:pt x="10789" y="17365"/>
                    <a:pt x="10791" y="17356"/>
                  </a:cubicBezTo>
                  <a:cubicBezTo>
                    <a:pt x="11703" y="12615"/>
                    <a:pt x="9211" y="8663"/>
                    <a:pt x="9211" y="8663"/>
                  </a:cubicBezTo>
                  <a:lnTo>
                    <a:pt x="9211" y="8663"/>
                  </a:lnTo>
                  <a:cubicBezTo>
                    <a:pt x="9667" y="8997"/>
                    <a:pt x="10122" y="9848"/>
                    <a:pt x="10122" y="9848"/>
                  </a:cubicBezTo>
                  <a:cubicBezTo>
                    <a:pt x="7964" y="3435"/>
                    <a:pt x="2615" y="2341"/>
                    <a:pt x="2615" y="2341"/>
                  </a:cubicBezTo>
                  <a:lnTo>
                    <a:pt x="3162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459;p70">
              <a:extLst>
                <a:ext uri="{FF2B5EF4-FFF2-40B4-BE49-F238E27FC236}">
                  <a16:creationId xmlns="" xmlns:a16="http://schemas.microsoft.com/office/drawing/2014/main" id="{3154C040-7185-4553-9D6A-F9CE0A4A93CC}"/>
                </a:ext>
              </a:extLst>
            </p:cNvPr>
            <p:cNvSpPr/>
            <p:nvPr/>
          </p:nvSpPr>
          <p:spPr>
            <a:xfrm>
              <a:off x="7526615" y="1710501"/>
              <a:ext cx="233535" cy="195106"/>
            </a:xfrm>
            <a:custGeom>
              <a:avLst/>
              <a:gdLst/>
              <a:ahLst/>
              <a:cxnLst/>
              <a:rect l="l" t="t" r="r" b="b"/>
              <a:pathLst>
                <a:path w="4418" h="3691" extrusionOk="0">
                  <a:moveTo>
                    <a:pt x="2807" y="0"/>
                  </a:moveTo>
                  <a:cubicBezTo>
                    <a:pt x="2807" y="0"/>
                    <a:pt x="41" y="1733"/>
                    <a:pt x="10" y="3040"/>
                  </a:cubicBezTo>
                  <a:cubicBezTo>
                    <a:pt x="0" y="3496"/>
                    <a:pt x="273" y="3691"/>
                    <a:pt x="677" y="3691"/>
                  </a:cubicBezTo>
                  <a:cubicBezTo>
                    <a:pt x="1457" y="3691"/>
                    <a:pt x="2724" y="2967"/>
                    <a:pt x="3384" y="2006"/>
                  </a:cubicBezTo>
                  <a:cubicBezTo>
                    <a:pt x="4418" y="517"/>
                    <a:pt x="2807" y="0"/>
                    <a:pt x="2807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460;p70">
              <a:extLst>
                <a:ext uri="{FF2B5EF4-FFF2-40B4-BE49-F238E27FC236}">
                  <a16:creationId xmlns="" xmlns:a16="http://schemas.microsoft.com/office/drawing/2014/main" id="{160DCB8A-769F-424C-AA54-D1E8B3242657}"/>
                </a:ext>
              </a:extLst>
            </p:cNvPr>
            <p:cNvSpPr/>
            <p:nvPr/>
          </p:nvSpPr>
          <p:spPr>
            <a:xfrm>
              <a:off x="6473131" y="1512120"/>
              <a:ext cx="228197" cy="145312"/>
            </a:xfrm>
            <a:custGeom>
              <a:avLst/>
              <a:gdLst/>
              <a:ahLst/>
              <a:cxnLst/>
              <a:rect l="l" t="t" r="r" b="b"/>
              <a:pathLst>
                <a:path w="4317" h="2749" extrusionOk="0">
                  <a:moveTo>
                    <a:pt x="2297" y="0"/>
                  </a:moveTo>
                  <a:cubicBezTo>
                    <a:pt x="1491" y="0"/>
                    <a:pt x="681" y="230"/>
                    <a:pt x="1" y="683"/>
                  </a:cubicBezTo>
                  <a:cubicBezTo>
                    <a:pt x="140" y="1725"/>
                    <a:pt x="983" y="2748"/>
                    <a:pt x="2572" y="2748"/>
                  </a:cubicBezTo>
                  <a:cubicBezTo>
                    <a:pt x="3070" y="2748"/>
                    <a:pt x="3641" y="2648"/>
                    <a:pt x="4287" y="2416"/>
                  </a:cubicBezTo>
                  <a:lnTo>
                    <a:pt x="4317" y="531"/>
                  </a:lnTo>
                  <a:cubicBezTo>
                    <a:pt x="3707" y="176"/>
                    <a:pt x="3003" y="0"/>
                    <a:pt x="229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461;p70">
              <a:extLst>
                <a:ext uri="{FF2B5EF4-FFF2-40B4-BE49-F238E27FC236}">
                  <a16:creationId xmlns="" xmlns:a16="http://schemas.microsoft.com/office/drawing/2014/main" id="{55D34E10-8335-4A4C-BABD-80DCE6CA5D31}"/>
                </a:ext>
              </a:extLst>
            </p:cNvPr>
            <p:cNvSpPr/>
            <p:nvPr/>
          </p:nvSpPr>
          <p:spPr>
            <a:xfrm>
              <a:off x="6468321" y="1429448"/>
              <a:ext cx="234646" cy="118829"/>
            </a:xfrm>
            <a:custGeom>
              <a:avLst/>
              <a:gdLst/>
              <a:ahLst/>
              <a:cxnLst/>
              <a:rect l="l" t="t" r="r" b="b"/>
              <a:pathLst>
                <a:path w="4439" h="2248" extrusionOk="0">
                  <a:moveTo>
                    <a:pt x="2289" y="0"/>
                  </a:moveTo>
                  <a:cubicBezTo>
                    <a:pt x="1855" y="0"/>
                    <a:pt x="1386" y="98"/>
                    <a:pt x="913" y="363"/>
                  </a:cubicBezTo>
                  <a:cubicBezTo>
                    <a:pt x="274" y="727"/>
                    <a:pt x="1" y="1487"/>
                    <a:pt x="92" y="2247"/>
                  </a:cubicBezTo>
                  <a:cubicBezTo>
                    <a:pt x="772" y="1794"/>
                    <a:pt x="1582" y="1564"/>
                    <a:pt x="2393" y="1564"/>
                  </a:cubicBezTo>
                  <a:cubicBezTo>
                    <a:pt x="3103" y="1564"/>
                    <a:pt x="3814" y="1740"/>
                    <a:pt x="4438" y="2095"/>
                  </a:cubicBezTo>
                  <a:lnTo>
                    <a:pt x="4438" y="758"/>
                  </a:lnTo>
                  <a:cubicBezTo>
                    <a:pt x="4438" y="758"/>
                    <a:pt x="3500" y="0"/>
                    <a:pt x="228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462;p70">
              <a:extLst>
                <a:ext uri="{FF2B5EF4-FFF2-40B4-BE49-F238E27FC236}">
                  <a16:creationId xmlns="" xmlns:a16="http://schemas.microsoft.com/office/drawing/2014/main" id="{C3837F8D-879E-48D6-9660-365A5A661D49}"/>
                </a:ext>
              </a:extLst>
            </p:cNvPr>
            <p:cNvSpPr/>
            <p:nvPr/>
          </p:nvSpPr>
          <p:spPr>
            <a:xfrm>
              <a:off x="6542218" y="1517829"/>
              <a:ext cx="141453" cy="122001"/>
            </a:xfrm>
            <a:custGeom>
              <a:avLst/>
              <a:gdLst/>
              <a:ahLst/>
              <a:cxnLst/>
              <a:rect l="l" t="t" r="r" b="b"/>
              <a:pathLst>
                <a:path w="2676" h="2308" extrusionOk="0">
                  <a:moveTo>
                    <a:pt x="1109" y="0"/>
                  </a:moveTo>
                  <a:cubicBezTo>
                    <a:pt x="740" y="0"/>
                    <a:pt x="359" y="78"/>
                    <a:pt x="31" y="150"/>
                  </a:cubicBezTo>
                  <a:cubicBezTo>
                    <a:pt x="1" y="180"/>
                    <a:pt x="1" y="210"/>
                    <a:pt x="31" y="210"/>
                  </a:cubicBezTo>
                  <a:cubicBezTo>
                    <a:pt x="366" y="210"/>
                    <a:pt x="756" y="134"/>
                    <a:pt x="1128" y="134"/>
                  </a:cubicBezTo>
                  <a:cubicBezTo>
                    <a:pt x="1534" y="134"/>
                    <a:pt x="1920" y="225"/>
                    <a:pt x="2189" y="606"/>
                  </a:cubicBezTo>
                  <a:cubicBezTo>
                    <a:pt x="2524" y="1062"/>
                    <a:pt x="2463" y="1700"/>
                    <a:pt x="2493" y="2217"/>
                  </a:cubicBezTo>
                  <a:cubicBezTo>
                    <a:pt x="2493" y="2277"/>
                    <a:pt x="2531" y="2308"/>
                    <a:pt x="2569" y="2308"/>
                  </a:cubicBezTo>
                  <a:cubicBezTo>
                    <a:pt x="2607" y="2308"/>
                    <a:pt x="2645" y="2277"/>
                    <a:pt x="2645" y="2217"/>
                  </a:cubicBezTo>
                  <a:cubicBezTo>
                    <a:pt x="2676" y="1639"/>
                    <a:pt x="2645" y="879"/>
                    <a:pt x="2220" y="423"/>
                  </a:cubicBezTo>
                  <a:cubicBezTo>
                    <a:pt x="1929" y="100"/>
                    <a:pt x="1527" y="0"/>
                    <a:pt x="110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463;p70">
              <a:extLst>
                <a:ext uri="{FF2B5EF4-FFF2-40B4-BE49-F238E27FC236}">
                  <a16:creationId xmlns="" xmlns:a16="http://schemas.microsoft.com/office/drawing/2014/main" id="{AD4658B1-EC43-4785-8129-78109B550E2D}"/>
                </a:ext>
              </a:extLst>
            </p:cNvPr>
            <p:cNvSpPr/>
            <p:nvPr/>
          </p:nvSpPr>
          <p:spPr>
            <a:xfrm>
              <a:off x="6602108" y="1551870"/>
              <a:ext cx="81140" cy="51168"/>
            </a:xfrm>
            <a:custGeom>
              <a:avLst/>
              <a:gdLst/>
              <a:ahLst/>
              <a:cxnLst/>
              <a:rect l="l" t="t" r="r" b="b"/>
              <a:pathLst>
                <a:path w="1535" h="968" extrusionOk="0">
                  <a:moveTo>
                    <a:pt x="533" y="0"/>
                  </a:moveTo>
                  <a:cubicBezTo>
                    <a:pt x="377" y="0"/>
                    <a:pt x="215" y="53"/>
                    <a:pt x="53" y="174"/>
                  </a:cubicBezTo>
                  <a:cubicBezTo>
                    <a:pt x="1" y="227"/>
                    <a:pt x="16" y="302"/>
                    <a:pt x="80" y="302"/>
                  </a:cubicBezTo>
                  <a:cubicBezTo>
                    <a:pt x="90" y="302"/>
                    <a:pt x="102" y="300"/>
                    <a:pt x="114" y="296"/>
                  </a:cubicBezTo>
                  <a:cubicBezTo>
                    <a:pt x="255" y="225"/>
                    <a:pt x="389" y="181"/>
                    <a:pt x="520" y="181"/>
                  </a:cubicBezTo>
                  <a:cubicBezTo>
                    <a:pt x="672" y="181"/>
                    <a:pt x="818" y="240"/>
                    <a:pt x="965" y="387"/>
                  </a:cubicBezTo>
                  <a:cubicBezTo>
                    <a:pt x="1117" y="539"/>
                    <a:pt x="1239" y="752"/>
                    <a:pt x="1360" y="934"/>
                  </a:cubicBezTo>
                  <a:cubicBezTo>
                    <a:pt x="1384" y="958"/>
                    <a:pt x="1407" y="967"/>
                    <a:pt x="1428" y="967"/>
                  </a:cubicBezTo>
                  <a:cubicBezTo>
                    <a:pt x="1490" y="967"/>
                    <a:pt x="1535" y="888"/>
                    <a:pt x="1512" y="843"/>
                  </a:cubicBezTo>
                  <a:cubicBezTo>
                    <a:pt x="1334" y="397"/>
                    <a:pt x="959" y="0"/>
                    <a:pt x="5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464;p70">
              <a:extLst>
                <a:ext uri="{FF2B5EF4-FFF2-40B4-BE49-F238E27FC236}">
                  <a16:creationId xmlns="" xmlns:a16="http://schemas.microsoft.com/office/drawing/2014/main" id="{50C65174-B467-4F12-A6C3-AF25087CB1AC}"/>
                </a:ext>
              </a:extLst>
            </p:cNvPr>
            <p:cNvSpPr/>
            <p:nvPr/>
          </p:nvSpPr>
          <p:spPr>
            <a:xfrm>
              <a:off x="7735990" y="1530885"/>
              <a:ext cx="229835" cy="144942"/>
            </a:xfrm>
            <a:custGeom>
              <a:avLst/>
              <a:gdLst/>
              <a:ahLst/>
              <a:cxnLst/>
              <a:rect l="l" t="t" r="r" b="b"/>
              <a:pathLst>
                <a:path w="4348" h="2742" extrusionOk="0">
                  <a:moveTo>
                    <a:pt x="1903" y="1"/>
                  </a:moveTo>
                  <a:cubicBezTo>
                    <a:pt x="1252" y="1"/>
                    <a:pt x="605" y="150"/>
                    <a:pt x="31" y="450"/>
                  </a:cubicBezTo>
                  <a:lnTo>
                    <a:pt x="1" y="2365"/>
                  </a:lnTo>
                  <a:cubicBezTo>
                    <a:pt x="692" y="2629"/>
                    <a:pt x="1300" y="2742"/>
                    <a:pt x="1825" y="2742"/>
                  </a:cubicBezTo>
                  <a:cubicBezTo>
                    <a:pt x="3357" y="2742"/>
                    <a:pt x="4189" y="1780"/>
                    <a:pt x="4347" y="784"/>
                  </a:cubicBezTo>
                  <a:cubicBezTo>
                    <a:pt x="3636" y="264"/>
                    <a:pt x="2767" y="1"/>
                    <a:pt x="19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465;p70">
              <a:extLst>
                <a:ext uri="{FF2B5EF4-FFF2-40B4-BE49-F238E27FC236}">
                  <a16:creationId xmlns="" xmlns:a16="http://schemas.microsoft.com/office/drawing/2014/main" id="{87E604D5-D699-4E16-84E5-C5CC6FDD3649}"/>
                </a:ext>
              </a:extLst>
            </p:cNvPr>
            <p:cNvSpPr/>
            <p:nvPr/>
          </p:nvSpPr>
          <p:spPr>
            <a:xfrm>
              <a:off x="7737629" y="1462432"/>
              <a:ext cx="234593" cy="109949"/>
            </a:xfrm>
            <a:custGeom>
              <a:avLst/>
              <a:gdLst/>
              <a:ahLst/>
              <a:cxnLst/>
              <a:rect l="l" t="t" r="r" b="b"/>
              <a:pathLst>
                <a:path w="4438" h="2080" extrusionOk="0">
                  <a:moveTo>
                    <a:pt x="1440" y="1"/>
                  </a:moveTo>
                  <a:cubicBezTo>
                    <a:pt x="570" y="1"/>
                    <a:pt x="20" y="438"/>
                    <a:pt x="0" y="438"/>
                  </a:cubicBezTo>
                  <a:lnTo>
                    <a:pt x="0" y="1745"/>
                  </a:lnTo>
                  <a:cubicBezTo>
                    <a:pt x="574" y="1445"/>
                    <a:pt x="1221" y="1296"/>
                    <a:pt x="1872" y="1296"/>
                  </a:cubicBezTo>
                  <a:cubicBezTo>
                    <a:pt x="2736" y="1296"/>
                    <a:pt x="3605" y="1559"/>
                    <a:pt x="4316" y="2079"/>
                  </a:cubicBezTo>
                  <a:cubicBezTo>
                    <a:pt x="4438" y="1319"/>
                    <a:pt x="3648" y="863"/>
                    <a:pt x="3009" y="468"/>
                  </a:cubicBezTo>
                  <a:cubicBezTo>
                    <a:pt x="2420" y="117"/>
                    <a:pt x="1887" y="1"/>
                    <a:pt x="144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466;p70">
              <a:extLst>
                <a:ext uri="{FF2B5EF4-FFF2-40B4-BE49-F238E27FC236}">
                  <a16:creationId xmlns="" xmlns:a16="http://schemas.microsoft.com/office/drawing/2014/main" id="{486AC98C-2867-4CDA-985D-84E6B004DC94}"/>
                </a:ext>
              </a:extLst>
            </p:cNvPr>
            <p:cNvSpPr/>
            <p:nvPr/>
          </p:nvSpPr>
          <p:spPr>
            <a:xfrm>
              <a:off x="7755284" y="1536964"/>
              <a:ext cx="143039" cy="119358"/>
            </a:xfrm>
            <a:custGeom>
              <a:avLst/>
              <a:gdLst/>
              <a:ahLst/>
              <a:cxnLst/>
              <a:rect l="l" t="t" r="r" b="b"/>
              <a:pathLst>
                <a:path w="2706" h="2258" extrusionOk="0">
                  <a:moveTo>
                    <a:pt x="1524" y="0"/>
                  </a:moveTo>
                  <a:cubicBezTo>
                    <a:pt x="1133" y="0"/>
                    <a:pt x="760" y="92"/>
                    <a:pt x="487" y="365"/>
                  </a:cubicBezTo>
                  <a:cubicBezTo>
                    <a:pt x="31" y="821"/>
                    <a:pt x="1" y="1581"/>
                    <a:pt x="1" y="2189"/>
                  </a:cubicBezTo>
                  <a:cubicBezTo>
                    <a:pt x="1" y="2235"/>
                    <a:pt x="39" y="2257"/>
                    <a:pt x="77" y="2257"/>
                  </a:cubicBezTo>
                  <a:cubicBezTo>
                    <a:pt x="115" y="2257"/>
                    <a:pt x="153" y="2235"/>
                    <a:pt x="153" y="2189"/>
                  </a:cubicBezTo>
                  <a:cubicBezTo>
                    <a:pt x="183" y="1642"/>
                    <a:pt x="153" y="943"/>
                    <a:pt x="517" y="517"/>
                  </a:cubicBezTo>
                  <a:cubicBezTo>
                    <a:pt x="773" y="219"/>
                    <a:pt x="1107" y="140"/>
                    <a:pt x="1463" y="140"/>
                  </a:cubicBezTo>
                  <a:cubicBezTo>
                    <a:pt x="1869" y="140"/>
                    <a:pt x="2303" y="244"/>
                    <a:pt x="2675" y="244"/>
                  </a:cubicBezTo>
                  <a:cubicBezTo>
                    <a:pt x="2706" y="244"/>
                    <a:pt x="2706" y="213"/>
                    <a:pt x="2675" y="183"/>
                  </a:cubicBezTo>
                  <a:cubicBezTo>
                    <a:pt x="2326" y="92"/>
                    <a:pt x="1916" y="0"/>
                    <a:pt x="15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467;p70">
              <a:extLst>
                <a:ext uri="{FF2B5EF4-FFF2-40B4-BE49-F238E27FC236}">
                  <a16:creationId xmlns="" xmlns:a16="http://schemas.microsoft.com/office/drawing/2014/main" id="{222A3E7B-7062-4EFE-8A40-4FFEC2EF908D}"/>
                </a:ext>
              </a:extLst>
            </p:cNvPr>
            <p:cNvSpPr/>
            <p:nvPr/>
          </p:nvSpPr>
          <p:spPr>
            <a:xfrm>
              <a:off x="7754649" y="1571428"/>
              <a:ext cx="82409" cy="47891"/>
            </a:xfrm>
            <a:custGeom>
              <a:avLst/>
              <a:gdLst/>
              <a:ahLst/>
              <a:cxnLst/>
              <a:rect l="l" t="t" r="r" b="b"/>
              <a:pathLst>
                <a:path w="1559" h="906" extrusionOk="0">
                  <a:moveTo>
                    <a:pt x="1016" y="0"/>
                  </a:moveTo>
                  <a:cubicBezTo>
                    <a:pt x="603" y="0"/>
                    <a:pt x="238" y="366"/>
                    <a:pt x="43" y="777"/>
                  </a:cubicBezTo>
                  <a:cubicBezTo>
                    <a:pt x="0" y="842"/>
                    <a:pt x="48" y="906"/>
                    <a:pt x="102" y="906"/>
                  </a:cubicBezTo>
                  <a:cubicBezTo>
                    <a:pt x="124" y="906"/>
                    <a:pt x="147" y="895"/>
                    <a:pt x="165" y="868"/>
                  </a:cubicBezTo>
                  <a:cubicBezTo>
                    <a:pt x="317" y="686"/>
                    <a:pt x="408" y="503"/>
                    <a:pt x="590" y="351"/>
                  </a:cubicBezTo>
                  <a:cubicBezTo>
                    <a:pt x="732" y="225"/>
                    <a:pt x="874" y="173"/>
                    <a:pt x="1021" y="173"/>
                  </a:cubicBezTo>
                  <a:cubicBezTo>
                    <a:pt x="1156" y="173"/>
                    <a:pt x="1295" y="218"/>
                    <a:pt x="1441" y="291"/>
                  </a:cubicBezTo>
                  <a:cubicBezTo>
                    <a:pt x="1450" y="295"/>
                    <a:pt x="1458" y="297"/>
                    <a:pt x="1466" y="297"/>
                  </a:cubicBezTo>
                  <a:cubicBezTo>
                    <a:pt x="1517" y="297"/>
                    <a:pt x="1559" y="226"/>
                    <a:pt x="1532" y="200"/>
                  </a:cubicBezTo>
                  <a:cubicBezTo>
                    <a:pt x="1358" y="60"/>
                    <a:pt x="1183" y="0"/>
                    <a:pt x="101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468;p70">
              <a:extLst>
                <a:ext uri="{FF2B5EF4-FFF2-40B4-BE49-F238E27FC236}">
                  <a16:creationId xmlns="" xmlns:a16="http://schemas.microsoft.com/office/drawing/2014/main" id="{9B4E02C8-2DF5-41D4-89B3-5C8A2CE4AEE0}"/>
                </a:ext>
              </a:extLst>
            </p:cNvPr>
            <p:cNvSpPr/>
            <p:nvPr/>
          </p:nvSpPr>
          <p:spPr>
            <a:xfrm>
              <a:off x="7102948" y="2036642"/>
              <a:ext cx="266784" cy="134317"/>
            </a:xfrm>
            <a:custGeom>
              <a:avLst/>
              <a:gdLst/>
              <a:ahLst/>
              <a:cxnLst/>
              <a:rect l="l" t="t" r="r" b="b"/>
              <a:pathLst>
                <a:path w="5047" h="2541" extrusionOk="0">
                  <a:moveTo>
                    <a:pt x="5047" y="0"/>
                  </a:moveTo>
                  <a:cubicBezTo>
                    <a:pt x="3405" y="92"/>
                    <a:pt x="1794" y="335"/>
                    <a:pt x="183" y="852"/>
                  </a:cubicBezTo>
                  <a:cubicBezTo>
                    <a:pt x="153" y="1034"/>
                    <a:pt x="92" y="1186"/>
                    <a:pt x="1" y="1338"/>
                  </a:cubicBezTo>
                  <a:cubicBezTo>
                    <a:pt x="1" y="1338"/>
                    <a:pt x="1096" y="2541"/>
                    <a:pt x="2759" y="2541"/>
                  </a:cubicBezTo>
                  <a:cubicBezTo>
                    <a:pt x="3430" y="2541"/>
                    <a:pt x="4194" y="2345"/>
                    <a:pt x="5016" y="1794"/>
                  </a:cubicBezTo>
                  <a:cubicBezTo>
                    <a:pt x="5016" y="1794"/>
                    <a:pt x="4955" y="973"/>
                    <a:pt x="504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469;p70">
              <a:extLst>
                <a:ext uri="{FF2B5EF4-FFF2-40B4-BE49-F238E27FC236}">
                  <a16:creationId xmlns="" xmlns:a16="http://schemas.microsoft.com/office/drawing/2014/main" id="{EF70D451-F780-497F-8073-0E278B7DACD8}"/>
                </a:ext>
              </a:extLst>
            </p:cNvPr>
            <p:cNvSpPr/>
            <p:nvPr/>
          </p:nvSpPr>
          <p:spPr>
            <a:xfrm>
              <a:off x="7106173" y="1937002"/>
              <a:ext cx="286078" cy="144678"/>
            </a:xfrm>
            <a:custGeom>
              <a:avLst/>
              <a:gdLst/>
              <a:ahLst/>
              <a:cxnLst/>
              <a:rect l="l" t="t" r="r" b="b"/>
              <a:pathLst>
                <a:path w="5412" h="2737" extrusionOk="0">
                  <a:moveTo>
                    <a:pt x="5411" y="1"/>
                  </a:moveTo>
                  <a:lnTo>
                    <a:pt x="1" y="366"/>
                  </a:lnTo>
                  <a:cubicBezTo>
                    <a:pt x="1" y="366"/>
                    <a:pt x="396" y="1703"/>
                    <a:pt x="122" y="2737"/>
                  </a:cubicBezTo>
                  <a:cubicBezTo>
                    <a:pt x="1733" y="2220"/>
                    <a:pt x="3344" y="1977"/>
                    <a:pt x="5016" y="1885"/>
                  </a:cubicBezTo>
                  <a:cubicBezTo>
                    <a:pt x="5077" y="1247"/>
                    <a:pt x="5168" y="578"/>
                    <a:pt x="5411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470;p70">
              <a:extLst>
                <a:ext uri="{FF2B5EF4-FFF2-40B4-BE49-F238E27FC236}">
                  <a16:creationId xmlns="" xmlns:a16="http://schemas.microsoft.com/office/drawing/2014/main" id="{0EB456FB-0A5A-4077-9240-305E877803CE}"/>
                </a:ext>
              </a:extLst>
            </p:cNvPr>
            <p:cNvSpPr/>
            <p:nvPr/>
          </p:nvSpPr>
          <p:spPr>
            <a:xfrm>
              <a:off x="6680392" y="916555"/>
              <a:ext cx="1102290" cy="1044196"/>
            </a:xfrm>
            <a:custGeom>
              <a:avLst/>
              <a:gdLst/>
              <a:ahLst/>
              <a:cxnLst/>
              <a:rect l="l" t="t" r="r" b="b"/>
              <a:pathLst>
                <a:path w="20853" h="19754" extrusionOk="0">
                  <a:moveTo>
                    <a:pt x="7821" y="1"/>
                  </a:moveTo>
                  <a:cubicBezTo>
                    <a:pt x="3793" y="1"/>
                    <a:pt x="92" y="2084"/>
                    <a:pt x="153" y="9792"/>
                  </a:cubicBezTo>
                  <a:cubicBezTo>
                    <a:pt x="153" y="9792"/>
                    <a:pt x="1" y="13470"/>
                    <a:pt x="852" y="15324"/>
                  </a:cubicBezTo>
                  <a:cubicBezTo>
                    <a:pt x="1703" y="17178"/>
                    <a:pt x="4651" y="19245"/>
                    <a:pt x="8633" y="19671"/>
                  </a:cubicBezTo>
                  <a:cubicBezTo>
                    <a:pt x="9145" y="19726"/>
                    <a:pt x="9680" y="19753"/>
                    <a:pt x="10226" y="19753"/>
                  </a:cubicBezTo>
                  <a:cubicBezTo>
                    <a:pt x="13888" y="19753"/>
                    <a:pt x="18035" y="18510"/>
                    <a:pt x="19120" y="16023"/>
                  </a:cubicBezTo>
                  <a:cubicBezTo>
                    <a:pt x="20366" y="13166"/>
                    <a:pt x="20852" y="11190"/>
                    <a:pt x="20548" y="8272"/>
                  </a:cubicBezTo>
                  <a:cubicBezTo>
                    <a:pt x="20214" y="5324"/>
                    <a:pt x="20092" y="4017"/>
                    <a:pt x="17387" y="2680"/>
                  </a:cubicBezTo>
                  <a:cubicBezTo>
                    <a:pt x="16061" y="2016"/>
                    <a:pt x="11782" y="1"/>
                    <a:pt x="7821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471;p70">
              <a:extLst>
                <a:ext uri="{FF2B5EF4-FFF2-40B4-BE49-F238E27FC236}">
                  <a16:creationId xmlns="" xmlns:a16="http://schemas.microsoft.com/office/drawing/2014/main" id="{EB33928C-6785-411C-B9E5-D099590639EC}"/>
                </a:ext>
              </a:extLst>
            </p:cNvPr>
            <p:cNvSpPr/>
            <p:nvPr/>
          </p:nvSpPr>
          <p:spPr>
            <a:xfrm>
              <a:off x="6931050" y="1472687"/>
              <a:ext cx="62745" cy="74057"/>
            </a:xfrm>
            <a:custGeom>
              <a:avLst/>
              <a:gdLst/>
              <a:ahLst/>
              <a:cxnLst/>
              <a:rect l="l" t="t" r="r" b="b"/>
              <a:pathLst>
                <a:path w="1187" h="1401" extrusionOk="0">
                  <a:moveTo>
                    <a:pt x="609" y="1"/>
                  </a:moveTo>
                  <a:cubicBezTo>
                    <a:pt x="305" y="1"/>
                    <a:pt x="31" y="305"/>
                    <a:pt x="31" y="700"/>
                  </a:cubicBezTo>
                  <a:cubicBezTo>
                    <a:pt x="1" y="1095"/>
                    <a:pt x="274" y="1399"/>
                    <a:pt x="609" y="1399"/>
                  </a:cubicBezTo>
                  <a:cubicBezTo>
                    <a:pt x="621" y="1400"/>
                    <a:pt x="634" y="1401"/>
                    <a:pt x="647" y="1401"/>
                  </a:cubicBezTo>
                  <a:cubicBezTo>
                    <a:pt x="935" y="1401"/>
                    <a:pt x="1186" y="1079"/>
                    <a:pt x="1186" y="730"/>
                  </a:cubicBezTo>
                  <a:cubicBezTo>
                    <a:pt x="1186" y="335"/>
                    <a:pt x="943" y="1"/>
                    <a:pt x="609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472;p70">
              <a:extLst>
                <a:ext uri="{FF2B5EF4-FFF2-40B4-BE49-F238E27FC236}">
                  <a16:creationId xmlns="" xmlns:a16="http://schemas.microsoft.com/office/drawing/2014/main" id="{A8FABD3D-542E-40A9-81DD-539231A0860A}"/>
                </a:ext>
              </a:extLst>
            </p:cNvPr>
            <p:cNvSpPr/>
            <p:nvPr/>
          </p:nvSpPr>
          <p:spPr>
            <a:xfrm>
              <a:off x="7440402" y="1480722"/>
              <a:ext cx="62692" cy="73951"/>
            </a:xfrm>
            <a:custGeom>
              <a:avLst/>
              <a:gdLst/>
              <a:ahLst/>
              <a:cxnLst/>
              <a:rect l="l" t="t" r="r" b="b"/>
              <a:pathLst>
                <a:path w="1186" h="1399" extrusionOk="0">
                  <a:moveTo>
                    <a:pt x="608" y="1"/>
                  </a:moveTo>
                  <a:cubicBezTo>
                    <a:pt x="274" y="1"/>
                    <a:pt x="0" y="305"/>
                    <a:pt x="0" y="700"/>
                  </a:cubicBezTo>
                  <a:cubicBezTo>
                    <a:pt x="0" y="1095"/>
                    <a:pt x="274" y="1399"/>
                    <a:pt x="578" y="1399"/>
                  </a:cubicBezTo>
                  <a:cubicBezTo>
                    <a:pt x="912" y="1399"/>
                    <a:pt x="1185" y="1095"/>
                    <a:pt x="1185" y="700"/>
                  </a:cubicBezTo>
                  <a:cubicBezTo>
                    <a:pt x="1185" y="335"/>
                    <a:pt x="942" y="1"/>
                    <a:pt x="60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473;p70">
              <a:extLst>
                <a:ext uri="{FF2B5EF4-FFF2-40B4-BE49-F238E27FC236}">
                  <a16:creationId xmlns="" xmlns:a16="http://schemas.microsoft.com/office/drawing/2014/main" id="{FB21EFA2-14A6-4E55-B44C-ABDD91E453AD}"/>
                </a:ext>
              </a:extLst>
            </p:cNvPr>
            <p:cNvSpPr/>
            <p:nvPr/>
          </p:nvSpPr>
          <p:spPr>
            <a:xfrm>
              <a:off x="7183294" y="1441447"/>
              <a:ext cx="77176" cy="134317"/>
            </a:xfrm>
            <a:custGeom>
              <a:avLst/>
              <a:gdLst/>
              <a:ahLst/>
              <a:cxnLst/>
              <a:rect l="l" t="t" r="r" b="b"/>
              <a:pathLst>
                <a:path w="1460" h="2541" extrusionOk="0">
                  <a:moveTo>
                    <a:pt x="365" y="1"/>
                  </a:moveTo>
                  <a:cubicBezTo>
                    <a:pt x="345" y="1"/>
                    <a:pt x="325" y="14"/>
                    <a:pt x="305" y="14"/>
                  </a:cubicBezTo>
                  <a:cubicBezTo>
                    <a:pt x="213" y="318"/>
                    <a:pt x="183" y="652"/>
                    <a:pt x="122" y="956"/>
                  </a:cubicBezTo>
                  <a:cubicBezTo>
                    <a:pt x="62" y="1169"/>
                    <a:pt x="1" y="1473"/>
                    <a:pt x="92" y="1686"/>
                  </a:cubicBezTo>
                  <a:cubicBezTo>
                    <a:pt x="153" y="1838"/>
                    <a:pt x="305" y="1959"/>
                    <a:pt x="457" y="1959"/>
                  </a:cubicBezTo>
                  <a:cubicBezTo>
                    <a:pt x="517" y="1959"/>
                    <a:pt x="578" y="1929"/>
                    <a:pt x="669" y="1899"/>
                  </a:cubicBezTo>
                  <a:cubicBezTo>
                    <a:pt x="700" y="1868"/>
                    <a:pt x="730" y="1807"/>
                    <a:pt x="791" y="1807"/>
                  </a:cubicBezTo>
                  <a:cubicBezTo>
                    <a:pt x="819" y="1770"/>
                    <a:pt x="847" y="1753"/>
                    <a:pt x="873" y="1753"/>
                  </a:cubicBezTo>
                  <a:cubicBezTo>
                    <a:pt x="932" y="1753"/>
                    <a:pt x="983" y="1842"/>
                    <a:pt x="1004" y="1990"/>
                  </a:cubicBezTo>
                  <a:cubicBezTo>
                    <a:pt x="1217" y="2172"/>
                    <a:pt x="1186" y="2294"/>
                    <a:pt x="913" y="2355"/>
                  </a:cubicBezTo>
                  <a:cubicBezTo>
                    <a:pt x="800" y="2383"/>
                    <a:pt x="844" y="2540"/>
                    <a:pt x="947" y="2540"/>
                  </a:cubicBezTo>
                  <a:cubicBezTo>
                    <a:pt x="955" y="2540"/>
                    <a:pt x="964" y="2539"/>
                    <a:pt x="973" y="2537"/>
                  </a:cubicBezTo>
                  <a:cubicBezTo>
                    <a:pt x="1217" y="2446"/>
                    <a:pt x="1460" y="2203"/>
                    <a:pt x="1429" y="1929"/>
                  </a:cubicBezTo>
                  <a:cubicBezTo>
                    <a:pt x="1429" y="1704"/>
                    <a:pt x="1247" y="1531"/>
                    <a:pt x="1051" y="1531"/>
                  </a:cubicBezTo>
                  <a:cubicBezTo>
                    <a:pt x="1035" y="1531"/>
                    <a:pt x="1019" y="1532"/>
                    <a:pt x="1004" y="1534"/>
                  </a:cubicBezTo>
                  <a:cubicBezTo>
                    <a:pt x="852" y="1534"/>
                    <a:pt x="761" y="1655"/>
                    <a:pt x="639" y="1716"/>
                  </a:cubicBezTo>
                  <a:cubicBezTo>
                    <a:pt x="566" y="1745"/>
                    <a:pt x="505" y="1757"/>
                    <a:pt x="454" y="1757"/>
                  </a:cubicBezTo>
                  <a:cubicBezTo>
                    <a:pt x="123" y="1757"/>
                    <a:pt x="222" y="1224"/>
                    <a:pt x="274" y="987"/>
                  </a:cubicBezTo>
                  <a:cubicBezTo>
                    <a:pt x="335" y="713"/>
                    <a:pt x="517" y="288"/>
                    <a:pt x="396" y="14"/>
                  </a:cubicBezTo>
                  <a:cubicBezTo>
                    <a:pt x="386" y="4"/>
                    <a:pt x="376" y="1"/>
                    <a:pt x="36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474;p70">
              <a:extLst>
                <a:ext uri="{FF2B5EF4-FFF2-40B4-BE49-F238E27FC236}">
                  <a16:creationId xmlns="" xmlns:a16="http://schemas.microsoft.com/office/drawing/2014/main" id="{4E232D26-7ABC-4DA2-A520-08ACE651E4F9}"/>
                </a:ext>
              </a:extLst>
            </p:cNvPr>
            <p:cNvSpPr/>
            <p:nvPr/>
          </p:nvSpPr>
          <p:spPr>
            <a:xfrm>
              <a:off x="7168864" y="1653360"/>
              <a:ext cx="114125" cy="55662"/>
            </a:xfrm>
            <a:custGeom>
              <a:avLst/>
              <a:gdLst/>
              <a:ahLst/>
              <a:cxnLst/>
              <a:rect l="l" t="t" r="r" b="b"/>
              <a:pathLst>
                <a:path w="2159" h="1053" extrusionOk="0">
                  <a:moveTo>
                    <a:pt x="2045" y="1"/>
                  </a:moveTo>
                  <a:cubicBezTo>
                    <a:pt x="2001" y="1"/>
                    <a:pt x="1959" y="25"/>
                    <a:pt x="1945" y="78"/>
                  </a:cubicBezTo>
                  <a:cubicBezTo>
                    <a:pt x="1885" y="534"/>
                    <a:pt x="1611" y="838"/>
                    <a:pt x="1125" y="838"/>
                  </a:cubicBezTo>
                  <a:cubicBezTo>
                    <a:pt x="912" y="838"/>
                    <a:pt x="730" y="747"/>
                    <a:pt x="578" y="625"/>
                  </a:cubicBezTo>
                  <a:cubicBezTo>
                    <a:pt x="395" y="504"/>
                    <a:pt x="365" y="321"/>
                    <a:pt x="243" y="139"/>
                  </a:cubicBezTo>
                  <a:cubicBezTo>
                    <a:pt x="213" y="139"/>
                    <a:pt x="183" y="139"/>
                    <a:pt x="183" y="169"/>
                  </a:cubicBezTo>
                  <a:cubicBezTo>
                    <a:pt x="0" y="656"/>
                    <a:pt x="730" y="1020"/>
                    <a:pt x="1125" y="1051"/>
                  </a:cubicBezTo>
                  <a:cubicBezTo>
                    <a:pt x="1145" y="1052"/>
                    <a:pt x="1164" y="1052"/>
                    <a:pt x="1184" y="1052"/>
                  </a:cubicBezTo>
                  <a:cubicBezTo>
                    <a:pt x="1706" y="1052"/>
                    <a:pt x="2158" y="665"/>
                    <a:pt x="2158" y="109"/>
                  </a:cubicBezTo>
                  <a:cubicBezTo>
                    <a:pt x="2158" y="40"/>
                    <a:pt x="2101" y="1"/>
                    <a:pt x="204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475;p70">
              <a:extLst>
                <a:ext uri="{FF2B5EF4-FFF2-40B4-BE49-F238E27FC236}">
                  <a16:creationId xmlns="" xmlns:a16="http://schemas.microsoft.com/office/drawing/2014/main" id="{16C51931-62F9-4D69-A007-3050A99F7A4C}"/>
                </a:ext>
              </a:extLst>
            </p:cNvPr>
            <p:cNvSpPr/>
            <p:nvPr/>
          </p:nvSpPr>
          <p:spPr>
            <a:xfrm>
              <a:off x="6837860" y="1294287"/>
              <a:ext cx="104504" cy="71890"/>
            </a:xfrm>
            <a:custGeom>
              <a:avLst/>
              <a:gdLst/>
              <a:ahLst/>
              <a:cxnLst/>
              <a:rect l="l" t="t" r="r" b="b"/>
              <a:pathLst>
                <a:path w="1977" h="1360" extrusionOk="0">
                  <a:moveTo>
                    <a:pt x="1808" y="1"/>
                  </a:moveTo>
                  <a:cubicBezTo>
                    <a:pt x="1139" y="1"/>
                    <a:pt x="149" y="626"/>
                    <a:pt x="1" y="1309"/>
                  </a:cubicBezTo>
                  <a:cubicBezTo>
                    <a:pt x="1" y="1344"/>
                    <a:pt x="22" y="1359"/>
                    <a:pt x="45" y="1359"/>
                  </a:cubicBezTo>
                  <a:cubicBezTo>
                    <a:pt x="61" y="1359"/>
                    <a:pt x="79" y="1352"/>
                    <a:pt x="92" y="1339"/>
                  </a:cubicBezTo>
                  <a:cubicBezTo>
                    <a:pt x="548" y="701"/>
                    <a:pt x="1095" y="336"/>
                    <a:pt x="1885" y="184"/>
                  </a:cubicBezTo>
                  <a:cubicBezTo>
                    <a:pt x="1976" y="154"/>
                    <a:pt x="1946" y="2"/>
                    <a:pt x="1855" y="2"/>
                  </a:cubicBezTo>
                  <a:cubicBezTo>
                    <a:pt x="1839" y="1"/>
                    <a:pt x="1824" y="1"/>
                    <a:pt x="1808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476;p70">
              <a:extLst>
                <a:ext uri="{FF2B5EF4-FFF2-40B4-BE49-F238E27FC236}">
                  <a16:creationId xmlns="" xmlns:a16="http://schemas.microsoft.com/office/drawing/2014/main" id="{002D39E0-8D48-4B20-8802-48A121BFA70F}"/>
                </a:ext>
              </a:extLst>
            </p:cNvPr>
            <p:cNvSpPr/>
            <p:nvPr/>
          </p:nvSpPr>
          <p:spPr>
            <a:xfrm>
              <a:off x="7456418" y="1290376"/>
              <a:ext cx="111535" cy="52067"/>
            </a:xfrm>
            <a:custGeom>
              <a:avLst/>
              <a:gdLst/>
              <a:ahLst/>
              <a:cxnLst/>
              <a:rect l="l" t="t" r="r" b="b"/>
              <a:pathLst>
                <a:path w="2110" h="985" extrusionOk="0">
                  <a:moveTo>
                    <a:pt x="247" y="1"/>
                  </a:moveTo>
                  <a:cubicBezTo>
                    <a:pt x="173" y="1"/>
                    <a:pt x="101" y="5"/>
                    <a:pt x="31" y="15"/>
                  </a:cubicBezTo>
                  <a:cubicBezTo>
                    <a:pt x="1" y="45"/>
                    <a:pt x="1" y="137"/>
                    <a:pt x="31" y="137"/>
                  </a:cubicBezTo>
                  <a:cubicBezTo>
                    <a:pt x="700" y="319"/>
                    <a:pt x="1369" y="410"/>
                    <a:pt x="1886" y="957"/>
                  </a:cubicBezTo>
                  <a:cubicBezTo>
                    <a:pt x="1905" y="977"/>
                    <a:pt x="1927" y="985"/>
                    <a:pt x="1949" y="985"/>
                  </a:cubicBezTo>
                  <a:cubicBezTo>
                    <a:pt x="2030" y="985"/>
                    <a:pt x="2109" y="870"/>
                    <a:pt x="2038" y="775"/>
                  </a:cubicBezTo>
                  <a:cubicBezTo>
                    <a:pt x="1656" y="339"/>
                    <a:pt x="884" y="1"/>
                    <a:pt x="2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477;p70">
              <a:extLst>
                <a:ext uri="{FF2B5EF4-FFF2-40B4-BE49-F238E27FC236}">
                  <a16:creationId xmlns="" xmlns:a16="http://schemas.microsoft.com/office/drawing/2014/main" id="{1AE0B181-78F0-4339-AFAB-BE15261B77E2}"/>
                </a:ext>
              </a:extLst>
            </p:cNvPr>
            <p:cNvSpPr/>
            <p:nvPr/>
          </p:nvSpPr>
          <p:spPr>
            <a:xfrm>
              <a:off x="6834635" y="1602773"/>
              <a:ext cx="207317" cy="192939"/>
            </a:xfrm>
            <a:custGeom>
              <a:avLst/>
              <a:gdLst/>
              <a:ahLst/>
              <a:cxnLst/>
              <a:rect l="l" t="t" r="r" b="b"/>
              <a:pathLst>
                <a:path w="3922" h="3650" extrusionOk="0">
                  <a:moveTo>
                    <a:pt x="1917" y="1"/>
                  </a:moveTo>
                  <a:cubicBezTo>
                    <a:pt x="880" y="1"/>
                    <a:pt x="31" y="781"/>
                    <a:pt x="1" y="1795"/>
                  </a:cubicBezTo>
                  <a:cubicBezTo>
                    <a:pt x="1" y="2798"/>
                    <a:pt x="852" y="3619"/>
                    <a:pt x="1916" y="3649"/>
                  </a:cubicBezTo>
                  <a:cubicBezTo>
                    <a:pt x="3010" y="3649"/>
                    <a:pt x="3892" y="2859"/>
                    <a:pt x="3892" y="1856"/>
                  </a:cubicBezTo>
                  <a:cubicBezTo>
                    <a:pt x="3922" y="822"/>
                    <a:pt x="3071" y="2"/>
                    <a:pt x="1977" y="2"/>
                  </a:cubicBezTo>
                  <a:cubicBezTo>
                    <a:pt x="1957" y="1"/>
                    <a:pt x="1937" y="1"/>
                    <a:pt x="191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478;p70">
              <a:extLst>
                <a:ext uri="{FF2B5EF4-FFF2-40B4-BE49-F238E27FC236}">
                  <a16:creationId xmlns="" xmlns:a16="http://schemas.microsoft.com/office/drawing/2014/main" id="{20200D5A-23B5-4D29-BC9F-ADCADE0395A3}"/>
                </a:ext>
              </a:extLst>
            </p:cNvPr>
            <p:cNvSpPr/>
            <p:nvPr/>
          </p:nvSpPr>
          <p:spPr>
            <a:xfrm>
              <a:off x="7397004" y="1610808"/>
              <a:ext cx="207317" cy="192939"/>
            </a:xfrm>
            <a:custGeom>
              <a:avLst/>
              <a:gdLst/>
              <a:ahLst/>
              <a:cxnLst/>
              <a:rect l="l" t="t" r="r" b="b"/>
              <a:pathLst>
                <a:path w="3922" h="3650" extrusionOk="0">
                  <a:moveTo>
                    <a:pt x="1919" y="1"/>
                  </a:moveTo>
                  <a:cubicBezTo>
                    <a:pt x="881" y="1"/>
                    <a:pt x="30" y="810"/>
                    <a:pt x="0" y="1795"/>
                  </a:cubicBezTo>
                  <a:cubicBezTo>
                    <a:pt x="0" y="2798"/>
                    <a:pt x="851" y="3649"/>
                    <a:pt x="1915" y="3649"/>
                  </a:cubicBezTo>
                  <a:cubicBezTo>
                    <a:pt x="1934" y="3650"/>
                    <a:pt x="1953" y="3650"/>
                    <a:pt x="1973" y="3650"/>
                  </a:cubicBezTo>
                  <a:cubicBezTo>
                    <a:pt x="3012" y="3650"/>
                    <a:pt x="3891" y="2841"/>
                    <a:pt x="3891" y="1856"/>
                  </a:cubicBezTo>
                  <a:cubicBezTo>
                    <a:pt x="3921" y="853"/>
                    <a:pt x="3040" y="2"/>
                    <a:pt x="1976" y="2"/>
                  </a:cubicBezTo>
                  <a:cubicBezTo>
                    <a:pt x="1957" y="1"/>
                    <a:pt x="1938" y="1"/>
                    <a:pt x="1919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479;p70">
              <a:extLst>
                <a:ext uri="{FF2B5EF4-FFF2-40B4-BE49-F238E27FC236}">
                  <a16:creationId xmlns="" xmlns:a16="http://schemas.microsoft.com/office/drawing/2014/main" id="{60CDB099-9CD5-4618-AE19-D928F9EF4C27}"/>
                </a:ext>
              </a:extLst>
            </p:cNvPr>
            <p:cNvSpPr/>
            <p:nvPr/>
          </p:nvSpPr>
          <p:spPr>
            <a:xfrm>
              <a:off x="6892516" y="1654258"/>
              <a:ext cx="19294" cy="22518"/>
            </a:xfrm>
            <a:custGeom>
              <a:avLst/>
              <a:gdLst/>
              <a:ahLst/>
              <a:cxnLst/>
              <a:rect l="l" t="t" r="r" b="b"/>
              <a:pathLst>
                <a:path w="365" h="426" extrusionOk="0">
                  <a:moveTo>
                    <a:pt x="182" y="0"/>
                  </a:moveTo>
                  <a:cubicBezTo>
                    <a:pt x="91" y="0"/>
                    <a:pt x="0" y="92"/>
                    <a:pt x="0" y="213"/>
                  </a:cubicBezTo>
                  <a:cubicBezTo>
                    <a:pt x="0" y="335"/>
                    <a:pt x="91" y="426"/>
                    <a:pt x="182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0"/>
                    <a:pt x="18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480;p70">
              <a:extLst>
                <a:ext uri="{FF2B5EF4-FFF2-40B4-BE49-F238E27FC236}">
                  <a16:creationId xmlns="" xmlns:a16="http://schemas.microsoft.com/office/drawing/2014/main" id="{23266BA5-1423-4479-901B-0FED5D804B81}"/>
                </a:ext>
              </a:extLst>
            </p:cNvPr>
            <p:cNvSpPr/>
            <p:nvPr/>
          </p:nvSpPr>
          <p:spPr>
            <a:xfrm>
              <a:off x="6956740" y="1718535"/>
              <a:ext cx="19347" cy="20933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66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481;p70">
              <a:extLst>
                <a:ext uri="{FF2B5EF4-FFF2-40B4-BE49-F238E27FC236}">
                  <a16:creationId xmlns="" xmlns:a16="http://schemas.microsoft.com/office/drawing/2014/main" id="{BFC3AF5F-2777-4E00-85FF-BAAB9C532391}"/>
                </a:ext>
              </a:extLst>
            </p:cNvPr>
            <p:cNvSpPr/>
            <p:nvPr/>
          </p:nvSpPr>
          <p:spPr>
            <a:xfrm>
              <a:off x="6876447" y="1758708"/>
              <a:ext cx="19294" cy="22518"/>
            </a:xfrm>
            <a:custGeom>
              <a:avLst/>
              <a:gdLst/>
              <a:ahLst/>
              <a:cxnLst/>
              <a:rect l="l" t="t" r="r" b="b"/>
              <a:pathLst>
                <a:path w="365" h="426" extrusionOk="0">
                  <a:moveTo>
                    <a:pt x="183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34"/>
                    <a:pt x="91" y="426"/>
                    <a:pt x="183" y="426"/>
                  </a:cubicBezTo>
                  <a:cubicBezTo>
                    <a:pt x="274" y="426"/>
                    <a:pt x="365" y="33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482;p70">
              <a:extLst>
                <a:ext uri="{FF2B5EF4-FFF2-40B4-BE49-F238E27FC236}">
                  <a16:creationId xmlns="" xmlns:a16="http://schemas.microsoft.com/office/drawing/2014/main" id="{C4710C17-CA34-41B6-BC4B-A23B3E0EAEDE}"/>
                </a:ext>
              </a:extLst>
            </p:cNvPr>
            <p:cNvSpPr/>
            <p:nvPr/>
          </p:nvSpPr>
          <p:spPr>
            <a:xfrm>
              <a:off x="7004948" y="1641414"/>
              <a:ext cx="20933" cy="20933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214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96" y="91"/>
                    <a:pt x="305" y="0"/>
                    <a:pt x="2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483;p70">
              <a:extLst>
                <a:ext uri="{FF2B5EF4-FFF2-40B4-BE49-F238E27FC236}">
                  <a16:creationId xmlns="" xmlns:a16="http://schemas.microsoft.com/office/drawing/2014/main" id="{20A40F46-8A79-4061-862D-09EFDAB98B72}"/>
                </a:ext>
              </a:extLst>
            </p:cNvPr>
            <p:cNvSpPr/>
            <p:nvPr/>
          </p:nvSpPr>
          <p:spPr>
            <a:xfrm>
              <a:off x="7061190" y="1741000"/>
              <a:ext cx="19347" cy="22571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1" y="1"/>
                    <a:pt x="1" y="92"/>
                    <a:pt x="1" y="213"/>
                  </a:cubicBezTo>
                  <a:cubicBezTo>
                    <a:pt x="1" y="335"/>
                    <a:pt x="61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484;p70">
              <a:extLst>
                <a:ext uri="{FF2B5EF4-FFF2-40B4-BE49-F238E27FC236}">
                  <a16:creationId xmlns="" xmlns:a16="http://schemas.microsoft.com/office/drawing/2014/main" id="{136D23A1-9FBE-4F78-9A6F-930B17883C08}"/>
                </a:ext>
              </a:extLst>
            </p:cNvPr>
            <p:cNvSpPr/>
            <p:nvPr/>
          </p:nvSpPr>
          <p:spPr>
            <a:xfrm>
              <a:off x="7382521" y="1662293"/>
              <a:ext cx="19347" cy="22518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04"/>
                    <a:pt x="92" y="426"/>
                    <a:pt x="183" y="426"/>
                  </a:cubicBezTo>
                  <a:cubicBezTo>
                    <a:pt x="274" y="426"/>
                    <a:pt x="366" y="335"/>
                    <a:pt x="366" y="213"/>
                  </a:cubicBezTo>
                  <a:cubicBezTo>
                    <a:pt x="366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485;p70">
              <a:extLst>
                <a:ext uri="{FF2B5EF4-FFF2-40B4-BE49-F238E27FC236}">
                  <a16:creationId xmlns="" xmlns:a16="http://schemas.microsoft.com/office/drawing/2014/main" id="{2B27711A-7AD3-4479-AF2F-6E3337F3EB27}"/>
                </a:ext>
              </a:extLst>
            </p:cNvPr>
            <p:cNvSpPr/>
            <p:nvPr/>
          </p:nvSpPr>
          <p:spPr>
            <a:xfrm>
              <a:off x="7419469" y="1766743"/>
              <a:ext cx="19347" cy="22518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4"/>
                    <a:pt x="92" y="426"/>
                    <a:pt x="183" y="426"/>
                  </a:cubicBezTo>
                  <a:cubicBezTo>
                    <a:pt x="274" y="426"/>
                    <a:pt x="366" y="334"/>
                    <a:pt x="366" y="213"/>
                  </a:cubicBezTo>
                  <a:cubicBezTo>
                    <a:pt x="366" y="122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486;p70">
              <a:extLst>
                <a:ext uri="{FF2B5EF4-FFF2-40B4-BE49-F238E27FC236}">
                  <a16:creationId xmlns="" xmlns:a16="http://schemas.microsoft.com/office/drawing/2014/main" id="{ADB9809E-C1C5-479B-A71D-6E0BE82419B4}"/>
                </a:ext>
              </a:extLst>
            </p:cNvPr>
            <p:cNvSpPr/>
            <p:nvPr/>
          </p:nvSpPr>
          <p:spPr>
            <a:xfrm>
              <a:off x="7501454" y="1670328"/>
              <a:ext cx="19294" cy="20933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2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04"/>
                    <a:pt x="91" y="395"/>
                    <a:pt x="182" y="395"/>
                  </a:cubicBezTo>
                  <a:cubicBezTo>
                    <a:pt x="274" y="395"/>
                    <a:pt x="365" y="335"/>
                    <a:pt x="365" y="213"/>
                  </a:cubicBezTo>
                  <a:cubicBezTo>
                    <a:pt x="365" y="91"/>
                    <a:pt x="304" y="0"/>
                    <a:pt x="18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487;p70">
              <a:extLst>
                <a:ext uri="{FF2B5EF4-FFF2-40B4-BE49-F238E27FC236}">
                  <a16:creationId xmlns="" xmlns:a16="http://schemas.microsoft.com/office/drawing/2014/main" id="{26CEB259-552D-4732-84C3-1E0C85DD0232}"/>
                </a:ext>
              </a:extLst>
            </p:cNvPr>
            <p:cNvSpPr/>
            <p:nvPr/>
          </p:nvSpPr>
          <p:spPr>
            <a:xfrm>
              <a:off x="7557643" y="1749035"/>
              <a:ext cx="19347" cy="20933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35"/>
                    <a:pt x="366" y="213"/>
                  </a:cubicBezTo>
                  <a:cubicBezTo>
                    <a:pt x="36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488;p70">
              <a:extLst>
                <a:ext uri="{FF2B5EF4-FFF2-40B4-BE49-F238E27FC236}">
                  <a16:creationId xmlns="" xmlns:a16="http://schemas.microsoft.com/office/drawing/2014/main" id="{A81528B9-AF5C-4F59-BAA0-FBD5BAFFABE2}"/>
                </a:ext>
              </a:extLst>
            </p:cNvPr>
            <p:cNvSpPr/>
            <p:nvPr/>
          </p:nvSpPr>
          <p:spPr>
            <a:xfrm>
              <a:off x="7480522" y="1737776"/>
              <a:ext cx="19347" cy="20933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2" y="1"/>
                    <a:pt x="1" y="62"/>
                    <a:pt x="1" y="183"/>
                  </a:cubicBezTo>
                  <a:cubicBezTo>
                    <a:pt x="1" y="305"/>
                    <a:pt x="62" y="396"/>
                    <a:pt x="153" y="396"/>
                  </a:cubicBezTo>
                  <a:cubicBezTo>
                    <a:pt x="274" y="396"/>
                    <a:pt x="335" y="305"/>
                    <a:pt x="335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489;p70">
              <a:extLst>
                <a:ext uri="{FF2B5EF4-FFF2-40B4-BE49-F238E27FC236}">
                  <a16:creationId xmlns="" xmlns:a16="http://schemas.microsoft.com/office/drawing/2014/main" id="{FABFCD86-FD92-464B-AB84-A96AC0342328}"/>
                </a:ext>
              </a:extLst>
            </p:cNvPr>
            <p:cNvSpPr/>
            <p:nvPr/>
          </p:nvSpPr>
          <p:spPr>
            <a:xfrm>
              <a:off x="6555116" y="777007"/>
              <a:ext cx="570412" cy="678088"/>
            </a:xfrm>
            <a:custGeom>
              <a:avLst/>
              <a:gdLst/>
              <a:ahLst/>
              <a:cxnLst/>
              <a:rect l="l" t="t" r="r" b="b"/>
              <a:pathLst>
                <a:path w="10791" h="12828" extrusionOk="0">
                  <a:moveTo>
                    <a:pt x="10790" y="0"/>
                  </a:moveTo>
                  <a:lnTo>
                    <a:pt x="10790" y="0"/>
                  </a:lnTo>
                  <a:cubicBezTo>
                    <a:pt x="10000" y="31"/>
                    <a:pt x="9180" y="183"/>
                    <a:pt x="8328" y="456"/>
                  </a:cubicBezTo>
                  <a:cubicBezTo>
                    <a:pt x="6110" y="3982"/>
                    <a:pt x="3374" y="7113"/>
                    <a:pt x="0" y="9545"/>
                  </a:cubicBezTo>
                  <a:cubicBezTo>
                    <a:pt x="274" y="10426"/>
                    <a:pt x="699" y="11368"/>
                    <a:pt x="1337" y="12432"/>
                  </a:cubicBezTo>
                  <a:lnTo>
                    <a:pt x="2371" y="12827"/>
                  </a:lnTo>
                  <a:cubicBezTo>
                    <a:pt x="2371" y="12827"/>
                    <a:pt x="2553" y="12827"/>
                    <a:pt x="2888" y="12766"/>
                  </a:cubicBezTo>
                  <a:cubicBezTo>
                    <a:pt x="6839" y="9484"/>
                    <a:pt x="9240" y="4955"/>
                    <a:pt x="10790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490;p70">
              <a:extLst>
                <a:ext uri="{FF2B5EF4-FFF2-40B4-BE49-F238E27FC236}">
                  <a16:creationId xmlns="" xmlns:a16="http://schemas.microsoft.com/office/drawing/2014/main" id="{51F3F556-0D2B-40D6-92B5-4A889D085B8F}"/>
                </a:ext>
              </a:extLst>
            </p:cNvPr>
            <p:cNvSpPr/>
            <p:nvPr/>
          </p:nvSpPr>
          <p:spPr>
            <a:xfrm>
              <a:off x="6709306" y="775950"/>
              <a:ext cx="541551" cy="675921"/>
            </a:xfrm>
            <a:custGeom>
              <a:avLst/>
              <a:gdLst/>
              <a:ahLst/>
              <a:cxnLst/>
              <a:rect l="l" t="t" r="r" b="b"/>
              <a:pathLst>
                <a:path w="10245" h="12787" extrusionOk="0">
                  <a:moveTo>
                    <a:pt x="8424" y="1"/>
                  </a:moveTo>
                  <a:cubicBezTo>
                    <a:pt x="8244" y="1"/>
                    <a:pt x="8060" y="7"/>
                    <a:pt x="7873" y="20"/>
                  </a:cubicBezTo>
                  <a:cubicBezTo>
                    <a:pt x="6323" y="4975"/>
                    <a:pt x="3922" y="9504"/>
                    <a:pt x="1" y="12786"/>
                  </a:cubicBezTo>
                  <a:cubicBezTo>
                    <a:pt x="1126" y="12634"/>
                    <a:pt x="3892" y="12057"/>
                    <a:pt x="6779" y="10081"/>
                  </a:cubicBezTo>
                  <a:lnTo>
                    <a:pt x="6779" y="10081"/>
                  </a:lnTo>
                  <a:cubicBezTo>
                    <a:pt x="6779" y="10081"/>
                    <a:pt x="6658" y="11115"/>
                    <a:pt x="6050" y="11510"/>
                  </a:cubicBezTo>
                  <a:cubicBezTo>
                    <a:pt x="5928" y="11601"/>
                    <a:pt x="6141" y="11662"/>
                    <a:pt x="6566" y="11662"/>
                  </a:cubicBezTo>
                  <a:cubicBezTo>
                    <a:pt x="8481" y="8106"/>
                    <a:pt x="9636" y="4185"/>
                    <a:pt x="10244" y="172"/>
                  </a:cubicBezTo>
                  <a:cubicBezTo>
                    <a:pt x="9675" y="77"/>
                    <a:pt x="9068" y="1"/>
                    <a:pt x="842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491;p70">
              <a:extLst>
                <a:ext uri="{FF2B5EF4-FFF2-40B4-BE49-F238E27FC236}">
                  <a16:creationId xmlns="" xmlns:a16="http://schemas.microsoft.com/office/drawing/2014/main" id="{C743589F-6759-41C5-8659-19C3C60305DB}"/>
                </a:ext>
              </a:extLst>
            </p:cNvPr>
            <p:cNvSpPr/>
            <p:nvPr/>
          </p:nvSpPr>
          <p:spPr>
            <a:xfrm>
              <a:off x="7056380" y="785042"/>
              <a:ext cx="305319" cy="607573"/>
            </a:xfrm>
            <a:custGeom>
              <a:avLst/>
              <a:gdLst/>
              <a:ahLst/>
              <a:cxnLst/>
              <a:rect l="l" t="t" r="r" b="b"/>
              <a:pathLst>
                <a:path w="5776" h="11494" extrusionOk="0">
                  <a:moveTo>
                    <a:pt x="3678" y="0"/>
                  </a:moveTo>
                  <a:cubicBezTo>
                    <a:pt x="3070" y="4013"/>
                    <a:pt x="1915" y="7934"/>
                    <a:pt x="0" y="11490"/>
                  </a:cubicBezTo>
                  <a:cubicBezTo>
                    <a:pt x="61" y="11492"/>
                    <a:pt x="126" y="11494"/>
                    <a:pt x="195" y="11494"/>
                  </a:cubicBezTo>
                  <a:cubicBezTo>
                    <a:pt x="980" y="11494"/>
                    <a:pt x="2240" y="11327"/>
                    <a:pt x="3526" y="10852"/>
                  </a:cubicBezTo>
                  <a:cubicBezTo>
                    <a:pt x="4377" y="7478"/>
                    <a:pt x="5289" y="4043"/>
                    <a:pt x="5776" y="608"/>
                  </a:cubicBezTo>
                  <a:cubicBezTo>
                    <a:pt x="5137" y="365"/>
                    <a:pt x="4438" y="152"/>
                    <a:pt x="367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492;p70">
              <a:extLst>
                <a:ext uri="{FF2B5EF4-FFF2-40B4-BE49-F238E27FC236}">
                  <a16:creationId xmlns="" xmlns:a16="http://schemas.microsoft.com/office/drawing/2014/main" id="{D9AC4FDC-1FF5-47F2-94C5-F73A49FD32A8}"/>
                </a:ext>
              </a:extLst>
            </p:cNvPr>
            <p:cNvSpPr/>
            <p:nvPr/>
          </p:nvSpPr>
          <p:spPr>
            <a:xfrm>
              <a:off x="7242761" y="739900"/>
              <a:ext cx="621845" cy="721592"/>
            </a:xfrm>
            <a:custGeom>
              <a:avLst/>
              <a:gdLst/>
              <a:ahLst/>
              <a:cxnLst/>
              <a:rect l="l" t="t" r="r" b="b"/>
              <a:pathLst>
                <a:path w="11764" h="13651" extrusionOk="0">
                  <a:moveTo>
                    <a:pt x="3558" y="0"/>
                  </a:moveTo>
                  <a:cubicBezTo>
                    <a:pt x="3547" y="0"/>
                    <a:pt x="3537" y="1"/>
                    <a:pt x="3526" y="3"/>
                  </a:cubicBezTo>
                  <a:cubicBezTo>
                    <a:pt x="3162" y="94"/>
                    <a:pt x="3496" y="1310"/>
                    <a:pt x="3800" y="2161"/>
                  </a:cubicBezTo>
                  <a:cubicBezTo>
                    <a:pt x="3374" y="1949"/>
                    <a:pt x="2858" y="1675"/>
                    <a:pt x="2250" y="1462"/>
                  </a:cubicBezTo>
                  <a:cubicBezTo>
                    <a:pt x="1763" y="4897"/>
                    <a:pt x="851" y="8362"/>
                    <a:pt x="0" y="11706"/>
                  </a:cubicBezTo>
                  <a:cubicBezTo>
                    <a:pt x="1399" y="11189"/>
                    <a:pt x="2827" y="10338"/>
                    <a:pt x="3526" y="8940"/>
                  </a:cubicBezTo>
                  <a:lnTo>
                    <a:pt x="4438" y="7481"/>
                  </a:lnTo>
                  <a:cubicBezTo>
                    <a:pt x="4438" y="7481"/>
                    <a:pt x="7083" y="12830"/>
                    <a:pt x="10001" y="13651"/>
                  </a:cubicBezTo>
                  <a:cubicBezTo>
                    <a:pt x="10001" y="13651"/>
                    <a:pt x="10730" y="12526"/>
                    <a:pt x="11247" y="9669"/>
                  </a:cubicBezTo>
                  <a:cubicBezTo>
                    <a:pt x="11764" y="6964"/>
                    <a:pt x="9849" y="3590"/>
                    <a:pt x="5411" y="2830"/>
                  </a:cubicBezTo>
                  <a:cubicBezTo>
                    <a:pt x="5928" y="2040"/>
                    <a:pt x="6809" y="1158"/>
                    <a:pt x="5958" y="1158"/>
                  </a:cubicBezTo>
                  <a:cubicBezTo>
                    <a:pt x="5624" y="1158"/>
                    <a:pt x="5046" y="2009"/>
                    <a:pt x="4772" y="2526"/>
                  </a:cubicBezTo>
                  <a:cubicBezTo>
                    <a:pt x="4654" y="1873"/>
                    <a:pt x="4012" y="0"/>
                    <a:pt x="355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493;p70">
              <a:extLst>
                <a:ext uri="{FF2B5EF4-FFF2-40B4-BE49-F238E27FC236}">
                  <a16:creationId xmlns="" xmlns:a16="http://schemas.microsoft.com/office/drawing/2014/main" id="{B42A6BB3-F6FF-4C01-9450-B661E85C093C}"/>
                </a:ext>
              </a:extLst>
            </p:cNvPr>
            <p:cNvSpPr/>
            <p:nvPr/>
          </p:nvSpPr>
          <p:spPr>
            <a:xfrm>
              <a:off x="6453890" y="801111"/>
              <a:ext cx="541498" cy="480445"/>
            </a:xfrm>
            <a:custGeom>
              <a:avLst/>
              <a:gdLst/>
              <a:ahLst/>
              <a:cxnLst/>
              <a:rect l="l" t="t" r="r" b="b"/>
              <a:pathLst>
                <a:path w="10244" h="9089" extrusionOk="0">
                  <a:moveTo>
                    <a:pt x="10243" y="0"/>
                  </a:moveTo>
                  <a:lnTo>
                    <a:pt x="10243" y="0"/>
                  </a:lnTo>
                  <a:cubicBezTo>
                    <a:pt x="10213" y="31"/>
                    <a:pt x="10183" y="31"/>
                    <a:pt x="10152" y="31"/>
                  </a:cubicBezTo>
                  <a:cubicBezTo>
                    <a:pt x="5745" y="1581"/>
                    <a:pt x="0" y="3192"/>
                    <a:pt x="1885" y="9089"/>
                  </a:cubicBezTo>
                  <a:cubicBezTo>
                    <a:pt x="5289" y="6657"/>
                    <a:pt x="8025" y="3526"/>
                    <a:pt x="1024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494;p70">
              <a:extLst>
                <a:ext uri="{FF2B5EF4-FFF2-40B4-BE49-F238E27FC236}">
                  <a16:creationId xmlns="" xmlns:a16="http://schemas.microsoft.com/office/drawing/2014/main" id="{67F1E1B7-771A-45CD-8D81-C6E9B75307EF}"/>
                </a:ext>
              </a:extLst>
            </p:cNvPr>
            <p:cNvSpPr/>
            <p:nvPr/>
          </p:nvSpPr>
          <p:spPr>
            <a:xfrm>
              <a:off x="7726370" y="1911313"/>
              <a:ext cx="337458" cy="419391"/>
            </a:xfrm>
            <a:custGeom>
              <a:avLst/>
              <a:gdLst/>
              <a:ahLst/>
              <a:cxnLst/>
              <a:rect l="l" t="t" r="r" b="b"/>
              <a:pathLst>
                <a:path w="6384" h="7934" extrusionOk="0">
                  <a:moveTo>
                    <a:pt x="6384" y="1"/>
                  </a:moveTo>
                  <a:cubicBezTo>
                    <a:pt x="4854" y="861"/>
                    <a:pt x="3193" y="1402"/>
                    <a:pt x="1445" y="1402"/>
                  </a:cubicBezTo>
                  <a:cubicBezTo>
                    <a:pt x="970" y="1402"/>
                    <a:pt x="488" y="1362"/>
                    <a:pt x="0" y="1277"/>
                  </a:cubicBezTo>
                  <a:lnTo>
                    <a:pt x="0" y="1277"/>
                  </a:lnTo>
                  <a:lnTo>
                    <a:pt x="973" y="7934"/>
                  </a:lnTo>
                  <a:cubicBezTo>
                    <a:pt x="2493" y="6718"/>
                    <a:pt x="4712" y="3496"/>
                    <a:pt x="638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495;p70">
              <a:extLst>
                <a:ext uri="{FF2B5EF4-FFF2-40B4-BE49-F238E27FC236}">
                  <a16:creationId xmlns="" xmlns:a16="http://schemas.microsoft.com/office/drawing/2014/main" id="{557EA39B-0A50-4A88-B6BF-85ABCF36543B}"/>
                </a:ext>
              </a:extLst>
            </p:cNvPr>
            <p:cNvSpPr/>
            <p:nvPr/>
          </p:nvSpPr>
          <p:spPr>
            <a:xfrm>
              <a:off x="7723145" y="1217166"/>
              <a:ext cx="506187" cy="767633"/>
            </a:xfrm>
            <a:custGeom>
              <a:avLst/>
              <a:gdLst/>
              <a:ahLst/>
              <a:cxnLst/>
              <a:rect l="l" t="t" r="r" b="b"/>
              <a:pathLst>
                <a:path w="9576" h="14522" extrusionOk="0">
                  <a:moveTo>
                    <a:pt x="6059" y="1"/>
                  </a:moveTo>
                  <a:cubicBezTo>
                    <a:pt x="5467" y="1"/>
                    <a:pt x="5259" y="2585"/>
                    <a:pt x="5259" y="2585"/>
                  </a:cubicBezTo>
                  <a:cubicBezTo>
                    <a:pt x="5259" y="2585"/>
                    <a:pt x="5195" y="1751"/>
                    <a:pt x="4780" y="1751"/>
                  </a:cubicBezTo>
                  <a:cubicBezTo>
                    <a:pt x="4700" y="1751"/>
                    <a:pt x="4607" y="1782"/>
                    <a:pt x="4499" y="1856"/>
                  </a:cubicBezTo>
                  <a:cubicBezTo>
                    <a:pt x="3831" y="2312"/>
                    <a:pt x="5046" y="4531"/>
                    <a:pt x="5046" y="4531"/>
                  </a:cubicBezTo>
                  <a:cubicBezTo>
                    <a:pt x="5046" y="4531"/>
                    <a:pt x="5016" y="4926"/>
                    <a:pt x="4347" y="6993"/>
                  </a:cubicBezTo>
                  <a:cubicBezTo>
                    <a:pt x="3679" y="9060"/>
                    <a:pt x="1" y="13892"/>
                    <a:pt x="1" y="13892"/>
                  </a:cubicBezTo>
                  <a:lnTo>
                    <a:pt x="61" y="14409"/>
                  </a:lnTo>
                  <a:cubicBezTo>
                    <a:pt x="537" y="14485"/>
                    <a:pt x="1008" y="14522"/>
                    <a:pt x="1472" y="14522"/>
                  </a:cubicBezTo>
                  <a:cubicBezTo>
                    <a:pt x="3233" y="14522"/>
                    <a:pt x="4905" y="13998"/>
                    <a:pt x="6445" y="13133"/>
                  </a:cubicBezTo>
                  <a:cubicBezTo>
                    <a:pt x="7113" y="11765"/>
                    <a:pt x="7691" y="10336"/>
                    <a:pt x="8086" y="8999"/>
                  </a:cubicBezTo>
                  <a:cubicBezTo>
                    <a:pt x="9575" y="4196"/>
                    <a:pt x="8937" y="518"/>
                    <a:pt x="8420" y="458"/>
                  </a:cubicBezTo>
                  <a:cubicBezTo>
                    <a:pt x="8413" y="457"/>
                    <a:pt x="8405" y="456"/>
                    <a:pt x="8398" y="456"/>
                  </a:cubicBezTo>
                  <a:cubicBezTo>
                    <a:pt x="7922" y="456"/>
                    <a:pt x="7538" y="2347"/>
                    <a:pt x="7478" y="2646"/>
                  </a:cubicBezTo>
                  <a:cubicBezTo>
                    <a:pt x="7539" y="2312"/>
                    <a:pt x="7934" y="154"/>
                    <a:pt x="7356" y="32"/>
                  </a:cubicBezTo>
                  <a:cubicBezTo>
                    <a:pt x="7342" y="29"/>
                    <a:pt x="7328" y="28"/>
                    <a:pt x="7314" y="28"/>
                  </a:cubicBezTo>
                  <a:cubicBezTo>
                    <a:pt x="6754" y="28"/>
                    <a:pt x="6262" y="2312"/>
                    <a:pt x="6262" y="2312"/>
                  </a:cubicBezTo>
                  <a:cubicBezTo>
                    <a:pt x="6262" y="2312"/>
                    <a:pt x="6688" y="63"/>
                    <a:pt x="6080" y="2"/>
                  </a:cubicBezTo>
                  <a:cubicBezTo>
                    <a:pt x="6073" y="1"/>
                    <a:pt x="6066" y="1"/>
                    <a:pt x="605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496;p70">
              <a:extLst>
                <a:ext uri="{FF2B5EF4-FFF2-40B4-BE49-F238E27FC236}">
                  <a16:creationId xmlns="" xmlns:a16="http://schemas.microsoft.com/office/drawing/2014/main" id="{43DBAAA3-D651-47ED-860B-720D7DEDE271}"/>
                </a:ext>
              </a:extLst>
            </p:cNvPr>
            <p:cNvSpPr/>
            <p:nvPr/>
          </p:nvSpPr>
          <p:spPr>
            <a:xfrm>
              <a:off x="6780032" y="1940227"/>
              <a:ext cx="1002648" cy="560792"/>
            </a:xfrm>
            <a:custGeom>
              <a:avLst/>
              <a:gdLst/>
              <a:ahLst/>
              <a:cxnLst/>
              <a:rect l="l" t="t" r="r" b="b"/>
              <a:pathLst>
                <a:path w="18968" h="10609" extrusionOk="0">
                  <a:moveTo>
                    <a:pt x="17782" y="1"/>
                  </a:moveTo>
                  <a:cubicBezTo>
                    <a:pt x="17782" y="1"/>
                    <a:pt x="14013" y="1460"/>
                    <a:pt x="13496" y="1885"/>
                  </a:cubicBezTo>
                  <a:lnTo>
                    <a:pt x="11399" y="2220"/>
                  </a:lnTo>
                  <a:cubicBezTo>
                    <a:pt x="11399" y="2220"/>
                    <a:pt x="10362" y="2732"/>
                    <a:pt x="9084" y="2732"/>
                  </a:cubicBezTo>
                  <a:cubicBezTo>
                    <a:pt x="8274" y="2732"/>
                    <a:pt x="7367" y="2527"/>
                    <a:pt x="6566" y="1855"/>
                  </a:cubicBezTo>
                  <a:cubicBezTo>
                    <a:pt x="6566" y="1855"/>
                    <a:pt x="6287" y="1775"/>
                    <a:pt x="5819" y="1775"/>
                  </a:cubicBezTo>
                  <a:cubicBezTo>
                    <a:pt x="5132" y="1775"/>
                    <a:pt x="4039" y="1947"/>
                    <a:pt x="2827" y="2797"/>
                  </a:cubicBezTo>
                  <a:cubicBezTo>
                    <a:pt x="2523" y="3040"/>
                    <a:pt x="2189" y="3314"/>
                    <a:pt x="1855" y="3648"/>
                  </a:cubicBezTo>
                  <a:cubicBezTo>
                    <a:pt x="1459" y="4074"/>
                    <a:pt x="1064" y="4560"/>
                    <a:pt x="669" y="5077"/>
                  </a:cubicBezTo>
                  <a:cubicBezTo>
                    <a:pt x="426" y="5381"/>
                    <a:pt x="213" y="5685"/>
                    <a:pt x="0" y="6019"/>
                  </a:cubicBezTo>
                  <a:cubicBezTo>
                    <a:pt x="4773" y="9028"/>
                    <a:pt x="10609" y="10426"/>
                    <a:pt x="16475" y="10609"/>
                  </a:cubicBezTo>
                  <a:cubicBezTo>
                    <a:pt x="16444" y="10457"/>
                    <a:pt x="16444" y="10366"/>
                    <a:pt x="16444" y="10366"/>
                  </a:cubicBezTo>
                  <a:cubicBezTo>
                    <a:pt x="16444" y="10366"/>
                    <a:pt x="17265" y="9667"/>
                    <a:pt x="17995" y="8846"/>
                  </a:cubicBezTo>
                  <a:cubicBezTo>
                    <a:pt x="18268" y="8511"/>
                    <a:pt x="18542" y="8177"/>
                    <a:pt x="18724" y="7843"/>
                  </a:cubicBezTo>
                  <a:cubicBezTo>
                    <a:pt x="18967" y="7417"/>
                    <a:pt x="18937" y="6353"/>
                    <a:pt x="18785" y="5138"/>
                  </a:cubicBezTo>
                  <a:cubicBezTo>
                    <a:pt x="18663" y="4165"/>
                    <a:pt x="18451" y="3101"/>
                    <a:pt x="18268" y="2220"/>
                  </a:cubicBezTo>
                  <a:cubicBezTo>
                    <a:pt x="18025" y="973"/>
                    <a:pt x="17782" y="1"/>
                    <a:pt x="17782" y="1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497;p70">
              <a:extLst>
                <a:ext uri="{FF2B5EF4-FFF2-40B4-BE49-F238E27FC236}">
                  <a16:creationId xmlns="" xmlns:a16="http://schemas.microsoft.com/office/drawing/2014/main" id="{5535EF91-967F-4B22-9E49-E48DA04D5914}"/>
                </a:ext>
              </a:extLst>
            </p:cNvPr>
            <p:cNvSpPr/>
            <p:nvPr/>
          </p:nvSpPr>
          <p:spPr>
            <a:xfrm>
              <a:off x="6707720" y="2258386"/>
              <a:ext cx="1044144" cy="857283"/>
            </a:xfrm>
            <a:custGeom>
              <a:avLst/>
              <a:gdLst/>
              <a:ahLst/>
              <a:cxnLst/>
              <a:rect l="l" t="t" r="r" b="b"/>
              <a:pathLst>
                <a:path w="19753" h="16218" extrusionOk="0">
                  <a:moveTo>
                    <a:pt x="1368" y="0"/>
                  </a:moveTo>
                  <a:cubicBezTo>
                    <a:pt x="1064" y="486"/>
                    <a:pt x="760" y="973"/>
                    <a:pt x="487" y="1459"/>
                  </a:cubicBezTo>
                  <a:cubicBezTo>
                    <a:pt x="305" y="1763"/>
                    <a:pt x="122" y="2067"/>
                    <a:pt x="1" y="2371"/>
                  </a:cubicBezTo>
                  <a:cubicBezTo>
                    <a:pt x="1" y="2371"/>
                    <a:pt x="1368" y="4316"/>
                    <a:pt x="3678" y="4681"/>
                  </a:cubicBezTo>
                  <a:cubicBezTo>
                    <a:pt x="3678" y="4681"/>
                    <a:pt x="4165" y="5684"/>
                    <a:pt x="4043" y="6930"/>
                  </a:cubicBezTo>
                  <a:cubicBezTo>
                    <a:pt x="3952" y="7903"/>
                    <a:pt x="3861" y="9058"/>
                    <a:pt x="3770" y="10183"/>
                  </a:cubicBezTo>
                  <a:cubicBezTo>
                    <a:pt x="3678" y="11338"/>
                    <a:pt x="3587" y="12432"/>
                    <a:pt x="3526" y="13222"/>
                  </a:cubicBezTo>
                  <a:cubicBezTo>
                    <a:pt x="3466" y="13708"/>
                    <a:pt x="3466" y="14073"/>
                    <a:pt x="3435" y="14256"/>
                  </a:cubicBezTo>
                  <a:cubicBezTo>
                    <a:pt x="3407" y="15380"/>
                    <a:pt x="7536" y="16218"/>
                    <a:pt x="10730" y="16218"/>
                  </a:cubicBezTo>
                  <a:cubicBezTo>
                    <a:pt x="10990" y="16218"/>
                    <a:pt x="11245" y="16212"/>
                    <a:pt x="11490" y="16201"/>
                  </a:cubicBezTo>
                  <a:cubicBezTo>
                    <a:pt x="14736" y="16081"/>
                    <a:pt x="19497" y="14772"/>
                    <a:pt x="19722" y="14772"/>
                  </a:cubicBezTo>
                  <a:cubicBezTo>
                    <a:pt x="19724" y="14772"/>
                    <a:pt x="19726" y="14772"/>
                    <a:pt x="19727" y="14772"/>
                  </a:cubicBezTo>
                  <a:cubicBezTo>
                    <a:pt x="19728" y="14773"/>
                    <a:pt x="19728" y="14773"/>
                    <a:pt x="19729" y="14773"/>
                  </a:cubicBezTo>
                  <a:cubicBezTo>
                    <a:pt x="19753" y="14773"/>
                    <a:pt x="19602" y="13931"/>
                    <a:pt x="19393" y="12766"/>
                  </a:cubicBezTo>
                  <a:cubicBezTo>
                    <a:pt x="19241" y="11885"/>
                    <a:pt x="19059" y="10790"/>
                    <a:pt x="18846" y="9696"/>
                  </a:cubicBezTo>
                  <a:cubicBezTo>
                    <a:pt x="18633" y="8602"/>
                    <a:pt x="18420" y="7477"/>
                    <a:pt x="18238" y="6535"/>
                  </a:cubicBezTo>
                  <a:cubicBezTo>
                    <a:pt x="18056" y="5654"/>
                    <a:pt x="17934" y="4955"/>
                    <a:pt x="17843" y="4590"/>
                  </a:cubicBezTo>
                  <a:cubicBezTo>
                    <a:pt x="11977" y="4407"/>
                    <a:pt x="6141" y="3009"/>
                    <a:pt x="1368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498;p70">
              <a:extLst>
                <a:ext uri="{FF2B5EF4-FFF2-40B4-BE49-F238E27FC236}">
                  <a16:creationId xmlns="" xmlns:a16="http://schemas.microsoft.com/office/drawing/2014/main" id="{B93FE1A2-16C6-42C2-A285-521F4322E673}"/>
                </a:ext>
              </a:extLst>
            </p:cNvPr>
            <p:cNvSpPr/>
            <p:nvPr/>
          </p:nvSpPr>
          <p:spPr>
            <a:xfrm>
              <a:off x="6938133" y="2193739"/>
              <a:ext cx="702774" cy="614392"/>
            </a:xfrm>
            <a:custGeom>
              <a:avLst/>
              <a:gdLst/>
              <a:ahLst/>
              <a:cxnLst/>
              <a:rect l="l" t="t" r="r" b="b"/>
              <a:pathLst>
                <a:path w="13295" h="11623" extrusionOk="0">
                  <a:moveTo>
                    <a:pt x="10402" y="1"/>
                  </a:moveTo>
                  <a:cubicBezTo>
                    <a:pt x="10356" y="1"/>
                    <a:pt x="10310" y="3"/>
                    <a:pt x="10262" y="7"/>
                  </a:cubicBezTo>
                  <a:cubicBezTo>
                    <a:pt x="7222" y="281"/>
                    <a:pt x="6888" y="4962"/>
                    <a:pt x="6888" y="4962"/>
                  </a:cubicBezTo>
                  <a:cubicBezTo>
                    <a:pt x="6888" y="4962"/>
                    <a:pt x="5856" y="2217"/>
                    <a:pt x="4178" y="2217"/>
                  </a:cubicBezTo>
                  <a:cubicBezTo>
                    <a:pt x="3643" y="2217"/>
                    <a:pt x="3043" y="2495"/>
                    <a:pt x="2389" y="3229"/>
                  </a:cubicBezTo>
                  <a:cubicBezTo>
                    <a:pt x="0" y="7470"/>
                    <a:pt x="6560" y="11622"/>
                    <a:pt x="7021" y="11622"/>
                  </a:cubicBezTo>
                  <a:cubicBezTo>
                    <a:pt x="7029" y="11622"/>
                    <a:pt x="7036" y="11621"/>
                    <a:pt x="7040" y="11618"/>
                  </a:cubicBezTo>
                  <a:cubicBezTo>
                    <a:pt x="12067" y="8446"/>
                    <a:pt x="13294" y="1"/>
                    <a:pt x="1040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499;p70">
              <a:extLst>
                <a:ext uri="{FF2B5EF4-FFF2-40B4-BE49-F238E27FC236}">
                  <a16:creationId xmlns="" xmlns:a16="http://schemas.microsoft.com/office/drawing/2014/main" id="{3CC20DD1-E4C5-4732-B2A3-490A0B1E176C}"/>
                </a:ext>
              </a:extLst>
            </p:cNvPr>
            <p:cNvSpPr/>
            <p:nvPr/>
          </p:nvSpPr>
          <p:spPr>
            <a:xfrm>
              <a:off x="6098782" y="2594148"/>
              <a:ext cx="2064712" cy="441910"/>
            </a:xfrm>
            <a:custGeom>
              <a:avLst/>
              <a:gdLst/>
              <a:ahLst/>
              <a:cxnLst/>
              <a:rect l="l" t="t" r="r" b="b"/>
              <a:pathLst>
                <a:path w="39060" h="8360" extrusionOk="0">
                  <a:moveTo>
                    <a:pt x="8511" y="1"/>
                  </a:moveTo>
                  <a:lnTo>
                    <a:pt x="1" y="8360"/>
                  </a:lnTo>
                  <a:lnTo>
                    <a:pt x="34105" y="8360"/>
                  </a:lnTo>
                  <a:lnTo>
                    <a:pt x="39059" y="609"/>
                  </a:lnTo>
                  <a:lnTo>
                    <a:pt x="8511" y="1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500;p70">
              <a:extLst>
                <a:ext uri="{FF2B5EF4-FFF2-40B4-BE49-F238E27FC236}">
                  <a16:creationId xmlns="" xmlns:a16="http://schemas.microsoft.com/office/drawing/2014/main" id="{1101E3C7-282A-40C9-9E4B-8C4E195A4FEA}"/>
                </a:ext>
              </a:extLst>
            </p:cNvPr>
            <p:cNvSpPr/>
            <p:nvPr/>
          </p:nvSpPr>
          <p:spPr>
            <a:xfrm>
              <a:off x="7874164" y="2626286"/>
              <a:ext cx="282854" cy="578500"/>
            </a:xfrm>
            <a:custGeom>
              <a:avLst/>
              <a:gdLst/>
              <a:ahLst/>
              <a:cxnLst/>
              <a:rect l="l" t="t" r="r" b="b"/>
              <a:pathLst>
                <a:path w="5351" h="10944" extrusionOk="0">
                  <a:moveTo>
                    <a:pt x="5351" y="1"/>
                  </a:moveTo>
                  <a:lnTo>
                    <a:pt x="426" y="7752"/>
                  </a:lnTo>
                  <a:lnTo>
                    <a:pt x="1" y="10943"/>
                  </a:lnTo>
                  <a:lnTo>
                    <a:pt x="5351" y="2827"/>
                  </a:lnTo>
                  <a:lnTo>
                    <a:pt x="535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501;p70">
              <a:extLst>
                <a:ext uri="{FF2B5EF4-FFF2-40B4-BE49-F238E27FC236}">
                  <a16:creationId xmlns="" xmlns:a16="http://schemas.microsoft.com/office/drawing/2014/main" id="{720B536E-7B6F-4080-A06B-876F057BF88A}"/>
                </a:ext>
              </a:extLst>
            </p:cNvPr>
            <p:cNvSpPr/>
            <p:nvPr/>
          </p:nvSpPr>
          <p:spPr>
            <a:xfrm>
              <a:off x="6702910" y="3121154"/>
              <a:ext cx="155884" cy="1044408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0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502;p70">
              <a:extLst>
                <a:ext uri="{FF2B5EF4-FFF2-40B4-BE49-F238E27FC236}">
                  <a16:creationId xmlns="" xmlns:a16="http://schemas.microsoft.com/office/drawing/2014/main" id="{94DD2853-F959-4CE9-9612-C4C2E1504FAC}"/>
                </a:ext>
              </a:extLst>
            </p:cNvPr>
            <p:cNvSpPr/>
            <p:nvPr/>
          </p:nvSpPr>
          <p:spPr>
            <a:xfrm>
              <a:off x="6828239" y="3121154"/>
              <a:ext cx="101280" cy="1044408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0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503;p70">
              <a:extLst>
                <a:ext uri="{FF2B5EF4-FFF2-40B4-BE49-F238E27FC236}">
                  <a16:creationId xmlns="" xmlns:a16="http://schemas.microsoft.com/office/drawing/2014/main" id="{8EFE0854-3240-4512-9B7C-7D18271478C5}"/>
                </a:ext>
              </a:extLst>
            </p:cNvPr>
            <p:cNvSpPr/>
            <p:nvPr/>
          </p:nvSpPr>
          <p:spPr>
            <a:xfrm>
              <a:off x="7911113" y="3105085"/>
              <a:ext cx="130247" cy="1060477"/>
            </a:xfrm>
            <a:custGeom>
              <a:avLst/>
              <a:gdLst/>
              <a:ahLst/>
              <a:cxnLst/>
              <a:rect l="l" t="t" r="r" b="b"/>
              <a:pathLst>
                <a:path w="2464" h="20062" extrusionOk="0">
                  <a:moveTo>
                    <a:pt x="1" y="1"/>
                  </a:moveTo>
                  <a:lnTo>
                    <a:pt x="578" y="20062"/>
                  </a:lnTo>
                  <a:lnTo>
                    <a:pt x="2463" y="20062"/>
                  </a:lnTo>
                  <a:lnTo>
                    <a:pt x="1886" y="3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504;p70">
              <a:extLst>
                <a:ext uri="{FF2B5EF4-FFF2-40B4-BE49-F238E27FC236}">
                  <a16:creationId xmlns="" xmlns:a16="http://schemas.microsoft.com/office/drawing/2014/main" id="{2C4AED36-E7FD-4823-A097-8A37525228DF}"/>
                </a:ext>
              </a:extLst>
            </p:cNvPr>
            <p:cNvSpPr/>
            <p:nvPr/>
          </p:nvSpPr>
          <p:spPr>
            <a:xfrm>
              <a:off x="8010752" y="3015118"/>
              <a:ext cx="101280" cy="1150445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68" y="0"/>
                  </a:moveTo>
                  <a:lnTo>
                    <a:pt x="1" y="2006"/>
                  </a:lnTo>
                  <a:lnTo>
                    <a:pt x="578" y="21764"/>
                  </a:lnTo>
                  <a:lnTo>
                    <a:pt x="1915" y="20700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505;p70">
              <a:extLst>
                <a:ext uri="{FF2B5EF4-FFF2-40B4-BE49-F238E27FC236}">
                  <a16:creationId xmlns="" xmlns:a16="http://schemas.microsoft.com/office/drawing/2014/main" id="{D9BC7CB2-25E4-4BD9-9681-AD35E3016662}"/>
                </a:ext>
              </a:extLst>
            </p:cNvPr>
            <p:cNvSpPr/>
            <p:nvPr/>
          </p:nvSpPr>
          <p:spPr>
            <a:xfrm>
              <a:off x="6220887" y="3204724"/>
              <a:ext cx="1669425" cy="173539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506;p70">
              <a:extLst>
                <a:ext uri="{FF2B5EF4-FFF2-40B4-BE49-F238E27FC236}">
                  <a16:creationId xmlns="" xmlns:a16="http://schemas.microsoft.com/office/drawing/2014/main" id="{AC3FAEFD-EE69-4B91-A657-39759EAD1332}"/>
                </a:ext>
              </a:extLst>
            </p:cNvPr>
            <p:cNvSpPr/>
            <p:nvPr/>
          </p:nvSpPr>
          <p:spPr>
            <a:xfrm>
              <a:off x="7874164" y="2825512"/>
              <a:ext cx="250715" cy="552757"/>
            </a:xfrm>
            <a:custGeom>
              <a:avLst/>
              <a:gdLst/>
              <a:ahLst/>
              <a:cxnLst/>
              <a:rect l="l" t="t" r="r" b="b"/>
              <a:pathLst>
                <a:path w="4743" h="10457" extrusionOk="0">
                  <a:moveTo>
                    <a:pt x="4743" y="1"/>
                  </a:moveTo>
                  <a:lnTo>
                    <a:pt x="1" y="7174"/>
                  </a:lnTo>
                  <a:lnTo>
                    <a:pt x="305" y="10457"/>
                  </a:lnTo>
                  <a:lnTo>
                    <a:pt x="4743" y="2767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507;p70">
              <a:extLst>
                <a:ext uri="{FF2B5EF4-FFF2-40B4-BE49-F238E27FC236}">
                  <a16:creationId xmlns="" xmlns:a16="http://schemas.microsoft.com/office/drawing/2014/main" id="{6EE92121-B80B-430A-9E9F-395634980A00}"/>
                </a:ext>
              </a:extLst>
            </p:cNvPr>
            <p:cNvSpPr/>
            <p:nvPr/>
          </p:nvSpPr>
          <p:spPr>
            <a:xfrm>
              <a:off x="6286750" y="3378208"/>
              <a:ext cx="155937" cy="1044408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508;p70">
              <a:extLst>
                <a:ext uri="{FF2B5EF4-FFF2-40B4-BE49-F238E27FC236}">
                  <a16:creationId xmlns="" xmlns:a16="http://schemas.microsoft.com/office/drawing/2014/main" id="{138D4076-089F-428A-8538-0EAD0344E126}"/>
                </a:ext>
              </a:extLst>
            </p:cNvPr>
            <p:cNvSpPr/>
            <p:nvPr/>
          </p:nvSpPr>
          <p:spPr>
            <a:xfrm>
              <a:off x="6412079" y="3378208"/>
              <a:ext cx="101280" cy="1044408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509;p70">
              <a:extLst>
                <a:ext uri="{FF2B5EF4-FFF2-40B4-BE49-F238E27FC236}">
                  <a16:creationId xmlns="" xmlns:a16="http://schemas.microsoft.com/office/drawing/2014/main" id="{C9D82F5B-74E8-43B2-8FFB-3C64FE968511}"/>
                </a:ext>
              </a:extLst>
            </p:cNvPr>
            <p:cNvSpPr/>
            <p:nvPr/>
          </p:nvSpPr>
          <p:spPr>
            <a:xfrm>
              <a:off x="7647662" y="3378208"/>
              <a:ext cx="155884" cy="1044408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34" y="19758"/>
                  </a:lnTo>
                  <a:lnTo>
                    <a:pt x="2948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510;p70">
              <a:extLst>
                <a:ext uri="{FF2B5EF4-FFF2-40B4-BE49-F238E27FC236}">
                  <a16:creationId xmlns="" xmlns:a16="http://schemas.microsoft.com/office/drawing/2014/main" id="{6F8B24DE-18FB-4410-8331-0FB95B9DE735}"/>
                </a:ext>
              </a:extLst>
            </p:cNvPr>
            <p:cNvSpPr/>
            <p:nvPr/>
          </p:nvSpPr>
          <p:spPr>
            <a:xfrm>
              <a:off x="7772939" y="3378208"/>
              <a:ext cx="101280" cy="1044408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511;p70">
              <a:extLst>
                <a:ext uri="{FF2B5EF4-FFF2-40B4-BE49-F238E27FC236}">
                  <a16:creationId xmlns="" xmlns:a16="http://schemas.microsoft.com/office/drawing/2014/main" id="{BB155CD2-1EE9-48A8-ACA0-D386687B6BA2}"/>
                </a:ext>
              </a:extLst>
            </p:cNvPr>
            <p:cNvSpPr/>
            <p:nvPr/>
          </p:nvSpPr>
          <p:spPr>
            <a:xfrm>
              <a:off x="6093972" y="3035998"/>
              <a:ext cx="464375" cy="168782"/>
            </a:xfrm>
            <a:custGeom>
              <a:avLst/>
              <a:gdLst/>
              <a:ahLst/>
              <a:cxnLst/>
              <a:rect l="l" t="t" r="r" b="b"/>
              <a:pathLst>
                <a:path w="8785" h="3193" extrusionOk="0">
                  <a:moveTo>
                    <a:pt x="0" y="1"/>
                  </a:moveTo>
                  <a:lnTo>
                    <a:pt x="578" y="3192"/>
                  </a:lnTo>
                  <a:lnTo>
                    <a:pt x="8785" y="3192"/>
                  </a:lnTo>
                  <a:cubicBezTo>
                    <a:pt x="8055" y="2341"/>
                    <a:pt x="7295" y="943"/>
                    <a:pt x="6596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512;p70">
              <a:extLst>
                <a:ext uri="{FF2B5EF4-FFF2-40B4-BE49-F238E27FC236}">
                  <a16:creationId xmlns="" xmlns:a16="http://schemas.microsoft.com/office/drawing/2014/main" id="{C9C83945-0D1D-42E3-9A65-E81ED15C685F}"/>
                </a:ext>
              </a:extLst>
            </p:cNvPr>
            <p:cNvSpPr/>
            <p:nvPr/>
          </p:nvSpPr>
          <p:spPr>
            <a:xfrm>
              <a:off x="6442631" y="3035998"/>
              <a:ext cx="245852" cy="168782"/>
            </a:xfrm>
            <a:custGeom>
              <a:avLst/>
              <a:gdLst/>
              <a:ahLst/>
              <a:cxnLst/>
              <a:rect l="l" t="t" r="r" b="b"/>
              <a:pathLst>
                <a:path w="4651" h="3193" extrusionOk="0">
                  <a:moveTo>
                    <a:pt x="0" y="1"/>
                  </a:moveTo>
                  <a:cubicBezTo>
                    <a:pt x="699" y="943"/>
                    <a:pt x="1459" y="2341"/>
                    <a:pt x="2189" y="3192"/>
                  </a:cubicBezTo>
                  <a:lnTo>
                    <a:pt x="4651" y="3192"/>
                  </a:lnTo>
                  <a:cubicBezTo>
                    <a:pt x="3982" y="2280"/>
                    <a:pt x="3070" y="912"/>
                    <a:pt x="2310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513;p70">
              <a:extLst>
                <a:ext uri="{FF2B5EF4-FFF2-40B4-BE49-F238E27FC236}">
                  <a16:creationId xmlns="" xmlns:a16="http://schemas.microsoft.com/office/drawing/2014/main" id="{79634F04-E7C7-4F2D-88B8-498C514CB279}"/>
                </a:ext>
              </a:extLst>
            </p:cNvPr>
            <p:cNvSpPr/>
            <p:nvPr/>
          </p:nvSpPr>
          <p:spPr>
            <a:xfrm>
              <a:off x="6566322" y="3035998"/>
              <a:ext cx="273233" cy="168782"/>
            </a:xfrm>
            <a:custGeom>
              <a:avLst/>
              <a:gdLst/>
              <a:ahLst/>
              <a:cxnLst/>
              <a:rect l="l" t="t" r="r" b="b"/>
              <a:pathLst>
                <a:path w="5169" h="3193" extrusionOk="0">
                  <a:moveTo>
                    <a:pt x="1" y="1"/>
                  </a:moveTo>
                  <a:cubicBezTo>
                    <a:pt x="730" y="912"/>
                    <a:pt x="1642" y="2280"/>
                    <a:pt x="2311" y="3192"/>
                  </a:cubicBezTo>
                  <a:lnTo>
                    <a:pt x="5168" y="3192"/>
                  </a:lnTo>
                  <a:cubicBezTo>
                    <a:pt x="4651" y="2250"/>
                    <a:pt x="3831" y="912"/>
                    <a:pt x="3344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514;p70">
              <a:extLst>
                <a:ext uri="{FF2B5EF4-FFF2-40B4-BE49-F238E27FC236}">
                  <a16:creationId xmlns="" xmlns:a16="http://schemas.microsoft.com/office/drawing/2014/main" id="{E215384A-0EA7-40E4-A478-EFEDB9B62EFA}"/>
                </a:ext>
              </a:extLst>
            </p:cNvPr>
            <p:cNvSpPr/>
            <p:nvPr/>
          </p:nvSpPr>
          <p:spPr>
            <a:xfrm>
              <a:off x="6976034" y="3035998"/>
              <a:ext cx="920715" cy="168782"/>
            </a:xfrm>
            <a:custGeom>
              <a:avLst/>
              <a:gdLst/>
              <a:ahLst/>
              <a:cxnLst/>
              <a:rect l="l" t="t" r="r" b="b"/>
              <a:pathLst>
                <a:path w="17418" h="3193" extrusionOk="0">
                  <a:moveTo>
                    <a:pt x="1" y="1"/>
                  </a:moveTo>
                  <a:cubicBezTo>
                    <a:pt x="457" y="973"/>
                    <a:pt x="1277" y="2250"/>
                    <a:pt x="1885" y="3192"/>
                  </a:cubicBezTo>
                  <a:lnTo>
                    <a:pt x="16992" y="3192"/>
                  </a:lnTo>
                  <a:lnTo>
                    <a:pt x="17417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515;p70">
              <a:extLst>
                <a:ext uri="{FF2B5EF4-FFF2-40B4-BE49-F238E27FC236}">
                  <a16:creationId xmlns="" xmlns:a16="http://schemas.microsoft.com/office/drawing/2014/main" id="{9187833B-646C-4006-950D-19FAF073ED04}"/>
                </a:ext>
              </a:extLst>
            </p:cNvPr>
            <p:cNvSpPr/>
            <p:nvPr/>
          </p:nvSpPr>
          <p:spPr>
            <a:xfrm>
              <a:off x="6743083" y="3035998"/>
              <a:ext cx="332648" cy="168782"/>
            </a:xfrm>
            <a:custGeom>
              <a:avLst/>
              <a:gdLst/>
              <a:ahLst/>
              <a:cxnLst/>
              <a:rect l="l" t="t" r="r" b="b"/>
              <a:pathLst>
                <a:path w="6293" h="3193" extrusionOk="0">
                  <a:moveTo>
                    <a:pt x="0" y="1"/>
                  </a:moveTo>
                  <a:cubicBezTo>
                    <a:pt x="487" y="912"/>
                    <a:pt x="1307" y="2250"/>
                    <a:pt x="1824" y="3192"/>
                  </a:cubicBezTo>
                  <a:lnTo>
                    <a:pt x="6292" y="3192"/>
                  </a:lnTo>
                  <a:cubicBezTo>
                    <a:pt x="5684" y="2250"/>
                    <a:pt x="4864" y="973"/>
                    <a:pt x="4408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516;p70">
              <a:extLst>
                <a:ext uri="{FF2B5EF4-FFF2-40B4-BE49-F238E27FC236}">
                  <a16:creationId xmlns="" xmlns:a16="http://schemas.microsoft.com/office/drawing/2014/main" id="{E7CE62AB-282A-4E2A-A3B7-974BFB825E98}"/>
                </a:ext>
              </a:extLst>
            </p:cNvPr>
            <p:cNvSpPr/>
            <p:nvPr/>
          </p:nvSpPr>
          <p:spPr>
            <a:xfrm>
              <a:off x="6662737" y="2404595"/>
              <a:ext cx="263560" cy="212127"/>
            </a:xfrm>
            <a:custGeom>
              <a:avLst/>
              <a:gdLst/>
              <a:ahLst/>
              <a:cxnLst/>
              <a:rect l="l" t="t" r="r" b="b"/>
              <a:pathLst>
                <a:path w="4986" h="4013" extrusionOk="0">
                  <a:moveTo>
                    <a:pt x="1156" y="0"/>
                  </a:moveTo>
                  <a:cubicBezTo>
                    <a:pt x="1156" y="0"/>
                    <a:pt x="548" y="1125"/>
                    <a:pt x="1" y="2492"/>
                  </a:cubicBezTo>
                  <a:cubicBezTo>
                    <a:pt x="1642" y="2766"/>
                    <a:pt x="3192" y="3526"/>
                    <a:pt x="4803" y="4012"/>
                  </a:cubicBezTo>
                  <a:cubicBezTo>
                    <a:pt x="4833" y="3100"/>
                    <a:pt x="4985" y="2037"/>
                    <a:pt x="4985" y="2037"/>
                  </a:cubicBezTo>
                  <a:cubicBezTo>
                    <a:pt x="4985" y="2037"/>
                    <a:pt x="2159" y="973"/>
                    <a:pt x="115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517;p70">
              <a:extLst>
                <a:ext uri="{FF2B5EF4-FFF2-40B4-BE49-F238E27FC236}">
                  <a16:creationId xmlns="" xmlns:a16="http://schemas.microsoft.com/office/drawing/2014/main" id="{21BACBD5-E974-4FB2-AD9A-B149E6D4882B}"/>
                </a:ext>
              </a:extLst>
            </p:cNvPr>
            <p:cNvSpPr/>
            <p:nvPr/>
          </p:nvSpPr>
          <p:spPr>
            <a:xfrm>
              <a:off x="6624203" y="2695373"/>
              <a:ext cx="772866" cy="154298"/>
            </a:xfrm>
            <a:custGeom>
              <a:avLst/>
              <a:gdLst/>
              <a:ahLst/>
              <a:cxnLst/>
              <a:rect l="l" t="t" r="r" b="b"/>
              <a:pathLst>
                <a:path w="14621" h="2919" extrusionOk="0">
                  <a:moveTo>
                    <a:pt x="0" y="1"/>
                  </a:moveTo>
                  <a:cubicBezTo>
                    <a:pt x="0" y="761"/>
                    <a:pt x="152" y="1368"/>
                    <a:pt x="638" y="1764"/>
                  </a:cubicBezTo>
                  <a:cubicBezTo>
                    <a:pt x="1775" y="2638"/>
                    <a:pt x="5745" y="2918"/>
                    <a:pt x="9094" y="2918"/>
                  </a:cubicBezTo>
                  <a:cubicBezTo>
                    <a:pt x="11568" y="2918"/>
                    <a:pt x="13703" y="2765"/>
                    <a:pt x="14104" y="2584"/>
                  </a:cubicBezTo>
                  <a:cubicBezTo>
                    <a:pt x="14620" y="2341"/>
                    <a:pt x="14438" y="2128"/>
                    <a:pt x="14134" y="1976"/>
                  </a:cubicBezTo>
                  <a:lnTo>
                    <a:pt x="14134" y="1976"/>
                  </a:lnTo>
                  <a:cubicBezTo>
                    <a:pt x="12964" y="2164"/>
                    <a:pt x="11779" y="2253"/>
                    <a:pt x="10592" y="2253"/>
                  </a:cubicBezTo>
                  <a:cubicBezTo>
                    <a:pt x="6967" y="2253"/>
                    <a:pt x="3320" y="1420"/>
                    <a:pt x="0" y="1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518;p70">
              <a:extLst>
                <a:ext uri="{FF2B5EF4-FFF2-40B4-BE49-F238E27FC236}">
                  <a16:creationId xmlns="" xmlns:a16="http://schemas.microsoft.com/office/drawing/2014/main" id="{7F15D9FB-8684-46D7-A13F-3A04F1B4FA07}"/>
                </a:ext>
              </a:extLst>
            </p:cNvPr>
            <p:cNvSpPr/>
            <p:nvPr/>
          </p:nvSpPr>
          <p:spPr>
            <a:xfrm>
              <a:off x="6895688" y="2626286"/>
              <a:ext cx="633104" cy="359977"/>
            </a:xfrm>
            <a:custGeom>
              <a:avLst/>
              <a:gdLst/>
              <a:ahLst/>
              <a:cxnLst/>
              <a:rect l="l" t="t" r="r" b="b"/>
              <a:pathLst>
                <a:path w="11977" h="6810" extrusionOk="0">
                  <a:moveTo>
                    <a:pt x="10822" y="578"/>
                  </a:moveTo>
                  <a:cubicBezTo>
                    <a:pt x="11004" y="578"/>
                    <a:pt x="11156" y="700"/>
                    <a:pt x="11156" y="852"/>
                  </a:cubicBezTo>
                  <a:cubicBezTo>
                    <a:pt x="11156" y="1004"/>
                    <a:pt x="11004" y="1125"/>
                    <a:pt x="10822" y="1125"/>
                  </a:cubicBezTo>
                  <a:cubicBezTo>
                    <a:pt x="10639" y="1125"/>
                    <a:pt x="10487" y="1004"/>
                    <a:pt x="10487" y="852"/>
                  </a:cubicBezTo>
                  <a:cubicBezTo>
                    <a:pt x="10487" y="700"/>
                    <a:pt x="10639" y="578"/>
                    <a:pt x="10822" y="578"/>
                  </a:cubicBezTo>
                  <a:close/>
                  <a:moveTo>
                    <a:pt x="10153" y="2858"/>
                  </a:moveTo>
                  <a:cubicBezTo>
                    <a:pt x="10366" y="2858"/>
                    <a:pt x="10487" y="2979"/>
                    <a:pt x="10487" y="3131"/>
                  </a:cubicBezTo>
                  <a:cubicBezTo>
                    <a:pt x="10487" y="3283"/>
                    <a:pt x="10335" y="3405"/>
                    <a:pt x="10153" y="3405"/>
                  </a:cubicBezTo>
                  <a:cubicBezTo>
                    <a:pt x="9971" y="3405"/>
                    <a:pt x="9819" y="3283"/>
                    <a:pt x="9819" y="3131"/>
                  </a:cubicBezTo>
                  <a:cubicBezTo>
                    <a:pt x="9819" y="2979"/>
                    <a:pt x="9971" y="2858"/>
                    <a:pt x="10153" y="2858"/>
                  </a:cubicBezTo>
                  <a:close/>
                  <a:moveTo>
                    <a:pt x="9180" y="5593"/>
                  </a:moveTo>
                  <a:cubicBezTo>
                    <a:pt x="9363" y="5593"/>
                    <a:pt x="9515" y="5715"/>
                    <a:pt x="9515" y="5867"/>
                  </a:cubicBezTo>
                  <a:cubicBezTo>
                    <a:pt x="9515" y="6019"/>
                    <a:pt x="9363" y="6141"/>
                    <a:pt x="9180" y="6141"/>
                  </a:cubicBezTo>
                  <a:cubicBezTo>
                    <a:pt x="8998" y="6141"/>
                    <a:pt x="8846" y="6019"/>
                    <a:pt x="8846" y="5867"/>
                  </a:cubicBezTo>
                  <a:cubicBezTo>
                    <a:pt x="8846" y="5715"/>
                    <a:pt x="8998" y="5593"/>
                    <a:pt x="9180" y="5593"/>
                  </a:cubicBezTo>
                  <a:close/>
                  <a:moveTo>
                    <a:pt x="3132" y="1"/>
                  </a:moveTo>
                  <a:lnTo>
                    <a:pt x="1" y="6809"/>
                  </a:lnTo>
                  <a:lnTo>
                    <a:pt x="9819" y="6809"/>
                  </a:lnTo>
                  <a:lnTo>
                    <a:pt x="11977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519;p70">
              <a:extLst>
                <a:ext uri="{FF2B5EF4-FFF2-40B4-BE49-F238E27FC236}">
                  <a16:creationId xmlns="" xmlns:a16="http://schemas.microsoft.com/office/drawing/2014/main" id="{7A7E9ADA-C1AB-456A-992B-185C4895589F}"/>
                </a:ext>
              </a:extLst>
            </p:cNvPr>
            <p:cNvSpPr/>
            <p:nvPr/>
          </p:nvSpPr>
          <p:spPr>
            <a:xfrm>
              <a:off x="7321468" y="2639448"/>
              <a:ext cx="110266" cy="327203"/>
            </a:xfrm>
            <a:custGeom>
              <a:avLst/>
              <a:gdLst/>
              <a:ahLst/>
              <a:cxnLst/>
              <a:rect l="l" t="t" r="r" b="b"/>
              <a:pathLst>
                <a:path w="2086" h="6190" extrusionOk="0">
                  <a:moveTo>
                    <a:pt x="1996" y="1"/>
                  </a:moveTo>
                  <a:cubicBezTo>
                    <a:pt x="1962" y="1"/>
                    <a:pt x="1928" y="17"/>
                    <a:pt x="1916" y="56"/>
                  </a:cubicBezTo>
                  <a:cubicBezTo>
                    <a:pt x="1156" y="2001"/>
                    <a:pt x="548" y="4098"/>
                    <a:pt x="1" y="6104"/>
                  </a:cubicBezTo>
                  <a:cubicBezTo>
                    <a:pt x="1" y="6157"/>
                    <a:pt x="42" y="6190"/>
                    <a:pt x="82" y="6190"/>
                  </a:cubicBezTo>
                  <a:cubicBezTo>
                    <a:pt x="111" y="6190"/>
                    <a:pt x="140" y="6173"/>
                    <a:pt x="153" y="6135"/>
                  </a:cubicBezTo>
                  <a:cubicBezTo>
                    <a:pt x="913" y="4189"/>
                    <a:pt x="1581" y="2122"/>
                    <a:pt x="2068" y="86"/>
                  </a:cubicBezTo>
                  <a:cubicBezTo>
                    <a:pt x="2085" y="33"/>
                    <a:pt x="2041" y="1"/>
                    <a:pt x="1996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520;p70">
              <a:extLst>
                <a:ext uri="{FF2B5EF4-FFF2-40B4-BE49-F238E27FC236}">
                  <a16:creationId xmlns="" xmlns:a16="http://schemas.microsoft.com/office/drawing/2014/main" id="{E7368917-CFD7-47EA-99A4-F0D2E6495F7B}"/>
                </a:ext>
              </a:extLst>
            </p:cNvPr>
            <p:cNvSpPr/>
            <p:nvPr/>
          </p:nvSpPr>
          <p:spPr>
            <a:xfrm>
              <a:off x="6958379" y="2876627"/>
              <a:ext cx="438685" cy="18025"/>
            </a:xfrm>
            <a:custGeom>
              <a:avLst/>
              <a:gdLst/>
              <a:ahLst/>
              <a:cxnLst/>
              <a:rect l="l" t="t" r="r" b="b"/>
              <a:pathLst>
                <a:path w="8299" h="341" extrusionOk="0">
                  <a:moveTo>
                    <a:pt x="5202" y="1"/>
                  </a:moveTo>
                  <a:cubicBezTo>
                    <a:pt x="3381" y="1"/>
                    <a:pt x="1388" y="53"/>
                    <a:pt x="92" y="128"/>
                  </a:cubicBezTo>
                  <a:cubicBezTo>
                    <a:pt x="0" y="128"/>
                    <a:pt x="31" y="250"/>
                    <a:pt x="122" y="250"/>
                  </a:cubicBezTo>
                  <a:cubicBezTo>
                    <a:pt x="1155" y="310"/>
                    <a:pt x="2652" y="341"/>
                    <a:pt x="4153" y="341"/>
                  </a:cubicBezTo>
                  <a:cubicBezTo>
                    <a:pt x="5654" y="341"/>
                    <a:pt x="7159" y="310"/>
                    <a:pt x="8207" y="250"/>
                  </a:cubicBezTo>
                  <a:cubicBezTo>
                    <a:pt x="8298" y="219"/>
                    <a:pt x="8298" y="67"/>
                    <a:pt x="8177" y="67"/>
                  </a:cubicBezTo>
                  <a:cubicBezTo>
                    <a:pt x="7387" y="21"/>
                    <a:pt x="6327" y="1"/>
                    <a:pt x="5202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521;p70">
              <a:extLst>
                <a:ext uri="{FF2B5EF4-FFF2-40B4-BE49-F238E27FC236}">
                  <a16:creationId xmlns="" xmlns:a16="http://schemas.microsoft.com/office/drawing/2014/main" id="{F9DDA9F8-715E-4B9C-B1FF-BACD8C622F9D}"/>
                </a:ext>
              </a:extLst>
            </p:cNvPr>
            <p:cNvSpPr/>
            <p:nvPr/>
          </p:nvSpPr>
          <p:spPr>
            <a:xfrm>
              <a:off x="6974448" y="2815522"/>
              <a:ext cx="437046" cy="17920"/>
            </a:xfrm>
            <a:custGeom>
              <a:avLst/>
              <a:gdLst/>
              <a:ahLst/>
              <a:cxnLst/>
              <a:rect l="l" t="t" r="r" b="b"/>
              <a:pathLst>
                <a:path w="8268" h="339" extrusionOk="0">
                  <a:moveTo>
                    <a:pt x="5020" y="0"/>
                  </a:moveTo>
                  <a:cubicBezTo>
                    <a:pt x="3239" y="0"/>
                    <a:pt x="1332" y="44"/>
                    <a:pt x="91" y="99"/>
                  </a:cubicBezTo>
                  <a:cubicBezTo>
                    <a:pt x="0" y="99"/>
                    <a:pt x="0" y="220"/>
                    <a:pt x="91" y="250"/>
                  </a:cubicBezTo>
                  <a:cubicBezTo>
                    <a:pt x="1067" y="308"/>
                    <a:pt x="2463" y="338"/>
                    <a:pt x="3883" y="338"/>
                  </a:cubicBezTo>
                  <a:cubicBezTo>
                    <a:pt x="5470" y="338"/>
                    <a:pt x="7086" y="300"/>
                    <a:pt x="8177" y="220"/>
                  </a:cubicBezTo>
                  <a:cubicBezTo>
                    <a:pt x="8268" y="220"/>
                    <a:pt x="8268" y="68"/>
                    <a:pt x="8177" y="68"/>
                  </a:cubicBezTo>
                  <a:cubicBezTo>
                    <a:pt x="7338" y="19"/>
                    <a:pt x="6207" y="0"/>
                    <a:pt x="5020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522;p70">
              <a:extLst>
                <a:ext uri="{FF2B5EF4-FFF2-40B4-BE49-F238E27FC236}">
                  <a16:creationId xmlns="" xmlns:a16="http://schemas.microsoft.com/office/drawing/2014/main" id="{8ED435AA-C519-4977-9C30-8DDC7D032A9C}"/>
                </a:ext>
              </a:extLst>
            </p:cNvPr>
            <p:cNvSpPr/>
            <p:nvPr/>
          </p:nvSpPr>
          <p:spPr>
            <a:xfrm>
              <a:off x="7014621" y="2764196"/>
              <a:ext cx="408132" cy="17127"/>
            </a:xfrm>
            <a:custGeom>
              <a:avLst/>
              <a:gdLst/>
              <a:ahLst/>
              <a:cxnLst/>
              <a:rect l="l" t="t" r="r" b="b"/>
              <a:pathLst>
                <a:path w="7721" h="324" extrusionOk="0">
                  <a:moveTo>
                    <a:pt x="4845" y="0"/>
                  </a:moveTo>
                  <a:cubicBezTo>
                    <a:pt x="3146" y="0"/>
                    <a:pt x="1294" y="52"/>
                    <a:pt x="91" y="127"/>
                  </a:cubicBezTo>
                  <a:cubicBezTo>
                    <a:pt x="0" y="127"/>
                    <a:pt x="31" y="249"/>
                    <a:pt x="91" y="249"/>
                  </a:cubicBezTo>
                  <a:cubicBezTo>
                    <a:pt x="903" y="300"/>
                    <a:pt x="2017" y="324"/>
                    <a:pt x="3179" y="324"/>
                  </a:cubicBezTo>
                  <a:cubicBezTo>
                    <a:pt x="4800" y="324"/>
                    <a:pt x="6514" y="277"/>
                    <a:pt x="7629" y="188"/>
                  </a:cubicBezTo>
                  <a:cubicBezTo>
                    <a:pt x="7721" y="188"/>
                    <a:pt x="7721" y="66"/>
                    <a:pt x="7629" y="66"/>
                  </a:cubicBezTo>
                  <a:cubicBezTo>
                    <a:pt x="6886" y="20"/>
                    <a:pt x="5895" y="0"/>
                    <a:pt x="4845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523;p70">
              <a:extLst>
                <a:ext uri="{FF2B5EF4-FFF2-40B4-BE49-F238E27FC236}">
                  <a16:creationId xmlns="" xmlns:a16="http://schemas.microsoft.com/office/drawing/2014/main" id="{57B0784E-6793-4537-857E-0B42A50F2B94}"/>
                </a:ext>
              </a:extLst>
            </p:cNvPr>
            <p:cNvSpPr/>
            <p:nvPr/>
          </p:nvSpPr>
          <p:spPr>
            <a:xfrm>
              <a:off x="7024241" y="2714772"/>
              <a:ext cx="408185" cy="16862"/>
            </a:xfrm>
            <a:custGeom>
              <a:avLst/>
              <a:gdLst/>
              <a:ahLst/>
              <a:cxnLst/>
              <a:rect l="l" t="t" r="r" b="b"/>
              <a:pathLst>
                <a:path w="7722" h="319" extrusionOk="0">
                  <a:moveTo>
                    <a:pt x="5130" y="1"/>
                  </a:moveTo>
                  <a:cubicBezTo>
                    <a:pt x="3355" y="1"/>
                    <a:pt x="1345" y="60"/>
                    <a:pt x="92" y="120"/>
                  </a:cubicBezTo>
                  <a:cubicBezTo>
                    <a:pt x="1" y="120"/>
                    <a:pt x="1" y="242"/>
                    <a:pt x="92" y="242"/>
                  </a:cubicBezTo>
                  <a:cubicBezTo>
                    <a:pt x="931" y="295"/>
                    <a:pt x="2110" y="319"/>
                    <a:pt x="3333" y="319"/>
                  </a:cubicBezTo>
                  <a:cubicBezTo>
                    <a:pt x="4899" y="319"/>
                    <a:pt x="6537" y="279"/>
                    <a:pt x="7630" y="211"/>
                  </a:cubicBezTo>
                  <a:cubicBezTo>
                    <a:pt x="7721" y="181"/>
                    <a:pt x="7721" y="59"/>
                    <a:pt x="7599" y="59"/>
                  </a:cubicBezTo>
                  <a:cubicBezTo>
                    <a:pt x="6938" y="17"/>
                    <a:pt x="6067" y="1"/>
                    <a:pt x="513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524;p70">
              <a:extLst>
                <a:ext uri="{FF2B5EF4-FFF2-40B4-BE49-F238E27FC236}">
                  <a16:creationId xmlns="" xmlns:a16="http://schemas.microsoft.com/office/drawing/2014/main" id="{4520D5CE-35F3-4105-A581-174662FFCE51}"/>
                </a:ext>
              </a:extLst>
            </p:cNvPr>
            <p:cNvSpPr/>
            <p:nvPr/>
          </p:nvSpPr>
          <p:spPr>
            <a:xfrm>
              <a:off x="7040310" y="2664556"/>
              <a:ext cx="406546" cy="17179"/>
            </a:xfrm>
            <a:custGeom>
              <a:avLst/>
              <a:gdLst/>
              <a:ahLst/>
              <a:cxnLst/>
              <a:rect l="l" t="t" r="r" b="b"/>
              <a:pathLst>
                <a:path w="7691" h="325" extrusionOk="0">
                  <a:moveTo>
                    <a:pt x="4815" y="1"/>
                  </a:moveTo>
                  <a:cubicBezTo>
                    <a:pt x="3116" y="1"/>
                    <a:pt x="1264" y="53"/>
                    <a:pt x="61" y="128"/>
                  </a:cubicBezTo>
                  <a:cubicBezTo>
                    <a:pt x="1" y="128"/>
                    <a:pt x="1" y="249"/>
                    <a:pt x="61" y="249"/>
                  </a:cubicBezTo>
                  <a:cubicBezTo>
                    <a:pt x="873" y="300"/>
                    <a:pt x="1987" y="324"/>
                    <a:pt x="3149" y="324"/>
                  </a:cubicBezTo>
                  <a:cubicBezTo>
                    <a:pt x="4770" y="324"/>
                    <a:pt x="6484" y="277"/>
                    <a:pt x="7599" y="189"/>
                  </a:cubicBezTo>
                  <a:cubicBezTo>
                    <a:pt x="7691" y="189"/>
                    <a:pt x="7691" y="67"/>
                    <a:pt x="7599" y="67"/>
                  </a:cubicBezTo>
                  <a:cubicBezTo>
                    <a:pt x="6856" y="20"/>
                    <a:pt x="5865" y="1"/>
                    <a:pt x="4815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525;p70">
              <a:extLst>
                <a:ext uri="{FF2B5EF4-FFF2-40B4-BE49-F238E27FC236}">
                  <a16:creationId xmlns="" xmlns:a16="http://schemas.microsoft.com/office/drawing/2014/main" id="{CCCC9578-EE4F-4B13-81B9-E01F92E64225}"/>
                </a:ext>
              </a:extLst>
            </p:cNvPr>
            <p:cNvSpPr/>
            <p:nvPr/>
          </p:nvSpPr>
          <p:spPr>
            <a:xfrm>
              <a:off x="6164645" y="2674494"/>
              <a:ext cx="807066" cy="306958"/>
            </a:xfrm>
            <a:custGeom>
              <a:avLst/>
              <a:gdLst/>
              <a:ahLst/>
              <a:cxnLst/>
              <a:rect l="l" t="t" r="r" b="b"/>
              <a:pathLst>
                <a:path w="15268" h="5807" extrusionOk="0">
                  <a:moveTo>
                    <a:pt x="4864" y="1"/>
                  </a:moveTo>
                  <a:cubicBezTo>
                    <a:pt x="4074" y="1703"/>
                    <a:pt x="1" y="4377"/>
                    <a:pt x="1" y="4377"/>
                  </a:cubicBezTo>
                  <a:lnTo>
                    <a:pt x="9545" y="5806"/>
                  </a:lnTo>
                  <a:cubicBezTo>
                    <a:pt x="10031" y="5411"/>
                    <a:pt x="14256" y="3678"/>
                    <a:pt x="14864" y="2219"/>
                  </a:cubicBezTo>
                  <a:cubicBezTo>
                    <a:pt x="15267" y="1298"/>
                    <a:pt x="14288" y="1128"/>
                    <a:pt x="13512" y="1128"/>
                  </a:cubicBezTo>
                  <a:cubicBezTo>
                    <a:pt x="13060" y="1128"/>
                    <a:pt x="12676" y="1186"/>
                    <a:pt x="12676" y="1186"/>
                  </a:cubicBezTo>
                  <a:lnTo>
                    <a:pt x="4864" y="1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526;p70">
              <a:extLst>
                <a:ext uri="{FF2B5EF4-FFF2-40B4-BE49-F238E27FC236}">
                  <a16:creationId xmlns="" xmlns:a16="http://schemas.microsoft.com/office/drawing/2014/main" id="{1F779F9D-82BB-4D4B-B2A7-3A3FC7921215}"/>
                </a:ext>
              </a:extLst>
            </p:cNvPr>
            <p:cNvSpPr/>
            <p:nvPr/>
          </p:nvSpPr>
          <p:spPr>
            <a:xfrm>
              <a:off x="6209628" y="2674494"/>
              <a:ext cx="731107" cy="266784"/>
            </a:xfrm>
            <a:custGeom>
              <a:avLst/>
              <a:gdLst/>
              <a:ahLst/>
              <a:cxnLst/>
              <a:rect l="l" t="t" r="r" b="b"/>
              <a:pathLst>
                <a:path w="13831" h="5047" extrusionOk="0">
                  <a:moveTo>
                    <a:pt x="4013" y="1"/>
                  </a:moveTo>
                  <a:lnTo>
                    <a:pt x="1" y="3678"/>
                  </a:lnTo>
                  <a:lnTo>
                    <a:pt x="9272" y="5046"/>
                  </a:lnTo>
                  <a:cubicBezTo>
                    <a:pt x="11491" y="4560"/>
                    <a:pt x="13831" y="2159"/>
                    <a:pt x="13831" y="2159"/>
                  </a:cubicBezTo>
                  <a:lnTo>
                    <a:pt x="11825" y="1642"/>
                  </a:lnTo>
                  <a:lnTo>
                    <a:pt x="4013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527;p70">
              <a:extLst>
                <a:ext uri="{FF2B5EF4-FFF2-40B4-BE49-F238E27FC236}">
                  <a16:creationId xmlns="" xmlns:a16="http://schemas.microsoft.com/office/drawing/2014/main" id="{CEE79695-F22E-4972-BE18-E6990280A449}"/>
                </a:ext>
              </a:extLst>
            </p:cNvPr>
            <p:cNvSpPr/>
            <p:nvPr/>
          </p:nvSpPr>
          <p:spPr>
            <a:xfrm>
              <a:off x="6203232" y="2647165"/>
              <a:ext cx="731107" cy="268370"/>
            </a:xfrm>
            <a:custGeom>
              <a:avLst/>
              <a:gdLst/>
              <a:ahLst/>
              <a:cxnLst/>
              <a:rect l="l" t="t" r="r" b="b"/>
              <a:pathLst>
                <a:path w="13831" h="5077" extrusionOk="0">
                  <a:moveTo>
                    <a:pt x="4013" y="1"/>
                  </a:moveTo>
                  <a:lnTo>
                    <a:pt x="0" y="3709"/>
                  </a:lnTo>
                  <a:lnTo>
                    <a:pt x="9271" y="5077"/>
                  </a:lnTo>
                  <a:cubicBezTo>
                    <a:pt x="11490" y="4560"/>
                    <a:pt x="13830" y="2189"/>
                    <a:pt x="13830" y="2189"/>
                  </a:cubicBezTo>
                  <a:lnTo>
                    <a:pt x="11824" y="1642"/>
                  </a:lnTo>
                  <a:lnTo>
                    <a:pt x="4013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528;p70">
              <a:extLst>
                <a:ext uri="{FF2B5EF4-FFF2-40B4-BE49-F238E27FC236}">
                  <a16:creationId xmlns="" xmlns:a16="http://schemas.microsoft.com/office/drawing/2014/main" id="{A4720E85-80E3-43A0-B3D0-5A722DEA9466}"/>
                </a:ext>
              </a:extLst>
            </p:cNvPr>
            <p:cNvSpPr/>
            <p:nvPr/>
          </p:nvSpPr>
          <p:spPr>
            <a:xfrm>
              <a:off x="6166284" y="2626603"/>
              <a:ext cx="790521" cy="268053"/>
            </a:xfrm>
            <a:custGeom>
              <a:avLst/>
              <a:gdLst/>
              <a:ahLst/>
              <a:cxnLst/>
              <a:rect l="l" t="t" r="r" b="b"/>
              <a:pathLst>
                <a:path w="14955" h="5071" extrusionOk="0">
                  <a:moveTo>
                    <a:pt x="6067" y="1"/>
                  </a:moveTo>
                  <a:cubicBezTo>
                    <a:pt x="5725" y="1"/>
                    <a:pt x="5464" y="26"/>
                    <a:pt x="5319" y="86"/>
                  </a:cubicBezTo>
                  <a:cubicBezTo>
                    <a:pt x="4164" y="572"/>
                    <a:pt x="0" y="3642"/>
                    <a:pt x="0" y="3642"/>
                  </a:cubicBezTo>
                  <a:lnTo>
                    <a:pt x="9696" y="5071"/>
                  </a:lnTo>
                  <a:cubicBezTo>
                    <a:pt x="10122" y="4828"/>
                    <a:pt x="14073" y="3004"/>
                    <a:pt x="14529" y="2062"/>
                  </a:cubicBezTo>
                  <a:cubicBezTo>
                    <a:pt x="14955" y="1089"/>
                    <a:pt x="13314" y="967"/>
                    <a:pt x="13314" y="967"/>
                  </a:cubicBezTo>
                  <a:cubicBezTo>
                    <a:pt x="13314" y="967"/>
                    <a:pt x="8165" y="1"/>
                    <a:pt x="6067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529;p70">
              <a:extLst>
                <a:ext uri="{FF2B5EF4-FFF2-40B4-BE49-F238E27FC236}">
                  <a16:creationId xmlns="" xmlns:a16="http://schemas.microsoft.com/office/drawing/2014/main" id="{A333123B-A5DE-4EEE-84E6-9CF6BE18CCDA}"/>
                </a:ext>
              </a:extLst>
            </p:cNvPr>
            <p:cNvSpPr/>
            <p:nvPr/>
          </p:nvSpPr>
          <p:spPr>
            <a:xfrm>
              <a:off x="6137370" y="2819116"/>
              <a:ext cx="568826" cy="162333"/>
            </a:xfrm>
            <a:custGeom>
              <a:avLst/>
              <a:gdLst/>
              <a:ahLst/>
              <a:cxnLst/>
              <a:rect l="l" t="t" r="r" b="b"/>
              <a:pathLst>
                <a:path w="10761" h="3071" extrusionOk="0">
                  <a:moveTo>
                    <a:pt x="547" y="0"/>
                  </a:moveTo>
                  <a:cubicBezTo>
                    <a:pt x="0" y="1307"/>
                    <a:pt x="517" y="1641"/>
                    <a:pt x="517" y="1641"/>
                  </a:cubicBezTo>
                  <a:lnTo>
                    <a:pt x="10061" y="3070"/>
                  </a:lnTo>
                  <a:cubicBezTo>
                    <a:pt x="10760" y="2584"/>
                    <a:pt x="10243" y="1429"/>
                    <a:pt x="10243" y="1429"/>
                  </a:cubicBezTo>
                  <a:lnTo>
                    <a:pt x="547" y="0"/>
                  </a:ln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530;p70">
              <a:extLst>
                <a:ext uri="{FF2B5EF4-FFF2-40B4-BE49-F238E27FC236}">
                  <a16:creationId xmlns="" xmlns:a16="http://schemas.microsoft.com/office/drawing/2014/main" id="{1F2E0F82-DEF4-475B-A0C0-EA9E7CF72698}"/>
                </a:ext>
              </a:extLst>
            </p:cNvPr>
            <p:cNvSpPr/>
            <p:nvPr/>
          </p:nvSpPr>
          <p:spPr>
            <a:xfrm>
              <a:off x="7867768" y="2751615"/>
              <a:ext cx="16122" cy="16122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91" y="0"/>
                  </a:moveTo>
                  <a:lnTo>
                    <a:pt x="0" y="61"/>
                  </a:lnTo>
                  <a:lnTo>
                    <a:pt x="183" y="304"/>
                  </a:lnTo>
                  <a:lnTo>
                    <a:pt x="274" y="304"/>
                  </a:lnTo>
                  <a:cubicBezTo>
                    <a:pt x="304" y="304"/>
                    <a:pt x="304" y="274"/>
                    <a:pt x="274" y="244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531;p70">
              <a:extLst>
                <a:ext uri="{FF2B5EF4-FFF2-40B4-BE49-F238E27FC236}">
                  <a16:creationId xmlns="" xmlns:a16="http://schemas.microsoft.com/office/drawing/2014/main" id="{59E774D6-3BA6-41C2-A7B9-3D9F606226BB}"/>
                </a:ext>
              </a:extLst>
            </p:cNvPr>
            <p:cNvSpPr/>
            <p:nvPr/>
          </p:nvSpPr>
          <p:spPr>
            <a:xfrm>
              <a:off x="7817975" y="2778943"/>
              <a:ext cx="16069" cy="16122"/>
            </a:xfrm>
            <a:custGeom>
              <a:avLst/>
              <a:gdLst/>
              <a:ahLst/>
              <a:cxnLst/>
              <a:rect l="l" t="t" r="r" b="b"/>
              <a:pathLst>
                <a:path w="304" h="305" extrusionOk="0">
                  <a:moveTo>
                    <a:pt x="91" y="0"/>
                  </a:moveTo>
                  <a:lnTo>
                    <a:pt x="0" y="61"/>
                  </a:lnTo>
                  <a:lnTo>
                    <a:pt x="213" y="304"/>
                  </a:lnTo>
                  <a:lnTo>
                    <a:pt x="274" y="304"/>
                  </a:lnTo>
                  <a:cubicBezTo>
                    <a:pt x="304" y="304"/>
                    <a:pt x="304" y="274"/>
                    <a:pt x="274" y="243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532;p70">
              <a:extLst>
                <a:ext uri="{FF2B5EF4-FFF2-40B4-BE49-F238E27FC236}">
                  <a16:creationId xmlns="" xmlns:a16="http://schemas.microsoft.com/office/drawing/2014/main" id="{AED12D1E-5586-4B39-B7F3-FB7159F3E48F}"/>
                </a:ext>
              </a:extLst>
            </p:cNvPr>
            <p:cNvSpPr/>
            <p:nvPr/>
          </p:nvSpPr>
          <p:spPr>
            <a:xfrm>
              <a:off x="7769767" y="2806219"/>
              <a:ext cx="14484" cy="16862"/>
            </a:xfrm>
            <a:custGeom>
              <a:avLst/>
              <a:gdLst/>
              <a:ahLst/>
              <a:cxnLst/>
              <a:rect l="l" t="t" r="r" b="b"/>
              <a:pathLst>
                <a:path w="274" h="319" extrusionOk="0">
                  <a:moveTo>
                    <a:pt x="61" y="1"/>
                  </a:moveTo>
                  <a:lnTo>
                    <a:pt x="0" y="62"/>
                  </a:lnTo>
                  <a:lnTo>
                    <a:pt x="183" y="305"/>
                  </a:lnTo>
                  <a:cubicBezTo>
                    <a:pt x="203" y="305"/>
                    <a:pt x="223" y="318"/>
                    <a:pt x="234" y="318"/>
                  </a:cubicBezTo>
                  <a:cubicBezTo>
                    <a:pt x="240" y="318"/>
                    <a:pt x="243" y="315"/>
                    <a:pt x="243" y="305"/>
                  </a:cubicBezTo>
                  <a:cubicBezTo>
                    <a:pt x="274" y="305"/>
                    <a:pt x="274" y="275"/>
                    <a:pt x="274" y="244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533;p70">
              <a:extLst>
                <a:ext uri="{FF2B5EF4-FFF2-40B4-BE49-F238E27FC236}">
                  <a16:creationId xmlns="" xmlns:a16="http://schemas.microsoft.com/office/drawing/2014/main" id="{0729F13C-E2C0-40C3-BD58-42C8687F193D}"/>
                </a:ext>
              </a:extLst>
            </p:cNvPr>
            <p:cNvSpPr/>
            <p:nvPr/>
          </p:nvSpPr>
          <p:spPr>
            <a:xfrm>
              <a:off x="7719921" y="2833547"/>
              <a:ext cx="14537" cy="16862"/>
            </a:xfrm>
            <a:custGeom>
              <a:avLst/>
              <a:gdLst/>
              <a:ahLst/>
              <a:cxnLst/>
              <a:rect l="l" t="t" r="r" b="b"/>
              <a:pathLst>
                <a:path w="275" h="319" extrusionOk="0">
                  <a:moveTo>
                    <a:pt x="62" y="1"/>
                  </a:moveTo>
                  <a:lnTo>
                    <a:pt x="1" y="61"/>
                  </a:lnTo>
                  <a:lnTo>
                    <a:pt x="183" y="305"/>
                  </a:lnTo>
                  <a:cubicBezTo>
                    <a:pt x="204" y="305"/>
                    <a:pt x="224" y="318"/>
                    <a:pt x="235" y="318"/>
                  </a:cubicBezTo>
                  <a:cubicBezTo>
                    <a:pt x="241" y="318"/>
                    <a:pt x="244" y="315"/>
                    <a:pt x="244" y="305"/>
                  </a:cubicBezTo>
                  <a:cubicBezTo>
                    <a:pt x="274" y="305"/>
                    <a:pt x="274" y="274"/>
                    <a:pt x="274" y="244"/>
                  </a:cubicBezTo>
                  <a:lnTo>
                    <a:pt x="62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534;p70">
              <a:extLst>
                <a:ext uri="{FF2B5EF4-FFF2-40B4-BE49-F238E27FC236}">
                  <a16:creationId xmlns="" xmlns:a16="http://schemas.microsoft.com/office/drawing/2014/main" id="{F9ABD32A-8FEF-419D-B165-6B2798B22455}"/>
                </a:ext>
              </a:extLst>
            </p:cNvPr>
            <p:cNvSpPr/>
            <p:nvPr/>
          </p:nvSpPr>
          <p:spPr>
            <a:xfrm>
              <a:off x="7670128" y="2860875"/>
              <a:ext cx="16122" cy="16809"/>
            </a:xfrm>
            <a:custGeom>
              <a:avLst/>
              <a:gdLst/>
              <a:ahLst/>
              <a:cxnLst/>
              <a:rect l="l" t="t" r="r" b="b"/>
              <a:pathLst>
                <a:path w="305" h="318" extrusionOk="0">
                  <a:moveTo>
                    <a:pt x="92" y="0"/>
                  </a:moveTo>
                  <a:lnTo>
                    <a:pt x="1" y="61"/>
                  </a:lnTo>
                  <a:lnTo>
                    <a:pt x="183" y="304"/>
                  </a:lnTo>
                  <a:cubicBezTo>
                    <a:pt x="203" y="304"/>
                    <a:pt x="224" y="318"/>
                    <a:pt x="244" y="318"/>
                  </a:cubicBezTo>
                  <a:cubicBezTo>
                    <a:pt x="254" y="318"/>
                    <a:pt x="264" y="314"/>
                    <a:pt x="274" y="304"/>
                  </a:cubicBezTo>
                  <a:cubicBezTo>
                    <a:pt x="274" y="304"/>
                    <a:pt x="305" y="274"/>
                    <a:pt x="274" y="244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535;p70">
              <a:extLst>
                <a:ext uri="{FF2B5EF4-FFF2-40B4-BE49-F238E27FC236}">
                  <a16:creationId xmlns="" xmlns:a16="http://schemas.microsoft.com/office/drawing/2014/main" id="{FB379FB2-E63F-444C-B4B1-7EC91C47FCF6}"/>
                </a:ext>
              </a:extLst>
            </p:cNvPr>
            <p:cNvSpPr/>
            <p:nvPr/>
          </p:nvSpPr>
          <p:spPr>
            <a:xfrm>
              <a:off x="7620334" y="2888203"/>
              <a:ext cx="16122" cy="16809"/>
            </a:xfrm>
            <a:custGeom>
              <a:avLst/>
              <a:gdLst/>
              <a:ahLst/>
              <a:cxnLst/>
              <a:rect l="l" t="t" r="r" b="b"/>
              <a:pathLst>
                <a:path w="305" h="318" extrusionOk="0">
                  <a:moveTo>
                    <a:pt x="92" y="0"/>
                  </a:moveTo>
                  <a:lnTo>
                    <a:pt x="0" y="61"/>
                  </a:lnTo>
                  <a:lnTo>
                    <a:pt x="183" y="304"/>
                  </a:lnTo>
                  <a:cubicBezTo>
                    <a:pt x="203" y="304"/>
                    <a:pt x="223" y="318"/>
                    <a:pt x="244" y="318"/>
                  </a:cubicBezTo>
                  <a:cubicBezTo>
                    <a:pt x="254" y="318"/>
                    <a:pt x="264" y="314"/>
                    <a:pt x="274" y="304"/>
                  </a:cubicBezTo>
                  <a:cubicBezTo>
                    <a:pt x="304" y="304"/>
                    <a:pt x="304" y="274"/>
                    <a:pt x="274" y="243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536;p70">
              <a:extLst>
                <a:ext uri="{FF2B5EF4-FFF2-40B4-BE49-F238E27FC236}">
                  <a16:creationId xmlns="" xmlns:a16="http://schemas.microsoft.com/office/drawing/2014/main" id="{C6D88C42-663B-4918-85C0-EE037BC90A7E}"/>
                </a:ext>
              </a:extLst>
            </p:cNvPr>
            <p:cNvSpPr/>
            <p:nvPr/>
          </p:nvSpPr>
          <p:spPr>
            <a:xfrm>
              <a:off x="7570541" y="2915479"/>
              <a:ext cx="16122" cy="16862"/>
            </a:xfrm>
            <a:custGeom>
              <a:avLst/>
              <a:gdLst/>
              <a:ahLst/>
              <a:cxnLst/>
              <a:rect l="l" t="t" r="r" b="b"/>
              <a:pathLst>
                <a:path w="305" h="319" extrusionOk="0">
                  <a:moveTo>
                    <a:pt x="91" y="1"/>
                  </a:moveTo>
                  <a:lnTo>
                    <a:pt x="0" y="62"/>
                  </a:lnTo>
                  <a:lnTo>
                    <a:pt x="213" y="305"/>
                  </a:lnTo>
                  <a:cubicBezTo>
                    <a:pt x="213" y="305"/>
                    <a:pt x="226" y="318"/>
                    <a:pt x="244" y="318"/>
                  </a:cubicBezTo>
                  <a:cubicBezTo>
                    <a:pt x="253" y="318"/>
                    <a:pt x="264" y="315"/>
                    <a:pt x="274" y="305"/>
                  </a:cubicBezTo>
                  <a:cubicBezTo>
                    <a:pt x="304" y="305"/>
                    <a:pt x="304" y="274"/>
                    <a:pt x="274" y="244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537;p70">
              <a:extLst>
                <a:ext uri="{FF2B5EF4-FFF2-40B4-BE49-F238E27FC236}">
                  <a16:creationId xmlns="" xmlns:a16="http://schemas.microsoft.com/office/drawing/2014/main" id="{40370C54-0BC5-4650-850D-BF9EE25C9BF8}"/>
                </a:ext>
              </a:extLst>
            </p:cNvPr>
            <p:cNvSpPr/>
            <p:nvPr/>
          </p:nvSpPr>
          <p:spPr>
            <a:xfrm>
              <a:off x="7859734" y="2756425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3"/>
                    <a:pt x="152" y="213"/>
                    <a:pt x="183" y="213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538;p70">
              <a:extLst>
                <a:ext uri="{FF2B5EF4-FFF2-40B4-BE49-F238E27FC236}">
                  <a16:creationId xmlns="" xmlns:a16="http://schemas.microsoft.com/office/drawing/2014/main" id="{86524FB6-F677-4789-844C-F834D227C0C2}"/>
                </a:ext>
              </a:extLst>
            </p:cNvPr>
            <p:cNvSpPr/>
            <p:nvPr/>
          </p:nvSpPr>
          <p:spPr>
            <a:xfrm>
              <a:off x="7811526" y="2783754"/>
              <a:ext cx="8088" cy="11312"/>
            </a:xfrm>
            <a:custGeom>
              <a:avLst/>
              <a:gdLst/>
              <a:ahLst/>
              <a:cxnLst/>
              <a:rect l="l" t="t" r="r" b="b"/>
              <a:pathLst>
                <a:path w="153" h="214" extrusionOk="0">
                  <a:moveTo>
                    <a:pt x="31" y="0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213"/>
                    <a:pt x="152" y="213"/>
                    <a:pt x="152" y="213"/>
                  </a:cubicBezTo>
                  <a:cubicBezTo>
                    <a:pt x="152" y="213"/>
                    <a:pt x="152" y="183"/>
                    <a:pt x="152" y="18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539;p70">
              <a:extLst>
                <a:ext uri="{FF2B5EF4-FFF2-40B4-BE49-F238E27FC236}">
                  <a16:creationId xmlns="" xmlns:a16="http://schemas.microsoft.com/office/drawing/2014/main" id="{F7AD1139-CF84-4646-AD85-A952B01D1665}"/>
                </a:ext>
              </a:extLst>
            </p:cNvPr>
            <p:cNvSpPr/>
            <p:nvPr/>
          </p:nvSpPr>
          <p:spPr>
            <a:xfrm>
              <a:off x="7761733" y="2812668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0" y="1"/>
                  </a:moveTo>
                  <a:lnTo>
                    <a:pt x="122" y="153"/>
                  </a:lnTo>
                  <a:cubicBezTo>
                    <a:pt x="122" y="183"/>
                    <a:pt x="152" y="183"/>
                    <a:pt x="152" y="183"/>
                  </a:cubicBez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540;p70">
              <a:extLst>
                <a:ext uri="{FF2B5EF4-FFF2-40B4-BE49-F238E27FC236}">
                  <a16:creationId xmlns="" xmlns:a16="http://schemas.microsoft.com/office/drawing/2014/main" id="{79876500-2A7C-4927-891A-E59BC9B8DE48}"/>
                </a:ext>
              </a:extLst>
            </p:cNvPr>
            <p:cNvSpPr/>
            <p:nvPr/>
          </p:nvSpPr>
          <p:spPr>
            <a:xfrm>
              <a:off x="7711886" y="2839996"/>
              <a:ext cx="9726" cy="9673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" y="0"/>
                  </a:moveTo>
                  <a:lnTo>
                    <a:pt x="122" y="152"/>
                  </a:lnTo>
                  <a:cubicBezTo>
                    <a:pt x="153" y="183"/>
                    <a:pt x="153" y="183"/>
                    <a:pt x="153" y="183"/>
                  </a:cubicBezTo>
                  <a:cubicBezTo>
                    <a:pt x="183" y="183"/>
                    <a:pt x="183" y="152"/>
                    <a:pt x="15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541;p70">
              <a:extLst>
                <a:ext uri="{FF2B5EF4-FFF2-40B4-BE49-F238E27FC236}">
                  <a16:creationId xmlns="" xmlns:a16="http://schemas.microsoft.com/office/drawing/2014/main" id="{57940C0B-8DFA-437E-A3CF-7DB1CE0F6671}"/>
                </a:ext>
              </a:extLst>
            </p:cNvPr>
            <p:cNvSpPr/>
            <p:nvPr/>
          </p:nvSpPr>
          <p:spPr>
            <a:xfrm>
              <a:off x="7612300" y="2894599"/>
              <a:ext cx="9673" cy="9726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0" y="1"/>
                  </a:moveTo>
                  <a:lnTo>
                    <a:pt x="152" y="183"/>
                  </a:lnTo>
                  <a:lnTo>
                    <a:pt x="183" y="183"/>
                  </a:lnTo>
                  <a:cubicBezTo>
                    <a:pt x="183" y="183"/>
                    <a:pt x="183" y="153"/>
                    <a:pt x="183" y="15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542;p70">
              <a:extLst>
                <a:ext uri="{FF2B5EF4-FFF2-40B4-BE49-F238E27FC236}">
                  <a16:creationId xmlns="" xmlns:a16="http://schemas.microsoft.com/office/drawing/2014/main" id="{0B9BD2C2-C351-4C90-9355-BD2013D4B4A6}"/>
                </a:ext>
              </a:extLst>
            </p:cNvPr>
            <p:cNvSpPr/>
            <p:nvPr/>
          </p:nvSpPr>
          <p:spPr>
            <a:xfrm>
              <a:off x="7564092" y="2921928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1" y="0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52" y="183"/>
                    <a:pt x="152" y="152"/>
                    <a:pt x="152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543;p70">
              <a:extLst>
                <a:ext uri="{FF2B5EF4-FFF2-40B4-BE49-F238E27FC236}">
                  <a16:creationId xmlns="" xmlns:a16="http://schemas.microsoft.com/office/drawing/2014/main" id="{0B4DEE25-22FA-4C82-B1F3-895ABEB523D4}"/>
                </a:ext>
              </a:extLst>
            </p:cNvPr>
            <p:cNvSpPr/>
            <p:nvPr/>
          </p:nvSpPr>
          <p:spPr>
            <a:xfrm>
              <a:off x="7851699" y="2761236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3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4"/>
                    <a:pt x="152" y="214"/>
                    <a:pt x="183" y="214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544;p70">
              <a:extLst>
                <a:ext uri="{FF2B5EF4-FFF2-40B4-BE49-F238E27FC236}">
                  <a16:creationId xmlns="" xmlns:a16="http://schemas.microsoft.com/office/drawing/2014/main" id="{B29C9558-1BC9-44CE-B493-7729D74007F0}"/>
                </a:ext>
              </a:extLst>
            </p:cNvPr>
            <p:cNvSpPr/>
            <p:nvPr/>
          </p:nvSpPr>
          <p:spPr>
            <a:xfrm>
              <a:off x="7801906" y="2788564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3"/>
                    <a:pt x="152" y="213"/>
                    <a:pt x="182" y="213"/>
                  </a:cubicBezTo>
                  <a:cubicBezTo>
                    <a:pt x="182" y="183"/>
                    <a:pt x="182" y="183"/>
                    <a:pt x="182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545;p70">
              <a:extLst>
                <a:ext uri="{FF2B5EF4-FFF2-40B4-BE49-F238E27FC236}">
                  <a16:creationId xmlns="" xmlns:a16="http://schemas.microsoft.com/office/drawing/2014/main" id="{B8CAC8F3-60F9-4653-9845-F879EBFCC595}"/>
                </a:ext>
              </a:extLst>
            </p:cNvPr>
            <p:cNvSpPr/>
            <p:nvPr/>
          </p:nvSpPr>
          <p:spPr>
            <a:xfrm>
              <a:off x="7753698" y="2817478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0" y="1"/>
                  </a:moveTo>
                  <a:lnTo>
                    <a:pt x="122" y="153"/>
                  </a:lnTo>
                  <a:cubicBezTo>
                    <a:pt x="122" y="183"/>
                    <a:pt x="152" y="183"/>
                    <a:pt x="152" y="183"/>
                  </a:cubicBez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546;p70">
              <a:extLst>
                <a:ext uri="{FF2B5EF4-FFF2-40B4-BE49-F238E27FC236}">
                  <a16:creationId xmlns="" xmlns:a16="http://schemas.microsoft.com/office/drawing/2014/main" id="{CD504681-E15B-44B2-9C0D-F50C9591859C}"/>
                </a:ext>
              </a:extLst>
            </p:cNvPr>
            <p:cNvSpPr/>
            <p:nvPr/>
          </p:nvSpPr>
          <p:spPr>
            <a:xfrm>
              <a:off x="7703852" y="2843220"/>
              <a:ext cx="8088" cy="11259"/>
            </a:xfrm>
            <a:custGeom>
              <a:avLst/>
              <a:gdLst/>
              <a:ahLst/>
              <a:cxnLst/>
              <a:rect l="l" t="t" r="r" b="b"/>
              <a:pathLst>
                <a:path w="153" h="213" extrusionOk="0">
                  <a:moveTo>
                    <a:pt x="31" y="0"/>
                  </a:moveTo>
                  <a:lnTo>
                    <a:pt x="1" y="30"/>
                  </a:lnTo>
                  <a:lnTo>
                    <a:pt x="123" y="182"/>
                  </a:lnTo>
                  <a:cubicBezTo>
                    <a:pt x="123" y="213"/>
                    <a:pt x="153" y="213"/>
                    <a:pt x="153" y="213"/>
                  </a:cubicBezTo>
                  <a:cubicBezTo>
                    <a:pt x="153" y="213"/>
                    <a:pt x="153" y="182"/>
                    <a:pt x="153" y="18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547;p70">
              <a:extLst>
                <a:ext uri="{FF2B5EF4-FFF2-40B4-BE49-F238E27FC236}">
                  <a16:creationId xmlns="" xmlns:a16="http://schemas.microsoft.com/office/drawing/2014/main" id="{10452C43-DD4E-41F0-B7DC-A1A9F8F6FFD9}"/>
                </a:ext>
              </a:extLst>
            </p:cNvPr>
            <p:cNvSpPr/>
            <p:nvPr/>
          </p:nvSpPr>
          <p:spPr>
            <a:xfrm>
              <a:off x="7654058" y="2870496"/>
              <a:ext cx="9726" cy="11312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53" y="214"/>
                    <a:pt x="153" y="214"/>
                    <a:pt x="153" y="214"/>
                  </a:cubicBezTo>
                  <a:cubicBezTo>
                    <a:pt x="183" y="214"/>
                    <a:pt x="183" y="183"/>
                    <a:pt x="15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548;p70">
              <a:extLst>
                <a:ext uri="{FF2B5EF4-FFF2-40B4-BE49-F238E27FC236}">
                  <a16:creationId xmlns="" xmlns:a16="http://schemas.microsoft.com/office/drawing/2014/main" id="{19D6EB30-84DF-479F-B641-2D8602E25268}"/>
                </a:ext>
              </a:extLst>
            </p:cNvPr>
            <p:cNvSpPr/>
            <p:nvPr/>
          </p:nvSpPr>
          <p:spPr>
            <a:xfrm>
              <a:off x="7604265" y="2899409"/>
              <a:ext cx="9673" cy="9726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0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83" y="183"/>
                    <a:pt x="183" y="153"/>
                    <a:pt x="18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549;p70">
              <a:extLst>
                <a:ext uri="{FF2B5EF4-FFF2-40B4-BE49-F238E27FC236}">
                  <a16:creationId xmlns="" xmlns:a16="http://schemas.microsoft.com/office/drawing/2014/main" id="{63FF3EDE-D40D-4F8C-B765-3B111DEE481A}"/>
                </a:ext>
              </a:extLst>
            </p:cNvPr>
            <p:cNvSpPr/>
            <p:nvPr/>
          </p:nvSpPr>
          <p:spPr>
            <a:xfrm>
              <a:off x="7556057" y="2926738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1" y="1"/>
                  </a:move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5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550;p70">
              <a:extLst>
                <a:ext uri="{FF2B5EF4-FFF2-40B4-BE49-F238E27FC236}">
                  <a16:creationId xmlns="" xmlns:a16="http://schemas.microsoft.com/office/drawing/2014/main" id="{93B060EE-2B3D-4E08-AA71-09FC120F955C}"/>
                </a:ext>
              </a:extLst>
            </p:cNvPr>
            <p:cNvSpPr/>
            <p:nvPr/>
          </p:nvSpPr>
          <p:spPr>
            <a:xfrm>
              <a:off x="7843664" y="2766099"/>
              <a:ext cx="9673" cy="10361"/>
            </a:xfrm>
            <a:custGeom>
              <a:avLst/>
              <a:gdLst/>
              <a:ahLst/>
              <a:cxnLst/>
              <a:rect l="l" t="t" r="r" b="b"/>
              <a:pathLst>
                <a:path w="183" h="196" extrusionOk="0">
                  <a:moveTo>
                    <a:pt x="31" y="0"/>
                  </a:moveTo>
                  <a:lnTo>
                    <a:pt x="0" y="30"/>
                  </a:lnTo>
                  <a:lnTo>
                    <a:pt x="122" y="182"/>
                  </a:lnTo>
                  <a:cubicBezTo>
                    <a:pt x="142" y="182"/>
                    <a:pt x="149" y="196"/>
                    <a:pt x="151" y="196"/>
                  </a:cubicBezTo>
                  <a:cubicBezTo>
                    <a:pt x="152" y="196"/>
                    <a:pt x="152" y="193"/>
                    <a:pt x="152" y="182"/>
                  </a:cubicBezTo>
                  <a:cubicBezTo>
                    <a:pt x="183" y="182"/>
                    <a:pt x="183" y="182"/>
                    <a:pt x="18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551;p70">
              <a:extLst>
                <a:ext uri="{FF2B5EF4-FFF2-40B4-BE49-F238E27FC236}">
                  <a16:creationId xmlns="" xmlns:a16="http://schemas.microsoft.com/office/drawing/2014/main" id="{3DB10B3B-CF87-473B-9382-87E3950FC6B1}"/>
                </a:ext>
              </a:extLst>
            </p:cNvPr>
            <p:cNvSpPr/>
            <p:nvPr/>
          </p:nvSpPr>
          <p:spPr>
            <a:xfrm>
              <a:off x="7793871" y="2793374"/>
              <a:ext cx="9673" cy="10413"/>
            </a:xfrm>
            <a:custGeom>
              <a:avLst/>
              <a:gdLst/>
              <a:ahLst/>
              <a:cxnLst/>
              <a:rect l="l" t="t" r="r" b="b"/>
              <a:pathLst>
                <a:path w="183" h="197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183"/>
                    <a:pt x="152" y="197"/>
                    <a:pt x="161" y="197"/>
                  </a:cubicBezTo>
                  <a:cubicBezTo>
                    <a:pt x="166" y="197"/>
                    <a:pt x="172" y="193"/>
                    <a:pt x="182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552;p70">
              <a:extLst>
                <a:ext uri="{FF2B5EF4-FFF2-40B4-BE49-F238E27FC236}">
                  <a16:creationId xmlns="" xmlns:a16="http://schemas.microsoft.com/office/drawing/2014/main" id="{0F957BDE-7EEA-4A69-8628-5CD619EC70B2}"/>
                </a:ext>
              </a:extLst>
            </p:cNvPr>
            <p:cNvSpPr/>
            <p:nvPr/>
          </p:nvSpPr>
          <p:spPr>
            <a:xfrm>
              <a:off x="7745663" y="2820702"/>
              <a:ext cx="8088" cy="10889"/>
            </a:xfrm>
            <a:custGeom>
              <a:avLst/>
              <a:gdLst/>
              <a:ahLst/>
              <a:cxnLst/>
              <a:rect l="l" t="t" r="r" b="b"/>
              <a:pathLst>
                <a:path w="153" h="206" extrusionOk="0">
                  <a:moveTo>
                    <a:pt x="31" y="1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198"/>
                    <a:pt x="129" y="206"/>
                    <a:pt x="137" y="206"/>
                  </a:cubicBezTo>
                  <a:cubicBezTo>
                    <a:pt x="145" y="206"/>
                    <a:pt x="152" y="198"/>
                    <a:pt x="152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553;p70">
              <a:extLst>
                <a:ext uri="{FF2B5EF4-FFF2-40B4-BE49-F238E27FC236}">
                  <a16:creationId xmlns="" xmlns:a16="http://schemas.microsoft.com/office/drawing/2014/main" id="{BAB1E884-F671-4397-BB31-AD9192042052}"/>
                </a:ext>
              </a:extLst>
            </p:cNvPr>
            <p:cNvSpPr/>
            <p:nvPr/>
          </p:nvSpPr>
          <p:spPr>
            <a:xfrm>
              <a:off x="7695817" y="2848030"/>
              <a:ext cx="8088" cy="10889"/>
            </a:xfrm>
            <a:custGeom>
              <a:avLst/>
              <a:gdLst/>
              <a:ahLst/>
              <a:cxnLst/>
              <a:rect l="l" t="t" r="r" b="b"/>
              <a:pathLst>
                <a:path w="153" h="206" extrusionOk="0">
                  <a:moveTo>
                    <a:pt x="31" y="0"/>
                  </a:moveTo>
                  <a:lnTo>
                    <a:pt x="1" y="31"/>
                  </a:lnTo>
                  <a:lnTo>
                    <a:pt x="123" y="183"/>
                  </a:lnTo>
                  <a:cubicBezTo>
                    <a:pt x="123" y="198"/>
                    <a:pt x="130" y="205"/>
                    <a:pt x="138" y="205"/>
                  </a:cubicBezTo>
                  <a:cubicBezTo>
                    <a:pt x="145" y="205"/>
                    <a:pt x="153" y="198"/>
                    <a:pt x="153" y="18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554;p70">
              <a:extLst>
                <a:ext uri="{FF2B5EF4-FFF2-40B4-BE49-F238E27FC236}">
                  <a16:creationId xmlns="" xmlns:a16="http://schemas.microsoft.com/office/drawing/2014/main" id="{E67FEA67-6EAE-4522-8A5C-18AE8691B713}"/>
                </a:ext>
              </a:extLst>
            </p:cNvPr>
            <p:cNvSpPr/>
            <p:nvPr/>
          </p:nvSpPr>
          <p:spPr>
            <a:xfrm>
              <a:off x="7596230" y="2902634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31" y="1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52" y="213"/>
                    <a:pt x="152" y="213"/>
                    <a:pt x="152" y="213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555;p70">
              <a:extLst>
                <a:ext uri="{FF2B5EF4-FFF2-40B4-BE49-F238E27FC236}">
                  <a16:creationId xmlns="" xmlns:a16="http://schemas.microsoft.com/office/drawing/2014/main" id="{F2E60FF2-9151-47D7-85DD-D9953B92D3CD}"/>
                </a:ext>
              </a:extLst>
            </p:cNvPr>
            <p:cNvSpPr/>
            <p:nvPr/>
          </p:nvSpPr>
          <p:spPr>
            <a:xfrm>
              <a:off x="7546437" y="2929962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61" y="0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3"/>
                    <a:pt x="152" y="213"/>
                    <a:pt x="183" y="213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556;p70">
              <a:extLst>
                <a:ext uri="{FF2B5EF4-FFF2-40B4-BE49-F238E27FC236}">
                  <a16:creationId xmlns="" xmlns:a16="http://schemas.microsoft.com/office/drawing/2014/main" id="{4BB81BD5-E301-4421-9DE8-AC13E8145ED4}"/>
                </a:ext>
              </a:extLst>
            </p:cNvPr>
            <p:cNvSpPr/>
            <p:nvPr/>
          </p:nvSpPr>
          <p:spPr>
            <a:xfrm>
              <a:off x="7837216" y="2770909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1" y="0"/>
                  </a:move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52"/>
                    <a:pt x="15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557;p70">
              <a:extLst>
                <a:ext uri="{FF2B5EF4-FFF2-40B4-BE49-F238E27FC236}">
                  <a16:creationId xmlns="" xmlns:a16="http://schemas.microsoft.com/office/drawing/2014/main" id="{4116F25D-6988-436E-A2B9-A8339E8C4C54}"/>
                </a:ext>
              </a:extLst>
            </p:cNvPr>
            <p:cNvSpPr/>
            <p:nvPr/>
          </p:nvSpPr>
          <p:spPr>
            <a:xfrm>
              <a:off x="7787422" y="2798184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1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558;p70">
              <a:extLst>
                <a:ext uri="{FF2B5EF4-FFF2-40B4-BE49-F238E27FC236}">
                  <a16:creationId xmlns="" xmlns:a16="http://schemas.microsoft.com/office/drawing/2014/main" id="{74139971-9F4D-457A-8535-8757C9559B60}"/>
                </a:ext>
              </a:extLst>
            </p:cNvPr>
            <p:cNvSpPr/>
            <p:nvPr/>
          </p:nvSpPr>
          <p:spPr>
            <a:xfrm>
              <a:off x="7737629" y="2825512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0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559;p70">
              <a:extLst>
                <a:ext uri="{FF2B5EF4-FFF2-40B4-BE49-F238E27FC236}">
                  <a16:creationId xmlns="" xmlns:a16="http://schemas.microsoft.com/office/drawing/2014/main" id="{F13F02A0-125C-4457-8C52-D29E1A1CD6F4}"/>
                </a:ext>
              </a:extLst>
            </p:cNvPr>
            <p:cNvSpPr/>
            <p:nvPr/>
          </p:nvSpPr>
          <p:spPr>
            <a:xfrm>
              <a:off x="7687783" y="2852841"/>
              <a:ext cx="9726" cy="9673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" y="0"/>
                  </a:moveTo>
                  <a:lnTo>
                    <a:pt x="123" y="183"/>
                  </a:lnTo>
                  <a:lnTo>
                    <a:pt x="153" y="183"/>
                  </a:lnTo>
                  <a:cubicBezTo>
                    <a:pt x="183" y="183"/>
                    <a:pt x="183" y="152"/>
                    <a:pt x="15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560;p70">
              <a:extLst>
                <a:ext uri="{FF2B5EF4-FFF2-40B4-BE49-F238E27FC236}">
                  <a16:creationId xmlns="" xmlns:a16="http://schemas.microsoft.com/office/drawing/2014/main" id="{66741A89-0094-4A2E-8FE3-18A3A7818DDA}"/>
                </a:ext>
              </a:extLst>
            </p:cNvPr>
            <p:cNvSpPr/>
            <p:nvPr/>
          </p:nvSpPr>
          <p:spPr>
            <a:xfrm>
              <a:off x="7589782" y="2907444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8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561;p70">
              <a:extLst>
                <a:ext uri="{FF2B5EF4-FFF2-40B4-BE49-F238E27FC236}">
                  <a16:creationId xmlns="" xmlns:a16="http://schemas.microsoft.com/office/drawing/2014/main" id="{44388002-FE41-4EBD-A484-737B30173CA6}"/>
                </a:ext>
              </a:extLst>
            </p:cNvPr>
            <p:cNvSpPr/>
            <p:nvPr/>
          </p:nvSpPr>
          <p:spPr>
            <a:xfrm>
              <a:off x="7829181" y="2774133"/>
              <a:ext cx="8088" cy="10361"/>
            </a:xfrm>
            <a:custGeom>
              <a:avLst/>
              <a:gdLst/>
              <a:ahLst/>
              <a:cxnLst/>
              <a:rect l="l" t="t" r="r" b="b"/>
              <a:pathLst>
                <a:path w="153" h="196" extrusionOk="0">
                  <a:moveTo>
                    <a:pt x="31" y="0"/>
                  </a:moveTo>
                  <a:lnTo>
                    <a:pt x="1" y="30"/>
                  </a:lnTo>
                  <a:lnTo>
                    <a:pt x="122" y="182"/>
                  </a:lnTo>
                  <a:cubicBezTo>
                    <a:pt x="143" y="182"/>
                    <a:pt x="149" y="196"/>
                    <a:pt x="152" y="196"/>
                  </a:cubicBezTo>
                  <a:cubicBezTo>
                    <a:pt x="153" y="196"/>
                    <a:pt x="153" y="193"/>
                    <a:pt x="153" y="18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562;p70">
              <a:extLst>
                <a:ext uri="{FF2B5EF4-FFF2-40B4-BE49-F238E27FC236}">
                  <a16:creationId xmlns="" xmlns:a16="http://schemas.microsoft.com/office/drawing/2014/main" id="{0A849D10-15B0-49EE-9DFC-0293CDD9445A}"/>
                </a:ext>
              </a:extLst>
            </p:cNvPr>
            <p:cNvSpPr/>
            <p:nvPr/>
          </p:nvSpPr>
          <p:spPr>
            <a:xfrm>
              <a:off x="7891872" y="2740356"/>
              <a:ext cx="9673" cy="9726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0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83" y="183"/>
                    <a:pt x="183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563;p70">
              <a:extLst>
                <a:ext uri="{FF2B5EF4-FFF2-40B4-BE49-F238E27FC236}">
                  <a16:creationId xmlns="" xmlns:a16="http://schemas.microsoft.com/office/drawing/2014/main" id="{E642BD70-B614-4006-AC64-39760DB53D62}"/>
                </a:ext>
              </a:extLst>
            </p:cNvPr>
            <p:cNvSpPr/>
            <p:nvPr/>
          </p:nvSpPr>
          <p:spPr>
            <a:xfrm>
              <a:off x="7883837" y="2743581"/>
              <a:ext cx="9673" cy="10889"/>
            </a:xfrm>
            <a:custGeom>
              <a:avLst/>
              <a:gdLst/>
              <a:ahLst/>
              <a:cxnLst/>
              <a:rect l="l" t="t" r="r" b="b"/>
              <a:pathLst>
                <a:path w="183" h="206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198"/>
                    <a:pt x="152" y="206"/>
                    <a:pt x="156" y="206"/>
                  </a:cubicBezTo>
                  <a:cubicBezTo>
                    <a:pt x="160" y="206"/>
                    <a:pt x="167" y="198"/>
                    <a:pt x="183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564;p70">
              <a:extLst>
                <a:ext uri="{FF2B5EF4-FFF2-40B4-BE49-F238E27FC236}">
                  <a16:creationId xmlns="" xmlns:a16="http://schemas.microsoft.com/office/drawing/2014/main" id="{2C0CC374-F6D7-4932-A479-AA4441A803F5}"/>
                </a:ext>
              </a:extLst>
            </p:cNvPr>
            <p:cNvSpPr/>
            <p:nvPr/>
          </p:nvSpPr>
          <p:spPr>
            <a:xfrm>
              <a:off x="7877388" y="2748391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1" y="1"/>
                  </a:move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5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565;p70">
              <a:extLst>
                <a:ext uri="{FF2B5EF4-FFF2-40B4-BE49-F238E27FC236}">
                  <a16:creationId xmlns="" xmlns:a16="http://schemas.microsoft.com/office/drawing/2014/main" id="{5EB561B7-B8D9-45F1-AE56-AA079F0B8275}"/>
                </a:ext>
              </a:extLst>
            </p:cNvPr>
            <p:cNvSpPr/>
            <p:nvPr/>
          </p:nvSpPr>
          <p:spPr>
            <a:xfrm>
              <a:off x="7779388" y="2801409"/>
              <a:ext cx="9673" cy="10889"/>
            </a:xfrm>
            <a:custGeom>
              <a:avLst/>
              <a:gdLst/>
              <a:ahLst/>
              <a:cxnLst/>
              <a:rect l="l" t="t" r="r" b="b"/>
              <a:pathLst>
                <a:path w="183" h="206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37" y="198"/>
                    <a:pt x="145" y="206"/>
                    <a:pt x="153" y="206"/>
                  </a:cubicBezTo>
                  <a:cubicBezTo>
                    <a:pt x="160" y="206"/>
                    <a:pt x="168" y="198"/>
                    <a:pt x="18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566;p70">
              <a:extLst>
                <a:ext uri="{FF2B5EF4-FFF2-40B4-BE49-F238E27FC236}">
                  <a16:creationId xmlns="" xmlns:a16="http://schemas.microsoft.com/office/drawing/2014/main" id="{68A351D2-02EE-4FE3-B5F7-1D873F3CFFDB}"/>
                </a:ext>
              </a:extLst>
            </p:cNvPr>
            <p:cNvSpPr/>
            <p:nvPr/>
          </p:nvSpPr>
          <p:spPr>
            <a:xfrm>
              <a:off x="7729594" y="2828737"/>
              <a:ext cx="9673" cy="10889"/>
            </a:xfrm>
            <a:custGeom>
              <a:avLst/>
              <a:gdLst/>
              <a:ahLst/>
              <a:cxnLst/>
              <a:rect l="l" t="t" r="r" b="b"/>
              <a:pathLst>
                <a:path w="183" h="206" extrusionOk="0">
                  <a:moveTo>
                    <a:pt x="61" y="0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198"/>
                    <a:pt x="152" y="206"/>
                    <a:pt x="156" y="206"/>
                  </a:cubicBezTo>
                  <a:cubicBezTo>
                    <a:pt x="160" y="206"/>
                    <a:pt x="167" y="198"/>
                    <a:pt x="183" y="183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567;p70">
              <a:extLst>
                <a:ext uri="{FF2B5EF4-FFF2-40B4-BE49-F238E27FC236}">
                  <a16:creationId xmlns="" xmlns:a16="http://schemas.microsoft.com/office/drawing/2014/main" id="{25F3E517-3586-4F5B-966F-D86F104093CA}"/>
                </a:ext>
              </a:extLst>
            </p:cNvPr>
            <p:cNvSpPr/>
            <p:nvPr/>
          </p:nvSpPr>
          <p:spPr>
            <a:xfrm>
              <a:off x="7681387" y="2856065"/>
              <a:ext cx="8088" cy="11259"/>
            </a:xfrm>
            <a:custGeom>
              <a:avLst/>
              <a:gdLst/>
              <a:ahLst/>
              <a:cxnLst/>
              <a:rect l="l" t="t" r="r" b="b"/>
              <a:pathLst>
                <a:path w="153" h="213" extrusionOk="0">
                  <a:moveTo>
                    <a:pt x="31" y="0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213"/>
                    <a:pt x="122" y="213"/>
                    <a:pt x="152" y="213"/>
                  </a:cubicBezTo>
                  <a:cubicBezTo>
                    <a:pt x="152" y="183"/>
                    <a:pt x="152" y="183"/>
                    <a:pt x="152" y="18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568;p70">
              <a:extLst>
                <a:ext uri="{FF2B5EF4-FFF2-40B4-BE49-F238E27FC236}">
                  <a16:creationId xmlns="" xmlns:a16="http://schemas.microsoft.com/office/drawing/2014/main" id="{53FE5A6D-5674-456B-A824-44AD8E13D551}"/>
                </a:ext>
              </a:extLst>
            </p:cNvPr>
            <p:cNvSpPr/>
            <p:nvPr/>
          </p:nvSpPr>
          <p:spPr>
            <a:xfrm>
              <a:off x="7631593" y="2883340"/>
              <a:ext cx="8088" cy="11312"/>
            </a:xfrm>
            <a:custGeom>
              <a:avLst/>
              <a:gdLst/>
              <a:ahLst/>
              <a:cxnLst/>
              <a:rect l="l" t="t" r="r" b="b"/>
              <a:pathLst>
                <a:path w="153" h="214" extrusionOk="0">
                  <a:moveTo>
                    <a:pt x="31" y="1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214"/>
                    <a:pt x="152" y="214"/>
                    <a:pt x="152" y="214"/>
                  </a:cubicBezTo>
                  <a:cubicBezTo>
                    <a:pt x="152" y="183"/>
                    <a:pt x="152" y="183"/>
                    <a:pt x="152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569;p70">
              <a:extLst>
                <a:ext uri="{FF2B5EF4-FFF2-40B4-BE49-F238E27FC236}">
                  <a16:creationId xmlns="" xmlns:a16="http://schemas.microsoft.com/office/drawing/2014/main" id="{49283390-B9B5-4DF6-82EF-0986296330F8}"/>
                </a:ext>
              </a:extLst>
            </p:cNvPr>
            <p:cNvSpPr/>
            <p:nvPr/>
          </p:nvSpPr>
          <p:spPr>
            <a:xfrm>
              <a:off x="7581747" y="2910668"/>
              <a:ext cx="9726" cy="11312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53" y="213"/>
                    <a:pt x="153" y="213"/>
                    <a:pt x="153" y="213"/>
                  </a:cubicBezTo>
                  <a:cubicBezTo>
                    <a:pt x="183" y="183"/>
                    <a:pt x="183" y="183"/>
                    <a:pt x="15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570;p70">
              <a:extLst>
                <a:ext uri="{FF2B5EF4-FFF2-40B4-BE49-F238E27FC236}">
                  <a16:creationId xmlns="" xmlns:a16="http://schemas.microsoft.com/office/drawing/2014/main" id="{2069A26D-8CC2-4D21-AC3D-74757052335B}"/>
                </a:ext>
              </a:extLst>
            </p:cNvPr>
            <p:cNvSpPr/>
            <p:nvPr/>
          </p:nvSpPr>
          <p:spPr>
            <a:xfrm>
              <a:off x="7528729" y="2733960"/>
              <a:ext cx="17761" cy="22518"/>
            </a:xfrm>
            <a:custGeom>
              <a:avLst/>
              <a:gdLst/>
              <a:ahLst/>
              <a:cxnLst/>
              <a:rect l="l" t="t" r="r" b="b"/>
              <a:pathLst>
                <a:path w="336" h="426" extrusionOk="0">
                  <a:moveTo>
                    <a:pt x="335" y="0"/>
                  </a:moveTo>
                  <a:lnTo>
                    <a:pt x="335" y="0"/>
                  </a:lnTo>
                  <a:cubicBezTo>
                    <a:pt x="183" y="31"/>
                    <a:pt x="62" y="61"/>
                    <a:pt x="31" y="152"/>
                  </a:cubicBezTo>
                  <a:cubicBezTo>
                    <a:pt x="1" y="213"/>
                    <a:pt x="62" y="334"/>
                    <a:pt x="122" y="426"/>
                  </a:cubicBezTo>
                  <a:cubicBezTo>
                    <a:pt x="244" y="304"/>
                    <a:pt x="305" y="122"/>
                    <a:pt x="33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571;p70">
              <a:extLst>
                <a:ext uri="{FF2B5EF4-FFF2-40B4-BE49-F238E27FC236}">
                  <a16:creationId xmlns="" xmlns:a16="http://schemas.microsoft.com/office/drawing/2014/main" id="{DC684E69-25BD-411E-910C-A898AB9980BB}"/>
                </a:ext>
              </a:extLst>
            </p:cNvPr>
            <p:cNvSpPr/>
            <p:nvPr/>
          </p:nvSpPr>
          <p:spPr>
            <a:xfrm>
              <a:off x="7556057" y="2774133"/>
              <a:ext cx="199282" cy="73951"/>
            </a:xfrm>
            <a:custGeom>
              <a:avLst/>
              <a:gdLst/>
              <a:ahLst/>
              <a:cxnLst/>
              <a:rect l="l" t="t" r="r" b="b"/>
              <a:pathLst>
                <a:path w="3770" h="1399" extrusionOk="0">
                  <a:moveTo>
                    <a:pt x="31" y="0"/>
                  </a:moveTo>
                  <a:cubicBezTo>
                    <a:pt x="31" y="30"/>
                    <a:pt x="31" y="61"/>
                    <a:pt x="1" y="122"/>
                  </a:cubicBezTo>
                  <a:lnTo>
                    <a:pt x="31" y="122"/>
                  </a:lnTo>
                  <a:lnTo>
                    <a:pt x="3405" y="1398"/>
                  </a:lnTo>
                  <a:lnTo>
                    <a:pt x="3770" y="486"/>
                  </a:lnTo>
                  <a:lnTo>
                    <a:pt x="3587" y="426"/>
                  </a:lnTo>
                  <a:cubicBezTo>
                    <a:pt x="3466" y="669"/>
                    <a:pt x="3283" y="882"/>
                    <a:pt x="2979" y="882"/>
                  </a:cubicBezTo>
                  <a:cubicBezTo>
                    <a:pt x="2007" y="821"/>
                    <a:pt x="912" y="365"/>
                    <a:pt x="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572;p70">
              <a:extLst>
                <a:ext uri="{FF2B5EF4-FFF2-40B4-BE49-F238E27FC236}">
                  <a16:creationId xmlns="" xmlns:a16="http://schemas.microsoft.com/office/drawing/2014/main" id="{30879A5D-795D-412D-9E9A-0737F3BFDA01}"/>
                </a:ext>
              </a:extLst>
            </p:cNvPr>
            <p:cNvSpPr/>
            <p:nvPr/>
          </p:nvSpPr>
          <p:spPr>
            <a:xfrm>
              <a:off x="7557643" y="2730736"/>
              <a:ext cx="188076" cy="90021"/>
            </a:xfrm>
            <a:custGeom>
              <a:avLst/>
              <a:gdLst/>
              <a:ahLst/>
              <a:cxnLst/>
              <a:rect l="l" t="t" r="r" b="b"/>
              <a:pathLst>
                <a:path w="3558" h="1703" extrusionOk="0">
                  <a:moveTo>
                    <a:pt x="335" y="0"/>
                  </a:moveTo>
                  <a:cubicBezTo>
                    <a:pt x="366" y="122"/>
                    <a:pt x="335" y="213"/>
                    <a:pt x="183" y="244"/>
                  </a:cubicBezTo>
                  <a:cubicBezTo>
                    <a:pt x="183" y="244"/>
                    <a:pt x="366" y="578"/>
                    <a:pt x="31" y="639"/>
                  </a:cubicBezTo>
                  <a:cubicBezTo>
                    <a:pt x="31" y="639"/>
                    <a:pt x="31" y="730"/>
                    <a:pt x="1" y="791"/>
                  </a:cubicBezTo>
                  <a:cubicBezTo>
                    <a:pt x="882" y="1186"/>
                    <a:pt x="1977" y="1642"/>
                    <a:pt x="2949" y="1703"/>
                  </a:cubicBezTo>
                  <a:cubicBezTo>
                    <a:pt x="3253" y="1703"/>
                    <a:pt x="3436" y="1490"/>
                    <a:pt x="3557" y="1247"/>
                  </a:cubicBezTo>
                  <a:lnTo>
                    <a:pt x="366" y="31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573;p70">
              <a:extLst>
                <a:ext uri="{FF2B5EF4-FFF2-40B4-BE49-F238E27FC236}">
                  <a16:creationId xmlns="" xmlns:a16="http://schemas.microsoft.com/office/drawing/2014/main" id="{64FCC1B4-D168-47DA-AD1B-156A2B1E553E}"/>
                </a:ext>
              </a:extLst>
            </p:cNvPr>
            <p:cNvSpPr/>
            <p:nvPr/>
          </p:nvSpPr>
          <p:spPr>
            <a:xfrm>
              <a:off x="7544798" y="2767684"/>
              <a:ext cx="14537" cy="12898"/>
            </a:xfrm>
            <a:custGeom>
              <a:avLst/>
              <a:gdLst/>
              <a:ahLst/>
              <a:cxnLst/>
              <a:rect l="l" t="t" r="r" b="b"/>
              <a:pathLst>
                <a:path w="275" h="244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92"/>
                    <a:pt x="183" y="183"/>
                    <a:pt x="214" y="244"/>
                  </a:cubicBezTo>
                  <a:cubicBezTo>
                    <a:pt x="244" y="183"/>
                    <a:pt x="244" y="152"/>
                    <a:pt x="274" y="9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574;p70">
              <a:extLst>
                <a:ext uri="{FF2B5EF4-FFF2-40B4-BE49-F238E27FC236}">
                  <a16:creationId xmlns="" xmlns:a16="http://schemas.microsoft.com/office/drawing/2014/main" id="{83152B72-E208-4C3F-9A4B-6E10320EA051}"/>
                </a:ext>
              </a:extLst>
            </p:cNvPr>
            <p:cNvSpPr/>
            <p:nvPr/>
          </p:nvSpPr>
          <p:spPr>
            <a:xfrm>
              <a:off x="7535178" y="2730736"/>
              <a:ext cx="41812" cy="43451"/>
            </a:xfrm>
            <a:custGeom>
              <a:avLst/>
              <a:gdLst/>
              <a:ahLst/>
              <a:cxnLst/>
              <a:rect l="l" t="t" r="r" b="b"/>
              <a:pathLst>
                <a:path w="791" h="822" extrusionOk="0">
                  <a:moveTo>
                    <a:pt x="791" y="0"/>
                  </a:moveTo>
                  <a:cubicBezTo>
                    <a:pt x="699" y="0"/>
                    <a:pt x="335" y="31"/>
                    <a:pt x="213" y="61"/>
                  </a:cubicBezTo>
                  <a:cubicBezTo>
                    <a:pt x="183" y="183"/>
                    <a:pt x="122" y="365"/>
                    <a:pt x="0" y="487"/>
                  </a:cubicBezTo>
                  <a:cubicBezTo>
                    <a:pt x="61" y="547"/>
                    <a:pt x="122" y="608"/>
                    <a:pt x="183" y="699"/>
                  </a:cubicBezTo>
                  <a:lnTo>
                    <a:pt x="456" y="821"/>
                  </a:lnTo>
                  <a:cubicBezTo>
                    <a:pt x="456" y="730"/>
                    <a:pt x="456" y="639"/>
                    <a:pt x="456" y="639"/>
                  </a:cubicBezTo>
                  <a:cubicBezTo>
                    <a:pt x="791" y="578"/>
                    <a:pt x="608" y="244"/>
                    <a:pt x="608" y="244"/>
                  </a:cubicBezTo>
                  <a:cubicBezTo>
                    <a:pt x="760" y="213"/>
                    <a:pt x="791" y="122"/>
                    <a:pt x="791" y="0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575;p70">
              <a:extLst>
                <a:ext uri="{FF2B5EF4-FFF2-40B4-BE49-F238E27FC236}">
                  <a16:creationId xmlns="" xmlns:a16="http://schemas.microsoft.com/office/drawing/2014/main" id="{5FB65AE5-796B-4680-A7D0-856C48F15002}"/>
                </a:ext>
              </a:extLst>
            </p:cNvPr>
            <p:cNvSpPr/>
            <p:nvPr/>
          </p:nvSpPr>
          <p:spPr>
            <a:xfrm>
              <a:off x="7740853" y="2836771"/>
              <a:ext cx="32139" cy="19558"/>
            </a:xfrm>
            <a:custGeom>
              <a:avLst/>
              <a:gdLst/>
              <a:ahLst/>
              <a:cxnLst/>
              <a:rect l="l" t="t" r="r" b="b"/>
              <a:pathLst>
                <a:path w="608" h="370" extrusionOk="0">
                  <a:moveTo>
                    <a:pt x="608" y="0"/>
                  </a:moveTo>
                  <a:lnTo>
                    <a:pt x="608" y="0"/>
                  </a:lnTo>
                  <a:cubicBezTo>
                    <a:pt x="508" y="51"/>
                    <a:pt x="407" y="73"/>
                    <a:pt x="307" y="73"/>
                  </a:cubicBezTo>
                  <a:cubicBezTo>
                    <a:pt x="225" y="73"/>
                    <a:pt x="143" y="58"/>
                    <a:pt x="61" y="31"/>
                  </a:cubicBezTo>
                  <a:lnTo>
                    <a:pt x="0" y="183"/>
                  </a:lnTo>
                  <a:cubicBezTo>
                    <a:pt x="0" y="213"/>
                    <a:pt x="0" y="274"/>
                    <a:pt x="30" y="274"/>
                  </a:cubicBezTo>
                  <a:lnTo>
                    <a:pt x="304" y="365"/>
                  </a:lnTo>
                  <a:cubicBezTo>
                    <a:pt x="312" y="368"/>
                    <a:pt x="321" y="369"/>
                    <a:pt x="329" y="369"/>
                  </a:cubicBezTo>
                  <a:cubicBezTo>
                    <a:pt x="416" y="369"/>
                    <a:pt x="517" y="241"/>
                    <a:pt x="517" y="213"/>
                  </a:cubicBezTo>
                  <a:lnTo>
                    <a:pt x="608" y="0"/>
                  </a:ln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576;p70">
              <a:extLst>
                <a:ext uri="{FF2B5EF4-FFF2-40B4-BE49-F238E27FC236}">
                  <a16:creationId xmlns="" xmlns:a16="http://schemas.microsoft.com/office/drawing/2014/main" id="{11E745A1-0073-4860-AB7B-EC8EDCAF714E}"/>
                </a:ext>
              </a:extLst>
            </p:cNvPr>
            <p:cNvSpPr/>
            <p:nvPr/>
          </p:nvSpPr>
          <p:spPr>
            <a:xfrm>
              <a:off x="7744025" y="2802413"/>
              <a:ext cx="37002" cy="38905"/>
            </a:xfrm>
            <a:custGeom>
              <a:avLst/>
              <a:gdLst/>
              <a:ahLst/>
              <a:cxnLst/>
              <a:rect l="l" t="t" r="r" b="b"/>
              <a:pathLst>
                <a:path w="700" h="736" extrusionOk="0">
                  <a:moveTo>
                    <a:pt x="311" y="0"/>
                  </a:moveTo>
                  <a:cubicBezTo>
                    <a:pt x="288" y="0"/>
                    <a:pt x="266" y="28"/>
                    <a:pt x="244" y="73"/>
                  </a:cubicBezTo>
                  <a:lnTo>
                    <a:pt x="122" y="407"/>
                  </a:lnTo>
                  <a:lnTo>
                    <a:pt x="92" y="468"/>
                  </a:lnTo>
                  <a:lnTo>
                    <a:pt x="1" y="681"/>
                  </a:lnTo>
                  <a:cubicBezTo>
                    <a:pt x="77" y="719"/>
                    <a:pt x="154" y="736"/>
                    <a:pt x="230" y="736"/>
                  </a:cubicBezTo>
                  <a:cubicBezTo>
                    <a:pt x="336" y="736"/>
                    <a:pt x="442" y="703"/>
                    <a:pt x="548" y="650"/>
                  </a:cubicBezTo>
                  <a:lnTo>
                    <a:pt x="548" y="620"/>
                  </a:lnTo>
                  <a:lnTo>
                    <a:pt x="639" y="377"/>
                  </a:lnTo>
                  <a:cubicBezTo>
                    <a:pt x="670" y="347"/>
                    <a:pt x="700" y="164"/>
                    <a:pt x="578" y="103"/>
                  </a:cubicBezTo>
                  <a:lnTo>
                    <a:pt x="335" y="12"/>
                  </a:lnTo>
                  <a:cubicBezTo>
                    <a:pt x="327" y="4"/>
                    <a:pt x="319" y="0"/>
                    <a:pt x="311" y="0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577;p70">
              <a:extLst>
                <a:ext uri="{FF2B5EF4-FFF2-40B4-BE49-F238E27FC236}">
                  <a16:creationId xmlns="" xmlns:a16="http://schemas.microsoft.com/office/drawing/2014/main" id="{63CF8DA2-AA3E-42C8-9E14-967B323F3C4B}"/>
                </a:ext>
              </a:extLst>
            </p:cNvPr>
            <p:cNvSpPr/>
            <p:nvPr/>
          </p:nvSpPr>
          <p:spPr>
            <a:xfrm>
              <a:off x="7735990" y="2836771"/>
              <a:ext cx="12898" cy="14484"/>
            </a:xfrm>
            <a:custGeom>
              <a:avLst/>
              <a:gdLst/>
              <a:ahLst/>
              <a:cxnLst/>
              <a:rect l="l" t="t" r="r" b="b"/>
              <a:pathLst>
                <a:path w="244" h="274" extrusionOk="0">
                  <a:moveTo>
                    <a:pt x="92" y="0"/>
                  </a:moveTo>
                  <a:lnTo>
                    <a:pt x="1" y="213"/>
                  </a:lnTo>
                  <a:lnTo>
                    <a:pt x="153" y="274"/>
                  </a:lnTo>
                  <a:lnTo>
                    <a:pt x="244" y="61"/>
                  </a:lnTo>
                  <a:cubicBezTo>
                    <a:pt x="183" y="31"/>
                    <a:pt x="153" y="31"/>
                    <a:pt x="92" y="0"/>
                  </a:cubicBez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578;p70">
              <a:extLst>
                <a:ext uri="{FF2B5EF4-FFF2-40B4-BE49-F238E27FC236}">
                  <a16:creationId xmlns="" xmlns:a16="http://schemas.microsoft.com/office/drawing/2014/main" id="{E32C98FD-6457-4157-8E14-997CFBBD98AF}"/>
                </a:ext>
              </a:extLst>
            </p:cNvPr>
            <p:cNvSpPr/>
            <p:nvPr/>
          </p:nvSpPr>
          <p:spPr>
            <a:xfrm>
              <a:off x="7740853" y="2799823"/>
              <a:ext cx="22518" cy="40226"/>
            </a:xfrm>
            <a:custGeom>
              <a:avLst/>
              <a:gdLst/>
              <a:ahLst/>
              <a:cxnLst/>
              <a:rect l="l" t="t" r="r" b="b"/>
              <a:pathLst>
                <a:path w="426" h="761" extrusionOk="0">
                  <a:moveTo>
                    <a:pt x="274" y="0"/>
                  </a:moveTo>
                  <a:lnTo>
                    <a:pt x="0" y="699"/>
                  </a:lnTo>
                  <a:cubicBezTo>
                    <a:pt x="61" y="730"/>
                    <a:pt x="91" y="730"/>
                    <a:pt x="152" y="760"/>
                  </a:cubicBezTo>
                  <a:lnTo>
                    <a:pt x="426" y="61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579;p70">
              <a:extLst>
                <a:ext uri="{FF2B5EF4-FFF2-40B4-BE49-F238E27FC236}">
                  <a16:creationId xmlns="" xmlns:a16="http://schemas.microsoft.com/office/drawing/2014/main" id="{DA40AFB4-F86A-4CD1-A97B-66C08F6AABCD}"/>
                </a:ext>
              </a:extLst>
            </p:cNvPr>
            <p:cNvSpPr/>
            <p:nvPr/>
          </p:nvSpPr>
          <p:spPr>
            <a:xfrm>
              <a:off x="6624203" y="2536320"/>
              <a:ext cx="802732" cy="278202"/>
            </a:xfrm>
            <a:custGeom>
              <a:avLst/>
              <a:gdLst/>
              <a:ahLst/>
              <a:cxnLst/>
              <a:rect l="l" t="t" r="r" b="b"/>
              <a:pathLst>
                <a:path w="15186" h="5263" extrusionOk="0">
                  <a:moveTo>
                    <a:pt x="730" y="0"/>
                  </a:moveTo>
                  <a:cubicBezTo>
                    <a:pt x="365" y="973"/>
                    <a:pt x="30" y="2098"/>
                    <a:pt x="0" y="3010"/>
                  </a:cubicBezTo>
                  <a:cubicBezTo>
                    <a:pt x="3320" y="4429"/>
                    <a:pt x="6985" y="5262"/>
                    <a:pt x="10604" y="5262"/>
                  </a:cubicBezTo>
                  <a:cubicBezTo>
                    <a:pt x="11790" y="5262"/>
                    <a:pt x="12971" y="5173"/>
                    <a:pt x="14134" y="4985"/>
                  </a:cubicBezTo>
                  <a:cubicBezTo>
                    <a:pt x="13891" y="4864"/>
                    <a:pt x="13557" y="4773"/>
                    <a:pt x="13557" y="4773"/>
                  </a:cubicBezTo>
                  <a:cubicBezTo>
                    <a:pt x="13557" y="4773"/>
                    <a:pt x="14347" y="4560"/>
                    <a:pt x="14712" y="4195"/>
                  </a:cubicBezTo>
                  <a:cubicBezTo>
                    <a:pt x="15076" y="3800"/>
                    <a:pt x="13496" y="3374"/>
                    <a:pt x="13496" y="3374"/>
                  </a:cubicBezTo>
                  <a:lnTo>
                    <a:pt x="13496" y="3374"/>
                  </a:lnTo>
                  <a:cubicBezTo>
                    <a:pt x="13496" y="3374"/>
                    <a:pt x="13502" y="3375"/>
                    <a:pt x="13515" y="3375"/>
                  </a:cubicBezTo>
                  <a:cubicBezTo>
                    <a:pt x="13646" y="3375"/>
                    <a:pt x="14414" y="3349"/>
                    <a:pt x="14803" y="2766"/>
                  </a:cubicBezTo>
                  <a:cubicBezTo>
                    <a:pt x="15186" y="2230"/>
                    <a:pt x="13574" y="2187"/>
                    <a:pt x="13049" y="2187"/>
                  </a:cubicBezTo>
                  <a:cubicBezTo>
                    <a:pt x="12948" y="2187"/>
                    <a:pt x="12888" y="2189"/>
                    <a:pt x="12888" y="2189"/>
                  </a:cubicBezTo>
                  <a:cubicBezTo>
                    <a:pt x="12888" y="2189"/>
                    <a:pt x="13472" y="948"/>
                    <a:pt x="12942" y="948"/>
                  </a:cubicBezTo>
                  <a:cubicBezTo>
                    <a:pt x="12879" y="948"/>
                    <a:pt x="12801" y="965"/>
                    <a:pt x="12705" y="1004"/>
                  </a:cubicBezTo>
                  <a:cubicBezTo>
                    <a:pt x="11824" y="1399"/>
                    <a:pt x="11459" y="2007"/>
                    <a:pt x="11459" y="2007"/>
                  </a:cubicBezTo>
                  <a:cubicBezTo>
                    <a:pt x="11459" y="2007"/>
                    <a:pt x="9568" y="2200"/>
                    <a:pt x="7923" y="2200"/>
                  </a:cubicBezTo>
                  <a:cubicBezTo>
                    <a:pt x="6647" y="2200"/>
                    <a:pt x="5519" y="2084"/>
                    <a:pt x="5532" y="1672"/>
                  </a:cubicBezTo>
                  <a:cubicBezTo>
                    <a:pt x="5532" y="1642"/>
                    <a:pt x="5532" y="1581"/>
                    <a:pt x="5532" y="1520"/>
                  </a:cubicBezTo>
                  <a:cubicBezTo>
                    <a:pt x="3921" y="1064"/>
                    <a:pt x="2371" y="274"/>
                    <a:pt x="7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580;p70">
              <a:extLst>
                <a:ext uri="{FF2B5EF4-FFF2-40B4-BE49-F238E27FC236}">
                  <a16:creationId xmlns="" xmlns:a16="http://schemas.microsoft.com/office/drawing/2014/main" id="{BBB76CEA-B9EE-442B-B5FB-559BD2C6A29F}"/>
                </a:ext>
              </a:extLst>
            </p:cNvPr>
            <p:cNvSpPr/>
            <p:nvPr/>
          </p:nvSpPr>
          <p:spPr>
            <a:xfrm>
              <a:off x="7662093" y="2867271"/>
              <a:ext cx="9726" cy="9726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" y="1"/>
                  </a:moveTo>
                  <a:lnTo>
                    <a:pt x="122" y="153"/>
                  </a:lnTo>
                  <a:cubicBezTo>
                    <a:pt x="153" y="183"/>
                    <a:pt x="153" y="183"/>
                    <a:pt x="153" y="183"/>
                  </a:cubicBezTo>
                  <a:cubicBezTo>
                    <a:pt x="183" y="183"/>
                    <a:pt x="183" y="15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581;p70">
              <a:extLst>
                <a:ext uri="{FF2B5EF4-FFF2-40B4-BE49-F238E27FC236}">
                  <a16:creationId xmlns="" xmlns:a16="http://schemas.microsoft.com/office/drawing/2014/main" id="{8981038A-FBCC-45A2-85FA-9037F26E4F63}"/>
                </a:ext>
              </a:extLst>
            </p:cNvPr>
            <p:cNvSpPr/>
            <p:nvPr/>
          </p:nvSpPr>
          <p:spPr>
            <a:xfrm>
              <a:off x="7584971" y="2778943"/>
              <a:ext cx="364787" cy="221748"/>
            </a:xfrm>
            <a:custGeom>
              <a:avLst/>
              <a:gdLst/>
              <a:ahLst/>
              <a:cxnLst/>
              <a:rect l="l" t="t" r="r" b="b"/>
              <a:pathLst>
                <a:path w="6901" h="4195" extrusionOk="0">
                  <a:moveTo>
                    <a:pt x="6505" y="0"/>
                  </a:moveTo>
                  <a:cubicBezTo>
                    <a:pt x="4682" y="1642"/>
                    <a:pt x="2341" y="2857"/>
                    <a:pt x="1" y="3891"/>
                  </a:cubicBezTo>
                  <a:lnTo>
                    <a:pt x="244" y="4195"/>
                  </a:lnTo>
                  <a:lnTo>
                    <a:pt x="6900" y="517"/>
                  </a:lnTo>
                  <a:lnTo>
                    <a:pt x="6505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582;p70">
              <a:extLst>
                <a:ext uri="{FF2B5EF4-FFF2-40B4-BE49-F238E27FC236}">
                  <a16:creationId xmlns="" xmlns:a16="http://schemas.microsoft.com/office/drawing/2014/main" id="{02EFE2A0-0807-40AC-A9E6-F3679B51E80D}"/>
                </a:ext>
              </a:extLst>
            </p:cNvPr>
            <p:cNvSpPr/>
            <p:nvPr/>
          </p:nvSpPr>
          <p:spPr>
            <a:xfrm>
              <a:off x="7554472" y="2737132"/>
              <a:ext cx="404908" cy="265199"/>
            </a:xfrm>
            <a:custGeom>
              <a:avLst/>
              <a:gdLst/>
              <a:ahLst/>
              <a:cxnLst/>
              <a:rect l="l" t="t" r="r" b="b"/>
              <a:pathLst>
                <a:path w="7660" h="5017" extrusionOk="0">
                  <a:moveTo>
                    <a:pt x="6505" y="1"/>
                  </a:moveTo>
                  <a:lnTo>
                    <a:pt x="6657" y="244"/>
                  </a:lnTo>
                  <a:cubicBezTo>
                    <a:pt x="6657" y="244"/>
                    <a:pt x="6657" y="244"/>
                    <a:pt x="6657" y="274"/>
                  </a:cubicBezTo>
                  <a:cubicBezTo>
                    <a:pt x="6626" y="274"/>
                    <a:pt x="6626" y="274"/>
                    <a:pt x="6626" y="244"/>
                  </a:cubicBezTo>
                  <a:lnTo>
                    <a:pt x="6505" y="92"/>
                  </a:lnTo>
                  <a:lnTo>
                    <a:pt x="6383" y="153"/>
                  </a:lnTo>
                  <a:lnTo>
                    <a:pt x="6505" y="305"/>
                  </a:lnTo>
                  <a:cubicBezTo>
                    <a:pt x="6535" y="335"/>
                    <a:pt x="6505" y="335"/>
                    <a:pt x="6505" y="335"/>
                  </a:cubicBezTo>
                  <a:lnTo>
                    <a:pt x="6474" y="335"/>
                  </a:lnTo>
                  <a:lnTo>
                    <a:pt x="6353" y="183"/>
                  </a:lnTo>
                  <a:lnTo>
                    <a:pt x="6262" y="214"/>
                  </a:lnTo>
                  <a:lnTo>
                    <a:pt x="6383" y="396"/>
                  </a:lnTo>
                  <a:cubicBezTo>
                    <a:pt x="6383" y="396"/>
                    <a:pt x="6383" y="396"/>
                    <a:pt x="6383" y="426"/>
                  </a:cubicBezTo>
                  <a:cubicBezTo>
                    <a:pt x="6353" y="426"/>
                    <a:pt x="6353" y="426"/>
                    <a:pt x="6353" y="396"/>
                  </a:cubicBezTo>
                  <a:lnTo>
                    <a:pt x="6231" y="244"/>
                  </a:lnTo>
                  <a:lnTo>
                    <a:pt x="6140" y="305"/>
                  </a:lnTo>
                  <a:lnTo>
                    <a:pt x="6322" y="548"/>
                  </a:lnTo>
                  <a:cubicBezTo>
                    <a:pt x="6322" y="548"/>
                    <a:pt x="6322" y="578"/>
                    <a:pt x="6322" y="609"/>
                  </a:cubicBezTo>
                  <a:cubicBezTo>
                    <a:pt x="6292" y="609"/>
                    <a:pt x="6262" y="609"/>
                    <a:pt x="6231" y="578"/>
                  </a:cubicBezTo>
                  <a:lnTo>
                    <a:pt x="6049" y="335"/>
                  </a:lnTo>
                  <a:lnTo>
                    <a:pt x="5927" y="396"/>
                  </a:lnTo>
                  <a:lnTo>
                    <a:pt x="6079" y="548"/>
                  </a:lnTo>
                  <a:cubicBezTo>
                    <a:pt x="6079" y="578"/>
                    <a:pt x="6079" y="578"/>
                    <a:pt x="6049" y="578"/>
                  </a:cubicBezTo>
                  <a:lnTo>
                    <a:pt x="6018" y="578"/>
                  </a:lnTo>
                  <a:lnTo>
                    <a:pt x="5897" y="426"/>
                  </a:lnTo>
                  <a:lnTo>
                    <a:pt x="5775" y="487"/>
                  </a:lnTo>
                  <a:lnTo>
                    <a:pt x="5897" y="639"/>
                  </a:lnTo>
                  <a:cubicBezTo>
                    <a:pt x="5927" y="670"/>
                    <a:pt x="5927" y="670"/>
                    <a:pt x="5897" y="670"/>
                  </a:cubicBezTo>
                  <a:lnTo>
                    <a:pt x="5867" y="670"/>
                  </a:lnTo>
                  <a:lnTo>
                    <a:pt x="5745" y="518"/>
                  </a:lnTo>
                  <a:lnTo>
                    <a:pt x="5623" y="578"/>
                  </a:lnTo>
                  <a:lnTo>
                    <a:pt x="5745" y="730"/>
                  </a:lnTo>
                  <a:cubicBezTo>
                    <a:pt x="5775" y="730"/>
                    <a:pt x="5775" y="761"/>
                    <a:pt x="5745" y="761"/>
                  </a:cubicBezTo>
                  <a:lnTo>
                    <a:pt x="5715" y="761"/>
                  </a:lnTo>
                  <a:lnTo>
                    <a:pt x="5593" y="578"/>
                  </a:lnTo>
                  <a:lnTo>
                    <a:pt x="5502" y="639"/>
                  </a:lnTo>
                  <a:lnTo>
                    <a:pt x="5623" y="822"/>
                  </a:lnTo>
                  <a:cubicBezTo>
                    <a:pt x="5623" y="822"/>
                    <a:pt x="5623" y="822"/>
                    <a:pt x="5623" y="852"/>
                  </a:cubicBezTo>
                  <a:cubicBezTo>
                    <a:pt x="5593" y="852"/>
                    <a:pt x="5593" y="852"/>
                    <a:pt x="5593" y="822"/>
                  </a:cubicBezTo>
                  <a:lnTo>
                    <a:pt x="5471" y="670"/>
                  </a:lnTo>
                  <a:lnTo>
                    <a:pt x="5350" y="730"/>
                  </a:lnTo>
                  <a:lnTo>
                    <a:pt x="5471" y="882"/>
                  </a:lnTo>
                  <a:cubicBezTo>
                    <a:pt x="5502" y="913"/>
                    <a:pt x="5502" y="913"/>
                    <a:pt x="5471" y="913"/>
                  </a:cubicBezTo>
                  <a:lnTo>
                    <a:pt x="5441" y="913"/>
                  </a:lnTo>
                  <a:lnTo>
                    <a:pt x="5319" y="730"/>
                  </a:lnTo>
                  <a:lnTo>
                    <a:pt x="5198" y="822"/>
                  </a:lnTo>
                  <a:lnTo>
                    <a:pt x="5380" y="1065"/>
                  </a:lnTo>
                  <a:cubicBezTo>
                    <a:pt x="5411" y="1065"/>
                    <a:pt x="5411" y="1095"/>
                    <a:pt x="5380" y="1126"/>
                  </a:cubicBezTo>
                  <a:cubicBezTo>
                    <a:pt x="5350" y="1126"/>
                    <a:pt x="5319" y="1126"/>
                    <a:pt x="5319" y="1095"/>
                  </a:cubicBezTo>
                  <a:lnTo>
                    <a:pt x="5137" y="852"/>
                  </a:lnTo>
                  <a:lnTo>
                    <a:pt x="5015" y="913"/>
                  </a:lnTo>
                  <a:lnTo>
                    <a:pt x="5137" y="1065"/>
                  </a:lnTo>
                  <a:cubicBezTo>
                    <a:pt x="5137" y="1095"/>
                    <a:pt x="5137" y="1095"/>
                    <a:pt x="5137" y="1095"/>
                  </a:cubicBezTo>
                  <a:lnTo>
                    <a:pt x="5107" y="1095"/>
                  </a:lnTo>
                  <a:lnTo>
                    <a:pt x="4985" y="943"/>
                  </a:lnTo>
                  <a:lnTo>
                    <a:pt x="4863" y="1004"/>
                  </a:lnTo>
                  <a:lnTo>
                    <a:pt x="4985" y="1156"/>
                  </a:lnTo>
                  <a:cubicBezTo>
                    <a:pt x="4985" y="1186"/>
                    <a:pt x="4985" y="1186"/>
                    <a:pt x="4985" y="1186"/>
                  </a:cubicBezTo>
                  <a:lnTo>
                    <a:pt x="4955" y="1186"/>
                  </a:lnTo>
                  <a:lnTo>
                    <a:pt x="4833" y="1034"/>
                  </a:lnTo>
                  <a:lnTo>
                    <a:pt x="4711" y="1095"/>
                  </a:lnTo>
                  <a:lnTo>
                    <a:pt x="4833" y="1247"/>
                  </a:lnTo>
                  <a:cubicBezTo>
                    <a:pt x="4833" y="1247"/>
                    <a:pt x="4833" y="1278"/>
                    <a:pt x="4833" y="1278"/>
                  </a:cubicBezTo>
                  <a:lnTo>
                    <a:pt x="4803" y="1278"/>
                  </a:lnTo>
                  <a:lnTo>
                    <a:pt x="4681" y="1095"/>
                  </a:lnTo>
                  <a:lnTo>
                    <a:pt x="4559" y="1156"/>
                  </a:lnTo>
                  <a:lnTo>
                    <a:pt x="4681" y="1338"/>
                  </a:lnTo>
                  <a:cubicBezTo>
                    <a:pt x="4711" y="1338"/>
                    <a:pt x="4711" y="1338"/>
                    <a:pt x="4681" y="1369"/>
                  </a:cubicBezTo>
                  <a:cubicBezTo>
                    <a:pt x="4681" y="1369"/>
                    <a:pt x="4651" y="1369"/>
                    <a:pt x="4651" y="1338"/>
                  </a:cubicBezTo>
                  <a:lnTo>
                    <a:pt x="4529" y="1186"/>
                  </a:lnTo>
                  <a:lnTo>
                    <a:pt x="4438" y="1247"/>
                  </a:lnTo>
                  <a:lnTo>
                    <a:pt x="4559" y="1399"/>
                  </a:lnTo>
                  <a:cubicBezTo>
                    <a:pt x="4559" y="1430"/>
                    <a:pt x="4559" y="1430"/>
                    <a:pt x="4559" y="1430"/>
                  </a:cubicBezTo>
                  <a:lnTo>
                    <a:pt x="4529" y="1430"/>
                  </a:lnTo>
                  <a:lnTo>
                    <a:pt x="4408" y="1247"/>
                  </a:lnTo>
                  <a:lnTo>
                    <a:pt x="4286" y="1338"/>
                  </a:lnTo>
                  <a:lnTo>
                    <a:pt x="4468" y="1582"/>
                  </a:lnTo>
                  <a:cubicBezTo>
                    <a:pt x="4499" y="1582"/>
                    <a:pt x="4468" y="1612"/>
                    <a:pt x="4468" y="1642"/>
                  </a:cubicBezTo>
                  <a:cubicBezTo>
                    <a:pt x="4438" y="1642"/>
                    <a:pt x="4408" y="1642"/>
                    <a:pt x="4377" y="1612"/>
                  </a:cubicBezTo>
                  <a:lnTo>
                    <a:pt x="4195" y="1369"/>
                  </a:lnTo>
                  <a:lnTo>
                    <a:pt x="4073" y="1430"/>
                  </a:lnTo>
                  <a:lnTo>
                    <a:pt x="4225" y="1582"/>
                  </a:lnTo>
                  <a:cubicBezTo>
                    <a:pt x="4225" y="1612"/>
                    <a:pt x="4225" y="1612"/>
                    <a:pt x="4195" y="1612"/>
                  </a:cubicBezTo>
                  <a:lnTo>
                    <a:pt x="4164" y="1612"/>
                  </a:lnTo>
                  <a:lnTo>
                    <a:pt x="4043" y="1460"/>
                  </a:lnTo>
                  <a:lnTo>
                    <a:pt x="3921" y="1521"/>
                  </a:lnTo>
                  <a:lnTo>
                    <a:pt x="4043" y="1673"/>
                  </a:lnTo>
                  <a:cubicBezTo>
                    <a:pt x="4073" y="1703"/>
                    <a:pt x="4073" y="1703"/>
                    <a:pt x="4043" y="1703"/>
                  </a:cubicBezTo>
                  <a:lnTo>
                    <a:pt x="4012" y="1703"/>
                  </a:lnTo>
                  <a:lnTo>
                    <a:pt x="3891" y="1551"/>
                  </a:lnTo>
                  <a:lnTo>
                    <a:pt x="3769" y="1612"/>
                  </a:lnTo>
                  <a:lnTo>
                    <a:pt x="3891" y="1764"/>
                  </a:lnTo>
                  <a:cubicBezTo>
                    <a:pt x="3921" y="1764"/>
                    <a:pt x="3921" y="1794"/>
                    <a:pt x="3891" y="1794"/>
                  </a:cubicBezTo>
                  <a:lnTo>
                    <a:pt x="3860" y="1794"/>
                  </a:lnTo>
                  <a:lnTo>
                    <a:pt x="3739" y="1612"/>
                  </a:lnTo>
                  <a:lnTo>
                    <a:pt x="3648" y="1673"/>
                  </a:lnTo>
                  <a:lnTo>
                    <a:pt x="3769" y="1855"/>
                  </a:lnTo>
                  <a:cubicBezTo>
                    <a:pt x="3769" y="1855"/>
                    <a:pt x="3769" y="1855"/>
                    <a:pt x="3769" y="1885"/>
                  </a:cubicBezTo>
                  <a:cubicBezTo>
                    <a:pt x="3739" y="1885"/>
                    <a:pt x="3739" y="1885"/>
                    <a:pt x="3739" y="1855"/>
                  </a:cubicBezTo>
                  <a:lnTo>
                    <a:pt x="3617" y="1703"/>
                  </a:lnTo>
                  <a:lnTo>
                    <a:pt x="3496" y="1764"/>
                  </a:lnTo>
                  <a:lnTo>
                    <a:pt x="3617" y="1916"/>
                  </a:lnTo>
                  <a:cubicBezTo>
                    <a:pt x="3648" y="1946"/>
                    <a:pt x="3648" y="1946"/>
                    <a:pt x="3617" y="1946"/>
                  </a:cubicBezTo>
                  <a:lnTo>
                    <a:pt x="3587" y="1946"/>
                  </a:lnTo>
                  <a:lnTo>
                    <a:pt x="3465" y="1764"/>
                  </a:lnTo>
                  <a:lnTo>
                    <a:pt x="3344" y="1855"/>
                  </a:lnTo>
                  <a:lnTo>
                    <a:pt x="3526" y="2098"/>
                  </a:lnTo>
                  <a:cubicBezTo>
                    <a:pt x="3556" y="2098"/>
                    <a:pt x="3556" y="2129"/>
                    <a:pt x="3526" y="2159"/>
                  </a:cubicBezTo>
                  <a:cubicBezTo>
                    <a:pt x="3496" y="2159"/>
                    <a:pt x="3465" y="2159"/>
                    <a:pt x="3465" y="2129"/>
                  </a:cubicBezTo>
                  <a:lnTo>
                    <a:pt x="3283" y="1885"/>
                  </a:lnTo>
                  <a:lnTo>
                    <a:pt x="3161" y="1946"/>
                  </a:lnTo>
                  <a:lnTo>
                    <a:pt x="3283" y="2098"/>
                  </a:lnTo>
                  <a:cubicBezTo>
                    <a:pt x="3283" y="2129"/>
                    <a:pt x="3283" y="2129"/>
                    <a:pt x="3283" y="2129"/>
                  </a:cubicBezTo>
                  <a:lnTo>
                    <a:pt x="3252" y="2129"/>
                  </a:lnTo>
                  <a:lnTo>
                    <a:pt x="3131" y="1977"/>
                  </a:lnTo>
                  <a:lnTo>
                    <a:pt x="3009" y="2037"/>
                  </a:lnTo>
                  <a:lnTo>
                    <a:pt x="3131" y="2189"/>
                  </a:lnTo>
                  <a:cubicBezTo>
                    <a:pt x="3131" y="2220"/>
                    <a:pt x="3131" y="2220"/>
                    <a:pt x="3131" y="2220"/>
                  </a:cubicBezTo>
                  <a:lnTo>
                    <a:pt x="3100" y="2220"/>
                  </a:lnTo>
                  <a:lnTo>
                    <a:pt x="2979" y="2068"/>
                  </a:lnTo>
                  <a:lnTo>
                    <a:pt x="2857" y="2129"/>
                  </a:lnTo>
                  <a:lnTo>
                    <a:pt x="2979" y="2281"/>
                  </a:lnTo>
                  <a:cubicBezTo>
                    <a:pt x="2979" y="2281"/>
                    <a:pt x="2979" y="2311"/>
                    <a:pt x="2979" y="2311"/>
                  </a:cubicBezTo>
                  <a:lnTo>
                    <a:pt x="2949" y="2311"/>
                  </a:lnTo>
                  <a:lnTo>
                    <a:pt x="2827" y="2129"/>
                  </a:lnTo>
                  <a:lnTo>
                    <a:pt x="2705" y="2189"/>
                  </a:lnTo>
                  <a:lnTo>
                    <a:pt x="2827" y="2372"/>
                  </a:lnTo>
                  <a:cubicBezTo>
                    <a:pt x="2857" y="2372"/>
                    <a:pt x="2827" y="2372"/>
                    <a:pt x="2827" y="2402"/>
                  </a:cubicBezTo>
                  <a:cubicBezTo>
                    <a:pt x="2827" y="2402"/>
                    <a:pt x="2797" y="2402"/>
                    <a:pt x="2797" y="2372"/>
                  </a:cubicBezTo>
                  <a:lnTo>
                    <a:pt x="2675" y="2220"/>
                  </a:lnTo>
                  <a:lnTo>
                    <a:pt x="2584" y="2281"/>
                  </a:lnTo>
                  <a:lnTo>
                    <a:pt x="2705" y="2433"/>
                  </a:lnTo>
                  <a:cubicBezTo>
                    <a:pt x="2705" y="2463"/>
                    <a:pt x="2705" y="2463"/>
                    <a:pt x="2705" y="2463"/>
                  </a:cubicBezTo>
                  <a:lnTo>
                    <a:pt x="2675" y="2463"/>
                  </a:lnTo>
                  <a:lnTo>
                    <a:pt x="2553" y="2281"/>
                  </a:lnTo>
                  <a:lnTo>
                    <a:pt x="2432" y="2372"/>
                  </a:lnTo>
                  <a:lnTo>
                    <a:pt x="2614" y="2615"/>
                  </a:lnTo>
                  <a:cubicBezTo>
                    <a:pt x="2614" y="2615"/>
                    <a:pt x="2614" y="2645"/>
                    <a:pt x="2614" y="2676"/>
                  </a:cubicBezTo>
                  <a:cubicBezTo>
                    <a:pt x="2584" y="2676"/>
                    <a:pt x="2553" y="2676"/>
                    <a:pt x="2523" y="2645"/>
                  </a:cubicBezTo>
                  <a:lnTo>
                    <a:pt x="2341" y="2402"/>
                  </a:lnTo>
                  <a:lnTo>
                    <a:pt x="2219" y="2463"/>
                  </a:lnTo>
                  <a:lnTo>
                    <a:pt x="2341" y="2615"/>
                  </a:lnTo>
                  <a:cubicBezTo>
                    <a:pt x="2371" y="2645"/>
                    <a:pt x="2371" y="2645"/>
                    <a:pt x="2341" y="2645"/>
                  </a:cubicBezTo>
                  <a:cubicBezTo>
                    <a:pt x="2341" y="2655"/>
                    <a:pt x="2341" y="2659"/>
                    <a:pt x="2339" y="2659"/>
                  </a:cubicBezTo>
                  <a:cubicBezTo>
                    <a:pt x="2337" y="2659"/>
                    <a:pt x="2330" y="2645"/>
                    <a:pt x="2310" y="2645"/>
                  </a:cubicBezTo>
                  <a:lnTo>
                    <a:pt x="2189" y="2493"/>
                  </a:lnTo>
                  <a:lnTo>
                    <a:pt x="2067" y="2554"/>
                  </a:lnTo>
                  <a:lnTo>
                    <a:pt x="2189" y="2706"/>
                  </a:lnTo>
                  <a:cubicBezTo>
                    <a:pt x="2219" y="2737"/>
                    <a:pt x="2219" y="2737"/>
                    <a:pt x="2189" y="2737"/>
                  </a:cubicBezTo>
                  <a:lnTo>
                    <a:pt x="2158" y="2737"/>
                  </a:lnTo>
                  <a:lnTo>
                    <a:pt x="2037" y="2585"/>
                  </a:lnTo>
                  <a:lnTo>
                    <a:pt x="1915" y="2645"/>
                  </a:lnTo>
                  <a:lnTo>
                    <a:pt x="2037" y="2797"/>
                  </a:lnTo>
                  <a:cubicBezTo>
                    <a:pt x="2067" y="2828"/>
                    <a:pt x="2037" y="2828"/>
                    <a:pt x="2037" y="2828"/>
                  </a:cubicBezTo>
                  <a:lnTo>
                    <a:pt x="2006" y="2828"/>
                  </a:lnTo>
                  <a:lnTo>
                    <a:pt x="1885" y="2645"/>
                  </a:lnTo>
                  <a:lnTo>
                    <a:pt x="1793" y="2706"/>
                  </a:lnTo>
                  <a:lnTo>
                    <a:pt x="1915" y="2889"/>
                  </a:lnTo>
                  <a:cubicBezTo>
                    <a:pt x="1915" y="2889"/>
                    <a:pt x="1915" y="2919"/>
                    <a:pt x="1915" y="2919"/>
                  </a:cubicBezTo>
                  <a:cubicBezTo>
                    <a:pt x="1885" y="2919"/>
                    <a:pt x="1885" y="2919"/>
                    <a:pt x="1885" y="2889"/>
                  </a:cubicBezTo>
                  <a:lnTo>
                    <a:pt x="1733" y="2737"/>
                  </a:lnTo>
                  <a:lnTo>
                    <a:pt x="1642" y="2797"/>
                  </a:lnTo>
                  <a:lnTo>
                    <a:pt x="1763" y="2949"/>
                  </a:lnTo>
                  <a:cubicBezTo>
                    <a:pt x="1793" y="2980"/>
                    <a:pt x="1763" y="2980"/>
                    <a:pt x="1763" y="2980"/>
                  </a:cubicBezTo>
                  <a:lnTo>
                    <a:pt x="1733" y="2980"/>
                  </a:lnTo>
                  <a:lnTo>
                    <a:pt x="1611" y="2828"/>
                  </a:lnTo>
                  <a:lnTo>
                    <a:pt x="1490" y="2889"/>
                  </a:lnTo>
                  <a:lnTo>
                    <a:pt x="1672" y="3132"/>
                  </a:lnTo>
                  <a:cubicBezTo>
                    <a:pt x="1702" y="3162"/>
                    <a:pt x="1702" y="3162"/>
                    <a:pt x="1672" y="3192"/>
                  </a:cubicBezTo>
                  <a:cubicBezTo>
                    <a:pt x="1642" y="3192"/>
                    <a:pt x="1611" y="3192"/>
                    <a:pt x="1611" y="3162"/>
                  </a:cubicBezTo>
                  <a:lnTo>
                    <a:pt x="1398" y="2919"/>
                  </a:lnTo>
                  <a:lnTo>
                    <a:pt x="1307" y="2980"/>
                  </a:lnTo>
                  <a:lnTo>
                    <a:pt x="1429" y="3162"/>
                  </a:lnTo>
                  <a:cubicBezTo>
                    <a:pt x="1414" y="3177"/>
                    <a:pt x="1406" y="3185"/>
                    <a:pt x="1402" y="3185"/>
                  </a:cubicBezTo>
                  <a:cubicBezTo>
                    <a:pt x="1398" y="3185"/>
                    <a:pt x="1398" y="3177"/>
                    <a:pt x="1398" y="3162"/>
                  </a:cubicBezTo>
                  <a:lnTo>
                    <a:pt x="1277" y="3010"/>
                  </a:lnTo>
                  <a:lnTo>
                    <a:pt x="1155" y="3071"/>
                  </a:lnTo>
                  <a:lnTo>
                    <a:pt x="1277" y="3223"/>
                  </a:lnTo>
                  <a:cubicBezTo>
                    <a:pt x="1277" y="3253"/>
                    <a:pt x="1277" y="3253"/>
                    <a:pt x="1277" y="3253"/>
                  </a:cubicBezTo>
                  <a:lnTo>
                    <a:pt x="1246" y="3253"/>
                  </a:lnTo>
                  <a:lnTo>
                    <a:pt x="1125" y="3101"/>
                  </a:lnTo>
                  <a:lnTo>
                    <a:pt x="1003" y="3162"/>
                  </a:lnTo>
                  <a:lnTo>
                    <a:pt x="1125" y="3314"/>
                  </a:lnTo>
                  <a:cubicBezTo>
                    <a:pt x="1125" y="3344"/>
                    <a:pt x="1125" y="3344"/>
                    <a:pt x="1125" y="3344"/>
                  </a:cubicBezTo>
                  <a:lnTo>
                    <a:pt x="1094" y="3344"/>
                  </a:lnTo>
                  <a:lnTo>
                    <a:pt x="973" y="3162"/>
                  </a:lnTo>
                  <a:lnTo>
                    <a:pt x="851" y="3223"/>
                  </a:lnTo>
                  <a:lnTo>
                    <a:pt x="973" y="3405"/>
                  </a:lnTo>
                  <a:cubicBezTo>
                    <a:pt x="973" y="3405"/>
                    <a:pt x="973" y="3405"/>
                    <a:pt x="973" y="3436"/>
                  </a:cubicBezTo>
                  <a:cubicBezTo>
                    <a:pt x="973" y="3436"/>
                    <a:pt x="942" y="3436"/>
                    <a:pt x="942" y="3405"/>
                  </a:cubicBezTo>
                  <a:lnTo>
                    <a:pt x="821" y="3253"/>
                  </a:lnTo>
                  <a:lnTo>
                    <a:pt x="730" y="3314"/>
                  </a:lnTo>
                  <a:lnTo>
                    <a:pt x="851" y="3466"/>
                  </a:lnTo>
                  <a:cubicBezTo>
                    <a:pt x="851" y="3496"/>
                    <a:pt x="851" y="3496"/>
                    <a:pt x="851" y="3496"/>
                  </a:cubicBezTo>
                  <a:lnTo>
                    <a:pt x="821" y="3496"/>
                  </a:lnTo>
                  <a:lnTo>
                    <a:pt x="699" y="3344"/>
                  </a:lnTo>
                  <a:lnTo>
                    <a:pt x="578" y="3405"/>
                  </a:lnTo>
                  <a:lnTo>
                    <a:pt x="760" y="3648"/>
                  </a:lnTo>
                  <a:cubicBezTo>
                    <a:pt x="760" y="3648"/>
                    <a:pt x="760" y="3679"/>
                    <a:pt x="760" y="3709"/>
                  </a:cubicBezTo>
                  <a:cubicBezTo>
                    <a:pt x="730" y="3709"/>
                    <a:pt x="699" y="3709"/>
                    <a:pt x="669" y="3679"/>
                  </a:cubicBezTo>
                  <a:lnTo>
                    <a:pt x="486" y="3436"/>
                  </a:lnTo>
                  <a:lnTo>
                    <a:pt x="365" y="3496"/>
                  </a:lnTo>
                  <a:lnTo>
                    <a:pt x="486" y="3648"/>
                  </a:lnTo>
                  <a:cubicBezTo>
                    <a:pt x="517" y="3679"/>
                    <a:pt x="517" y="3679"/>
                    <a:pt x="486" y="3679"/>
                  </a:cubicBezTo>
                  <a:lnTo>
                    <a:pt x="456" y="3679"/>
                  </a:lnTo>
                  <a:lnTo>
                    <a:pt x="334" y="3527"/>
                  </a:lnTo>
                  <a:lnTo>
                    <a:pt x="213" y="3588"/>
                  </a:lnTo>
                  <a:lnTo>
                    <a:pt x="334" y="3740"/>
                  </a:lnTo>
                  <a:cubicBezTo>
                    <a:pt x="365" y="3770"/>
                    <a:pt x="334" y="3770"/>
                    <a:pt x="334" y="3770"/>
                  </a:cubicBezTo>
                  <a:lnTo>
                    <a:pt x="304" y="3770"/>
                  </a:lnTo>
                  <a:lnTo>
                    <a:pt x="183" y="3618"/>
                  </a:lnTo>
                  <a:lnTo>
                    <a:pt x="61" y="3679"/>
                  </a:lnTo>
                  <a:lnTo>
                    <a:pt x="183" y="3831"/>
                  </a:lnTo>
                  <a:cubicBezTo>
                    <a:pt x="213" y="3831"/>
                    <a:pt x="183" y="3861"/>
                    <a:pt x="183" y="3861"/>
                  </a:cubicBezTo>
                  <a:lnTo>
                    <a:pt x="152" y="3861"/>
                  </a:lnTo>
                  <a:lnTo>
                    <a:pt x="31" y="3679"/>
                  </a:lnTo>
                  <a:lnTo>
                    <a:pt x="0" y="3709"/>
                  </a:lnTo>
                  <a:lnTo>
                    <a:pt x="942" y="5016"/>
                  </a:lnTo>
                  <a:lnTo>
                    <a:pt x="7660" y="1308"/>
                  </a:lnTo>
                  <a:lnTo>
                    <a:pt x="6626" y="31"/>
                  </a:lnTo>
                  <a:lnTo>
                    <a:pt x="6505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583;p70">
              <a:extLst>
                <a:ext uri="{FF2B5EF4-FFF2-40B4-BE49-F238E27FC236}">
                  <a16:creationId xmlns="" xmlns:a16="http://schemas.microsoft.com/office/drawing/2014/main" id="{15E6575C-AEDD-4809-BA6F-6CD9A84B9367}"/>
                </a:ext>
              </a:extLst>
            </p:cNvPr>
            <p:cNvSpPr/>
            <p:nvPr/>
          </p:nvSpPr>
          <p:spPr>
            <a:xfrm>
              <a:off x="7646024" y="2875306"/>
              <a:ext cx="9726" cy="11312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22" y="214"/>
                    <a:pt x="153" y="214"/>
                    <a:pt x="153" y="214"/>
                  </a:cubicBezTo>
                  <a:cubicBezTo>
                    <a:pt x="183" y="183"/>
                    <a:pt x="183" y="183"/>
                    <a:pt x="15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584;p70">
              <a:extLst>
                <a:ext uri="{FF2B5EF4-FFF2-40B4-BE49-F238E27FC236}">
                  <a16:creationId xmlns="" xmlns:a16="http://schemas.microsoft.com/office/drawing/2014/main" id="{F47E9FA5-B788-4E1F-B2E6-02D11F8666A5}"/>
                </a:ext>
              </a:extLst>
            </p:cNvPr>
            <p:cNvSpPr/>
            <p:nvPr/>
          </p:nvSpPr>
          <p:spPr>
            <a:xfrm>
              <a:off x="7548023" y="2737132"/>
              <a:ext cx="380856" cy="245905"/>
            </a:xfrm>
            <a:custGeom>
              <a:avLst/>
              <a:gdLst/>
              <a:ahLst/>
              <a:cxnLst/>
              <a:rect l="l" t="t" r="r" b="b"/>
              <a:pathLst>
                <a:path w="7205" h="4652" extrusionOk="0">
                  <a:moveTo>
                    <a:pt x="6627" y="1"/>
                  </a:moveTo>
                  <a:lnTo>
                    <a:pt x="6536" y="62"/>
                  </a:lnTo>
                  <a:lnTo>
                    <a:pt x="6657" y="214"/>
                  </a:lnTo>
                  <a:cubicBezTo>
                    <a:pt x="6688" y="214"/>
                    <a:pt x="6688" y="244"/>
                    <a:pt x="6657" y="244"/>
                  </a:cubicBezTo>
                  <a:lnTo>
                    <a:pt x="6627" y="244"/>
                  </a:lnTo>
                  <a:lnTo>
                    <a:pt x="6505" y="62"/>
                  </a:lnTo>
                  <a:lnTo>
                    <a:pt x="6414" y="123"/>
                  </a:lnTo>
                  <a:lnTo>
                    <a:pt x="6536" y="305"/>
                  </a:lnTo>
                  <a:cubicBezTo>
                    <a:pt x="6520" y="320"/>
                    <a:pt x="6513" y="328"/>
                    <a:pt x="6509" y="328"/>
                  </a:cubicBezTo>
                  <a:cubicBezTo>
                    <a:pt x="6505" y="328"/>
                    <a:pt x="6505" y="320"/>
                    <a:pt x="6505" y="305"/>
                  </a:cubicBezTo>
                  <a:lnTo>
                    <a:pt x="6353" y="153"/>
                  </a:lnTo>
                  <a:lnTo>
                    <a:pt x="6262" y="214"/>
                  </a:lnTo>
                  <a:lnTo>
                    <a:pt x="6384" y="366"/>
                  </a:lnTo>
                  <a:cubicBezTo>
                    <a:pt x="6414" y="366"/>
                    <a:pt x="6414" y="396"/>
                    <a:pt x="6384" y="396"/>
                  </a:cubicBezTo>
                  <a:lnTo>
                    <a:pt x="6353" y="396"/>
                  </a:lnTo>
                  <a:lnTo>
                    <a:pt x="6232" y="214"/>
                  </a:lnTo>
                  <a:lnTo>
                    <a:pt x="6140" y="274"/>
                  </a:lnTo>
                  <a:lnTo>
                    <a:pt x="6323" y="518"/>
                  </a:lnTo>
                  <a:cubicBezTo>
                    <a:pt x="6353" y="548"/>
                    <a:pt x="6353" y="578"/>
                    <a:pt x="6323" y="578"/>
                  </a:cubicBezTo>
                  <a:cubicBezTo>
                    <a:pt x="6292" y="578"/>
                    <a:pt x="6262" y="578"/>
                    <a:pt x="6262" y="548"/>
                  </a:cubicBezTo>
                  <a:lnTo>
                    <a:pt x="6049" y="305"/>
                  </a:lnTo>
                  <a:lnTo>
                    <a:pt x="5958" y="366"/>
                  </a:lnTo>
                  <a:lnTo>
                    <a:pt x="6080" y="548"/>
                  </a:lnTo>
                  <a:cubicBezTo>
                    <a:pt x="6080" y="548"/>
                    <a:pt x="6080" y="578"/>
                    <a:pt x="6080" y="578"/>
                  </a:cubicBezTo>
                  <a:cubicBezTo>
                    <a:pt x="6080" y="578"/>
                    <a:pt x="6049" y="578"/>
                    <a:pt x="6049" y="548"/>
                  </a:cubicBezTo>
                  <a:lnTo>
                    <a:pt x="5928" y="396"/>
                  </a:lnTo>
                  <a:lnTo>
                    <a:pt x="5806" y="457"/>
                  </a:lnTo>
                  <a:lnTo>
                    <a:pt x="5928" y="639"/>
                  </a:lnTo>
                  <a:cubicBezTo>
                    <a:pt x="5928" y="639"/>
                    <a:pt x="5928" y="639"/>
                    <a:pt x="5928" y="670"/>
                  </a:cubicBezTo>
                  <a:cubicBezTo>
                    <a:pt x="5897" y="670"/>
                    <a:pt x="5897" y="670"/>
                    <a:pt x="5897" y="639"/>
                  </a:cubicBezTo>
                  <a:lnTo>
                    <a:pt x="5776" y="487"/>
                  </a:lnTo>
                  <a:lnTo>
                    <a:pt x="5654" y="548"/>
                  </a:lnTo>
                  <a:lnTo>
                    <a:pt x="5776" y="700"/>
                  </a:lnTo>
                  <a:cubicBezTo>
                    <a:pt x="5776" y="730"/>
                    <a:pt x="5776" y="730"/>
                    <a:pt x="5776" y="730"/>
                  </a:cubicBezTo>
                  <a:lnTo>
                    <a:pt x="5745" y="730"/>
                  </a:lnTo>
                  <a:lnTo>
                    <a:pt x="5624" y="578"/>
                  </a:lnTo>
                  <a:lnTo>
                    <a:pt x="5502" y="639"/>
                  </a:lnTo>
                  <a:lnTo>
                    <a:pt x="5624" y="791"/>
                  </a:lnTo>
                  <a:cubicBezTo>
                    <a:pt x="5624" y="791"/>
                    <a:pt x="5624" y="822"/>
                    <a:pt x="5624" y="822"/>
                  </a:cubicBezTo>
                  <a:lnTo>
                    <a:pt x="5593" y="822"/>
                  </a:lnTo>
                  <a:lnTo>
                    <a:pt x="5472" y="639"/>
                  </a:lnTo>
                  <a:lnTo>
                    <a:pt x="5381" y="700"/>
                  </a:lnTo>
                  <a:lnTo>
                    <a:pt x="5502" y="882"/>
                  </a:lnTo>
                  <a:cubicBezTo>
                    <a:pt x="5487" y="898"/>
                    <a:pt x="5479" y="905"/>
                    <a:pt x="5476" y="905"/>
                  </a:cubicBezTo>
                  <a:cubicBezTo>
                    <a:pt x="5472" y="905"/>
                    <a:pt x="5472" y="898"/>
                    <a:pt x="5472" y="882"/>
                  </a:cubicBezTo>
                  <a:lnTo>
                    <a:pt x="5350" y="730"/>
                  </a:lnTo>
                  <a:lnTo>
                    <a:pt x="5229" y="791"/>
                  </a:lnTo>
                  <a:lnTo>
                    <a:pt x="5411" y="1034"/>
                  </a:lnTo>
                  <a:cubicBezTo>
                    <a:pt x="5411" y="1065"/>
                    <a:pt x="5411" y="1095"/>
                    <a:pt x="5411" y="1095"/>
                  </a:cubicBezTo>
                  <a:cubicBezTo>
                    <a:pt x="5381" y="1095"/>
                    <a:pt x="5350" y="1095"/>
                    <a:pt x="5320" y="1065"/>
                  </a:cubicBezTo>
                  <a:lnTo>
                    <a:pt x="5137" y="822"/>
                  </a:lnTo>
                  <a:lnTo>
                    <a:pt x="5016" y="882"/>
                  </a:lnTo>
                  <a:lnTo>
                    <a:pt x="5137" y="1065"/>
                  </a:lnTo>
                  <a:cubicBezTo>
                    <a:pt x="5168" y="1065"/>
                    <a:pt x="5168" y="1095"/>
                    <a:pt x="5137" y="1095"/>
                  </a:cubicBezTo>
                  <a:cubicBezTo>
                    <a:pt x="5137" y="1095"/>
                    <a:pt x="5137" y="1095"/>
                    <a:pt x="5107" y="1065"/>
                  </a:cubicBezTo>
                  <a:lnTo>
                    <a:pt x="4985" y="913"/>
                  </a:lnTo>
                  <a:lnTo>
                    <a:pt x="4864" y="974"/>
                  </a:lnTo>
                  <a:lnTo>
                    <a:pt x="4985" y="1156"/>
                  </a:lnTo>
                  <a:cubicBezTo>
                    <a:pt x="5016" y="1156"/>
                    <a:pt x="5016" y="1156"/>
                    <a:pt x="4985" y="1186"/>
                  </a:cubicBezTo>
                  <a:cubicBezTo>
                    <a:pt x="4985" y="1186"/>
                    <a:pt x="4955" y="1186"/>
                    <a:pt x="4955" y="1156"/>
                  </a:cubicBezTo>
                  <a:lnTo>
                    <a:pt x="4833" y="1004"/>
                  </a:lnTo>
                  <a:lnTo>
                    <a:pt x="4712" y="1065"/>
                  </a:lnTo>
                  <a:lnTo>
                    <a:pt x="4833" y="1217"/>
                  </a:lnTo>
                  <a:cubicBezTo>
                    <a:pt x="4864" y="1247"/>
                    <a:pt x="4864" y="1247"/>
                    <a:pt x="4833" y="1247"/>
                  </a:cubicBezTo>
                  <a:lnTo>
                    <a:pt x="4803" y="1247"/>
                  </a:lnTo>
                  <a:lnTo>
                    <a:pt x="4681" y="1095"/>
                  </a:lnTo>
                  <a:lnTo>
                    <a:pt x="4590" y="1156"/>
                  </a:lnTo>
                  <a:lnTo>
                    <a:pt x="4712" y="1308"/>
                  </a:lnTo>
                  <a:cubicBezTo>
                    <a:pt x="4712" y="1308"/>
                    <a:pt x="4712" y="1338"/>
                    <a:pt x="4712" y="1338"/>
                  </a:cubicBezTo>
                  <a:lnTo>
                    <a:pt x="4681" y="1338"/>
                  </a:lnTo>
                  <a:lnTo>
                    <a:pt x="4530" y="1156"/>
                  </a:lnTo>
                  <a:lnTo>
                    <a:pt x="4438" y="1217"/>
                  </a:lnTo>
                  <a:lnTo>
                    <a:pt x="4560" y="1399"/>
                  </a:lnTo>
                  <a:cubicBezTo>
                    <a:pt x="4560" y="1409"/>
                    <a:pt x="4557" y="1413"/>
                    <a:pt x="4552" y="1413"/>
                  </a:cubicBezTo>
                  <a:cubicBezTo>
                    <a:pt x="4543" y="1413"/>
                    <a:pt x="4530" y="1399"/>
                    <a:pt x="4530" y="1399"/>
                  </a:cubicBezTo>
                  <a:lnTo>
                    <a:pt x="4408" y="1247"/>
                  </a:lnTo>
                  <a:lnTo>
                    <a:pt x="4286" y="1308"/>
                  </a:lnTo>
                  <a:lnTo>
                    <a:pt x="4469" y="1551"/>
                  </a:lnTo>
                  <a:cubicBezTo>
                    <a:pt x="4499" y="1582"/>
                    <a:pt x="4499" y="1612"/>
                    <a:pt x="4469" y="1612"/>
                  </a:cubicBezTo>
                  <a:cubicBezTo>
                    <a:pt x="4438" y="1612"/>
                    <a:pt x="4408" y="1612"/>
                    <a:pt x="4408" y="1582"/>
                  </a:cubicBezTo>
                  <a:lnTo>
                    <a:pt x="4195" y="1338"/>
                  </a:lnTo>
                  <a:lnTo>
                    <a:pt x="4104" y="1399"/>
                  </a:lnTo>
                  <a:lnTo>
                    <a:pt x="4226" y="1582"/>
                  </a:lnTo>
                  <a:cubicBezTo>
                    <a:pt x="4226" y="1582"/>
                    <a:pt x="4226" y="1612"/>
                    <a:pt x="4226" y="1612"/>
                  </a:cubicBezTo>
                  <a:cubicBezTo>
                    <a:pt x="4195" y="1612"/>
                    <a:pt x="4195" y="1612"/>
                    <a:pt x="4195" y="1582"/>
                  </a:cubicBezTo>
                  <a:lnTo>
                    <a:pt x="4074" y="1430"/>
                  </a:lnTo>
                  <a:lnTo>
                    <a:pt x="3952" y="1490"/>
                  </a:lnTo>
                  <a:lnTo>
                    <a:pt x="4074" y="1673"/>
                  </a:lnTo>
                  <a:cubicBezTo>
                    <a:pt x="4058" y="1688"/>
                    <a:pt x="4051" y="1695"/>
                    <a:pt x="4047" y="1695"/>
                  </a:cubicBezTo>
                  <a:cubicBezTo>
                    <a:pt x="4043" y="1695"/>
                    <a:pt x="4043" y="1688"/>
                    <a:pt x="4043" y="1673"/>
                  </a:cubicBezTo>
                  <a:lnTo>
                    <a:pt x="3922" y="1521"/>
                  </a:lnTo>
                  <a:lnTo>
                    <a:pt x="3800" y="1582"/>
                  </a:lnTo>
                  <a:lnTo>
                    <a:pt x="3922" y="1733"/>
                  </a:lnTo>
                  <a:cubicBezTo>
                    <a:pt x="3922" y="1764"/>
                    <a:pt x="3922" y="1764"/>
                    <a:pt x="3922" y="1764"/>
                  </a:cubicBezTo>
                  <a:lnTo>
                    <a:pt x="3891" y="1764"/>
                  </a:lnTo>
                  <a:lnTo>
                    <a:pt x="3770" y="1612"/>
                  </a:lnTo>
                  <a:lnTo>
                    <a:pt x="3648" y="1673"/>
                  </a:lnTo>
                  <a:lnTo>
                    <a:pt x="3770" y="1825"/>
                  </a:lnTo>
                  <a:cubicBezTo>
                    <a:pt x="3770" y="1825"/>
                    <a:pt x="3770" y="1855"/>
                    <a:pt x="3770" y="1855"/>
                  </a:cubicBezTo>
                  <a:lnTo>
                    <a:pt x="3739" y="1855"/>
                  </a:lnTo>
                  <a:lnTo>
                    <a:pt x="3618" y="1673"/>
                  </a:lnTo>
                  <a:lnTo>
                    <a:pt x="3526" y="1733"/>
                  </a:lnTo>
                  <a:lnTo>
                    <a:pt x="3648" y="1885"/>
                  </a:lnTo>
                  <a:cubicBezTo>
                    <a:pt x="3648" y="1916"/>
                    <a:pt x="3648" y="1916"/>
                    <a:pt x="3648" y="1916"/>
                  </a:cubicBezTo>
                  <a:lnTo>
                    <a:pt x="3618" y="1916"/>
                  </a:lnTo>
                  <a:lnTo>
                    <a:pt x="3496" y="1764"/>
                  </a:lnTo>
                  <a:lnTo>
                    <a:pt x="3374" y="1825"/>
                  </a:lnTo>
                  <a:lnTo>
                    <a:pt x="3557" y="2068"/>
                  </a:lnTo>
                  <a:cubicBezTo>
                    <a:pt x="3557" y="2098"/>
                    <a:pt x="3557" y="2129"/>
                    <a:pt x="3557" y="2129"/>
                  </a:cubicBezTo>
                  <a:cubicBezTo>
                    <a:pt x="3526" y="2129"/>
                    <a:pt x="3496" y="2129"/>
                    <a:pt x="3466" y="2098"/>
                  </a:cubicBezTo>
                  <a:lnTo>
                    <a:pt x="3283" y="1855"/>
                  </a:lnTo>
                  <a:lnTo>
                    <a:pt x="3162" y="1916"/>
                  </a:lnTo>
                  <a:lnTo>
                    <a:pt x="3283" y="2098"/>
                  </a:lnTo>
                  <a:cubicBezTo>
                    <a:pt x="3314" y="2098"/>
                    <a:pt x="3314" y="2098"/>
                    <a:pt x="3283" y="2129"/>
                  </a:cubicBezTo>
                  <a:cubicBezTo>
                    <a:pt x="3283" y="2129"/>
                    <a:pt x="3283" y="2129"/>
                    <a:pt x="3253" y="2098"/>
                  </a:cubicBezTo>
                  <a:lnTo>
                    <a:pt x="3131" y="1946"/>
                  </a:lnTo>
                  <a:lnTo>
                    <a:pt x="3010" y="2007"/>
                  </a:lnTo>
                  <a:lnTo>
                    <a:pt x="3131" y="2189"/>
                  </a:lnTo>
                  <a:cubicBezTo>
                    <a:pt x="3131" y="2205"/>
                    <a:pt x="3124" y="2212"/>
                    <a:pt x="3116" y="2212"/>
                  </a:cubicBezTo>
                  <a:cubicBezTo>
                    <a:pt x="3109" y="2212"/>
                    <a:pt x="3101" y="2205"/>
                    <a:pt x="3101" y="2189"/>
                  </a:cubicBezTo>
                  <a:lnTo>
                    <a:pt x="2979" y="2037"/>
                  </a:lnTo>
                  <a:lnTo>
                    <a:pt x="2858" y="2098"/>
                  </a:lnTo>
                  <a:lnTo>
                    <a:pt x="2979" y="2250"/>
                  </a:lnTo>
                  <a:cubicBezTo>
                    <a:pt x="3010" y="2281"/>
                    <a:pt x="3010" y="2281"/>
                    <a:pt x="2979" y="2281"/>
                  </a:cubicBezTo>
                  <a:lnTo>
                    <a:pt x="2949" y="2281"/>
                  </a:lnTo>
                  <a:lnTo>
                    <a:pt x="2827" y="2129"/>
                  </a:lnTo>
                  <a:lnTo>
                    <a:pt x="2736" y="2189"/>
                  </a:lnTo>
                  <a:lnTo>
                    <a:pt x="2858" y="2341"/>
                  </a:lnTo>
                  <a:cubicBezTo>
                    <a:pt x="2858" y="2341"/>
                    <a:pt x="2858" y="2372"/>
                    <a:pt x="2858" y="2372"/>
                  </a:cubicBezTo>
                  <a:lnTo>
                    <a:pt x="2827" y="2372"/>
                  </a:lnTo>
                  <a:lnTo>
                    <a:pt x="2675" y="2189"/>
                  </a:lnTo>
                  <a:lnTo>
                    <a:pt x="2584" y="2250"/>
                  </a:lnTo>
                  <a:lnTo>
                    <a:pt x="2706" y="2402"/>
                  </a:lnTo>
                  <a:cubicBezTo>
                    <a:pt x="2736" y="2433"/>
                    <a:pt x="2736" y="2433"/>
                    <a:pt x="2706" y="2433"/>
                  </a:cubicBezTo>
                  <a:lnTo>
                    <a:pt x="2675" y="2433"/>
                  </a:lnTo>
                  <a:lnTo>
                    <a:pt x="2554" y="2281"/>
                  </a:lnTo>
                  <a:lnTo>
                    <a:pt x="2432" y="2341"/>
                  </a:lnTo>
                  <a:lnTo>
                    <a:pt x="2615" y="2585"/>
                  </a:lnTo>
                  <a:cubicBezTo>
                    <a:pt x="2645" y="2615"/>
                    <a:pt x="2645" y="2645"/>
                    <a:pt x="2615" y="2645"/>
                  </a:cubicBezTo>
                  <a:cubicBezTo>
                    <a:pt x="2584" y="2645"/>
                    <a:pt x="2554" y="2645"/>
                    <a:pt x="2554" y="2615"/>
                  </a:cubicBezTo>
                  <a:lnTo>
                    <a:pt x="2341" y="2372"/>
                  </a:lnTo>
                  <a:lnTo>
                    <a:pt x="2250" y="2433"/>
                  </a:lnTo>
                  <a:lnTo>
                    <a:pt x="2371" y="2615"/>
                  </a:lnTo>
                  <a:cubicBezTo>
                    <a:pt x="2371" y="2615"/>
                    <a:pt x="2371" y="2615"/>
                    <a:pt x="2371" y="2645"/>
                  </a:cubicBezTo>
                  <a:cubicBezTo>
                    <a:pt x="2341" y="2645"/>
                    <a:pt x="2341" y="2645"/>
                    <a:pt x="2341" y="2615"/>
                  </a:cubicBezTo>
                  <a:lnTo>
                    <a:pt x="2219" y="2463"/>
                  </a:lnTo>
                  <a:lnTo>
                    <a:pt x="2098" y="2524"/>
                  </a:lnTo>
                  <a:lnTo>
                    <a:pt x="2219" y="2706"/>
                  </a:lnTo>
                  <a:cubicBezTo>
                    <a:pt x="2209" y="2716"/>
                    <a:pt x="2203" y="2720"/>
                    <a:pt x="2198" y="2720"/>
                  </a:cubicBezTo>
                  <a:cubicBezTo>
                    <a:pt x="2189" y="2720"/>
                    <a:pt x="2189" y="2706"/>
                    <a:pt x="2189" y="2706"/>
                  </a:cubicBezTo>
                  <a:lnTo>
                    <a:pt x="2067" y="2554"/>
                  </a:lnTo>
                  <a:lnTo>
                    <a:pt x="1946" y="2615"/>
                  </a:lnTo>
                  <a:lnTo>
                    <a:pt x="2067" y="2767"/>
                  </a:lnTo>
                  <a:cubicBezTo>
                    <a:pt x="2067" y="2797"/>
                    <a:pt x="2067" y="2797"/>
                    <a:pt x="2067" y="2797"/>
                  </a:cubicBezTo>
                  <a:lnTo>
                    <a:pt x="2037" y="2797"/>
                  </a:lnTo>
                  <a:lnTo>
                    <a:pt x="1915" y="2645"/>
                  </a:lnTo>
                  <a:lnTo>
                    <a:pt x="1794" y="2706"/>
                  </a:lnTo>
                  <a:lnTo>
                    <a:pt x="1915" y="2858"/>
                  </a:lnTo>
                  <a:cubicBezTo>
                    <a:pt x="1915" y="2858"/>
                    <a:pt x="1915" y="2889"/>
                    <a:pt x="1915" y="2889"/>
                  </a:cubicBezTo>
                  <a:lnTo>
                    <a:pt x="1885" y="2889"/>
                  </a:lnTo>
                  <a:lnTo>
                    <a:pt x="1764" y="2706"/>
                  </a:lnTo>
                  <a:lnTo>
                    <a:pt x="1672" y="2767"/>
                  </a:lnTo>
                  <a:lnTo>
                    <a:pt x="1794" y="2919"/>
                  </a:lnTo>
                  <a:cubicBezTo>
                    <a:pt x="1794" y="2949"/>
                    <a:pt x="1794" y="2949"/>
                    <a:pt x="1794" y="2949"/>
                  </a:cubicBezTo>
                  <a:cubicBezTo>
                    <a:pt x="1784" y="2959"/>
                    <a:pt x="1777" y="2963"/>
                    <a:pt x="1773" y="2963"/>
                  </a:cubicBezTo>
                  <a:cubicBezTo>
                    <a:pt x="1764" y="2963"/>
                    <a:pt x="1764" y="2949"/>
                    <a:pt x="1764" y="2949"/>
                  </a:cubicBezTo>
                  <a:lnTo>
                    <a:pt x="1642" y="2797"/>
                  </a:lnTo>
                  <a:lnTo>
                    <a:pt x="1520" y="2858"/>
                  </a:lnTo>
                  <a:lnTo>
                    <a:pt x="1703" y="3101"/>
                  </a:lnTo>
                  <a:cubicBezTo>
                    <a:pt x="1703" y="3132"/>
                    <a:pt x="1703" y="3162"/>
                    <a:pt x="1703" y="3162"/>
                  </a:cubicBezTo>
                  <a:cubicBezTo>
                    <a:pt x="1672" y="3162"/>
                    <a:pt x="1642" y="3162"/>
                    <a:pt x="1612" y="3132"/>
                  </a:cubicBezTo>
                  <a:lnTo>
                    <a:pt x="1429" y="2889"/>
                  </a:lnTo>
                  <a:lnTo>
                    <a:pt x="1308" y="2949"/>
                  </a:lnTo>
                  <a:lnTo>
                    <a:pt x="1429" y="3132"/>
                  </a:lnTo>
                  <a:cubicBezTo>
                    <a:pt x="1460" y="3132"/>
                    <a:pt x="1460" y="3132"/>
                    <a:pt x="1429" y="3162"/>
                  </a:cubicBezTo>
                  <a:cubicBezTo>
                    <a:pt x="1429" y="3162"/>
                    <a:pt x="1429" y="3162"/>
                    <a:pt x="1399" y="3132"/>
                  </a:cubicBezTo>
                  <a:lnTo>
                    <a:pt x="1277" y="2980"/>
                  </a:lnTo>
                  <a:lnTo>
                    <a:pt x="1156" y="3040"/>
                  </a:lnTo>
                  <a:lnTo>
                    <a:pt x="1277" y="3223"/>
                  </a:lnTo>
                  <a:cubicBezTo>
                    <a:pt x="1277" y="3238"/>
                    <a:pt x="1270" y="3246"/>
                    <a:pt x="1262" y="3246"/>
                  </a:cubicBezTo>
                  <a:cubicBezTo>
                    <a:pt x="1254" y="3246"/>
                    <a:pt x="1247" y="3238"/>
                    <a:pt x="1247" y="3223"/>
                  </a:cubicBezTo>
                  <a:lnTo>
                    <a:pt x="1125" y="3071"/>
                  </a:lnTo>
                  <a:lnTo>
                    <a:pt x="1004" y="3132"/>
                  </a:lnTo>
                  <a:lnTo>
                    <a:pt x="1125" y="3284"/>
                  </a:lnTo>
                  <a:cubicBezTo>
                    <a:pt x="1156" y="3314"/>
                    <a:pt x="1125" y="3314"/>
                    <a:pt x="1125" y="3314"/>
                  </a:cubicBezTo>
                  <a:lnTo>
                    <a:pt x="1095" y="3314"/>
                  </a:lnTo>
                  <a:lnTo>
                    <a:pt x="973" y="3162"/>
                  </a:lnTo>
                  <a:lnTo>
                    <a:pt x="882" y="3223"/>
                  </a:lnTo>
                  <a:lnTo>
                    <a:pt x="1004" y="3375"/>
                  </a:lnTo>
                  <a:cubicBezTo>
                    <a:pt x="1004" y="3375"/>
                    <a:pt x="1004" y="3405"/>
                    <a:pt x="1004" y="3405"/>
                  </a:cubicBezTo>
                  <a:lnTo>
                    <a:pt x="973" y="3405"/>
                  </a:lnTo>
                  <a:lnTo>
                    <a:pt x="821" y="3223"/>
                  </a:lnTo>
                  <a:lnTo>
                    <a:pt x="730" y="3284"/>
                  </a:lnTo>
                  <a:lnTo>
                    <a:pt x="852" y="3436"/>
                  </a:lnTo>
                  <a:cubicBezTo>
                    <a:pt x="882" y="3466"/>
                    <a:pt x="882" y="3466"/>
                    <a:pt x="852" y="3466"/>
                  </a:cubicBezTo>
                  <a:lnTo>
                    <a:pt x="821" y="3466"/>
                  </a:lnTo>
                  <a:lnTo>
                    <a:pt x="700" y="3314"/>
                  </a:lnTo>
                  <a:lnTo>
                    <a:pt x="578" y="3375"/>
                  </a:lnTo>
                  <a:lnTo>
                    <a:pt x="760" y="3618"/>
                  </a:lnTo>
                  <a:cubicBezTo>
                    <a:pt x="791" y="3648"/>
                    <a:pt x="791" y="3648"/>
                    <a:pt x="760" y="3679"/>
                  </a:cubicBezTo>
                  <a:cubicBezTo>
                    <a:pt x="730" y="3679"/>
                    <a:pt x="700" y="3679"/>
                    <a:pt x="700" y="3648"/>
                  </a:cubicBezTo>
                  <a:lnTo>
                    <a:pt x="487" y="3405"/>
                  </a:lnTo>
                  <a:lnTo>
                    <a:pt x="396" y="3466"/>
                  </a:lnTo>
                  <a:lnTo>
                    <a:pt x="517" y="3618"/>
                  </a:lnTo>
                  <a:cubicBezTo>
                    <a:pt x="517" y="3648"/>
                    <a:pt x="517" y="3648"/>
                    <a:pt x="517" y="3648"/>
                  </a:cubicBezTo>
                  <a:cubicBezTo>
                    <a:pt x="507" y="3659"/>
                    <a:pt x="500" y="3662"/>
                    <a:pt x="496" y="3662"/>
                  </a:cubicBezTo>
                  <a:cubicBezTo>
                    <a:pt x="487" y="3662"/>
                    <a:pt x="487" y="3648"/>
                    <a:pt x="487" y="3648"/>
                  </a:cubicBezTo>
                  <a:lnTo>
                    <a:pt x="365" y="3496"/>
                  </a:lnTo>
                  <a:lnTo>
                    <a:pt x="244" y="3557"/>
                  </a:lnTo>
                  <a:lnTo>
                    <a:pt x="365" y="3709"/>
                  </a:lnTo>
                  <a:cubicBezTo>
                    <a:pt x="365" y="3740"/>
                    <a:pt x="365" y="3740"/>
                    <a:pt x="365" y="3740"/>
                  </a:cubicBezTo>
                  <a:lnTo>
                    <a:pt x="335" y="3740"/>
                  </a:lnTo>
                  <a:lnTo>
                    <a:pt x="213" y="3588"/>
                  </a:lnTo>
                  <a:lnTo>
                    <a:pt x="92" y="3648"/>
                  </a:lnTo>
                  <a:lnTo>
                    <a:pt x="213" y="3800"/>
                  </a:lnTo>
                  <a:cubicBezTo>
                    <a:pt x="213" y="3800"/>
                    <a:pt x="213" y="3831"/>
                    <a:pt x="213" y="3831"/>
                  </a:cubicBezTo>
                  <a:lnTo>
                    <a:pt x="183" y="3831"/>
                  </a:lnTo>
                  <a:lnTo>
                    <a:pt x="61" y="3648"/>
                  </a:lnTo>
                  <a:lnTo>
                    <a:pt x="1" y="3679"/>
                  </a:lnTo>
                  <a:lnTo>
                    <a:pt x="760" y="4651"/>
                  </a:lnTo>
                  <a:cubicBezTo>
                    <a:pt x="3040" y="3648"/>
                    <a:pt x="5381" y="2433"/>
                    <a:pt x="7204" y="791"/>
                  </a:cubicBezTo>
                  <a:lnTo>
                    <a:pt x="66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585;p70">
              <a:extLst>
                <a:ext uri="{FF2B5EF4-FFF2-40B4-BE49-F238E27FC236}">
                  <a16:creationId xmlns="" xmlns:a16="http://schemas.microsoft.com/office/drawing/2014/main" id="{9CBDE149-3C5F-432E-8998-F7FAC347C431}"/>
                </a:ext>
              </a:extLst>
            </p:cNvPr>
            <p:cNvSpPr/>
            <p:nvPr/>
          </p:nvSpPr>
          <p:spPr>
            <a:xfrm>
              <a:off x="7637989" y="2880169"/>
              <a:ext cx="9726" cy="9673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" y="0"/>
                  </a:moveTo>
                  <a:lnTo>
                    <a:pt x="153" y="183"/>
                  </a:lnTo>
                  <a:lnTo>
                    <a:pt x="183" y="183"/>
                  </a:lnTo>
                  <a:cubicBezTo>
                    <a:pt x="183" y="183"/>
                    <a:pt x="183" y="183"/>
                    <a:pt x="183" y="152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Đồng hồ đếm ngược 20s">
            <a:hlinkClick r:id="" action="ppaction://media"/>
            <a:extLst>
              <a:ext uri="{FF2B5EF4-FFF2-40B4-BE49-F238E27FC236}">
                <a16:creationId xmlns="" xmlns:a16="http://schemas.microsoft.com/office/drawing/2014/main" id="{62A90669-9941-4AF3-8329-34D9ABC993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63" y="4400667"/>
            <a:ext cx="1018951" cy="764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8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53"/>
          <p:cNvSpPr txBox="1">
            <a:spLocks noGrp="1"/>
          </p:cNvSpPr>
          <p:nvPr>
            <p:ph type="title"/>
          </p:nvPr>
        </p:nvSpPr>
        <p:spPr>
          <a:xfrm>
            <a:off x="720899" y="609759"/>
            <a:ext cx="8224833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10đ. </a:t>
            </a:r>
            <a:r>
              <a:rPr lang="en-US" sz="3600" dirty="0" err="1"/>
              <a:t>Bác</a:t>
            </a:r>
            <a:r>
              <a:rPr lang="en-US" sz="3600" dirty="0"/>
              <a:t> </a:t>
            </a:r>
            <a:r>
              <a:rPr lang="en-US" sz="3600" dirty="0" err="1"/>
              <a:t>Hồ</a:t>
            </a:r>
            <a:r>
              <a:rPr lang="en-US" sz="3600" dirty="0"/>
              <a:t> </a:t>
            </a:r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bản</a:t>
            </a:r>
            <a:r>
              <a:rPr lang="en-US" sz="3600" dirty="0"/>
              <a:t> </a:t>
            </a:r>
            <a:r>
              <a:rPr lang="en-US" sz="3600" dirty="0" err="1"/>
              <a:t>Tuyên</a:t>
            </a:r>
            <a:r>
              <a:rPr lang="en-US" sz="3600" dirty="0"/>
              <a:t> </a:t>
            </a:r>
            <a:r>
              <a:rPr lang="en-US" sz="3600" dirty="0" err="1"/>
              <a:t>ngôn</a:t>
            </a:r>
            <a:r>
              <a:rPr lang="en-US" sz="3600" dirty="0"/>
              <a:t> </a:t>
            </a:r>
            <a:r>
              <a:rPr lang="en-US" sz="3600" dirty="0" err="1"/>
              <a:t>độc</a:t>
            </a:r>
            <a:r>
              <a:rPr lang="en-US" sz="3600" dirty="0"/>
              <a:t> </a:t>
            </a:r>
            <a:r>
              <a:rPr lang="en-US" sz="3600" dirty="0" err="1"/>
              <a:t>lập</a:t>
            </a:r>
            <a:r>
              <a:rPr lang="en-US" sz="3600" dirty="0"/>
              <a:t> </a:t>
            </a:r>
            <a:r>
              <a:rPr lang="en-US" sz="3600" dirty="0" err="1"/>
              <a:t>nhằm</a:t>
            </a:r>
            <a:r>
              <a:rPr lang="en-US" sz="3600" dirty="0"/>
              <a:t>:</a:t>
            </a:r>
            <a:endParaRPr sz="3600" dirty="0"/>
          </a:p>
        </p:txBody>
      </p:sp>
      <p:grpSp>
        <p:nvGrpSpPr>
          <p:cNvPr id="19" name="Google Shape;2645;p71">
            <a:extLst>
              <a:ext uri="{FF2B5EF4-FFF2-40B4-BE49-F238E27FC236}">
                <a16:creationId xmlns="" xmlns:a16="http://schemas.microsoft.com/office/drawing/2014/main" id="{E0C85731-3A32-44E2-A621-69BADA4B02CF}"/>
              </a:ext>
            </a:extLst>
          </p:cNvPr>
          <p:cNvGrpSpPr/>
          <p:nvPr/>
        </p:nvGrpSpPr>
        <p:grpSpPr>
          <a:xfrm>
            <a:off x="36432" y="2873158"/>
            <a:ext cx="1437772" cy="1664983"/>
            <a:chOff x="5293245" y="6083019"/>
            <a:chExt cx="1941885" cy="2248761"/>
          </a:xfrm>
        </p:grpSpPr>
        <p:sp>
          <p:nvSpPr>
            <p:cNvPr id="20" name="Google Shape;2646;p71">
              <a:extLst>
                <a:ext uri="{FF2B5EF4-FFF2-40B4-BE49-F238E27FC236}">
                  <a16:creationId xmlns="" xmlns:a16="http://schemas.microsoft.com/office/drawing/2014/main" id="{6EBD3042-40AE-4DA5-A58C-1F8D05F87344}"/>
                </a:ext>
              </a:extLst>
            </p:cNvPr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647;p71">
              <a:extLst>
                <a:ext uri="{FF2B5EF4-FFF2-40B4-BE49-F238E27FC236}">
                  <a16:creationId xmlns="" xmlns:a16="http://schemas.microsoft.com/office/drawing/2014/main" id="{C98D8D6F-18C5-42CF-B883-A9C2E75DEFE6}"/>
                </a:ext>
              </a:extLst>
            </p:cNvPr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648;p71">
              <a:extLst>
                <a:ext uri="{FF2B5EF4-FFF2-40B4-BE49-F238E27FC236}">
                  <a16:creationId xmlns="" xmlns:a16="http://schemas.microsoft.com/office/drawing/2014/main" id="{D5F35ABD-A761-4A4F-BA4A-D1F3D1C28711}"/>
                </a:ext>
              </a:extLst>
            </p:cNvPr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649;p71">
              <a:extLst>
                <a:ext uri="{FF2B5EF4-FFF2-40B4-BE49-F238E27FC236}">
                  <a16:creationId xmlns="" xmlns:a16="http://schemas.microsoft.com/office/drawing/2014/main" id="{FC2B3299-3F22-48EA-B550-2C84C384D085}"/>
                </a:ext>
              </a:extLst>
            </p:cNvPr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650;p71">
              <a:extLst>
                <a:ext uri="{FF2B5EF4-FFF2-40B4-BE49-F238E27FC236}">
                  <a16:creationId xmlns="" xmlns:a16="http://schemas.microsoft.com/office/drawing/2014/main" id="{9FB3BAD7-4848-4585-8701-8BC5661F923E}"/>
                </a:ext>
              </a:extLst>
            </p:cNvPr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651;p71">
              <a:extLst>
                <a:ext uri="{FF2B5EF4-FFF2-40B4-BE49-F238E27FC236}">
                  <a16:creationId xmlns="" xmlns:a16="http://schemas.microsoft.com/office/drawing/2014/main" id="{048D9EA4-7EB5-417C-80DA-06C7A71C6B1F}"/>
                </a:ext>
              </a:extLst>
            </p:cNvPr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52;p71">
              <a:extLst>
                <a:ext uri="{FF2B5EF4-FFF2-40B4-BE49-F238E27FC236}">
                  <a16:creationId xmlns="" xmlns:a16="http://schemas.microsoft.com/office/drawing/2014/main" id="{44CFC6EE-98B4-4314-ADD7-48377014FDF7}"/>
                </a:ext>
              </a:extLst>
            </p:cNvPr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653;p71">
              <a:extLst>
                <a:ext uri="{FF2B5EF4-FFF2-40B4-BE49-F238E27FC236}">
                  <a16:creationId xmlns="" xmlns:a16="http://schemas.microsoft.com/office/drawing/2014/main" id="{3CB30452-0C5F-46B5-BE9E-9FA7C573FA5C}"/>
                </a:ext>
              </a:extLst>
            </p:cNvPr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654;p71">
              <a:extLst>
                <a:ext uri="{FF2B5EF4-FFF2-40B4-BE49-F238E27FC236}">
                  <a16:creationId xmlns="" xmlns:a16="http://schemas.microsoft.com/office/drawing/2014/main" id="{569451D3-3792-459A-9EEA-76A981132D36}"/>
                </a:ext>
              </a:extLst>
            </p:cNvPr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655;p71">
              <a:extLst>
                <a:ext uri="{FF2B5EF4-FFF2-40B4-BE49-F238E27FC236}">
                  <a16:creationId xmlns="" xmlns:a16="http://schemas.microsoft.com/office/drawing/2014/main" id="{CD79F267-6C43-44AF-917D-0EA1940E4057}"/>
                </a:ext>
              </a:extLst>
            </p:cNvPr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656;p71">
              <a:extLst>
                <a:ext uri="{FF2B5EF4-FFF2-40B4-BE49-F238E27FC236}">
                  <a16:creationId xmlns="" xmlns:a16="http://schemas.microsoft.com/office/drawing/2014/main" id="{A48A7530-E07B-4102-84DD-2616513D874A}"/>
                </a:ext>
              </a:extLst>
            </p:cNvPr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657;p71">
              <a:extLst>
                <a:ext uri="{FF2B5EF4-FFF2-40B4-BE49-F238E27FC236}">
                  <a16:creationId xmlns="" xmlns:a16="http://schemas.microsoft.com/office/drawing/2014/main" id="{F1C5B44B-267D-48F2-9DF8-0EB16EFED969}"/>
                </a:ext>
              </a:extLst>
            </p:cNvPr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58;p71">
              <a:extLst>
                <a:ext uri="{FF2B5EF4-FFF2-40B4-BE49-F238E27FC236}">
                  <a16:creationId xmlns="" xmlns:a16="http://schemas.microsoft.com/office/drawing/2014/main" id="{B1BE5DA9-4F76-4192-A51F-D9533497E2E8}"/>
                </a:ext>
              </a:extLst>
            </p:cNvPr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59;p71">
              <a:extLst>
                <a:ext uri="{FF2B5EF4-FFF2-40B4-BE49-F238E27FC236}">
                  <a16:creationId xmlns="" xmlns:a16="http://schemas.microsoft.com/office/drawing/2014/main" id="{E69EBFB3-C833-4849-8677-682D01390A2B}"/>
                </a:ext>
              </a:extLst>
            </p:cNvPr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60;p71">
              <a:extLst>
                <a:ext uri="{FF2B5EF4-FFF2-40B4-BE49-F238E27FC236}">
                  <a16:creationId xmlns="" xmlns:a16="http://schemas.microsoft.com/office/drawing/2014/main" id="{D0F82382-B637-4381-A0A7-7EAF983A8598}"/>
                </a:ext>
              </a:extLst>
            </p:cNvPr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61;p71">
              <a:extLst>
                <a:ext uri="{FF2B5EF4-FFF2-40B4-BE49-F238E27FC236}">
                  <a16:creationId xmlns="" xmlns:a16="http://schemas.microsoft.com/office/drawing/2014/main" id="{DAB54A5F-91F1-410F-937C-5A32EFE46261}"/>
                </a:ext>
              </a:extLst>
            </p:cNvPr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62;p71">
              <a:extLst>
                <a:ext uri="{FF2B5EF4-FFF2-40B4-BE49-F238E27FC236}">
                  <a16:creationId xmlns="" xmlns:a16="http://schemas.microsoft.com/office/drawing/2014/main" id="{C92B9FAA-612D-40C1-97E5-84C1F769CA92}"/>
                </a:ext>
              </a:extLst>
            </p:cNvPr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63;p71">
              <a:extLst>
                <a:ext uri="{FF2B5EF4-FFF2-40B4-BE49-F238E27FC236}">
                  <a16:creationId xmlns="" xmlns:a16="http://schemas.microsoft.com/office/drawing/2014/main" id="{8773768E-0692-4141-AD72-BBF093BDDC93}"/>
                </a:ext>
              </a:extLst>
            </p:cNvPr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64;p71">
              <a:extLst>
                <a:ext uri="{FF2B5EF4-FFF2-40B4-BE49-F238E27FC236}">
                  <a16:creationId xmlns="" xmlns:a16="http://schemas.microsoft.com/office/drawing/2014/main" id="{2B4C8827-4E36-491E-A2DB-1E28584777C3}"/>
                </a:ext>
              </a:extLst>
            </p:cNvPr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65;p71">
              <a:extLst>
                <a:ext uri="{FF2B5EF4-FFF2-40B4-BE49-F238E27FC236}">
                  <a16:creationId xmlns="" xmlns:a16="http://schemas.microsoft.com/office/drawing/2014/main" id="{E4F49301-F0CB-4290-B3CB-E0B3D810C72C}"/>
                </a:ext>
              </a:extLst>
            </p:cNvPr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66;p71">
              <a:extLst>
                <a:ext uri="{FF2B5EF4-FFF2-40B4-BE49-F238E27FC236}">
                  <a16:creationId xmlns="" xmlns:a16="http://schemas.microsoft.com/office/drawing/2014/main" id="{E5BF779B-31EF-4C0D-BC9A-D67CF46DB5F7}"/>
                </a:ext>
              </a:extLst>
            </p:cNvPr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67;p71">
              <a:extLst>
                <a:ext uri="{FF2B5EF4-FFF2-40B4-BE49-F238E27FC236}">
                  <a16:creationId xmlns="" xmlns:a16="http://schemas.microsoft.com/office/drawing/2014/main" id="{41DDCD46-A6F3-4191-A6EC-2FFED82CB395}"/>
                </a:ext>
              </a:extLst>
            </p:cNvPr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68;p71">
              <a:extLst>
                <a:ext uri="{FF2B5EF4-FFF2-40B4-BE49-F238E27FC236}">
                  <a16:creationId xmlns="" xmlns:a16="http://schemas.microsoft.com/office/drawing/2014/main" id="{D1D71BE4-039B-4388-B9EE-E1DFD02BC99D}"/>
                </a:ext>
              </a:extLst>
            </p:cNvPr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669;p71">
              <a:extLst>
                <a:ext uri="{FF2B5EF4-FFF2-40B4-BE49-F238E27FC236}">
                  <a16:creationId xmlns="" xmlns:a16="http://schemas.microsoft.com/office/drawing/2014/main" id="{C12DCAA9-7D07-49A4-9943-B6B200F43C67}"/>
                </a:ext>
              </a:extLst>
            </p:cNvPr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670;p71">
              <a:extLst>
                <a:ext uri="{FF2B5EF4-FFF2-40B4-BE49-F238E27FC236}">
                  <a16:creationId xmlns="" xmlns:a16="http://schemas.microsoft.com/office/drawing/2014/main" id="{17CE91F2-5318-491C-93EB-22D44BD4E11B}"/>
                </a:ext>
              </a:extLst>
            </p:cNvPr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671;p71">
              <a:extLst>
                <a:ext uri="{FF2B5EF4-FFF2-40B4-BE49-F238E27FC236}">
                  <a16:creationId xmlns="" xmlns:a16="http://schemas.microsoft.com/office/drawing/2014/main" id="{6AE3773B-80CA-4D1C-B1D5-760DD1491ECA}"/>
                </a:ext>
              </a:extLst>
            </p:cNvPr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672;p71">
              <a:extLst>
                <a:ext uri="{FF2B5EF4-FFF2-40B4-BE49-F238E27FC236}">
                  <a16:creationId xmlns="" xmlns:a16="http://schemas.microsoft.com/office/drawing/2014/main" id="{B0403AFF-F7CE-4741-8D4B-C36706E7A383}"/>
                </a:ext>
              </a:extLst>
            </p:cNvPr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673;p71">
              <a:extLst>
                <a:ext uri="{FF2B5EF4-FFF2-40B4-BE49-F238E27FC236}">
                  <a16:creationId xmlns="" xmlns:a16="http://schemas.microsoft.com/office/drawing/2014/main" id="{485ADCAC-490A-44E3-970B-37BBD89620DA}"/>
                </a:ext>
              </a:extLst>
            </p:cNvPr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674;p71">
              <a:extLst>
                <a:ext uri="{FF2B5EF4-FFF2-40B4-BE49-F238E27FC236}">
                  <a16:creationId xmlns="" xmlns:a16="http://schemas.microsoft.com/office/drawing/2014/main" id="{7A9B8F04-D771-428A-AD2E-FA25B93A3F9B}"/>
                </a:ext>
              </a:extLst>
            </p:cNvPr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675;p71">
              <a:extLst>
                <a:ext uri="{FF2B5EF4-FFF2-40B4-BE49-F238E27FC236}">
                  <a16:creationId xmlns="" xmlns:a16="http://schemas.microsoft.com/office/drawing/2014/main" id="{B1E7534C-7795-4797-B64E-65D64E656CEB}"/>
                </a:ext>
              </a:extLst>
            </p:cNvPr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676;p71">
              <a:extLst>
                <a:ext uri="{FF2B5EF4-FFF2-40B4-BE49-F238E27FC236}">
                  <a16:creationId xmlns="" xmlns:a16="http://schemas.microsoft.com/office/drawing/2014/main" id="{582D26A2-CAB2-435D-BF02-C9EE59807733}"/>
                </a:ext>
              </a:extLst>
            </p:cNvPr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677;p71">
              <a:extLst>
                <a:ext uri="{FF2B5EF4-FFF2-40B4-BE49-F238E27FC236}">
                  <a16:creationId xmlns="" xmlns:a16="http://schemas.microsoft.com/office/drawing/2014/main" id="{F56E11FA-2A90-4648-B66A-03DBCEEAF843}"/>
                </a:ext>
              </a:extLst>
            </p:cNvPr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678;p71">
              <a:extLst>
                <a:ext uri="{FF2B5EF4-FFF2-40B4-BE49-F238E27FC236}">
                  <a16:creationId xmlns="" xmlns:a16="http://schemas.microsoft.com/office/drawing/2014/main" id="{A103D39F-BD09-4270-8AE6-F2AA9888E6D2}"/>
                </a:ext>
              </a:extLst>
            </p:cNvPr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679;p71">
              <a:extLst>
                <a:ext uri="{FF2B5EF4-FFF2-40B4-BE49-F238E27FC236}">
                  <a16:creationId xmlns="" xmlns:a16="http://schemas.microsoft.com/office/drawing/2014/main" id="{3037EF85-9C01-4B6C-B5A6-7B0D41890683}"/>
                </a:ext>
              </a:extLst>
            </p:cNvPr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680;p71">
              <a:extLst>
                <a:ext uri="{FF2B5EF4-FFF2-40B4-BE49-F238E27FC236}">
                  <a16:creationId xmlns="" xmlns:a16="http://schemas.microsoft.com/office/drawing/2014/main" id="{E7D145CD-DA04-45A4-BD3C-9913867A63F5}"/>
                </a:ext>
              </a:extLst>
            </p:cNvPr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681;p71">
              <a:extLst>
                <a:ext uri="{FF2B5EF4-FFF2-40B4-BE49-F238E27FC236}">
                  <a16:creationId xmlns="" xmlns:a16="http://schemas.microsoft.com/office/drawing/2014/main" id="{A34AEB89-2A68-4E1F-9CBE-4E0FB3D94B9F}"/>
                </a:ext>
              </a:extLst>
            </p:cNvPr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682;p71">
              <a:extLst>
                <a:ext uri="{FF2B5EF4-FFF2-40B4-BE49-F238E27FC236}">
                  <a16:creationId xmlns="" xmlns:a16="http://schemas.microsoft.com/office/drawing/2014/main" id="{CC7DFD52-3E26-455D-BFF9-B406FDD940AF}"/>
                </a:ext>
              </a:extLst>
            </p:cNvPr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683;p71">
              <a:extLst>
                <a:ext uri="{FF2B5EF4-FFF2-40B4-BE49-F238E27FC236}">
                  <a16:creationId xmlns="" xmlns:a16="http://schemas.microsoft.com/office/drawing/2014/main" id="{2F7BB73E-73C8-4749-9949-F68E5007B64F}"/>
                </a:ext>
              </a:extLst>
            </p:cNvPr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684;p71">
              <a:extLst>
                <a:ext uri="{FF2B5EF4-FFF2-40B4-BE49-F238E27FC236}">
                  <a16:creationId xmlns="" xmlns:a16="http://schemas.microsoft.com/office/drawing/2014/main" id="{610736E8-DB1D-4371-A20A-FF4BB95EF8D4}"/>
                </a:ext>
              </a:extLst>
            </p:cNvPr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685;p71">
              <a:extLst>
                <a:ext uri="{FF2B5EF4-FFF2-40B4-BE49-F238E27FC236}">
                  <a16:creationId xmlns="" xmlns:a16="http://schemas.microsoft.com/office/drawing/2014/main" id="{856D0F30-2FFA-4636-918D-12EF0986977D}"/>
                </a:ext>
              </a:extLst>
            </p:cNvPr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686;p71">
              <a:extLst>
                <a:ext uri="{FF2B5EF4-FFF2-40B4-BE49-F238E27FC236}">
                  <a16:creationId xmlns="" xmlns:a16="http://schemas.microsoft.com/office/drawing/2014/main" id="{57BA2209-F912-4CE2-B512-2B52D592AC97}"/>
                </a:ext>
              </a:extLst>
            </p:cNvPr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687;p71">
              <a:extLst>
                <a:ext uri="{FF2B5EF4-FFF2-40B4-BE49-F238E27FC236}">
                  <a16:creationId xmlns="" xmlns:a16="http://schemas.microsoft.com/office/drawing/2014/main" id="{2396C822-2F6B-456A-BC81-C4F3467B23FA}"/>
                </a:ext>
              </a:extLst>
            </p:cNvPr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688;p71">
              <a:extLst>
                <a:ext uri="{FF2B5EF4-FFF2-40B4-BE49-F238E27FC236}">
                  <a16:creationId xmlns="" xmlns:a16="http://schemas.microsoft.com/office/drawing/2014/main" id="{99D9DEA6-74F8-42EE-960F-E4CE8FB45570}"/>
                </a:ext>
              </a:extLst>
            </p:cNvPr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689;p71">
              <a:extLst>
                <a:ext uri="{FF2B5EF4-FFF2-40B4-BE49-F238E27FC236}">
                  <a16:creationId xmlns="" xmlns:a16="http://schemas.microsoft.com/office/drawing/2014/main" id="{E2F84E3A-0859-4413-8CE4-8177F91D50B4}"/>
                </a:ext>
              </a:extLst>
            </p:cNvPr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690;p71">
              <a:extLst>
                <a:ext uri="{FF2B5EF4-FFF2-40B4-BE49-F238E27FC236}">
                  <a16:creationId xmlns="" xmlns:a16="http://schemas.microsoft.com/office/drawing/2014/main" id="{3958976F-53CD-4E8F-8398-71AAC5B6334D}"/>
                </a:ext>
              </a:extLst>
            </p:cNvPr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691;p71">
              <a:extLst>
                <a:ext uri="{FF2B5EF4-FFF2-40B4-BE49-F238E27FC236}">
                  <a16:creationId xmlns="" xmlns:a16="http://schemas.microsoft.com/office/drawing/2014/main" id="{5F7E8CD4-5595-4753-9104-4EF0060391C5}"/>
                </a:ext>
              </a:extLst>
            </p:cNvPr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692;p71">
              <a:extLst>
                <a:ext uri="{FF2B5EF4-FFF2-40B4-BE49-F238E27FC236}">
                  <a16:creationId xmlns="" xmlns:a16="http://schemas.microsoft.com/office/drawing/2014/main" id="{653FD4EF-E5E9-4FE8-9606-19D326B5BC80}"/>
                </a:ext>
              </a:extLst>
            </p:cNvPr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693;p71">
              <a:extLst>
                <a:ext uri="{FF2B5EF4-FFF2-40B4-BE49-F238E27FC236}">
                  <a16:creationId xmlns="" xmlns:a16="http://schemas.microsoft.com/office/drawing/2014/main" id="{08F6F727-D8FB-4DFE-8D81-5028AA5907DB}"/>
                </a:ext>
              </a:extLst>
            </p:cNvPr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694;p71">
              <a:extLst>
                <a:ext uri="{FF2B5EF4-FFF2-40B4-BE49-F238E27FC236}">
                  <a16:creationId xmlns="" xmlns:a16="http://schemas.microsoft.com/office/drawing/2014/main" id="{C011CB91-09CA-450A-AFA5-E06C18F66BBA}"/>
                </a:ext>
              </a:extLst>
            </p:cNvPr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695;p71">
              <a:extLst>
                <a:ext uri="{FF2B5EF4-FFF2-40B4-BE49-F238E27FC236}">
                  <a16:creationId xmlns="" xmlns:a16="http://schemas.microsoft.com/office/drawing/2014/main" id="{390FC931-095F-437C-BA6D-7EAE9AC5F88D}"/>
                </a:ext>
              </a:extLst>
            </p:cNvPr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696;p71">
              <a:extLst>
                <a:ext uri="{FF2B5EF4-FFF2-40B4-BE49-F238E27FC236}">
                  <a16:creationId xmlns="" xmlns:a16="http://schemas.microsoft.com/office/drawing/2014/main" id="{555B8AFB-3FBE-48FC-84CB-388FF444520E}"/>
                </a:ext>
              </a:extLst>
            </p:cNvPr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697;p71">
              <a:extLst>
                <a:ext uri="{FF2B5EF4-FFF2-40B4-BE49-F238E27FC236}">
                  <a16:creationId xmlns="" xmlns:a16="http://schemas.microsoft.com/office/drawing/2014/main" id="{6C688EF0-65FB-439B-8D6E-C43393055569}"/>
                </a:ext>
              </a:extLst>
            </p:cNvPr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698;p71">
              <a:extLst>
                <a:ext uri="{FF2B5EF4-FFF2-40B4-BE49-F238E27FC236}">
                  <a16:creationId xmlns="" xmlns:a16="http://schemas.microsoft.com/office/drawing/2014/main" id="{E3BFC80F-32F9-4BD2-97AF-A63BD98CAAC9}"/>
                </a:ext>
              </a:extLst>
            </p:cNvPr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699;p71">
              <a:extLst>
                <a:ext uri="{FF2B5EF4-FFF2-40B4-BE49-F238E27FC236}">
                  <a16:creationId xmlns="" xmlns:a16="http://schemas.microsoft.com/office/drawing/2014/main" id="{B2385B0B-F1DE-4E18-9ED4-812731C95108}"/>
                </a:ext>
              </a:extLst>
            </p:cNvPr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700;p71">
              <a:extLst>
                <a:ext uri="{FF2B5EF4-FFF2-40B4-BE49-F238E27FC236}">
                  <a16:creationId xmlns="" xmlns:a16="http://schemas.microsoft.com/office/drawing/2014/main" id="{B9F74471-53C3-4E0D-AFD4-F2D4E1B43488}"/>
                </a:ext>
              </a:extLst>
            </p:cNvPr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701;p71">
              <a:extLst>
                <a:ext uri="{FF2B5EF4-FFF2-40B4-BE49-F238E27FC236}">
                  <a16:creationId xmlns="" xmlns:a16="http://schemas.microsoft.com/office/drawing/2014/main" id="{B625C1A2-A176-4D1A-89B9-6E911F8FD41D}"/>
                </a:ext>
              </a:extLst>
            </p:cNvPr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702;p71">
              <a:extLst>
                <a:ext uri="{FF2B5EF4-FFF2-40B4-BE49-F238E27FC236}">
                  <a16:creationId xmlns="" xmlns:a16="http://schemas.microsoft.com/office/drawing/2014/main" id="{253E9CF7-8388-4D90-A6A2-22027B66A53B}"/>
                </a:ext>
              </a:extLst>
            </p:cNvPr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703;p71">
              <a:extLst>
                <a:ext uri="{FF2B5EF4-FFF2-40B4-BE49-F238E27FC236}">
                  <a16:creationId xmlns="" xmlns:a16="http://schemas.microsoft.com/office/drawing/2014/main" id="{005F9BF1-734C-4E08-8927-233A7CD9B56A}"/>
                </a:ext>
              </a:extLst>
            </p:cNvPr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704;p71">
              <a:extLst>
                <a:ext uri="{FF2B5EF4-FFF2-40B4-BE49-F238E27FC236}">
                  <a16:creationId xmlns="" xmlns:a16="http://schemas.microsoft.com/office/drawing/2014/main" id="{EF1C373A-B424-4229-B367-2ED58AEF3370}"/>
                </a:ext>
              </a:extLst>
            </p:cNvPr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705;p71">
              <a:extLst>
                <a:ext uri="{FF2B5EF4-FFF2-40B4-BE49-F238E27FC236}">
                  <a16:creationId xmlns="" xmlns:a16="http://schemas.microsoft.com/office/drawing/2014/main" id="{6C288EF3-40B9-40DB-BDAB-49DEBFD13291}"/>
                </a:ext>
              </a:extLst>
            </p:cNvPr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706;p71">
              <a:extLst>
                <a:ext uri="{FF2B5EF4-FFF2-40B4-BE49-F238E27FC236}">
                  <a16:creationId xmlns="" xmlns:a16="http://schemas.microsoft.com/office/drawing/2014/main" id="{F48F41E0-C39A-4D60-A49F-A113E575E4E4}"/>
                </a:ext>
              </a:extLst>
            </p:cNvPr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707;p71">
              <a:extLst>
                <a:ext uri="{FF2B5EF4-FFF2-40B4-BE49-F238E27FC236}">
                  <a16:creationId xmlns="" xmlns:a16="http://schemas.microsoft.com/office/drawing/2014/main" id="{757A2B04-FFBA-49A0-904E-89F12D2A4978}"/>
                </a:ext>
              </a:extLst>
            </p:cNvPr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708;p71">
              <a:extLst>
                <a:ext uri="{FF2B5EF4-FFF2-40B4-BE49-F238E27FC236}">
                  <a16:creationId xmlns="" xmlns:a16="http://schemas.microsoft.com/office/drawing/2014/main" id="{9CCB4263-5D13-442D-9587-C283CFFC01AD}"/>
                </a:ext>
              </a:extLst>
            </p:cNvPr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709;p71">
              <a:extLst>
                <a:ext uri="{FF2B5EF4-FFF2-40B4-BE49-F238E27FC236}">
                  <a16:creationId xmlns="" xmlns:a16="http://schemas.microsoft.com/office/drawing/2014/main" id="{21D3934B-D6D2-428A-8E89-465A6213473F}"/>
                </a:ext>
              </a:extLst>
            </p:cNvPr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710;p71">
              <a:extLst>
                <a:ext uri="{FF2B5EF4-FFF2-40B4-BE49-F238E27FC236}">
                  <a16:creationId xmlns="" xmlns:a16="http://schemas.microsoft.com/office/drawing/2014/main" id="{FF27A6D3-1FC9-4878-ABA9-3D5E7E4D470D}"/>
                </a:ext>
              </a:extLst>
            </p:cNvPr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711;p71">
              <a:extLst>
                <a:ext uri="{FF2B5EF4-FFF2-40B4-BE49-F238E27FC236}">
                  <a16:creationId xmlns="" xmlns:a16="http://schemas.microsoft.com/office/drawing/2014/main" id="{BBD3314C-69F9-4BDC-9527-24C109A31CDD}"/>
                </a:ext>
              </a:extLst>
            </p:cNvPr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712;p71">
              <a:extLst>
                <a:ext uri="{FF2B5EF4-FFF2-40B4-BE49-F238E27FC236}">
                  <a16:creationId xmlns="" xmlns:a16="http://schemas.microsoft.com/office/drawing/2014/main" id="{C37F55A5-5B31-4D4B-A62E-6AA5E7F5F108}"/>
                </a:ext>
              </a:extLst>
            </p:cNvPr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713;p71">
              <a:extLst>
                <a:ext uri="{FF2B5EF4-FFF2-40B4-BE49-F238E27FC236}">
                  <a16:creationId xmlns="" xmlns:a16="http://schemas.microsoft.com/office/drawing/2014/main" id="{01A8738B-64B7-4DB2-9910-A3CB39C98DB0}"/>
                </a:ext>
              </a:extLst>
            </p:cNvPr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714;p71">
              <a:extLst>
                <a:ext uri="{FF2B5EF4-FFF2-40B4-BE49-F238E27FC236}">
                  <a16:creationId xmlns="" xmlns:a16="http://schemas.microsoft.com/office/drawing/2014/main" id="{500E5E45-771F-4CF7-975A-F9C0D3B71A8D}"/>
                </a:ext>
              </a:extLst>
            </p:cNvPr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715;p71">
              <a:extLst>
                <a:ext uri="{FF2B5EF4-FFF2-40B4-BE49-F238E27FC236}">
                  <a16:creationId xmlns="" xmlns:a16="http://schemas.microsoft.com/office/drawing/2014/main" id="{127CAE8D-8676-4B80-AF4A-9B2E32BEBE9F}"/>
                </a:ext>
              </a:extLst>
            </p:cNvPr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716;p71">
              <a:extLst>
                <a:ext uri="{FF2B5EF4-FFF2-40B4-BE49-F238E27FC236}">
                  <a16:creationId xmlns="" xmlns:a16="http://schemas.microsoft.com/office/drawing/2014/main" id="{8931DF34-9574-4FF0-8C4D-85552CFC47A2}"/>
                </a:ext>
              </a:extLst>
            </p:cNvPr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717;p71">
              <a:extLst>
                <a:ext uri="{FF2B5EF4-FFF2-40B4-BE49-F238E27FC236}">
                  <a16:creationId xmlns="" xmlns:a16="http://schemas.microsoft.com/office/drawing/2014/main" id="{E5C39DF1-E7F8-4B4B-BAD2-CCCE0EA0400A}"/>
                </a:ext>
              </a:extLst>
            </p:cNvPr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718;p71">
              <a:extLst>
                <a:ext uri="{FF2B5EF4-FFF2-40B4-BE49-F238E27FC236}">
                  <a16:creationId xmlns="" xmlns:a16="http://schemas.microsoft.com/office/drawing/2014/main" id="{52A38C28-7C63-4AE5-938C-C50233D6DA34}"/>
                </a:ext>
              </a:extLst>
            </p:cNvPr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719;p71">
              <a:extLst>
                <a:ext uri="{FF2B5EF4-FFF2-40B4-BE49-F238E27FC236}">
                  <a16:creationId xmlns="" xmlns:a16="http://schemas.microsoft.com/office/drawing/2014/main" id="{A5EA1941-6A1F-412D-B61E-6F3555AD4705}"/>
                </a:ext>
              </a:extLst>
            </p:cNvPr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720;p71">
              <a:extLst>
                <a:ext uri="{FF2B5EF4-FFF2-40B4-BE49-F238E27FC236}">
                  <a16:creationId xmlns="" xmlns:a16="http://schemas.microsoft.com/office/drawing/2014/main" id="{C0D345B2-1EE4-42F4-9DE6-CD068BC511F3}"/>
                </a:ext>
              </a:extLst>
            </p:cNvPr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721;p71">
              <a:extLst>
                <a:ext uri="{FF2B5EF4-FFF2-40B4-BE49-F238E27FC236}">
                  <a16:creationId xmlns="" xmlns:a16="http://schemas.microsoft.com/office/drawing/2014/main" id="{64EE8705-0D5D-4708-B132-C0381DE70AFF}"/>
                </a:ext>
              </a:extLst>
            </p:cNvPr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722;p71">
              <a:extLst>
                <a:ext uri="{FF2B5EF4-FFF2-40B4-BE49-F238E27FC236}">
                  <a16:creationId xmlns="" xmlns:a16="http://schemas.microsoft.com/office/drawing/2014/main" id="{0DF6EC0A-59B7-4DC5-96E3-CF27FE0E8E78}"/>
                </a:ext>
              </a:extLst>
            </p:cNvPr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723;p71">
              <a:extLst>
                <a:ext uri="{FF2B5EF4-FFF2-40B4-BE49-F238E27FC236}">
                  <a16:creationId xmlns="" xmlns:a16="http://schemas.microsoft.com/office/drawing/2014/main" id="{BAE7A60E-641E-4C3F-AA23-84689365490C}"/>
                </a:ext>
              </a:extLst>
            </p:cNvPr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724;p71">
              <a:extLst>
                <a:ext uri="{FF2B5EF4-FFF2-40B4-BE49-F238E27FC236}">
                  <a16:creationId xmlns="" xmlns:a16="http://schemas.microsoft.com/office/drawing/2014/main" id="{5505ABF3-223E-4F96-AC84-6E7C87442BFE}"/>
                </a:ext>
              </a:extLst>
            </p:cNvPr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725;p71">
              <a:extLst>
                <a:ext uri="{FF2B5EF4-FFF2-40B4-BE49-F238E27FC236}">
                  <a16:creationId xmlns="" xmlns:a16="http://schemas.microsoft.com/office/drawing/2014/main" id="{288A772B-0D10-4379-B562-0D8E3466968B}"/>
                </a:ext>
              </a:extLst>
            </p:cNvPr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726;p71">
              <a:extLst>
                <a:ext uri="{FF2B5EF4-FFF2-40B4-BE49-F238E27FC236}">
                  <a16:creationId xmlns="" xmlns:a16="http://schemas.microsoft.com/office/drawing/2014/main" id="{80F7A2AF-D1B9-4F62-B0D6-3392CF3E2585}"/>
                </a:ext>
              </a:extLst>
            </p:cNvPr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727;p71">
              <a:extLst>
                <a:ext uri="{FF2B5EF4-FFF2-40B4-BE49-F238E27FC236}">
                  <a16:creationId xmlns="" xmlns:a16="http://schemas.microsoft.com/office/drawing/2014/main" id="{0B7B48EE-2F98-419E-B851-9DAE1733C55A}"/>
                </a:ext>
              </a:extLst>
            </p:cNvPr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728;p71">
              <a:extLst>
                <a:ext uri="{FF2B5EF4-FFF2-40B4-BE49-F238E27FC236}">
                  <a16:creationId xmlns="" xmlns:a16="http://schemas.microsoft.com/office/drawing/2014/main" id="{DB6B92DD-B67C-492E-A674-A034FBC61EC7}"/>
                </a:ext>
              </a:extLst>
            </p:cNvPr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729;p71">
              <a:extLst>
                <a:ext uri="{FF2B5EF4-FFF2-40B4-BE49-F238E27FC236}">
                  <a16:creationId xmlns="" xmlns:a16="http://schemas.microsoft.com/office/drawing/2014/main" id="{812D26D2-E842-4D35-A4B9-A47EF00C7A17}"/>
                </a:ext>
              </a:extLst>
            </p:cNvPr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730;p71">
              <a:extLst>
                <a:ext uri="{FF2B5EF4-FFF2-40B4-BE49-F238E27FC236}">
                  <a16:creationId xmlns="" xmlns:a16="http://schemas.microsoft.com/office/drawing/2014/main" id="{7E0325C0-71A4-47B1-BD86-D5BAFFE57D9B}"/>
                </a:ext>
              </a:extLst>
            </p:cNvPr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731;p71">
              <a:extLst>
                <a:ext uri="{FF2B5EF4-FFF2-40B4-BE49-F238E27FC236}">
                  <a16:creationId xmlns="" xmlns:a16="http://schemas.microsoft.com/office/drawing/2014/main" id="{3658D0C6-363D-4360-B051-775810A7A981}"/>
                </a:ext>
              </a:extLst>
            </p:cNvPr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732;p71">
              <a:extLst>
                <a:ext uri="{FF2B5EF4-FFF2-40B4-BE49-F238E27FC236}">
                  <a16:creationId xmlns="" xmlns:a16="http://schemas.microsoft.com/office/drawing/2014/main" id="{4A1ED83A-4BE8-4DAD-A248-054CE0A03191}"/>
                </a:ext>
              </a:extLst>
            </p:cNvPr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733;p71">
              <a:extLst>
                <a:ext uri="{FF2B5EF4-FFF2-40B4-BE49-F238E27FC236}">
                  <a16:creationId xmlns="" xmlns:a16="http://schemas.microsoft.com/office/drawing/2014/main" id="{02E68C76-8BA1-4431-9DB3-33C8D3ED4C52}"/>
                </a:ext>
              </a:extLst>
            </p:cNvPr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734;p71">
              <a:extLst>
                <a:ext uri="{FF2B5EF4-FFF2-40B4-BE49-F238E27FC236}">
                  <a16:creationId xmlns="" xmlns:a16="http://schemas.microsoft.com/office/drawing/2014/main" id="{22EE7909-E72F-47EF-BD90-D55E1D1569FC}"/>
                </a:ext>
              </a:extLst>
            </p:cNvPr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735;p71">
              <a:extLst>
                <a:ext uri="{FF2B5EF4-FFF2-40B4-BE49-F238E27FC236}">
                  <a16:creationId xmlns="" xmlns:a16="http://schemas.microsoft.com/office/drawing/2014/main" id="{49DD6319-72C7-4F93-AB3A-CFEE1AA3DEC3}"/>
                </a:ext>
              </a:extLst>
            </p:cNvPr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736;p71">
              <a:extLst>
                <a:ext uri="{FF2B5EF4-FFF2-40B4-BE49-F238E27FC236}">
                  <a16:creationId xmlns="" xmlns:a16="http://schemas.microsoft.com/office/drawing/2014/main" id="{73AF5EDA-AA36-48FB-8C15-F8A74638FA3C}"/>
                </a:ext>
              </a:extLst>
            </p:cNvPr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737;p71">
              <a:extLst>
                <a:ext uri="{FF2B5EF4-FFF2-40B4-BE49-F238E27FC236}">
                  <a16:creationId xmlns="" xmlns:a16="http://schemas.microsoft.com/office/drawing/2014/main" id="{6A68AD35-D34F-4053-87C2-C3DA7B9C950A}"/>
                </a:ext>
              </a:extLst>
            </p:cNvPr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738;p71">
              <a:extLst>
                <a:ext uri="{FF2B5EF4-FFF2-40B4-BE49-F238E27FC236}">
                  <a16:creationId xmlns="" xmlns:a16="http://schemas.microsoft.com/office/drawing/2014/main" id="{2CD8B726-B92A-4EA9-B6B7-58848A2C9768}"/>
                </a:ext>
              </a:extLst>
            </p:cNvPr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739;p71">
              <a:extLst>
                <a:ext uri="{FF2B5EF4-FFF2-40B4-BE49-F238E27FC236}">
                  <a16:creationId xmlns="" xmlns:a16="http://schemas.microsoft.com/office/drawing/2014/main" id="{43300891-2158-4840-92E8-442520489CCA}"/>
                </a:ext>
              </a:extLst>
            </p:cNvPr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740;p71">
              <a:extLst>
                <a:ext uri="{FF2B5EF4-FFF2-40B4-BE49-F238E27FC236}">
                  <a16:creationId xmlns="" xmlns:a16="http://schemas.microsoft.com/office/drawing/2014/main" id="{E1E385CA-60DA-451A-A053-98D8336EC979}"/>
                </a:ext>
              </a:extLst>
            </p:cNvPr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741;p71">
              <a:extLst>
                <a:ext uri="{FF2B5EF4-FFF2-40B4-BE49-F238E27FC236}">
                  <a16:creationId xmlns="" xmlns:a16="http://schemas.microsoft.com/office/drawing/2014/main" id="{F1391AB0-8C5D-4AB3-BBAF-0182DBA96DA2}"/>
                </a:ext>
              </a:extLst>
            </p:cNvPr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742;p71">
              <a:extLst>
                <a:ext uri="{FF2B5EF4-FFF2-40B4-BE49-F238E27FC236}">
                  <a16:creationId xmlns="" xmlns:a16="http://schemas.microsoft.com/office/drawing/2014/main" id="{76A61771-625D-44EE-8283-6CA79F4936A7}"/>
                </a:ext>
              </a:extLst>
            </p:cNvPr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743;p71">
              <a:extLst>
                <a:ext uri="{FF2B5EF4-FFF2-40B4-BE49-F238E27FC236}">
                  <a16:creationId xmlns="" xmlns:a16="http://schemas.microsoft.com/office/drawing/2014/main" id="{0C8E75EF-5F1A-4851-9D35-34150407E500}"/>
                </a:ext>
              </a:extLst>
            </p:cNvPr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744;p71">
              <a:extLst>
                <a:ext uri="{FF2B5EF4-FFF2-40B4-BE49-F238E27FC236}">
                  <a16:creationId xmlns="" xmlns:a16="http://schemas.microsoft.com/office/drawing/2014/main" id="{5413A875-CABC-4193-864E-278EE0E9C42B}"/>
                </a:ext>
              </a:extLst>
            </p:cNvPr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745;p71">
              <a:extLst>
                <a:ext uri="{FF2B5EF4-FFF2-40B4-BE49-F238E27FC236}">
                  <a16:creationId xmlns="" xmlns:a16="http://schemas.microsoft.com/office/drawing/2014/main" id="{41E969C6-1EDD-46D2-A88D-B927EE8595B6}"/>
                </a:ext>
              </a:extLst>
            </p:cNvPr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746;p71">
              <a:extLst>
                <a:ext uri="{FF2B5EF4-FFF2-40B4-BE49-F238E27FC236}">
                  <a16:creationId xmlns="" xmlns:a16="http://schemas.microsoft.com/office/drawing/2014/main" id="{60A4E558-AAFF-4524-82F5-2F4DA5E5FDE6}"/>
                </a:ext>
              </a:extLst>
            </p:cNvPr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747;p71">
              <a:extLst>
                <a:ext uri="{FF2B5EF4-FFF2-40B4-BE49-F238E27FC236}">
                  <a16:creationId xmlns="" xmlns:a16="http://schemas.microsoft.com/office/drawing/2014/main" id="{CED36665-3071-43F9-B7F7-68B4BD88E209}"/>
                </a:ext>
              </a:extLst>
            </p:cNvPr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748;p71">
              <a:extLst>
                <a:ext uri="{FF2B5EF4-FFF2-40B4-BE49-F238E27FC236}">
                  <a16:creationId xmlns="" xmlns:a16="http://schemas.microsoft.com/office/drawing/2014/main" id="{397DED23-48DD-4B6F-8F82-14470BCA2BB1}"/>
                </a:ext>
              </a:extLst>
            </p:cNvPr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749;p71">
              <a:extLst>
                <a:ext uri="{FF2B5EF4-FFF2-40B4-BE49-F238E27FC236}">
                  <a16:creationId xmlns="" xmlns:a16="http://schemas.microsoft.com/office/drawing/2014/main" id="{DC011A55-3B6F-41AE-838A-47B4C12E5B1D}"/>
                </a:ext>
              </a:extLst>
            </p:cNvPr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750;p71">
              <a:extLst>
                <a:ext uri="{FF2B5EF4-FFF2-40B4-BE49-F238E27FC236}">
                  <a16:creationId xmlns="" xmlns:a16="http://schemas.microsoft.com/office/drawing/2014/main" id="{F89D76A7-4246-40BC-B5CE-3F8FBF9E2AAB}"/>
                </a:ext>
              </a:extLst>
            </p:cNvPr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751;p71">
              <a:extLst>
                <a:ext uri="{FF2B5EF4-FFF2-40B4-BE49-F238E27FC236}">
                  <a16:creationId xmlns="" xmlns:a16="http://schemas.microsoft.com/office/drawing/2014/main" id="{99588268-09C2-43D8-BD6D-19153FF45AA7}"/>
                </a:ext>
              </a:extLst>
            </p:cNvPr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752;p71">
              <a:extLst>
                <a:ext uri="{FF2B5EF4-FFF2-40B4-BE49-F238E27FC236}">
                  <a16:creationId xmlns="" xmlns:a16="http://schemas.microsoft.com/office/drawing/2014/main" id="{137AE4CB-4FC3-4BF9-B2F5-67D71A87CACA}"/>
                </a:ext>
              </a:extLst>
            </p:cNvPr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753;p71">
              <a:extLst>
                <a:ext uri="{FF2B5EF4-FFF2-40B4-BE49-F238E27FC236}">
                  <a16:creationId xmlns="" xmlns:a16="http://schemas.microsoft.com/office/drawing/2014/main" id="{FF37499C-0380-4013-B186-7322FB6824ED}"/>
                </a:ext>
              </a:extLst>
            </p:cNvPr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2754;p71">
            <a:extLst>
              <a:ext uri="{FF2B5EF4-FFF2-40B4-BE49-F238E27FC236}">
                <a16:creationId xmlns="" xmlns:a16="http://schemas.microsoft.com/office/drawing/2014/main" id="{2035861C-625F-4BA2-86A0-53795F39489E}"/>
              </a:ext>
            </a:extLst>
          </p:cNvPr>
          <p:cNvGrpSpPr/>
          <p:nvPr/>
        </p:nvGrpSpPr>
        <p:grpSpPr>
          <a:xfrm>
            <a:off x="8314591" y="2509162"/>
            <a:ext cx="999959" cy="1891505"/>
            <a:chOff x="7784225" y="2854166"/>
            <a:chExt cx="1017459" cy="1924608"/>
          </a:xfrm>
        </p:grpSpPr>
        <p:sp>
          <p:nvSpPr>
            <p:cNvPr id="129" name="Google Shape;2755;p71">
              <a:extLst>
                <a:ext uri="{FF2B5EF4-FFF2-40B4-BE49-F238E27FC236}">
                  <a16:creationId xmlns="" xmlns:a16="http://schemas.microsoft.com/office/drawing/2014/main" id="{936E4517-74EF-42C6-BA53-CBB43577EE64}"/>
                </a:ext>
              </a:extLst>
            </p:cNvPr>
            <p:cNvSpPr/>
            <p:nvPr/>
          </p:nvSpPr>
          <p:spPr>
            <a:xfrm>
              <a:off x="8281309" y="4441221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756;p71">
              <a:extLst>
                <a:ext uri="{FF2B5EF4-FFF2-40B4-BE49-F238E27FC236}">
                  <a16:creationId xmlns="" xmlns:a16="http://schemas.microsoft.com/office/drawing/2014/main" id="{9E5C71D3-8773-4013-9392-3C40BA7B3428}"/>
                </a:ext>
              </a:extLst>
            </p:cNvPr>
            <p:cNvSpPr/>
            <p:nvPr/>
          </p:nvSpPr>
          <p:spPr>
            <a:xfrm>
              <a:off x="8266881" y="4287282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757;p71">
              <a:extLst>
                <a:ext uri="{FF2B5EF4-FFF2-40B4-BE49-F238E27FC236}">
                  <a16:creationId xmlns="" xmlns:a16="http://schemas.microsoft.com/office/drawing/2014/main" id="{2B877557-94F9-423F-904A-E1F5C4A2DB9B}"/>
                </a:ext>
              </a:extLst>
            </p:cNvPr>
            <p:cNvSpPr/>
            <p:nvPr/>
          </p:nvSpPr>
          <p:spPr>
            <a:xfrm>
              <a:off x="8113733" y="2856936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758;p71">
              <a:extLst>
                <a:ext uri="{FF2B5EF4-FFF2-40B4-BE49-F238E27FC236}">
                  <a16:creationId xmlns="" xmlns:a16="http://schemas.microsoft.com/office/drawing/2014/main" id="{3EC40E2D-1A6C-47EB-9908-C311AB4DA316}"/>
                </a:ext>
              </a:extLst>
            </p:cNvPr>
            <p:cNvSpPr/>
            <p:nvPr/>
          </p:nvSpPr>
          <p:spPr>
            <a:xfrm>
              <a:off x="7795436" y="3010875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759;p71">
              <a:extLst>
                <a:ext uri="{FF2B5EF4-FFF2-40B4-BE49-F238E27FC236}">
                  <a16:creationId xmlns="" xmlns:a16="http://schemas.microsoft.com/office/drawing/2014/main" id="{6BE25CE3-CFEC-45E5-976A-96F0C5C16B65}"/>
                </a:ext>
              </a:extLst>
            </p:cNvPr>
            <p:cNvSpPr/>
            <p:nvPr/>
          </p:nvSpPr>
          <p:spPr>
            <a:xfrm>
              <a:off x="8314967" y="2854166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760;p71">
              <a:extLst>
                <a:ext uri="{FF2B5EF4-FFF2-40B4-BE49-F238E27FC236}">
                  <a16:creationId xmlns="" xmlns:a16="http://schemas.microsoft.com/office/drawing/2014/main" id="{E024096A-8692-4B03-9462-08107A73190F}"/>
                </a:ext>
              </a:extLst>
            </p:cNvPr>
            <p:cNvSpPr/>
            <p:nvPr/>
          </p:nvSpPr>
          <p:spPr>
            <a:xfrm>
              <a:off x="7784225" y="3353229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761;p71">
              <a:extLst>
                <a:ext uri="{FF2B5EF4-FFF2-40B4-BE49-F238E27FC236}">
                  <a16:creationId xmlns="" xmlns:a16="http://schemas.microsoft.com/office/drawing/2014/main" id="{7B934C04-FC8C-4963-8626-5B93D1C7C19F}"/>
                </a:ext>
              </a:extLst>
            </p:cNvPr>
            <p:cNvSpPr/>
            <p:nvPr/>
          </p:nvSpPr>
          <p:spPr>
            <a:xfrm>
              <a:off x="7934155" y="2898613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762;p71">
              <a:extLst>
                <a:ext uri="{FF2B5EF4-FFF2-40B4-BE49-F238E27FC236}">
                  <a16:creationId xmlns="" xmlns:a16="http://schemas.microsoft.com/office/drawing/2014/main" id="{5E74F82F-8E5E-4FFC-85DE-7BC378670369}"/>
                </a:ext>
              </a:extLst>
            </p:cNvPr>
            <p:cNvSpPr/>
            <p:nvPr/>
          </p:nvSpPr>
          <p:spPr>
            <a:xfrm>
              <a:off x="8355061" y="3649870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763;p71">
              <a:extLst>
                <a:ext uri="{FF2B5EF4-FFF2-40B4-BE49-F238E27FC236}">
                  <a16:creationId xmlns="" xmlns:a16="http://schemas.microsoft.com/office/drawing/2014/main" id="{7D99AD33-E953-40BD-990A-8F161328C182}"/>
                </a:ext>
              </a:extLst>
            </p:cNvPr>
            <p:cNvSpPr/>
            <p:nvPr/>
          </p:nvSpPr>
          <p:spPr>
            <a:xfrm>
              <a:off x="8375925" y="4021081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764;p71">
              <a:extLst>
                <a:ext uri="{FF2B5EF4-FFF2-40B4-BE49-F238E27FC236}">
                  <a16:creationId xmlns="" xmlns:a16="http://schemas.microsoft.com/office/drawing/2014/main" id="{62F77941-7F37-4E27-AB95-B8FF866245AF}"/>
                </a:ext>
              </a:extLst>
            </p:cNvPr>
            <p:cNvSpPr/>
            <p:nvPr/>
          </p:nvSpPr>
          <p:spPr>
            <a:xfrm>
              <a:off x="8324595" y="3071016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765;p71">
              <a:extLst>
                <a:ext uri="{FF2B5EF4-FFF2-40B4-BE49-F238E27FC236}">
                  <a16:creationId xmlns="" xmlns:a16="http://schemas.microsoft.com/office/drawing/2014/main" id="{E59F3533-6F34-4B35-897A-AF0E09FE52EB}"/>
                </a:ext>
              </a:extLst>
            </p:cNvPr>
            <p:cNvSpPr/>
            <p:nvPr/>
          </p:nvSpPr>
          <p:spPr>
            <a:xfrm>
              <a:off x="8339023" y="3346001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766;p71">
              <a:extLst>
                <a:ext uri="{FF2B5EF4-FFF2-40B4-BE49-F238E27FC236}">
                  <a16:creationId xmlns="" xmlns:a16="http://schemas.microsoft.com/office/drawing/2014/main" id="{0604D694-A7FB-41B8-948C-BB45CE375B2E}"/>
                </a:ext>
              </a:extLst>
            </p:cNvPr>
            <p:cNvSpPr/>
            <p:nvPr/>
          </p:nvSpPr>
          <p:spPr>
            <a:xfrm>
              <a:off x="8388745" y="4287282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767;p71">
              <a:extLst>
                <a:ext uri="{FF2B5EF4-FFF2-40B4-BE49-F238E27FC236}">
                  <a16:creationId xmlns="" xmlns:a16="http://schemas.microsoft.com/office/drawing/2014/main" id="{8E1686D9-294E-4B14-966B-60972D6AA714}"/>
                </a:ext>
              </a:extLst>
            </p:cNvPr>
            <p:cNvSpPr/>
            <p:nvPr/>
          </p:nvSpPr>
          <p:spPr>
            <a:xfrm>
              <a:off x="7975831" y="4187048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768;p71">
              <a:extLst>
                <a:ext uri="{FF2B5EF4-FFF2-40B4-BE49-F238E27FC236}">
                  <a16:creationId xmlns="" xmlns:a16="http://schemas.microsoft.com/office/drawing/2014/main" id="{CFC40E09-B008-44CB-BE92-69F183C06E28}"/>
                </a:ext>
              </a:extLst>
            </p:cNvPr>
            <p:cNvSpPr/>
            <p:nvPr/>
          </p:nvSpPr>
          <p:spPr>
            <a:xfrm>
              <a:off x="7805855" y="3721221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769;p71">
              <a:extLst>
                <a:ext uri="{FF2B5EF4-FFF2-40B4-BE49-F238E27FC236}">
                  <a16:creationId xmlns="" xmlns:a16="http://schemas.microsoft.com/office/drawing/2014/main" id="{062E2C2A-E1E3-47D6-BE14-21D0F24C44A9}"/>
                </a:ext>
              </a:extLst>
            </p:cNvPr>
            <p:cNvSpPr/>
            <p:nvPr/>
          </p:nvSpPr>
          <p:spPr>
            <a:xfrm>
              <a:off x="8426412" y="2915468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770;p71">
              <a:extLst>
                <a:ext uri="{FF2B5EF4-FFF2-40B4-BE49-F238E27FC236}">
                  <a16:creationId xmlns="" xmlns:a16="http://schemas.microsoft.com/office/drawing/2014/main" id="{41A0650F-65B0-46EE-A0B1-9315AF64A09B}"/>
                </a:ext>
              </a:extLst>
            </p:cNvPr>
            <p:cNvSpPr/>
            <p:nvPr/>
          </p:nvSpPr>
          <p:spPr>
            <a:xfrm>
              <a:off x="8355878" y="2854536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771;p71">
              <a:extLst>
                <a:ext uri="{FF2B5EF4-FFF2-40B4-BE49-F238E27FC236}">
                  <a16:creationId xmlns="" xmlns:a16="http://schemas.microsoft.com/office/drawing/2014/main" id="{A5AB2644-656F-4325-95DB-2E6FE1E8F053}"/>
                </a:ext>
              </a:extLst>
            </p:cNvPr>
            <p:cNvSpPr/>
            <p:nvPr/>
          </p:nvSpPr>
          <p:spPr>
            <a:xfrm>
              <a:off x="8449677" y="3710802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772;p71">
              <a:extLst>
                <a:ext uri="{FF2B5EF4-FFF2-40B4-BE49-F238E27FC236}">
                  <a16:creationId xmlns="" xmlns:a16="http://schemas.microsoft.com/office/drawing/2014/main" id="{784FAB3B-464B-41CF-B6B5-8083B6F243B1}"/>
                </a:ext>
              </a:extLst>
            </p:cNvPr>
            <p:cNvSpPr/>
            <p:nvPr/>
          </p:nvSpPr>
          <p:spPr>
            <a:xfrm>
              <a:off x="8484152" y="3106283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773;p71">
              <a:extLst>
                <a:ext uri="{FF2B5EF4-FFF2-40B4-BE49-F238E27FC236}">
                  <a16:creationId xmlns="" xmlns:a16="http://schemas.microsoft.com/office/drawing/2014/main" id="{3F391C15-A5EC-4196-9165-BB6907AF29E2}"/>
                </a:ext>
              </a:extLst>
            </p:cNvPr>
            <p:cNvSpPr/>
            <p:nvPr/>
          </p:nvSpPr>
          <p:spPr>
            <a:xfrm>
              <a:off x="8411192" y="4090849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774;p71">
              <a:extLst>
                <a:ext uri="{FF2B5EF4-FFF2-40B4-BE49-F238E27FC236}">
                  <a16:creationId xmlns="" xmlns:a16="http://schemas.microsoft.com/office/drawing/2014/main" id="{A9D3ECD3-78A1-47D0-8DE2-2970C4D87EED}"/>
                </a:ext>
              </a:extLst>
            </p:cNvPr>
            <p:cNvSpPr/>
            <p:nvPr/>
          </p:nvSpPr>
          <p:spPr>
            <a:xfrm>
              <a:off x="8496972" y="3434208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775;p71">
              <a:extLst>
                <a:ext uri="{FF2B5EF4-FFF2-40B4-BE49-F238E27FC236}">
                  <a16:creationId xmlns="" xmlns:a16="http://schemas.microsoft.com/office/drawing/2014/main" id="{7F805D13-E20B-4982-B097-4BB0375532C4}"/>
                </a:ext>
              </a:extLst>
            </p:cNvPr>
            <p:cNvSpPr/>
            <p:nvPr/>
          </p:nvSpPr>
          <p:spPr>
            <a:xfrm>
              <a:off x="8328604" y="3729240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776;p71">
              <a:extLst>
                <a:ext uri="{FF2B5EF4-FFF2-40B4-BE49-F238E27FC236}">
                  <a16:creationId xmlns="" xmlns:a16="http://schemas.microsoft.com/office/drawing/2014/main" id="{BD404D5D-F777-4562-94D4-1D63BE6C4C00}"/>
                </a:ext>
              </a:extLst>
            </p:cNvPr>
            <p:cNvSpPr/>
            <p:nvPr/>
          </p:nvSpPr>
          <p:spPr>
            <a:xfrm>
              <a:off x="8311775" y="3427798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777;p71">
              <a:extLst>
                <a:ext uri="{FF2B5EF4-FFF2-40B4-BE49-F238E27FC236}">
                  <a16:creationId xmlns="" xmlns:a16="http://schemas.microsoft.com/office/drawing/2014/main" id="{93DFDD98-4FA2-4284-9365-8FDCADBCB87D}"/>
                </a:ext>
              </a:extLst>
            </p:cNvPr>
            <p:cNvSpPr/>
            <p:nvPr/>
          </p:nvSpPr>
          <p:spPr>
            <a:xfrm>
              <a:off x="8285318" y="2854984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778;p71">
              <a:extLst>
                <a:ext uri="{FF2B5EF4-FFF2-40B4-BE49-F238E27FC236}">
                  <a16:creationId xmlns="" xmlns:a16="http://schemas.microsoft.com/office/drawing/2014/main" id="{58C07F67-B5D9-4B10-A9E9-F47B917874C3}"/>
                </a:ext>
              </a:extLst>
            </p:cNvPr>
            <p:cNvSpPr/>
            <p:nvPr/>
          </p:nvSpPr>
          <p:spPr>
            <a:xfrm>
              <a:off x="8351051" y="4071594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779;p71">
              <a:extLst>
                <a:ext uri="{FF2B5EF4-FFF2-40B4-BE49-F238E27FC236}">
                  <a16:creationId xmlns="" xmlns:a16="http://schemas.microsoft.com/office/drawing/2014/main" id="{73024318-26BF-49D0-A33D-9F13446B2B84}"/>
                </a:ext>
              </a:extLst>
            </p:cNvPr>
            <p:cNvSpPr/>
            <p:nvPr/>
          </p:nvSpPr>
          <p:spPr>
            <a:xfrm>
              <a:off x="7918117" y="2994046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780;p71">
              <a:extLst>
                <a:ext uri="{FF2B5EF4-FFF2-40B4-BE49-F238E27FC236}">
                  <a16:creationId xmlns="" xmlns:a16="http://schemas.microsoft.com/office/drawing/2014/main" id="{74291046-BE51-45FB-B4B3-B73C9786750E}"/>
                </a:ext>
              </a:extLst>
            </p:cNvPr>
            <p:cNvSpPr/>
            <p:nvPr/>
          </p:nvSpPr>
          <p:spPr>
            <a:xfrm>
              <a:off x="8310984" y="3411760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781;p71">
              <a:extLst>
                <a:ext uri="{FF2B5EF4-FFF2-40B4-BE49-F238E27FC236}">
                  <a16:creationId xmlns="" xmlns:a16="http://schemas.microsoft.com/office/drawing/2014/main" id="{6FDC9483-C9BC-4ACC-B4A8-482BB440D5B6}"/>
                </a:ext>
              </a:extLst>
            </p:cNvPr>
            <p:cNvSpPr/>
            <p:nvPr/>
          </p:nvSpPr>
          <p:spPr>
            <a:xfrm>
              <a:off x="7792217" y="3316353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782;p71">
              <a:extLst>
                <a:ext uri="{FF2B5EF4-FFF2-40B4-BE49-F238E27FC236}">
                  <a16:creationId xmlns="" xmlns:a16="http://schemas.microsoft.com/office/drawing/2014/main" id="{C11B0353-3D3B-419D-AD1B-C826968EF98E}"/>
                </a:ext>
              </a:extLst>
            </p:cNvPr>
            <p:cNvSpPr/>
            <p:nvPr/>
          </p:nvSpPr>
          <p:spPr>
            <a:xfrm>
              <a:off x="8328604" y="3732458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783;p71">
              <a:extLst>
                <a:ext uri="{FF2B5EF4-FFF2-40B4-BE49-F238E27FC236}">
                  <a16:creationId xmlns="" xmlns:a16="http://schemas.microsoft.com/office/drawing/2014/main" id="{9C4769B9-625B-42C9-8A7E-E526AC5920BF}"/>
                </a:ext>
              </a:extLst>
            </p:cNvPr>
            <p:cNvSpPr/>
            <p:nvPr/>
          </p:nvSpPr>
          <p:spPr>
            <a:xfrm>
              <a:off x="7801054" y="3673926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784;p71">
              <a:extLst>
                <a:ext uri="{FF2B5EF4-FFF2-40B4-BE49-F238E27FC236}">
                  <a16:creationId xmlns="" xmlns:a16="http://schemas.microsoft.com/office/drawing/2014/main" id="{176CB675-267B-4885-8A72-6C01CF5D2C4A}"/>
                </a:ext>
              </a:extLst>
            </p:cNvPr>
            <p:cNvSpPr/>
            <p:nvPr/>
          </p:nvSpPr>
          <p:spPr>
            <a:xfrm>
              <a:off x="8349469" y="4053973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785;p71">
              <a:extLst>
                <a:ext uri="{FF2B5EF4-FFF2-40B4-BE49-F238E27FC236}">
                  <a16:creationId xmlns="" xmlns:a16="http://schemas.microsoft.com/office/drawing/2014/main" id="{EC812647-F869-4F88-AF6C-610F9EBBECB4}"/>
                </a:ext>
              </a:extLst>
            </p:cNvPr>
            <p:cNvSpPr/>
            <p:nvPr/>
          </p:nvSpPr>
          <p:spPr>
            <a:xfrm>
              <a:off x="7930937" y="4126116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786;p71">
              <a:extLst>
                <a:ext uri="{FF2B5EF4-FFF2-40B4-BE49-F238E27FC236}">
                  <a16:creationId xmlns="" xmlns:a16="http://schemas.microsoft.com/office/drawing/2014/main" id="{E3C5AB80-F5CC-4FB3-9FCC-1A83DECFF208}"/>
                </a:ext>
              </a:extLst>
            </p:cNvPr>
            <p:cNvSpPr/>
            <p:nvPr/>
          </p:nvSpPr>
          <p:spPr>
            <a:xfrm>
              <a:off x="8365480" y="4298493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787;p71">
              <a:extLst>
                <a:ext uri="{FF2B5EF4-FFF2-40B4-BE49-F238E27FC236}">
                  <a16:creationId xmlns="" xmlns:a16="http://schemas.microsoft.com/office/drawing/2014/main" id="{FA416FE1-E494-41C8-B93F-4EF1A63D955F}"/>
                </a:ext>
              </a:extLst>
            </p:cNvPr>
            <p:cNvSpPr/>
            <p:nvPr/>
          </p:nvSpPr>
          <p:spPr>
            <a:xfrm>
              <a:off x="8089677" y="2890620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788;p71">
              <a:extLst>
                <a:ext uri="{FF2B5EF4-FFF2-40B4-BE49-F238E27FC236}">
                  <a16:creationId xmlns="" xmlns:a16="http://schemas.microsoft.com/office/drawing/2014/main" id="{B2FF46DB-2830-4ADB-827A-ACE23918B743}"/>
                </a:ext>
              </a:extLst>
            </p:cNvPr>
            <p:cNvSpPr/>
            <p:nvPr/>
          </p:nvSpPr>
          <p:spPr>
            <a:xfrm>
              <a:off x="8297347" y="3164814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789;p71">
              <a:extLst>
                <a:ext uri="{FF2B5EF4-FFF2-40B4-BE49-F238E27FC236}">
                  <a16:creationId xmlns="" xmlns:a16="http://schemas.microsoft.com/office/drawing/2014/main" id="{4FA1A684-0F9D-4B1E-91FD-53199173A09D}"/>
                </a:ext>
              </a:extLst>
            </p:cNvPr>
            <p:cNvSpPr/>
            <p:nvPr/>
          </p:nvSpPr>
          <p:spPr>
            <a:xfrm>
              <a:off x="8323803" y="3037332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790;p71">
              <a:extLst>
                <a:ext uri="{FF2B5EF4-FFF2-40B4-BE49-F238E27FC236}">
                  <a16:creationId xmlns="" xmlns:a16="http://schemas.microsoft.com/office/drawing/2014/main" id="{8644AC0D-9F96-4F9A-81FB-1AD9BAAE6AEC}"/>
                </a:ext>
              </a:extLst>
            </p:cNvPr>
            <p:cNvSpPr/>
            <p:nvPr/>
          </p:nvSpPr>
          <p:spPr>
            <a:xfrm>
              <a:off x="8416810" y="2900222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791;p71">
              <a:extLst>
                <a:ext uri="{FF2B5EF4-FFF2-40B4-BE49-F238E27FC236}">
                  <a16:creationId xmlns="" xmlns:a16="http://schemas.microsoft.com/office/drawing/2014/main" id="{E1650E7D-6D9B-401D-A284-505CC274FE6C}"/>
                </a:ext>
              </a:extLst>
            </p:cNvPr>
            <p:cNvSpPr/>
            <p:nvPr/>
          </p:nvSpPr>
          <p:spPr>
            <a:xfrm>
              <a:off x="8296291" y="3143976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792;p71">
              <a:extLst>
                <a:ext uri="{FF2B5EF4-FFF2-40B4-BE49-F238E27FC236}">
                  <a16:creationId xmlns="" xmlns:a16="http://schemas.microsoft.com/office/drawing/2014/main" id="{BB9AD6E2-7CAE-4640-9047-61C80B6E9AAA}"/>
                </a:ext>
              </a:extLst>
            </p:cNvPr>
            <p:cNvSpPr/>
            <p:nvPr/>
          </p:nvSpPr>
          <p:spPr>
            <a:xfrm>
              <a:off x="8337440" y="3310735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793;p71">
              <a:extLst>
                <a:ext uri="{FF2B5EF4-FFF2-40B4-BE49-F238E27FC236}">
                  <a16:creationId xmlns="" xmlns:a16="http://schemas.microsoft.com/office/drawing/2014/main" id="{68AB3980-EDA5-4CD1-9D3B-20735A77C347}"/>
                </a:ext>
              </a:extLst>
            </p:cNvPr>
            <p:cNvSpPr/>
            <p:nvPr/>
          </p:nvSpPr>
          <p:spPr>
            <a:xfrm>
              <a:off x="8478534" y="3076608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794;p71">
              <a:extLst>
                <a:ext uri="{FF2B5EF4-FFF2-40B4-BE49-F238E27FC236}">
                  <a16:creationId xmlns="" xmlns:a16="http://schemas.microsoft.com/office/drawing/2014/main" id="{18B6F84D-B6F6-4094-AEC8-3DB29FF3FECE}"/>
                </a:ext>
              </a:extLst>
            </p:cNvPr>
            <p:cNvSpPr/>
            <p:nvPr/>
          </p:nvSpPr>
          <p:spPr>
            <a:xfrm>
              <a:off x="8320585" y="3413343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795;p71">
              <a:extLst>
                <a:ext uri="{FF2B5EF4-FFF2-40B4-BE49-F238E27FC236}">
                  <a16:creationId xmlns="" xmlns:a16="http://schemas.microsoft.com/office/drawing/2014/main" id="{9C3C3E04-C451-42B7-8D65-4ED4245CCE08}"/>
                </a:ext>
              </a:extLst>
            </p:cNvPr>
            <p:cNvSpPr/>
            <p:nvPr/>
          </p:nvSpPr>
          <p:spPr>
            <a:xfrm>
              <a:off x="8319794" y="3419779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796;p71">
              <a:extLst>
                <a:ext uri="{FF2B5EF4-FFF2-40B4-BE49-F238E27FC236}">
                  <a16:creationId xmlns="" xmlns:a16="http://schemas.microsoft.com/office/drawing/2014/main" id="{83561D62-8930-4ACF-8CEF-DF80B3DDFD73}"/>
                </a:ext>
              </a:extLst>
            </p:cNvPr>
            <p:cNvSpPr/>
            <p:nvPr/>
          </p:nvSpPr>
          <p:spPr>
            <a:xfrm>
              <a:off x="8326995" y="3721221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797;p71">
              <a:extLst>
                <a:ext uri="{FF2B5EF4-FFF2-40B4-BE49-F238E27FC236}">
                  <a16:creationId xmlns="" xmlns:a16="http://schemas.microsoft.com/office/drawing/2014/main" id="{E1AB839E-6644-44BA-910F-2F4A199F9536}"/>
                </a:ext>
              </a:extLst>
            </p:cNvPr>
            <p:cNvSpPr/>
            <p:nvPr/>
          </p:nvSpPr>
          <p:spPr>
            <a:xfrm>
              <a:off x="8354269" y="3620222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798;p71">
              <a:extLst>
                <a:ext uri="{FF2B5EF4-FFF2-40B4-BE49-F238E27FC236}">
                  <a16:creationId xmlns="" xmlns:a16="http://schemas.microsoft.com/office/drawing/2014/main" id="{0583C65F-D220-47A3-829C-703BABA9F5C0}"/>
                </a:ext>
              </a:extLst>
            </p:cNvPr>
            <p:cNvSpPr/>
            <p:nvPr/>
          </p:nvSpPr>
          <p:spPr>
            <a:xfrm>
              <a:off x="8510609" y="3395723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799;p71">
              <a:extLst>
                <a:ext uri="{FF2B5EF4-FFF2-40B4-BE49-F238E27FC236}">
                  <a16:creationId xmlns="" xmlns:a16="http://schemas.microsoft.com/office/drawing/2014/main" id="{52001C05-F4A4-4160-B8C7-5EE22AE48FF6}"/>
                </a:ext>
              </a:extLst>
            </p:cNvPr>
            <p:cNvSpPr/>
            <p:nvPr/>
          </p:nvSpPr>
          <p:spPr>
            <a:xfrm>
              <a:off x="8327813" y="3706001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800;p71">
              <a:extLst>
                <a:ext uri="{FF2B5EF4-FFF2-40B4-BE49-F238E27FC236}">
                  <a16:creationId xmlns="" xmlns:a16="http://schemas.microsoft.com/office/drawing/2014/main" id="{911E540C-88E4-4495-9B30-DA9816C689FE}"/>
                </a:ext>
              </a:extLst>
            </p:cNvPr>
            <p:cNvSpPr/>
            <p:nvPr/>
          </p:nvSpPr>
          <p:spPr>
            <a:xfrm>
              <a:off x="8344641" y="4068402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801;p71">
              <a:extLst>
                <a:ext uri="{FF2B5EF4-FFF2-40B4-BE49-F238E27FC236}">
                  <a16:creationId xmlns="" xmlns:a16="http://schemas.microsoft.com/office/drawing/2014/main" id="{371986F0-38A6-4B9D-A3FB-FF269839E710}"/>
                </a:ext>
              </a:extLst>
            </p:cNvPr>
            <p:cNvSpPr/>
            <p:nvPr/>
          </p:nvSpPr>
          <p:spPr>
            <a:xfrm>
              <a:off x="8375107" y="3989006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802;p71">
              <a:extLst>
                <a:ext uri="{FF2B5EF4-FFF2-40B4-BE49-F238E27FC236}">
                  <a16:creationId xmlns="" xmlns:a16="http://schemas.microsoft.com/office/drawing/2014/main" id="{FE188DF7-553F-45F2-A741-1E3B0FD6F5BD}"/>
                </a:ext>
              </a:extLst>
            </p:cNvPr>
            <p:cNvSpPr/>
            <p:nvPr/>
          </p:nvSpPr>
          <p:spPr>
            <a:xfrm>
              <a:off x="8493780" y="3666699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803;p71">
              <a:extLst>
                <a:ext uri="{FF2B5EF4-FFF2-40B4-BE49-F238E27FC236}">
                  <a16:creationId xmlns="" xmlns:a16="http://schemas.microsoft.com/office/drawing/2014/main" id="{D519D15F-CAA2-4BDE-BD8D-0AEA13890831}"/>
                </a:ext>
              </a:extLst>
            </p:cNvPr>
            <p:cNvSpPr/>
            <p:nvPr/>
          </p:nvSpPr>
          <p:spPr>
            <a:xfrm>
              <a:off x="8350260" y="4054765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804;p71">
              <a:extLst>
                <a:ext uri="{FF2B5EF4-FFF2-40B4-BE49-F238E27FC236}">
                  <a16:creationId xmlns="" xmlns:a16="http://schemas.microsoft.com/office/drawing/2014/main" id="{2CA1BEA3-64B7-489E-B546-CEB7D65F934D}"/>
                </a:ext>
              </a:extLst>
            </p:cNvPr>
            <p:cNvSpPr/>
            <p:nvPr/>
          </p:nvSpPr>
          <p:spPr>
            <a:xfrm>
              <a:off x="8347860" y="4065975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805;p71">
              <a:extLst>
                <a:ext uri="{FF2B5EF4-FFF2-40B4-BE49-F238E27FC236}">
                  <a16:creationId xmlns="" xmlns:a16="http://schemas.microsoft.com/office/drawing/2014/main" id="{BC2F6C7C-A979-4E92-BC33-668152E5B2C4}"/>
                </a:ext>
              </a:extLst>
            </p:cNvPr>
            <p:cNvSpPr/>
            <p:nvPr/>
          </p:nvSpPr>
          <p:spPr>
            <a:xfrm>
              <a:off x="8350260" y="4060383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806;p71">
              <a:extLst>
                <a:ext uri="{FF2B5EF4-FFF2-40B4-BE49-F238E27FC236}">
                  <a16:creationId xmlns="" xmlns:a16="http://schemas.microsoft.com/office/drawing/2014/main" id="{819F3FB2-8A47-475E-B66D-8D2FE2F95F13}"/>
                </a:ext>
              </a:extLst>
            </p:cNvPr>
            <p:cNvSpPr/>
            <p:nvPr/>
          </p:nvSpPr>
          <p:spPr>
            <a:xfrm>
              <a:off x="8387927" y="4260826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807;p71">
              <a:extLst>
                <a:ext uri="{FF2B5EF4-FFF2-40B4-BE49-F238E27FC236}">
                  <a16:creationId xmlns="" xmlns:a16="http://schemas.microsoft.com/office/drawing/2014/main" id="{249FA50F-4B5F-41A9-BAD5-6588F8984DDD}"/>
                </a:ext>
              </a:extLst>
            </p:cNvPr>
            <p:cNvSpPr/>
            <p:nvPr/>
          </p:nvSpPr>
          <p:spPr>
            <a:xfrm>
              <a:off x="8444058" y="4013062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808;p71">
              <a:extLst>
                <a:ext uri="{FF2B5EF4-FFF2-40B4-BE49-F238E27FC236}">
                  <a16:creationId xmlns="" xmlns:a16="http://schemas.microsoft.com/office/drawing/2014/main" id="{223DBA52-B944-4F0F-AB0A-DF7BB38F1CAC}"/>
                </a:ext>
              </a:extLst>
            </p:cNvPr>
            <p:cNvSpPr/>
            <p:nvPr/>
          </p:nvSpPr>
          <p:spPr>
            <a:xfrm>
              <a:off x="8373709" y="4278446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" name="Google Shape;846;p44">
            <a:hlinkClick r:id="rId5" action="ppaction://hlinksldjump"/>
            <a:extLst>
              <a:ext uri="{FF2B5EF4-FFF2-40B4-BE49-F238E27FC236}">
                <a16:creationId xmlns="" xmlns:a16="http://schemas.microsoft.com/office/drawing/2014/main" id="{2BB98DA1-5F13-4EC7-BD0E-DF1DE1E33641}"/>
              </a:ext>
            </a:extLst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4" name="Đồng hồ đếm ngược 20s">
            <a:hlinkClick r:id="" action="ppaction://media"/>
            <a:extLst>
              <a:ext uri="{FF2B5EF4-FFF2-40B4-BE49-F238E27FC236}">
                <a16:creationId xmlns="" xmlns:a16="http://schemas.microsoft.com/office/drawing/2014/main" id="{97DED327-726F-4D0B-BDB6-AAA5373EB8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63" y="4400667"/>
            <a:ext cx="1018951" cy="764213"/>
          </a:xfrm>
          <a:prstGeom prst="rect">
            <a:avLst/>
          </a:prstGeom>
        </p:spPr>
      </p:pic>
      <p:sp>
        <p:nvSpPr>
          <p:cNvPr id="185" name="Google Shape;845;p44">
            <a:extLst>
              <a:ext uri="{FF2B5EF4-FFF2-40B4-BE49-F238E27FC236}">
                <a16:creationId xmlns="" xmlns:a16="http://schemas.microsoft.com/office/drawing/2014/main" id="{4C20DFEF-9498-47B3-9579-9CB1E2FC2446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1396213" y="1780921"/>
            <a:ext cx="6992469" cy="2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Tuyên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dứt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triều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Nguyễn.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Tuyên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ta.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Tuyên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sz="2400" b="1" dirty="0">
              <a:solidFill>
                <a:schemeClr val="tx1"/>
              </a:solidFill>
            </a:endParaRPr>
          </a:p>
        </p:txBody>
      </p:sp>
      <p:sp>
        <p:nvSpPr>
          <p:cNvPr id="186" name="Oval 185">
            <a:extLst>
              <a:ext uri="{FF2B5EF4-FFF2-40B4-BE49-F238E27FC236}">
                <a16:creationId xmlns="" xmlns:a16="http://schemas.microsoft.com/office/drawing/2014/main" id="{5B1E5EE2-4063-4F45-89FD-2856796BAB3B}"/>
              </a:ext>
            </a:extLst>
          </p:cNvPr>
          <p:cNvSpPr/>
          <p:nvPr/>
        </p:nvSpPr>
        <p:spPr>
          <a:xfrm>
            <a:off x="1306093" y="2604389"/>
            <a:ext cx="446196" cy="507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4" name="Google Shape;3541;p80">
            <a:extLst>
              <a:ext uri="{FF2B5EF4-FFF2-40B4-BE49-F238E27FC236}">
                <a16:creationId xmlns="" xmlns:a16="http://schemas.microsoft.com/office/drawing/2014/main" id="{0276B132-B1FC-4A74-8017-340DAAD20D79}"/>
              </a:ext>
            </a:extLst>
          </p:cNvPr>
          <p:cNvGrpSpPr/>
          <p:nvPr/>
        </p:nvGrpSpPr>
        <p:grpSpPr>
          <a:xfrm>
            <a:off x="5712046" y="4015252"/>
            <a:ext cx="2723279" cy="932074"/>
            <a:chOff x="2700100" y="4201800"/>
            <a:chExt cx="1951425" cy="616500"/>
          </a:xfrm>
        </p:grpSpPr>
        <p:sp>
          <p:nvSpPr>
            <p:cNvPr id="205" name="Google Shape;3542;p80">
              <a:extLst>
                <a:ext uri="{FF2B5EF4-FFF2-40B4-BE49-F238E27FC236}">
                  <a16:creationId xmlns="" xmlns:a16="http://schemas.microsoft.com/office/drawing/2014/main" id="{E7471243-2E87-47C8-BA65-30DEBB577F2A}"/>
                </a:ext>
              </a:extLst>
            </p:cNvPr>
            <p:cNvSpPr/>
            <p:nvPr/>
          </p:nvSpPr>
          <p:spPr>
            <a:xfrm>
              <a:off x="3688725" y="4598125"/>
              <a:ext cx="158075" cy="220175"/>
            </a:xfrm>
            <a:custGeom>
              <a:avLst/>
              <a:gdLst/>
              <a:ahLst/>
              <a:cxnLst/>
              <a:rect l="l" t="t" r="r" b="b"/>
              <a:pathLst>
                <a:path w="6323" h="8807" extrusionOk="0">
                  <a:moveTo>
                    <a:pt x="2732" y="1"/>
                  </a:moveTo>
                  <a:cubicBezTo>
                    <a:pt x="2605" y="1"/>
                    <a:pt x="2484" y="17"/>
                    <a:pt x="2371" y="51"/>
                  </a:cubicBezTo>
                  <a:cubicBezTo>
                    <a:pt x="2371" y="51"/>
                    <a:pt x="3465" y="2057"/>
                    <a:pt x="3830" y="2544"/>
                  </a:cubicBezTo>
                  <a:cubicBezTo>
                    <a:pt x="3830" y="2544"/>
                    <a:pt x="1429" y="4550"/>
                    <a:pt x="0" y="5097"/>
                  </a:cubicBezTo>
                  <a:cubicBezTo>
                    <a:pt x="0" y="5097"/>
                    <a:pt x="1034" y="6191"/>
                    <a:pt x="1824" y="6738"/>
                  </a:cubicBezTo>
                  <a:cubicBezTo>
                    <a:pt x="1824" y="6738"/>
                    <a:pt x="2402" y="6404"/>
                    <a:pt x="2675" y="5887"/>
                  </a:cubicBezTo>
                  <a:cubicBezTo>
                    <a:pt x="2707" y="5833"/>
                    <a:pt x="2733" y="5808"/>
                    <a:pt x="2752" y="5808"/>
                  </a:cubicBezTo>
                  <a:cubicBezTo>
                    <a:pt x="2918" y="5808"/>
                    <a:pt x="2675" y="7559"/>
                    <a:pt x="2675" y="7559"/>
                  </a:cubicBezTo>
                  <a:cubicBezTo>
                    <a:pt x="2675" y="7559"/>
                    <a:pt x="3344" y="8471"/>
                    <a:pt x="4620" y="8744"/>
                  </a:cubicBezTo>
                  <a:cubicBezTo>
                    <a:pt x="4799" y="8788"/>
                    <a:pt x="4960" y="8807"/>
                    <a:pt x="5107" y="8807"/>
                  </a:cubicBezTo>
                  <a:cubicBezTo>
                    <a:pt x="5988" y="8807"/>
                    <a:pt x="6323" y="8137"/>
                    <a:pt x="6323" y="8137"/>
                  </a:cubicBezTo>
                  <a:cubicBezTo>
                    <a:pt x="6323" y="8137"/>
                    <a:pt x="5776" y="4945"/>
                    <a:pt x="5897" y="3304"/>
                  </a:cubicBezTo>
                  <a:cubicBezTo>
                    <a:pt x="6008" y="1804"/>
                    <a:pt x="4065" y="1"/>
                    <a:pt x="2732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3543;p80">
              <a:extLst>
                <a:ext uri="{FF2B5EF4-FFF2-40B4-BE49-F238E27FC236}">
                  <a16:creationId xmlns="" xmlns:a16="http://schemas.microsoft.com/office/drawing/2014/main" id="{ABF09DF4-E5AA-4F0D-AF17-6AD58FED3D72}"/>
                </a:ext>
              </a:extLst>
            </p:cNvPr>
            <p:cNvSpPr/>
            <p:nvPr/>
          </p:nvSpPr>
          <p:spPr>
            <a:xfrm>
              <a:off x="3760900" y="4635875"/>
              <a:ext cx="91975" cy="58950"/>
            </a:xfrm>
            <a:custGeom>
              <a:avLst/>
              <a:gdLst/>
              <a:ahLst/>
              <a:cxnLst/>
              <a:rect l="l" t="t" r="r" b="b"/>
              <a:pathLst>
                <a:path w="3679" h="2358" extrusionOk="0">
                  <a:moveTo>
                    <a:pt x="822" y="0"/>
                  </a:moveTo>
                  <a:cubicBezTo>
                    <a:pt x="822" y="0"/>
                    <a:pt x="1" y="396"/>
                    <a:pt x="1338" y="1520"/>
                  </a:cubicBezTo>
                  <a:cubicBezTo>
                    <a:pt x="2025" y="2111"/>
                    <a:pt x="2636" y="2358"/>
                    <a:pt x="3061" y="2358"/>
                  </a:cubicBezTo>
                  <a:cubicBezTo>
                    <a:pt x="3446" y="2358"/>
                    <a:pt x="3679" y="2156"/>
                    <a:pt x="3679" y="1824"/>
                  </a:cubicBezTo>
                  <a:cubicBezTo>
                    <a:pt x="3648" y="1155"/>
                    <a:pt x="822" y="0"/>
                    <a:pt x="822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3544;p80">
              <a:extLst>
                <a:ext uri="{FF2B5EF4-FFF2-40B4-BE49-F238E27FC236}">
                  <a16:creationId xmlns="" xmlns:a16="http://schemas.microsoft.com/office/drawing/2014/main" id="{5D125711-DA15-4F73-A1FF-FEE749A0160B}"/>
                </a:ext>
              </a:extLst>
            </p:cNvPr>
            <p:cNvSpPr/>
            <p:nvPr/>
          </p:nvSpPr>
          <p:spPr>
            <a:xfrm>
              <a:off x="4150725" y="4517325"/>
              <a:ext cx="171000" cy="230450"/>
            </a:xfrm>
            <a:custGeom>
              <a:avLst/>
              <a:gdLst/>
              <a:ahLst/>
              <a:cxnLst/>
              <a:rect l="l" t="t" r="r" b="b"/>
              <a:pathLst>
                <a:path w="6840" h="9218" extrusionOk="0">
                  <a:moveTo>
                    <a:pt x="2858" y="1"/>
                  </a:moveTo>
                  <a:cubicBezTo>
                    <a:pt x="1490" y="31"/>
                    <a:pt x="1" y="2736"/>
                    <a:pt x="670" y="4226"/>
                  </a:cubicBezTo>
                  <a:cubicBezTo>
                    <a:pt x="1338" y="5745"/>
                    <a:pt x="1885" y="8907"/>
                    <a:pt x="1885" y="8907"/>
                  </a:cubicBezTo>
                  <a:cubicBezTo>
                    <a:pt x="1885" y="8907"/>
                    <a:pt x="2210" y="9217"/>
                    <a:pt x="2759" y="9217"/>
                  </a:cubicBezTo>
                  <a:cubicBezTo>
                    <a:pt x="3034" y="9217"/>
                    <a:pt x="3365" y="9140"/>
                    <a:pt x="3740" y="8907"/>
                  </a:cubicBezTo>
                  <a:cubicBezTo>
                    <a:pt x="4834" y="8238"/>
                    <a:pt x="5138" y="7144"/>
                    <a:pt x="5138" y="7144"/>
                  </a:cubicBezTo>
                  <a:cubicBezTo>
                    <a:pt x="5138" y="7144"/>
                    <a:pt x="4274" y="5517"/>
                    <a:pt x="4474" y="5517"/>
                  </a:cubicBezTo>
                  <a:cubicBezTo>
                    <a:pt x="4493" y="5517"/>
                    <a:pt x="4521" y="5532"/>
                    <a:pt x="4560" y="5563"/>
                  </a:cubicBezTo>
                  <a:cubicBezTo>
                    <a:pt x="4986" y="5958"/>
                    <a:pt x="5655" y="6110"/>
                    <a:pt x="5655" y="6110"/>
                  </a:cubicBezTo>
                  <a:cubicBezTo>
                    <a:pt x="6202" y="5289"/>
                    <a:pt x="6840" y="3922"/>
                    <a:pt x="6840" y="3922"/>
                  </a:cubicBezTo>
                  <a:cubicBezTo>
                    <a:pt x="5290" y="3891"/>
                    <a:pt x="2341" y="2827"/>
                    <a:pt x="2341" y="2827"/>
                  </a:cubicBezTo>
                  <a:cubicBezTo>
                    <a:pt x="2524" y="2250"/>
                    <a:pt x="2858" y="1"/>
                    <a:pt x="2858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3545;p80">
              <a:extLst>
                <a:ext uri="{FF2B5EF4-FFF2-40B4-BE49-F238E27FC236}">
                  <a16:creationId xmlns="" xmlns:a16="http://schemas.microsoft.com/office/drawing/2014/main" id="{864C1C98-6ED8-4747-8A9B-3673B513DA3A}"/>
                </a:ext>
              </a:extLst>
            </p:cNvPr>
            <p:cNvSpPr/>
            <p:nvPr/>
          </p:nvSpPr>
          <p:spPr>
            <a:xfrm>
              <a:off x="4146175" y="4562150"/>
              <a:ext cx="79825" cy="76125"/>
            </a:xfrm>
            <a:custGeom>
              <a:avLst/>
              <a:gdLst/>
              <a:ahLst/>
              <a:cxnLst/>
              <a:rect l="l" t="t" r="r" b="b"/>
              <a:pathLst>
                <a:path w="3193" h="3045" extrusionOk="0">
                  <a:moveTo>
                    <a:pt x="2280" y="1"/>
                  </a:moveTo>
                  <a:cubicBezTo>
                    <a:pt x="2280" y="1"/>
                    <a:pt x="1" y="2037"/>
                    <a:pt x="244" y="2706"/>
                  </a:cubicBezTo>
                  <a:cubicBezTo>
                    <a:pt x="317" y="2925"/>
                    <a:pt x="487" y="3044"/>
                    <a:pt x="713" y="3044"/>
                  </a:cubicBezTo>
                  <a:cubicBezTo>
                    <a:pt x="1145" y="3044"/>
                    <a:pt x="1782" y="2610"/>
                    <a:pt x="2341" y="1612"/>
                  </a:cubicBezTo>
                  <a:cubicBezTo>
                    <a:pt x="3192" y="92"/>
                    <a:pt x="2280" y="1"/>
                    <a:pt x="2280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3546;p80">
              <a:extLst>
                <a:ext uri="{FF2B5EF4-FFF2-40B4-BE49-F238E27FC236}">
                  <a16:creationId xmlns="" xmlns:a16="http://schemas.microsoft.com/office/drawing/2014/main" id="{C1AE92F6-A5B7-4DB5-B386-B96883940B6E}"/>
                </a:ext>
              </a:extLst>
            </p:cNvPr>
            <p:cNvSpPr/>
            <p:nvPr/>
          </p:nvSpPr>
          <p:spPr>
            <a:xfrm>
              <a:off x="3664400" y="4559150"/>
              <a:ext cx="103375" cy="63275"/>
            </a:xfrm>
            <a:custGeom>
              <a:avLst/>
              <a:gdLst/>
              <a:ahLst/>
              <a:cxnLst/>
              <a:rect l="l" t="t" r="r" b="b"/>
              <a:pathLst>
                <a:path w="4135" h="2531" extrusionOk="0">
                  <a:moveTo>
                    <a:pt x="2665" y="1"/>
                  </a:moveTo>
                  <a:cubicBezTo>
                    <a:pt x="1684" y="1"/>
                    <a:pt x="718" y="376"/>
                    <a:pt x="1" y="1094"/>
                  </a:cubicBezTo>
                  <a:cubicBezTo>
                    <a:pt x="260" y="1851"/>
                    <a:pt x="977" y="2531"/>
                    <a:pt x="2083" y="2531"/>
                  </a:cubicBezTo>
                  <a:cubicBezTo>
                    <a:pt x="2663" y="2531"/>
                    <a:pt x="3350" y="2344"/>
                    <a:pt x="4134" y="1884"/>
                  </a:cubicBezTo>
                  <a:lnTo>
                    <a:pt x="3831" y="182"/>
                  </a:lnTo>
                  <a:cubicBezTo>
                    <a:pt x="3450" y="61"/>
                    <a:pt x="3056" y="1"/>
                    <a:pt x="2665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3547;p80">
              <a:extLst>
                <a:ext uri="{FF2B5EF4-FFF2-40B4-BE49-F238E27FC236}">
                  <a16:creationId xmlns="" xmlns:a16="http://schemas.microsoft.com/office/drawing/2014/main" id="{1BE069F8-5B69-4B07-8DEE-1071A75C788A}"/>
                </a:ext>
              </a:extLst>
            </p:cNvPr>
            <p:cNvSpPr/>
            <p:nvPr/>
          </p:nvSpPr>
          <p:spPr>
            <a:xfrm>
              <a:off x="3658325" y="4525425"/>
              <a:ext cx="101850" cy="61075"/>
            </a:xfrm>
            <a:custGeom>
              <a:avLst/>
              <a:gdLst/>
              <a:ahLst/>
              <a:cxnLst/>
              <a:rect l="l" t="t" r="r" b="b"/>
              <a:pathLst>
                <a:path w="4074" h="2443" extrusionOk="0">
                  <a:moveTo>
                    <a:pt x="2301" y="0"/>
                  </a:moveTo>
                  <a:cubicBezTo>
                    <a:pt x="1773" y="0"/>
                    <a:pt x="1180" y="140"/>
                    <a:pt x="639" y="588"/>
                  </a:cubicBezTo>
                  <a:cubicBezTo>
                    <a:pt x="122" y="1044"/>
                    <a:pt x="1" y="1774"/>
                    <a:pt x="244" y="2443"/>
                  </a:cubicBezTo>
                  <a:cubicBezTo>
                    <a:pt x="961" y="1725"/>
                    <a:pt x="1927" y="1350"/>
                    <a:pt x="2908" y="1350"/>
                  </a:cubicBezTo>
                  <a:cubicBezTo>
                    <a:pt x="3299" y="1350"/>
                    <a:pt x="3693" y="1410"/>
                    <a:pt x="4074" y="1531"/>
                  </a:cubicBezTo>
                  <a:lnTo>
                    <a:pt x="3861" y="376"/>
                  </a:lnTo>
                  <a:cubicBezTo>
                    <a:pt x="3861" y="376"/>
                    <a:pt x="3168" y="0"/>
                    <a:pt x="230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3548;p80">
              <a:extLst>
                <a:ext uri="{FF2B5EF4-FFF2-40B4-BE49-F238E27FC236}">
                  <a16:creationId xmlns="" xmlns:a16="http://schemas.microsoft.com/office/drawing/2014/main" id="{06184EC6-DD1A-4969-89EF-EA3E8BAB0AD6}"/>
                </a:ext>
              </a:extLst>
            </p:cNvPr>
            <p:cNvSpPr/>
            <p:nvPr/>
          </p:nvSpPr>
          <p:spPr>
            <a:xfrm>
              <a:off x="3691000" y="4562200"/>
              <a:ext cx="68100" cy="46200"/>
            </a:xfrm>
            <a:custGeom>
              <a:avLst/>
              <a:gdLst/>
              <a:ahLst/>
              <a:cxnLst/>
              <a:rect l="l" t="t" r="r" b="b"/>
              <a:pathLst>
                <a:path w="2724" h="1848" extrusionOk="0">
                  <a:moveTo>
                    <a:pt x="1329" y="0"/>
                  </a:moveTo>
                  <a:cubicBezTo>
                    <a:pt x="886" y="0"/>
                    <a:pt x="421" y="188"/>
                    <a:pt x="31" y="364"/>
                  </a:cubicBezTo>
                  <a:cubicBezTo>
                    <a:pt x="1" y="364"/>
                    <a:pt x="31" y="394"/>
                    <a:pt x="61" y="394"/>
                  </a:cubicBezTo>
                  <a:cubicBezTo>
                    <a:pt x="468" y="320"/>
                    <a:pt x="931" y="123"/>
                    <a:pt x="1354" y="123"/>
                  </a:cubicBezTo>
                  <a:cubicBezTo>
                    <a:pt x="1627" y="123"/>
                    <a:pt x="1883" y="205"/>
                    <a:pt x="2098" y="455"/>
                  </a:cubicBezTo>
                  <a:cubicBezTo>
                    <a:pt x="2432" y="820"/>
                    <a:pt x="2493" y="1336"/>
                    <a:pt x="2584" y="1792"/>
                  </a:cubicBezTo>
                  <a:cubicBezTo>
                    <a:pt x="2597" y="1830"/>
                    <a:pt x="2626" y="1847"/>
                    <a:pt x="2652" y="1847"/>
                  </a:cubicBezTo>
                  <a:cubicBezTo>
                    <a:pt x="2690" y="1847"/>
                    <a:pt x="2723" y="1815"/>
                    <a:pt x="2706" y="1762"/>
                  </a:cubicBezTo>
                  <a:cubicBezTo>
                    <a:pt x="2645" y="1215"/>
                    <a:pt x="2523" y="546"/>
                    <a:pt x="2037" y="212"/>
                  </a:cubicBezTo>
                  <a:cubicBezTo>
                    <a:pt x="1819" y="59"/>
                    <a:pt x="1577" y="0"/>
                    <a:pt x="132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3549;p80">
              <a:extLst>
                <a:ext uri="{FF2B5EF4-FFF2-40B4-BE49-F238E27FC236}">
                  <a16:creationId xmlns="" xmlns:a16="http://schemas.microsoft.com/office/drawing/2014/main" id="{EAE236E9-2ACE-49E8-9D7B-C558DB02073B}"/>
                </a:ext>
              </a:extLst>
            </p:cNvPr>
            <p:cNvSpPr/>
            <p:nvPr/>
          </p:nvSpPr>
          <p:spPr>
            <a:xfrm>
              <a:off x="3720025" y="4575050"/>
              <a:ext cx="36900" cy="17375"/>
            </a:xfrm>
            <a:custGeom>
              <a:avLst/>
              <a:gdLst/>
              <a:ahLst/>
              <a:cxnLst/>
              <a:rect l="l" t="t" r="r" b="b"/>
              <a:pathLst>
                <a:path w="1476" h="695" extrusionOk="0">
                  <a:moveTo>
                    <a:pt x="528" y="1"/>
                  </a:moveTo>
                  <a:cubicBezTo>
                    <a:pt x="352" y="1"/>
                    <a:pt x="178" y="71"/>
                    <a:pt x="25" y="245"/>
                  </a:cubicBezTo>
                  <a:cubicBezTo>
                    <a:pt x="0" y="294"/>
                    <a:pt x="16" y="344"/>
                    <a:pt x="56" y="344"/>
                  </a:cubicBezTo>
                  <a:cubicBezTo>
                    <a:pt x="64" y="344"/>
                    <a:pt x="75" y="342"/>
                    <a:pt x="86" y="336"/>
                  </a:cubicBezTo>
                  <a:cubicBezTo>
                    <a:pt x="234" y="225"/>
                    <a:pt x="371" y="159"/>
                    <a:pt x="525" y="159"/>
                  </a:cubicBezTo>
                  <a:cubicBezTo>
                    <a:pt x="623" y="159"/>
                    <a:pt x="727" y="186"/>
                    <a:pt x="846" y="245"/>
                  </a:cubicBezTo>
                  <a:cubicBezTo>
                    <a:pt x="1028" y="336"/>
                    <a:pt x="1150" y="518"/>
                    <a:pt x="1332" y="670"/>
                  </a:cubicBezTo>
                  <a:cubicBezTo>
                    <a:pt x="1349" y="687"/>
                    <a:pt x="1368" y="695"/>
                    <a:pt x="1387" y="695"/>
                  </a:cubicBezTo>
                  <a:cubicBezTo>
                    <a:pt x="1434" y="695"/>
                    <a:pt x="1475" y="645"/>
                    <a:pt x="1454" y="579"/>
                  </a:cubicBezTo>
                  <a:cubicBezTo>
                    <a:pt x="1232" y="276"/>
                    <a:pt x="876" y="1"/>
                    <a:pt x="528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3550;p80">
              <a:extLst>
                <a:ext uri="{FF2B5EF4-FFF2-40B4-BE49-F238E27FC236}">
                  <a16:creationId xmlns="" xmlns:a16="http://schemas.microsoft.com/office/drawing/2014/main" id="{8E0FA028-6D95-43CF-A448-BAFD23A02EB4}"/>
                </a:ext>
              </a:extLst>
            </p:cNvPr>
            <p:cNvSpPr/>
            <p:nvPr/>
          </p:nvSpPr>
          <p:spPr>
            <a:xfrm>
              <a:off x="4199375" y="4467400"/>
              <a:ext cx="97950" cy="65075"/>
            </a:xfrm>
            <a:custGeom>
              <a:avLst/>
              <a:gdLst/>
              <a:ahLst/>
              <a:cxnLst/>
              <a:rect l="l" t="t" r="r" b="b"/>
              <a:pathLst>
                <a:path w="3918" h="2603" extrusionOk="0">
                  <a:moveTo>
                    <a:pt x="2311" y="0"/>
                  </a:moveTo>
                  <a:cubicBezTo>
                    <a:pt x="1484" y="0"/>
                    <a:pt x="664" y="278"/>
                    <a:pt x="0" y="812"/>
                  </a:cubicBezTo>
                  <a:lnTo>
                    <a:pt x="304" y="2514"/>
                  </a:lnTo>
                  <a:cubicBezTo>
                    <a:pt x="647" y="2575"/>
                    <a:pt x="962" y="2603"/>
                    <a:pt x="1251" y="2603"/>
                  </a:cubicBezTo>
                  <a:cubicBezTo>
                    <a:pt x="3143" y="2603"/>
                    <a:pt x="3917" y="1411"/>
                    <a:pt x="3891" y="356"/>
                  </a:cubicBezTo>
                  <a:cubicBezTo>
                    <a:pt x="3388" y="117"/>
                    <a:pt x="2848" y="0"/>
                    <a:pt x="231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3551;p80">
              <a:extLst>
                <a:ext uri="{FF2B5EF4-FFF2-40B4-BE49-F238E27FC236}">
                  <a16:creationId xmlns="" xmlns:a16="http://schemas.microsoft.com/office/drawing/2014/main" id="{906989B3-1B93-47E3-8CBB-BB4FEF65793C}"/>
                </a:ext>
              </a:extLst>
            </p:cNvPr>
            <p:cNvSpPr/>
            <p:nvPr/>
          </p:nvSpPr>
          <p:spPr>
            <a:xfrm>
              <a:off x="4194050" y="4432375"/>
              <a:ext cx="102600" cy="55350"/>
            </a:xfrm>
            <a:custGeom>
              <a:avLst/>
              <a:gdLst/>
              <a:ahLst/>
              <a:cxnLst/>
              <a:rect l="l" t="t" r="r" b="b"/>
              <a:pathLst>
                <a:path w="4104" h="2214" extrusionOk="0">
                  <a:moveTo>
                    <a:pt x="2256" y="0"/>
                  </a:moveTo>
                  <a:cubicBezTo>
                    <a:pt x="944" y="0"/>
                    <a:pt x="0" y="1028"/>
                    <a:pt x="0" y="1028"/>
                  </a:cubicBezTo>
                  <a:lnTo>
                    <a:pt x="213" y="2213"/>
                  </a:lnTo>
                  <a:cubicBezTo>
                    <a:pt x="877" y="1679"/>
                    <a:pt x="1697" y="1401"/>
                    <a:pt x="2524" y="1401"/>
                  </a:cubicBezTo>
                  <a:cubicBezTo>
                    <a:pt x="3061" y="1401"/>
                    <a:pt x="3601" y="1518"/>
                    <a:pt x="4104" y="1757"/>
                  </a:cubicBezTo>
                  <a:cubicBezTo>
                    <a:pt x="4104" y="1058"/>
                    <a:pt x="3739" y="389"/>
                    <a:pt x="3101" y="146"/>
                  </a:cubicBezTo>
                  <a:cubicBezTo>
                    <a:pt x="2807" y="43"/>
                    <a:pt x="2524" y="0"/>
                    <a:pt x="225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3552;p80">
              <a:extLst>
                <a:ext uri="{FF2B5EF4-FFF2-40B4-BE49-F238E27FC236}">
                  <a16:creationId xmlns="" xmlns:a16="http://schemas.microsoft.com/office/drawing/2014/main" id="{561FDE49-337F-40D9-9D89-722279C2E3D6}"/>
                </a:ext>
              </a:extLst>
            </p:cNvPr>
            <p:cNvSpPr/>
            <p:nvPr/>
          </p:nvSpPr>
          <p:spPr>
            <a:xfrm>
              <a:off x="4209250" y="4470650"/>
              <a:ext cx="57025" cy="57950"/>
            </a:xfrm>
            <a:custGeom>
              <a:avLst/>
              <a:gdLst/>
              <a:ahLst/>
              <a:cxnLst/>
              <a:rect l="l" t="t" r="r" b="b"/>
              <a:pathLst>
                <a:path w="2281" h="2318" extrusionOk="0">
                  <a:moveTo>
                    <a:pt x="1815" y="1"/>
                  </a:moveTo>
                  <a:cubicBezTo>
                    <a:pt x="1256" y="1"/>
                    <a:pt x="639" y="89"/>
                    <a:pt x="304" y="591"/>
                  </a:cubicBezTo>
                  <a:cubicBezTo>
                    <a:pt x="0" y="1077"/>
                    <a:pt x="92" y="1716"/>
                    <a:pt x="213" y="2263"/>
                  </a:cubicBezTo>
                  <a:cubicBezTo>
                    <a:pt x="226" y="2301"/>
                    <a:pt x="255" y="2318"/>
                    <a:pt x="284" y="2318"/>
                  </a:cubicBezTo>
                  <a:cubicBezTo>
                    <a:pt x="324" y="2318"/>
                    <a:pt x="365" y="2285"/>
                    <a:pt x="365" y="2232"/>
                  </a:cubicBezTo>
                  <a:cubicBezTo>
                    <a:pt x="274" y="1746"/>
                    <a:pt x="122" y="1138"/>
                    <a:pt x="396" y="682"/>
                  </a:cubicBezTo>
                  <a:cubicBezTo>
                    <a:pt x="760" y="13"/>
                    <a:pt x="1642" y="165"/>
                    <a:pt x="2280" y="74"/>
                  </a:cubicBezTo>
                  <a:cubicBezTo>
                    <a:pt x="2280" y="44"/>
                    <a:pt x="2280" y="13"/>
                    <a:pt x="2250" y="13"/>
                  </a:cubicBezTo>
                  <a:cubicBezTo>
                    <a:pt x="2114" y="7"/>
                    <a:pt x="1966" y="1"/>
                    <a:pt x="181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3553;p80">
              <a:extLst>
                <a:ext uri="{FF2B5EF4-FFF2-40B4-BE49-F238E27FC236}">
                  <a16:creationId xmlns="" xmlns:a16="http://schemas.microsoft.com/office/drawing/2014/main" id="{B735CD79-C1F7-47D5-8CD3-F48B869CD15E}"/>
                </a:ext>
              </a:extLst>
            </p:cNvPr>
            <p:cNvSpPr/>
            <p:nvPr/>
          </p:nvSpPr>
          <p:spPr>
            <a:xfrm>
              <a:off x="4211000" y="4488175"/>
              <a:ext cx="32475" cy="24500"/>
            </a:xfrm>
            <a:custGeom>
              <a:avLst/>
              <a:gdLst/>
              <a:ahLst/>
              <a:cxnLst/>
              <a:rect l="l" t="t" r="r" b="b"/>
              <a:pathLst>
                <a:path w="1299" h="980" extrusionOk="0">
                  <a:moveTo>
                    <a:pt x="901" y="1"/>
                  </a:moveTo>
                  <a:cubicBezTo>
                    <a:pt x="469" y="1"/>
                    <a:pt x="141" y="438"/>
                    <a:pt x="22" y="893"/>
                  </a:cubicBezTo>
                  <a:cubicBezTo>
                    <a:pt x="0" y="936"/>
                    <a:pt x="55" y="979"/>
                    <a:pt x="110" y="979"/>
                  </a:cubicBezTo>
                  <a:cubicBezTo>
                    <a:pt x="133" y="979"/>
                    <a:pt x="156" y="972"/>
                    <a:pt x="174" y="954"/>
                  </a:cubicBezTo>
                  <a:cubicBezTo>
                    <a:pt x="295" y="741"/>
                    <a:pt x="326" y="528"/>
                    <a:pt x="508" y="346"/>
                  </a:cubicBezTo>
                  <a:cubicBezTo>
                    <a:pt x="621" y="195"/>
                    <a:pt x="758" y="138"/>
                    <a:pt x="910" y="138"/>
                  </a:cubicBezTo>
                  <a:cubicBezTo>
                    <a:pt x="1004" y="138"/>
                    <a:pt x="1103" y="159"/>
                    <a:pt x="1207" y="194"/>
                  </a:cubicBezTo>
                  <a:cubicBezTo>
                    <a:pt x="1268" y="194"/>
                    <a:pt x="1298" y="133"/>
                    <a:pt x="1268" y="103"/>
                  </a:cubicBezTo>
                  <a:cubicBezTo>
                    <a:pt x="1139" y="32"/>
                    <a:pt x="1016" y="1"/>
                    <a:pt x="9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3554;p80">
              <a:extLst>
                <a:ext uri="{FF2B5EF4-FFF2-40B4-BE49-F238E27FC236}">
                  <a16:creationId xmlns="" xmlns:a16="http://schemas.microsoft.com/office/drawing/2014/main" id="{F402390D-DEA3-4DB5-8B02-E5504F59CB51}"/>
                </a:ext>
              </a:extLst>
            </p:cNvPr>
            <p:cNvSpPr/>
            <p:nvPr/>
          </p:nvSpPr>
          <p:spPr>
            <a:xfrm>
              <a:off x="3703900" y="4263800"/>
              <a:ext cx="510700" cy="442300"/>
            </a:xfrm>
            <a:custGeom>
              <a:avLst/>
              <a:gdLst/>
              <a:ahLst/>
              <a:cxnLst/>
              <a:rect l="l" t="t" r="r" b="b"/>
              <a:pathLst>
                <a:path w="20428" h="17692" extrusionOk="0">
                  <a:moveTo>
                    <a:pt x="9368" y="1"/>
                  </a:moveTo>
                  <a:cubicBezTo>
                    <a:pt x="4824" y="1"/>
                    <a:pt x="0" y="1843"/>
                    <a:pt x="1673" y="10263"/>
                  </a:cubicBezTo>
                  <a:cubicBezTo>
                    <a:pt x="1673" y="10263"/>
                    <a:pt x="2159" y="13607"/>
                    <a:pt x="3254" y="15096"/>
                  </a:cubicBezTo>
                  <a:cubicBezTo>
                    <a:pt x="4216" y="16444"/>
                    <a:pt x="6772" y="17692"/>
                    <a:pt x="9907" y="17692"/>
                  </a:cubicBezTo>
                  <a:cubicBezTo>
                    <a:pt x="10236" y="17692"/>
                    <a:pt x="10572" y="17678"/>
                    <a:pt x="10913" y="17649"/>
                  </a:cubicBezTo>
                  <a:cubicBezTo>
                    <a:pt x="14530" y="17376"/>
                    <a:pt x="19059" y="15370"/>
                    <a:pt x="19698" y="12604"/>
                  </a:cubicBezTo>
                  <a:cubicBezTo>
                    <a:pt x="20306" y="9838"/>
                    <a:pt x="20427" y="8014"/>
                    <a:pt x="19637" y="5430"/>
                  </a:cubicBezTo>
                  <a:cubicBezTo>
                    <a:pt x="18847" y="2877"/>
                    <a:pt x="18512" y="1722"/>
                    <a:pt x="15868" y="993"/>
                  </a:cubicBezTo>
                  <a:cubicBezTo>
                    <a:pt x="14870" y="703"/>
                    <a:pt x="12172" y="1"/>
                    <a:pt x="936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3555;p80">
              <a:extLst>
                <a:ext uri="{FF2B5EF4-FFF2-40B4-BE49-F238E27FC236}">
                  <a16:creationId xmlns="" xmlns:a16="http://schemas.microsoft.com/office/drawing/2014/main" id="{ADD19F92-EA47-497B-BC81-CA63B672A055}"/>
                </a:ext>
              </a:extLst>
            </p:cNvPr>
            <p:cNvSpPr/>
            <p:nvPr/>
          </p:nvSpPr>
          <p:spPr>
            <a:xfrm>
              <a:off x="3809550" y="4432225"/>
              <a:ext cx="38775" cy="38325"/>
            </a:xfrm>
            <a:custGeom>
              <a:avLst/>
              <a:gdLst/>
              <a:ahLst/>
              <a:cxnLst/>
              <a:rect l="l" t="t" r="r" b="b"/>
              <a:pathLst>
                <a:path w="1551" h="1533" extrusionOk="0">
                  <a:moveTo>
                    <a:pt x="1459" y="0"/>
                  </a:moveTo>
                  <a:cubicBezTo>
                    <a:pt x="851" y="92"/>
                    <a:pt x="31" y="851"/>
                    <a:pt x="0" y="1490"/>
                  </a:cubicBezTo>
                  <a:cubicBezTo>
                    <a:pt x="0" y="1511"/>
                    <a:pt x="31" y="1533"/>
                    <a:pt x="59" y="1533"/>
                  </a:cubicBezTo>
                  <a:cubicBezTo>
                    <a:pt x="71" y="1533"/>
                    <a:pt x="83" y="1529"/>
                    <a:pt x="91" y="1520"/>
                  </a:cubicBezTo>
                  <a:cubicBezTo>
                    <a:pt x="395" y="851"/>
                    <a:pt x="821" y="426"/>
                    <a:pt x="1490" y="152"/>
                  </a:cubicBezTo>
                  <a:cubicBezTo>
                    <a:pt x="1550" y="122"/>
                    <a:pt x="1550" y="0"/>
                    <a:pt x="14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3556;p80">
              <a:extLst>
                <a:ext uri="{FF2B5EF4-FFF2-40B4-BE49-F238E27FC236}">
                  <a16:creationId xmlns="" xmlns:a16="http://schemas.microsoft.com/office/drawing/2014/main" id="{EC3C38EC-93AE-4A2B-8289-3E5C3E47A9FE}"/>
                </a:ext>
              </a:extLst>
            </p:cNvPr>
            <p:cNvSpPr/>
            <p:nvPr/>
          </p:nvSpPr>
          <p:spPr>
            <a:xfrm>
              <a:off x="4065625" y="4386650"/>
              <a:ext cx="51325" cy="16300"/>
            </a:xfrm>
            <a:custGeom>
              <a:avLst/>
              <a:gdLst/>
              <a:ahLst/>
              <a:cxnLst/>
              <a:rect l="l" t="t" r="r" b="b"/>
              <a:pathLst>
                <a:path w="2053" h="652" extrusionOk="0">
                  <a:moveTo>
                    <a:pt x="601" y="1"/>
                  </a:moveTo>
                  <a:cubicBezTo>
                    <a:pt x="405" y="1"/>
                    <a:pt x="219" y="29"/>
                    <a:pt x="61" y="91"/>
                  </a:cubicBezTo>
                  <a:cubicBezTo>
                    <a:pt x="1" y="121"/>
                    <a:pt x="1" y="212"/>
                    <a:pt x="61" y="212"/>
                  </a:cubicBezTo>
                  <a:cubicBezTo>
                    <a:pt x="700" y="243"/>
                    <a:pt x="1308" y="243"/>
                    <a:pt x="1824" y="638"/>
                  </a:cubicBezTo>
                  <a:cubicBezTo>
                    <a:pt x="1844" y="648"/>
                    <a:pt x="1863" y="652"/>
                    <a:pt x="1882" y="652"/>
                  </a:cubicBezTo>
                  <a:cubicBezTo>
                    <a:pt x="1979" y="652"/>
                    <a:pt x="2053" y="532"/>
                    <a:pt x="1976" y="456"/>
                  </a:cubicBezTo>
                  <a:cubicBezTo>
                    <a:pt x="1630" y="174"/>
                    <a:pt x="1084" y="1"/>
                    <a:pt x="6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3557;p80">
              <a:extLst>
                <a:ext uri="{FF2B5EF4-FFF2-40B4-BE49-F238E27FC236}">
                  <a16:creationId xmlns="" xmlns:a16="http://schemas.microsoft.com/office/drawing/2014/main" id="{1495E3ED-5CD7-452E-820C-CA813F01B2A1}"/>
                </a:ext>
              </a:extLst>
            </p:cNvPr>
            <p:cNvSpPr/>
            <p:nvPr/>
          </p:nvSpPr>
          <p:spPr>
            <a:xfrm>
              <a:off x="3824750" y="4570675"/>
              <a:ext cx="95000" cy="83300"/>
            </a:xfrm>
            <a:custGeom>
              <a:avLst/>
              <a:gdLst/>
              <a:ahLst/>
              <a:cxnLst/>
              <a:rect l="l" t="t" r="r" b="b"/>
              <a:pathLst>
                <a:path w="3800" h="3332" extrusionOk="0">
                  <a:moveTo>
                    <a:pt x="1943" y="0"/>
                  </a:moveTo>
                  <a:cubicBezTo>
                    <a:pt x="1843" y="0"/>
                    <a:pt x="1743" y="8"/>
                    <a:pt x="1642" y="25"/>
                  </a:cubicBezTo>
                  <a:cubicBezTo>
                    <a:pt x="669" y="207"/>
                    <a:pt x="0" y="1058"/>
                    <a:pt x="183" y="1970"/>
                  </a:cubicBezTo>
                  <a:cubicBezTo>
                    <a:pt x="318" y="2784"/>
                    <a:pt x="1059" y="3332"/>
                    <a:pt x="1887" y="3332"/>
                  </a:cubicBezTo>
                  <a:cubicBezTo>
                    <a:pt x="1987" y="3332"/>
                    <a:pt x="2088" y="3324"/>
                    <a:pt x="2189" y="3307"/>
                  </a:cubicBezTo>
                  <a:cubicBezTo>
                    <a:pt x="3161" y="3125"/>
                    <a:pt x="3800" y="2274"/>
                    <a:pt x="3648" y="1362"/>
                  </a:cubicBezTo>
                  <a:cubicBezTo>
                    <a:pt x="3512" y="548"/>
                    <a:pt x="2771" y="0"/>
                    <a:pt x="1943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3558;p80">
              <a:extLst>
                <a:ext uri="{FF2B5EF4-FFF2-40B4-BE49-F238E27FC236}">
                  <a16:creationId xmlns="" xmlns:a16="http://schemas.microsoft.com/office/drawing/2014/main" id="{2E55C056-F15C-484F-954C-2057DC6D9A45}"/>
                </a:ext>
              </a:extLst>
            </p:cNvPr>
            <p:cNvSpPr/>
            <p:nvPr/>
          </p:nvSpPr>
          <p:spPr>
            <a:xfrm>
              <a:off x="4063350" y="4529425"/>
              <a:ext cx="95000" cy="82975"/>
            </a:xfrm>
            <a:custGeom>
              <a:avLst/>
              <a:gdLst/>
              <a:ahLst/>
              <a:cxnLst/>
              <a:rect l="l" t="t" r="r" b="b"/>
              <a:pathLst>
                <a:path w="3800" h="3319" extrusionOk="0">
                  <a:moveTo>
                    <a:pt x="1958" y="1"/>
                  </a:moveTo>
                  <a:cubicBezTo>
                    <a:pt x="1844" y="1"/>
                    <a:pt x="1728" y="11"/>
                    <a:pt x="1611" y="33"/>
                  </a:cubicBezTo>
                  <a:cubicBezTo>
                    <a:pt x="669" y="185"/>
                    <a:pt x="0" y="1067"/>
                    <a:pt x="152" y="1948"/>
                  </a:cubicBezTo>
                  <a:cubicBezTo>
                    <a:pt x="313" y="2751"/>
                    <a:pt x="1015" y="3318"/>
                    <a:pt x="1844" y="3318"/>
                  </a:cubicBezTo>
                  <a:cubicBezTo>
                    <a:pt x="1957" y="3318"/>
                    <a:pt x="2072" y="3308"/>
                    <a:pt x="2189" y="3286"/>
                  </a:cubicBezTo>
                  <a:cubicBezTo>
                    <a:pt x="3162" y="3134"/>
                    <a:pt x="3800" y="2252"/>
                    <a:pt x="3648" y="1340"/>
                  </a:cubicBezTo>
                  <a:cubicBezTo>
                    <a:pt x="3514" y="565"/>
                    <a:pt x="2792" y="1"/>
                    <a:pt x="1958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3559;p80">
              <a:extLst>
                <a:ext uri="{FF2B5EF4-FFF2-40B4-BE49-F238E27FC236}">
                  <a16:creationId xmlns="" xmlns:a16="http://schemas.microsoft.com/office/drawing/2014/main" id="{041AC201-6CEA-48D1-B003-ADF7DFC0E295}"/>
                </a:ext>
              </a:extLst>
            </p:cNvPr>
            <p:cNvSpPr/>
            <p:nvPr/>
          </p:nvSpPr>
          <p:spPr>
            <a:xfrm>
              <a:off x="3956200" y="4562350"/>
              <a:ext cx="42575" cy="23475"/>
            </a:xfrm>
            <a:custGeom>
              <a:avLst/>
              <a:gdLst/>
              <a:ahLst/>
              <a:cxnLst/>
              <a:rect l="l" t="t" r="r" b="b"/>
              <a:pathLst>
                <a:path w="1703" h="939" extrusionOk="0">
                  <a:moveTo>
                    <a:pt x="46" y="1"/>
                  </a:moveTo>
                  <a:cubicBezTo>
                    <a:pt x="23" y="1"/>
                    <a:pt x="1" y="8"/>
                    <a:pt x="1" y="23"/>
                  </a:cubicBezTo>
                  <a:cubicBezTo>
                    <a:pt x="29" y="754"/>
                    <a:pt x="861" y="939"/>
                    <a:pt x="1467" y="939"/>
                  </a:cubicBezTo>
                  <a:cubicBezTo>
                    <a:pt x="1517" y="939"/>
                    <a:pt x="1565" y="938"/>
                    <a:pt x="1612" y="935"/>
                  </a:cubicBezTo>
                  <a:cubicBezTo>
                    <a:pt x="1703" y="935"/>
                    <a:pt x="1703" y="814"/>
                    <a:pt x="1612" y="814"/>
                  </a:cubicBezTo>
                  <a:cubicBezTo>
                    <a:pt x="973" y="722"/>
                    <a:pt x="365" y="692"/>
                    <a:pt x="92" y="23"/>
                  </a:cubicBezTo>
                  <a:cubicBezTo>
                    <a:pt x="92" y="8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3560;p80">
              <a:extLst>
                <a:ext uri="{FF2B5EF4-FFF2-40B4-BE49-F238E27FC236}">
                  <a16:creationId xmlns="" xmlns:a16="http://schemas.microsoft.com/office/drawing/2014/main" id="{5285A924-F3C5-4AD8-991C-D1ED39536591}"/>
                </a:ext>
              </a:extLst>
            </p:cNvPr>
            <p:cNvSpPr/>
            <p:nvPr/>
          </p:nvSpPr>
          <p:spPr>
            <a:xfrm>
              <a:off x="3853625" y="45110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1" y="0"/>
                  </a:moveTo>
                  <a:cubicBezTo>
                    <a:pt x="513" y="0"/>
                    <a:pt x="485" y="3"/>
                    <a:pt x="456" y="9"/>
                  </a:cubicBezTo>
                  <a:cubicBezTo>
                    <a:pt x="183" y="70"/>
                    <a:pt x="0" y="374"/>
                    <a:pt x="61" y="739"/>
                  </a:cubicBezTo>
                  <a:cubicBezTo>
                    <a:pt x="118" y="1052"/>
                    <a:pt x="388" y="1259"/>
                    <a:pt x="647" y="1259"/>
                  </a:cubicBezTo>
                  <a:cubicBezTo>
                    <a:pt x="664" y="1259"/>
                    <a:pt x="682" y="1258"/>
                    <a:pt x="699" y="1256"/>
                  </a:cubicBezTo>
                  <a:cubicBezTo>
                    <a:pt x="973" y="1195"/>
                    <a:pt x="1155" y="861"/>
                    <a:pt x="1094" y="526"/>
                  </a:cubicBezTo>
                  <a:cubicBezTo>
                    <a:pt x="1013" y="227"/>
                    <a:pt x="785" y="0"/>
                    <a:pt x="54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3561;p80">
              <a:extLst>
                <a:ext uri="{FF2B5EF4-FFF2-40B4-BE49-F238E27FC236}">
                  <a16:creationId xmlns="" xmlns:a16="http://schemas.microsoft.com/office/drawing/2014/main" id="{655BA196-A9F2-426D-AB3E-8776F703D00E}"/>
                </a:ext>
              </a:extLst>
            </p:cNvPr>
            <p:cNvSpPr/>
            <p:nvPr/>
          </p:nvSpPr>
          <p:spPr>
            <a:xfrm>
              <a:off x="4064100" y="44692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3" y="0"/>
                  </a:moveTo>
                  <a:cubicBezTo>
                    <a:pt x="514" y="0"/>
                    <a:pt x="485" y="3"/>
                    <a:pt x="457" y="10"/>
                  </a:cubicBezTo>
                  <a:cubicBezTo>
                    <a:pt x="183" y="70"/>
                    <a:pt x="1" y="374"/>
                    <a:pt x="62" y="739"/>
                  </a:cubicBezTo>
                  <a:cubicBezTo>
                    <a:pt x="119" y="1052"/>
                    <a:pt x="389" y="1259"/>
                    <a:pt x="647" y="1259"/>
                  </a:cubicBezTo>
                  <a:cubicBezTo>
                    <a:pt x="665" y="1259"/>
                    <a:pt x="683" y="1258"/>
                    <a:pt x="700" y="1256"/>
                  </a:cubicBezTo>
                  <a:cubicBezTo>
                    <a:pt x="973" y="1195"/>
                    <a:pt x="1156" y="861"/>
                    <a:pt x="1095" y="526"/>
                  </a:cubicBezTo>
                  <a:cubicBezTo>
                    <a:pt x="1041" y="227"/>
                    <a:pt x="791" y="0"/>
                    <a:pt x="543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3562;p80">
              <a:extLst>
                <a:ext uri="{FF2B5EF4-FFF2-40B4-BE49-F238E27FC236}">
                  <a16:creationId xmlns="" xmlns:a16="http://schemas.microsoft.com/office/drawing/2014/main" id="{F264E7AC-184D-457A-A434-8676B83EC489}"/>
                </a:ext>
              </a:extLst>
            </p:cNvPr>
            <p:cNvSpPr/>
            <p:nvPr/>
          </p:nvSpPr>
          <p:spPr>
            <a:xfrm>
              <a:off x="3959250" y="4477050"/>
              <a:ext cx="35725" cy="52825"/>
            </a:xfrm>
            <a:custGeom>
              <a:avLst/>
              <a:gdLst/>
              <a:ahLst/>
              <a:cxnLst/>
              <a:rect l="l" t="t" r="r" b="b"/>
              <a:pathLst>
                <a:path w="1429" h="2113" extrusionOk="0">
                  <a:moveTo>
                    <a:pt x="61" y="1"/>
                  </a:moveTo>
                  <a:cubicBezTo>
                    <a:pt x="61" y="1"/>
                    <a:pt x="31" y="1"/>
                    <a:pt x="31" y="31"/>
                  </a:cubicBezTo>
                  <a:cubicBezTo>
                    <a:pt x="0" y="305"/>
                    <a:pt x="31" y="609"/>
                    <a:pt x="31" y="882"/>
                  </a:cubicBezTo>
                  <a:cubicBezTo>
                    <a:pt x="31" y="1095"/>
                    <a:pt x="0" y="1368"/>
                    <a:pt x="152" y="1520"/>
                  </a:cubicBezTo>
                  <a:cubicBezTo>
                    <a:pt x="220" y="1633"/>
                    <a:pt x="321" y="1696"/>
                    <a:pt x="431" y="1696"/>
                  </a:cubicBezTo>
                  <a:cubicBezTo>
                    <a:pt x="469" y="1696"/>
                    <a:pt x="508" y="1688"/>
                    <a:pt x="547" y="1672"/>
                  </a:cubicBezTo>
                  <a:cubicBezTo>
                    <a:pt x="608" y="1642"/>
                    <a:pt x="669" y="1581"/>
                    <a:pt x="730" y="1551"/>
                  </a:cubicBezTo>
                  <a:cubicBezTo>
                    <a:pt x="760" y="1520"/>
                    <a:pt x="851" y="1399"/>
                    <a:pt x="882" y="1399"/>
                  </a:cubicBezTo>
                  <a:cubicBezTo>
                    <a:pt x="1003" y="1490"/>
                    <a:pt x="1094" y="1581"/>
                    <a:pt x="1186" y="1672"/>
                  </a:cubicBezTo>
                  <a:cubicBezTo>
                    <a:pt x="1155" y="1794"/>
                    <a:pt x="1094" y="1885"/>
                    <a:pt x="973" y="1946"/>
                  </a:cubicBezTo>
                  <a:cubicBezTo>
                    <a:pt x="896" y="1997"/>
                    <a:pt x="948" y="2112"/>
                    <a:pt x="1021" y="2112"/>
                  </a:cubicBezTo>
                  <a:cubicBezTo>
                    <a:pt x="1035" y="2112"/>
                    <a:pt x="1049" y="2108"/>
                    <a:pt x="1064" y="2098"/>
                  </a:cubicBezTo>
                  <a:cubicBezTo>
                    <a:pt x="1277" y="1976"/>
                    <a:pt x="1429" y="1703"/>
                    <a:pt x="1338" y="1429"/>
                  </a:cubicBezTo>
                  <a:cubicBezTo>
                    <a:pt x="1294" y="1298"/>
                    <a:pt x="1155" y="1198"/>
                    <a:pt x="1002" y="1198"/>
                  </a:cubicBezTo>
                  <a:cubicBezTo>
                    <a:pt x="942" y="1198"/>
                    <a:pt x="880" y="1213"/>
                    <a:pt x="821" y="1247"/>
                  </a:cubicBezTo>
                  <a:cubicBezTo>
                    <a:pt x="730" y="1308"/>
                    <a:pt x="669" y="1429"/>
                    <a:pt x="578" y="1490"/>
                  </a:cubicBezTo>
                  <a:cubicBezTo>
                    <a:pt x="516" y="1524"/>
                    <a:pt x="462" y="1538"/>
                    <a:pt x="417" y="1538"/>
                  </a:cubicBezTo>
                  <a:cubicBezTo>
                    <a:pt x="174" y="1538"/>
                    <a:pt x="152" y="1117"/>
                    <a:pt x="152" y="913"/>
                  </a:cubicBezTo>
                  <a:cubicBezTo>
                    <a:pt x="152" y="669"/>
                    <a:pt x="274" y="213"/>
                    <a:pt x="6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3563;p80">
              <a:extLst>
                <a:ext uri="{FF2B5EF4-FFF2-40B4-BE49-F238E27FC236}">
                  <a16:creationId xmlns="" xmlns:a16="http://schemas.microsoft.com/office/drawing/2014/main" id="{F33E14A2-BBE9-4D26-A09F-C4CDD44887B3}"/>
                </a:ext>
              </a:extLst>
            </p:cNvPr>
            <p:cNvSpPr/>
            <p:nvPr/>
          </p:nvSpPr>
          <p:spPr>
            <a:xfrm>
              <a:off x="3691000" y="4287850"/>
              <a:ext cx="97300" cy="243425"/>
            </a:xfrm>
            <a:custGeom>
              <a:avLst/>
              <a:gdLst/>
              <a:ahLst/>
              <a:cxnLst/>
              <a:rect l="l" t="t" r="r" b="b"/>
              <a:pathLst>
                <a:path w="3892" h="9737" extrusionOk="0">
                  <a:moveTo>
                    <a:pt x="3861" y="0"/>
                  </a:moveTo>
                  <a:cubicBezTo>
                    <a:pt x="2128" y="1003"/>
                    <a:pt x="821" y="2645"/>
                    <a:pt x="517" y="4134"/>
                  </a:cubicBezTo>
                  <a:cubicBezTo>
                    <a:pt x="1" y="6748"/>
                    <a:pt x="821" y="9514"/>
                    <a:pt x="821" y="9514"/>
                  </a:cubicBezTo>
                  <a:cubicBezTo>
                    <a:pt x="1156" y="9514"/>
                    <a:pt x="2128" y="9696"/>
                    <a:pt x="2280" y="9727"/>
                  </a:cubicBezTo>
                  <a:cubicBezTo>
                    <a:pt x="2295" y="9733"/>
                    <a:pt x="2308" y="9737"/>
                    <a:pt x="2318" y="9737"/>
                  </a:cubicBezTo>
                  <a:cubicBezTo>
                    <a:pt x="2486" y="9737"/>
                    <a:pt x="1931" y="8808"/>
                    <a:pt x="2189" y="8693"/>
                  </a:cubicBezTo>
                  <a:cubicBezTo>
                    <a:pt x="2736" y="8450"/>
                    <a:pt x="3314" y="8207"/>
                    <a:pt x="3891" y="7994"/>
                  </a:cubicBezTo>
                  <a:cubicBezTo>
                    <a:pt x="3253" y="5775"/>
                    <a:pt x="3283" y="3496"/>
                    <a:pt x="3678" y="1338"/>
                  </a:cubicBezTo>
                  <a:cubicBezTo>
                    <a:pt x="3739" y="882"/>
                    <a:pt x="3800" y="426"/>
                    <a:pt x="386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3564;p80">
              <a:extLst>
                <a:ext uri="{FF2B5EF4-FFF2-40B4-BE49-F238E27FC236}">
                  <a16:creationId xmlns="" xmlns:a16="http://schemas.microsoft.com/office/drawing/2014/main" id="{F25D39E7-7F6D-4806-A516-BD0E3D2A7F84}"/>
                </a:ext>
              </a:extLst>
            </p:cNvPr>
            <p:cNvSpPr/>
            <p:nvPr/>
          </p:nvSpPr>
          <p:spPr>
            <a:xfrm>
              <a:off x="3772300" y="4272650"/>
              <a:ext cx="76775" cy="215075"/>
            </a:xfrm>
            <a:custGeom>
              <a:avLst/>
              <a:gdLst/>
              <a:ahLst/>
              <a:cxnLst/>
              <a:rect l="l" t="t" r="r" b="b"/>
              <a:pathLst>
                <a:path w="3071" h="8603" extrusionOk="0">
                  <a:moveTo>
                    <a:pt x="1946" y="0"/>
                  </a:moveTo>
                  <a:lnTo>
                    <a:pt x="1946" y="0"/>
                  </a:lnTo>
                  <a:cubicBezTo>
                    <a:pt x="1460" y="152"/>
                    <a:pt x="1034" y="365"/>
                    <a:pt x="609" y="608"/>
                  </a:cubicBezTo>
                  <a:cubicBezTo>
                    <a:pt x="548" y="1034"/>
                    <a:pt x="487" y="1490"/>
                    <a:pt x="426" y="1946"/>
                  </a:cubicBezTo>
                  <a:cubicBezTo>
                    <a:pt x="31" y="4104"/>
                    <a:pt x="1" y="6383"/>
                    <a:pt x="639" y="8602"/>
                  </a:cubicBezTo>
                  <a:cubicBezTo>
                    <a:pt x="1429" y="8329"/>
                    <a:pt x="2281" y="8085"/>
                    <a:pt x="3071" y="7903"/>
                  </a:cubicBezTo>
                  <a:cubicBezTo>
                    <a:pt x="2159" y="5350"/>
                    <a:pt x="1825" y="2675"/>
                    <a:pt x="1946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3565;p80">
              <a:extLst>
                <a:ext uri="{FF2B5EF4-FFF2-40B4-BE49-F238E27FC236}">
                  <a16:creationId xmlns="" xmlns:a16="http://schemas.microsoft.com/office/drawing/2014/main" id="{5FDB0452-CBB9-4EAB-85D2-079B3B22B70A}"/>
                </a:ext>
              </a:extLst>
            </p:cNvPr>
            <p:cNvSpPr/>
            <p:nvPr/>
          </p:nvSpPr>
          <p:spPr>
            <a:xfrm>
              <a:off x="3817900" y="4201800"/>
              <a:ext cx="313875" cy="267675"/>
            </a:xfrm>
            <a:custGeom>
              <a:avLst/>
              <a:gdLst/>
              <a:ahLst/>
              <a:cxnLst/>
              <a:rect l="l" t="t" r="r" b="b"/>
              <a:pathLst>
                <a:path w="12555" h="10707" extrusionOk="0">
                  <a:moveTo>
                    <a:pt x="5177" y="1"/>
                  </a:moveTo>
                  <a:cubicBezTo>
                    <a:pt x="5156" y="1"/>
                    <a:pt x="5132" y="3"/>
                    <a:pt x="5107" y="7"/>
                  </a:cubicBezTo>
                  <a:cubicBezTo>
                    <a:pt x="4286" y="129"/>
                    <a:pt x="4195" y="2348"/>
                    <a:pt x="4195" y="2348"/>
                  </a:cubicBezTo>
                  <a:cubicBezTo>
                    <a:pt x="4195" y="2348"/>
                    <a:pt x="3715" y="1003"/>
                    <a:pt x="3010" y="1003"/>
                  </a:cubicBezTo>
                  <a:cubicBezTo>
                    <a:pt x="2922" y="1003"/>
                    <a:pt x="2831" y="1024"/>
                    <a:pt x="2736" y="1071"/>
                  </a:cubicBezTo>
                  <a:cubicBezTo>
                    <a:pt x="1885" y="1527"/>
                    <a:pt x="3314" y="2530"/>
                    <a:pt x="3314" y="2530"/>
                  </a:cubicBezTo>
                  <a:cubicBezTo>
                    <a:pt x="2985" y="2477"/>
                    <a:pt x="2659" y="2452"/>
                    <a:pt x="2338" y="2452"/>
                  </a:cubicBezTo>
                  <a:cubicBezTo>
                    <a:pt x="1560" y="2452"/>
                    <a:pt x="811" y="2598"/>
                    <a:pt x="122" y="2834"/>
                  </a:cubicBezTo>
                  <a:cubicBezTo>
                    <a:pt x="1" y="5509"/>
                    <a:pt x="335" y="8184"/>
                    <a:pt x="1247" y="10707"/>
                  </a:cubicBezTo>
                  <a:cubicBezTo>
                    <a:pt x="4317" y="9977"/>
                    <a:pt x="7022" y="9825"/>
                    <a:pt x="7022" y="9825"/>
                  </a:cubicBezTo>
                  <a:cubicBezTo>
                    <a:pt x="7022" y="9825"/>
                    <a:pt x="6518" y="7254"/>
                    <a:pt x="6795" y="7254"/>
                  </a:cubicBezTo>
                  <a:cubicBezTo>
                    <a:pt x="6822" y="7254"/>
                    <a:pt x="6857" y="7279"/>
                    <a:pt x="6900" y="7333"/>
                  </a:cubicBezTo>
                  <a:cubicBezTo>
                    <a:pt x="7387" y="7971"/>
                    <a:pt x="7843" y="9764"/>
                    <a:pt x="7843" y="9764"/>
                  </a:cubicBezTo>
                  <a:lnTo>
                    <a:pt x="10305" y="9430"/>
                  </a:lnTo>
                  <a:cubicBezTo>
                    <a:pt x="10335" y="8822"/>
                    <a:pt x="9697" y="6056"/>
                    <a:pt x="9697" y="6056"/>
                  </a:cubicBezTo>
                  <a:lnTo>
                    <a:pt x="9697" y="6056"/>
                  </a:lnTo>
                  <a:cubicBezTo>
                    <a:pt x="10426" y="6907"/>
                    <a:pt x="11369" y="9400"/>
                    <a:pt x="11369" y="9400"/>
                  </a:cubicBezTo>
                  <a:cubicBezTo>
                    <a:pt x="11703" y="9430"/>
                    <a:pt x="12128" y="9430"/>
                    <a:pt x="12554" y="9460"/>
                  </a:cubicBezTo>
                  <a:cubicBezTo>
                    <a:pt x="11581" y="6573"/>
                    <a:pt x="9666" y="3898"/>
                    <a:pt x="7660" y="1466"/>
                  </a:cubicBezTo>
                  <a:cubicBezTo>
                    <a:pt x="6080" y="1740"/>
                    <a:pt x="4864" y="2257"/>
                    <a:pt x="4864" y="2257"/>
                  </a:cubicBezTo>
                  <a:cubicBezTo>
                    <a:pt x="4864" y="2257"/>
                    <a:pt x="5864" y="1"/>
                    <a:pt x="5177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3566;p80">
              <a:extLst>
                <a:ext uri="{FF2B5EF4-FFF2-40B4-BE49-F238E27FC236}">
                  <a16:creationId xmlns="" xmlns:a16="http://schemas.microsoft.com/office/drawing/2014/main" id="{CFB50378-E2A6-4151-84B0-096548D47AC4}"/>
                </a:ext>
              </a:extLst>
            </p:cNvPr>
            <p:cNvSpPr/>
            <p:nvPr/>
          </p:nvSpPr>
          <p:spPr>
            <a:xfrm>
              <a:off x="4009400" y="4234175"/>
              <a:ext cx="180125" cy="204150"/>
            </a:xfrm>
            <a:custGeom>
              <a:avLst/>
              <a:gdLst/>
              <a:ahLst/>
              <a:cxnLst/>
              <a:rect l="l" t="t" r="r" b="b"/>
              <a:pathLst>
                <a:path w="7205" h="8166" extrusionOk="0">
                  <a:moveTo>
                    <a:pt x="2032" y="0"/>
                  </a:moveTo>
                  <a:cubicBezTo>
                    <a:pt x="1337" y="0"/>
                    <a:pt x="641" y="77"/>
                    <a:pt x="0" y="171"/>
                  </a:cubicBezTo>
                  <a:cubicBezTo>
                    <a:pt x="2006" y="2603"/>
                    <a:pt x="3921" y="5278"/>
                    <a:pt x="4924" y="8165"/>
                  </a:cubicBezTo>
                  <a:lnTo>
                    <a:pt x="7204" y="8165"/>
                  </a:lnTo>
                  <a:cubicBezTo>
                    <a:pt x="6475" y="5096"/>
                    <a:pt x="4864" y="2208"/>
                    <a:pt x="2614" y="19"/>
                  </a:cubicBezTo>
                  <a:cubicBezTo>
                    <a:pt x="2421" y="6"/>
                    <a:pt x="2226" y="0"/>
                    <a:pt x="2032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3567;p80">
              <a:extLst>
                <a:ext uri="{FF2B5EF4-FFF2-40B4-BE49-F238E27FC236}">
                  <a16:creationId xmlns="" xmlns:a16="http://schemas.microsoft.com/office/drawing/2014/main" id="{0EE13213-D1C5-4C66-A9B2-82C2EF840BC9}"/>
                </a:ext>
              </a:extLst>
            </p:cNvPr>
            <p:cNvSpPr/>
            <p:nvPr/>
          </p:nvSpPr>
          <p:spPr>
            <a:xfrm>
              <a:off x="4073975" y="4234650"/>
              <a:ext cx="150500" cy="212800"/>
            </a:xfrm>
            <a:custGeom>
              <a:avLst/>
              <a:gdLst/>
              <a:ahLst/>
              <a:cxnLst/>
              <a:rect l="l" t="t" r="r" b="b"/>
              <a:pathLst>
                <a:path w="6020" h="8512" extrusionOk="0">
                  <a:moveTo>
                    <a:pt x="1" y="0"/>
                  </a:moveTo>
                  <a:lnTo>
                    <a:pt x="1" y="0"/>
                  </a:lnTo>
                  <a:cubicBezTo>
                    <a:pt x="2281" y="2189"/>
                    <a:pt x="3892" y="5077"/>
                    <a:pt x="4621" y="8146"/>
                  </a:cubicBezTo>
                  <a:lnTo>
                    <a:pt x="5107" y="8146"/>
                  </a:lnTo>
                  <a:cubicBezTo>
                    <a:pt x="5533" y="8146"/>
                    <a:pt x="5047" y="8511"/>
                    <a:pt x="5290" y="8511"/>
                  </a:cubicBezTo>
                  <a:cubicBezTo>
                    <a:pt x="5472" y="8511"/>
                    <a:pt x="6019" y="8116"/>
                    <a:pt x="6019" y="8116"/>
                  </a:cubicBezTo>
                  <a:cubicBezTo>
                    <a:pt x="6019" y="8116"/>
                    <a:pt x="5776" y="5958"/>
                    <a:pt x="3588" y="2067"/>
                  </a:cubicBezTo>
                  <a:cubicBezTo>
                    <a:pt x="2828" y="669"/>
                    <a:pt x="1460" y="122"/>
                    <a:pt x="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3568;p80">
              <a:extLst>
                <a:ext uri="{FF2B5EF4-FFF2-40B4-BE49-F238E27FC236}">
                  <a16:creationId xmlns="" xmlns:a16="http://schemas.microsoft.com/office/drawing/2014/main" id="{0C406719-91B7-4C8B-BFD8-6BFD4B00D199}"/>
                </a:ext>
              </a:extLst>
            </p:cNvPr>
            <p:cNvSpPr/>
            <p:nvPr/>
          </p:nvSpPr>
          <p:spPr>
            <a:xfrm>
              <a:off x="2975175" y="4531100"/>
              <a:ext cx="96550" cy="62725"/>
            </a:xfrm>
            <a:custGeom>
              <a:avLst/>
              <a:gdLst/>
              <a:ahLst/>
              <a:cxnLst/>
              <a:rect l="l" t="t" r="r" b="b"/>
              <a:pathLst>
                <a:path w="3862" h="2509" extrusionOk="0">
                  <a:moveTo>
                    <a:pt x="1729" y="1"/>
                  </a:moveTo>
                  <a:cubicBezTo>
                    <a:pt x="1134" y="1"/>
                    <a:pt x="538" y="140"/>
                    <a:pt x="1" y="422"/>
                  </a:cubicBezTo>
                  <a:cubicBezTo>
                    <a:pt x="26" y="1434"/>
                    <a:pt x="788" y="2508"/>
                    <a:pt x="2496" y="2508"/>
                  </a:cubicBezTo>
                  <a:cubicBezTo>
                    <a:pt x="2841" y="2508"/>
                    <a:pt x="3224" y="2465"/>
                    <a:pt x="3648" y="2368"/>
                  </a:cubicBezTo>
                  <a:lnTo>
                    <a:pt x="3861" y="665"/>
                  </a:lnTo>
                  <a:cubicBezTo>
                    <a:pt x="3233" y="224"/>
                    <a:pt x="2482" y="1"/>
                    <a:pt x="172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3569;p80">
              <a:extLst>
                <a:ext uri="{FF2B5EF4-FFF2-40B4-BE49-F238E27FC236}">
                  <a16:creationId xmlns="" xmlns:a16="http://schemas.microsoft.com/office/drawing/2014/main" id="{8C7A8EE3-8F7D-4D99-8229-A3D3C20EE15E}"/>
                </a:ext>
              </a:extLst>
            </p:cNvPr>
            <p:cNvSpPr/>
            <p:nvPr/>
          </p:nvSpPr>
          <p:spPr>
            <a:xfrm>
              <a:off x="2975175" y="4496475"/>
              <a:ext cx="100325" cy="51275"/>
            </a:xfrm>
            <a:custGeom>
              <a:avLst/>
              <a:gdLst/>
              <a:ahLst/>
              <a:cxnLst/>
              <a:rect l="l" t="t" r="r" b="b"/>
              <a:pathLst>
                <a:path w="4013" h="2051" extrusionOk="0">
                  <a:moveTo>
                    <a:pt x="1877" y="1"/>
                  </a:moveTo>
                  <a:cubicBezTo>
                    <a:pt x="1572" y="1"/>
                    <a:pt x="1247" y="56"/>
                    <a:pt x="913" y="196"/>
                  </a:cubicBezTo>
                  <a:cubicBezTo>
                    <a:pt x="305" y="439"/>
                    <a:pt x="1" y="1108"/>
                    <a:pt x="1" y="1807"/>
                  </a:cubicBezTo>
                  <a:cubicBezTo>
                    <a:pt x="538" y="1525"/>
                    <a:pt x="1134" y="1386"/>
                    <a:pt x="1729" y="1386"/>
                  </a:cubicBezTo>
                  <a:cubicBezTo>
                    <a:pt x="2482" y="1386"/>
                    <a:pt x="3233" y="1609"/>
                    <a:pt x="3861" y="2050"/>
                  </a:cubicBezTo>
                  <a:lnTo>
                    <a:pt x="4013" y="895"/>
                  </a:lnTo>
                  <a:cubicBezTo>
                    <a:pt x="4013" y="895"/>
                    <a:pt x="3099" y="1"/>
                    <a:pt x="187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3570;p80">
              <a:extLst>
                <a:ext uri="{FF2B5EF4-FFF2-40B4-BE49-F238E27FC236}">
                  <a16:creationId xmlns="" xmlns:a16="http://schemas.microsoft.com/office/drawing/2014/main" id="{4B021E81-9DB1-4868-9930-7944D633AF41}"/>
                </a:ext>
              </a:extLst>
            </p:cNvPr>
            <p:cNvSpPr/>
            <p:nvPr/>
          </p:nvSpPr>
          <p:spPr>
            <a:xfrm>
              <a:off x="3004825" y="4533275"/>
              <a:ext cx="57775" cy="55575"/>
            </a:xfrm>
            <a:custGeom>
              <a:avLst/>
              <a:gdLst/>
              <a:ahLst/>
              <a:cxnLst/>
              <a:rect l="l" t="t" r="r" b="b"/>
              <a:pathLst>
                <a:path w="2311" h="2223" extrusionOk="0">
                  <a:moveTo>
                    <a:pt x="675" y="24"/>
                  </a:moveTo>
                  <a:cubicBezTo>
                    <a:pt x="459" y="24"/>
                    <a:pt x="249" y="43"/>
                    <a:pt x="61" y="62"/>
                  </a:cubicBezTo>
                  <a:cubicBezTo>
                    <a:pt x="31" y="92"/>
                    <a:pt x="0" y="123"/>
                    <a:pt x="31" y="123"/>
                  </a:cubicBezTo>
                  <a:cubicBezTo>
                    <a:pt x="669" y="214"/>
                    <a:pt x="1520" y="1"/>
                    <a:pt x="1915" y="639"/>
                  </a:cubicBezTo>
                  <a:cubicBezTo>
                    <a:pt x="2189" y="1095"/>
                    <a:pt x="2067" y="1673"/>
                    <a:pt x="2037" y="2159"/>
                  </a:cubicBezTo>
                  <a:cubicBezTo>
                    <a:pt x="2018" y="2197"/>
                    <a:pt x="2069" y="2223"/>
                    <a:pt x="2110" y="2223"/>
                  </a:cubicBezTo>
                  <a:cubicBezTo>
                    <a:pt x="2136" y="2223"/>
                    <a:pt x="2158" y="2213"/>
                    <a:pt x="2158" y="2189"/>
                  </a:cubicBezTo>
                  <a:cubicBezTo>
                    <a:pt x="2249" y="1642"/>
                    <a:pt x="2310" y="974"/>
                    <a:pt x="1976" y="518"/>
                  </a:cubicBezTo>
                  <a:cubicBezTo>
                    <a:pt x="1661" y="118"/>
                    <a:pt x="1157" y="24"/>
                    <a:pt x="675" y="2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3571;p80">
              <a:extLst>
                <a:ext uri="{FF2B5EF4-FFF2-40B4-BE49-F238E27FC236}">
                  <a16:creationId xmlns="" xmlns:a16="http://schemas.microsoft.com/office/drawing/2014/main" id="{C0E9EB18-3C7C-4206-B6C5-4B99CDBEAD08}"/>
                </a:ext>
              </a:extLst>
            </p:cNvPr>
            <p:cNvSpPr/>
            <p:nvPr/>
          </p:nvSpPr>
          <p:spPr>
            <a:xfrm>
              <a:off x="3028575" y="4550100"/>
              <a:ext cx="32500" cy="23125"/>
            </a:xfrm>
            <a:custGeom>
              <a:avLst/>
              <a:gdLst/>
              <a:ahLst/>
              <a:cxnLst/>
              <a:rect l="l" t="t" r="r" b="b"/>
              <a:pathLst>
                <a:path w="1300" h="925" extrusionOk="0">
                  <a:moveTo>
                    <a:pt x="427" y="0"/>
                  </a:moveTo>
                  <a:cubicBezTo>
                    <a:pt x="309" y="0"/>
                    <a:pt x="183" y="36"/>
                    <a:pt x="53" y="118"/>
                  </a:cubicBezTo>
                  <a:cubicBezTo>
                    <a:pt x="1" y="144"/>
                    <a:pt x="16" y="216"/>
                    <a:pt x="60" y="216"/>
                  </a:cubicBezTo>
                  <a:cubicBezTo>
                    <a:pt x="67" y="216"/>
                    <a:pt x="75" y="214"/>
                    <a:pt x="84" y="209"/>
                  </a:cubicBezTo>
                  <a:cubicBezTo>
                    <a:pt x="192" y="173"/>
                    <a:pt x="291" y="152"/>
                    <a:pt x="384" y="152"/>
                  </a:cubicBezTo>
                  <a:cubicBezTo>
                    <a:pt x="526" y="152"/>
                    <a:pt x="654" y="202"/>
                    <a:pt x="783" y="331"/>
                  </a:cubicBezTo>
                  <a:cubicBezTo>
                    <a:pt x="965" y="483"/>
                    <a:pt x="1026" y="696"/>
                    <a:pt x="1148" y="878"/>
                  </a:cubicBezTo>
                  <a:cubicBezTo>
                    <a:pt x="1170" y="912"/>
                    <a:pt x="1196" y="925"/>
                    <a:pt x="1221" y="925"/>
                  </a:cubicBezTo>
                  <a:cubicBezTo>
                    <a:pt x="1263" y="925"/>
                    <a:pt x="1299" y="886"/>
                    <a:pt x="1299" y="848"/>
                  </a:cubicBezTo>
                  <a:cubicBezTo>
                    <a:pt x="1158" y="424"/>
                    <a:pt x="835" y="0"/>
                    <a:pt x="4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3572;p80">
              <a:extLst>
                <a:ext uri="{FF2B5EF4-FFF2-40B4-BE49-F238E27FC236}">
                  <a16:creationId xmlns="" xmlns:a16="http://schemas.microsoft.com/office/drawing/2014/main" id="{F8E7D3E7-D92B-483B-A968-42565B410E3F}"/>
                </a:ext>
              </a:extLst>
            </p:cNvPr>
            <p:cNvSpPr/>
            <p:nvPr/>
          </p:nvSpPr>
          <p:spPr>
            <a:xfrm>
              <a:off x="3500275" y="4595575"/>
              <a:ext cx="100325" cy="61225"/>
            </a:xfrm>
            <a:custGeom>
              <a:avLst/>
              <a:gdLst/>
              <a:ahLst/>
              <a:cxnLst/>
              <a:rect l="l" t="t" r="r" b="b"/>
              <a:pathLst>
                <a:path w="4013" h="2449" extrusionOk="0">
                  <a:moveTo>
                    <a:pt x="1545" y="0"/>
                  </a:moveTo>
                  <a:cubicBezTo>
                    <a:pt x="1094" y="0"/>
                    <a:pt x="642" y="81"/>
                    <a:pt x="213" y="245"/>
                  </a:cubicBezTo>
                  <a:lnTo>
                    <a:pt x="0" y="1916"/>
                  </a:lnTo>
                  <a:cubicBezTo>
                    <a:pt x="725" y="2293"/>
                    <a:pt x="1360" y="2449"/>
                    <a:pt x="1901" y="2449"/>
                  </a:cubicBezTo>
                  <a:cubicBezTo>
                    <a:pt x="3061" y="2449"/>
                    <a:pt x="3784" y="1732"/>
                    <a:pt x="4012" y="944"/>
                  </a:cubicBezTo>
                  <a:cubicBezTo>
                    <a:pt x="3326" y="318"/>
                    <a:pt x="2438" y="0"/>
                    <a:pt x="154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3573;p80">
              <a:extLst>
                <a:ext uri="{FF2B5EF4-FFF2-40B4-BE49-F238E27FC236}">
                  <a16:creationId xmlns="" xmlns:a16="http://schemas.microsoft.com/office/drawing/2014/main" id="{0B8984D3-1516-4369-8B8F-0FB93DB008D1}"/>
                </a:ext>
              </a:extLst>
            </p:cNvPr>
            <p:cNvSpPr/>
            <p:nvPr/>
          </p:nvSpPr>
          <p:spPr>
            <a:xfrm>
              <a:off x="3505575" y="4561750"/>
              <a:ext cx="99575" cy="57425"/>
            </a:xfrm>
            <a:custGeom>
              <a:avLst/>
              <a:gdLst/>
              <a:ahLst/>
              <a:cxnLst/>
              <a:rect l="l" t="t" r="r" b="b"/>
              <a:pathLst>
                <a:path w="3983" h="2297" extrusionOk="0">
                  <a:moveTo>
                    <a:pt x="1775" y="1"/>
                  </a:moveTo>
                  <a:cubicBezTo>
                    <a:pt x="863" y="1"/>
                    <a:pt x="123" y="443"/>
                    <a:pt x="123" y="443"/>
                  </a:cubicBezTo>
                  <a:lnTo>
                    <a:pt x="1" y="1598"/>
                  </a:lnTo>
                  <a:cubicBezTo>
                    <a:pt x="419" y="1434"/>
                    <a:pt x="868" y="1353"/>
                    <a:pt x="1319" y="1353"/>
                  </a:cubicBezTo>
                  <a:cubicBezTo>
                    <a:pt x="2209" y="1353"/>
                    <a:pt x="3104" y="1671"/>
                    <a:pt x="3770" y="2297"/>
                  </a:cubicBezTo>
                  <a:cubicBezTo>
                    <a:pt x="3983" y="1628"/>
                    <a:pt x="3800" y="898"/>
                    <a:pt x="3284" y="503"/>
                  </a:cubicBezTo>
                  <a:cubicBezTo>
                    <a:pt x="2789" y="125"/>
                    <a:pt x="2258" y="1"/>
                    <a:pt x="177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3574;p80">
              <a:extLst>
                <a:ext uri="{FF2B5EF4-FFF2-40B4-BE49-F238E27FC236}">
                  <a16:creationId xmlns="" xmlns:a16="http://schemas.microsoft.com/office/drawing/2014/main" id="{CBF5F0E4-F0EE-4538-8786-E3106503E6F9}"/>
                </a:ext>
              </a:extLst>
            </p:cNvPr>
            <p:cNvSpPr/>
            <p:nvPr/>
          </p:nvSpPr>
          <p:spPr>
            <a:xfrm>
              <a:off x="3508200" y="4598150"/>
              <a:ext cx="65050" cy="46775"/>
            </a:xfrm>
            <a:custGeom>
              <a:avLst/>
              <a:gdLst/>
              <a:ahLst/>
              <a:cxnLst/>
              <a:rect l="l" t="t" r="r" b="b"/>
              <a:pathLst>
                <a:path w="2602" h="1871" extrusionOk="0">
                  <a:moveTo>
                    <a:pt x="1374" y="0"/>
                  </a:moveTo>
                  <a:cubicBezTo>
                    <a:pt x="1103" y="0"/>
                    <a:pt x="843" y="64"/>
                    <a:pt x="625" y="233"/>
                  </a:cubicBezTo>
                  <a:cubicBezTo>
                    <a:pt x="139" y="567"/>
                    <a:pt x="48" y="1266"/>
                    <a:pt x="18" y="1813"/>
                  </a:cubicBezTo>
                  <a:cubicBezTo>
                    <a:pt x="1" y="1847"/>
                    <a:pt x="39" y="1871"/>
                    <a:pt x="77" y="1871"/>
                  </a:cubicBezTo>
                  <a:cubicBezTo>
                    <a:pt x="108" y="1871"/>
                    <a:pt x="139" y="1854"/>
                    <a:pt x="139" y="1813"/>
                  </a:cubicBezTo>
                  <a:cubicBezTo>
                    <a:pt x="200" y="1327"/>
                    <a:pt x="261" y="719"/>
                    <a:pt x="625" y="385"/>
                  </a:cubicBezTo>
                  <a:cubicBezTo>
                    <a:pt x="836" y="186"/>
                    <a:pt x="1077" y="122"/>
                    <a:pt x="1331" y="122"/>
                  </a:cubicBezTo>
                  <a:cubicBezTo>
                    <a:pt x="1739" y="122"/>
                    <a:pt x="2178" y="286"/>
                    <a:pt x="2571" y="324"/>
                  </a:cubicBezTo>
                  <a:cubicBezTo>
                    <a:pt x="2601" y="324"/>
                    <a:pt x="2601" y="294"/>
                    <a:pt x="2571" y="294"/>
                  </a:cubicBezTo>
                  <a:cubicBezTo>
                    <a:pt x="2223" y="147"/>
                    <a:pt x="1786" y="0"/>
                    <a:pt x="137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3575;p80">
              <a:extLst>
                <a:ext uri="{FF2B5EF4-FFF2-40B4-BE49-F238E27FC236}">
                  <a16:creationId xmlns="" xmlns:a16="http://schemas.microsoft.com/office/drawing/2014/main" id="{C7429B8D-8B27-4535-8BDB-CB6A58F4152A}"/>
                </a:ext>
              </a:extLst>
            </p:cNvPr>
            <p:cNvSpPr/>
            <p:nvPr/>
          </p:nvSpPr>
          <p:spPr>
            <a:xfrm>
              <a:off x="3509575" y="4611325"/>
              <a:ext cx="36200" cy="18225"/>
            </a:xfrm>
            <a:custGeom>
              <a:avLst/>
              <a:gdLst/>
              <a:ahLst/>
              <a:cxnLst/>
              <a:rect l="l" t="t" r="r" b="b"/>
              <a:pathLst>
                <a:path w="1448" h="729" extrusionOk="0">
                  <a:moveTo>
                    <a:pt x="927" y="0"/>
                  </a:moveTo>
                  <a:cubicBezTo>
                    <a:pt x="575" y="0"/>
                    <a:pt x="229" y="288"/>
                    <a:pt x="23" y="618"/>
                  </a:cubicBezTo>
                  <a:cubicBezTo>
                    <a:pt x="0" y="664"/>
                    <a:pt x="48" y="729"/>
                    <a:pt x="100" y="729"/>
                  </a:cubicBezTo>
                  <a:cubicBezTo>
                    <a:pt x="115" y="729"/>
                    <a:pt x="131" y="723"/>
                    <a:pt x="145" y="709"/>
                  </a:cubicBezTo>
                  <a:cubicBezTo>
                    <a:pt x="297" y="557"/>
                    <a:pt x="418" y="374"/>
                    <a:pt x="601" y="253"/>
                  </a:cubicBezTo>
                  <a:cubicBezTo>
                    <a:pt x="709" y="181"/>
                    <a:pt x="807" y="152"/>
                    <a:pt x="903" y="152"/>
                  </a:cubicBezTo>
                  <a:cubicBezTo>
                    <a:pt x="1051" y="152"/>
                    <a:pt x="1195" y="221"/>
                    <a:pt x="1361" y="314"/>
                  </a:cubicBezTo>
                  <a:cubicBezTo>
                    <a:pt x="1365" y="318"/>
                    <a:pt x="1370" y="320"/>
                    <a:pt x="1375" y="320"/>
                  </a:cubicBezTo>
                  <a:cubicBezTo>
                    <a:pt x="1406" y="320"/>
                    <a:pt x="1448" y="249"/>
                    <a:pt x="1422" y="222"/>
                  </a:cubicBezTo>
                  <a:cubicBezTo>
                    <a:pt x="1265" y="66"/>
                    <a:pt x="1095" y="0"/>
                    <a:pt x="9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3576;p80">
              <a:extLst>
                <a:ext uri="{FF2B5EF4-FFF2-40B4-BE49-F238E27FC236}">
                  <a16:creationId xmlns="" xmlns:a16="http://schemas.microsoft.com/office/drawing/2014/main" id="{8936856F-B1C5-42E0-B6AA-A8E179268C4D}"/>
                </a:ext>
              </a:extLst>
            </p:cNvPr>
            <p:cNvSpPr/>
            <p:nvPr/>
          </p:nvSpPr>
          <p:spPr>
            <a:xfrm>
              <a:off x="3058775" y="4302825"/>
              <a:ext cx="468125" cy="447300"/>
            </a:xfrm>
            <a:custGeom>
              <a:avLst/>
              <a:gdLst/>
              <a:ahLst/>
              <a:cxnLst/>
              <a:rect l="l" t="t" r="r" b="b"/>
              <a:pathLst>
                <a:path w="18725" h="17892" extrusionOk="0">
                  <a:moveTo>
                    <a:pt x="7210" y="1"/>
                  </a:moveTo>
                  <a:cubicBezTo>
                    <a:pt x="4011" y="1"/>
                    <a:pt x="1098" y="1811"/>
                    <a:pt x="487" y="8003"/>
                  </a:cubicBezTo>
                  <a:cubicBezTo>
                    <a:pt x="487" y="8003"/>
                    <a:pt x="0" y="11255"/>
                    <a:pt x="578" y="12988"/>
                  </a:cubicBezTo>
                  <a:cubicBezTo>
                    <a:pt x="1155" y="14690"/>
                    <a:pt x="3587" y="16818"/>
                    <a:pt x="7052" y="17578"/>
                  </a:cubicBezTo>
                  <a:cubicBezTo>
                    <a:pt x="7990" y="17783"/>
                    <a:pt x="9027" y="17891"/>
                    <a:pt x="10067" y="17891"/>
                  </a:cubicBezTo>
                  <a:cubicBezTo>
                    <a:pt x="12868" y="17891"/>
                    <a:pt x="15698" y="17110"/>
                    <a:pt x="16718" y="15359"/>
                  </a:cubicBezTo>
                  <a:cubicBezTo>
                    <a:pt x="18086" y="12958"/>
                    <a:pt x="18724" y="11225"/>
                    <a:pt x="18724" y="8611"/>
                  </a:cubicBezTo>
                  <a:cubicBezTo>
                    <a:pt x="18724" y="5997"/>
                    <a:pt x="18724" y="4812"/>
                    <a:pt x="16444" y="3353"/>
                  </a:cubicBezTo>
                  <a:cubicBezTo>
                    <a:pt x="15223" y="2560"/>
                    <a:pt x="11014" y="1"/>
                    <a:pt x="721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3577;p80">
              <a:extLst>
                <a:ext uri="{FF2B5EF4-FFF2-40B4-BE49-F238E27FC236}">
                  <a16:creationId xmlns="" xmlns:a16="http://schemas.microsoft.com/office/drawing/2014/main" id="{F15C5D44-C9C3-452C-B562-51C57658ACDA}"/>
                </a:ext>
              </a:extLst>
            </p:cNvPr>
            <p:cNvSpPr/>
            <p:nvPr/>
          </p:nvSpPr>
          <p:spPr>
            <a:xfrm>
              <a:off x="3168200" y="4531700"/>
              <a:ext cx="28125" cy="31300"/>
            </a:xfrm>
            <a:custGeom>
              <a:avLst/>
              <a:gdLst/>
              <a:ahLst/>
              <a:cxnLst/>
              <a:rect l="l" t="t" r="r" b="b"/>
              <a:pathLst>
                <a:path w="1125" h="1252" extrusionOk="0">
                  <a:moveTo>
                    <a:pt x="592" y="1"/>
                  </a:moveTo>
                  <a:cubicBezTo>
                    <a:pt x="335" y="1"/>
                    <a:pt x="90" y="235"/>
                    <a:pt x="61" y="550"/>
                  </a:cubicBezTo>
                  <a:cubicBezTo>
                    <a:pt x="0" y="915"/>
                    <a:pt x="213" y="1219"/>
                    <a:pt x="487" y="1249"/>
                  </a:cubicBezTo>
                  <a:cubicBezTo>
                    <a:pt x="504" y="1251"/>
                    <a:pt x="521" y="1252"/>
                    <a:pt x="538" y="1252"/>
                  </a:cubicBezTo>
                  <a:cubicBezTo>
                    <a:pt x="818" y="1252"/>
                    <a:pt x="1037" y="1018"/>
                    <a:pt x="1095" y="702"/>
                  </a:cubicBezTo>
                  <a:cubicBezTo>
                    <a:pt x="1125" y="337"/>
                    <a:pt x="943" y="34"/>
                    <a:pt x="639" y="3"/>
                  </a:cubicBezTo>
                  <a:cubicBezTo>
                    <a:pt x="623" y="1"/>
                    <a:pt x="608" y="1"/>
                    <a:pt x="59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3578;p80">
              <a:extLst>
                <a:ext uri="{FF2B5EF4-FFF2-40B4-BE49-F238E27FC236}">
                  <a16:creationId xmlns="" xmlns:a16="http://schemas.microsoft.com/office/drawing/2014/main" id="{4DC5DF5D-1347-4C48-811D-0F6BB258D060}"/>
                </a:ext>
              </a:extLst>
            </p:cNvPr>
            <p:cNvSpPr/>
            <p:nvPr/>
          </p:nvSpPr>
          <p:spPr>
            <a:xfrm>
              <a:off x="3381725" y="4558300"/>
              <a:ext cx="28150" cy="31300"/>
            </a:xfrm>
            <a:custGeom>
              <a:avLst/>
              <a:gdLst/>
              <a:ahLst/>
              <a:cxnLst/>
              <a:rect l="l" t="t" r="r" b="b"/>
              <a:pathLst>
                <a:path w="1126" h="1252" extrusionOk="0">
                  <a:moveTo>
                    <a:pt x="588" y="0"/>
                  </a:moveTo>
                  <a:cubicBezTo>
                    <a:pt x="308" y="0"/>
                    <a:pt x="88" y="235"/>
                    <a:pt x="31" y="550"/>
                  </a:cubicBezTo>
                  <a:cubicBezTo>
                    <a:pt x="0" y="915"/>
                    <a:pt x="183" y="1219"/>
                    <a:pt x="487" y="1249"/>
                  </a:cubicBezTo>
                  <a:cubicBezTo>
                    <a:pt x="502" y="1251"/>
                    <a:pt x="518" y="1252"/>
                    <a:pt x="533" y="1252"/>
                  </a:cubicBezTo>
                  <a:cubicBezTo>
                    <a:pt x="790" y="1252"/>
                    <a:pt x="1036" y="1016"/>
                    <a:pt x="1064" y="672"/>
                  </a:cubicBezTo>
                  <a:cubicBezTo>
                    <a:pt x="1125" y="337"/>
                    <a:pt x="912" y="33"/>
                    <a:pt x="639" y="3"/>
                  </a:cubicBezTo>
                  <a:cubicBezTo>
                    <a:pt x="622" y="1"/>
                    <a:pt x="605" y="0"/>
                    <a:pt x="58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3579;p80">
              <a:extLst>
                <a:ext uri="{FF2B5EF4-FFF2-40B4-BE49-F238E27FC236}">
                  <a16:creationId xmlns="" xmlns:a16="http://schemas.microsoft.com/office/drawing/2014/main" id="{E0679C36-A82A-4539-A4CA-7BC985E39C3A}"/>
                </a:ext>
              </a:extLst>
            </p:cNvPr>
            <p:cNvSpPr/>
            <p:nvPr/>
          </p:nvSpPr>
          <p:spPr>
            <a:xfrm>
              <a:off x="3274575" y="4529675"/>
              <a:ext cx="31175" cy="57575"/>
            </a:xfrm>
            <a:custGeom>
              <a:avLst/>
              <a:gdLst/>
              <a:ahLst/>
              <a:cxnLst/>
              <a:rect l="l" t="t" r="r" b="b"/>
              <a:pathLst>
                <a:path w="1247" h="2303" extrusionOk="0">
                  <a:moveTo>
                    <a:pt x="445" y="1"/>
                  </a:moveTo>
                  <a:cubicBezTo>
                    <a:pt x="434" y="1"/>
                    <a:pt x="426" y="8"/>
                    <a:pt x="426" y="23"/>
                  </a:cubicBezTo>
                  <a:cubicBezTo>
                    <a:pt x="305" y="236"/>
                    <a:pt x="274" y="479"/>
                    <a:pt x="183" y="722"/>
                  </a:cubicBezTo>
                  <a:cubicBezTo>
                    <a:pt x="122" y="935"/>
                    <a:pt x="1" y="1209"/>
                    <a:pt x="61" y="1422"/>
                  </a:cubicBezTo>
                  <a:cubicBezTo>
                    <a:pt x="92" y="1574"/>
                    <a:pt x="183" y="1726"/>
                    <a:pt x="335" y="1726"/>
                  </a:cubicBezTo>
                  <a:cubicBezTo>
                    <a:pt x="353" y="1734"/>
                    <a:pt x="371" y="1738"/>
                    <a:pt x="388" y="1738"/>
                  </a:cubicBezTo>
                  <a:cubicBezTo>
                    <a:pt x="431" y="1738"/>
                    <a:pt x="474" y="1717"/>
                    <a:pt x="517" y="1695"/>
                  </a:cubicBezTo>
                  <a:cubicBezTo>
                    <a:pt x="548" y="1695"/>
                    <a:pt x="609" y="1634"/>
                    <a:pt x="639" y="1634"/>
                  </a:cubicBezTo>
                  <a:cubicBezTo>
                    <a:pt x="666" y="1607"/>
                    <a:pt x="691" y="1593"/>
                    <a:pt x="713" y="1593"/>
                  </a:cubicBezTo>
                  <a:cubicBezTo>
                    <a:pt x="764" y="1593"/>
                    <a:pt x="800" y="1668"/>
                    <a:pt x="821" y="1817"/>
                  </a:cubicBezTo>
                  <a:cubicBezTo>
                    <a:pt x="1004" y="1999"/>
                    <a:pt x="973" y="2090"/>
                    <a:pt x="700" y="2121"/>
                  </a:cubicBezTo>
                  <a:cubicBezTo>
                    <a:pt x="609" y="2151"/>
                    <a:pt x="639" y="2303"/>
                    <a:pt x="761" y="2303"/>
                  </a:cubicBezTo>
                  <a:cubicBezTo>
                    <a:pt x="1004" y="2242"/>
                    <a:pt x="1247" y="2029"/>
                    <a:pt x="1217" y="1756"/>
                  </a:cubicBezTo>
                  <a:cubicBezTo>
                    <a:pt x="1217" y="1561"/>
                    <a:pt x="1064" y="1418"/>
                    <a:pt x="875" y="1418"/>
                  </a:cubicBezTo>
                  <a:cubicBezTo>
                    <a:pt x="858" y="1418"/>
                    <a:pt x="840" y="1419"/>
                    <a:pt x="821" y="1422"/>
                  </a:cubicBezTo>
                  <a:cubicBezTo>
                    <a:pt x="700" y="1422"/>
                    <a:pt x="639" y="1513"/>
                    <a:pt x="517" y="1543"/>
                  </a:cubicBezTo>
                  <a:cubicBezTo>
                    <a:pt x="477" y="1552"/>
                    <a:pt x="442" y="1556"/>
                    <a:pt x="410" y="1556"/>
                  </a:cubicBezTo>
                  <a:cubicBezTo>
                    <a:pt x="104" y="1556"/>
                    <a:pt x="161" y="1186"/>
                    <a:pt x="244" y="966"/>
                  </a:cubicBezTo>
                  <a:cubicBezTo>
                    <a:pt x="335" y="692"/>
                    <a:pt x="578" y="297"/>
                    <a:pt x="487" y="23"/>
                  </a:cubicBezTo>
                  <a:cubicBezTo>
                    <a:pt x="472" y="8"/>
                    <a:pt x="457" y="1"/>
                    <a:pt x="44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3580;p80">
              <a:extLst>
                <a:ext uri="{FF2B5EF4-FFF2-40B4-BE49-F238E27FC236}">
                  <a16:creationId xmlns="" xmlns:a16="http://schemas.microsoft.com/office/drawing/2014/main" id="{DFBAC8DE-B3F7-458B-BF6B-A7AE4D9EDF52}"/>
                </a:ext>
              </a:extLst>
            </p:cNvPr>
            <p:cNvSpPr/>
            <p:nvPr/>
          </p:nvSpPr>
          <p:spPr>
            <a:xfrm>
              <a:off x="3249500" y="4611725"/>
              <a:ext cx="68675" cy="52275"/>
            </a:xfrm>
            <a:custGeom>
              <a:avLst/>
              <a:gdLst/>
              <a:ahLst/>
              <a:cxnLst/>
              <a:rect l="l" t="t" r="r" b="b"/>
              <a:pathLst>
                <a:path w="2747" h="2091" extrusionOk="0">
                  <a:moveTo>
                    <a:pt x="383" y="1"/>
                  </a:moveTo>
                  <a:cubicBezTo>
                    <a:pt x="302" y="1"/>
                    <a:pt x="221" y="47"/>
                    <a:pt x="153" y="176"/>
                  </a:cubicBezTo>
                  <a:cubicBezTo>
                    <a:pt x="92" y="328"/>
                    <a:pt x="31" y="480"/>
                    <a:pt x="1" y="693"/>
                  </a:cubicBezTo>
                  <a:cubicBezTo>
                    <a:pt x="669" y="1088"/>
                    <a:pt x="1399" y="1544"/>
                    <a:pt x="1976" y="2091"/>
                  </a:cubicBezTo>
                  <a:cubicBezTo>
                    <a:pt x="2493" y="1878"/>
                    <a:pt x="2675" y="1331"/>
                    <a:pt x="2706" y="1027"/>
                  </a:cubicBezTo>
                  <a:cubicBezTo>
                    <a:pt x="2746" y="703"/>
                    <a:pt x="2638" y="608"/>
                    <a:pt x="2535" y="608"/>
                  </a:cubicBezTo>
                  <a:cubicBezTo>
                    <a:pt x="2483" y="608"/>
                    <a:pt x="2432" y="632"/>
                    <a:pt x="2402" y="662"/>
                  </a:cubicBezTo>
                  <a:cubicBezTo>
                    <a:pt x="2183" y="868"/>
                    <a:pt x="1894" y="981"/>
                    <a:pt x="1619" y="981"/>
                  </a:cubicBezTo>
                  <a:cubicBezTo>
                    <a:pt x="1244" y="981"/>
                    <a:pt x="896" y="771"/>
                    <a:pt x="791" y="298"/>
                  </a:cubicBezTo>
                  <a:cubicBezTo>
                    <a:pt x="791" y="298"/>
                    <a:pt x="588" y="1"/>
                    <a:pt x="383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3581;p80">
              <a:extLst>
                <a:ext uri="{FF2B5EF4-FFF2-40B4-BE49-F238E27FC236}">
                  <a16:creationId xmlns="" xmlns:a16="http://schemas.microsoft.com/office/drawing/2014/main" id="{614662E1-6892-4A0A-B23A-F23B77E42C11}"/>
                </a:ext>
              </a:extLst>
            </p:cNvPr>
            <p:cNvSpPr/>
            <p:nvPr/>
          </p:nvSpPr>
          <p:spPr>
            <a:xfrm>
              <a:off x="3248750" y="4629025"/>
              <a:ext cx="50175" cy="37375"/>
            </a:xfrm>
            <a:custGeom>
              <a:avLst/>
              <a:gdLst/>
              <a:ahLst/>
              <a:cxnLst/>
              <a:rect l="l" t="t" r="r" b="b"/>
              <a:pathLst>
                <a:path w="2007" h="1495" extrusionOk="0">
                  <a:moveTo>
                    <a:pt x="61" y="1"/>
                  </a:moveTo>
                  <a:lnTo>
                    <a:pt x="61" y="1"/>
                  </a:lnTo>
                  <a:cubicBezTo>
                    <a:pt x="0" y="487"/>
                    <a:pt x="122" y="1065"/>
                    <a:pt x="851" y="1338"/>
                  </a:cubicBezTo>
                  <a:cubicBezTo>
                    <a:pt x="1106" y="1449"/>
                    <a:pt x="1335" y="1494"/>
                    <a:pt x="1535" y="1494"/>
                  </a:cubicBezTo>
                  <a:cubicBezTo>
                    <a:pt x="1718" y="1494"/>
                    <a:pt x="1876" y="1457"/>
                    <a:pt x="2006" y="1399"/>
                  </a:cubicBezTo>
                  <a:cubicBezTo>
                    <a:pt x="1429" y="852"/>
                    <a:pt x="699" y="396"/>
                    <a:pt x="61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3582;p80">
              <a:extLst>
                <a:ext uri="{FF2B5EF4-FFF2-40B4-BE49-F238E27FC236}">
                  <a16:creationId xmlns="" xmlns:a16="http://schemas.microsoft.com/office/drawing/2014/main" id="{EBB0C4D1-EC0A-4633-8836-2F7D25733D59}"/>
                </a:ext>
              </a:extLst>
            </p:cNvPr>
            <p:cNvSpPr/>
            <p:nvPr/>
          </p:nvSpPr>
          <p:spPr>
            <a:xfrm>
              <a:off x="3136475" y="4455475"/>
              <a:ext cx="46950" cy="26450"/>
            </a:xfrm>
            <a:custGeom>
              <a:avLst/>
              <a:gdLst/>
              <a:ahLst/>
              <a:cxnLst/>
              <a:rect l="l" t="t" r="r" b="b"/>
              <a:pathLst>
                <a:path w="1878" h="1058" extrusionOk="0">
                  <a:moveTo>
                    <a:pt x="1622" y="1"/>
                  </a:moveTo>
                  <a:cubicBezTo>
                    <a:pt x="1017" y="1"/>
                    <a:pt x="190" y="430"/>
                    <a:pt x="23" y="985"/>
                  </a:cubicBezTo>
                  <a:cubicBezTo>
                    <a:pt x="1" y="1030"/>
                    <a:pt x="27" y="1058"/>
                    <a:pt x="55" y="1058"/>
                  </a:cubicBezTo>
                  <a:cubicBezTo>
                    <a:pt x="65" y="1058"/>
                    <a:pt x="76" y="1054"/>
                    <a:pt x="84" y="1046"/>
                  </a:cubicBezTo>
                  <a:cubicBezTo>
                    <a:pt x="570" y="499"/>
                    <a:pt x="1057" y="225"/>
                    <a:pt x="1786" y="165"/>
                  </a:cubicBezTo>
                  <a:cubicBezTo>
                    <a:pt x="1847" y="165"/>
                    <a:pt x="1877" y="43"/>
                    <a:pt x="1786" y="13"/>
                  </a:cubicBezTo>
                  <a:cubicBezTo>
                    <a:pt x="1734" y="5"/>
                    <a:pt x="1679" y="1"/>
                    <a:pt x="162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3583;p80">
              <a:extLst>
                <a:ext uri="{FF2B5EF4-FFF2-40B4-BE49-F238E27FC236}">
                  <a16:creationId xmlns="" xmlns:a16="http://schemas.microsoft.com/office/drawing/2014/main" id="{AE7D600F-820E-4E19-906A-D9C58E2049E1}"/>
                </a:ext>
              </a:extLst>
            </p:cNvPr>
            <p:cNvSpPr/>
            <p:nvPr/>
          </p:nvSpPr>
          <p:spPr>
            <a:xfrm>
              <a:off x="3399200" y="4478425"/>
              <a:ext cx="44950" cy="25425"/>
            </a:xfrm>
            <a:custGeom>
              <a:avLst/>
              <a:gdLst/>
              <a:ahLst/>
              <a:cxnLst/>
              <a:rect l="l" t="t" r="r" b="b"/>
              <a:pathLst>
                <a:path w="1798" h="1017" extrusionOk="0">
                  <a:moveTo>
                    <a:pt x="175" y="1"/>
                  </a:moveTo>
                  <a:cubicBezTo>
                    <a:pt x="136" y="1"/>
                    <a:pt x="98" y="3"/>
                    <a:pt x="61" y="6"/>
                  </a:cubicBezTo>
                  <a:cubicBezTo>
                    <a:pt x="1" y="6"/>
                    <a:pt x="1" y="67"/>
                    <a:pt x="31" y="98"/>
                  </a:cubicBezTo>
                  <a:cubicBezTo>
                    <a:pt x="608" y="310"/>
                    <a:pt x="1186" y="462"/>
                    <a:pt x="1581" y="979"/>
                  </a:cubicBezTo>
                  <a:cubicBezTo>
                    <a:pt x="1599" y="1006"/>
                    <a:pt x="1627" y="1017"/>
                    <a:pt x="1656" y="1017"/>
                  </a:cubicBezTo>
                  <a:cubicBezTo>
                    <a:pt x="1725" y="1017"/>
                    <a:pt x="1798" y="952"/>
                    <a:pt x="1733" y="888"/>
                  </a:cubicBezTo>
                  <a:cubicBezTo>
                    <a:pt x="1449" y="404"/>
                    <a:pt x="738" y="1"/>
                    <a:pt x="17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3584;p80">
              <a:extLst>
                <a:ext uri="{FF2B5EF4-FFF2-40B4-BE49-F238E27FC236}">
                  <a16:creationId xmlns="" xmlns:a16="http://schemas.microsoft.com/office/drawing/2014/main" id="{CCA94B99-A876-4D44-B512-8ED6121F4F13}"/>
                </a:ext>
              </a:extLst>
            </p:cNvPr>
            <p:cNvSpPr/>
            <p:nvPr/>
          </p:nvSpPr>
          <p:spPr>
            <a:xfrm>
              <a:off x="3118050" y="4584575"/>
              <a:ext cx="91200" cy="81950"/>
            </a:xfrm>
            <a:custGeom>
              <a:avLst/>
              <a:gdLst/>
              <a:ahLst/>
              <a:cxnLst/>
              <a:rect l="l" t="t" r="r" b="b"/>
              <a:pathLst>
                <a:path w="3648" h="3278" extrusionOk="0">
                  <a:moveTo>
                    <a:pt x="1776" y="1"/>
                  </a:moveTo>
                  <a:cubicBezTo>
                    <a:pt x="929" y="1"/>
                    <a:pt x="203" y="605"/>
                    <a:pt x="91" y="1414"/>
                  </a:cubicBezTo>
                  <a:cubicBezTo>
                    <a:pt x="0" y="2326"/>
                    <a:pt x="669" y="3147"/>
                    <a:pt x="1611" y="3268"/>
                  </a:cubicBezTo>
                  <a:cubicBezTo>
                    <a:pt x="1676" y="3274"/>
                    <a:pt x="1740" y="3277"/>
                    <a:pt x="1803" y="3277"/>
                  </a:cubicBezTo>
                  <a:cubicBezTo>
                    <a:pt x="2694" y="3277"/>
                    <a:pt x="3441" y="2691"/>
                    <a:pt x="3526" y="1840"/>
                  </a:cubicBezTo>
                  <a:cubicBezTo>
                    <a:pt x="3648" y="958"/>
                    <a:pt x="2979" y="137"/>
                    <a:pt x="2006" y="16"/>
                  </a:cubicBezTo>
                  <a:cubicBezTo>
                    <a:pt x="1929" y="6"/>
                    <a:pt x="1852" y="1"/>
                    <a:pt x="177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3585;p80">
              <a:extLst>
                <a:ext uri="{FF2B5EF4-FFF2-40B4-BE49-F238E27FC236}">
                  <a16:creationId xmlns="" xmlns:a16="http://schemas.microsoft.com/office/drawing/2014/main" id="{C945D0F2-BDB7-43B4-8E13-89E23CCA4900}"/>
                </a:ext>
              </a:extLst>
            </p:cNvPr>
            <p:cNvSpPr/>
            <p:nvPr/>
          </p:nvSpPr>
          <p:spPr>
            <a:xfrm>
              <a:off x="3352850" y="4613600"/>
              <a:ext cx="91975" cy="81950"/>
            </a:xfrm>
            <a:custGeom>
              <a:avLst/>
              <a:gdLst/>
              <a:ahLst/>
              <a:cxnLst/>
              <a:rect l="l" t="t" r="r" b="b"/>
              <a:pathLst>
                <a:path w="3679" h="3278" extrusionOk="0">
                  <a:moveTo>
                    <a:pt x="1850" y="1"/>
                  </a:moveTo>
                  <a:cubicBezTo>
                    <a:pt x="985" y="1"/>
                    <a:pt x="236" y="587"/>
                    <a:pt x="122" y="1438"/>
                  </a:cubicBezTo>
                  <a:cubicBezTo>
                    <a:pt x="0" y="2320"/>
                    <a:pt x="700" y="3141"/>
                    <a:pt x="1642" y="3262"/>
                  </a:cubicBezTo>
                  <a:cubicBezTo>
                    <a:pt x="1719" y="3272"/>
                    <a:pt x="1797" y="3277"/>
                    <a:pt x="1873" y="3277"/>
                  </a:cubicBezTo>
                  <a:cubicBezTo>
                    <a:pt x="2724" y="3277"/>
                    <a:pt x="3473" y="2673"/>
                    <a:pt x="3557" y="1864"/>
                  </a:cubicBezTo>
                  <a:cubicBezTo>
                    <a:pt x="3678" y="952"/>
                    <a:pt x="2979" y="131"/>
                    <a:pt x="2037" y="10"/>
                  </a:cubicBezTo>
                  <a:cubicBezTo>
                    <a:pt x="1974" y="4"/>
                    <a:pt x="1912" y="1"/>
                    <a:pt x="185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3586;p80">
              <a:extLst>
                <a:ext uri="{FF2B5EF4-FFF2-40B4-BE49-F238E27FC236}">
                  <a16:creationId xmlns="" xmlns:a16="http://schemas.microsoft.com/office/drawing/2014/main" id="{8A6D4469-8B93-4778-951A-4FC7A521278F}"/>
                </a:ext>
              </a:extLst>
            </p:cNvPr>
            <p:cNvSpPr/>
            <p:nvPr/>
          </p:nvSpPr>
          <p:spPr>
            <a:xfrm>
              <a:off x="3042050" y="4325825"/>
              <a:ext cx="538025" cy="239875"/>
            </a:xfrm>
            <a:custGeom>
              <a:avLst/>
              <a:gdLst/>
              <a:ahLst/>
              <a:cxnLst/>
              <a:rect l="l" t="t" r="r" b="b"/>
              <a:pathLst>
                <a:path w="21521" h="9595" extrusionOk="0">
                  <a:moveTo>
                    <a:pt x="3010" y="1"/>
                  </a:moveTo>
                  <a:cubicBezTo>
                    <a:pt x="1824" y="2189"/>
                    <a:pt x="1520" y="4864"/>
                    <a:pt x="1" y="6992"/>
                  </a:cubicBezTo>
                  <a:cubicBezTo>
                    <a:pt x="791" y="7265"/>
                    <a:pt x="1338" y="7721"/>
                    <a:pt x="1338" y="7721"/>
                  </a:cubicBezTo>
                  <a:cubicBezTo>
                    <a:pt x="3253" y="7600"/>
                    <a:pt x="3709" y="1156"/>
                    <a:pt x="3709" y="1156"/>
                  </a:cubicBezTo>
                  <a:cubicBezTo>
                    <a:pt x="3709" y="1156"/>
                    <a:pt x="7448" y="4348"/>
                    <a:pt x="9514" y="4773"/>
                  </a:cubicBezTo>
                  <a:cubicBezTo>
                    <a:pt x="9725" y="4820"/>
                    <a:pt x="9921" y="4840"/>
                    <a:pt x="10102" y="4840"/>
                  </a:cubicBezTo>
                  <a:cubicBezTo>
                    <a:pt x="11693" y="4840"/>
                    <a:pt x="12159" y="3223"/>
                    <a:pt x="12159" y="3223"/>
                  </a:cubicBezTo>
                  <a:cubicBezTo>
                    <a:pt x="12159" y="3223"/>
                    <a:pt x="12797" y="4712"/>
                    <a:pt x="14317" y="5047"/>
                  </a:cubicBezTo>
                  <a:cubicBezTo>
                    <a:pt x="14455" y="5077"/>
                    <a:pt x="14581" y="5091"/>
                    <a:pt x="14697" y="5091"/>
                  </a:cubicBezTo>
                  <a:cubicBezTo>
                    <a:pt x="15853" y="5091"/>
                    <a:pt x="15928" y="3709"/>
                    <a:pt x="15928" y="3709"/>
                  </a:cubicBezTo>
                  <a:cubicBezTo>
                    <a:pt x="16681" y="4964"/>
                    <a:pt x="17319" y="5287"/>
                    <a:pt x="17776" y="5287"/>
                  </a:cubicBezTo>
                  <a:cubicBezTo>
                    <a:pt x="18261" y="5287"/>
                    <a:pt x="18542" y="4925"/>
                    <a:pt x="18542" y="4925"/>
                  </a:cubicBezTo>
                  <a:lnTo>
                    <a:pt x="18542" y="4925"/>
                  </a:lnTo>
                  <a:cubicBezTo>
                    <a:pt x="18542" y="4925"/>
                    <a:pt x="18025" y="9211"/>
                    <a:pt x="19454" y="9545"/>
                  </a:cubicBezTo>
                  <a:cubicBezTo>
                    <a:pt x="19604" y="9580"/>
                    <a:pt x="19740" y="9595"/>
                    <a:pt x="19865" y="9595"/>
                  </a:cubicBezTo>
                  <a:cubicBezTo>
                    <a:pt x="20948" y="9595"/>
                    <a:pt x="21095" y="8421"/>
                    <a:pt x="21095" y="8421"/>
                  </a:cubicBezTo>
                  <a:cubicBezTo>
                    <a:pt x="21206" y="8465"/>
                    <a:pt x="21318" y="8493"/>
                    <a:pt x="21417" y="8493"/>
                  </a:cubicBezTo>
                  <a:cubicBezTo>
                    <a:pt x="21453" y="8493"/>
                    <a:pt x="21488" y="8489"/>
                    <a:pt x="21521" y="8481"/>
                  </a:cubicBezTo>
                  <a:cubicBezTo>
                    <a:pt x="20305" y="7296"/>
                    <a:pt x="20123" y="4986"/>
                    <a:pt x="20123" y="2949"/>
                  </a:cubicBezTo>
                  <a:cubicBezTo>
                    <a:pt x="19822" y="3488"/>
                    <a:pt x="19419" y="3686"/>
                    <a:pt x="18995" y="3686"/>
                  </a:cubicBezTo>
                  <a:cubicBezTo>
                    <a:pt x="18389" y="3686"/>
                    <a:pt x="17743" y="3282"/>
                    <a:pt x="17296" y="2889"/>
                  </a:cubicBezTo>
                  <a:cubicBezTo>
                    <a:pt x="17083" y="2311"/>
                    <a:pt x="16293" y="1916"/>
                    <a:pt x="16384" y="1095"/>
                  </a:cubicBezTo>
                  <a:lnTo>
                    <a:pt x="16384" y="1095"/>
                  </a:lnTo>
                  <a:cubicBezTo>
                    <a:pt x="16255" y="2250"/>
                    <a:pt x="15477" y="3752"/>
                    <a:pt x="14432" y="3752"/>
                  </a:cubicBezTo>
                  <a:cubicBezTo>
                    <a:pt x="14240" y="3752"/>
                    <a:pt x="14039" y="3701"/>
                    <a:pt x="13831" y="3588"/>
                  </a:cubicBezTo>
                  <a:cubicBezTo>
                    <a:pt x="13071" y="2919"/>
                    <a:pt x="12645" y="1733"/>
                    <a:pt x="11916" y="822"/>
                  </a:cubicBezTo>
                  <a:cubicBezTo>
                    <a:pt x="11392" y="2637"/>
                    <a:pt x="10426" y="3282"/>
                    <a:pt x="9291" y="3282"/>
                  </a:cubicBezTo>
                  <a:cubicBezTo>
                    <a:pt x="7197" y="3282"/>
                    <a:pt x="4528" y="1085"/>
                    <a:pt x="3010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3587;p80">
              <a:extLst>
                <a:ext uri="{FF2B5EF4-FFF2-40B4-BE49-F238E27FC236}">
                  <a16:creationId xmlns="" xmlns:a16="http://schemas.microsoft.com/office/drawing/2014/main" id="{E06D605C-1CD9-433B-83AB-2D8ED102168A}"/>
                </a:ext>
              </a:extLst>
            </p:cNvPr>
            <p:cNvSpPr/>
            <p:nvPr/>
          </p:nvSpPr>
          <p:spPr>
            <a:xfrm>
              <a:off x="2988850" y="4224400"/>
              <a:ext cx="650500" cy="313475"/>
            </a:xfrm>
            <a:custGeom>
              <a:avLst/>
              <a:gdLst/>
              <a:ahLst/>
              <a:cxnLst/>
              <a:rect l="l" t="t" r="r" b="b"/>
              <a:pathLst>
                <a:path w="26020" h="12539" extrusionOk="0">
                  <a:moveTo>
                    <a:pt x="5466" y="1"/>
                  </a:moveTo>
                  <a:cubicBezTo>
                    <a:pt x="4493" y="1"/>
                    <a:pt x="4773" y="2690"/>
                    <a:pt x="4773" y="2690"/>
                  </a:cubicBezTo>
                  <a:cubicBezTo>
                    <a:pt x="4773" y="2690"/>
                    <a:pt x="4049" y="1242"/>
                    <a:pt x="3340" y="1242"/>
                  </a:cubicBezTo>
                  <a:cubicBezTo>
                    <a:pt x="3154" y="1242"/>
                    <a:pt x="2968" y="1343"/>
                    <a:pt x="2797" y="1596"/>
                  </a:cubicBezTo>
                  <a:cubicBezTo>
                    <a:pt x="1916" y="2812"/>
                    <a:pt x="3983" y="4332"/>
                    <a:pt x="3983" y="4332"/>
                  </a:cubicBezTo>
                  <a:cubicBezTo>
                    <a:pt x="3783" y="4396"/>
                    <a:pt x="3639" y="4418"/>
                    <a:pt x="3528" y="4418"/>
                  </a:cubicBezTo>
                  <a:cubicBezTo>
                    <a:pt x="3285" y="4418"/>
                    <a:pt x="3195" y="4313"/>
                    <a:pt x="3013" y="4313"/>
                  </a:cubicBezTo>
                  <a:cubicBezTo>
                    <a:pt x="2884" y="4313"/>
                    <a:pt x="2710" y="4366"/>
                    <a:pt x="2402" y="4544"/>
                  </a:cubicBezTo>
                  <a:cubicBezTo>
                    <a:pt x="700" y="5790"/>
                    <a:pt x="1581" y="8070"/>
                    <a:pt x="1581" y="8070"/>
                  </a:cubicBezTo>
                  <a:cubicBezTo>
                    <a:pt x="1" y="9286"/>
                    <a:pt x="1247" y="10897"/>
                    <a:pt x="1247" y="10897"/>
                  </a:cubicBezTo>
                  <a:cubicBezTo>
                    <a:pt x="1551" y="10897"/>
                    <a:pt x="1855" y="10958"/>
                    <a:pt x="2129" y="11049"/>
                  </a:cubicBezTo>
                  <a:cubicBezTo>
                    <a:pt x="3648" y="8952"/>
                    <a:pt x="3952" y="6246"/>
                    <a:pt x="5138" y="4058"/>
                  </a:cubicBezTo>
                  <a:cubicBezTo>
                    <a:pt x="6656" y="5142"/>
                    <a:pt x="9338" y="7339"/>
                    <a:pt x="11433" y="7339"/>
                  </a:cubicBezTo>
                  <a:cubicBezTo>
                    <a:pt x="12568" y="7339"/>
                    <a:pt x="13531" y="6694"/>
                    <a:pt x="14044" y="4879"/>
                  </a:cubicBezTo>
                  <a:cubicBezTo>
                    <a:pt x="14773" y="5790"/>
                    <a:pt x="15199" y="6976"/>
                    <a:pt x="15959" y="7645"/>
                  </a:cubicBezTo>
                  <a:cubicBezTo>
                    <a:pt x="16167" y="7758"/>
                    <a:pt x="16368" y="7809"/>
                    <a:pt x="16560" y="7809"/>
                  </a:cubicBezTo>
                  <a:cubicBezTo>
                    <a:pt x="17605" y="7809"/>
                    <a:pt x="18383" y="6307"/>
                    <a:pt x="18512" y="5152"/>
                  </a:cubicBezTo>
                  <a:lnTo>
                    <a:pt x="18512" y="5152"/>
                  </a:lnTo>
                  <a:cubicBezTo>
                    <a:pt x="18421" y="5973"/>
                    <a:pt x="19211" y="6368"/>
                    <a:pt x="19424" y="6946"/>
                  </a:cubicBezTo>
                  <a:cubicBezTo>
                    <a:pt x="19871" y="7339"/>
                    <a:pt x="20517" y="7743"/>
                    <a:pt x="21123" y="7743"/>
                  </a:cubicBezTo>
                  <a:cubicBezTo>
                    <a:pt x="21547" y="7743"/>
                    <a:pt x="21950" y="7545"/>
                    <a:pt x="22251" y="7006"/>
                  </a:cubicBezTo>
                  <a:cubicBezTo>
                    <a:pt x="22251" y="9043"/>
                    <a:pt x="22433" y="11353"/>
                    <a:pt x="23649" y="12538"/>
                  </a:cubicBezTo>
                  <a:cubicBezTo>
                    <a:pt x="24105" y="12447"/>
                    <a:pt x="24469" y="11991"/>
                    <a:pt x="24469" y="11991"/>
                  </a:cubicBezTo>
                  <a:cubicBezTo>
                    <a:pt x="26020" y="9894"/>
                    <a:pt x="24409" y="9164"/>
                    <a:pt x="24409" y="9164"/>
                  </a:cubicBezTo>
                  <a:cubicBezTo>
                    <a:pt x="24865" y="6550"/>
                    <a:pt x="22555" y="6338"/>
                    <a:pt x="22555" y="6338"/>
                  </a:cubicBezTo>
                  <a:cubicBezTo>
                    <a:pt x="22284" y="3186"/>
                    <a:pt x="18661" y="2886"/>
                    <a:pt x="17296" y="2886"/>
                  </a:cubicBezTo>
                  <a:cubicBezTo>
                    <a:pt x="16975" y="2886"/>
                    <a:pt x="16779" y="2903"/>
                    <a:pt x="16779" y="2903"/>
                  </a:cubicBezTo>
                  <a:cubicBezTo>
                    <a:pt x="16779" y="2903"/>
                    <a:pt x="17691" y="1201"/>
                    <a:pt x="14013" y="593"/>
                  </a:cubicBezTo>
                  <a:cubicBezTo>
                    <a:pt x="13614" y="527"/>
                    <a:pt x="13204" y="497"/>
                    <a:pt x="12791" y="497"/>
                  </a:cubicBezTo>
                  <a:cubicBezTo>
                    <a:pt x="9404" y="497"/>
                    <a:pt x="5806" y="2477"/>
                    <a:pt x="5806" y="2477"/>
                  </a:cubicBezTo>
                  <a:cubicBezTo>
                    <a:pt x="5806" y="2477"/>
                    <a:pt x="6749" y="258"/>
                    <a:pt x="5594" y="15"/>
                  </a:cubicBezTo>
                  <a:cubicBezTo>
                    <a:pt x="5549" y="6"/>
                    <a:pt x="5506" y="1"/>
                    <a:pt x="5466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3588;p80">
              <a:extLst>
                <a:ext uri="{FF2B5EF4-FFF2-40B4-BE49-F238E27FC236}">
                  <a16:creationId xmlns="" xmlns:a16="http://schemas.microsoft.com/office/drawing/2014/main" id="{C98C3F89-3D50-4B49-BE02-DE713AE9B93C}"/>
                </a:ext>
              </a:extLst>
            </p:cNvPr>
            <p:cNvSpPr/>
            <p:nvPr/>
          </p:nvSpPr>
          <p:spPr>
            <a:xfrm>
              <a:off x="3195125" y="4262825"/>
              <a:ext cx="125075" cy="114075"/>
            </a:xfrm>
            <a:custGeom>
              <a:avLst/>
              <a:gdLst/>
              <a:ahLst/>
              <a:cxnLst/>
              <a:rect l="l" t="t" r="r" b="b"/>
              <a:pathLst>
                <a:path w="5003" h="4563" extrusionOk="0">
                  <a:moveTo>
                    <a:pt x="3965" y="0"/>
                  </a:moveTo>
                  <a:cubicBezTo>
                    <a:pt x="3884" y="0"/>
                    <a:pt x="3806" y="109"/>
                    <a:pt x="3878" y="180"/>
                  </a:cubicBezTo>
                  <a:cubicBezTo>
                    <a:pt x="4425" y="728"/>
                    <a:pt x="4546" y="1639"/>
                    <a:pt x="4577" y="2369"/>
                  </a:cubicBezTo>
                  <a:cubicBezTo>
                    <a:pt x="4602" y="3012"/>
                    <a:pt x="4284" y="3554"/>
                    <a:pt x="3707" y="3554"/>
                  </a:cubicBezTo>
                  <a:cubicBezTo>
                    <a:pt x="3575" y="3554"/>
                    <a:pt x="3429" y="3526"/>
                    <a:pt x="3270" y="3463"/>
                  </a:cubicBezTo>
                  <a:cubicBezTo>
                    <a:pt x="2814" y="3250"/>
                    <a:pt x="2449" y="2825"/>
                    <a:pt x="2236" y="2369"/>
                  </a:cubicBezTo>
                  <a:cubicBezTo>
                    <a:pt x="2226" y="2337"/>
                    <a:pt x="2200" y="2324"/>
                    <a:pt x="2173" y="2324"/>
                  </a:cubicBezTo>
                  <a:cubicBezTo>
                    <a:pt x="2122" y="2324"/>
                    <a:pt x="2065" y="2370"/>
                    <a:pt x="2084" y="2430"/>
                  </a:cubicBezTo>
                  <a:cubicBezTo>
                    <a:pt x="2206" y="2916"/>
                    <a:pt x="2236" y="3372"/>
                    <a:pt x="2176" y="3858"/>
                  </a:cubicBezTo>
                  <a:cubicBezTo>
                    <a:pt x="2094" y="4224"/>
                    <a:pt x="1893" y="4354"/>
                    <a:pt x="1659" y="4354"/>
                  </a:cubicBezTo>
                  <a:cubicBezTo>
                    <a:pt x="1368" y="4354"/>
                    <a:pt x="1027" y="4152"/>
                    <a:pt x="808" y="3950"/>
                  </a:cubicBezTo>
                  <a:cubicBezTo>
                    <a:pt x="443" y="3615"/>
                    <a:pt x="230" y="3129"/>
                    <a:pt x="139" y="2673"/>
                  </a:cubicBezTo>
                  <a:cubicBezTo>
                    <a:pt x="125" y="2632"/>
                    <a:pt x="93" y="2615"/>
                    <a:pt x="65" y="2615"/>
                  </a:cubicBezTo>
                  <a:cubicBezTo>
                    <a:pt x="30" y="2615"/>
                    <a:pt x="1" y="2640"/>
                    <a:pt x="18" y="2673"/>
                  </a:cubicBezTo>
                  <a:cubicBezTo>
                    <a:pt x="94" y="3309"/>
                    <a:pt x="788" y="4562"/>
                    <a:pt x="1564" y="4562"/>
                  </a:cubicBezTo>
                  <a:cubicBezTo>
                    <a:pt x="1715" y="4562"/>
                    <a:pt x="1870" y="4515"/>
                    <a:pt x="2024" y="4405"/>
                  </a:cubicBezTo>
                  <a:cubicBezTo>
                    <a:pt x="2297" y="4223"/>
                    <a:pt x="2358" y="3828"/>
                    <a:pt x="2388" y="3554"/>
                  </a:cubicBezTo>
                  <a:cubicBezTo>
                    <a:pt x="2388" y="3343"/>
                    <a:pt x="2388" y="3132"/>
                    <a:pt x="2369" y="2921"/>
                  </a:cubicBezTo>
                  <a:lnTo>
                    <a:pt x="2369" y="2921"/>
                  </a:lnTo>
                  <a:cubicBezTo>
                    <a:pt x="2375" y="2930"/>
                    <a:pt x="2382" y="2938"/>
                    <a:pt x="2388" y="2946"/>
                  </a:cubicBezTo>
                  <a:cubicBezTo>
                    <a:pt x="2721" y="3335"/>
                    <a:pt x="3313" y="3735"/>
                    <a:pt x="3828" y="3735"/>
                  </a:cubicBezTo>
                  <a:cubicBezTo>
                    <a:pt x="4160" y="3735"/>
                    <a:pt x="4459" y="3569"/>
                    <a:pt x="4638" y="3129"/>
                  </a:cubicBezTo>
                  <a:cubicBezTo>
                    <a:pt x="5002" y="2278"/>
                    <a:pt x="4698" y="667"/>
                    <a:pt x="4030" y="29"/>
                  </a:cubicBezTo>
                  <a:cubicBezTo>
                    <a:pt x="4010" y="9"/>
                    <a:pt x="3987" y="0"/>
                    <a:pt x="3965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3589;p80">
              <a:extLst>
                <a:ext uri="{FF2B5EF4-FFF2-40B4-BE49-F238E27FC236}">
                  <a16:creationId xmlns="" xmlns:a16="http://schemas.microsoft.com/office/drawing/2014/main" id="{B08D8530-0141-4D9F-A5FB-740E8AD89E4A}"/>
                </a:ext>
              </a:extLst>
            </p:cNvPr>
            <p:cNvSpPr/>
            <p:nvPr/>
          </p:nvSpPr>
          <p:spPr>
            <a:xfrm>
              <a:off x="3486600" y="437017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76" y="0"/>
                  </a:moveTo>
                  <a:cubicBezTo>
                    <a:pt x="42" y="0"/>
                    <a:pt x="0" y="15"/>
                    <a:pt x="0" y="51"/>
                  </a:cubicBezTo>
                  <a:cubicBezTo>
                    <a:pt x="122" y="902"/>
                    <a:pt x="243" y="2330"/>
                    <a:pt x="1186" y="2665"/>
                  </a:cubicBezTo>
                  <a:cubicBezTo>
                    <a:pt x="1266" y="2692"/>
                    <a:pt x="1343" y="2705"/>
                    <a:pt x="1418" y="2705"/>
                  </a:cubicBezTo>
                  <a:cubicBezTo>
                    <a:pt x="2163" y="2705"/>
                    <a:pt x="2622" y="1424"/>
                    <a:pt x="2705" y="871"/>
                  </a:cubicBezTo>
                  <a:cubicBezTo>
                    <a:pt x="2705" y="790"/>
                    <a:pt x="2651" y="736"/>
                    <a:pt x="2597" y="736"/>
                  </a:cubicBezTo>
                  <a:cubicBezTo>
                    <a:pt x="2570" y="736"/>
                    <a:pt x="2543" y="750"/>
                    <a:pt x="2523" y="780"/>
                  </a:cubicBezTo>
                  <a:cubicBezTo>
                    <a:pt x="2239" y="1292"/>
                    <a:pt x="2140" y="2469"/>
                    <a:pt x="1407" y="2469"/>
                  </a:cubicBezTo>
                  <a:cubicBezTo>
                    <a:pt x="1356" y="2469"/>
                    <a:pt x="1303" y="2464"/>
                    <a:pt x="1246" y="2452"/>
                  </a:cubicBezTo>
                  <a:cubicBezTo>
                    <a:pt x="365" y="2270"/>
                    <a:pt x="395" y="689"/>
                    <a:pt x="122" y="20"/>
                  </a:cubicBezTo>
                  <a:cubicBezTo>
                    <a:pt x="122" y="8"/>
                    <a:pt x="101" y="0"/>
                    <a:pt x="7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3590;p80">
              <a:extLst>
                <a:ext uri="{FF2B5EF4-FFF2-40B4-BE49-F238E27FC236}">
                  <a16:creationId xmlns="" xmlns:a16="http://schemas.microsoft.com/office/drawing/2014/main" id="{583D1FD9-4F5C-4E8C-8FF8-1BC8A8C6D8EF}"/>
                </a:ext>
              </a:extLst>
            </p:cNvPr>
            <p:cNvSpPr/>
            <p:nvPr/>
          </p:nvSpPr>
          <p:spPr>
            <a:xfrm>
              <a:off x="3039450" y="4408100"/>
              <a:ext cx="58100" cy="67475"/>
            </a:xfrm>
            <a:custGeom>
              <a:avLst/>
              <a:gdLst/>
              <a:ahLst/>
              <a:cxnLst/>
              <a:rect l="l" t="t" r="r" b="b"/>
              <a:pathLst>
                <a:path w="2324" h="2699" extrusionOk="0">
                  <a:moveTo>
                    <a:pt x="2006" y="0"/>
                  </a:moveTo>
                  <a:cubicBezTo>
                    <a:pt x="1958" y="0"/>
                    <a:pt x="1910" y="41"/>
                    <a:pt x="1928" y="114"/>
                  </a:cubicBezTo>
                  <a:cubicBezTo>
                    <a:pt x="2050" y="661"/>
                    <a:pt x="2050" y="1300"/>
                    <a:pt x="1928" y="1847"/>
                  </a:cubicBezTo>
                  <a:cubicBezTo>
                    <a:pt x="1847" y="2200"/>
                    <a:pt x="1619" y="2530"/>
                    <a:pt x="1267" y="2530"/>
                  </a:cubicBezTo>
                  <a:cubicBezTo>
                    <a:pt x="1226" y="2530"/>
                    <a:pt x="1183" y="2525"/>
                    <a:pt x="1138" y="2515"/>
                  </a:cubicBezTo>
                  <a:cubicBezTo>
                    <a:pt x="713" y="2424"/>
                    <a:pt x="409" y="1877"/>
                    <a:pt x="196" y="1543"/>
                  </a:cubicBezTo>
                  <a:cubicBezTo>
                    <a:pt x="178" y="1516"/>
                    <a:pt x="152" y="1505"/>
                    <a:pt x="127" y="1505"/>
                  </a:cubicBezTo>
                  <a:cubicBezTo>
                    <a:pt x="64" y="1505"/>
                    <a:pt x="1" y="1570"/>
                    <a:pt x="44" y="1634"/>
                  </a:cubicBezTo>
                  <a:cubicBezTo>
                    <a:pt x="315" y="2040"/>
                    <a:pt x="821" y="2699"/>
                    <a:pt x="1324" y="2699"/>
                  </a:cubicBezTo>
                  <a:cubicBezTo>
                    <a:pt x="1499" y="2699"/>
                    <a:pt x="1673" y="2620"/>
                    <a:pt x="1837" y="2424"/>
                  </a:cubicBezTo>
                  <a:cubicBezTo>
                    <a:pt x="2323" y="1847"/>
                    <a:pt x="2232" y="722"/>
                    <a:pt x="2080" y="53"/>
                  </a:cubicBezTo>
                  <a:cubicBezTo>
                    <a:pt x="2068" y="17"/>
                    <a:pt x="2037" y="0"/>
                    <a:pt x="200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3591;p80">
              <a:extLst>
                <a:ext uri="{FF2B5EF4-FFF2-40B4-BE49-F238E27FC236}">
                  <a16:creationId xmlns="" xmlns:a16="http://schemas.microsoft.com/office/drawing/2014/main" id="{A28A6969-ECCA-4520-84A0-FE5E2FD647D4}"/>
                </a:ext>
              </a:extLst>
            </p:cNvPr>
            <p:cNvSpPr/>
            <p:nvPr/>
          </p:nvSpPr>
          <p:spPr>
            <a:xfrm>
              <a:off x="2831550" y="4629800"/>
              <a:ext cx="186975" cy="186950"/>
            </a:xfrm>
            <a:custGeom>
              <a:avLst/>
              <a:gdLst/>
              <a:ahLst/>
              <a:cxnLst/>
              <a:rect l="l" t="t" r="r" b="b"/>
              <a:pathLst>
                <a:path w="7479" h="7478" extrusionOk="0">
                  <a:moveTo>
                    <a:pt x="5320" y="0"/>
                  </a:moveTo>
                  <a:lnTo>
                    <a:pt x="3132" y="2128"/>
                  </a:lnTo>
                  <a:lnTo>
                    <a:pt x="1" y="2158"/>
                  </a:lnTo>
                  <a:lnTo>
                    <a:pt x="2159" y="4377"/>
                  </a:lnTo>
                  <a:lnTo>
                    <a:pt x="2189" y="7477"/>
                  </a:lnTo>
                  <a:lnTo>
                    <a:pt x="4378" y="5319"/>
                  </a:lnTo>
                  <a:lnTo>
                    <a:pt x="7478" y="5319"/>
                  </a:lnTo>
                  <a:lnTo>
                    <a:pt x="5351" y="3101"/>
                  </a:lnTo>
                  <a:lnTo>
                    <a:pt x="53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3592;p80">
              <a:extLst>
                <a:ext uri="{FF2B5EF4-FFF2-40B4-BE49-F238E27FC236}">
                  <a16:creationId xmlns="" xmlns:a16="http://schemas.microsoft.com/office/drawing/2014/main" id="{6F685290-C81D-4300-B421-73A60DF6E2EB}"/>
                </a:ext>
              </a:extLst>
            </p:cNvPr>
            <p:cNvSpPr/>
            <p:nvPr/>
          </p:nvSpPr>
          <p:spPr>
            <a:xfrm>
              <a:off x="4327025" y="4356225"/>
              <a:ext cx="194575" cy="194550"/>
            </a:xfrm>
            <a:custGeom>
              <a:avLst/>
              <a:gdLst/>
              <a:ahLst/>
              <a:cxnLst/>
              <a:rect l="l" t="t" r="r" b="b"/>
              <a:pathLst>
                <a:path w="7783" h="7782" extrusionOk="0">
                  <a:moveTo>
                    <a:pt x="5046" y="1"/>
                  </a:moveTo>
                  <a:lnTo>
                    <a:pt x="3101" y="2372"/>
                  </a:lnTo>
                  <a:lnTo>
                    <a:pt x="1" y="2736"/>
                  </a:lnTo>
                  <a:lnTo>
                    <a:pt x="2372" y="4682"/>
                  </a:lnTo>
                  <a:lnTo>
                    <a:pt x="2736" y="7782"/>
                  </a:lnTo>
                  <a:lnTo>
                    <a:pt x="4682" y="5411"/>
                  </a:lnTo>
                  <a:lnTo>
                    <a:pt x="7782" y="5046"/>
                  </a:lnTo>
                  <a:lnTo>
                    <a:pt x="5411" y="3101"/>
                  </a:lnTo>
                  <a:lnTo>
                    <a:pt x="50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3593;p80">
              <a:extLst>
                <a:ext uri="{FF2B5EF4-FFF2-40B4-BE49-F238E27FC236}">
                  <a16:creationId xmlns="" xmlns:a16="http://schemas.microsoft.com/office/drawing/2014/main" id="{ADAB6B78-1027-4611-BF24-13A9C966CD66}"/>
                </a:ext>
              </a:extLst>
            </p:cNvPr>
            <p:cNvSpPr/>
            <p:nvPr/>
          </p:nvSpPr>
          <p:spPr>
            <a:xfrm>
              <a:off x="4313350" y="4573550"/>
              <a:ext cx="224950" cy="216600"/>
            </a:xfrm>
            <a:custGeom>
              <a:avLst/>
              <a:gdLst/>
              <a:ahLst/>
              <a:cxnLst/>
              <a:rect l="l" t="t" r="r" b="b"/>
              <a:pathLst>
                <a:path w="8998" h="8664" extrusionOk="0">
                  <a:moveTo>
                    <a:pt x="3040" y="2797"/>
                  </a:moveTo>
                  <a:cubicBezTo>
                    <a:pt x="3040" y="2797"/>
                    <a:pt x="3800" y="1"/>
                    <a:pt x="4499" y="122"/>
                  </a:cubicBezTo>
                  <a:cubicBezTo>
                    <a:pt x="5198" y="214"/>
                    <a:pt x="6019" y="2402"/>
                    <a:pt x="6019" y="2402"/>
                  </a:cubicBezTo>
                  <a:cubicBezTo>
                    <a:pt x="6019" y="2402"/>
                    <a:pt x="8815" y="2797"/>
                    <a:pt x="8907" y="3466"/>
                  </a:cubicBezTo>
                  <a:cubicBezTo>
                    <a:pt x="8998" y="4165"/>
                    <a:pt x="6961" y="5199"/>
                    <a:pt x="6961" y="5199"/>
                  </a:cubicBezTo>
                  <a:cubicBezTo>
                    <a:pt x="6961" y="5199"/>
                    <a:pt x="8359" y="7934"/>
                    <a:pt x="7843" y="8299"/>
                  </a:cubicBezTo>
                  <a:cubicBezTo>
                    <a:pt x="7326" y="8664"/>
                    <a:pt x="4773" y="6870"/>
                    <a:pt x="4773" y="6870"/>
                  </a:cubicBezTo>
                  <a:cubicBezTo>
                    <a:pt x="4773" y="6870"/>
                    <a:pt x="2493" y="8633"/>
                    <a:pt x="1764" y="8360"/>
                  </a:cubicBezTo>
                  <a:cubicBezTo>
                    <a:pt x="1338" y="8177"/>
                    <a:pt x="2463" y="5381"/>
                    <a:pt x="2463" y="5381"/>
                  </a:cubicBezTo>
                  <a:cubicBezTo>
                    <a:pt x="2463" y="5381"/>
                    <a:pt x="1" y="4226"/>
                    <a:pt x="213" y="3557"/>
                  </a:cubicBezTo>
                  <a:cubicBezTo>
                    <a:pt x="426" y="2919"/>
                    <a:pt x="3040" y="2797"/>
                    <a:pt x="3040" y="27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3594;p80">
              <a:extLst>
                <a:ext uri="{FF2B5EF4-FFF2-40B4-BE49-F238E27FC236}">
                  <a16:creationId xmlns="" xmlns:a16="http://schemas.microsoft.com/office/drawing/2014/main" id="{19E4EB01-E3DC-4391-A28B-8BB22D4ACF4B}"/>
                </a:ext>
              </a:extLst>
            </p:cNvPr>
            <p:cNvSpPr/>
            <p:nvPr/>
          </p:nvSpPr>
          <p:spPr>
            <a:xfrm>
              <a:off x="2736575" y="4398775"/>
              <a:ext cx="222675" cy="218125"/>
            </a:xfrm>
            <a:custGeom>
              <a:avLst/>
              <a:gdLst/>
              <a:ahLst/>
              <a:cxnLst/>
              <a:rect l="l" t="t" r="r" b="b"/>
              <a:pathLst>
                <a:path w="8907" h="8725" extrusionOk="0">
                  <a:moveTo>
                    <a:pt x="2797" y="2888"/>
                  </a:moveTo>
                  <a:cubicBezTo>
                    <a:pt x="2797" y="2888"/>
                    <a:pt x="3101" y="31"/>
                    <a:pt x="3800" y="1"/>
                  </a:cubicBezTo>
                  <a:cubicBezTo>
                    <a:pt x="4529" y="1"/>
                    <a:pt x="5685" y="2037"/>
                    <a:pt x="5685" y="2037"/>
                  </a:cubicBezTo>
                  <a:cubicBezTo>
                    <a:pt x="5685" y="2037"/>
                    <a:pt x="8511" y="1977"/>
                    <a:pt x="8694" y="2645"/>
                  </a:cubicBezTo>
                  <a:cubicBezTo>
                    <a:pt x="8906" y="3284"/>
                    <a:pt x="7022" y="4651"/>
                    <a:pt x="7022" y="4651"/>
                  </a:cubicBezTo>
                  <a:cubicBezTo>
                    <a:pt x="7022" y="4651"/>
                    <a:pt x="8846" y="7113"/>
                    <a:pt x="8390" y="7569"/>
                  </a:cubicBezTo>
                  <a:cubicBezTo>
                    <a:pt x="7934" y="7995"/>
                    <a:pt x="5137" y="6627"/>
                    <a:pt x="5137" y="6627"/>
                  </a:cubicBezTo>
                  <a:cubicBezTo>
                    <a:pt x="5137" y="6627"/>
                    <a:pt x="3162" y="8724"/>
                    <a:pt x="2402" y="8572"/>
                  </a:cubicBezTo>
                  <a:cubicBezTo>
                    <a:pt x="1946" y="8481"/>
                    <a:pt x="2615" y="5533"/>
                    <a:pt x="2615" y="5533"/>
                  </a:cubicBezTo>
                  <a:cubicBezTo>
                    <a:pt x="2615" y="5533"/>
                    <a:pt x="1" y="4773"/>
                    <a:pt x="122" y="4104"/>
                  </a:cubicBezTo>
                  <a:cubicBezTo>
                    <a:pt x="213" y="3436"/>
                    <a:pt x="2797" y="2888"/>
                    <a:pt x="2797" y="28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3595;p80">
              <a:extLst>
                <a:ext uri="{FF2B5EF4-FFF2-40B4-BE49-F238E27FC236}">
                  <a16:creationId xmlns="" xmlns:a16="http://schemas.microsoft.com/office/drawing/2014/main" id="{43FA3E97-42BD-4D50-A24E-BAA6ACC13B60}"/>
                </a:ext>
              </a:extLst>
            </p:cNvPr>
            <p:cNvSpPr/>
            <p:nvPr/>
          </p:nvSpPr>
          <p:spPr>
            <a:xfrm>
              <a:off x="4557275" y="4508175"/>
              <a:ext cx="94250" cy="82475"/>
            </a:xfrm>
            <a:custGeom>
              <a:avLst/>
              <a:gdLst/>
              <a:ahLst/>
              <a:cxnLst/>
              <a:rect l="l" t="t" r="r" b="b"/>
              <a:pathLst>
                <a:path w="3770" h="3299" extrusionOk="0">
                  <a:moveTo>
                    <a:pt x="1894" y="1"/>
                  </a:moveTo>
                  <a:cubicBezTo>
                    <a:pt x="1384" y="1"/>
                    <a:pt x="878" y="231"/>
                    <a:pt x="548" y="671"/>
                  </a:cubicBezTo>
                  <a:cubicBezTo>
                    <a:pt x="1" y="1430"/>
                    <a:pt x="183" y="2464"/>
                    <a:pt x="912" y="2981"/>
                  </a:cubicBezTo>
                  <a:cubicBezTo>
                    <a:pt x="1212" y="3196"/>
                    <a:pt x="1555" y="3299"/>
                    <a:pt x="1891" y="3299"/>
                  </a:cubicBezTo>
                  <a:cubicBezTo>
                    <a:pt x="2407" y="3299"/>
                    <a:pt x="2910" y="3058"/>
                    <a:pt x="3223" y="2616"/>
                  </a:cubicBezTo>
                  <a:cubicBezTo>
                    <a:pt x="3770" y="1886"/>
                    <a:pt x="3587" y="853"/>
                    <a:pt x="2858" y="306"/>
                  </a:cubicBezTo>
                  <a:cubicBezTo>
                    <a:pt x="2568" y="101"/>
                    <a:pt x="2230" y="1"/>
                    <a:pt x="1894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3596;p80">
              <a:extLst>
                <a:ext uri="{FF2B5EF4-FFF2-40B4-BE49-F238E27FC236}">
                  <a16:creationId xmlns="" xmlns:a16="http://schemas.microsoft.com/office/drawing/2014/main" id="{FEF7CE8B-B064-45FF-AEEA-99FDE612197B}"/>
                </a:ext>
              </a:extLst>
            </p:cNvPr>
            <p:cNvSpPr/>
            <p:nvPr/>
          </p:nvSpPr>
          <p:spPr>
            <a:xfrm>
              <a:off x="2700100" y="4638625"/>
              <a:ext cx="57775" cy="51500"/>
            </a:xfrm>
            <a:custGeom>
              <a:avLst/>
              <a:gdLst/>
              <a:ahLst/>
              <a:cxnLst/>
              <a:rect l="l" t="t" r="r" b="b"/>
              <a:pathLst>
                <a:path w="2311" h="2060" extrusionOk="0">
                  <a:moveTo>
                    <a:pt x="1125" y="1"/>
                  </a:moveTo>
                  <a:cubicBezTo>
                    <a:pt x="1024" y="1"/>
                    <a:pt x="922" y="14"/>
                    <a:pt x="821" y="42"/>
                  </a:cubicBezTo>
                  <a:cubicBezTo>
                    <a:pt x="304" y="225"/>
                    <a:pt x="1" y="802"/>
                    <a:pt x="183" y="1349"/>
                  </a:cubicBezTo>
                  <a:cubicBezTo>
                    <a:pt x="307" y="1795"/>
                    <a:pt x="734" y="2060"/>
                    <a:pt x="1167" y="2060"/>
                  </a:cubicBezTo>
                  <a:cubicBezTo>
                    <a:pt x="1266" y="2060"/>
                    <a:pt x="1364" y="2046"/>
                    <a:pt x="1460" y="2018"/>
                  </a:cubicBezTo>
                  <a:cubicBezTo>
                    <a:pt x="2007" y="1836"/>
                    <a:pt x="2311" y="1258"/>
                    <a:pt x="2128" y="711"/>
                  </a:cubicBezTo>
                  <a:cubicBezTo>
                    <a:pt x="1980" y="265"/>
                    <a:pt x="1568" y="1"/>
                    <a:pt x="1125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2" fill="hold"/>
                                        <p:tgtEl>
                                          <p:spTgt spid="1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84"/>
                </p:tgtEl>
              </p:cMediaNode>
            </p:video>
          </p:childTnLst>
        </p:cTn>
      </p:par>
    </p:tnLst>
    <p:bldLst>
      <p:bldP spid="1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48"/>
          <p:cNvSpPr txBox="1">
            <a:spLocks noGrp="1"/>
          </p:cNvSpPr>
          <p:nvPr>
            <p:ph type="title"/>
          </p:nvPr>
        </p:nvSpPr>
        <p:spPr>
          <a:xfrm>
            <a:off x="512338" y="669317"/>
            <a:ext cx="8752981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10đ. Ai được nhân dân tin yêu, phong là </a:t>
            </a:r>
            <a:br>
              <a:rPr lang="en" sz="3200" dirty="0"/>
            </a:br>
            <a:r>
              <a:rPr lang="en" sz="3200" dirty="0"/>
              <a:t>Bình Tây Đại nguyên soái?</a:t>
            </a:r>
            <a:endParaRPr sz="3200" dirty="0"/>
          </a:p>
        </p:txBody>
      </p:sp>
      <p:grpSp>
        <p:nvGrpSpPr>
          <p:cNvPr id="1056" name="Google Shape;1056;p48"/>
          <p:cNvGrpSpPr/>
          <p:nvPr/>
        </p:nvGrpSpPr>
        <p:grpSpPr>
          <a:xfrm>
            <a:off x="7515670" y="3677161"/>
            <a:ext cx="1558378" cy="515762"/>
            <a:chOff x="6596075" y="4968675"/>
            <a:chExt cx="1067675" cy="369325"/>
          </a:xfrm>
        </p:grpSpPr>
        <p:sp>
          <p:nvSpPr>
            <p:cNvPr id="1057" name="Google Shape;1057;p48"/>
            <p:cNvSpPr/>
            <p:nvPr/>
          </p:nvSpPr>
          <p:spPr>
            <a:xfrm>
              <a:off x="7324800" y="5125975"/>
              <a:ext cx="253075" cy="185425"/>
            </a:xfrm>
            <a:custGeom>
              <a:avLst/>
              <a:gdLst/>
              <a:ahLst/>
              <a:cxnLst/>
              <a:rect l="l" t="t" r="r" b="b"/>
              <a:pathLst>
                <a:path w="10123" h="7417" extrusionOk="0">
                  <a:moveTo>
                    <a:pt x="3071" y="0"/>
                  </a:moveTo>
                  <a:lnTo>
                    <a:pt x="1551" y="426"/>
                  </a:lnTo>
                  <a:cubicBezTo>
                    <a:pt x="1" y="3465"/>
                    <a:pt x="1095" y="7417"/>
                    <a:pt x="1095" y="7417"/>
                  </a:cubicBezTo>
                  <a:lnTo>
                    <a:pt x="10122" y="4590"/>
                  </a:lnTo>
                  <a:cubicBezTo>
                    <a:pt x="7417" y="3587"/>
                    <a:pt x="4985" y="2037"/>
                    <a:pt x="3071" y="0"/>
                  </a:cubicBezTo>
                  <a:close/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8"/>
            <p:cNvSpPr/>
            <p:nvPr/>
          </p:nvSpPr>
          <p:spPr>
            <a:xfrm>
              <a:off x="7401550" y="5060600"/>
              <a:ext cx="228000" cy="180125"/>
            </a:xfrm>
            <a:custGeom>
              <a:avLst/>
              <a:gdLst/>
              <a:ahLst/>
              <a:cxnLst/>
              <a:rect l="l" t="t" r="r" b="b"/>
              <a:pathLst>
                <a:path w="9120" h="7205" extrusionOk="0">
                  <a:moveTo>
                    <a:pt x="9119" y="1"/>
                  </a:moveTo>
                  <a:lnTo>
                    <a:pt x="1" y="2615"/>
                  </a:lnTo>
                  <a:cubicBezTo>
                    <a:pt x="1915" y="4652"/>
                    <a:pt x="4378" y="6202"/>
                    <a:pt x="7052" y="7205"/>
                  </a:cubicBezTo>
                  <a:lnTo>
                    <a:pt x="8937" y="6627"/>
                  </a:lnTo>
                  <a:cubicBezTo>
                    <a:pt x="7751" y="4652"/>
                    <a:pt x="9119" y="1"/>
                    <a:pt x="9119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8"/>
            <p:cNvSpPr/>
            <p:nvPr/>
          </p:nvSpPr>
          <p:spPr>
            <a:xfrm>
              <a:off x="6596075" y="5064400"/>
              <a:ext cx="129200" cy="237875"/>
            </a:xfrm>
            <a:custGeom>
              <a:avLst/>
              <a:gdLst/>
              <a:ahLst/>
              <a:cxnLst/>
              <a:rect l="l" t="t" r="r" b="b"/>
              <a:pathLst>
                <a:path w="5168" h="9515" extrusionOk="0">
                  <a:moveTo>
                    <a:pt x="3040" y="1"/>
                  </a:moveTo>
                  <a:cubicBezTo>
                    <a:pt x="0" y="4500"/>
                    <a:pt x="2067" y="9302"/>
                    <a:pt x="2067" y="9302"/>
                  </a:cubicBezTo>
                  <a:lnTo>
                    <a:pt x="4620" y="9515"/>
                  </a:lnTo>
                  <a:cubicBezTo>
                    <a:pt x="3830" y="6597"/>
                    <a:pt x="3952" y="3101"/>
                    <a:pt x="5167" y="183"/>
                  </a:cubicBezTo>
                  <a:lnTo>
                    <a:pt x="30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8"/>
            <p:cNvSpPr/>
            <p:nvPr/>
          </p:nvSpPr>
          <p:spPr>
            <a:xfrm>
              <a:off x="6691800" y="5068975"/>
              <a:ext cx="87425" cy="238625"/>
            </a:xfrm>
            <a:custGeom>
              <a:avLst/>
              <a:gdLst/>
              <a:ahLst/>
              <a:cxnLst/>
              <a:rect l="l" t="t" r="r" b="b"/>
              <a:pathLst>
                <a:path w="3497" h="9545" extrusionOk="0">
                  <a:moveTo>
                    <a:pt x="1338" y="0"/>
                  </a:moveTo>
                  <a:cubicBezTo>
                    <a:pt x="123" y="2918"/>
                    <a:pt x="1" y="6414"/>
                    <a:pt x="791" y="9362"/>
                  </a:cubicBezTo>
                  <a:lnTo>
                    <a:pt x="3041" y="9545"/>
                  </a:lnTo>
                  <a:cubicBezTo>
                    <a:pt x="2585" y="6414"/>
                    <a:pt x="2524" y="3131"/>
                    <a:pt x="3496" y="183"/>
                  </a:cubicBezTo>
                  <a:lnTo>
                    <a:pt x="1338" y="0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8"/>
            <p:cNvSpPr/>
            <p:nvPr/>
          </p:nvSpPr>
          <p:spPr>
            <a:xfrm>
              <a:off x="7153075" y="5088725"/>
              <a:ext cx="83600" cy="237125"/>
            </a:xfrm>
            <a:custGeom>
              <a:avLst/>
              <a:gdLst/>
              <a:ahLst/>
              <a:cxnLst/>
              <a:rect l="l" t="t" r="r" b="b"/>
              <a:pathLst>
                <a:path w="3344" h="9485" extrusionOk="0">
                  <a:moveTo>
                    <a:pt x="1490" y="1"/>
                  </a:moveTo>
                  <a:cubicBezTo>
                    <a:pt x="395" y="3010"/>
                    <a:pt x="0" y="6232"/>
                    <a:pt x="426" y="9332"/>
                  </a:cubicBezTo>
                  <a:lnTo>
                    <a:pt x="2341" y="9484"/>
                  </a:lnTo>
                  <a:cubicBezTo>
                    <a:pt x="2371" y="6384"/>
                    <a:pt x="2614" y="3223"/>
                    <a:pt x="3344" y="153"/>
                  </a:cubicBezTo>
                  <a:lnTo>
                    <a:pt x="1490" y="1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8"/>
            <p:cNvSpPr/>
            <p:nvPr/>
          </p:nvSpPr>
          <p:spPr>
            <a:xfrm>
              <a:off x="7211575" y="5021850"/>
              <a:ext cx="452175" cy="316150"/>
            </a:xfrm>
            <a:custGeom>
              <a:avLst/>
              <a:gdLst/>
              <a:ahLst/>
              <a:cxnLst/>
              <a:rect l="l" t="t" r="r" b="b"/>
              <a:pathLst>
                <a:path w="18087" h="12646" extrusionOk="0">
                  <a:moveTo>
                    <a:pt x="17843" y="1"/>
                  </a:moveTo>
                  <a:lnTo>
                    <a:pt x="6748" y="3314"/>
                  </a:lnTo>
                  <a:lnTo>
                    <a:pt x="1004" y="2828"/>
                  </a:lnTo>
                  <a:cubicBezTo>
                    <a:pt x="274" y="5867"/>
                    <a:pt x="31" y="9059"/>
                    <a:pt x="1" y="12159"/>
                  </a:cubicBezTo>
                  <a:lnTo>
                    <a:pt x="5776" y="12645"/>
                  </a:lnTo>
                  <a:lnTo>
                    <a:pt x="17387" y="9119"/>
                  </a:lnTo>
                  <a:cubicBezTo>
                    <a:pt x="17752" y="8633"/>
                    <a:pt x="17509" y="7873"/>
                    <a:pt x="17509" y="7873"/>
                  </a:cubicBezTo>
                  <a:lnTo>
                    <a:pt x="17509" y="7873"/>
                  </a:lnTo>
                  <a:lnTo>
                    <a:pt x="5624" y="11582"/>
                  </a:lnTo>
                  <a:cubicBezTo>
                    <a:pt x="5198" y="8025"/>
                    <a:pt x="5624" y="5837"/>
                    <a:pt x="6080" y="4591"/>
                  </a:cubicBezTo>
                  <a:lnTo>
                    <a:pt x="17691" y="1247"/>
                  </a:lnTo>
                  <a:cubicBezTo>
                    <a:pt x="18086" y="761"/>
                    <a:pt x="17843" y="1"/>
                    <a:pt x="178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8"/>
            <p:cNvSpPr/>
            <p:nvPr/>
          </p:nvSpPr>
          <p:spPr>
            <a:xfrm>
              <a:off x="6754875" y="5059850"/>
              <a:ext cx="435450" cy="261425"/>
            </a:xfrm>
            <a:custGeom>
              <a:avLst/>
              <a:gdLst/>
              <a:ahLst/>
              <a:cxnLst/>
              <a:rect l="l" t="t" r="r" b="b"/>
              <a:pathLst>
                <a:path w="17418" h="10457" extrusionOk="0">
                  <a:moveTo>
                    <a:pt x="3648" y="1"/>
                  </a:moveTo>
                  <a:lnTo>
                    <a:pt x="973" y="548"/>
                  </a:lnTo>
                  <a:cubicBezTo>
                    <a:pt x="1" y="3496"/>
                    <a:pt x="62" y="6779"/>
                    <a:pt x="518" y="9910"/>
                  </a:cubicBezTo>
                  <a:lnTo>
                    <a:pt x="16354" y="10457"/>
                  </a:lnTo>
                  <a:cubicBezTo>
                    <a:pt x="15928" y="7387"/>
                    <a:pt x="16323" y="4165"/>
                    <a:pt x="17418" y="1156"/>
                  </a:cubicBezTo>
                  <a:lnTo>
                    <a:pt x="7995" y="365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8"/>
            <p:cNvSpPr/>
            <p:nvPr/>
          </p:nvSpPr>
          <p:spPr>
            <a:xfrm>
              <a:off x="6672050" y="4968675"/>
              <a:ext cx="984850" cy="136025"/>
            </a:xfrm>
            <a:custGeom>
              <a:avLst/>
              <a:gdLst/>
              <a:ahLst/>
              <a:cxnLst/>
              <a:rect l="l" t="t" r="r" b="b"/>
              <a:pathLst>
                <a:path w="39394" h="5441" extrusionOk="0">
                  <a:moveTo>
                    <a:pt x="13983" y="0"/>
                  </a:moveTo>
                  <a:lnTo>
                    <a:pt x="1" y="3830"/>
                  </a:lnTo>
                  <a:lnTo>
                    <a:pt x="28299" y="5441"/>
                  </a:lnTo>
                  <a:lnTo>
                    <a:pt x="39394" y="2128"/>
                  </a:lnTo>
                  <a:lnTo>
                    <a:pt x="1398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5" name="Google Shape;1065;p48"/>
          <p:cNvGrpSpPr/>
          <p:nvPr/>
        </p:nvGrpSpPr>
        <p:grpSpPr>
          <a:xfrm>
            <a:off x="7301519" y="4157345"/>
            <a:ext cx="1541834" cy="405132"/>
            <a:chOff x="4258625" y="5368350"/>
            <a:chExt cx="886825" cy="155280"/>
          </a:xfrm>
        </p:grpSpPr>
        <p:sp>
          <p:nvSpPr>
            <p:cNvPr id="1066" name="Google Shape;1066;p48"/>
            <p:cNvSpPr/>
            <p:nvPr/>
          </p:nvSpPr>
          <p:spPr>
            <a:xfrm>
              <a:off x="4867300" y="5432916"/>
              <a:ext cx="211275" cy="79145"/>
            </a:xfrm>
            <a:custGeom>
              <a:avLst/>
              <a:gdLst/>
              <a:ahLst/>
              <a:cxnLst/>
              <a:rect l="l" t="t" r="r" b="b"/>
              <a:pathLst>
                <a:path w="8451" h="6445" extrusionOk="0">
                  <a:moveTo>
                    <a:pt x="2462" y="1"/>
                  </a:moveTo>
                  <a:lnTo>
                    <a:pt x="1216" y="396"/>
                  </a:lnTo>
                  <a:cubicBezTo>
                    <a:pt x="0" y="3040"/>
                    <a:pt x="1003" y="6445"/>
                    <a:pt x="1003" y="6445"/>
                  </a:cubicBezTo>
                  <a:lnTo>
                    <a:pt x="8450" y="3922"/>
                  </a:lnTo>
                  <a:cubicBezTo>
                    <a:pt x="6201" y="3071"/>
                    <a:pt x="4134" y="1733"/>
                    <a:pt x="2462" y="1"/>
                  </a:cubicBezTo>
                  <a:close/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8"/>
            <p:cNvSpPr/>
            <p:nvPr/>
          </p:nvSpPr>
          <p:spPr>
            <a:xfrm>
              <a:off x="4928850" y="5403801"/>
              <a:ext cx="189225" cy="77278"/>
            </a:xfrm>
            <a:custGeom>
              <a:avLst/>
              <a:gdLst/>
              <a:ahLst/>
              <a:cxnLst/>
              <a:rect l="l" t="t" r="r" b="b"/>
              <a:pathLst>
                <a:path w="7569" h="6293" extrusionOk="0">
                  <a:moveTo>
                    <a:pt x="7569" y="1"/>
                  </a:moveTo>
                  <a:lnTo>
                    <a:pt x="0" y="2372"/>
                  </a:lnTo>
                  <a:cubicBezTo>
                    <a:pt x="1672" y="4104"/>
                    <a:pt x="3739" y="5442"/>
                    <a:pt x="5988" y="6293"/>
                  </a:cubicBezTo>
                  <a:lnTo>
                    <a:pt x="7569" y="5746"/>
                  </a:lnTo>
                  <a:cubicBezTo>
                    <a:pt x="6536" y="4044"/>
                    <a:pt x="7569" y="1"/>
                    <a:pt x="7569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8"/>
            <p:cNvSpPr/>
            <p:nvPr/>
          </p:nvSpPr>
          <p:spPr>
            <a:xfrm>
              <a:off x="4319425" y="5368350"/>
              <a:ext cx="820700" cy="55997"/>
            </a:xfrm>
            <a:custGeom>
              <a:avLst/>
              <a:gdLst/>
              <a:ahLst/>
              <a:cxnLst/>
              <a:rect l="l" t="t" r="r" b="b"/>
              <a:pathLst>
                <a:path w="32828" h="4560" extrusionOk="0">
                  <a:moveTo>
                    <a:pt x="11611" y="0"/>
                  </a:moveTo>
                  <a:lnTo>
                    <a:pt x="0" y="2827"/>
                  </a:lnTo>
                  <a:lnTo>
                    <a:pt x="23648" y="4560"/>
                  </a:lnTo>
                  <a:lnTo>
                    <a:pt x="32827" y="1550"/>
                  </a:lnTo>
                  <a:lnTo>
                    <a:pt x="116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8"/>
            <p:cNvSpPr/>
            <p:nvPr/>
          </p:nvSpPr>
          <p:spPr>
            <a:xfrm>
              <a:off x="4258625" y="5387383"/>
              <a:ext cx="886825" cy="136247"/>
            </a:xfrm>
            <a:custGeom>
              <a:avLst/>
              <a:gdLst/>
              <a:ahLst/>
              <a:cxnLst/>
              <a:rect l="l" t="t" r="r" b="b"/>
              <a:pathLst>
                <a:path w="35473" h="11095" extrusionOk="0">
                  <a:moveTo>
                    <a:pt x="35259" y="0"/>
                  </a:moveTo>
                  <a:lnTo>
                    <a:pt x="26080" y="3010"/>
                  </a:lnTo>
                  <a:lnTo>
                    <a:pt x="11885" y="1976"/>
                  </a:lnTo>
                  <a:lnTo>
                    <a:pt x="8268" y="1703"/>
                  </a:lnTo>
                  <a:lnTo>
                    <a:pt x="6019" y="1551"/>
                  </a:lnTo>
                  <a:lnTo>
                    <a:pt x="4225" y="1399"/>
                  </a:lnTo>
                  <a:lnTo>
                    <a:pt x="2432" y="1277"/>
                  </a:lnTo>
                  <a:cubicBezTo>
                    <a:pt x="0" y="5229"/>
                    <a:pt x="1855" y="9362"/>
                    <a:pt x="1855" y="9362"/>
                  </a:cubicBezTo>
                  <a:lnTo>
                    <a:pt x="3982" y="9514"/>
                  </a:lnTo>
                  <a:lnTo>
                    <a:pt x="5867" y="9666"/>
                  </a:lnTo>
                  <a:lnTo>
                    <a:pt x="8329" y="9849"/>
                  </a:lnTo>
                  <a:lnTo>
                    <a:pt x="11399" y="10061"/>
                  </a:lnTo>
                  <a:lnTo>
                    <a:pt x="25502" y="11095"/>
                  </a:lnTo>
                  <a:lnTo>
                    <a:pt x="35077" y="7903"/>
                  </a:lnTo>
                  <a:cubicBezTo>
                    <a:pt x="35381" y="7447"/>
                    <a:pt x="35168" y="6840"/>
                    <a:pt x="35168" y="6839"/>
                  </a:cubicBezTo>
                  <a:lnTo>
                    <a:pt x="35168" y="6839"/>
                  </a:lnTo>
                  <a:lnTo>
                    <a:pt x="25350" y="10153"/>
                  </a:lnTo>
                  <a:cubicBezTo>
                    <a:pt x="24925" y="7083"/>
                    <a:pt x="25229" y="5198"/>
                    <a:pt x="25563" y="4104"/>
                  </a:cubicBezTo>
                  <a:lnTo>
                    <a:pt x="35168" y="1064"/>
                  </a:lnTo>
                  <a:cubicBezTo>
                    <a:pt x="35472" y="639"/>
                    <a:pt x="35259" y="1"/>
                    <a:pt x="35259" y="0"/>
                  </a:cubicBez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0" name="Google Shape;1070;p48"/>
          <p:cNvGrpSpPr/>
          <p:nvPr/>
        </p:nvGrpSpPr>
        <p:grpSpPr>
          <a:xfrm>
            <a:off x="7129606" y="4531009"/>
            <a:ext cx="1541834" cy="330492"/>
            <a:chOff x="4258625" y="5368346"/>
            <a:chExt cx="886825" cy="155284"/>
          </a:xfrm>
        </p:grpSpPr>
        <p:sp>
          <p:nvSpPr>
            <p:cNvPr id="1071" name="Google Shape;1071;p48"/>
            <p:cNvSpPr/>
            <p:nvPr/>
          </p:nvSpPr>
          <p:spPr>
            <a:xfrm>
              <a:off x="4867300" y="5432916"/>
              <a:ext cx="211275" cy="79145"/>
            </a:xfrm>
            <a:custGeom>
              <a:avLst/>
              <a:gdLst/>
              <a:ahLst/>
              <a:cxnLst/>
              <a:rect l="l" t="t" r="r" b="b"/>
              <a:pathLst>
                <a:path w="8451" h="6445" extrusionOk="0">
                  <a:moveTo>
                    <a:pt x="2462" y="1"/>
                  </a:moveTo>
                  <a:lnTo>
                    <a:pt x="1216" y="396"/>
                  </a:lnTo>
                  <a:cubicBezTo>
                    <a:pt x="0" y="3040"/>
                    <a:pt x="1003" y="6445"/>
                    <a:pt x="1003" y="6445"/>
                  </a:cubicBezTo>
                  <a:lnTo>
                    <a:pt x="8450" y="3922"/>
                  </a:lnTo>
                  <a:cubicBezTo>
                    <a:pt x="6201" y="3071"/>
                    <a:pt x="4134" y="1733"/>
                    <a:pt x="2462" y="1"/>
                  </a:cubicBezTo>
                  <a:close/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8"/>
            <p:cNvSpPr/>
            <p:nvPr/>
          </p:nvSpPr>
          <p:spPr>
            <a:xfrm>
              <a:off x="4928850" y="5403801"/>
              <a:ext cx="189225" cy="77278"/>
            </a:xfrm>
            <a:custGeom>
              <a:avLst/>
              <a:gdLst/>
              <a:ahLst/>
              <a:cxnLst/>
              <a:rect l="l" t="t" r="r" b="b"/>
              <a:pathLst>
                <a:path w="7569" h="6293" extrusionOk="0">
                  <a:moveTo>
                    <a:pt x="7569" y="1"/>
                  </a:moveTo>
                  <a:lnTo>
                    <a:pt x="0" y="2372"/>
                  </a:lnTo>
                  <a:cubicBezTo>
                    <a:pt x="1672" y="4104"/>
                    <a:pt x="3739" y="5442"/>
                    <a:pt x="5988" y="6293"/>
                  </a:cubicBezTo>
                  <a:lnTo>
                    <a:pt x="7569" y="5746"/>
                  </a:lnTo>
                  <a:cubicBezTo>
                    <a:pt x="6536" y="4044"/>
                    <a:pt x="7569" y="1"/>
                    <a:pt x="7569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8"/>
            <p:cNvSpPr/>
            <p:nvPr/>
          </p:nvSpPr>
          <p:spPr>
            <a:xfrm>
              <a:off x="4319422" y="5368346"/>
              <a:ext cx="820700" cy="64570"/>
            </a:xfrm>
            <a:custGeom>
              <a:avLst/>
              <a:gdLst/>
              <a:ahLst/>
              <a:cxnLst/>
              <a:rect l="l" t="t" r="r" b="b"/>
              <a:pathLst>
                <a:path w="32828" h="4560" extrusionOk="0">
                  <a:moveTo>
                    <a:pt x="11611" y="0"/>
                  </a:moveTo>
                  <a:lnTo>
                    <a:pt x="0" y="2827"/>
                  </a:lnTo>
                  <a:lnTo>
                    <a:pt x="23648" y="4560"/>
                  </a:lnTo>
                  <a:lnTo>
                    <a:pt x="32827" y="1550"/>
                  </a:lnTo>
                  <a:lnTo>
                    <a:pt x="116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8"/>
            <p:cNvSpPr/>
            <p:nvPr/>
          </p:nvSpPr>
          <p:spPr>
            <a:xfrm>
              <a:off x="4258625" y="5387383"/>
              <a:ext cx="886825" cy="136247"/>
            </a:xfrm>
            <a:custGeom>
              <a:avLst/>
              <a:gdLst/>
              <a:ahLst/>
              <a:cxnLst/>
              <a:rect l="l" t="t" r="r" b="b"/>
              <a:pathLst>
                <a:path w="35473" h="11095" extrusionOk="0">
                  <a:moveTo>
                    <a:pt x="35259" y="0"/>
                  </a:moveTo>
                  <a:lnTo>
                    <a:pt x="26080" y="3010"/>
                  </a:lnTo>
                  <a:lnTo>
                    <a:pt x="11885" y="1976"/>
                  </a:lnTo>
                  <a:lnTo>
                    <a:pt x="8268" y="1703"/>
                  </a:lnTo>
                  <a:lnTo>
                    <a:pt x="6019" y="1551"/>
                  </a:lnTo>
                  <a:lnTo>
                    <a:pt x="4225" y="1399"/>
                  </a:lnTo>
                  <a:lnTo>
                    <a:pt x="2432" y="1277"/>
                  </a:lnTo>
                  <a:cubicBezTo>
                    <a:pt x="0" y="5229"/>
                    <a:pt x="1855" y="9362"/>
                    <a:pt x="1855" y="9362"/>
                  </a:cubicBezTo>
                  <a:lnTo>
                    <a:pt x="3982" y="9514"/>
                  </a:lnTo>
                  <a:lnTo>
                    <a:pt x="5867" y="9666"/>
                  </a:lnTo>
                  <a:lnTo>
                    <a:pt x="8329" y="9849"/>
                  </a:lnTo>
                  <a:lnTo>
                    <a:pt x="11399" y="10061"/>
                  </a:lnTo>
                  <a:lnTo>
                    <a:pt x="25502" y="11095"/>
                  </a:lnTo>
                  <a:lnTo>
                    <a:pt x="35077" y="7903"/>
                  </a:lnTo>
                  <a:cubicBezTo>
                    <a:pt x="35381" y="7447"/>
                    <a:pt x="35168" y="6840"/>
                    <a:pt x="35168" y="6839"/>
                  </a:cubicBezTo>
                  <a:lnTo>
                    <a:pt x="35168" y="6839"/>
                  </a:lnTo>
                  <a:lnTo>
                    <a:pt x="25350" y="10153"/>
                  </a:lnTo>
                  <a:cubicBezTo>
                    <a:pt x="24925" y="7083"/>
                    <a:pt x="25229" y="5198"/>
                    <a:pt x="25563" y="4104"/>
                  </a:cubicBezTo>
                  <a:lnTo>
                    <a:pt x="35168" y="1064"/>
                  </a:lnTo>
                  <a:cubicBezTo>
                    <a:pt x="35472" y="639"/>
                    <a:pt x="35259" y="1"/>
                    <a:pt x="35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1174;p51">
            <a:extLst>
              <a:ext uri="{FF2B5EF4-FFF2-40B4-BE49-F238E27FC236}">
                <a16:creationId xmlns="" xmlns:a16="http://schemas.microsoft.com/office/drawing/2014/main" id="{4B9FC737-03D8-450C-B906-3B208AD82FD8}"/>
              </a:ext>
            </a:extLst>
          </p:cNvPr>
          <p:cNvGrpSpPr/>
          <p:nvPr/>
        </p:nvGrpSpPr>
        <p:grpSpPr>
          <a:xfrm>
            <a:off x="824585" y="2848944"/>
            <a:ext cx="1231882" cy="2347367"/>
            <a:chOff x="1866537" y="1554935"/>
            <a:chExt cx="1719439" cy="4280996"/>
          </a:xfrm>
        </p:grpSpPr>
        <p:sp>
          <p:nvSpPr>
            <p:cNvPr id="36" name="Google Shape;1175;p51">
              <a:extLst>
                <a:ext uri="{FF2B5EF4-FFF2-40B4-BE49-F238E27FC236}">
                  <a16:creationId xmlns="" xmlns:a16="http://schemas.microsoft.com/office/drawing/2014/main" id="{DD070C60-0B0F-4F31-ABD1-BF068D7EF139}"/>
                </a:ext>
              </a:extLst>
            </p:cNvPr>
            <p:cNvSpPr/>
            <p:nvPr/>
          </p:nvSpPr>
          <p:spPr>
            <a:xfrm flipH="1">
              <a:off x="2895338" y="3644991"/>
              <a:ext cx="359583" cy="477917"/>
            </a:xfrm>
            <a:custGeom>
              <a:avLst/>
              <a:gdLst/>
              <a:ahLst/>
              <a:cxnLst/>
              <a:rect l="l" t="t" r="r" b="b"/>
              <a:pathLst>
                <a:path w="7296" h="9697" extrusionOk="0">
                  <a:moveTo>
                    <a:pt x="1824" y="0"/>
                  </a:moveTo>
                  <a:cubicBezTo>
                    <a:pt x="943" y="4347"/>
                    <a:pt x="1" y="8967"/>
                    <a:pt x="1" y="8967"/>
                  </a:cubicBezTo>
                  <a:lnTo>
                    <a:pt x="7296" y="9697"/>
                  </a:lnTo>
                  <a:lnTo>
                    <a:pt x="6201" y="1064"/>
                  </a:lnTo>
                  <a:cubicBezTo>
                    <a:pt x="5989" y="1003"/>
                    <a:pt x="3466" y="244"/>
                    <a:pt x="1824" y="0"/>
                  </a:cubicBezTo>
                  <a:close/>
                </a:path>
              </a:pathLst>
            </a:custGeom>
            <a:solidFill>
              <a:srgbClr val="FF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76;p51">
              <a:extLst>
                <a:ext uri="{FF2B5EF4-FFF2-40B4-BE49-F238E27FC236}">
                  <a16:creationId xmlns="" xmlns:a16="http://schemas.microsoft.com/office/drawing/2014/main" id="{0CCDC71E-61EC-4BE8-A1E3-73A8C406DDC2}"/>
                </a:ext>
              </a:extLst>
            </p:cNvPr>
            <p:cNvSpPr/>
            <p:nvPr/>
          </p:nvSpPr>
          <p:spPr>
            <a:xfrm flipH="1">
              <a:off x="1915594" y="3065293"/>
              <a:ext cx="1047208" cy="1081559"/>
            </a:xfrm>
            <a:custGeom>
              <a:avLst/>
              <a:gdLst/>
              <a:ahLst/>
              <a:cxnLst/>
              <a:rect l="l" t="t" r="r" b="b"/>
              <a:pathLst>
                <a:path w="21248" h="21945" extrusionOk="0">
                  <a:moveTo>
                    <a:pt x="6411" y="1"/>
                  </a:moveTo>
                  <a:cubicBezTo>
                    <a:pt x="3877" y="1"/>
                    <a:pt x="1623" y="537"/>
                    <a:pt x="1" y="1489"/>
                  </a:cubicBezTo>
                  <a:lnTo>
                    <a:pt x="274" y="12826"/>
                  </a:lnTo>
                  <a:lnTo>
                    <a:pt x="1369" y="21459"/>
                  </a:lnTo>
                  <a:lnTo>
                    <a:pt x="6354" y="21945"/>
                  </a:lnTo>
                  <a:lnTo>
                    <a:pt x="17174" y="21033"/>
                  </a:lnTo>
                  <a:cubicBezTo>
                    <a:pt x="17144" y="21033"/>
                    <a:pt x="21247" y="12006"/>
                    <a:pt x="18755" y="6929"/>
                  </a:cubicBezTo>
                  <a:cubicBezTo>
                    <a:pt x="16232" y="1853"/>
                    <a:pt x="9606" y="273"/>
                    <a:pt x="9606" y="273"/>
                  </a:cubicBezTo>
                  <a:cubicBezTo>
                    <a:pt x="8510" y="89"/>
                    <a:pt x="7438" y="1"/>
                    <a:pt x="641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77;p51">
              <a:extLst>
                <a:ext uri="{FF2B5EF4-FFF2-40B4-BE49-F238E27FC236}">
                  <a16:creationId xmlns="" xmlns:a16="http://schemas.microsoft.com/office/drawing/2014/main" id="{AEAB140C-C604-4F91-B949-E0020E5A63C9}"/>
                </a:ext>
              </a:extLst>
            </p:cNvPr>
            <p:cNvSpPr/>
            <p:nvPr/>
          </p:nvSpPr>
          <p:spPr>
            <a:xfrm flipH="1">
              <a:off x="2940620" y="3138625"/>
              <a:ext cx="224405" cy="558843"/>
            </a:xfrm>
            <a:custGeom>
              <a:avLst/>
              <a:gdLst/>
              <a:ahLst/>
              <a:cxnLst/>
              <a:rect l="l" t="t" r="r" b="b"/>
              <a:pathLst>
                <a:path w="4378" h="11339" extrusionOk="0">
                  <a:moveTo>
                    <a:pt x="4104" y="1"/>
                  </a:moveTo>
                  <a:cubicBezTo>
                    <a:pt x="2766" y="761"/>
                    <a:pt x="1855" y="1824"/>
                    <a:pt x="1551" y="3131"/>
                  </a:cubicBezTo>
                  <a:cubicBezTo>
                    <a:pt x="1307" y="4043"/>
                    <a:pt x="669" y="7083"/>
                    <a:pt x="0" y="10274"/>
                  </a:cubicBezTo>
                  <a:cubicBezTo>
                    <a:pt x="1703" y="10518"/>
                    <a:pt x="4377" y="11338"/>
                    <a:pt x="4377" y="11338"/>
                  </a:cubicBezTo>
                  <a:lnTo>
                    <a:pt x="4104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78;p51">
              <a:extLst>
                <a:ext uri="{FF2B5EF4-FFF2-40B4-BE49-F238E27FC236}">
                  <a16:creationId xmlns="" xmlns:a16="http://schemas.microsoft.com/office/drawing/2014/main" id="{7E316B8A-F8FE-4F8D-8955-A8EB3DAE21F4}"/>
                </a:ext>
              </a:extLst>
            </p:cNvPr>
            <p:cNvSpPr/>
            <p:nvPr/>
          </p:nvSpPr>
          <p:spPr>
            <a:xfrm flipH="1">
              <a:off x="2962761" y="5150520"/>
              <a:ext cx="353571" cy="480627"/>
            </a:xfrm>
            <a:custGeom>
              <a:avLst/>
              <a:gdLst/>
              <a:ahLst/>
              <a:cxnLst/>
              <a:rect l="l" t="t" r="r" b="b"/>
              <a:pathLst>
                <a:path w="7174" h="9752" extrusionOk="0">
                  <a:moveTo>
                    <a:pt x="3800" y="1"/>
                  </a:moveTo>
                  <a:cubicBezTo>
                    <a:pt x="3800" y="1"/>
                    <a:pt x="1" y="6840"/>
                    <a:pt x="1004" y="9332"/>
                  </a:cubicBezTo>
                  <a:cubicBezTo>
                    <a:pt x="1122" y="9624"/>
                    <a:pt x="1299" y="9752"/>
                    <a:pt x="1519" y="9752"/>
                  </a:cubicBezTo>
                  <a:cubicBezTo>
                    <a:pt x="3156" y="9752"/>
                    <a:pt x="7174" y="2615"/>
                    <a:pt x="7174" y="2615"/>
                  </a:cubicBezTo>
                  <a:lnTo>
                    <a:pt x="3800" y="1"/>
                  </a:lnTo>
                  <a:close/>
                </a:path>
              </a:pathLst>
            </a:custGeom>
            <a:solidFill>
              <a:srgbClr val="F388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79;p51">
              <a:extLst>
                <a:ext uri="{FF2B5EF4-FFF2-40B4-BE49-F238E27FC236}">
                  <a16:creationId xmlns="" xmlns:a16="http://schemas.microsoft.com/office/drawing/2014/main" id="{0A04983E-2613-4A34-9E72-DFF85D9DF11F}"/>
                </a:ext>
              </a:extLst>
            </p:cNvPr>
            <p:cNvSpPr/>
            <p:nvPr/>
          </p:nvSpPr>
          <p:spPr>
            <a:xfrm flipH="1">
              <a:off x="3049303" y="5301827"/>
              <a:ext cx="169639" cy="95711"/>
            </a:xfrm>
            <a:custGeom>
              <a:avLst/>
              <a:gdLst/>
              <a:ahLst/>
              <a:cxnLst/>
              <a:rect l="l" t="t" r="r" b="b"/>
              <a:pathLst>
                <a:path w="3442" h="1942" extrusionOk="0">
                  <a:moveTo>
                    <a:pt x="183" y="1"/>
                  </a:moveTo>
                  <a:cubicBezTo>
                    <a:pt x="9" y="1"/>
                    <a:pt x="1" y="277"/>
                    <a:pt x="158" y="277"/>
                  </a:cubicBezTo>
                  <a:cubicBezTo>
                    <a:pt x="166" y="277"/>
                    <a:pt x="174" y="276"/>
                    <a:pt x="183" y="274"/>
                  </a:cubicBezTo>
                  <a:cubicBezTo>
                    <a:pt x="234" y="273"/>
                    <a:pt x="285" y="272"/>
                    <a:pt x="336" y="272"/>
                  </a:cubicBezTo>
                  <a:cubicBezTo>
                    <a:pt x="1115" y="272"/>
                    <a:pt x="1953" y="489"/>
                    <a:pt x="2523" y="974"/>
                  </a:cubicBezTo>
                  <a:cubicBezTo>
                    <a:pt x="2797" y="1217"/>
                    <a:pt x="3009" y="1490"/>
                    <a:pt x="3131" y="1855"/>
                  </a:cubicBezTo>
                  <a:cubicBezTo>
                    <a:pt x="3155" y="1914"/>
                    <a:pt x="3211" y="1941"/>
                    <a:pt x="3267" y="1941"/>
                  </a:cubicBezTo>
                  <a:cubicBezTo>
                    <a:pt x="3354" y="1941"/>
                    <a:pt x="3442" y="1875"/>
                    <a:pt x="3405" y="1764"/>
                  </a:cubicBezTo>
                  <a:cubicBezTo>
                    <a:pt x="3009" y="548"/>
                    <a:pt x="1702" y="62"/>
                    <a:pt x="5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80;p51">
              <a:extLst>
                <a:ext uri="{FF2B5EF4-FFF2-40B4-BE49-F238E27FC236}">
                  <a16:creationId xmlns="" xmlns:a16="http://schemas.microsoft.com/office/drawing/2014/main" id="{283CDEBB-81BD-4747-B8F1-1F37C9757906}"/>
                </a:ext>
              </a:extLst>
            </p:cNvPr>
            <p:cNvSpPr/>
            <p:nvPr/>
          </p:nvSpPr>
          <p:spPr>
            <a:xfrm flipH="1">
              <a:off x="3092773" y="5343769"/>
              <a:ext cx="169639" cy="96451"/>
            </a:xfrm>
            <a:custGeom>
              <a:avLst/>
              <a:gdLst/>
              <a:ahLst/>
              <a:cxnLst/>
              <a:rect l="l" t="t" r="r" b="b"/>
              <a:pathLst>
                <a:path w="3442" h="1957" extrusionOk="0">
                  <a:moveTo>
                    <a:pt x="214" y="1"/>
                  </a:moveTo>
                  <a:cubicBezTo>
                    <a:pt x="1" y="31"/>
                    <a:pt x="1" y="305"/>
                    <a:pt x="214" y="305"/>
                  </a:cubicBezTo>
                  <a:cubicBezTo>
                    <a:pt x="263" y="303"/>
                    <a:pt x="312" y="302"/>
                    <a:pt x="362" y="302"/>
                  </a:cubicBezTo>
                  <a:cubicBezTo>
                    <a:pt x="1116" y="302"/>
                    <a:pt x="1953" y="519"/>
                    <a:pt x="2524" y="1004"/>
                  </a:cubicBezTo>
                  <a:cubicBezTo>
                    <a:pt x="2828" y="1217"/>
                    <a:pt x="3010" y="1521"/>
                    <a:pt x="3132" y="1855"/>
                  </a:cubicBezTo>
                  <a:cubicBezTo>
                    <a:pt x="3155" y="1927"/>
                    <a:pt x="3212" y="1956"/>
                    <a:pt x="3269" y="1956"/>
                  </a:cubicBezTo>
                  <a:cubicBezTo>
                    <a:pt x="3356" y="1956"/>
                    <a:pt x="3442" y="1886"/>
                    <a:pt x="3405" y="1794"/>
                  </a:cubicBezTo>
                  <a:cubicBezTo>
                    <a:pt x="3010" y="578"/>
                    <a:pt x="1703" y="92"/>
                    <a:pt x="548" y="31"/>
                  </a:cubicBezTo>
                  <a:cubicBezTo>
                    <a:pt x="426" y="1"/>
                    <a:pt x="305" y="1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81;p51">
              <a:extLst>
                <a:ext uri="{FF2B5EF4-FFF2-40B4-BE49-F238E27FC236}">
                  <a16:creationId xmlns="" xmlns:a16="http://schemas.microsoft.com/office/drawing/2014/main" id="{36D050EB-97A0-429D-B0FF-5F0317B771E3}"/>
                </a:ext>
              </a:extLst>
            </p:cNvPr>
            <p:cNvSpPr/>
            <p:nvPr/>
          </p:nvSpPr>
          <p:spPr>
            <a:xfrm flipH="1">
              <a:off x="2797952" y="5472601"/>
              <a:ext cx="524392" cy="363329"/>
            </a:xfrm>
            <a:custGeom>
              <a:avLst/>
              <a:gdLst/>
              <a:ahLst/>
              <a:cxnLst/>
              <a:rect l="l" t="t" r="r" b="b"/>
              <a:pathLst>
                <a:path w="10640" h="7372" extrusionOk="0">
                  <a:moveTo>
                    <a:pt x="10639" y="1"/>
                  </a:moveTo>
                  <a:cubicBezTo>
                    <a:pt x="7509" y="427"/>
                    <a:pt x="6050" y="4256"/>
                    <a:pt x="3527" y="4955"/>
                  </a:cubicBezTo>
                  <a:cubicBezTo>
                    <a:pt x="3175" y="5049"/>
                    <a:pt x="2851" y="5090"/>
                    <a:pt x="2553" y="5090"/>
                  </a:cubicBezTo>
                  <a:cubicBezTo>
                    <a:pt x="1303" y="5090"/>
                    <a:pt x="509" y="4376"/>
                    <a:pt x="92" y="3861"/>
                  </a:cubicBezTo>
                  <a:cubicBezTo>
                    <a:pt x="62" y="4074"/>
                    <a:pt x="31" y="4287"/>
                    <a:pt x="31" y="4530"/>
                  </a:cubicBezTo>
                  <a:cubicBezTo>
                    <a:pt x="1" y="5047"/>
                    <a:pt x="31" y="5624"/>
                    <a:pt x="274" y="6110"/>
                  </a:cubicBezTo>
                  <a:cubicBezTo>
                    <a:pt x="655" y="6939"/>
                    <a:pt x="1812" y="7372"/>
                    <a:pt x="2844" y="7372"/>
                  </a:cubicBezTo>
                  <a:cubicBezTo>
                    <a:pt x="3213" y="7372"/>
                    <a:pt x="3565" y="7317"/>
                    <a:pt x="3861" y="7205"/>
                  </a:cubicBezTo>
                  <a:cubicBezTo>
                    <a:pt x="5776" y="6475"/>
                    <a:pt x="6962" y="2676"/>
                    <a:pt x="10244" y="1855"/>
                  </a:cubicBezTo>
                  <a:cubicBezTo>
                    <a:pt x="10457" y="1247"/>
                    <a:pt x="10579" y="578"/>
                    <a:pt x="10639" y="1"/>
                  </a:cubicBez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82;p51">
              <a:extLst>
                <a:ext uri="{FF2B5EF4-FFF2-40B4-BE49-F238E27FC236}">
                  <a16:creationId xmlns="" xmlns:a16="http://schemas.microsoft.com/office/drawing/2014/main" id="{ABA283D8-A2E3-49B6-9035-9648C399D258}"/>
                </a:ext>
              </a:extLst>
            </p:cNvPr>
            <p:cNvSpPr/>
            <p:nvPr/>
          </p:nvSpPr>
          <p:spPr>
            <a:xfrm flipH="1">
              <a:off x="3066112" y="5496603"/>
              <a:ext cx="251698" cy="226859"/>
            </a:xfrm>
            <a:custGeom>
              <a:avLst/>
              <a:gdLst/>
              <a:ahLst/>
              <a:cxnLst/>
              <a:rect l="l" t="t" r="r" b="b"/>
              <a:pathLst>
                <a:path w="5107" h="4603" extrusionOk="0">
                  <a:moveTo>
                    <a:pt x="1581" y="0"/>
                  </a:moveTo>
                  <a:cubicBezTo>
                    <a:pt x="1246" y="365"/>
                    <a:pt x="912" y="791"/>
                    <a:pt x="669" y="1277"/>
                  </a:cubicBezTo>
                  <a:cubicBezTo>
                    <a:pt x="304" y="1915"/>
                    <a:pt x="91" y="2645"/>
                    <a:pt x="0" y="3374"/>
                  </a:cubicBezTo>
                  <a:cubicBezTo>
                    <a:pt x="417" y="3889"/>
                    <a:pt x="1211" y="4603"/>
                    <a:pt x="2461" y="4603"/>
                  </a:cubicBezTo>
                  <a:cubicBezTo>
                    <a:pt x="2759" y="4603"/>
                    <a:pt x="3083" y="4562"/>
                    <a:pt x="3435" y="4468"/>
                  </a:cubicBezTo>
                  <a:cubicBezTo>
                    <a:pt x="4043" y="4316"/>
                    <a:pt x="4590" y="3952"/>
                    <a:pt x="5107" y="3526"/>
                  </a:cubicBezTo>
                  <a:cubicBezTo>
                    <a:pt x="4438" y="760"/>
                    <a:pt x="2766" y="122"/>
                    <a:pt x="1581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83;p51">
              <a:extLst>
                <a:ext uri="{FF2B5EF4-FFF2-40B4-BE49-F238E27FC236}">
                  <a16:creationId xmlns="" xmlns:a16="http://schemas.microsoft.com/office/drawing/2014/main" id="{C5A7F5A9-627A-41F0-AE9A-21AF453E44B9}"/>
                </a:ext>
              </a:extLst>
            </p:cNvPr>
            <p:cNvSpPr/>
            <p:nvPr/>
          </p:nvSpPr>
          <p:spPr>
            <a:xfrm flipH="1">
              <a:off x="2790459" y="5295863"/>
              <a:ext cx="449479" cy="374566"/>
            </a:xfrm>
            <a:custGeom>
              <a:avLst/>
              <a:gdLst/>
              <a:ahLst/>
              <a:cxnLst/>
              <a:rect l="l" t="t" r="r" b="b"/>
              <a:pathLst>
                <a:path w="9120" h="7600" extrusionOk="0">
                  <a:moveTo>
                    <a:pt x="3891" y="0"/>
                  </a:moveTo>
                  <a:cubicBezTo>
                    <a:pt x="3162" y="1003"/>
                    <a:pt x="2432" y="1976"/>
                    <a:pt x="1490" y="2736"/>
                  </a:cubicBezTo>
                  <a:cubicBezTo>
                    <a:pt x="973" y="3131"/>
                    <a:pt x="457" y="3587"/>
                    <a:pt x="1" y="4073"/>
                  </a:cubicBezTo>
                  <a:cubicBezTo>
                    <a:pt x="1186" y="4164"/>
                    <a:pt x="2858" y="4833"/>
                    <a:pt x="3527" y="7599"/>
                  </a:cubicBezTo>
                  <a:cubicBezTo>
                    <a:pt x="5198" y="6201"/>
                    <a:pt x="6597" y="3921"/>
                    <a:pt x="8967" y="3587"/>
                  </a:cubicBezTo>
                  <a:cubicBezTo>
                    <a:pt x="9119" y="2310"/>
                    <a:pt x="9089" y="1277"/>
                    <a:pt x="9089" y="1277"/>
                  </a:cubicBezTo>
                  <a:lnTo>
                    <a:pt x="3891" y="0"/>
                  </a:lnTo>
                  <a:close/>
                </a:path>
              </a:pathLst>
            </a:custGeom>
            <a:solidFill>
              <a:srgbClr val="F48E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184;p51">
              <a:extLst>
                <a:ext uri="{FF2B5EF4-FFF2-40B4-BE49-F238E27FC236}">
                  <a16:creationId xmlns="" xmlns:a16="http://schemas.microsoft.com/office/drawing/2014/main" id="{7232AF45-64A5-4E45-8B7E-BECC9AB18ED8}"/>
                </a:ext>
              </a:extLst>
            </p:cNvPr>
            <p:cNvSpPr/>
            <p:nvPr/>
          </p:nvSpPr>
          <p:spPr>
            <a:xfrm flipH="1">
              <a:off x="2856404" y="4161603"/>
              <a:ext cx="452436" cy="1068499"/>
            </a:xfrm>
            <a:custGeom>
              <a:avLst/>
              <a:gdLst/>
              <a:ahLst/>
              <a:cxnLst/>
              <a:rect l="l" t="t" r="r" b="b"/>
              <a:pathLst>
                <a:path w="9180" h="21680" extrusionOk="0">
                  <a:moveTo>
                    <a:pt x="7682" y="0"/>
                  </a:moveTo>
                  <a:cubicBezTo>
                    <a:pt x="7515" y="0"/>
                    <a:pt x="4920" y="1284"/>
                    <a:pt x="4773" y="1373"/>
                  </a:cubicBezTo>
                  <a:cubicBezTo>
                    <a:pt x="3222" y="2285"/>
                    <a:pt x="1611" y="3622"/>
                    <a:pt x="821" y="5294"/>
                  </a:cubicBezTo>
                  <a:cubicBezTo>
                    <a:pt x="0" y="7117"/>
                    <a:pt x="0" y="9215"/>
                    <a:pt x="365" y="11160"/>
                  </a:cubicBezTo>
                  <a:cubicBezTo>
                    <a:pt x="760" y="13166"/>
                    <a:pt x="1429" y="15203"/>
                    <a:pt x="2067" y="17148"/>
                  </a:cubicBezTo>
                  <a:cubicBezTo>
                    <a:pt x="2584" y="18668"/>
                    <a:pt x="3557" y="20339"/>
                    <a:pt x="4925" y="21251"/>
                  </a:cubicBezTo>
                  <a:cubicBezTo>
                    <a:pt x="5237" y="21479"/>
                    <a:pt x="5630" y="21680"/>
                    <a:pt x="6028" y="21680"/>
                  </a:cubicBezTo>
                  <a:cubicBezTo>
                    <a:pt x="6055" y="21680"/>
                    <a:pt x="6083" y="21679"/>
                    <a:pt x="6110" y="21677"/>
                  </a:cubicBezTo>
                  <a:cubicBezTo>
                    <a:pt x="7721" y="21555"/>
                    <a:pt x="8116" y="16874"/>
                    <a:pt x="8299" y="15689"/>
                  </a:cubicBezTo>
                  <a:cubicBezTo>
                    <a:pt x="8633" y="13318"/>
                    <a:pt x="8876" y="10917"/>
                    <a:pt x="9028" y="8516"/>
                  </a:cubicBezTo>
                  <a:cubicBezTo>
                    <a:pt x="9089" y="7604"/>
                    <a:pt x="9150" y="6661"/>
                    <a:pt x="9180" y="5719"/>
                  </a:cubicBezTo>
                  <a:cubicBezTo>
                    <a:pt x="9180" y="5719"/>
                    <a:pt x="7691" y="5"/>
                    <a:pt x="7691" y="5"/>
                  </a:cubicBezTo>
                  <a:cubicBezTo>
                    <a:pt x="7691" y="2"/>
                    <a:pt x="7688" y="0"/>
                    <a:pt x="7682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185;p51">
              <a:extLst>
                <a:ext uri="{FF2B5EF4-FFF2-40B4-BE49-F238E27FC236}">
                  <a16:creationId xmlns="" xmlns:a16="http://schemas.microsoft.com/office/drawing/2014/main" id="{83E67264-E19D-411F-AD08-B20B029ECA2F}"/>
                </a:ext>
              </a:extLst>
            </p:cNvPr>
            <p:cNvSpPr/>
            <p:nvPr/>
          </p:nvSpPr>
          <p:spPr>
            <a:xfrm flipH="1">
              <a:off x="2878875" y="4984279"/>
              <a:ext cx="331097" cy="274271"/>
            </a:xfrm>
            <a:custGeom>
              <a:avLst/>
              <a:gdLst/>
              <a:ahLst/>
              <a:cxnLst/>
              <a:rect l="l" t="t" r="r" b="b"/>
              <a:pathLst>
                <a:path w="6718" h="5565" extrusionOk="0">
                  <a:moveTo>
                    <a:pt x="6475" y="0"/>
                  </a:moveTo>
                  <a:cubicBezTo>
                    <a:pt x="5483" y="1221"/>
                    <a:pt x="3187" y="1448"/>
                    <a:pt x="1614" y="1448"/>
                  </a:cubicBezTo>
                  <a:cubicBezTo>
                    <a:pt x="680" y="1448"/>
                    <a:pt x="1" y="1368"/>
                    <a:pt x="1" y="1368"/>
                  </a:cubicBezTo>
                  <a:lnTo>
                    <a:pt x="1" y="1368"/>
                  </a:lnTo>
                  <a:cubicBezTo>
                    <a:pt x="1" y="1368"/>
                    <a:pt x="1745" y="5565"/>
                    <a:pt x="3717" y="5565"/>
                  </a:cubicBezTo>
                  <a:cubicBezTo>
                    <a:pt x="3744" y="5565"/>
                    <a:pt x="3772" y="5564"/>
                    <a:pt x="3800" y="5562"/>
                  </a:cubicBezTo>
                  <a:cubicBezTo>
                    <a:pt x="5806" y="5441"/>
                    <a:pt x="6718" y="3070"/>
                    <a:pt x="6475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86;p51">
              <a:extLst>
                <a:ext uri="{FF2B5EF4-FFF2-40B4-BE49-F238E27FC236}">
                  <a16:creationId xmlns="" xmlns:a16="http://schemas.microsoft.com/office/drawing/2014/main" id="{E43F46FB-DC18-4C9E-B406-4E5A37867CFF}"/>
                </a:ext>
              </a:extLst>
            </p:cNvPr>
            <p:cNvSpPr/>
            <p:nvPr/>
          </p:nvSpPr>
          <p:spPr>
            <a:xfrm flipH="1">
              <a:off x="1963552" y="4006008"/>
              <a:ext cx="1152037" cy="1386239"/>
            </a:xfrm>
            <a:custGeom>
              <a:avLst/>
              <a:gdLst/>
              <a:ahLst/>
              <a:cxnLst/>
              <a:rect l="l" t="t" r="r" b="b"/>
              <a:pathLst>
                <a:path w="23375" h="28127" extrusionOk="0">
                  <a:moveTo>
                    <a:pt x="19697" y="1"/>
                  </a:moveTo>
                  <a:cubicBezTo>
                    <a:pt x="19697" y="1"/>
                    <a:pt x="10700" y="2463"/>
                    <a:pt x="4833" y="5381"/>
                  </a:cubicBezTo>
                  <a:cubicBezTo>
                    <a:pt x="821" y="7387"/>
                    <a:pt x="1" y="12706"/>
                    <a:pt x="578" y="16718"/>
                  </a:cubicBezTo>
                  <a:cubicBezTo>
                    <a:pt x="882" y="18724"/>
                    <a:pt x="1490" y="20670"/>
                    <a:pt x="1308" y="22706"/>
                  </a:cubicBezTo>
                  <a:cubicBezTo>
                    <a:pt x="1216" y="23618"/>
                    <a:pt x="1216" y="24530"/>
                    <a:pt x="1125" y="25411"/>
                  </a:cubicBezTo>
                  <a:cubicBezTo>
                    <a:pt x="1125" y="25533"/>
                    <a:pt x="943" y="26597"/>
                    <a:pt x="1034" y="26658"/>
                  </a:cubicBezTo>
                  <a:cubicBezTo>
                    <a:pt x="2068" y="27414"/>
                    <a:pt x="3572" y="28126"/>
                    <a:pt x="4948" y="28126"/>
                  </a:cubicBezTo>
                  <a:cubicBezTo>
                    <a:pt x="5838" y="28126"/>
                    <a:pt x="6675" y="27829"/>
                    <a:pt x="7296" y="27053"/>
                  </a:cubicBezTo>
                  <a:cubicBezTo>
                    <a:pt x="7721" y="26536"/>
                    <a:pt x="7995" y="25898"/>
                    <a:pt x="8177" y="25229"/>
                  </a:cubicBezTo>
                  <a:cubicBezTo>
                    <a:pt x="8603" y="23800"/>
                    <a:pt x="8724" y="22281"/>
                    <a:pt x="8633" y="20791"/>
                  </a:cubicBezTo>
                  <a:cubicBezTo>
                    <a:pt x="8572" y="19788"/>
                    <a:pt x="8390" y="18846"/>
                    <a:pt x="8116" y="17904"/>
                  </a:cubicBezTo>
                  <a:cubicBezTo>
                    <a:pt x="7873" y="16961"/>
                    <a:pt x="8086" y="16506"/>
                    <a:pt x="8633" y="15715"/>
                  </a:cubicBezTo>
                  <a:cubicBezTo>
                    <a:pt x="8724" y="15563"/>
                    <a:pt x="9180" y="14803"/>
                    <a:pt x="9393" y="14773"/>
                  </a:cubicBezTo>
                  <a:cubicBezTo>
                    <a:pt x="9393" y="14773"/>
                    <a:pt x="17569" y="14317"/>
                    <a:pt x="20487" y="10214"/>
                  </a:cubicBezTo>
                  <a:cubicBezTo>
                    <a:pt x="23375" y="6110"/>
                    <a:pt x="19697" y="1"/>
                    <a:pt x="19697" y="1"/>
                  </a:cubicBez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187;p51">
              <a:extLst>
                <a:ext uri="{FF2B5EF4-FFF2-40B4-BE49-F238E27FC236}">
                  <a16:creationId xmlns="" xmlns:a16="http://schemas.microsoft.com/office/drawing/2014/main" id="{590C861C-F868-4B65-BD1A-AA5D9F1D2BFD}"/>
                </a:ext>
              </a:extLst>
            </p:cNvPr>
            <p:cNvSpPr/>
            <p:nvPr/>
          </p:nvSpPr>
          <p:spPr>
            <a:xfrm flipH="1">
              <a:off x="2678085" y="5150520"/>
              <a:ext cx="401525" cy="255592"/>
            </a:xfrm>
            <a:custGeom>
              <a:avLst/>
              <a:gdLst/>
              <a:ahLst/>
              <a:cxnLst/>
              <a:rect l="l" t="t" r="r" b="b"/>
              <a:pathLst>
                <a:path w="8147" h="5186" extrusionOk="0">
                  <a:moveTo>
                    <a:pt x="0" y="1"/>
                  </a:moveTo>
                  <a:lnTo>
                    <a:pt x="0" y="3101"/>
                  </a:lnTo>
                  <a:cubicBezTo>
                    <a:pt x="1184" y="4801"/>
                    <a:pt x="2970" y="5185"/>
                    <a:pt x="4343" y="5185"/>
                  </a:cubicBezTo>
                  <a:cubicBezTo>
                    <a:pt x="5473" y="5185"/>
                    <a:pt x="6322" y="4925"/>
                    <a:pt x="6322" y="4925"/>
                  </a:cubicBezTo>
                  <a:cubicBezTo>
                    <a:pt x="6322" y="4925"/>
                    <a:pt x="7873" y="2098"/>
                    <a:pt x="8146" y="578"/>
                  </a:cubicBezTo>
                  <a:lnTo>
                    <a:pt x="8146" y="578"/>
                  </a:lnTo>
                  <a:cubicBezTo>
                    <a:pt x="7161" y="1438"/>
                    <a:pt x="6050" y="1741"/>
                    <a:pt x="4973" y="1741"/>
                  </a:cubicBezTo>
                  <a:cubicBezTo>
                    <a:pt x="2391" y="174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88;p51">
              <a:extLst>
                <a:ext uri="{FF2B5EF4-FFF2-40B4-BE49-F238E27FC236}">
                  <a16:creationId xmlns="" xmlns:a16="http://schemas.microsoft.com/office/drawing/2014/main" id="{620F8DC1-03F3-4342-B749-F84B9245A1E6}"/>
                </a:ext>
              </a:extLst>
            </p:cNvPr>
            <p:cNvSpPr/>
            <p:nvPr/>
          </p:nvSpPr>
          <p:spPr>
            <a:xfrm flipH="1">
              <a:off x="3040333" y="5451655"/>
              <a:ext cx="169590" cy="95662"/>
            </a:xfrm>
            <a:custGeom>
              <a:avLst/>
              <a:gdLst/>
              <a:ahLst/>
              <a:cxnLst/>
              <a:rect l="l" t="t" r="r" b="b"/>
              <a:pathLst>
                <a:path w="3441" h="1941" extrusionOk="0">
                  <a:moveTo>
                    <a:pt x="182" y="0"/>
                  </a:moveTo>
                  <a:cubicBezTo>
                    <a:pt x="8" y="0"/>
                    <a:pt x="0" y="276"/>
                    <a:pt x="157" y="276"/>
                  </a:cubicBezTo>
                  <a:cubicBezTo>
                    <a:pt x="165" y="276"/>
                    <a:pt x="173" y="275"/>
                    <a:pt x="182" y="274"/>
                  </a:cubicBezTo>
                  <a:cubicBezTo>
                    <a:pt x="231" y="272"/>
                    <a:pt x="281" y="271"/>
                    <a:pt x="331" y="271"/>
                  </a:cubicBezTo>
                  <a:cubicBezTo>
                    <a:pt x="1088" y="271"/>
                    <a:pt x="1952" y="488"/>
                    <a:pt x="2522" y="973"/>
                  </a:cubicBezTo>
                  <a:cubicBezTo>
                    <a:pt x="2796" y="1186"/>
                    <a:pt x="3009" y="1490"/>
                    <a:pt x="3130" y="1855"/>
                  </a:cubicBezTo>
                  <a:cubicBezTo>
                    <a:pt x="3154" y="1914"/>
                    <a:pt x="3210" y="1941"/>
                    <a:pt x="3266" y="1941"/>
                  </a:cubicBezTo>
                  <a:cubicBezTo>
                    <a:pt x="3354" y="1941"/>
                    <a:pt x="3441" y="1875"/>
                    <a:pt x="3404" y="1763"/>
                  </a:cubicBezTo>
                  <a:cubicBezTo>
                    <a:pt x="3009" y="548"/>
                    <a:pt x="1702" y="61"/>
                    <a:pt x="5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89;p51">
              <a:extLst>
                <a:ext uri="{FF2B5EF4-FFF2-40B4-BE49-F238E27FC236}">
                  <a16:creationId xmlns="" xmlns:a16="http://schemas.microsoft.com/office/drawing/2014/main" id="{BCDDEB6B-AF7A-4831-832E-840469149C5B}"/>
                </a:ext>
              </a:extLst>
            </p:cNvPr>
            <p:cNvSpPr/>
            <p:nvPr/>
          </p:nvSpPr>
          <p:spPr>
            <a:xfrm flipH="1">
              <a:off x="2995384" y="5406706"/>
              <a:ext cx="168160" cy="95662"/>
            </a:xfrm>
            <a:custGeom>
              <a:avLst/>
              <a:gdLst/>
              <a:ahLst/>
              <a:cxnLst/>
              <a:rect l="l" t="t" r="r" b="b"/>
              <a:pathLst>
                <a:path w="3412" h="1941" extrusionOk="0">
                  <a:moveTo>
                    <a:pt x="183" y="1"/>
                  </a:moveTo>
                  <a:cubicBezTo>
                    <a:pt x="1" y="1"/>
                    <a:pt x="1" y="305"/>
                    <a:pt x="183" y="305"/>
                  </a:cubicBezTo>
                  <a:cubicBezTo>
                    <a:pt x="271" y="298"/>
                    <a:pt x="359" y="294"/>
                    <a:pt x="449" y="294"/>
                  </a:cubicBezTo>
                  <a:cubicBezTo>
                    <a:pt x="1172" y="294"/>
                    <a:pt x="1956" y="514"/>
                    <a:pt x="2524" y="973"/>
                  </a:cubicBezTo>
                  <a:cubicBezTo>
                    <a:pt x="2797" y="1216"/>
                    <a:pt x="3010" y="1520"/>
                    <a:pt x="3101" y="1855"/>
                  </a:cubicBezTo>
                  <a:cubicBezTo>
                    <a:pt x="3125" y="1914"/>
                    <a:pt x="3181" y="1941"/>
                    <a:pt x="3237" y="1941"/>
                  </a:cubicBezTo>
                  <a:cubicBezTo>
                    <a:pt x="3324" y="1941"/>
                    <a:pt x="3412" y="1875"/>
                    <a:pt x="3375" y="1764"/>
                  </a:cubicBezTo>
                  <a:cubicBezTo>
                    <a:pt x="2980" y="548"/>
                    <a:pt x="1703" y="92"/>
                    <a:pt x="5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90;p51">
              <a:extLst>
                <a:ext uri="{FF2B5EF4-FFF2-40B4-BE49-F238E27FC236}">
                  <a16:creationId xmlns="" xmlns:a16="http://schemas.microsoft.com/office/drawing/2014/main" id="{CB8ACDC9-6A33-4ADD-A5D8-C86B178B4328}"/>
                </a:ext>
              </a:extLst>
            </p:cNvPr>
            <p:cNvSpPr/>
            <p:nvPr/>
          </p:nvSpPr>
          <p:spPr>
            <a:xfrm flipH="1">
              <a:off x="2955019" y="5364764"/>
              <a:ext cx="168062" cy="96845"/>
            </a:xfrm>
            <a:custGeom>
              <a:avLst/>
              <a:gdLst/>
              <a:ahLst/>
              <a:cxnLst/>
              <a:rect l="l" t="t" r="r" b="b"/>
              <a:pathLst>
                <a:path w="3410" h="1965" extrusionOk="0">
                  <a:moveTo>
                    <a:pt x="183" y="0"/>
                  </a:moveTo>
                  <a:cubicBezTo>
                    <a:pt x="1" y="31"/>
                    <a:pt x="1" y="304"/>
                    <a:pt x="183" y="304"/>
                  </a:cubicBezTo>
                  <a:cubicBezTo>
                    <a:pt x="232" y="303"/>
                    <a:pt x="281" y="302"/>
                    <a:pt x="331" y="302"/>
                  </a:cubicBezTo>
                  <a:cubicBezTo>
                    <a:pt x="1085" y="302"/>
                    <a:pt x="1925" y="519"/>
                    <a:pt x="2523" y="1004"/>
                  </a:cubicBezTo>
                  <a:cubicBezTo>
                    <a:pt x="2797" y="1216"/>
                    <a:pt x="3010" y="1520"/>
                    <a:pt x="3101" y="1855"/>
                  </a:cubicBezTo>
                  <a:cubicBezTo>
                    <a:pt x="3126" y="1931"/>
                    <a:pt x="3189" y="1965"/>
                    <a:pt x="3249" y="1965"/>
                  </a:cubicBezTo>
                  <a:cubicBezTo>
                    <a:pt x="3332" y="1965"/>
                    <a:pt x="3410" y="1900"/>
                    <a:pt x="3374" y="1794"/>
                  </a:cubicBezTo>
                  <a:cubicBezTo>
                    <a:pt x="2979" y="578"/>
                    <a:pt x="1672" y="92"/>
                    <a:pt x="517" y="31"/>
                  </a:cubicBezTo>
                  <a:cubicBezTo>
                    <a:pt x="396" y="0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191;p51">
              <a:extLst>
                <a:ext uri="{FF2B5EF4-FFF2-40B4-BE49-F238E27FC236}">
                  <a16:creationId xmlns="" xmlns:a16="http://schemas.microsoft.com/office/drawing/2014/main" id="{175817B9-A5B3-41C1-A2C0-EB832935551C}"/>
                </a:ext>
              </a:extLst>
            </p:cNvPr>
            <p:cNvSpPr/>
            <p:nvPr/>
          </p:nvSpPr>
          <p:spPr>
            <a:xfrm flipH="1">
              <a:off x="3072124" y="2609155"/>
              <a:ext cx="224395" cy="202364"/>
            </a:xfrm>
            <a:custGeom>
              <a:avLst/>
              <a:gdLst/>
              <a:ahLst/>
              <a:cxnLst/>
              <a:rect l="l" t="t" r="r" b="b"/>
              <a:pathLst>
                <a:path w="4553" h="4106" extrusionOk="0">
                  <a:moveTo>
                    <a:pt x="2092" y="1"/>
                  </a:moveTo>
                  <a:cubicBezTo>
                    <a:pt x="1700" y="1"/>
                    <a:pt x="1306" y="117"/>
                    <a:pt x="966" y="440"/>
                  </a:cubicBezTo>
                  <a:cubicBezTo>
                    <a:pt x="1" y="1381"/>
                    <a:pt x="742" y="4106"/>
                    <a:pt x="2747" y="4106"/>
                  </a:cubicBezTo>
                  <a:cubicBezTo>
                    <a:pt x="3267" y="4106"/>
                    <a:pt x="3871" y="3923"/>
                    <a:pt x="4553" y="3479"/>
                  </a:cubicBezTo>
                  <a:cubicBezTo>
                    <a:pt x="4553" y="2051"/>
                    <a:pt x="4097" y="774"/>
                    <a:pt x="4097" y="774"/>
                  </a:cubicBezTo>
                  <a:cubicBezTo>
                    <a:pt x="4097" y="774"/>
                    <a:pt x="3103" y="1"/>
                    <a:pt x="2092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92;p51">
              <a:extLst>
                <a:ext uri="{FF2B5EF4-FFF2-40B4-BE49-F238E27FC236}">
                  <a16:creationId xmlns="" xmlns:a16="http://schemas.microsoft.com/office/drawing/2014/main" id="{5D2D1912-B0FF-427F-8A9B-E2F18E4071DA}"/>
                </a:ext>
              </a:extLst>
            </p:cNvPr>
            <p:cNvSpPr/>
            <p:nvPr/>
          </p:nvSpPr>
          <p:spPr>
            <a:xfrm flipH="1">
              <a:off x="2261630" y="1986628"/>
              <a:ext cx="966331" cy="1261745"/>
            </a:xfrm>
            <a:custGeom>
              <a:avLst/>
              <a:gdLst/>
              <a:ahLst/>
              <a:cxnLst/>
              <a:rect l="l" t="t" r="r" b="b"/>
              <a:pathLst>
                <a:path w="19607" h="25601" extrusionOk="0">
                  <a:moveTo>
                    <a:pt x="17904" y="3040"/>
                  </a:moveTo>
                  <a:lnTo>
                    <a:pt x="17904" y="3040"/>
                  </a:lnTo>
                  <a:cubicBezTo>
                    <a:pt x="17903" y="3040"/>
                    <a:pt x="17903" y="3041"/>
                    <a:pt x="17902" y="3041"/>
                  </a:cubicBezTo>
                  <a:lnTo>
                    <a:pt x="17902" y="3041"/>
                  </a:lnTo>
                  <a:cubicBezTo>
                    <a:pt x="17903" y="3041"/>
                    <a:pt x="17903" y="3040"/>
                    <a:pt x="17904" y="3040"/>
                  </a:cubicBezTo>
                  <a:close/>
                  <a:moveTo>
                    <a:pt x="18542" y="23344"/>
                  </a:moveTo>
                  <a:lnTo>
                    <a:pt x="18542" y="23344"/>
                  </a:lnTo>
                  <a:cubicBezTo>
                    <a:pt x="18257" y="23376"/>
                    <a:pt x="18269" y="23597"/>
                    <a:pt x="18277" y="23798"/>
                  </a:cubicBezTo>
                  <a:lnTo>
                    <a:pt x="18277" y="23798"/>
                  </a:lnTo>
                  <a:cubicBezTo>
                    <a:pt x="18383" y="23653"/>
                    <a:pt x="18470" y="23501"/>
                    <a:pt x="18542" y="23344"/>
                  </a:cubicBezTo>
                  <a:close/>
                  <a:moveTo>
                    <a:pt x="3588" y="0"/>
                  </a:moveTo>
                  <a:cubicBezTo>
                    <a:pt x="1247" y="1855"/>
                    <a:pt x="1" y="4955"/>
                    <a:pt x="761" y="8055"/>
                  </a:cubicBezTo>
                  <a:lnTo>
                    <a:pt x="2645" y="15989"/>
                  </a:lnTo>
                  <a:cubicBezTo>
                    <a:pt x="3436" y="19302"/>
                    <a:pt x="6080" y="21490"/>
                    <a:pt x="9272" y="21855"/>
                  </a:cubicBezTo>
                  <a:lnTo>
                    <a:pt x="8664" y="22159"/>
                  </a:lnTo>
                  <a:cubicBezTo>
                    <a:pt x="8664" y="22159"/>
                    <a:pt x="8013" y="25601"/>
                    <a:pt x="12700" y="25601"/>
                  </a:cubicBezTo>
                  <a:cubicBezTo>
                    <a:pt x="12977" y="25601"/>
                    <a:pt x="13272" y="25589"/>
                    <a:pt x="13588" y="25563"/>
                  </a:cubicBezTo>
                  <a:cubicBezTo>
                    <a:pt x="15938" y="25381"/>
                    <a:pt x="17260" y="24856"/>
                    <a:pt x="17992" y="24129"/>
                  </a:cubicBezTo>
                  <a:lnTo>
                    <a:pt x="17992" y="24129"/>
                  </a:lnTo>
                  <a:cubicBezTo>
                    <a:pt x="18013" y="24131"/>
                    <a:pt x="18035" y="24133"/>
                    <a:pt x="18056" y="24135"/>
                  </a:cubicBezTo>
                  <a:cubicBezTo>
                    <a:pt x="18065" y="24135"/>
                    <a:pt x="18075" y="24135"/>
                    <a:pt x="18083" y="24135"/>
                  </a:cubicBezTo>
                  <a:cubicBezTo>
                    <a:pt x="18289" y="24135"/>
                    <a:pt x="18284" y="23975"/>
                    <a:pt x="18277" y="23798"/>
                  </a:cubicBezTo>
                  <a:lnTo>
                    <a:pt x="18277" y="23798"/>
                  </a:lnTo>
                  <a:cubicBezTo>
                    <a:pt x="18194" y="23912"/>
                    <a:pt x="18100" y="24023"/>
                    <a:pt x="17992" y="24129"/>
                  </a:cubicBezTo>
                  <a:lnTo>
                    <a:pt x="17992" y="24129"/>
                  </a:lnTo>
                  <a:cubicBezTo>
                    <a:pt x="16423" y="23988"/>
                    <a:pt x="15617" y="23052"/>
                    <a:pt x="15047" y="21642"/>
                  </a:cubicBezTo>
                  <a:cubicBezTo>
                    <a:pt x="14804" y="21065"/>
                    <a:pt x="14104" y="19150"/>
                    <a:pt x="14712" y="18724"/>
                  </a:cubicBezTo>
                  <a:cubicBezTo>
                    <a:pt x="14925" y="18572"/>
                    <a:pt x="15199" y="18511"/>
                    <a:pt x="15472" y="18481"/>
                  </a:cubicBezTo>
                  <a:cubicBezTo>
                    <a:pt x="16354" y="18299"/>
                    <a:pt x="17235" y="17995"/>
                    <a:pt x="17904" y="17387"/>
                  </a:cubicBezTo>
                  <a:cubicBezTo>
                    <a:pt x="19606" y="15776"/>
                    <a:pt x="19424" y="12827"/>
                    <a:pt x="19272" y="10700"/>
                  </a:cubicBezTo>
                  <a:cubicBezTo>
                    <a:pt x="19150" y="9393"/>
                    <a:pt x="18968" y="8086"/>
                    <a:pt x="18725" y="6779"/>
                  </a:cubicBezTo>
                  <a:cubicBezTo>
                    <a:pt x="18634" y="6415"/>
                    <a:pt x="17727" y="3180"/>
                    <a:pt x="17902" y="3041"/>
                  </a:cubicBezTo>
                  <a:lnTo>
                    <a:pt x="17902" y="3041"/>
                  </a:lnTo>
                  <a:cubicBezTo>
                    <a:pt x="16092" y="4360"/>
                    <a:pt x="13863" y="5150"/>
                    <a:pt x="11609" y="5150"/>
                  </a:cubicBezTo>
                  <a:cubicBezTo>
                    <a:pt x="11215" y="5150"/>
                    <a:pt x="10820" y="5126"/>
                    <a:pt x="10427" y="5077"/>
                  </a:cubicBezTo>
                  <a:cubicBezTo>
                    <a:pt x="7752" y="4742"/>
                    <a:pt x="5229" y="3162"/>
                    <a:pt x="3952" y="821"/>
                  </a:cubicBezTo>
                  <a:cubicBezTo>
                    <a:pt x="3831" y="548"/>
                    <a:pt x="3709" y="274"/>
                    <a:pt x="3588" y="0"/>
                  </a:cubicBezTo>
                  <a:close/>
                </a:path>
              </a:pathLst>
            </a:custGeom>
            <a:solidFill>
              <a:srgbClr val="FF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193;p51">
              <a:extLst>
                <a:ext uri="{FF2B5EF4-FFF2-40B4-BE49-F238E27FC236}">
                  <a16:creationId xmlns="" xmlns:a16="http://schemas.microsoft.com/office/drawing/2014/main" id="{84F637C7-5E23-48FC-BF15-9ADDD3208D9A}"/>
                </a:ext>
              </a:extLst>
            </p:cNvPr>
            <p:cNvSpPr/>
            <p:nvPr/>
          </p:nvSpPr>
          <p:spPr>
            <a:xfrm flipH="1">
              <a:off x="2026438" y="1842714"/>
              <a:ext cx="1024734" cy="1333455"/>
            </a:xfrm>
            <a:custGeom>
              <a:avLst/>
              <a:gdLst/>
              <a:ahLst/>
              <a:cxnLst/>
              <a:rect l="l" t="t" r="r" b="b"/>
              <a:pathLst>
                <a:path w="20792" h="27056" extrusionOk="0">
                  <a:moveTo>
                    <a:pt x="10233" y="1"/>
                  </a:moveTo>
                  <a:cubicBezTo>
                    <a:pt x="9634" y="1"/>
                    <a:pt x="9026" y="70"/>
                    <a:pt x="8420" y="215"/>
                  </a:cubicBezTo>
                  <a:lnTo>
                    <a:pt x="3010" y="1492"/>
                  </a:lnTo>
                  <a:cubicBezTo>
                    <a:pt x="1885" y="1765"/>
                    <a:pt x="882" y="2252"/>
                    <a:pt x="1" y="2920"/>
                  </a:cubicBezTo>
                  <a:cubicBezTo>
                    <a:pt x="122" y="3194"/>
                    <a:pt x="244" y="3468"/>
                    <a:pt x="365" y="3711"/>
                  </a:cubicBezTo>
                  <a:cubicBezTo>
                    <a:pt x="1642" y="6082"/>
                    <a:pt x="4165" y="7662"/>
                    <a:pt x="6840" y="7997"/>
                  </a:cubicBezTo>
                  <a:cubicBezTo>
                    <a:pt x="7233" y="8046"/>
                    <a:pt x="7628" y="8070"/>
                    <a:pt x="8022" y="8070"/>
                  </a:cubicBezTo>
                  <a:cubicBezTo>
                    <a:pt x="10276" y="8070"/>
                    <a:pt x="12505" y="7280"/>
                    <a:pt x="14315" y="5961"/>
                  </a:cubicBezTo>
                  <a:lnTo>
                    <a:pt x="14315" y="5961"/>
                  </a:lnTo>
                  <a:cubicBezTo>
                    <a:pt x="14140" y="6100"/>
                    <a:pt x="15047" y="9335"/>
                    <a:pt x="15138" y="9699"/>
                  </a:cubicBezTo>
                  <a:cubicBezTo>
                    <a:pt x="15381" y="11006"/>
                    <a:pt x="15563" y="12313"/>
                    <a:pt x="15685" y="13620"/>
                  </a:cubicBezTo>
                  <a:cubicBezTo>
                    <a:pt x="15837" y="15747"/>
                    <a:pt x="16019" y="18696"/>
                    <a:pt x="14317" y="20276"/>
                  </a:cubicBezTo>
                  <a:cubicBezTo>
                    <a:pt x="13648" y="20915"/>
                    <a:pt x="12767" y="21219"/>
                    <a:pt x="11885" y="21371"/>
                  </a:cubicBezTo>
                  <a:cubicBezTo>
                    <a:pt x="11612" y="21431"/>
                    <a:pt x="11338" y="21462"/>
                    <a:pt x="11125" y="21644"/>
                  </a:cubicBezTo>
                  <a:cubicBezTo>
                    <a:pt x="10517" y="22070"/>
                    <a:pt x="11217" y="23985"/>
                    <a:pt x="11460" y="24562"/>
                  </a:cubicBezTo>
                  <a:cubicBezTo>
                    <a:pt x="12037" y="25991"/>
                    <a:pt x="12858" y="26933"/>
                    <a:pt x="14469" y="27055"/>
                  </a:cubicBezTo>
                  <a:cubicBezTo>
                    <a:pt x="14478" y="27055"/>
                    <a:pt x="14488" y="27055"/>
                    <a:pt x="14496" y="27055"/>
                  </a:cubicBezTo>
                  <a:cubicBezTo>
                    <a:pt x="14934" y="27055"/>
                    <a:pt x="14419" y="26324"/>
                    <a:pt x="14955" y="26295"/>
                  </a:cubicBezTo>
                  <a:cubicBezTo>
                    <a:pt x="11723" y="24130"/>
                    <a:pt x="12984" y="24076"/>
                    <a:pt x="13120" y="24076"/>
                  </a:cubicBezTo>
                  <a:cubicBezTo>
                    <a:pt x="13127" y="24076"/>
                    <a:pt x="13131" y="24076"/>
                    <a:pt x="13131" y="24076"/>
                  </a:cubicBezTo>
                  <a:lnTo>
                    <a:pt x="13071" y="23681"/>
                  </a:lnTo>
                  <a:lnTo>
                    <a:pt x="13952" y="23468"/>
                  </a:lnTo>
                  <a:cubicBezTo>
                    <a:pt x="18147" y="22465"/>
                    <a:pt x="20791" y="18209"/>
                    <a:pt x="19788" y="13984"/>
                  </a:cubicBezTo>
                  <a:lnTo>
                    <a:pt x="17873" y="6021"/>
                  </a:lnTo>
                  <a:cubicBezTo>
                    <a:pt x="17015" y="2433"/>
                    <a:pt x="13777" y="1"/>
                    <a:pt x="10233" y="1"/>
                  </a:cubicBezTo>
                  <a:close/>
                </a:path>
              </a:pathLst>
            </a:custGeom>
            <a:solidFill>
              <a:srgbClr val="F8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194;p51">
              <a:extLst>
                <a:ext uri="{FF2B5EF4-FFF2-40B4-BE49-F238E27FC236}">
                  <a16:creationId xmlns="" xmlns:a16="http://schemas.microsoft.com/office/drawing/2014/main" id="{4A5DB124-8D6A-471C-8A6E-6DFCD85E1427}"/>
                </a:ext>
              </a:extLst>
            </p:cNvPr>
            <p:cNvSpPr/>
            <p:nvPr/>
          </p:nvSpPr>
          <p:spPr>
            <a:xfrm flipH="1">
              <a:off x="1933568" y="3278651"/>
              <a:ext cx="374566" cy="604579"/>
            </a:xfrm>
            <a:custGeom>
              <a:avLst/>
              <a:gdLst/>
              <a:ahLst/>
              <a:cxnLst/>
              <a:rect l="l" t="t" r="r" b="b"/>
              <a:pathLst>
                <a:path w="7600" h="12267" extrusionOk="0">
                  <a:moveTo>
                    <a:pt x="3388" y="0"/>
                  </a:moveTo>
                  <a:cubicBezTo>
                    <a:pt x="1847" y="0"/>
                    <a:pt x="1" y="6035"/>
                    <a:pt x="1" y="6035"/>
                  </a:cubicBezTo>
                  <a:lnTo>
                    <a:pt x="1" y="10807"/>
                  </a:lnTo>
                  <a:cubicBezTo>
                    <a:pt x="426" y="10762"/>
                    <a:pt x="928" y="10727"/>
                    <a:pt x="1468" y="10727"/>
                  </a:cubicBezTo>
                  <a:cubicBezTo>
                    <a:pt x="3090" y="10727"/>
                    <a:pt x="5062" y="11035"/>
                    <a:pt x="6384" y="12266"/>
                  </a:cubicBezTo>
                  <a:cubicBezTo>
                    <a:pt x="7600" y="2084"/>
                    <a:pt x="3618" y="47"/>
                    <a:pt x="3618" y="47"/>
                  </a:cubicBezTo>
                  <a:cubicBezTo>
                    <a:pt x="3542" y="15"/>
                    <a:pt x="3466" y="0"/>
                    <a:pt x="338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95;p51">
              <a:extLst>
                <a:ext uri="{FF2B5EF4-FFF2-40B4-BE49-F238E27FC236}">
                  <a16:creationId xmlns="" xmlns:a16="http://schemas.microsoft.com/office/drawing/2014/main" id="{34E0E7F3-F04E-49FA-A1E5-D3958063D9FF}"/>
                </a:ext>
              </a:extLst>
            </p:cNvPr>
            <p:cNvSpPr/>
            <p:nvPr/>
          </p:nvSpPr>
          <p:spPr>
            <a:xfrm flipH="1">
              <a:off x="2703559" y="2658490"/>
              <a:ext cx="103400" cy="204533"/>
            </a:xfrm>
            <a:custGeom>
              <a:avLst/>
              <a:gdLst/>
              <a:ahLst/>
              <a:cxnLst/>
              <a:rect l="l" t="t" r="r" b="b"/>
              <a:pathLst>
                <a:path w="2098" h="4150" extrusionOk="0">
                  <a:moveTo>
                    <a:pt x="137" y="1"/>
                  </a:moveTo>
                  <a:cubicBezTo>
                    <a:pt x="68" y="1"/>
                    <a:pt x="0" y="46"/>
                    <a:pt x="0" y="138"/>
                  </a:cubicBezTo>
                  <a:lnTo>
                    <a:pt x="0" y="3512"/>
                  </a:lnTo>
                  <a:lnTo>
                    <a:pt x="0" y="3998"/>
                  </a:lnTo>
                  <a:cubicBezTo>
                    <a:pt x="0" y="4059"/>
                    <a:pt x="61" y="4150"/>
                    <a:pt x="122" y="4150"/>
                  </a:cubicBezTo>
                  <a:lnTo>
                    <a:pt x="1915" y="4150"/>
                  </a:lnTo>
                  <a:cubicBezTo>
                    <a:pt x="2097" y="4150"/>
                    <a:pt x="2097" y="3846"/>
                    <a:pt x="1915" y="3846"/>
                  </a:cubicBezTo>
                  <a:lnTo>
                    <a:pt x="274" y="3846"/>
                  </a:lnTo>
                  <a:lnTo>
                    <a:pt x="274" y="624"/>
                  </a:lnTo>
                  <a:lnTo>
                    <a:pt x="274" y="138"/>
                  </a:lnTo>
                  <a:cubicBezTo>
                    <a:pt x="274" y="46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196;p51">
              <a:extLst>
                <a:ext uri="{FF2B5EF4-FFF2-40B4-BE49-F238E27FC236}">
                  <a16:creationId xmlns="" xmlns:a16="http://schemas.microsoft.com/office/drawing/2014/main" id="{05950EB2-F7F3-4D5E-B486-738B0C0BF660}"/>
                </a:ext>
              </a:extLst>
            </p:cNvPr>
            <p:cNvSpPr/>
            <p:nvPr/>
          </p:nvSpPr>
          <p:spPr>
            <a:xfrm flipH="1">
              <a:off x="2463879" y="2648682"/>
              <a:ext cx="49482" cy="87087"/>
            </a:xfrm>
            <a:custGeom>
              <a:avLst/>
              <a:gdLst/>
              <a:ahLst/>
              <a:cxnLst/>
              <a:rect l="l" t="t" r="r" b="b"/>
              <a:pathLst>
                <a:path w="1004" h="1767" extrusionOk="0">
                  <a:moveTo>
                    <a:pt x="486" y="1"/>
                  </a:moveTo>
                  <a:cubicBezTo>
                    <a:pt x="476" y="1"/>
                    <a:pt x="466" y="1"/>
                    <a:pt x="457" y="2"/>
                  </a:cubicBezTo>
                  <a:cubicBezTo>
                    <a:pt x="213" y="2"/>
                    <a:pt x="1" y="397"/>
                    <a:pt x="31" y="914"/>
                  </a:cubicBezTo>
                  <a:cubicBezTo>
                    <a:pt x="31" y="1383"/>
                    <a:pt x="257" y="1767"/>
                    <a:pt x="518" y="1767"/>
                  </a:cubicBezTo>
                  <a:cubicBezTo>
                    <a:pt x="528" y="1767"/>
                    <a:pt x="538" y="1766"/>
                    <a:pt x="548" y="1765"/>
                  </a:cubicBezTo>
                  <a:cubicBezTo>
                    <a:pt x="791" y="1765"/>
                    <a:pt x="1004" y="1370"/>
                    <a:pt x="973" y="853"/>
                  </a:cubicBezTo>
                  <a:cubicBezTo>
                    <a:pt x="944" y="385"/>
                    <a:pt x="745" y="1"/>
                    <a:pt x="4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197;p51">
              <a:extLst>
                <a:ext uri="{FF2B5EF4-FFF2-40B4-BE49-F238E27FC236}">
                  <a16:creationId xmlns="" xmlns:a16="http://schemas.microsoft.com/office/drawing/2014/main" id="{FBE271A2-4E5A-42F2-B3B3-F312C7C45489}"/>
                </a:ext>
              </a:extLst>
            </p:cNvPr>
            <p:cNvSpPr/>
            <p:nvPr/>
          </p:nvSpPr>
          <p:spPr>
            <a:xfrm flipH="1">
              <a:off x="2943286" y="2672635"/>
              <a:ext cx="50961" cy="87136"/>
            </a:xfrm>
            <a:custGeom>
              <a:avLst/>
              <a:gdLst/>
              <a:ahLst/>
              <a:cxnLst/>
              <a:rect l="l" t="t" r="r" b="b"/>
              <a:pathLst>
                <a:path w="1034" h="1768" extrusionOk="0">
                  <a:moveTo>
                    <a:pt x="458" y="1"/>
                  </a:moveTo>
                  <a:cubicBezTo>
                    <a:pt x="447" y="1"/>
                    <a:pt x="437" y="1"/>
                    <a:pt x="426" y="3"/>
                  </a:cubicBezTo>
                  <a:cubicBezTo>
                    <a:pt x="153" y="33"/>
                    <a:pt x="1" y="459"/>
                    <a:pt x="61" y="945"/>
                  </a:cubicBezTo>
                  <a:cubicBezTo>
                    <a:pt x="91" y="1412"/>
                    <a:pt x="344" y="1767"/>
                    <a:pt x="580" y="1767"/>
                  </a:cubicBezTo>
                  <a:cubicBezTo>
                    <a:pt x="589" y="1767"/>
                    <a:pt x="599" y="1767"/>
                    <a:pt x="609" y="1766"/>
                  </a:cubicBezTo>
                  <a:cubicBezTo>
                    <a:pt x="882" y="1735"/>
                    <a:pt x="1034" y="1340"/>
                    <a:pt x="1004" y="823"/>
                  </a:cubicBezTo>
                  <a:cubicBezTo>
                    <a:pt x="945" y="356"/>
                    <a:pt x="718" y="1"/>
                    <a:pt x="4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198;p51">
              <a:extLst>
                <a:ext uri="{FF2B5EF4-FFF2-40B4-BE49-F238E27FC236}">
                  <a16:creationId xmlns="" xmlns:a16="http://schemas.microsoft.com/office/drawing/2014/main" id="{80415040-C9F2-4517-9320-D06258417D0E}"/>
                </a:ext>
              </a:extLst>
            </p:cNvPr>
            <p:cNvSpPr/>
            <p:nvPr/>
          </p:nvSpPr>
          <p:spPr>
            <a:xfrm flipH="1">
              <a:off x="2863890" y="2803094"/>
              <a:ext cx="214242" cy="221733"/>
            </a:xfrm>
            <a:custGeom>
              <a:avLst/>
              <a:gdLst/>
              <a:ahLst/>
              <a:cxnLst/>
              <a:rect l="l" t="t" r="r" b="b"/>
              <a:pathLst>
                <a:path w="4347" h="4499" extrusionOk="0">
                  <a:moveTo>
                    <a:pt x="1733" y="0"/>
                  </a:moveTo>
                  <a:cubicBezTo>
                    <a:pt x="1064" y="0"/>
                    <a:pt x="456" y="243"/>
                    <a:pt x="0" y="669"/>
                  </a:cubicBezTo>
                  <a:cubicBezTo>
                    <a:pt x="700" y="2371"/>
                    <a:pt x="1976" y="3678"/>
                    <a:pt x="3526" y="4499"/>
                  </a:cubicBezTo>
                  <a:cubicBezTo>
                    <a:pt x="4043" y="4012"/>
                    <a:pt x="4347" y="3344"/>
                    <a:pt x="4347" y="2584"/>
                  </a:cubicBezTo>
                  <a:cubicBezTo>
                    <a:pt x="4347" y="1155"/>
                    <a:pt x="3192" y="0"/>
                    <a:pt x="1733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199;p51">
              <a:extLst>
                <a:ext uri="{FF2B5EF4-FFF2-40B4-BE49-F238E27FC236}">
                  <a16:creationId xmlns="" xmlns:a16="http://schemas.microsoft.com/office/drawing/2014/main" id="{2CCD6A37-32D3-4ACC-A8A5-2AD449D9D79E}"/>
                </a:ext>
              </a:extLst>
            </p:cNvPr>
            <p:cNvSpPr/>
            <p:nvPr/>
          </p:nvSpPr>
          <p:spPr>
            <a:xfrm flipH="1">
              <a:off x="2255650" y="2722167"/>
              <a:ext cx="256183" cy="256233"/>
            </a:xfrm>
            <a:custGeom>
              <a:avLst/>
              <a:gdLst/>
              <a:ahLst/>
              <a:cxnLst/>
              <a:rect l="l" t="t" r="r" b="b"/>
              <a:pathLst>
                <a:path w="5198" h="5199" extrusionOk="0">
                  <a:moveTo>
                    <a:pt x="2584" y="1"/>
                  </a:moveTo>
                  <a:cubicBezTo>
                    <a:pt x="1155" y="1"/>
                    <a:pt x="0" y="1156"/>
                    <a:pt x="0" y="2584"/>
                  </a:cubicBezTo>
                  <a:cubicBezTo>
                    <a:pt x="0" y="4043"/>
                    <a:pt x="1155" y="5198"/>
                    <a:pt x="2584" y="5198"/>
                  </a:cubicBezTo>
                  <a:cubicBezTo>
                    <a:pt x="4043" y="5198"/>
                    <a:pt x="5198" y="4043"/>
                    <a:pt x="5198" y="2584"/>
                  </a:cubicBezTo>
                  <a:cubicBezTo>
                    <a:pt x="5198" y="1156"/>
                    <a:pt x="4043" y="1"/>
                    <a:pt x="2584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00;p51">
              <a:extLst>
                <a:ext uri="{FF2B5EF4-FFF2-40B4-BE49-F238E27FC236}">
                  <a16:creationId xmlns="" xmlns:a16="http://schemas.microsoft.com/office/drawing/2014/main" id="{4E7F5930-1EF3-4EC4-A3C4-35487A2B2D63}"/>
                </a:ext>
              </a:extLst>
            </p:cNvPr>
            <p:cNvSpPr/>
            <p:nvPr/>
          </p:nvSpPr>
          <p:spPr>
            <a:xfrm flipH="1">
              <a:off x="2536431" y="2814134"/>
              <a:ext cx="170181" cy="127106"/>
            </a:xfrm>
            <a:custGeom>
              <a:avLst/>
              <a:gdLst/>
              <a:ahLst/>
              <a:cxnLst/>
              <a:rect l="l" t="t" r="r" b="b"/>
              <a:pathLst>
                <a:path w="3453" h="2579" extrusionOk="0">
                  <a:moveTo>
                    <a:pt x="3288" y="0"/>
                  </a:moveTo>
                  <a:cubicBezTo>
                    <a:pt x="3230" y="0"/>
                    <a:pt x="3174" y="34"/>
                    <a:pt x="3162" y="110"/>
                  </a:cubicBezTo>
                  <a:cubicBezTo>
                    <a:pt x="3071" y="840"/>
                    <a:pt x="2675" y="1478"/>
                    <a:pt x="2007" y="1873"/>
                  </a:cubicBezTo>
                  <a:cubicBezTo>
                    <a:pt x="1551" y="2117"/>
                    <a:pt x="1034" y="2238"/>
                    <a:pt x="517" y="2299"/>
                  </a:cubicBezTo>
                  <a:lnTo>
                    <a:pt x="183" y="2299"/>
                  </a:lnTo>
                  <a:cubicBezTo>
                    <a:pt x="1" y="2299"/>
                    <a:pt x="1" y="2572"/>
                    <a:pt x="183" y="2572"/>
                  </a:cubicBezTo>
                  <a:cubicBezTo>
                    <a:pt x="252" y="2577"/>
                    <a:pt x="323" y="2579"/>
                    <a:pt x="393" y="2579"/>
                  </a:cubicBezTo>
                  <a:cubicBezTo>
                    <a:pt x="1314" y="2579"/>
                    <a:pt x="2324" y="2212"/>
                    <a:pt x="2888" y="1478"/>
                  </a:cubicBezTo>
                  <a:cubicBezTo>
                    <a:pt x="3192" y="1113"/>
                    <a:pt x="3374" y="658"/>
                    <a:pt x="3435" y="171"/>
                  </a:cubicBezTo>
                  <a:cubicBezTo>
                    <a:pt x="3453" y="65"/>
                    <a:pt x="3368" y="0"/>
                    <a:pt x="32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01;p51">
              <a:extLst>
                <a:ext uri="{FF2B5EF4-FFF2-40B4-BE49-F238E27FC236}">
                  <a16:creationId xmlns="" xmlns:a16="http://schemas.microsoft.com/office/drawing/2014/main" id="{39E35712-66AE-4396-8EDF-EB9E62033325}"/>
                </a:ext>
              </a:extLst>
            </p:cNvPr>
            <p:cNvSpPr/>
            <p:nvPr/>
          </p:nvSpPr>
          <p:spPr>
            <a:xfrm flipH="1">
              <a:off x="2465360" y="2486483"/>
              <a:ext cx="127402" cy="46969"/>
            </a:xfrm>
            <a:custGeom>
              <a:avLst/>
              <a:gdLst/>
              <a:ahLst/>
              <a:cxnLst/>
              <a:rect l="l" t="t" r="r" b="b"/>
              <a:pathLst>
                <a:path w="2585" h="953" extrusionOk="0">
                  <a:moveTo>
                    <a:pt x="1401" y="0"/>
                  </a:moveTo>
                  <a:cubicBezTo>
                    <a:pt x="1339" y="0"/>
                    <a:pt x="1278" y="4"/>
                    <a:pt x="1216" y="11"/>
                  </a:cubicBezTo>
                  <a:cubicBezTo>
                    <a:pt x="943" y="71"/>
                    <a:pt x="669" y="193"/>
                    <a:pt x="457" y="345"/>
                  </a:cubicBezTo>
                  <a:cubicBezTo>
                    <a:pt x="274" y="527"/>
                    <a:pt x="92" y="710"/>
                    <a:pt x="1" y="953"/>
                  </a:cubicBezTo>
                  <a:cubicBezTo>
                    <a:pt x="426" y="679"/>
                    <a:pt x="821" y="467"/>
                    <a:pt x="1247" y="406"/>
                  </a:cubicBezTo>
                  <a:cubicBezTo>
                    <a:pt x="1328" y="383"/>
                    <a:pt x="1414" y="373"/>
                    <a:pt x="1501" y="373"/>
                  </a:cubicBezTo>
                  <a:cubicBezTo>
                    <a:pt x="1641" y="373"/>
                    <a:pt x="1784" y="399"/>
                    <a:pt x="1916" y="436"/>
                  </a:cubicBezTo>
                  <a:cubicBezTo>
                    <a:pt x="2128" y="497"/>
                    <a:pt x="2341" y="588"/>
                    <a:pt x="2584" y="679"/>
                  </a:cubicBezTo>
                  <a:cubicBezTo>
                    <a:pt x="2432" y="467"/>
                    <a:pt x="2250" y="284"/>
                    <a:pt x="2007" y="163"/>
                  </a:cubicBezTo>
                  <a:cubicBezTo>
                    <a:pt x="1818" y="45"/>
                    <a:pt x="1611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02;p51">
              <a:extLst>
                <a:ext uri="{FF2B5EF4-FFF2-40B4-BE49-F238E27FC236}">
                  <a16:creationId xmlns="" xmlns:a16="http://schemas.microsoft.com/office/drawing/2014/main" id="{E531458F-2EC9-4508-BF2A-85EE7704E1A6}"/>
                </a:ext>
              </a:extLst>
            </p:cNvPr>
            <p:cNvSpPr/>
            <p:nvPr/>
          </p:nvSpPr>
          <p:spPr>
            <a:xfrm flipH="1">
              <a:off x="2934267" y="2541831"/>
              <a:ext cx="86939" cy="48546"/>
            </a:xfrm>
            <a:custGeom>
              <a:avLst/>
              <a:gdLst/>
              <a:ahLst/>
              <a:cxnLst/>
              <a:rect l="l" t="t" r="r" b="b"/>
              <a:pathLst>
                <a:path w="1764" h="985" extrusionOk="0">
                  <a:moveTo>
                    <a:pt x="1015" y="0"/>
                  </a:moveTo>
                  <a:cubicBezTo>
                    <a:pt x="903" y="0"/>
                    <a:pt x="786" y="23"/>
                    <a:pt x="669" y="73"/>
                  </a:cubicBezTo>
                  <a:cubicBezTo>
                    <a:pt x="487" y="134"/>
                    <a:pt x="304" y="286"/>
                    <a:pt x="213" y="438"/>
                  </a:cubicBezTo>
                  <a:cubicBezTo>
                    <a:pt x="92" y="590"/>
                    <a:pt x="0" y="772"/>
                    <a:pt x="0" y="985"/>
                  </a:cubicBezTo>
                  <a:cubicBezTo>
                    <a:pt x="304" y="742"/>
                    <a:pt x="548" y="529"/>
                    <a:pt x="821" y="438"/>
                  </a:cubicBezTo>
                  <a:cubicBezTo>
                    <a:pt x="943" y="377"/>
                    <a:pt x="1064" y="347"/>
                    <a:pt x="1247" y="347"/>
                  </a:cubicBezTo>
                  <a:cubicBezTo>
                    <a:pt x="1399" y="347"/>
                    <a:pt x="1551" y="377"/>
                    <a:pt x="1763" y="407"/>
                  </a:cubicBezTo>
                  <a:cubicBezTo>
                    <a:pt x="1642" y="255"/>
                    <a:pt x="1490" y="103"/>
                    <a:pt x="1277" y="43"/>
                  </a:cubicBezTo>
                  <a:cubicBezTo>
                    <a:pt x="1195" y="15"/>
                    <a:pt x="1107" y="0"/>
                    <a:pt x="10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03;p51">
              <a:extLst>
                <a:ext uri="{FF2B5EF4-FFF2-40B4-BE49-F238E27FC236}">
                  <a16:creationId xmlns="" xmlns:a16="http://schemas.microsoft.com/office/drawing/2014/main" id="{E56906A5-1127-436A-A85A-CD2C6D4F2FAF}"/>
                </a:ext>
              </a:extLst>
            </p:cNvPr>
            <p:cNvSpPr/>
            <p:nvPr/>
          </p:nvSpPr>
          <p:spPr>
            <a:xfrm flipH="1">
              <a:off x="2059389" y="1568685"/>
              <a:ext cx="101921" cy="221733"/>
            </a:xfrm>
            <a:custGeom>
              <a:avLst/>
              <a:gdLst/>
              <a:ahLst/>
              <a:cxnLst/>
              <a:rect l="l" t="t" r="r" b="b"/>
              <a:pathLst>
                <a:path w="2068" h="4499" extrusionOk="0">
                  <a:moveTo>
                    <a:pt x="1034" y="0"/>
                  </a:moveTo>
                  <a:cubicBezTo>
                    <a:pt x="1" y="0"/>
                    <a:pt x="61" y="4499"/>
                    <a:pt x="61" y="4499"/>
                  </a:cubicBezTo>
                  <a:cubicBezTo>
                    <a:pt x="61" y="4499"/>
                    <a:pt x="2068" y="0"/>
                    <a:pt x="1034" y="0"/>
                  </a:cubicBezTo>
                  <a:close/>
                </a:path>
              </a:pathLst>
            </a:custGeom>
            <a:solidFill>
              <a:srgbClr val="FFC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04;p51">
              <a:extLst>
                <a:ext uri="{FF2B5EF4-FFF2-40B4-BE49-F238E27FC236}">
                  <a16:creationId xmlns="" xmlns:a16="http://schemas.microsoft.com/office/drawing/2014/main" id="{900D9BE5-6F03-4751-9D8B-6FE0035494FC}"/>
                </a:ext>
              </a:extLst>
            </p:cNvPr>
            <p:cNvSpPr/>
            <p:nvPr/>
          </p:nvSpPr>
          <p:spPr>
            <a:xfrm flipH="1">
              <a:off x="2146282" y="1554935"/>
              <a:ext cx="148348" cy="211531"/>
            </a:xfrm>
            <a:custGeom>
              <a:avLst/>
              <a:gdLst/>
              <a:ahLst/>
              <a:cxnLst/>
              <a:rect l="l" t="t" r="r" b="b"/>
              <a:pathLst>
                <a:path w="3010" h="4292" extrusionOk="0">
                  <a:moveTo>
                    <a:pt x="1030" y="0"/>
                  </a:moveTo>
                  <a:cubicBezTo>
                    <a:pt x="1011" y="0"/>
                    <a:pt x="992" y="2"/>
                    <a:pt x="973" y="6"/>
                  </a:cubicBezTo>
                  <a:cubicBezTo>
                    <a:pt x="0" y="158"/>
                    <a:pt x="3010" y="4291"/>
                    <a:pt x="3010" y="4291"/>
                  </a:cubicBezTo>
                  <a:cubicBezTo>
                    <a:pt x="3010" y="4291"/>
                    <a:pt x="1959" y="0"/>
                    <a:pt x="1030" y="0"/>
                  </a:cubicBezTo>
                  <a:close/>
                </a:path>
              </a:pathLst>
            </a:custGeom>
            <a:solidFill>
              <a:srgbClr val="FFC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05;p51">
              <a:extLst>
                <a:ext uri="{FF2B5EF4-FFF2-40B4-BE49-F238E27FC236}">
                  <a16:creationId xmlns="" xmlns:a16="http://schemas.microsoft.com/office/drawing/2014/main" id="{0BCEA896-209D-4865-8334-7DDD51F7E1E5}"/>
                </a:ext>
              </a:extLst>
            </p:cNvPr>
            <p:cNvSpPr/>
            <p:nvPr/>
          </p:nvSpPr>
          <p:spPr>
            <a:xfrm flipH="1">
              <a:off x="2517810" y="3719905"/>
              <a:ext cx="531884" cy="650168"/>
            </a:xfrm>
            <a:custGeom>
              <a:avLst/>
              <a:gdLst/>
              <a:ahLst/>
              <a:cxnLst/>
              <a:rect l="l" t="t" r="r" b="b"/>
              <a:pathLst>
                <a:path w="10792" h="13192" extrusionOk="0">
                  <a:moveTo>
                    <a:pt x="10487" y="0"/>
                  </a:moveTo>
                  <a:lnTo>
                    <a:pt x="1" y="2645"/>
                  </a:lnTo>
                  <a:lnTo>
                    <a:pt x="1065" y="13192"/>
                  </a:lnTo>
                  <a:lnTo>
                    <a:pt x="10791" y="9605"/>
                  </a:lnTo>
                  <a:cubicBezTo>
                    <a:pt x="10731" y="9453"/>
                    <a:pt x="10487" y="0"/>
                    <a:pt x="10487" y="0"/>
                  </a:cubicBezTo>
                  <a:close/>
                </a:path>
              </a:pathLst>
            </a:custGeom>
            <a:solidFill>
              <a:srgbClr val="F48E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06;p51">
              <a:extLst>
                <a:ext uri="{FF2B5EF4-FFF2-40B4-BE49-F238E27FC236}">
                  <a16:creationId xmlns="" xmlns:a16="http://schemas.microsoft.com/office/drawing/2014/main" id="{58B3F130-4C3F-4E8F-B08A-3872FF17D271}"/>
                </a:ext>
              </a:extLst>
            </p:cNvPr>
            <p:cNvSpPr/>
            <p:nvPr/>
          </p:nvSpPr>
          <p:spPr>
            <a:xfrm flipH="1">
              <a:off x="2532792" y="3684321"/>
              <a:ext cx="509410" cy="165943"/>
            </a:xfrm>
            <a:custGeom>
              <a:avLst/>
              <a:gdLst/>
              <a:ahLst/>
              <a:cxnLst/>
              <a:rect l="l" t="t" r="r" b="b"/>
              <a:pathLst>
                <a:path w="10336" h="3367" extrusionOk="0">
                  <a:moveTo>
                    <a:pt x="6438" y="1"/>
                  </a:moveTo>
                  <a:cubicBezTo>
                    <a:pt x="2356" y="1"/>
                    <a:pt x="1" y="2485"/>
                    <a:pt x="1" y="2485"/>
                  </a:cubicBezTo>
                  <a:lnTo>
                    <a:pt x="153" y="3367"/>
                  </a:lnTo>
                  <a:cubicBezTo>
                    <a:pt x="153" y="3367"/>
                    <a:pt x="7083" y="1543"/>
                    <a:pt x="10335" y="722"/>
                  </a:cubicBezTo>
                  <a:cubicBezTo>
                    <a:pt x="8906" y="203"/>
                    <a:pt x="7601" y="1"/>
                    <a:pt x="6438" y="1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07;p51">
              <a:extLst>
                <a:ext uri="{FF2B5EF4-FFF2-40B4-BE49-F238E27FC236}">
                  <a16:creationId xmlns="" xmlns:a16="http://schemas.microsoft.com/office/drawing/2014/main" id="{43E5833F-D5E7-4EE6-8DB6-427A0719116D}"/>
                </a:ext>
              </a:extLst>
            </p:cNvPr>
            <p:cNvSpPr/>
            <p:nvPr/>
          </p:nvSpPr>
          <p:spPr>
            <a:xfrm flipH="1">
              <a:off x="2997211" y="3459233"/>
              <a:ext cx="305616" cy="912364"/>
            </a:xfrm>
            <a:custGeom>
              <a:avLst/>
              <a:gdLst/>
              <a:ahLst/>
              <a:cxnLst/>
              <a:rect l="l" t="t" r="r" b="b"/>
              <a:pathLst>
                <a:path w="6201" h="18512" extrusionOk="0">
                  <a:moveTo>
                    <a:pt x="0" y="0"/>
                  </a:moveTo>
                  <a:lnTo>
                    <a:pt x="2128" y="13952"/>
                  </a:lnTo>
                  <a:lnTo>
                    <a:pt x="6201" y="18511"/>
                  </a:lnTo>
                  <a:lnTo>
                    <a:pt x="5441" y="7934"/>
                  </a:lnTo>
                  <a:lnTo>
                    <a:pt x="4833" y="69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8E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08;p51">
              <a:extLst>
                <a:ext uri="{FF2B5EF4-FFF2-40B4-BE49-F238E27FC236}">
                  <a16:creationId xmlns="" xmlns:a16="http://schemas.microsoft.com/office/drawing/2014/main" id="{D0526013-E203-4A31-8FE7-4D1BAABCB433}"/>
                </a:ext>
              </a:extLst>
            </p:cNvPr>
            <p:cNvSpPr/>
            <p:nvPr/>
          </p:nvSpPr>
          <p:spPr>
            <a:xfrm flipH="1">
              <a:off x="3027176" y="3459233"/>
              <a:ext cx="275651" cy="391027"/>
            </a:xfrm>
            <a:custGeom>
              <a:avLst/>
              <a:gdLst/>
              <a:ahLst/>
              <a:cxnLst/>
              <a:rect l="l" t="t" r="r" b="b"/>
              <a:pathLst>
                <a:path w="5593" h="7934" extrusionOk="0">
                  <a:moveTo>
                    <a:pt x="0" y="0"/>
                  </a:moveTo>
                  <a:cubicBezTo>
                    <a:pt x="1" y="1"/>
                    <a:pt x="4012" y="5897"/>
                    <a:pt x="5441" y="7934"/>
                  </a:cubicBezTo>
                  <a:cubicBezTo>
                    <a:pt x="5593" y="3435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09;p51">
              <a:extLst>
                <a:ext uri="{FF2B5EF4-FFF2-40B4-BE49-F238E27FC236}">
                  <a16:creationId xmlns="" xmlns:a16="http://schemas.microsoft.com/office/drawing/2014/main" id="{A25CE0B6-A191-4A7F-B0DD-6744A3A7DF6D}"/>
                </a:ext>
              </a:extLst>
            </p:cNvPr>
            <p:cNvSpPr/>
            <p:nvPr/>
          </p:nvSpPr>
          <p:spPr>
            <a:xfrm flipH="1">
              <a:off x="3049653" y="3599353"/>
              <a:ext cx="359583" cy="640606"/>
            </a:xfrm>
            <a:custGeom>
              <a:avLst/>
              <a:gdLst/>
              <a:ahLst/>
              <a:cxnLst/>
              <a:rect l="l" t="t" r="r" b="b"/>
              <a:pathLst>
                <a:path w="7296" h="12998" extrusionOk="0">
                  <a:moveTo>
                    <a:pt x="3564" y="1"/>
                  </a:moveTo>
                  <a:cubicBezTo>
                    <a:pt x="3120" y="1"/>
                    <a:pt x="1907" y="214"/>
                    <a:pt x="791" y="2325"/>
                  </a:cubicBezTo>
                  <a:cubicBezTo>
                    <a:pt x="761" y="2355"/>
                    <a:pt x="730" y="2416"/>
                    <a:pt x="730" y="2446"/>
                  </a:cubicBezTo>
                  <a:cubicBezTo>
                    <a:pt x="1" y="3905"/>
                    <a:pt x="1" y="5577"/>
                    <a:pt x="275" y="7127"/>
                  </a:cubicBezTo>
                  <a:cubicBezTo>
                    <a:pt x="487" y="8191"/>
                    <a:pt x="609" y="9285"/>
                    <a:pt x="1156" y="10197"/>
                  </a:cubicBezTo>
                  <a:cubicBezTo>
                    <a:pt x="1794" y="11291"/>
                    <a:pt x="3041" y="11899"/>
                    <a:pt x="4165" y="12386"/>
                  </a:cubicBezTo>
                  <a:cubicBezTo>
                    <a:pt x="4252" y="12415"/>
                    <a:pt x="5780" y="12998"/>
                    <a:pt x="5945" y="12998"/>
                  </a:cubicBezTo>
                  <a:cubicBezTo>
                    <a:pt x="5952" y="12998"/>
                    <a:pt x="5957" y="12996"/>
                    <a:pt x="5959" y="12993"/>
                  </a:cubicBezTo>
                  <a:cubicBezTo>
                    <a:pt x="7296" y="8920"/>
                    <a:pt x="3588" y="5729"/>
                    <a:pt x="3588" y="5729"/>
                  </a:cubicBezTo>
                  <a:lnTo>
                    <a:pt x="4895" y="4787"/>
                  </a:lnTo>
                  <a:cubicBezTo>
                    <a:pt x="5290" y="4513"/>
                    <a:pt x="5381" y="3936"/>
                    <a:pt x="5077" y="3571"/>
                  </a:cubicBezTo>
                  <a:cubicBezTo>
                    <a:pt x="4986" y="3480"/>
                    <a:pt x="4925" y="3388"/>
                    <a:pt x="4834" y="3388"/>
                  </a:cubicBezTo>
                  <a:cubicBezTo>
                    <a:pt x="5266" y="3334"/>
                    <a:pt x="5266" y="2367"/>
                    <a:pt x="4598" y="2367"/>
                  </a:cubicBezTo>
                  <a:cubicBezTo>
                    <a:pt x="4515" y="2367"/>
                    <a:pt x="4422" y="2382"/>
                    <a:pt x="4317" y="2416"/>
                  </a:cubicBezTo>
                  <a:cubicBezTo>
                    <a:pt x="4530" y="1990"/>
                    <a:pt x="4591" y="1352"/>
                    <a:pt x="3740" y="1261"/>
                  </a:cubicBezTo>
                  <a:cubicBezTo>
                    <a:pt x="4408" y="258"/>
                    <a:pt x="3740" y="15"/>
                    <a:pt x="3740" y="15"/>
                  </a:cubicBezTo>
                  <a:cubicBezTo>
                    <a:pt x="3740" y="15"/>
                    <a:pt x="3677" y="1"/>
                    <a:pt x="3564" y="1"/>
                  </a:cubicBezTo>
                  <a:close/>
                </a:path>
              </a:pathLst>
            </a:custGeom>
            <a:solidFill>
              <a:srgbClr val="FF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10;p51">
              <a:extLst>
                <a:ext uri="{FF2B5EF4-FFF2-40B4-BE49-F238E27FC236}">
                  <a16:creationId xmlns="" xmlns:a16="http://schemas.microsoft.com/office/drawing/2014/main" id="{509D0E2C-169E-4808-8964-966582E8CB7A}"/>
                </a:ext>
              </a:extLst>
            </p:cNvPr>
            <p:cNvSpPr/>
            <p:nvPr/>
          </p:nvSpPr>
          <p:spPr>
            <a:xfrm flipH="1">
              <a:off x="2997205" y="3799304"/>
              <a:ext cx="71956" cy="572297"/>
            </a:xfrm>
            <a:custGeom>
              <a:avLst/>
              <a:gdLst/>
              <a:ahLst/>
              <a:cxnLst/>
              <a:rect l="l" t="t" r="r" b="b"/>
              <a:pathLst>
                <a:path w="1460" h="11612" extrusionOk="0">
                  <a:moveTo>
                    <a:pt x="1" y="0"/>
                  </a:moveTo>
                  <a:lnTo>
                    <a:pt x="791" y="10851"/>
                  </a:lnTo>
                  <a:lnTo>
                    <a:pt x="1460" y="11611"/>
                  </a:lnTo>
                  <a:lnTo>
                    <a:pt x="700" y="10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11;p51">
              <a:extLst>
                <a:ext uri="{FF2B5EF4-FFF2-40B4-BE49-F238E27FC236}">
                  <a16:creationId xmlns="" xmlns:a16="http://schemas.microsoft.com/office/drawing/2014/main" id="{E81ABE32-430B-4D0F-8AED-F82685E620E2}"/>
                </a:ext>
              </a:extLst>
            </p:cNvPr>
            <p:cNvSpPr/>
            <p:nvPr/>
          </p:nvSpPr>
          <p:spPr>
            <a:xfrm flipH="1">
              <a:off x="2116337" y="1639076"/>
              <a:ext cx="934838" cy="341406"/>
            </a:xfrm>
            <a:custGeom>
              <a:avLst/>
              <a:gdLst/>
              <a:ahLst/>
              <a:cxnLst/>
              <a:rect l="l" t="t" r="r" b="b"/>
              <a:pathLst>
                <a:path w="18968" h="6610" extrusionOk="0">
                  <a:moveTo>
                    <a:pt x="730" y="1"/>
                  </a:moveTo>
                  <a:cubicBezTo>
                    <a:pt x="426" y="305"/>
                    <a:pt x="244" y="669"/>
                    <a:pt x="153" y="1065"/>
                  </a:cubicBezTo>
                  <a:cubicBezTo>
                    <a:pt x="1" y="1855"/>
                    <a:pt x="213" y="2676"/>
                    <a:pt x="608" y="3375"/>
                  </a:cubicBezTo>
                  <a:cubicBezTo>
                    <a:pt x="1551" y="5077"/>
                    <a:pt x="3405" y="6141"/>
                    <a:pt x="5320" y="6475"/>
                  </a:cubicBezTo>
                  <a:cubicBezTo>
                    <a:pt x="5852" y="6568"/>
                    <a:pt x="6390" y="6609"/>
                    <a:pt x="6928" y="6609"/>
                  </a:cubicBezTo>
                  <a:cubicBezTo>
                    <a:pt x="8324" y="6609"/>
                    <a:pt x="9726" y="6331"/>
                    <a:pt x="11065" y="5958"/>
                  </a:cubicBezTo>
                  <a:cubicBezTo>
                    <a:pt x="12341" y="5563"/>
                    <a:pt x="13557" y="5107"/>
                    <a:pt x="14864" y="4894"/>
                  </a:cubicBezTo>
                  <a:cubicBezTo>
                    <a:pt x="15266" y="4829"/>
                    <a:pt x="15676" y="4792"/>
                    <a:pt x="16086" y="4792"/>
                  </a:cubicBezTo>
                  <a:cubicBezTo>
                    <a:pt x="17008" y="4792"/>
                    <a:pt x="17924" y="4978"/>
                    <a:pt x="18724" y="5442"/>
                  </a:cubicBezTo>
                  <a:cubicBezTo>
                    <a:pt x="18815" y="5502"/>
                    <a:pt x="18876" y="5563"/>
                    <a:pt x="18967" y="5624"/>
                  </a:cubicBezTo>
                  <a:lnTo>
                    <a:pt x="18785" y="4317"/>
                  </a:lnTo>
                  <a:cubicBezTo>
                    <a:pt x="18724" y="3739"/>
                    <a:pt x="18633" y="3162"/>
                    <a:pt x="18542" y="2584"/>
                  </a:cubicBezTo>
                  <a:cubicBezTo>
                    <a:pt x="18451" y="1916"/>
                    <a:pt x="18572" y="1703"/>
                    <a:pt x="17934" y="1612"/>
                  </a:cubicBezTo>
                  <a:cubicBezTo>
                    <a:pt x="17296" y="1520"/>
                    <a:pt x="16627" y="1551"/>
                    <a:pt x="15989" y="1520"/>
                  </a:cubicBezTo>
                  <a:cubicBezTo>
                    <a:pt x="14925" y="1460"/>
                    <a:pt x="13770" y="1520"/>
                    <a:pt x="12706" y="1308"/>
                  </a:cubicBezTo>
                  <a:cubicBezTo>
                    <a:pt x="10122" y="1004"/>
                    <a:pt x="7569" y="548"/>
                    <a:pt x="4985" y="274"/>
                  </a:cubicBezTo>
                  <a:cubicBezTo>
                    <a:pt x="3587" y="122"/>
                    <a:pt x="2159" y="1"/>
                    <a:pt x="730" y="1"/>
                  </a:cubicBezTo>
                  <a:close/>
                </a:path>
              </a:pathLst>
            </a:custGeom>
            <a:solidFill>
              <a:srgbClr val="FFC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12;p51">
              <a:extLst>
                <a:ext uri="{FF2B5EF4-FFF2-40B4-BE49-F238E27FC236}">
                  <a16:creationId xmlns="" xmlns:a16="http://schemas.microsoft.com/office/drawing/2014/main" id="{DDAFDF02-4F96-4A68-ADEA-C850697D72BF}"/>
                </a:ext>
              </a:extLst>
            </p:cNvPr>
            <p:cNvSpPr/>
            <p:nvPr/>
          </p:nvSpPr>
          <p:spPr>
            <a:xfrm flipH="1">
              <a:off x="2033942" y="1639065"/>
              <a:ext cx="1552034" cy="891418"/>
            </a:xfrm>
            <a:custGeom>
              <a:avLst/>
              <a:gdLst/>
              <a:ahLst/>
              <a:cxnLst/>
              <a:rect l="l" t="t" r="r" b="b"/>
              <a:pathLst>
                <a:path w="31491" h="18087" extrusionOk="0">
                  <a:moveTo>
                    <a:pt x="11581" y="1"/>
                  </a:moveTo>
                  <a:cubicBezTo>
                    <a:pt x="10943" y="1"/>
                    <a:pt x="10335" y="1"/>
                    <a:pt x="9697" y="61"/>
                  </a:cubicBezTo>
                  <a:cubicBezTo>
                    <a:pt x="8754" y="122"/>
                    <a:pt x="4256" y="274"/>
                    <a:pt x="4256" y="1642"/>
                  </a:cubicBezTo>
                  <a:cubicBezTo>
                    <a:pt x="4256" y="2514"/>
                    <a:pt x="5310" y="2748"/>
                    <a:pt x="6443" y="2748"/>
                  </a:cubicBezTo>
                  <a:cubicBezTo>
                    <a:pt x="7758" y="2748"/>
                    <a:pt x="9179" y="2432"/>
                    <a:pt x="9180" y="2432"/>
                  </a:cubicBezTo>
                  <a:lnTo>
                    <a:pt x="9180" y="2432"/>
                  </a:lnTo>
                  <a:cubicBezTo>
                    <a:pt x="9179" y="2433"/>
                    <a:pt x="1611" y="4864"/>
                    <a:pt x="2432" y="5958"/>
                  </a:cubicBezTo>
                  <a:cubicBezTo>
                    <a:pt x="2644" y="6252"/>
                    <a:pt x="2984" y="6360"/>
                    <a:pt x="3367" y="6360"/>
                  </a:cubicBezTo>
                  <a:cubicBezTo>
                    <a:pt x="4410" y="6360"/>
                    <a:pt x="5775" y="5564"/>
                    <a:pt x="5775" y="5563"/>
                  </a:cubicBezTo>
                  <a:lnTo>
                    <a:pt x="5775" y="5563"/>
                  </a:lnTo>
                  <a:cubicBezTo>
                    <a:pt x="5774" y="5564"/>
                    <a:pt x="0" y="9849"/>
                    <a:pt x="1338" y="10457"/>
                  </a:cubicBezTo>
                  <a:cubicBezTo>
                    <a:pt x="1460" y="10510"/>
                    <a:pt x="1600" y="10534"/>
                    <a:pt x="1752" y="10534"/>
                  </a:cubicBezTo>
                  <a:cubicBezTo>
                    <a:pt x="3255" y="10534"/>
                    <a:pt x="5988" y="8178"/>
                    <a:pt x="5988" y="8177"/>
                  </a:cubicBezTo>
                  <a:lnTo>
                    <a:pt x="5988" y="8177"/>
                  </a:lnTo>
                  <a:cubicBezTo>
                    <a:pt x="5988" y="8178"/>
                    <a:pt x="2797" y="13466"/>
                    <a:pt x="3678" y="13740"/>
                  </a:cubicBezTo>
                  <a:cubicBezTo>
                    <a:pt x="3704" y="13748"/>
                    <a:pt x="3733" y="13752"/>
                    <a:pt x="3765" y="13752"/>
                  </a:cubicBezTo>
                  <a:cubicBezTo>
                    <a:pt x="4751" y="13752"/>
                    <a:pt x="8176" y="9728"/>
                    <a:pt x="8177" y="9727"/>
                  </a:cubicBezTo>
                  <a:lnTo>
                    <a:pt x="8177" y="9727"/>
                  </a:lnTo>
                  <a:cubicBezTo>
                    <a:pt x="8176" y="9728"/>
                    <a:pt x="5988" y="13800"/>
                    <a:pt x="6900" y="14226"/>
                  </a:cubicBezTo>
                  <a:cubicBezTo>
                    <a:pt x="6931" y="14241"/>
                    <a:pt x="6967" y="14248"/>
                    <a:pt x="7006" y="14248"/>
                  </a:cubicBezTo>
                  <a:cubicBezTo>
                    <a:pt x="8151" y="14248"/>
                    <a:pt x="12554" y="8056"/>
                    <a:pt x="12554" y="8056"/>
                  </a:cubicBezTo>
                  <a:cubicBezTo>
                    <a:pt x="12554" y="8056"/>
                    <a:pt x="15290" y="10933"/>
                    <a:pt x="18559" y="10933"/>
                  </a:cubicBezTo>
                  <a:cubicBezTo>
                    <a:pt x="19001" y="10933"/>
                    <a:pt x="19453" y="10880"/>
                    <a:pt x="19909" y="10761"/>
                  </a:cubicBezTo>
                  <a:cubicBezTo>
                    <a:pt x="23645" y="9812"/>
                    <a:pt x="24691" y="7504"/>
                    <a:pt x="26518" y="7504"/>
                  </a:cubicBezTo>
                  <a:cubicBezTo>
                    <a:pt x="26564" y="7504"/>
                    <a:pt x="26610" y="7505"/>
                    <a:pt x="26657" y="7508"/>
                  </a:cubicBezTo>
                  <a:cubicBezTo>
                    <a:pt x="28572" y="7630"/>
                    <a:pt x="29484" y="18086"/>
                    <a:pt x="29484" y="18086"/>
                  </a:cubicBezTo>
                  <a:lnTo>
                    <a:pt x="31490" y="17600"/>
                  </a:lnTo>
                  <a:cubicBezTo>
                    <a:pt x="30943" y="13618"/>
                    <a:pt x="30396" y="9606"/>
                    <a:pt x="29818" y="5593"/>
                  </a:cubicBezTo>
                  <a:cubicBezTo>
                    <a:pt x="29727" y="5533"/>
                    <a:pt x="29666" y="5472"/>
                    <a:pt x="29575" y="5442"/>
                  </a:cubicBezTo>
                  <a:cubicBezTo>
                    <a:pt x="29180" y="5198"/>
                    <a:pt x="28785" y="5046"/>
                    <a:pt x="28359" y="4955"/>
                  </a:cubicBezTo>
                  <a:cubicBezTo>
                    <a:pt x="27843" y="5046"/>
                    <a:pt x="27326" y="5198"/>
                    <a:pt x="26840" y="5411"/>
                  </a:cubicBezTo>
                  <a:cubicBezTo>
                    <a:pt x="24712" y="6353"/>
                    <a:pt x="23131" y="8329"/>
                    <a:pt x="20943" y="9028"/>
                  </a:cubicBezTo>
                  <a:cubicBezTo>
                    <a:pt x="20542" y="9162"/>
                    <a:pt x="20117" y="9248"/>
                    <a:pt x="19698" y="9248"/>
                  </a:cubicBezTo>
                  <a:cubicBezTo>
                    <a:pt x="19450" y="9248"/>
                    <a:pt x="19204" y="9218"/>
                    <a:pt x="18967" y="9150"/>
                  </a:cubicBezTo>
                  <a:cubicBezTo>
                    <a:pt x="18329" y="8998"/>
                    <a:pt x="17721" y="8572"/>
                    <a:pt x="17447" y="7934"/>
                  </a:cubicBezTo>
                  <a:cubicBezTo>
                    <a:pt x="17295" y="7508"/>
                    <a:pt x="17295" y="7022"/>
                    <a:pt x="17508" y="6597"/>
                  </a:cubicBezTo>
                  <a:cubicBezTo>
                    <a:pt x="17052" y="6597"/>
                    <a:pt x="16596" y="6536"/>
                    <a:pt x="16171" y="6475"/>
                  </a:cubicBezTo>
                  <a:cubicBezTo>
                    <a:pt x="14256" y="6141"/>
                    <a:pt x="12402" y="5077"/>
                    <a:pt x="11459" y="3375"/>
                  </a:cubicBezTo>
                  <a:cubicBezTo>
                    <a:pt x="11064" y="2676"/>
                    <a:pt x="10852" y="1855"/>
                    <a:pt x="11004" y="1065"/>
                  </a:cubicBezTo>
                  <a:cubicBezTo>
                    <a:pt x="11095" y="669"/>
                    <a:pt x="11277" y="305"/>
                    <a:pt x="11581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13;p51">
              <a:extLst>
                <a:ext uri="{FF2B5EF4-FFF2-40B4-BE49-F238E27FC236}">
                  <a16:creationId xmlns="" xmlns:a16="http://schemas.microsoft.com/office/drawing/2014/main" id="{18CAC18F-A8A0-4228-A606-2B6AD15835B9}"/>
                </a:ext>
              </a:extLst>
            </p:cNvPr>
            <p:cNvSpPr/>
            <p:nvPr/>
          </p:nvSpPr>
          <p:spPr>
            <a:xfrm flipH="1">
              <a:off x="2188233" y="1874996"/>
              <a:ext cx="545339" cy="219220"/>
            </a:xfrm>
            <a:custGeom>
              <a:avLst/>
              <a:gdLst/>
              <a:ahLst/>
              <a:cxnLst/>
              <a:rect l="l" t="t" r="r" b="b"/>
              <a:pathLst>
                <a:path w="11065" h="4448" extrusionOk="0">
                  <a:moveTo>
                    <a:pt x="9642" y="0"/>
                  </a:moveTo>
                  <a:cubicBezTo>
                    <a:pt x="9234" y="0"/>
                    <a:pt x="8824" y="38"/>
                    <a:pt x="8420" y="107"/>
                  </a:cubicBezTo>
                  <a:cubicBezTo>
                    <a:pt x="7113" y="320"/>
                    <a:pt x="5897" y="776"/>
                    <a:pt x="4621" y="1141"/>
                  </a:cubicBezTo>
                  <a:cubicBezTo>
                    <a:pt x="3264" y="1545"/>
                    <a:pt x="1853" y="1812"/>
                    <a:pt x="439" y="1812"/>
                  </a:cubicBezTo>
                  <a:cubicBezTo>
                    <a:pt x="364" y="1812"/>
                    <a:pt x="289" y="1811"/>
                    <a:pt x="213" y="1810"/>
                  </a:cubicBezTo>
                  <a:cubicBezTo>
                    <a:pt x="0" y="2205"/>
                    <a:pt x="0" y="2721"/>
                    <a:pt x="152" y="3147"/>
                  </a:cubicBezTo>
                  <a:cubicBezTo>
                    <a:pt x="426" y="3755"/>
                    <a:pt x="1034" y="4211"/>
                    <a:pt x="1672" y="4363"/>
                  </a:cubicBezTo>
                  <a:cubicBezTo>
                    <a:pt x="1913" y="4420"/>
                    <a:pt x="2163" y="4447"/>
                    <a:pt x="2415" y="4447"/>
                  </a:cubicBezTo>
                  <a:cubicBezTo>
                    <a:pt x="2830" y="4447"/>
                    <a:pt x="3251" y="4374"/>
                    <a:pt x="3648" y="4241"/>
                  </a:cubicBezTo>
                  <a:cubicBezTo>
                    <a:pt x="5836" y="3542"/>
                    <a:pt x="7417" y="1566"/>
                    <a:pt x="9545" y="655"/>
                  </a:cubicBezTo>
                  <a:cubicBezTo>
                    <a:pt x="10031" y="442"/>
                    <a:pt x="10548" y="290"/>
                    <a:pt x="11064" y="168"/>
                  </a:cubicBezTo>
                  <a:cubicBezTo>
                    <a:pt x="10603" y="53"/>
                    <a:pt x="10124" y="0"/>
                    <a:pt x="9642" y="0"/>
                  </a:cubicBezTo>
                  <a:close/>
                </a:path>
              </a:pathLst>
            </a:custGeom>
            <a:solidFill>
              <a:srgbClr val="FFC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14;p51">
              <a:extLst>
                <a:ext uri="{FF2B5EF4-FFF2-40B4-BE49-F238E27FC236}">
                  <a16:creationId xmlns="" xmlns:a16="http://schemas.microsoft.com/office/drawing/2014/main" id="{43ECC4C2-80E2-4CB3-B0E2-41D5003953EF}"/>
                </a:ext>
              </a:extLst>
            </p:cNvPr>
            <p:cNvSpPr/>
            <p:nvPr/>
          </p:nvSpPr>
          <p:spPr>
            <a:xfrm flipH="1">
              <a:off x="1866537" y="2424038"/>
              <a:ext cx="323211" cy="289944"/>
            </a:xfrm>
            <a:custGeom>
              <a:avLst/>
              <a:gdLst/>
              <a:ahLst/>
              <a:cxnLst/>
              <a:rect l="l" t="t" r="r" b="b"/>
              <a:pathLst>
                <a:path w="6558" h="5883" extrusionOk="0">
                  <a:moveTo>
                    <a:pt x="2689" y="1"/>
                  </a:moveTo>
                  <a:cubicBezTo>
                    <a:pt x="1162" y="1"/>
                    <a:pt x="182" y="1855"/>
                    <a:pt x="182" y="1855"/>
                  </a:cubicBezTo>
                  <a:cubicBezTo>
                    <a:pt x="182" y="1855"/>
                    <a:pt x="0" y="3831"/>
                    <a:pt x="942" y="5867"/>
                  </a:cubicBezTo>
                  <a:cubicBezTo>
                    <a:pt x="1078" y="5878"/>
                    <a:pt x="1211" y="5883"/>
                    <a:pt x="1341" y="5883"/>
                  </a:cubicBezTo>
                  <a:cubicBezTo>
                    <a:pt x="5064" y="5883"/>
                    <a:pt x="6557" y="1802"/>
                    <a:pt x="3708" y="275"/>
                  </a:cubicBezTo>
                  <a:cubicBezTo>
                    <a:pt x="3347" y="81"/>
                    <a:pt x="3006" y="1"/>
                    <a:pt x="2689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15;p51">
              <a:extLst>
                <a:ext uri="{FF2B5EF4-FFF2-40B4-BE49-F238E27FC236}">
                  <a16:creationId xmlns="" xmlns:a16="http://schemas.microsoft.com/office/drawing/2014/main" id="{3F676A9F-3E7F-4B8C-BD63-3C604966B49B}"/>
                </a:ext>
              </a:extLst>
            </p:cNvPr>
            <p:cNvSpPr/>
            <p:nvPr/>
          </p:nvSpPr>
          <p:spPr>
            <a:xfrm flipH="1">
              <a:off x="2004435" y="2485349"/>
              <a:ext cx="102956" cy="186692"/>
            </a:xfrm>
            <a:custGeom>
              <a:avLst/>
              <a:gdLst/>
              <a:ahLst/>
              <a:cxnLst/>
              <a:rect l="l" t="t" r="r" b="b"/>
              <a:pathLst>
                <a:path w="2089" h="3788" extrusionOk="0">
                  <a:moveTo>
                    <a:pt x="1853" y="1"/>
                  </a:moveTo>
                  <a:cubicBezTo>
                    <a:pt x="1843" y="1"/>
                    <a:pt x="1834" y="2"/>
                    <a:pt x="1825" y="3"/>
                  </a:cubicBezTo>
                  <a:cubicBezTo>
                    <a:pt x="396" y="246"/>
                    <a:pt x="31" y="1857"/>
                    <a:pt x="1" y="3104"/>
                  </a:cubicBezTo>
                  <a:cubicBezTo>
                    <a:pt x="1" y="3286"/>
                    <a:pt x="31" y="3468"/>
                    <a:pt x="31" y="3651"/>
                  </a:cubicBezTo>
                  <a:cubicBezTo>
                    <a:pt x="31" y="3742"/>
                    <a:pt x="100" y="3787"/>
                    <a:pt x="168" y="3787"/>
                  </a:cubicBezTo>
                  <a:cubicBezTo>
                    <a:pt x="236" y="3787"/>
                    <a:pt x="305" y="3742"/>
                    <a:pt x="305" y="3651"/>
                  </a:cubicBezTo>
                  <a:cubicBezTo>
                    <a:pt x="305" y="2708"/>
                    <a:pt x="274" y="1553"/>
                    <a:pt x="943" y="793"/>
                  </a:cubicBezTo>
                  <a:cubicBezTo>
                    <a:pt x="1186" y="520"/>
                    <a:pt x="1521" y="338"/>
                    <a:pt x="1916" y="277"/>
                  </a:cubicBezTo>
                  <a:cubicBezTo>
                    <a:pt x="2089" y="248"/>
                    <a:pt x="2016" y="1"/>
                    <a:pt x="18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216;p51">
              <a:extLst>
                <a:ext uri="{FF2B5EF4-FFF2-40B4-BE49-F238E27FC236}">
                  <a16:creationId xmlns="" xmlns:a16="http://schemas.microsoft.com/office/drawing/2014/main" id="{29167E3C-8000-4077-BF61-3AD115C7CF20}"/>
                </a:ext>
              </a:extLst>
            </p:cNvPr>
            <p:cNvSpPr/>
            <p:nvPr/>
          </p:nvSpPr>
          <p:spPr>
            <a:xfrm flipH="1">
              <a:off x="1967274" y="2554103"/>
              <a:ext cx="137456" cy="43272"/>
            </a:xfrm>
            <a:custGeom>
              <a:avLst/>
              <a:gdLst/>
              <a:ahLst/>
              <a:cxnLst/>
              <a:rect l="l" t="t" r="r" b="b"/>
              <a:pathLst>
                <a:path w="2789" h="878" extrusionOk="0">
                  <a:moveTo>
                    <a:pt x="1873" y="1"/>
                  </a:moveTo>
                  <a:cubicBezTo>
                    <a:pt x="1548" y="1"/>
                    <a:pt x="1220" y="72"/>
                    <a:pt x="920" y="189"/>
                  </a:cubicBezTo>
                  <a:cubicBezTo>
                    <a:pt x="646" y="280"/>
                    <a:pt x="372" y="402"/>
                    <a:pt x="129" y="584"/>
                  </a:cubicBezTo>
                  <a:cubicBezTo>
                    <a:pt x="0" y="687"/>
                    <a:pt x="90" y="877"/>
                    <a:pt x="213" y="877"/>
                  </a:cubicBezTo>
                  <a:cubicBezTo>
                    <a:pt x="235" y="877"/>
                    <a:pt x="258" y="871"/>
                    <a:pt x="281" y="857"/>
                  </a:cubicBezTo>
                  <a:cubicBezTo>
                    <a:pt x="726" y="519"/>
                    <a:pt x="1289" y="298"/>
                    <a:pt x="1846" y="298"/>
                  </a:cubicBezTo>
                  <a:cubicBezTo>
                    <a:pt x="2089" y="298"/>
                    <a:pt x="2330" y="340"/>
                    <a:pt x="2561" y="432"/>
                  </a:cubicBezTo>
                  <a:cubicBezTo>
                    <a:pt x="2579" y="438"/>
                    <a:pt x="2596" y="441"/>
                    <a:pt x="2611" y="441"/>
                  </a:cubicBezTo>
                  <a:cubicBezTo>
                    <a:pt x="2753" y="441"/>
                    <a:pt x="2789" y="213"/>
                    <a:pt x="2652" y="158"/>
                  </a:cubicBezTo>
                  <a:cubicBezTo>
                    <a:pt x="2405" y="49"/>
                    <a:pt x="2140" y="1"/>
                    <a:pt x="1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217;p51">
              <a:extLst>
                <a:ext uri="{FF2B5EF4-FFF2-40B4-BE49-F238E27FC236}">
                  <a16:creationId xmlns="" xmlns:a16="http://schemas.microsoft.com/office/drawing/2014/main" id="{599E9393-B14E-4A15-9F43-A35AEDE45ABF}"/>
                </a:ext>
              </a:extLst>
            </p:cNvPr>
            <p:cNvSpPr/>
            <p:nvPr/>
          </p:nvSpPr>
          <p:spPr>
            <a:xfrm flipH="1">
              <a:off x="2543289" y="3758841"/>
              <a:ext cx="453964" cy="572297"/>
            </a:xfrm>
            <a:custGeom>
              <a:avLst/>
              <a:gdLst/>
              <a:ahLst/>
              <a:cxnLst/>
              <a:rect l="l" t="t" r="r" b="b"/>
              <a:pathLst>
                <a:path w="9211" h="11612" extrusionOk="0">
                  <a:moveTo>
                    <a:pt x="8846" y="0"/>
                  </a:moveTo>
                  <a:lnTo>
                    <a:pt x="1" y="2371"/>
                  </a:lnTo>
                  <a:lnTo>
                    <a:pt x="548" y="11612"/>
                  </a:lnTo>
                  <a:lnTo>
                    <a:pt x="9211" y="8815"/>
                  </a:lnTo>
                  <a:lnTo>
                    <a:pt x="88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18;p51">
              <a:extLst>
                <a:ext uri="{FF2B5EF4-FFF2-40B4-BE49-F238E27FC236}">
                  <a16:creationId xmlns="" xmlns:a16="http://schemas.microsoft.com/office/drawing/2014/main" id="{E10D4054-3A1F-4DCD-B685-37197BA67A13}"/>
                </a:ext>
              </a:extLst>
            </p:cNvPr>
            <p:cNvSpPr/>
            <p:nvPr/>
          </p:nvSpPr>
          <p:spPr>
            <a:xfrm flipH="1">
              <a:off x="2495333" y="3892159"/>
              <a:ext cx="443466" cy="471953"/>
            </a:xfrm>
            <a:custGeom>
              <a:avLst/>
              <a:gdLst/>
              <a:ahLst/>
              <a:cxnLst/>
              <a:rect l="l" t="t" r="r" b="b"/>
              <a:pathLst>
                <a:path w="8998" h="9576" extrusionOk="0">
                  <a:moveTo>
                    <a:pt x="5988" y="1"/>
                  </a:moveTo>
                  <a:cubicBezTo>
                    <a:pt x="5289" y="1"/>
                    <a:pt x="5988" y="3192"/>
                    <a:pt x="5988" y="3192"/>
                  </a:cubicBezTo>
                  <a:cubicBezTo>
                    <a:pt x="5988" y="3192"/>
                    <a:pt x="2385" y="1764"/>
                    <a:pt x="982" y="1764"/>
                  </a:cubicBezTo>
                  <a:cubicBezTo>
                    <a:pt x="710" y="1764"/>
                    <a:pt x="520" y="1818"/>
                    <a:pt x="456" y="1946"/>
                  </a:cubicBezTo>
                  <a:cubicBezTo>
                    <a:pt x="183" y="2493"/>
                    <a:pt x="2584" y="4074"/>
                    <a:pt x="2584" y="4074"/>
                  </a:cubicBezTo>
                  <a:lnTo>
                    <a:pt x="730" y="3952"/>
                  </a:lnTo>
                  <a:cubicBezTo>
                    <a:pt x="213" y="4043"/>
                    <a:pt x="0" y="4621"/>
                    <a:pt x="395" y="5046"/>
                  </a:cubicBezTo>
                  <a:cubicBezTo>
                    <a:pt x="183" y="5441"/>
                    <a:pt x="152" y="5928"/>
                    <a:pt x="395" y="6384"/>
                  </a:cubicBezTo>
                  <a:cubicBezTo>
                    <a:pt x="1003" y="7630"/>
                    <a:pt x="2310" y="9089"/>
                    <a:pt x="4833" y="9575"/>
                  </a:cubicBezTo>
                  <a:cubicBezTo>
                    <a:pt x="8997" y="9575"/>
                    <a:pt x="7751" y="3435"/>
                    <a:pt x="7751" y="3435"/>
                  </a:cubicBezTo>
                  <a:cubicBezTo>
                    <a:pt x="7751" y="3435"/>
                    <a:pt x="6687" y="1"/>
                    <a:pt x="5988" y="1"/>
                  </a:cubicBezTo>
                  <a:close/>
                </a:path>
              </a:pathLst>
            </a:custGeom>
            <a:solidFill>
              <a:srgbClr val="FF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19;p51">
              <a:extLst>
                <a:ext uri="{FF2B5EF4-FFF2-40B4-BE49-F238E27FC236}">
                  <a16:creationId xmlns="" xmlns:a16="http://schemas.microsoft.com/office/drawing/2014/main" id="{0C7BE156-039C-47B6-972E-0F08D3224B7C}"/>
                </a:ext>
              </a:extLst>
            </p:cNvPr>
            <p:cNvSpPr/>
            <p:nvPr/>
          </p:nvSpPr>
          <p:spPr>
            <a:xfrm flipH="1">
              <a:off x="1991980" y="3807338"/>
              <a:ext cx="708620" cy="557265"/>
            </a:xfrm>
            <a:custGeom>
              <a:avLst/>
              <a:gdLst/>
              <a:ahLst/>
              <a:cxnLst/>
              <a:rect l="l" t="t" r="r" b="b"/>
              <a:pathLst>
                <a:path w="14378" h="11307" extrusionOk="0">
                  <a:moveTo>
                    <a:pt x="9445" y="0"/>
                  </a:moveTo>
                  <a:cubicBezTo>
                    <a:pt x="8902" y="0"/>
                    <a:pt x="8397" y="35"/>
                    <a:pt x="7964" y="80"/>
                  </a:cubicBezTo>
                  <a:lnTo>
                    <a:pt x="7964" y="1387"/>
                  </a:lnTo>
                  <a:lnTo>
                    <a:pt x="2918" y="5156"/>
                  </a:lnTo>
                  <a:lnTo>
                    <a:pt x="0" y="11296"/>
                  </a:lnTo>
                  <a:cubicBezTo>
                    <a:pt x="0" y="11296"/>
                    <a:pt x="149" y="11307"/>
                    <a:pt x="422" y="11307"/>
                  </a:cubicBezTo>
                  <a:cubicBezTo>
                    <a:pt x="2140" y="11307"/>
                    <a:pt x="8763" y="10899"/>
                    <a:pt x="13800" y="4944"/>
                  </a:cubicBezTo>
                  <a:cubicBezTo>
                    <a:pt x="14043" y="3728"/>
                    <a:pt x="14225" y="2603"/>
                    <a:pt x="14377" y="1539"/>
                  </a:cubicBezTo>
                  <a:cubicBezTo>
                    <a:pt x="13032" y="308"/>
                    <a:pt x="11072" y="0"/>
                    <a:pt x="9445" y="0"/>
                  </a:cubicBezTo>
                  <a:close/>
                </a:path>
              </a:pathLst>
            </a:custGeom>
            <a:solidFill>
              <a:srgbClr val="FF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20;p51">
              <a:extLst>
                <a:ext uri="{FF2B5EF4-FFF2-40B4-BE49-F238E27FC236}">
                  <a16:creationId xmlns="" xmlns:a16="http://schemas.microsoft.com/office/drawing/2014/main" id="{C9755E99-0B78-4159-A8DE-5D9F203656D5}"/>
                </a:ext>
              </a:extLst>
            </p:cNvPr>
            <p:cNvSpPr/>
            <p:nvPr/>
          </p:nvSpPr>
          <p:spPr>
            <a:xfrm flipH="1">
              <a:off x="1991980" y="3841246"/>
              <a:ext cx="714633" cy="523210"/>
            </a:xfrm>
            <a:custGeom>
              <a:avLst/>
              <a:gdLst/>
              <a:ahLst/>
              <a:cxnLst/>
              <a:rect l="l" t="t" r="r" b="b"/>
              <a:pathLst>
                <a:path w="14500" h="106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3375" y="6566"/>
                    <a:pt x="1" y="10578"/>
                    <a:pt x="1" y="10578"/>
                  </a:cubicBezTo>
                  <a:cubicBezTo>
                    <a:pt x="350" y="10603"/>
                    <a:pt x="696" y="10616"/>
                    <a:pt x="1036" y="10616"/>
                  </a:cubicBezTo>
                  <a:cubicBezTo>
                    <a:pt x="8789" y="10616"/>
                    <a:pt x="13922" y="4256"/>
                    <a:pt x="13922" y="4256"/>
                  </a:cubicBezTo>
                  <a:cubicBezTo>
                    <a:pt x="13922" y="4256"/>
                    <a:pt x="14378" y="1794"/>
                    <a:pt x="14499" y="851"/>
                  </a:cubicBezTo>
                  <a:cubicBezTo>
                    <a:pt x="13983" y="335"/>
                    <a:pt x="13162" y="0"/>
                    <a:pt x="13162" y="0"/>
                  </a:cubicBezTo>
                  <a:close/>
                </a:path>
              </a:pathLst>
            </a:custGeom>
            <a:solidFill>
              <a:srgbClr val="F8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221;p51">
              <a:extLst>
                <a:ext uri="{FF2B5EF4-FFF2-40B4-BE49-F238E27FC236}">
                  <a16:creationId xmlns="" xmlns:a16="http://schemas.microsoft.com/office/drawing/2014/main" id="{D2345D9D-7810-4D6F-97CF-76CA6DBB9BC2}"/>
                </a:ext>
              </a:extLst>
            </p:cNvPr>
            <p:cNvSpPr/>
            <p:nvPr/>
          </p:nvSpPr>
          <p:spPr>
            <a:xfrm flipH="1">
              <a:off x="2788973" y="4146817"/>
              <a:ext cx="133365" cy="59980"/>
            </a:xfrm>
            <a:custGeom>
              <a:avLst/>
              <a:gdLst/>
              <a:ahLst/>
              <a:cxnLst/>
              <a:rect l="l" t="t" r="r" b="b"/>
              <a:pathLst>
                <a:path w="2706" h="1217" extrusionOk="0">
                  <a:moveTo>
                    <a:pt x="1" y="1"/>
                  </a:moveTo>
                  <a:cubicBezTo>
                    <a:pt x="1" y="1"/>
                    <a:pt x="1247" y="822"/>
                    <a:pt x="2706" y="121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8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22;p51">
              <a:extLst>
                <a:ext uri="{FF2B5EF4-FFF2-40B4-BE49-F238E27FC236}">
                  <a16:creationId xmlns="" xmlns:a16="http://schemas.microsoft.com/office/drawing/2014/main" id="{1CBDD86A-7A3C-4EB5-AE8E-A41E024BD00B}"/>
                </a:ext>
              </a:extLst>
            </p:cNvPr>
            <p:cNvSpPr/>
            <p:nvPr/>
          </p:nvSpPr>
          <p:spPr>
            <a:xfrm flipH="1">
              <a:off x="2607705" y="3697431"/>
              <a:ext cx="417986" cy="127352"/>
            </a:xfrm>
            <a:custGeom>
              <a:avLst/>
              <a:gdLst/>
              <a:ahLst/>
              <a:cxnLst/>
              <a:rect l="l" t="t" r="r" b="b"/>
              <a:pathLst>
                <a:path w="8481" h="2584" extrusionOk="0">
                  <a:moveTo>
                    <a:pt x="8481" y="0"/>
                  </a:moveTo>
                  <a:lnTo>
                    <a:pt x="8481" y="0"/>
                  </a:lnTo>
                  <a:cubicBezTo>
                    <a:pt x="7052" y="365"/>
                    <a:pt x="5623" y="791"/>
                    <a:pt x="4195" y="1216"/>
                  </a:cubicBezTo>
                  <a:cubicBezTo>
                    <a:pt x="2797" y="1642"/>
                    <a:pt x="1368" y="2098"/>
                    <a:pt x="0" y="2584"/>
                  </a:cubicBezTo>
                  <a:cubicBezTo>
                    <a:pt x="1429" y="2219"/>
                    <a:pt x="2857" y="1824"/>
                    <a:pt x="4256" y="1398"/>
                  </a:cubicBezTo>
                  <a:cubicBezTo>
                    <a:pt x="5684" y="942"/>
                    <a:pt x="7082" y="517"/>
                    <a:pt x="84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23;p51">
              <a:extLst>
                <a:ext uri="{FF2B5EF4-FFF2-40B4-BE49-F238E27FC236}">
                  <a16:creationId xmlns="" xmlns:a16="http://schemas.microsoft.com/office/drawing/2014/main" id="{81E1EEF1-0912-477F-82CA-47C918E44C60}"/>
                </a:ext>
              </a:extLst>
            </p:cNvPr>
            <p:cNvSpPr/>
            <p:nvPr/>
          </p:nvSpPr>
          <p:spPr>
            <a:xfrm flipH="1">
              <a:off x="2616674" y="3712414"/>
              <a:ext cx="385064" cy="121389"/>
            </a:xfrm>
            <a:custGeom>
              <a:avLst/>
              <a:gdLst/>
              <a:ahLst/>
              <a:cxnLst/>
              <a:rect l="l" t="t" r="r" b="b"/>
              <a:pathLst>
                <a:path w="7813" h="2463" extrusionOk="0">
                  <a:moveTo>
                    <a:pt x="7812" y="0"/>
                  </a:moveTo>
                  <a:cubicBezTo>
                    <a:pt x="6475" y="335"/>
                    <a:pt x="5168" y="760"/>
                    <a:pt x="3861" y="1155"/>
                  </a:cubicBezTo>
                  <a:cubicBezTo>
                    <a:pt x="2584" y="1550"/>
                    <a:pt x="1277" y="1976"/>
                    <a:pt x="1" y="2462"/>
                  </a:cubicBezTo>
                  <a:cubicBezTo>
                    <a:pt x="1308" y="2128"/>
                    <a:pt x="2615" y="1733"/>
                    <a:pt x="3922" y="1338"/>
                  </a:cubicBezTo>
                  <a:cubicBezTo>
                    <a:pt x="5229" y="912"/>
                    <a:pt x="6536" y="487"/>
                    <a:pt x="78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224;p51">
              <a:extLst>
                <a:ext uri="{FF2B5EF4-FFF2-40B4-BE49-F238E27FC236}">
                  <a16:creationId xmlns="" xmlns:a16="http://schemas.microsoft.com/office/drawing/2014/main" id="{3C1FF4FC-F894-4634-BE7F-D5B21CBB5171}"/>
                </a:ext>
              </a:extLst>
            </p:cNvPr>
            <p:cNvSpPr/>
            <p:nvPr/>
          </p:nvSpPr>
          <p:spPr>
            <a:xfrm flipH="1">
              <a:off x="2300593" y="3579835"/>
              <a:ext cx="15032" cy="302659"/>
            </a:xfrm>
            <a:custGeom>
              <a:avLst/>
              <a:gdLst/>
              <a:ahLst/>
              <a:cxnLst/>
              <a:rect l="l" t="t" r="r" b="b"/>
              <a:pathLst>
                <a:path w="305" h="6141" extrusionOk="0">
                  <a:moveTo>
                    <a:pt x="153" y="0"/>
                  </a:moveTo>
                  <a:cubicBezTo>
                    <a:pt x="77" y="0"/>
                    <a:pt x="1" y="46"/>
                    <a:pt x="1" y="137"/>
                  </a:cubicBezTo>
                  <a:lnTo>
                    <a:pt x="1" y="5274"/>
                  </a:lnTo>
                  <a:lnTo>
                    <a:pt x="1" y="6003"/>
                  </a:lnTo>
                  <a:cubicBezTo>
                    <a:pt x="1" y="6094"/>
                    <a:pt x="77" y="6140"/>
                    <a:pt x="153" y="6140"/>
                  </a:cubicBezTo>
                  <a:cubicBezTo>
                    <a:pt x="229" y="6140"/>
                    <a:pt x="305" y="6094"/>
                    <a:pt x="305" y="6003"/>
                  </a:cubicBezTo>
                  <a:lnTo>
                    <a:pt x="305" y="866"/>
                  </a:lnTo>
                  <a:lnTo>
                    <a:pt x="305" y="137"/>
                  </a:lnTo>
                  <a:cubicBezTo>
                    <a:pt x="305" y="46"/>
                    <a:pt x="229" y="0"/>
                    <a:pt x="153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225;p51">
              <a:extLst>
                <a:ext uri="{FF2B5EF4-FFF2-40B4-BE49-F238E27FC236}">
                  <a16:creationId xmlns="" xmlns:a16="http://schemas.microsoft.com/office/drawing/2014/main" id="{396A8EBD-86D8-48FB-9F14-C9E72C09E3EF}"/>
                </a:ext>
              </a:extLst>
            </p:cNvPr>
            <p:cNvSpPr/>
            <p:nvPr/>
          </p:nvSpPr>
          <p:spPr>
            <a:xfrm flipH="1">
              <a:off x="3224908" y="3661452"/>
              <a:ext cx="77920" cy="62986"/>
            </a:xfrm>
            <a:custGeom>
              <a:avLst/>
              <a:gdLst/>
              <a:ahLst/>
              <a:cxnLst/>
              <a:rect l="l" t="t" r="r" b="b"/>
              <a:pathLst>
                <a:path w="1581" h="1278" extrusionOk="0">
                  <a:moveTo>
                    <a:pt x="1581" y="1"/>
                  </a:moveTo>
                  <a:cubicBezTo>
                    <a:pt x="1580" y="1"/>
                    <a:pt x="456" y="274"/>
                    <a:pt x="0" y="1277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226;p51">
              <a:extLst>
                <a:ext uri="{FF2B5EF4-FFF2-40B4-BE49-F238E27FC236}">
                  <a16:creationId xmlns="" xmlns:a16="http://schemas.microsoft.com/office/drawing/2014/main" id="{BA1496AD-5B91-4792-9768-364F590BCA27}"/>
                </a:ext>
              </a:extLst>
            </p:cNvPr>
            <p:cNvSpPr/>
            <p:nvPr/>
          </p:nvSpPr>
          <p:spPr>
            <a:xfrm flipH="1">
              <a:off x="3196420" y="3718377"/>
              <a:ext cx="67471" cy="49482"/>
            </a:xfrm>
            <a:custGeom>
              <a:avLst/>
              <a:gdLst/>
              <a:ahLst/>
              <a:cxnLst/>
              <a:rect l="l" t="t" r="r" b="b"/>
              <a:pathLst>
                <a:path w="1369" h="1004" extrusionOk="0">
                  <a:moveTo>
                    <a:pt x="1368" y="1"/>
                  </a:moveTo>
                  <a:lnTo>
                    <a:pt x="1368" y="1"/>
                  </a:lnTo>
                  <a:cubicBezTo>
                    <a:pt x="1368" y="1"/>
                    <a:pt x="517" y="335"/>
                    <a:pt x="0" y="1004"/>
                  </a:cubicBezTo>
                  <a:lnTo>
                    <a:pt x="1368" y="1"/>
                  </a:ln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227;p51">
              <a:extLst>
                <a:ext uri="{FF2B5EF4-FFF2-40B4-BE49-F238E27FC236}">
                  <a16:creationId xmlns="" xmlns:a16="http://schemas.microsoft.com/office/drawing/2014/main" id="{8797BB30-3D99-4AE8-8ECD-C76659C0A737}"/>
                </a:ext>
              </a:extLst>
            </p:cNvPr>
            <p:cNvSpPr/>
            <p:nvPr/>
          </p:nvSpPr>
          <p:spPr>
            <a:xfrm flipH="1">
              <a:off x="3170988" y="3767811"/>
              <a:ext cx="58452" cy="36027"/>
            </a:xfrm>
            <a:custGeom>
              <a:avLst/>
              <a:gdLst/>
              <a:ahLst/>
              <a:cxnLst/>
              <a:rect l="l" t="t" r="r" b="b"/>
              <a:pathLst>
                <a:path w="1186" h="731" extrusionOk="0">
                  <a:moveTo>
                    <a:pt x="1186" y="1"/>
                  </a:moveTo>
                  <a:lnTo>
                    <a:pt x="1186" y="1"/>
                  </a:lnTo>
                  <a:cubicBezTo>
                    <a:pt x="1186" y="1"/>
                    <a:pt x="456" y="214"/>
                    <a:pt x="0" y="730"/>
                  </a:cubicBezTo>
                  <a:lnTo>
                    <a:pt x="1186" y="1"/>
                  </a:ln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228;p51">
              <a:extLst>
                <a:ext uri="{FF2B5EF4-FFF2-40B4-BE49-F238E27FC236}">
                  <a16:creationId xmlns="" xmlns:a16="http://schemas.microsoft.com/office/drawing/2014/main" id="{7286AC88-BA87-4472-8E11-5F3255575556}"/>
                </a:ext>
              </a:extLst>
            </p:cNvPr>
            <p:cNvSpPr/>
            <p:nvPr/>
          </p:nvSpPr>
          <p:spPr>
            <a:xfrm flipH="1">
              <a:off x="2934268" y="3418935"/>
              <a:ext cx="15032" cy="302659"/>
            </a:xfrm>
            <a:custGeom>
              <a:avLst/>
              <a:gdLst/>
              <a:ahLst/>
              <a:cxnLst/>
              <a:rect l="l" t="t" r="r" b="b"/>
              <a:pathLst>
                <a:path w="305" h="6141" extrusionOk="0">
                  <a:moveTo>
                    <a:pt x="153" y="0"/>
                  </a:moveTo>
                  <a:cubicBezTo>
                    <a:pt x="77" y="0"/>
                    <a:pt x="1" y="46"/>
                    <a:pt x="1" y="137"/>
                  </a:cubicBezTo>
                  <a:lnTo>
                    <a:pt x="1" y="5274"/>
                  </a:lnTo>
                  <a:lnTo>
                    <a:pt x="1" y="6003"/>
                  </a:lnTo>
                  <a:cubicBezTo>
                    <a:pt x="1" y="6094"/>
                    <a:pt x="77" y="6140"/>
                    <a:pt x="153" y="6140"/>
                  </a:cubicBezTo>
                  <a:cubicBezTo>
                    <a:pt x="229" y="6140"/>
                    <a:pt x="305" y="6094"/>
                    <a:pt x="305" y="6003"/>
                  </a:cubicBezTo>
                  <a:lnTo>
                    <a:pt x="305" y="866"/>
                  </a:lnTo>
                  <a:lnTo>
                    <a:pt x="305" y="137"/>
                  </a:lnTo>
                  <a:cubicBezTo>
                    <a:pt x="305" y="46"/>
                    <a:pt x="229" y="0"/>
                    <a:pt x="153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846;p44">
            <a:hlinkClick r:id="rId5" action="ppaction://hlinksldjump"/>
            <a:extLst>
              <a:ext uri="{FF2B5EF4-FFF2-40B4-BE49-F238E27FC236}">
                <a16:creationId xmlns="" xmlns:a16="http://schemas.microsoft.com/office/drawing/2014/main" id="{15CB651D-304D-4367-8D4B-ECA6B9BD9DC9}"/>
              </a:ext>
            </a:extLst>
          </p:cNvPr>
          <p:cNvSpPr/>
          <p:nvPr/>
        </p:nvSpPr>
        <p:spPr>
          <a:xfrm>
            <a:off x="165335" y="810865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Đồng hồ đếm ngược 20s">
            <a:hlinkClick r:id="" action="ppaction://media"/>
            <a:extLst>
              <a:ext uri="{FF2B5EF4-FFF2-40B4-BE49-F238E27FC236}">
                <a16:creationId xmlns="" xmlns:a16="http://schemas.microsoft.com/office/drawing/2014/main" id="{1F287B4D-4633-4E83-AB7F-F58C26939CC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63" y="4400667"/>
            <a:ext cx="1018951" cy="764213"/>
          </a:xfrm>
          <a:prstGeom prst="rect">
            <a:avLst/>
          </a:prstGeom>
        </p:spPr>
      </p:pic>
      <p:sp>
        <p:nvSpPr>
          <p:cNvPr id="92" name="Google Shape;845;p44">
            <a:extLst>
              <a:ext uri="{FF2B5EF4-FFF2-40B4-BE49-F238E27FC236}">
                <a16:creationId xmlns="" xmlns:a16="http://schemas.microsoft.com/office/drawing/2014/main" id="{5330BEB5-6651-4387-BD41-6131052FC4FE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591777" y="1794483"/>
            <a:ext cx="7496906" cy="2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 Phan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Bội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 Nguyễn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Tộ</a:t>
            </a:r>
            <a:endParaRPr sz="2400" b="1" dirty="0">
              <a:solidFill>
                <a:schemeClr val="tx1"/>
              </a:solidFill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="" xmlns:a16="http://schemas.microsoft.com/office/drawing/2014/main" id="{1BE3CBDD-F230-4ED1-BF63-CF9D4B237C70}"/>
              </a:ext>
            </a:extLst>
          </p:cNvPr>
          <p:cNvSpPr/>
          <p:nvPr/>
        </p:nvSpPr>
        <p:spPr>
          <a:xfrm>
            <a:off x="2509607" y="2617328"/>
            <a:ext cx="446196" cy="507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2" fill="hold"/>
                                        <p:tgtEl>
                                          <p:spTgt spid="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91"/>
                </p:tgtEl>
              </p:cMediaNode>
            </p:video>
          </p:childTnLst>
        </p:cTn>
      </p:par>
    </p:tnLst>
    <p:bldLst>
      <p:bldP spid="9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4" name="Google Shape;2094;p62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8267156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10đ. Lời kêu gọi toàn quốc kháng chiến của </a:t>
            </a:r>
            <a:r>
              <a:rPr lang="en-US" sz="3600" dirty="0" err="1"/>
              <a:t>Hồ</a:t>
            </a:r>
            <a:r>
              <a:rPr lang="en-US" sz="3600" dirty="0"/>
              <a:t> </a:t>
            </a:r>
            <a:r>
              <a:rPr lang="en-US" sz="3600" dirty="0" err="1"/>
              <a:t>Chí</a:t>
            </a:r>
            <a:r>
              <a:rPr lang="en-US" sz="3600" dirty="0"/>
              <a:t> Minh </a:t>
            </a:r>
            <a:r>
              <a:rPr lang="en-US" sz="3600" dirty="0" err="1"/>
              <a:t>thể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:</a:t>
            </a:r>
            <a:r>
              <a:rPr lang="en" sz="3600" dirty="0"/>
              <a:t> </a:t>
            </a:r>
            <a:endParaRPr sz="3600" dirty="0"/>
          </a:p>
        </p:txBody>
      </p:sp>
      <p:sp>
        <p:nvSpPr>
          <p:cNvPr id="176" name="Google Shape;846;p44">
            <a:hlinkClick r:id="rId5" action="ppaction://hlinksldjump"/>
            <a:extLst>
              <a:ext uri="{FF2B5EF4-FFF2-40B4-BE49-F238E27FC236}">
                <a16:creationId xmlns="" xmlns:a16="http://schemas.microsoft.com/office/drawing/2014/main" id="{9E8B3F57-0BF7-453F-A7A4-73D1DDAA02C4}"/>
              </a:ext>
            </a:extLst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4" name="Đồng hồ đếm ngược 20s">
            <a:hlinkClick r:id="" action="ppaction://media"/>
            <a:extLst>
              <a:ext uri="{FF2B5EF4-FFF2-40B4-BE49-F238E27FC236}">
                <a16:creationId xmlns="" xmlns:a16="http://schemas.microsoft.com/office/drawing/2014/main" id="{4A0124CE-D48C-468B-8213-A7A4CE583B9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63" y="4400667"/>
            <a:ext cx="1018951" cy="764213"/>
          </a:xfrm>
          <a:prstGeom prst="rect">
            <a:avLst/>
          </a:prstGeom>
        </p:spPr>
      </p:pic>
      <p:sp>
        <p:nvSpPr>
          <p:cNvPr id="175" name="Google Shape;1053;p48">
            <a:extLst>
              <a:ext uri="{FF2B5EF4-FFF2-40B4-BE49-F238E27FC236}">
                <a16:creationId xmlns="" xmlns:a16="http://schemas.microsoft.com/office/drawing/2014/main" id="{F7E5417C-EDAC-479E-813E-148CB3E4B60E}"/>
              </a:ext>
            </a:extLst>
          </p:cNvPr>
          <p:cNvSpPr txBox="1">
            <a:spLocks/>
          </p:cNvSpPr>
          <p:nvPr/>
        </p:nvSpPr>
        <p:spPr>
          <a:xfrm>
            <a:off x="398727" y="1742702"/>
            <a:ext cx="7966242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7" name="Google Shape;1054;p48">
            <a:extLst>
              <a:ext uri="{FF2B5EF4-FFF2-40B4-BE49-F238E27FC236}">
                <a16:creationId xmlns="" xmlns:a16="http://schemas.microsoft.com/office/drawing/2014/main" id="{AB606BD6-502F-4006-A745-432828EF27CE}"/>
              </a:ext>
            </a:extLst>
          </p:cNvPr>
          <p:cNvSpPr txBox="1">
            <a:spLocks/>
          </p:cNvSpPr>
          <p:nvPr/>
        </p:nvSpPr>
        <p:spPr>
          <a:xfrm>
            <a:off x="452275" y="2723798"/>
            <a:ext cx="7255956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8" name="Google Shape;1055;p48">
            <a:extLst>
              <a:ext uri="{FF2B5EF4-FFF2-40B4-BE49-F238E27FC236}">
                <a16:creationId xmlns="" xmlns:a16="http://schemas.microsoft.com/office/drawing/2014/main" id="{5725F0A0-E67F-4094-B0C2-76FE1090F203}"/>
              </a:ext>
            </a:extLst>
          </p:cNvPr>
          <p:cNvSpPr txBox="1">
            <a:spLocks/>
          </p:cNvSpPr>
          <p:nvPr/>
        </p:nvSpPr>
        <p:spPr>
          <a:xfrm>
            <a:off x="415044" y="3333998"/>
            <a:ext cx="7067738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9" name="Oval 178">
            <a:extLst>
              <a:ext uri="{FF2B5EF4-FFF2-40B4-BE49-F238E27FC236}">
                <a16:creationId xmlns="" xmlns:a16="http://schemas.microsoft.com/office/drawing/2014/main" id="{F1D889B8-20EC-45CB-AF9D-B7216F7E3A5A}"/>
              </a:ext>
            </a:extLst>
          </p:cNvPr>
          <p:cNvSpPr/>
          <p:nvPr/>
        </p:nvSpPr>
        <p:spPr>
          <a:xfrm>
            <a:off x="452275" y="3421369"/>
            <a:ext cx="446196" cy="507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oogle Shape;3896;p80">
            <a:extLst>
              <a:ext uri="{FF2B5EF4-FFF2-40B4-BE49-F238E27FC236}">
                <a16:creationId xmlns="" xmlns:a16="http://schemas.microsoft.com/office/drawing/2014/main" id="{39F1B57B-B6B3-4543-9E50-CEBEF41D9A19}"/>
              </a:ext>
            </a:extLst>
          </p:cNvPr>
          <p:cNvGrpSpPr/>
          <p:nvPr/>
        </p:nvGrpSpPr>
        <p:grpSpPr>
          <a:xfrm>
            <a:off x="7520012" y="2571751"/>
            <a:ext cx="1468043" cy="2249648"/>
            <a:chOff x="-1254075" y="6362388"/>
            <a:chExt cx="982525" cy="1754400"/>
          </a:xfrm>
        </p:grpSpPr>
        <p:sp>
          <p:nvSpPr>
            <p:cNvPr id="10" name="Google Shape;3897;p80">
              <a:extLst>
                <a:ext uri="{FF2B5EF4-FFF2-40B4-BE49-F238E27FC236}">
                  <a16:creationId xmlns="" xmlns:a16="http://schemas.microsoft.com/office/drawing/2014/main" id="{F2DB927D-7820-4933-A307-39AEDA08C0A2}"/>
                </a:ext>
              </a:extLst>
            </p:cNvPr>
            <p:cNvSpPr/>
            <p:nvPr/>
          </p:nvSpPr>
          <p:spPr>
            <a:xfrm>
              <a:off x="-1254075" y="6613863"/>
              <a:ext cx="982525" cy="813825"/>
            </a:xfrm>
            <a:custGeom>
              <a:avLst/>
              <a:gdLst/>
              <a:ahLst/>
              <a:cxnLst/>
              <a:rect l="l" t="t" r="r" b="b"/>
              <a:pathLst>
                <a:path w="39301" h="32553" extrusionOk="0">
                  <a:moveTo>
                    <a:pt x="17888" y="0"/>
                  </a:moveTo>
                  <a:cubicBezTo>
                    <a:pt x="12440" y="0"/>
                    <a:pt x="7022" y="908"/>
                    <a:pt x="5807" y="4301"/>
                  </a:cubicBezTo>
                  <a:cubicBezTo>
                    <a:pt x="5807" y="4301"/>
                    <a:pt x="7752" y="15760"/>
                    <a:pt x="4651" y="18678"/>
                  </a:cubicBezTo>
                  <a:cubicBezTo>
                    <a:pt x="1582" y="21596"/>
                    <a:pt x="1" y="24301"/>
                    <a:pt x="3253" y="26733"/>
                  </a:cubicBezTo>
                  <a:cubicBezTo>
                    <a:pt x="4189" y="27432"/>
                    <a:pt x="4941" y="27681"/>
                    <a:pt x="5538" y="27681"/>
                  </a:cubicBezTo>
                  <a:cubicBezTo>
                    <a:pt x="7002" y="27681"/>
                    <a:pt x="7530" y="26181"/>
                    <a:pt x="7539" y="26155"/>
                  </a:cubicBezTo>
                  <a:lnTo>
                    <a:pt x="7539" y="26155"/>
                  </a:lnTo>
                  <a:cubicBezTo>
                    <a:pt x="7522" y="26205"/>
                    <a:pt x="5653" y="31638"/>
                    <a:pt x="9754" y="31638"/>
                  </a:cubicBezTo>
                  <a:cubicBezTo>
                    <a:pt x="9863" y="31638"/>
                    <a:pt x="9975" y="31634"/>
                    <a:pt x="10092" y="31626"/>
                  </a:cubicBezTo>
                  <a:cubicBezTo>
                    <a:pt x="14652" y="31322"/>
                    <a:pt x="17266" y="27523"/>
                    <a:pt x="17266" y="27523"/>
                  </a:cubicBezTo>
                  <a:cubicBezTo>
                    <a:pt x="17266" y="27523"/>
                    <a:pt x="22172" y="32553"/>
                    <a:pt x="27034" y="32553"/>
                  </a:cubicBezTo>
                  <a:cubicBezTo>
                    <a:pt x="27570" y="32553"/>
                    <a:pt x="28105" y="32492"/>
                    <a:pt x="28634" y="32356"/>
                  </a:cubicBezTo>
                  <a:cubicBezTo>
                    <a:pt x="31126" y="31991"/>
                    <a:pt x="32068" y="29802"/>
                    <a:pt x="32798" y="27766"/>
                  </a:cubicBezTo>
                  <a:cubicBezTo>
                    <a:pt x="33057" y="27996"/>
                    <a:pt x="33448" y="28214"/>
                    <a:pt x="33885" y="28214"/>
                  </a:cubicBezTo>
                  <a:cubicBezTo>
                    <a:pt x="34832" y="28214"/>
                    <a:pt x="35988" y="27186"/>
                    <a:pt x="36445" y="23024"/>
                  </a:cubicBezTo>
                  <a:cubicBezTo>
                    <a:pt x="36445" y="23024"/>
                    <a:pt x="36597" y="23055"/>
                    <a:pt x="36818" y="23055"/>
                  </a:cubicBezTo>
                  <a:cubicBezTo>
                    <a:pt x="37610" y="23055"/>
                    <a:pt x="39301" y="22665"/>
                    <a:pt x="38208" y="19103"/>
                  </a:cubicBezTo>
                  <a:cubicBezTo>
                    <a:pt x="36780" y="14514"/>
                    <a:pt x="32828" y="16003"/>
                    <a:pt x="31704" y="11687"/>
                  </a:cubicBezTo>
                  <a:cubicBezTo>
                    <a:pt x="30579" y="7371"/>
                    <a:pt x="30457" y="1200"/>
                    <a:pt x="30457" y="1200"/>
                  </a:cubicBezTo>
                  <a:cubicBezTo>
                    <a:pt x="30457" y="1200"/>
                    <a:pt x="24153" y="0"/>
                    <a:pt x="1788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898;p80">
              <a:extLst>
                <a:ext uri="{FF2B5EF4-FFF2-40B4-BE49-F238E27FC236}">
                  <a16:creationId xmlns="" xmlns:a16="http://schemas.microsoft.com/office/drawing/2014/main" id="{34309C7A-CA9B-4DEB-970D-E8CBCF0A2FEC}"/>
                </a:ext>
              </a:extLst>
            </p:cNvPr>
            <p:cNvSpPr/>
            <p:nvPr/>
          </p:nvSpPr>
          <p:spPr>
            <a:xfrm>
              <a:off x="-977475" y="6981763"/>
              <a:ext cx="459775" cy="501850"/>
            </a:xfrm>
            <a:custGeom>
              <a:avLst/>
              <a:gdLst/>
              <a:ahLst/>
              <a:cxnLst/>
              <a:rect l="l" t="t" r="r" b="b"/>
              <a:pathLst>
                <a:path w="18391" h="20074" extrusionOk="0">
                  <a:moveTo>
                    <a:pt x="9316" y="0"/>
                  </a:moveTo>
                  <a:cubicBezTo>
                    <a:pt x="8299" y="0"/>
                    <a:pt x="7203" y="62"/>
                    <a:pt x="6050" y="193"/>
                  </a:cubicBezTo>
                  <a:cubicBezTo>
                    <a:pt x="6050" y="193"/>
                    <a:pt x="1" y="770"/>
                    <a:pt x="335" y="4448"/>
                  </a:cubicBezTo>
                  <a:cubicBezTo>
                    <a:pt x="700" y="8126"/>
                    <a:pt x="396" y="16454"/>
                    <a:pt x="2341" y="19494"/>
                  </a:cubicBezTo>
                  <a:cubicBezTo>
                    <a:pt x="2617" y="19912"/>
                    <a:pt x="3923" y="20074"/>
                    <a:pt x="5635" y="20074"/>
                  </a:cubicBezTo>
                  <a:cubicBezTo>
                    <a:pt x="9023" y="20074"/>
                    <a:pt x="13999" y="19441"/>
                    <a:pt x="15716" y="18916"/>
                  </a:cubicBezTo>
                  <a:cubicBezTo>
                    <a:pt x="18330" y="18126"/>
                    <a:pt x="18390" y="15694"/>
                    <a:pt x="18117" y="13232"/>
                  </a:cubicBezTo>
                  <a:cubicBezTo>
                    <a:pt x="17813" y="10740"/>
                    <a:pt x="17023" y="4843"/>
                    <a:pt x="16141" y="2168"/>
                  </a:cubicBezTo>
                  <a:cubicBezTo>
                    <a:pt x="15687" y="831"/>
                    <a:pt x="13039" y="0"/>
                    <a:pt x="9316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899;p80">
              <a:extLst>
                <a:ext uri="{FF2B5EF4-FFF2-40B4-BE49-F238E27FC236}">
                  <a16:creationId xmlns="" xmlns:a16="http://schemas.microsoft.com/office/drawing/2014/main" id="{0E31EBEA-FE59-475A-9ED8-932FF4BA881C}"/>
                </a:ext>
              </a:extLst>
            </p:cNvPr>
            <p:cNvSpPr/>
            <p:nvPr/>
          </p:nvSpPr>
          <p:spPr>
            <a:xfrm>
              <a:off x="-961500" y="6980638"/>
              <a:ext cx="460525" cy="502050"/>
            </a:xfrm>
            <a:custGeom>
              <a:avLst/>
              <a:gdLst/>
              <a:ahLst/>
              <a:cxnLst/>
              <a:rect l="l" t="t" r="r" b="b"/>
              <a:pathLst>
                <a:path w="18421" h="20082" extrusionOk="0">
                  <a:moveTo>
                    <a:pt x="9244" y="0"/>
                  </a:moveTo>
                  <a:cubicBezTo>
                    <a:pt x="8257" y="0"/>
                    <a:pt x="7195" y="57"/>
                    <a:pt x="6079" y="177"/>
                  </a:cubicBezTo>
                  <a:cubicBezTo>
                    <a:pt x="6079" y="177"/>
                    <a:pt x="0" y="785"/>
                    <a:pt x="365" y="4463"/>
                  </a:cubicBezTo>
                  <a:cubicBezTo>
                    <a:pt x="730" y="8140"/>
                    <a:pt x="395" y="16438"/>
                    <a:pt x="2371" y="19508"/>
                  </a:cubicBezTo>
                  <a:cubicBezTo>
                    <a:pt x="2644" y="19922"/>
                    <a:pt x="3922" y="20081"/>
                    <a:pt x="5605" y="20081"/>
                  </a:cubicBezTo>
                  <a:cubicBezTo>
                    <a:pt x="8987" y="20081"/>
                    <a:pt x="14000" y="19438"/>
                    <a:pt x="15745" y="18931"/>
                  </a:cubicBezTo>
                  <a:cubicBezTo>
                    <a:pt x="18359" y="18141"/>
                    <a:pt x="18420" y="15709"/>
                    <a:pt x="18147" y="13217"/>
                  </a:cubicBezTo>
                  <a:cubicBezTo>
                    <a:pt x="17843" y="10755"/>
                    <a:pt x="17052" y="4858"/>
                    <a:pt x="16171" y="2183"/>
                  </a:cubicBezTo>
                  <a:cubicBezTo>
                    <a:pt x="15713" y="834"/>
                    <a:pt x="13021" y="0"/>
                    <a:pt x="9244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900;p80">
              <a:extLst>
                <a:ext uri="{FF2B5EF4-FFF2-40B4-BE49-F238E27FC236}">
                  <a16:creationId xmlns="" xmlns:a16="http://schemas.microsoft.com/office/drawing/2014/main" id="{2E3C710A-68A4-45B3-A8ED-6C770CA519A5}"/>
                </a:ext>
              </a:extLst>
            </p:cNvPr>
            <p:cNvSpPr/>
            <p:nvPr/>
          </p:nvSpPr>
          <p:spPr>
            <a:xfrm>
              <a:off x="-701875" y="8078438"/>
              <a:ext cx="214575" cy="38350"/>
            </a:xfrm>
            <a:custGeom>
              <a:avLst/>
              <a:gdLst/>
              <a:ahLst/>
              <a:cxnLst/>
              <a:rect l="l" t="t" r="r" b="b"/>
              <a:pathLst>
                <a:path w="8583" h="1534" extrusionOk="0">
                  <a:moveTo>
                    <a:pt x="2204" y="1"/>
                  </a:moveTo>
                  <a:cubicBezTo>
                    <a:pt x="943" y="1"/>
                    <a:pt x="0" y="55"/>
                    <a:pt x="11" y="217"/>
                  </a:cubicBezTo>
                  <a:cubicBezTo>
                    <a:pt x="71" y="703"/>
                    <a:pt x="132" y="1007"/>
                    <a:pt x="132" y="1007"/>
                  </a:cubicBezTo>
                  <a:cubicBezTo>
                    <a:pt x="132" y="1007"/>
                    <a:pt x="922" y="1190"/>
                    <a:pt x="2625" y="1433"/>
                  </a:cubicBezTo>
                  <a:cubicBezTo>
                    <a:pt x="3123" y="1504"/>
                    <a:pt x="3653" y="1533"/>
                    <a:pt x="4181" y="1533"/>
                  </a:cubicBezTo>
                  <a:cubicBezTo>
                    <a:pt x="5454" y="1533"/>
                    <a:pt x="6714" y="1361"/>
                    <a:pt x="7488" y="1190"/>
                  </a:cubicBezTo>
                  <a:cubicBezTo>
                    <a:pt x="8582" y="916"/>
                    <a:pt x="8521" y="217"/>
                    <a:pt x="8521" y="217"/>
                  </a:cubicBezTo>
                  <a:cubicBezTo>
                    <a:pt x="8521" y="217"/>
                    <a:pt x="4725" y="1"/>
                    <a:pt x="2204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901;p80">
              <a:extLst>
                <a:ext uri="{FF2B5EF4-FFF2-40B4-BE49-F238E27FC236}">
                  <a16:creationId xmlns="" xmlns:a16="http://schemas.microsoft.com/office/drawing/2014/main" id="{49FAE781-4FB7-42F3-89B1-C1BE437F878A}"/>
                </a:ext>
              </a:extLst>
            </p:cNvPr>
            <p:cNvSpPr/>
            <p:nvPr/>
          </p:nvSpPr>
          <p:spPr>
            <a:xfrm>
              <a:off x="-567125" y="8051163"/>
              <a:ext cx="80575" cy="56275"/>
            </a:xfrm>
            <a:custGeom>
              <a:avLst/>
              <a:gdLst/>
              <a:ahLst/>
              <a:cxnLst/>
              <a:rect l="l" t="t" r="r" b="b"/>
              <a:pathLst>
                <a:path w="3223" h="2251" extrusionOk="0">
                  <a:moveTo>
                    <a:pt x="1186" y="1"/>
                  </a:moveTo>
                  <a:cubicBezTo>
                    <a:pt x="609" y="670"/>
                    <a:pt x="244" y="1429"/>
                    <a:pt x="1" y="2250"/>
                  </a:cubicBezTo>
                  <a:cubicBezTo>
                    <a:pt x="1794" y="2159"/>
                    <a:pt x="3223" y="1825"/>
                    <a:pt x="3131" y="1308"/>
                  </a:cubicBezTo>
                  <a:cubicBezTo>
                    <a:pt x="3010" y="761"/>
                    <a:pt x="2068" y="305"/>
                    <a:pt x="118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902;p80">
              <a:extLst>
                <a:ext uri="{FF2B5EF4-FFF2-40B4-BE49-F238E27FC236}">
                  <a16:creationId xmlns="" xmlns:a16="http://schemas.microsoft.com/office/drawing/2014/main" id="{6DBFF3F8-63DD-4856-860B-77F87E03EBE5}"/>
                </a:ext>
              </a:extLst>
            </p:cNvPr>
            <p:cNvSpPr/>
            <p:nvPr/>
          </p:nvSpPr>
          <p:spPr>
            <a:xfrm>
              <a:off x="-706950" y="8032938"/>
              <a:ext cx="169500" cy="75125"/>
            </a:xfrm>
            <a:custGeom>
              <a:avLst/>
              <a:gdLst/>
              <a:ahLst/>
              <a:cxnLst/>
              <a:rect l="l" t="t" r="r" b="b"/>
              <a:pathLst>
                <a:path w="6780" h="3005" extrusionOk="0">
                  <a:moveTo>
                    <a:pt x="274" y="0"/>
                  </a:moveTo>
                  <a:cubicBezTo>
                    <a:pt x="1" y="1034"/>
                    <a:pt x="274" y="2523"/>
                    <a:pt x="274" y="2523"/>
                  </a:cubicBezTo>
                  <a:cubicBezTo>
                    <a:pt x="1361" y="2844"/>
                    <a:pt x="2989" y="3005"/>
                    <a:pt x="4540" y="3005"/>
                  </a:cubicBezTo>
                  <a:cubicBezTo>
                    <a:pt x="4898" y="3005"/>
                    <a:pt x="5252" y="2996"/>
                    <a:pt x="5594" y="2979"/>
                  </a:cubicBezTo>
                  <a:cubicBezTo>
                    <a:pt x="5837" y="2158"/>
                    <a:pt x="6232" y="1399"/>
                    <a:pt x="6779" y="730"/>
                  </a:cubicBezTo>
                  <a:cubicBezTo>
                    <a:pt x="5989" y="426"/>
                    <a:pt x="5229" y="274"/>
                    <a:pt x="5229" y="274"/>
                  </a:cubicBezTo>
                  <a:cubicBezTo>
                    <a:pt x="4499" y="468"/>
                    <a:pt x="3807" y="540"/>
                    <a:pt x="3183" y="540"/>
                  </a:cubicBezTo>
                  <a:cubicBezTo>
                    <a:pt x="1468" y="540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903;p80">
              <a:extLst>
                <a:ext uri="{FF2B5EF4-FFF2-40B4-BE49-F238E27FC236}">
                  <a16:creationId xmlns="" xmlns:a16="http://schemas.microsoft.com/office/drawing/2014/main" id="{B397DC2D-E203-4305-B995-88574D2AF855}"/>
                </a:ext>
              </a:extLst>
            </p:cNvPr>
            <p:cNvSpPr/>
            <p:nvPr/>
          </p:nvSpPr>
          <p:spPr>
            <a:xfrm>
              <a:off x="-573900" y="8004038"/>
              <a:ext cx="43500" cy="46975"/>
            </a:xfrm>
            <a:custGeom>
              <a:avLst/>
              <a:gdLst/>
              <a:ahLst/>
              <a:cxnLst/>
              <a:rect l="l" t="t" r="r" b="b"/>
              <a:pathLst>
                <a:path w="1740" h="1879" extrusionOk="0">
                  <a:moveTo>
                    <a:pt x="673" y="183"/>
                  </a:moveTo>
                  <a:cubicBezTo>
                    <a:pt x="900" y="183"/>
                    <a:pt x="600" y="953"/>
                    <a:pt x="545" y="1035"/>
                  </a:cubicBezTo>
                  <a:cubicBezTo>
                    <a:pt x="481" y="1162"/>
                    <a:pt x="418" y="1281"/>
                    <a:pt x="350" y="1397"/>
                  </a:cubicBezTo>
                  <a:lnTo>
                    <a:pt x="350" y="1397"/>
                  </a:lnTo>
                  <a:cubicBezTo>
                    <a:pt x="346" y="1401"/>
                    <a:pt x="343" y="1406"/>
                    <a:pt x="340" y="1411"/>
                  </a:cubicBezTo>
                  <a:lnTo>
                    <a:pt x="340" y="1411"/>
                  </a:lnTo>
                  <a:cubicBezTo>
                    <a:pt x="340" y="1285"/>
                    <a:pt x="347" y="1160"/>
                    <a:pt x="363" y="1035"/>
                  </a:cubicBezTo>
                  <a:cubicBezTo>
                    <a:pt x="363" y="822"/>
                    <a:pt x="363" y="336"/>
                    <a:pt x="576" y="214"/>
                  </a:cubicBezTo>
                  <a:cubicBezTo>
                    <a:pt x="616" y="193"/>
                    <a:pt x="648" y="183"/>
                    <a:pt x="673" y="183"/>
                  </a:cubicBezTo>
                  <a:close/>
                  <a:moveTo>
                    <a:pt x="1181" y="901"/>
                  </a:moveTo>
                  <a:cubicBezTo>
                    <a:pt x="1296" y="901"/>
                    <a:pt x="1354" y="1055"/>
                    <a:pt x="1275" y="1187"/>
                  </a:cubicBezTo>
                  <a:cubicBezTo>
                    <a:pt x="1080" y="1454"/>
                    <a:pt x="749" y="1566"/>
                    <a:pt x="437" y="1647"/>
                  </a:cubicBezTo>
                  <a:lnTo>
                    <a:pt x="437" y="1647"/>
                  </a:lnTo>
                  <a:cubicBezTo>
                    <a:pt x="474" y="1585"/>
                    <a:pt x="517" y="1512"/>
                    <a:pt x="562" y="1432"/>
                  </a:cubicBezTo>
                  <a:lnTo>
                    <a:pt x="562" y="1432"/>
                  </a:lnTo>
                  <a:cubicBezTo>
                    <a:pt x="632" y="1331"/>
                    <a:pt x="707" y="1238"/>
                    <a:pt x="788" y="1156"/>
                  </a:cubicBezTo>
                  <a:cubicBezTo>
                    <a:pt x="880" y="1065"/>
                    <a:pt x="1001" y="944"/>
                    <a:pt x="1123" y="913"/>
                  </a:cubicBezTo>
                  <a:cubicBezTo>
                    <a:pt x="1143" y="905"/>
                    <a:pt x="1163" y="901"/>
                    <a:pt x="1181" y="901"/>
                  </a:cubicBezTo>
                  <a:close/>
                  <a:moveTo>
                    <a:pt x="616" y="1"/>
                  </a:moveTo>
                  <a:cubicBezTo>
                    <a:pt x="1" y="1"/>
                    <a:pt x="120" y="1373"/>
                    <a:pt x="120" y="1764"/>
                  </a:cubicBezTo>
                  <a:cubicBezTo>
                    <a:pt x="120" y="1840"/>
                    <a:pt x="180" y="1878"/>
                    <a:pt x="241" y="1878"/>
                  </a:cubicBezTo>
                  <a:cubicBezTo>
                    <a:pt x="287" y="1878"/>
                    <a:pt x="333" y="1857"/>
                    <a:pt x="353" y="1813"/>
                  </a:cubicBezTo>
                  <a:lnTo>
                    <a:pt x="353" y="1813"/>
                  </a:lnTo>
                  <a:cubicBezTo>
                    <a:pt x="830" y="1749"/>
                    <a:pt x="1740" y="1469"/>
                    <a:pt x="1487" y="852"/>
                  </a:cubicBezTo>
                  <a:cubicBezTo>
                    <a:pt x="1452" y="746"/>
                    <a:pt x="1333" y="701"/>
                    <a:pt x="1210" y="701"/>
                  </a:cubicBezTo>
                  <a:cubicBezTo>
                    <a:pt x="1123" y="701"/>
                    <a:pt x="1034" y="723"/>
                    <a:pt x="971" y="761"/>
                  </a:cubicBezTo>
                  <a:cubicBezTo>
                    <a:pt x="930" y="785"/>
                    <a:pt x="892" y="810"/>
                    <a:pt x="854" y="838"/>
                  </a:cubicBezTo>
                  <a:lnTo>
                    <a:pt x="854" y="838"/>
                  </a:lnTo>
                  <a:cubicBezTo>
                    <a:pt x="1023" y="414"/>
                    <a:pt x="1067" y="17"/>
                    <a:pt x="636" y="1"/>
                  </a:cubicBezTo>
                  <a:cubicBezTo>
                    <a:pt x="630" y="1"/>
                    <a:pt x="623" y="1"/>
                    <a:pt x="61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904;p80">
              <a:extLst>
                <a:ext uri="{FF2B5EF4-FFF2-40B4-BE49-F238E27FC236}">
                  <a16:creationId xmlns="" xmlns:a16="http://schemas.microsoft.com/office/drawing/2014/main" id="{54AFC079-B72F-46AB-BC13-DFD5A05307EA}"/>
                </a:ext>
              </a:extLst>
            </p:cNvPr>
            <p:cNvSpPr/>
            <p:nvPr/>
          </p:nvSpPr>
          <p:spPr>
            <a:xfrm>
              <a:off x="-997975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6409" y="1"/>
                  </a:moveTo>
                  <a:cubicBezTo>
                    <a:pt x="3888" y="1"/>
                    <a:pt x="91" y="217"/>
                    <a:pt x="91" y="217"/>
                  </a:cubicBezTo>
                  <a:cubicBezTo>
                    <a:pt x="91" y="217"/>
                    <a:pt x="0" y="916"/>
                    <a:pt x="1095" y="1190"/>
                  </a:cubicBezTo>
                  <a:cubicBezTo>
                    <a:pt x="1868" y="1361"/>
                    <a:pt x="3128" y="1533"/>
                    <a:pt x="4402" y="1533"/>
                  </a:cubicBezTo>
                  <a:cubicBezTo>
                    <a:pt x="4929" y="1533"/>
                    <a:pt x="5459" y="1504"/>
                    <a:pt x="5958" y="1433"/>
                  </a:cubicBezTo>
                  <a:cubicBezTo>
                    <a:pt x="7690" y="1190"/>
                    <a:pt x="8481" y="1007"/>
                    <a:pt x="8481" y="1007"/>
                  </a:cubicBezTo>
                  <a:cubicBezTo>
                    <a:pt x="8481" y="1007"/>
                    <a:pt x="8541" y="703"/>
                    <a:pt x="8602" y="217"/>
                  </a:cubicBezTo>
                  <a:cubicBezTo>
                    <a:pt x="8612" y="55"/>
                    <a:pt x="7670" y="1"/>
                    <a:pt x="640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905;p80">
              <a:extLst>
                <a:ext uri="{FF2B5EF4-FFF2-40B4-BE49-F238E27FC236}">
                  <a16:creationId xmlns="" xmlns:a16="http://schemas.microsoft.com/office/drawing/2014/main" id="{2632B323-BF15-4579-AC09-7E7D9FC98B7E}"/>
                </a:ext>
              </a:extLst>
            </p:cNvPr>
            <p:cNvSpPr/>
            <p:nvPr/>
          </p:nvSpPr>
          <p:spPr>
            <a:xfrm>
              <a:off x="-998750" y="8051163"/>
              <a:ext cx="80575" cy="56275"/>
            </a:xfrm>
            <a:custGeom>
              <a:avLst/>
              <a:gdLst/>
              <a:ahLst/>
              <a:cxnLst/>
              <a:rect l="l" t="t" r="r" b="b"/>
              <a:pathLst>
                <a:path w="3223" h="2251" extrusionOk="0">
                  <a:moveTo>
                    <a:pt x="2037" y="1"/>
                  </a:moveTo>
                  <a:cubicBezTo>
                    <a:pt x="1186" y="305"/>
                    <a:pt x="244" y="761"/>
                    <a:pt x="122" y="1308"/>
                  </a:cubicBezTo>
                  <a:cubicBezTo>
                    <a:pt x="1" y="1825"/>
                    <a:pt x="1429" y="2159"/>
                    <a:pt x="3223" y="2250"/>
                  </a:cubicBezTo>
                  <a:cubicBezTo>
                    <a:pt x="3010" y="1429"/>
                    <a:pt x="2615" y="670"/>
                    <a:pt x="2037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906;p80">
              <a:extLst>
                <a:ext uri="{FF2B5EF4-FFF2-40B4-BE49-F238E27FC236}">
                  <a16:creationId xmlns="" xmlns:a16="http://schemas.microsoft.com/office/drawing/2014/main" id="{270CA73A-7830-40EC-B6CE-1FAD5A35F031}"/>
                </a:ext>
              </a:extLst>
            </p:cNvPr>
            <p:cNvSpPr/>
            <p:nvPr/>
          </p:nvSpPr>
          <p:spPr>
            <a:xfrm>
              <a:off x="-947825" y="8032938"/>
              <a:ext cx="169475" cy="75125"/>
            </a:xfrm>
            <a:custGeom>
              <a:avLst/>
              <a:gdLst/>
              <a:ahLst/>
              <a:cxnLst/>
              <a:rect l="l" t="t" r="r" b="b"/>
              <a:pathLst>
                <a:path w="6779" h="3005" extrusionOk="0">
                  <a:moveTo>
                    <a:pt x="6505" y="0"/>
                  </a:moveTo>
                  <a:cubicBezTo>
                    <a:pt x="6505" y="0"/>
                    <a:pt x="5328" y="540"/>
                    <a:pt x="3622" y="540"/>
                  </a:cubicBezTo>
                  <a:cubicBezTo>
                    <a:pt x="3001" y="540"/>
                    <a:pt x="2310" y="468"/>
                    <a:pt x="1581" y="274"/>
                  </a:cubicBezTo>
                  <a:cubicBezTo>
                    <a:pt x="1581" y="274"/>
                    <a:pt x="821" y="426"/>
                    <a:pt x="0" y="730"/>
                  </a:cubicBezTo>
                  <a:cubicBezTo>
                    <a:pt x="578" y="1399"/>
                    <a:pt x="973" y="2158"/>
                    <a:pt x="1186" y="2979"/>
                  </a:cubicBezTo>
                  <a:cubicBezTo>
                    <a:pt x="1528" y="2996"/>
                    <a:pt x="1883" y="3005"/>
                    <a:pt x="2242" y="3005"/>
                  </a:cubicBezTo>
                  <a:cubicBezTo>
                    <a:pt x="3799" y="3005"/>
                    <a:pt x="5443" y="2844"/>
                    <a:pt x="6505" y="2523"/>
                  </a:cubicBezTo>
                  <a:cubicBezTo>
                    <a:pt x="6505" y="2523"/>
                    <a:pt x="6779" y="1034"/>
                    <a:pt x="650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907;p80">
              <a:extLst>
                <a:ext uri="{FF2B5EF4-FFF2-40B4-BE49-F238E27FC236}">
                  <a16:creationId xmlns="" xmlns:a16="http://schemas.microsoft.com/office/drawing/2014/main" id="{788E47DF-C833-4968-94FE-657DE6275089}"/>
                </a:ext>
              </a:extLst>
            </p:cNvPr>
            <p:cNvSpPr/>
            <p:nvPr/>
          </p:nvSpPr>
          <p:spPr>
            <a:xfrm>
              <a:off x="-954125" y="8004038"/>
              <a:ext cx="43500" cy="46975"/>
            </a:xfrm>
            <a:custGeom>
              <a:avLst/>
              <a:gdLst/>
              <a:ahLst/>
              <a:cxnLst/>
              <a:rect l="l" t="t" r="r" b="b"/>
              <a:pathLst>
                <a:path w="1740" h="1879" extrusionOk="0">
                  <a:moveTo>
                    <a:pt x="1059" y="183"/>
                  </a:moveTo>
                  <a:cubicBezTo>
                    <a:pt x="1087" y="183"/>
                    <a:pt x="1121" y="193"/>
                    <a:pt x="1164" y="214"/>
                  </a:cubicBezTo>
                  <a:cubicBezTo>
                    <a:pt x="1377" y="336"/>
                    <a:pt x="1377" y="822"/>
                    <a:pt x="1377" y="1035"/>
                  </a:cubicBezTo>
                  <a:cubicBezTo>
                    <a:pt x="1392" y="1157"/>
                    <a:pt x="1392" y="1279"/>
                    <a:pt x="1388" y="1402"/>
                  </a:cubicBezTo>
                  <a:lnTo>
                    <a:pt x="1388" y="1402"/>
                  </a:lnTo>
                  <a:cubicBezTo>
                    <a:pt x="1362" y="1364"/>
                    <a:pt x="1334" y="1327"/>
                    <a:pt x="1307" y="1290"/>
                  </a:cubicBezTo>
                  <a:lnTo>
                    <a:pt x="1307" y="1290"/>
                  </a:lnTo>
                  <a:cubicBezTo>
                    <a:pt x="1257" y="1208"/>
                    <a:pt x="1209" y="1123"/>
                    <a:pt x="1164" y="1035"/>
                  </a:cubicBezTo>
                  <a:cubicBezTo>
                    <a:pt x="1137" y="953"/>
                    <a:pt x="815" y="183"/>
                    <a:pt x="1059" y="183"/>
                  </a:cubicBezTo>
                  <a:close/>
                  <a:moveTo>
                    <a:pt x="550" y="901"/>
                  </a:moveTo>
                  <a:cubicBezTo>
                    <a:pt x="570" y="901"/>
                    <a:pt x="592" y="905"/>
                    <a:pt x="617" y="913"/>
                  </a:cubicBezTo>
                  <a:cubicBezTo>
                    <a:pt x="739" y="944"/>
                    <a:pt x="860" y="1065"/>
                    <a:pt x="921" y="1156"/>
                  </a:cubicBezTo>
                  <a:cubicBezTo>
                    <a:pt x="1084" y="1296"/>
                    <a:pt x="1194" y="1471"/>
                    <a:pt x="1304" y="1655"/>
                  </a:cubicBezTo>
                  <a:lnTo>
                    <a:pt x="1304" y="1655"/>
                  </a:lnTo>
                  <a:cubicBezTo>
                    <a:pt x="984" y="1574"/>
                    <a:pt x="641" y="1464"/>
                    <a:pt x="465" y="1187"/>
                  </a:cubicBezTo>
                  <a:cubicBezTo>
                    <a:pt x="386" y="1055"/>
                    <a:pt x="421" y="901"/>
                    <a:pt x="550" y="901"/>
                  </a:cubicBezTo>
                  <a:close/>
                  <a:moveTo>
                    <a:pt x="1094" y="1"/>
                  </a:moveTo>
                  <a:cubicBezTo>
                    <a:pt x="1087" y="1"/>
                    <a:pt x="1080" y="1"/>
                    <a:pt x="1073" y="1"/>
                  </a:cubicBezTo>
                  <a:cubicBezTo>
                    <a:pt x="656" y="17"/>
                    <a:pt x="710" y="417"/>
                    <a:pt x="884" y="843"/>
                  </a:cubicBezTo>
                  <a:lnTo>
                    <a:pt x="884" y="843"/>
                  </a:lnTo>
                  <a:cubicBezTo>
                    <a:pt x="847" y="814"/>
                    <a:pt x="808" y="786"/>
                    <a:pt x="769" y="761"/>
                  </a:cubicBezTo>
                  <a:cubicBezTo>
                    <a:pt x="706" y="723"/>
                    <a:pt x="617" y="701"/>
                    <a:pt x="530" y="701"/>
                  </a:cubicBezTo>
                  <a:cubicBezTo>
                    <a:pt x="407" y="701"/>
                    <a:pt x="288" y="746"/>
                    <a:pt x="252" y="852"/>
                  </a:cubicBezTo>
                  <a:cubicBezTo>
                    <a:pt x="1" y="1468"/>
                    <a:pt x="908" y="1749"/>
                    <a:pt x="1386" y="1813"/>
                  </a:cubicBezTo>
                  <a:lnTo>
                    <a:pt x="1386" y="1813"/>
                  </a:lnTo>
                  <a:cubicBezTo>
                    <a:pt x="1403" y="1857"/>
                    <a:pt x="1444" y="1878"/>
                    <a:pt x="1487" y="1878"/>
                  </a:cubicBezTo>
                  <a:cubicBezTo>
                    <a:pt x="1544" y="1878"/>
                    <a:pt x="1605" y="1840"/>
                    <a:pt x="1620" y="1764"/>
                  </a:cubicBezTo>
                  <a:cubicBezTo>
                    <a:pt x="1620" y="1373"/>
                    <a:pt x="1739" y="1"/>
                    <a:pt x="1094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908;p80">
              <a:extLst>
                <a:ext uri="{FF2B5EF4-FFF2-40B4-BE49-F238E27FC236}">
                  <a16:creationId xmlns="" xmlns:a16="http://schemas.microsoft.com/office/drawing/2014/main" id="{B68DE83B-20B3-41CC-BDAE-B9A1033564C4}"/>
                </a:ext>
              </a:extLst>
            </p:cNvPr>
            <p:cNvSpPr/>
            <p:nvPr/>
          </p:nvSpPr>
          <p:spPr>
            <a:xfrm>
              <a:off x="-920475" y="7539013"/>
              <a:ext cx="347300" cy="517525"/>
            </a:xfrm>
            <a:custGeom>
              <a:avLst/>
              <a:gdLst/>
              <a:ahLst/>
              <a:cxnLst/>
              <a:rect l="l" t="t" r="r" b="b"/>
              <a:pathLst>
                <a:path w="13892" h="20701" extrusionOk="0">
                  <a:moveTo>
                    <a:pt x="13466" y="0"/>
                  </a:moveTo>
                  <a:lnTo>
                    <a:pt x="13466" y="0"/>
                  </a:lnTo>
                  <a:cubicBezTo>
                    <a:pt x="9180" y="2006"/>
                    <a:pt x="4651" y="3222"/>
                    <a:pt x="31" y="3435"/>
                  </a:cubicBezTo>
                  <a:cubicBezTo>
                    <a:pt x="1" y="6718"/>
                    <a:pt x="761" y="18572"/>
                    <a:pt x="973" y="20001"/>
                  </a:cubicBezTo>
                  <a:cubicBezTo>
                    <a:pt x="973" y="20001"/>
                    <a:pt x="2065" y="20395"/>
                    <a:pt x="3280" y="20395"/>
                  </a:cubicBezTo>
                  <a:cubicBezTo>
                    <a:pt x="4030" y="20395"/>
                    <a:pt x="4826" y="20245"/>
                    <a:pt x="5441" y="19757"/>
                  </a:cubicBezTo>
                  <a:cubicBezTo>
                    <a:pt x="5441" y="19757"/>
                    <a:pt x="6080" y="5958"/>
                    <a:pt x="5958" y="5228"/>
                  </a:cubicBezTo>
                  <a:lnTo>
                    <a:pt x="5958" y="5228"/>
                  </a:lnTo>
                  <a:cubicBezTo>
                    <a:pt x="5958" y="5228"/>
                    <a:pt x="6282" y="5267"/>
                    <a:pt x="6723" y="5267"/>
                  </a:cubicBezTo>
                  <a:cubicBezTo>
                    <a:pt x="7238" y="5267"/>
                    <a:pt x="7913" y="5214"/>
                    <a:pt x="8420" y="4985"/>
                  </a:cubicBezTo>
                  <a:cubicBezTo>
                    <a:pt x="8420" y="4985"/>
                    <a:pt x="8511" y="19180"/>
                    <a:pt x="8785" y="20092"/>
                  </a:cubicBezTo>
                  <a:cubicBezTo>
                    <a:pt x="8785" y="20092"/>
                    <a:pt x="9990" y="20700"/>
                    <a:pt x="11190" y="20700"/>
                  </a:cubicBezTo>
                  <a:cubicBezTo>
                    <a:pt x="11828" y="20700"/>
                    <a:pt x="12465" y="20528"/>
                    <a:pt x="12919" y="20001"/>
                  </a:cubicBezTo>
                  <a:cubicBezTo>
                    <a:pt x="12919" y="20001"/>
                    <a:pt x="13891" y="3648"/>
                    <a:pt x="13466" y="0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909;p80">
              <a:extLst>
                <a:ext uri="{FF2B5EF4-FFF2-40B4-BE49-F238E27FC236}">
                  <a16:creationId xmlns="" xmlns:a16="http://schemas.microsoft.com/office/drawing/2014/main" id="{1F553415-AF5A-4DA2-9159-C40BF2F5D845}"/>
                </a:ext>
              </a:extLst>
            </p:cNvPr>
            <p:cNvSpPr/>
            <p:nvPr/>
          </p:nvSpPr>
          <p:spPr>
            <a:xfrm>
              <a:off x="-919700" y="7468638"/>
              <a:ext cx="336650" cy="156250"/>
            </a:xfrm>
            <a:custGeom>
              <a:avLst/>
              <a:gdLst/>
              <a:ahLst/>
              <a:cxnLst/>
              <a:rect l="l" t="t" r="r" b="b"/>
              <a:pathLst>
                <a:path w="13466" h="6250" extrusionOk="0">
                  <a:moveTo>
                    <a:pt x="8711" y="0"/>
                  </a:moveTo>
                  <a:cubicBezTo>
                    <a:pt x="4932" y="0"/>
                    <a:pt x="213" y="323"/>
                    <a:pt x="213" y="323"/>
                  </a:cubicBezTo>
                  <a:cubicBezTo>
                    <a:pt x="213" y="323"/>
                    <a:pt x="61" y="3636"/>
                    <a:pt x="0" y="6250"/>
                  </a:cubicBezTo>
                  <a:cubicBezTo>
                    <a:pt x="4620" y="6037"/>
                    <a:pt x="9149" y="4821"/>
                    <a:pt x="13435" y="2815"/>
                  </a:cubicBezTo>
                  <a:cubicBezTo>
                    <a:pt x="13344" y="1843"/>
                    <a:pt x="13465" y="779"/>
                    <a:pt x="13313" y="536"/>
                  </a:cubicBezTo>
                  <a:cubicBezTo>
                    <a:pt x="13068" y="126"/>
                    <a:pt x="11073" y="0"/>
                    <a:pt x="8711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910;p80">
              <a:extLst>
                <a:ext uri="{FF2B5EF4-FFF2-40B4-BE49-F238E27FC236}">
                  <a16:creationId xmlns="" xmlns:a16="http://schemas.microsoft.com/office/drawing/2014/main" id="{4EFB5C39-D827-472D-B5C1-5A549092405D}"/>
                </a:ext>
              </a:extLst>
            </p:cNvPr>
            <p:cNvSpPr/>
            <p:nvPr/>
          </p:nvSpPr>
          <p:spPr>
            <a:xfrm>
              <a:off x="-620325" y="7520763"/>
              <a:ext cx="39550" cy="75250"/>
            </a:xfrm>
            <a:custGeom>
              <a:avLst/>
              <a:gdLst/>
              <a:ahLst/>
              <a:cxnLst/>
              <a:rect l="l" t="t" r="r" b="b"/>
              <a:pathLst>
                <a:path w="1582" h="3010" extrusionOk="0">
                  <a:moveTo>
                    <a:pt x="1" y="1"/>
                  </a:moveTo>
                  <a:cubicBezTo>
                    <a:pt x="335" y="973"/>
                    <a:pt x="882" y="2220"/>
                    <a:pt x="1582" y="30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911;p80">
              <a:extLst>
                <a:ext uri="{FF2B5EF4-FFF2-40B4-BE49-F238E27FC236}">
                  <a16:creationId xmlns="" xmlns:a16="http://schemas.microsoft.com/office/drawing/2014/main" id="{C7A94F0A-ABC0-455C-9349-AF1EF3498BE9}"/>
                </a:ext>
              </a:extLst>
            </p:cNvPr>
            <p:cNvSpPr/>
            <p:nvPr/>
          </p:nvSpPr>
          <p:spPr>
            <a:xfrm>
              <a:off x="-622325" y="7519213"/>
              <a:ext cx="44825" cy="80100"/>
            </a:xfrm>
            <a:custGeom>
              <a:avLst/>
              <a:gdLst/>
              <a:ahLst/>
              <a:cxnLst/>
              <a:rect l="l" t="t" r="r" b="b"/>
              <a:pathLst>
                <a:path w="1793" h="3204" extrusionOk="0">
                  <a:moveTo>
                    <a:pt x="64" y="1"/>
                  </a:moveTo>
                  <a:cubicBezTo>
                    <a:pt x="32" y="1"/>
                    <a:pt x="1" y="34"/>
                    <a:pt x="20" y="93"/>
                  </a:cubicBezTo>
                  <a:cubicBezTo>
                    <a:pt x="111" y="640"/>
                    <a:pt x="385" y="1157"/>
                    <a:pt x="598" y="1643"/>
                  </a:cubicBezTo>
                  <a:cubicBezTo>
                    <a:pt x="871" y="2190"/>
                    <a:pt x="1175" y="2738"/>
                    <a:pt x="1570" y="3163"/>
                  </a:cubicBezTo>
                  <a:cubicBezTo>
                    <a:pt x="1599" y="3191"/>
                    <a:pt x="1627" y="3203"/>
                    <a:pt x="1652" y="3203"/>
                  </a:cubicBezTo>
                  <a:cubicBezTo>
                    <a:pt x="1737" y="3203"/>
                    <a:pt x="1792" y="3074"/>
                    <a:pt x="1722" y="2981"/>
                  </a:cubicBezTo>
                  <a:cubicBezTo>
                    <a:pt x="1388" y="2525"/>
                    <a:pt x="1054" y="2038"/>
                    <a:pt x="780" y="1491"/>
                  </a:cubicBezTo>
                  <a:cubicBezTo>
                    <a:pt x="537" y="1035"/>
                    <a:pt x="385" y="488"/>
                    <a:pt x="111" y="32"/>
                  </a:cubicBezTo>
                  <a:cubicBezTo>
                    <a:pt x="101" y="11"/>
                    <a:pt x="82" y="1"/>
                    <a:pt x="6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912;p80">
              <a:extLst>
                <a:ext uri="{FF2B5EF4-FFF2-40B4-BE49-F238E27FC236}">
                  <a16:creationId xmlns="" xmlns:a16="http://schemas.microsoft.com/office/drawing/2014/main" id="{10326EAE-2A12-4F66-A694-BA4890818B51}"/>
                </a:ext>
              </a:extLst>
            </p:cNvPr>
            <p:cNvSpPr/>
            <p:nvPr/>
          </p:nvSpPr>
          <p:spPr>
            <a:xfrm>
              <a:off x="-914400" y="7532938"/>
              <a:ext cx="28150" cy="57000"/>
            </a:xfrm>
            <a:custGeom>
              <a:avLst/>
              <a:gdLst/>
              <a:ahLst/>
              <a:cxnLst/>
              <a:rect l="l" t="t" r="r" b="b"/>
              <a:pathLst>
                <a:path w="1126" h="2280" extrusionOk="0">
                  <a:moveTo>
                    <a:pt x="1125" y="0"/>
                  </a:moveTo>
                  <a:lnTo>
                    <a:pt x="1" y="2280"/>
                  </a:lnTo>
                  <a:cubicBezTo>
                    <a:pt x="670" y="1793"/>
                    <a:pt x="821" y="851"/>
                    <a:pt x="112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913;p80">
              <a:extLst>
                <a:ext uri="{FF2B5EF4-FFF2-40B4-BE49-F238E27FC236}">
                  <a16:creationId xmlns="" xmlns:a16="http://schemas.microsoft.com/office/drawing/2014/main" id="{91B8A4E3-9FAE-4C35-A74A-FFF0FE9CD1F9}"/>
                </a:ext>
              </a:extLst>
            </p:cNvPr>
            <p:cNvSpPr/>
            <p:nvPr/>
          </p:nvSpPr>
          <p:spPr>
            <a:xfrm>
              <a:off x="-917950" y="7530413"/>
              <a:ext cx="33975" cy="62700"/>
            </a:xfrm>
            <a:custGeom>
              <a:avLst/>
              <a:gdLst/>
              <a:ahLst/>
              <a:cxnLst/>
              <a:rect l="l" t="t" r="r" b="b"/>
              <a:pathLst>
                <a:path w="1359" h="2508" extrusionOk="0">
                  <a:moveTo>
                    <a:pt x="1276" y="0"/>
                  </a:moveTo>
                  <a:cubicBezTo>
                    <a:pt x="1247" y="0"/>
                    <a:pt x="1219" y="15"/>
                    <a:pt x="1207" y="40"/>
                  </a:cubicBezTo>
                  <a:cubicBezTo>
                    <a:pt x="994" y="375"/>
                    <a:pt x="903" y="861"/>
                    <a:pt x="751" y="1226"/>
                  </a:cubicBezTo>
                  <a:cubicBezTo>
                    <a:pt x="599" y="1682"/>
                    <a:pt x="356" y="1986"/>
                    <a:pt x="82" y="2320"/>
                  </a:cubicBezTo>
                  <a:cubicBezTo>
                    <a:pt x="1" y="2401"/>
                    <a:pt x="65" y="2507"/>
                    <a:pt x="144" y="2507"/>
                  </a:cubicBezTo>
                  <a:cubicBezTo>
                    <a:pt x="154" y="2507"/>
                    <a:pt x="163" y="2506"/>
                    <a:pt x="173" y="2502"/>
                  </a:cubicBezTo>
                  <a:cubicBezTo>
                    <a:pt x="842" y="2138"/>
                    <a:pt x="1267" y="922"/>
                    <a:pt x="1359" y="101"/>
                  </a:cubicBezTo>
                  <a:cubicBezTo>
                    <a:pt x="1359" y="30"/>
                    <a:pt x="1317" y="0"/>
                    <a:pt x="127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914;p80">
              <a:extLst>
                <a:ext uri="{FF2B5EF4-FFF2-40B4-BE49-F238E27FC236}">
                  <a16:creationId xmlns="" xmlns:a16="http://schemas.microsoft.com/office/drawing/2014/main" id="{19037CB4-D930-4587-A089-3FD5E52FC304}"/>
                </a:ext>
              </a:extLst>
            </p:cNvPr>
            <p:cNvSpPr/>
            <p:nvPr/>
          </p:nvSpPr>
          <p:spPr>
            <a:xfrm>
              <a:off x="-821675" y="7662863"/>
              <a:ext cx="147425" cy="7075"/>
            </a:xfrm>
            <a:custGeom>
              <a:avLst/>
              <a:gdLst/>
              <a:ahLst/>
              <a:cxnLst/>
              <a:rect l="l" t="t" r="r" b="b"/>
              <a:pathLst>
                <a:path w="5897" h="283" extrusionOk="0">
                  <a:moveTo>
                    <a:pt x="0" y="1"/>
                  </a:moveTo>
                  <a:lnTo>
                    <a:pt x="1569" y="73"/>
                  </a:lnTo>
                  <a:lnTo>
                    <a:pt x="1569" y="73"/>
                  </a:lnTo>
                  <a:cubicBezTo>
                    <a:pt x="1037" y="38"/>
                    <a:pt x="513" y="9"/>
                    <a:pt x="0" y="1"/>
                  </a:cubicBezTo>
                  <a:close/>
                  <a:moveTo>
                    <a:pt x="1569" y="73"/>
                  </a:moveTo>
                  <a:cubicBezTo>
                    <a:pt x="2812" y="158"/>
                    <a:pt x="4094" y="282"/>
                    <a:pt x="5359" y="282"/>
                  </a:cubicBezTo>
                  <a:cubicBezTo>
                    <a:pt x="5539" y="282"/>
                    <a:pt x="5718" y="280"/>
                    <a:pt x="5897" y="274"/>
                  </a:cubicBezTo>
                  <a:lnTo>
                    <a:pt x="1569" y="73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915;p80">
              <a:extLst>
                <a:ext uri="{FF2B5EF4-FFF2-40B4-BE49-F238E27FC236}">
                  <a16:creationId xmlns="" xmlns:a16="http://schemas.microsoft.com/office/drawing/2014/main" id="{CCC56E47-C77B-4D0B-AF9C-2FF335B24042}"/>
                </a:ext>
              </a:extLst>
            </p:cNvPr>
            <p:cNvSpPr/>
            <p:nvPr/>
          </p:nvSpPr>
          <p:spPr>
            <a:xfrm>
              <a:off x="-825475" y="7659063"/>
              <a:ext cx="156550" cy="17350"/>
            </a:xfrm>
            <a:custGeom>
              <a:avLst/>
              <a:gdLst/>
              <a:ahLst/>
              <a:cxnLst/>
              <a:rect l="l" t="t" r="r" b="b"/>
              <a:pathLst>
                <a:path w="6262" h="694" extrusionOk="0">
                  <a:moveTo>
                    <a:pt x="152" y="1"/>
                  </a:moveTo>
                  <a:cubicBezTo>
                    <a:pt x="0" y="1"/>
                    <a:pt x="0" y="305"/>
                    <a:pt x="152" y="305"/>
                  </a:cubicBezTo>
                  <a:cubicBezTo>
                    <a:pt x="1615" y="396"/>
                    <a:pt x="3146" y="694"/>
                    <a:pt x="4630" y="694"/>
                  </a:cubicBezTo>
                  <a:cubicBezTo>
                    <a:pt x="5119" y="694"/>
                    <a:pt x="5604" y="661"/>
                    <a:pt x="6079" y="578"/>
                  </a:cubicBezTo>
                  <a:cubicBezTo>
                    <a:pt x="6262" y="548"/>
                    <a:pt x="6201" y="274"/>
                    <a:pt x="6049" y="244"/>
                  </a:cubicBezTo>
                  <a:cubicBezTo>
                    <a:pt x="4104" y="31"/>
                    <a:pt x="2097" y="1"/>
                    <a:pt x="15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916;p80">
              <a:extLst>
                <a:ext uri="{FF2B5EF4-FFF2-40B4-BE49-F238E27FC236}">
                  <a16:creationId xmlns="" xmlns:a16="http://schemas.microsoft.com/office/drawing/2014/main" id="{F6F84A4A-126E-4FA1-8E4D-159A26BA2FFC}"/>
                </a:ext>
              </a:extLst>
            </p:cNvPr>
            <p:cNvSpPr/>
            <p:nvPr/>
          </p:nvSpPr>
          <p:spPr>
            <a:xfrm>
              <a:off x="-762425" y="7505563"/>
              <a:ext cx="3075" cy="161900"/>
            </a:xfrm>
            <a:custGeom>
              <a:avLst/>
              <a:gdLst/>
              <a:ahLst/>
              <a:cxnLst/>
              <a:rect l="l" t="t" r="r" b="b"/>
              <a:pathLst>
                <a:path w="123" h="6476" extrusionOk="0">
                  <a:moveTo>
                    <a:pt x="31" y="1"/>
                  </a:moveTo>
                  <a:cubicBezTo>
                    <a:pt x="1" y="2189"/>
                    <a:pt x="31" y="4317"/>
                    <a:pt x="123" y="6475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917;p80">
              <a:extLst>
                <a:ext uri="{FF2B5EF4-FFF2-40B4-BE49-F238E27FC236}">
                  <a16:creationId xmlns="" xmlns:a16="http://schemas.microsoft.com/office/drawing/2014/main" id="{A4F65574-71A9-452C-A530-6B00DC4B6747}"/>
                </a:ext>
              </a:extLst>
            </p:cNvPr>
            <p:cNvSpPr/>
            <p:nvPr/>
          </p:nvSpPr>
          <p:spPr>
            <a:xfrm>
              <a:off x="-767725" y="7501588"/>
              <a:ext cx="11425" cy="168725"/>
            </a:xfrm>
            <a:custGeom>
              <a:avLst/>
              <a:gdLst/>
              <a:ahLst/>
              <a:cxnLst/>
              <a:rect l="l" t="t" r="r" b="b"/>
              <a:pathLst>
                <a:path w="457" h="6749" extrusionOk="0">
                  <a:moveTo>
                    <a:pt x="243" y="0"/>
                  </a:moveTo>
                  <a:cubicBezTo>
                    <a:pt x="183" y="0"/>
                    <a:pt x="122" y="53"/>
                    <a:pt x="122" y="160"/>
                  </a:cubicBezTo>
                  <a:cubicBezTo>
                    <a:pt x="0" y="2288"/>
                    <a:pt x="31" y="4506"/>
                    <a:pt x="243" y="6634"/>
                  </a:cubicBezTo>
                  <a:cubicBezTo>
                    <a:pt x="259" y="6710"/>
                    <a:pt x="304" y="6748"/>
                    <a:pt x="346" y="6748"/>
                  </a:cubicBezTo>
                  <a:cubicBezTo>
                    <a:pt x="388" y="6748"/>
                    <a:pt x="426" y="6710"/>
                    <a:pt x="426" y="6634"/>
                  </a:cubicBezTo>
                  <a:cubicBezTo>
                    <a:pt x="456" y="4476"/>
                    <a:pt x="456" y="2288"/>
                    <a:pt x="365" y="160"/>
                  </a:cubicBezTo>
                  <a:cubicBezTo>
                    <a:pt x="365" y="53"/>
                    <a:pt x="304" y="0"/>
                    <a:pt x="24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918;p80">
              <a:extLst>
                <a:ext uri="{FF2B5EF4-FFF2-40B4-BE49-F238E27FC236}">
                  <a16:creationId xmlns="" xmlns:a16="http://schemas.microsoft.com/office/drawing/2014/main" id="{5A0B8355-2DB4-4161-94F2-0528C426F321}"/>
                </a:ext>
              </a:extLst>
            </p:cNvPr>
            <p:cNvSpPr/>
            <p:nvPr/>
          </p:nvSpPr>
          <p:spPr>
            <a:xfrm>
              <a:off x="-753875" y="7511638"/>
              <a:ext cx="51525" cy="158925"/>
            </a:xfrm>
            <a:custGeom>
              <a:avLst/>
              <a:gdLst/>
              <a:ahLst/>
              <a:cxnLst/>
              <a:rect l="l" t="t" r="r" b="b"/>
              <a:pathLst>
                <a:path w="2061" h="6357" extrusionOk="0">
                  <a:moveTo>
                    <a:pt x="1046" y="1"/>
                  </a:moveTo>
                  <a:cubicBezTo>
                    <a:pt x="974" y="1"/>
                    <a:pt x="905" y="62"/>
                    <a:pt x="905" y="183"/>
                  </a:cubicBezTo>
                  <a:cubicBezTo>
                    <a:pt x="905" y="1703"/>
                    <a:pt x="1787" y="5472"/>
                    <a:pt x="115" y="6110"/>
                  </a:cubicBezTo>
                  <a:cubicBezTo>
                    <a:pt x="0" y="6139"/>
                    <a:pt x="48" y="6356"/>
                    <a:pt x="155" y="6356"/>
                  </a:cubicBezTo>
                  <a:cubicBezTo>
                    <a:pt x="162" y="6356"/>
                    <a:pt x="169" y="6355"/>
                    <a:pt x="176" y="6354"/>
                  </a:cubicBezTo>
                  <a:cubicBezTo>
                    <a:pt x="2060" y="5837"/>
                    <a:pt x="1331" y="1764"/>
                    <a:pt x="1209" y="183"/>
                  </a:cubicBezTo>
                  <a:cubicBezTo>
                    <a:pt x="1194" y="62"/>
                    <a:pt x="1118" y="1"/>
                    <a:pt x="104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919;p80">
              <a:extLst>
                <a:ext uri="{FF2B5EF4-FFF2-40B4-BE49-F238E27FC236}">
                  <a16:creationId xmlns="" xmlns:a16="http://schemas.microsoft.com/office/drawing/2014/main" id="{7610E4E6-E278-45D2-9B92-51EFEFA4F58B}"/>
                </a:ext>
              </a:extLst>
            </p:cNvPr>
            <p:cNvSpPr/>
            <p:nvPr/>
          </p:nvSpPr>
          <p:spPr>
            <a:xfrm>
              <a:off x="-939475" y="7295838"/>
              <a:ext cx="384525" cy="217250"/>
            </a:xfrm>
            <a:custGeom>
              <a:avLst/>
              <a:gdLst/>
              <a:ahLst/>
              <a:cxnLst/>
              <a:rect l="l" t="t" r="r" b="b"/>
              <a:pathLst>
                <a:path w="15381" h="8690" extrusionOk="0">
                  <a:moveTo>
                    <a:pt x="183" y="1"/>
                  </a:moveTo>
                  <a:lnTo>
                    <a:pt x="1" y="7903"/>
                  </a:lnTo>
                  <a:cubicBezTo>
                    <a:pt x="1" y="7903"/>
                    <a:pt x="3551" y="8690"/>
                    <a:pt x="7916" y="8690"/>
                  </a:cubicBezTo>
                  <a:cubicBezTo>
                    <a:pt x="10309" y="8690"/>
                    <a:pt x="12948" y="8453"/>
                    <a:pt x="15381" y="7721"/>
                  </a:cubicBezTo>
                  <a:lnTo>
                    <a:pt x="15351" y="7204"/>
                  </a:lnTo>
                  <a:cubicBezTo>
                    <a:pt x="9879" y="6232"/>
                    <a:pt x="4621" y="3557"/>
                    <a:pt x="183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920;p80">
              <a:extLst>
                <a:ext uri="{FF2B5EF4-FFF2-40B4-BE49-F238E27FC236}">
                  <a16:creationId xmlns="" xmlns:a16="http://schemas.microsoft.com/office/drawing/2014/main" id="{A5432338-9ED8-4195-B9D8-D54DC1859EC5}"/>
                </a:ext>
              </a:extLst>
            </p:cNvPr>
            <p:cNvSpPr/>
            <p:nvPr/>
          </p:nvSpPr>
          <p:spPr>
            <a:xfrm>
              <a:off x="-1016975" y="7029138"/>
              <a:ext cx="538775" cy="446825"/>
            </a:xfrm>
            <a:custGeom>
              <a:avLst/>
              <a:gdLst/>
              <a:ahLst/>
              <a:cxnLst/>
              <a:rect l="l" t="t" r="r" b="b"/>
              <a:pathLst>
                <a:path w="21551" h="17873" extrusionOk="0">
                  <a:moveTo>
                    <a:pt x="11165" y="1"/>
                  </a:moveTo>
                  <a:cubicBezTo>
                    <a:pt x="7989" y="1"/>
                    <a:pt x="6566" y="851"/>
                    <a:pt x="6566" y="851"/>
                  </a:cubicBezTo>
                  <a:cubicBezTo>
                    <a:pt x="6566" y="851"/>
                    <a:pt x="3131" y="1246"/>
                    <a:pt x="1581" y="3799"/>
                  </a:cubicBezTo>
                  <a:cubicBezTo>
                    <a:pt x="0" y="6352"/>
                    <a:pt x="61" y="8389"/>
                    <a:pt x="61" y="8389"/>
                  </a:cubicBezTo>
                  <a:cubicBezTo>
                    <a:pt x="61" y="8389"/>
                    <a:pt x="1034" y="9149"/>
                    <a:pt x="3070" y="9301"/>
                  </a:cubicBezTo>
                  <a:cubicBezTo>
                    <a:pt x="3162" y="9301"/>
                    <a:pt x="3253" y="9301"/>
                    <a:pt x="3314" y="9331"/>
                  </a:cubicBezTo>
                  <a:lnTo>
                    <a:pt x="3283" y="10669"/>
                  </a:lnTo>
                  <a:cubicBezTo>
                    <a:pt x="7721" y="14225"/>
                    <a:pt x="12979" y="16869"/>
                    <a:pt x="18451" y="17872"/>
                  </a:cubicBezTo>
                  <a:lnTo>
                    <a:pt x="17964" y="9210"/>
                  </a:lnTo>
                  <a:cubicBezTo>
                    <a:pt x="17964" y="9210"/>
                    <a:pt x="19940" y="8815"/>
                    <a:pt x="21551" y="6808"/>
                  </a:cubicBezTo>
                  <a:cubicBezTo>
                    <a:pt x="21551" y="6808"/>
                    <a:pt x="19636" y="1003"/>
                    <a:pt x="14286" y="243"/>
                  </a:cubicBezTo>
                  <a:cubicBezTo>
                    <a:pt x="13101" y="69"/>
                    <a:pt x="12063" y="1"/>
                    <a:pt x="11165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921;p80">
              <a:extLst>
                <a:ext uri="{FF2B5EF4-FFF2-40B4-BE49-F238E27FC236}">
                  <a16:creationId xmlns="" xmlns:a16="http://schemas.microsoft.com/office/drawing/2014/main" id="{B94E0FFF-DF62-4147-8DD4-C97934574419}"/>
                </a:ext>
              </a:extLst>
            </p:cNvPr>
            <p:cNvSpPr/>
            <p:nvPr/>
          </p:nvSpPr>
          <p:spPr>
            <a:xfrm>
              <a:off x="-927000" y="7136863"/>
              <a:ext cx="333125" cy="290575"/>
            </a:xfrm>
            <a:custGeom>
              <a:avLst/>
              <a:gdLst/>
              <a:ahLst/>
              <a:cxnLst/>
              <a:rect l="l" t="t" r="r" b="b"/>
              <a:pathLst>
                <a:path w="13325" h="11623" extrusionOk="0">
                  <a:moveTo>
                    <a:pt x="10432" y="1"/>
                  </a:moveTo>
                  <a:cubicBezTo>
                    <a:pt x="10386" y="1"/>
                    <a:pt x="10340" y="3"/>
                    <a:pt x="10292" y="7"/>
                  </a:cubicBezTo>
                  <a:cubicBezTo>
                    <a:pt x="7253" y="281"/>
                    <a:pt x="6918" y="4961"/>
                    <a:pt x="6918" y="4961"/>
                  </a:cubicBezTo>
                  <a:cubicBezTo>
                    <a:pt x="6918" y="4961"/>
                    <a:pt x="5887" y="2216"/>
                    <a:pt x="4208" y="2216"/>
                  </a:cubicBezTo>
                  <a:cubicBezTo>
                    <a:pt x="3673" y="2216"/>
                    <a:pt x="3073" y="2495"/>
                    <a:pt x="2420" y="3229"/>
                  </a:cubicBezTo>
                  <a:cubicBezTo>
                    <a:pt x="1" y="7469"/>
                    <a:pt x="6589" y="11622"/>
                    <a:pt x="7052" y="11622"/>
                  </a:cubicBezTo>
                  <a:cubicBezTo>
                    <a:pt x="7060" y="11622"/>
                    <a:pt x="7066" y="11621"/>
                    <a:pt x="7070" y="11618"/>
                  </a:cubicBezTo>
                  <a:cubicBezTo>
                    <a:pt x="12098" y="8446"/>
                    <a:pt x="13325" y="1"/>
                    <a:pt x="10432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922;p80">
              <a:extLst>
                <a:ext uri="{FF2B5EF4-FFF2-40B4-BE49-F238E27FC236}">
                  <a16:creationId xmlns="" xmlns:a16="http://schemas.microsoft.com/office/drawing/2014/main" id="{AE277B5B-FF46-4793-946A-9D5859162540}"/>
                </a:ext>
              </a:extLst>
            </p:cNvPr>
            <p:cNvSpPr/>
            <p:nvPr/>
          </p:nvSpPr>
          <p:spPr>
            <a:xfrm>
              <a:off x="-683375" y="7017013"/>
              <a:ext cx="124625" cy="405000"/>
            </a:xfrm>
            <a:custGeom>
              <a:avLst/>
              <a:gdLst/>
              <a:ahLst/>
              <a:cxnLst/>
              <a:rect l="l" t="t" r="r" b="b"/>
              <a:pathLst>
                <a:path w="4985" h="16200" extrusionOk="0">
                  <a:moveTo>
                    <a:pt x="1112" y="1"/>
                  </a:moveTo>
                  <a:cubicBezTo>
                    <a:pt x="986" y="1"/>
                    <a:pt x="868" y="10"/>
                    <a:pt x="760" y="29"/>
                  </a:cubicBezTo>
                  <a:cubicBezTo>
                    <a:pt x="486" y="1366"/>
                    <a:pt x="0" y="4315"/>
                    <a:pt x="274" y="6685"/>
                  </a:cubicBezTo>
                  <a:cubicBezTo>
                    <a:pt x="821" y="11701"/>
                    <a:pt x="2523" y="13555"/>
                    <a:pt x="4894" y="16199"/>
                  </a:cubicBezTo>
                  <a:cubicBezTo>
                    <a:pt x="4985" y="14832"/>
                    <a:pt x="4559" y="12278"/>
                    <a:pt x="4559" y="12278"/>
                  </a:cubicBezTo>
                  <a:cubicBezTo>
                    <a:pt x="4559" y="12278"/>
                    <a:pt x="3465" y="7871"/>
                    <a:pt x="3252" y="5956"/>
                  </a:cubicBezTo>
                  <a:cubicBezTo>
                    <a:pt x="3009" y="4011"/>
                    <a:pt x="3678" y="819"/>
                    <a:pt x="3678" y="819"/>
                  </a:cubicBezTo>
                  <a:cubicBezTo>
                    <a:pt x="2727" y="280"/>
                    <a:pt x="1799" y="1"/>
                    <a:pt x="11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923;p80">
              <a:extLst>
                <a:ext uri="{FF2B5EF4-FFF2-40B4-BE49-F238E27FC236}">
                  <a16:creationId xmlns="" xmlns:a16="http://schemas.microsoft.com/office/drawing/2014/main" id="{3053FAE9-64AF-4521-8124-8DC3B7C97752}"/>
                </a:ext>
              </a:extLst>
            </p:cNvPr>
            <p:cNvSpPr/>
            <p:nvPr/>
          </p:nvSpPr>
          <p:spPr>
            <a:xfrm>
              <a:off x="-710750" y="7017713"/>
              <a:ext cx="149725" cy="423300"/>
            </a:xfrm>
            <a:custGeom>
              <a:avLst/>
              <a:gdLst/>
              <a:ahLst/>
              <a:cxnLst/>
              <a:rect l="l" t="t" r="r" b="b"/>
              <a:pathLst>
                <a:path w="5989" h="16932" extrusionOk="0">
                  <a:moveTo>
                    <a:pt x="1855" y="1"/>
                  </a:moveTo>
                  <a:cubicBezTo>
                    <a:pt x="1490" y="92"/>
                    <a:pt x="1217" y="244"/>
                    <a:pt x="1126" y="548"/>
                  </a:cubicBezTo>
                  <a:cubicBezTo>
                    <a:pt x="882" y="1399"/>
                    <a:pt x="1" y="4743"/>
                    <a:pt x="1095" y="9363"/>
                  </a:cubicBezTo>
                  <a:cubicBezTo>
                    <a:pt x="2159" y="13983"/>
                    <a:pt x="5837" y="16931"/>
                    <a:pt x="5837" y="16931"/>
                  </a:cubicBezTo>
                  <a:cubicBezTo>
                    <a:pt x="5928" y="16779"/>
                    <a:pt x="5989" y="16536"/>
                    <a:pt x="5989" y="16202"/>
                  </a:cubicBezTo>
                  <a:cubicBezTo>
                    <a:pt x="3618" y="13527"/>
                    <a:pt x="1916" y="11673"/>
                    <a:pt x="1369" y="6688"/>
                  </a:cubicBezTo>
                  <a:cubicBezTo>
                    <a:pt x="1095" y="4287"/>
                    <a:pt x="1581" y="1338"/>
                    <a:pt x="1855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924;p80">
              <a:extLst>
                <a:ext uri="{FF2B5EF4-FFF2-40B4-BE49-F238E27FC236}">
                  <a16:creationId xmlns="" xmlns:a16="http://schemas.microsoft.com/office/drawing/2014/main" id="{F56DE168-3319-4FE3-9129-56FCFE3B6A5C}"/>
                </a:ext>
              </a:extLst>
            </p:cNvPr>
            <p:cNvSpPr/>
            <p:nvPr/>
          </p:nvSpPr>
          <p:spPr>
            <a:xfrm>
              <a:off x="-567875" y="7216813"/>
              <a:ext cx="117050" cy="129975"/>
            </a:xfrm>
            <a:custGeom>
              <a:avLst/>
              <a:gdLst/>
              <a:ahLst/>
              <a:cxnLst/>
              <a:rect l="l" t="t" r="r" b="b"/>
              <a:pathLst>
                <a:path w="4682" h="5199" extrusionOk="0">
                  <a:moveTo>
                    <a:pt x="2918" y="1"/>
                  </a:moveTo>
                  <a:cubicBezTo>
                    <a:pt x="2189" y="852"/>
                    <a:pt x="0" y="1703"/>
                    <a:pt x="0" y="1703"/>
                  </a:cubicBezTo>
                  <a:lnTo>
                    <a:pt x="61" y="2858"/>
                  </a:lnTo>
                  <a:cubicBezTo>
                    <a:pt x="61" y="2858"/>
                    <a:pt x="1785" y="4612"/>
                    <a:pt x="2970" y="5180"/>
                  </a:cubicBezTo>
                  <a:lnTo>
                    <a:pt x="2970" y="5180"/>
                  </a:lnTo>
                  <a:cubicBezTo>
                    <a:pt x="2912" y="5117"/>
                    <a:pt x="2962" y="4842"/>
                    <a:pt x="4681" y="3648"/>
                  </a:cubicBezTo>
                  <a:cubicBezTo>
                    <a:pt x="3861" y="1824"/>
                    <a:pt x="2918" y="1"/>
                    <a:pt x="2918" y="1"/>
                  </a:cubicBezTo>
                  <a:close/>
                  <a:moveTo>
                    <a:pt x="2970" y="5180"/>
                  </a:moveTo>
                  <a:cubicBezTo>
                    <a:pt x="2986" y="5197"/>
                    <a:pt x="3009" y="5198"/>
                    <a:pt x="3009" y="5198"/>
                  </a:cubicBezTo>
                  <a:cubicBezTo>
                    <a:pt x="2996" y="5192"/>
                    <a:pt x="2983" y="5186"/>
                    <a:pt x="2970" y="518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925;p80">
              <a:extLst>
                <a:ext uri="{FF2B5EF4-FFF2-40B4-BE49-F238E27FC236}">
                  <a16:creationId xmlns="" xmlns:a16="http://schemas.microsoft.com/office/drawing/2014/main" id="{B82C910F-0DF5-434E-9AA4-EBCF27AF6E2B}"/>
                </a:ext>
              </a:extLst>
            </p:cNvPr>
            <p:cNvSpPr/>
            <p:nvPr/>
          </p:nvSpPr>
          <p:spPr>
            <a:xfrm>
              <a:off x="-728975" y="7189338"/>
              <a:ext cx="313400" cy="279850"/>
            </a:xfrm>
            <a:custGeom>
              <a:avLst/>
              <a:gdLst/>
              <a:ahLst/>
              <a:cxnLst/>
              <a:rect l="l" t="t" r="r" b="b"/>
              <a:pathLst>
                <a:path w="12536" h="11194" extrusionOk="0">
                  <a:moveTo>
                    <a:pt x="2069" y="0"/>
                  </a:moveTo>
                  <a:cubicBezTo>
                    <a:pt x="1989" y="0"/>
                    <a:pt x="1917" y="20"/>
                    <a:pt x="1855" y="66"/>
                  </a:cubicBezTo>
                  <a:cubicBezTo>
                    <a:pt x="1459" y="370"/>
                    <a:pt x="2128" y="1282"/>
                    <a:pt x="2128" y="1282"/>
                  </a:cubicBezTo>
                  <a:cubicBezTo>
                    <a:pt x="2128" y="1282"/>
                    <a:pt x="1523" y="630"/>
                    <a:pt x="1168" y="630"/>
                  </a:cubicBezTo>
                  <a:cubicBezTo>
                    <a:pt x="1117" y="630"/>
                    <a:pt x="1072" y="644"/>
                    <a:pt x="1034" y="674"/>
                  </a:cubicBezTo>
                  <a:cubicBezTo>
                    <a:pt x="760" y="917"/>
                    <a:pt x="1307" y="1829"/>
                    <a:pt x="1307" y="1829"/>
                  </a:cubicBezTo>
                  <a:cubicBezTo>
                    <a:pt x="1307" y="1829"/>
                    <a:pt x="801" y="1210"/>
                    <a:pt x="466" y="1210"/>
                  </a:cubicBezTo>
                  <a:cubicBezTo>
                    <a:pt x="374" y="1210"/>
                    <a:pt x="296" y="1256"/>
                    <a:pt x="244" y="1373"/>
                  </a:cubicBezTo>
                  <a:cubicBezTo>
                    <a:pt x="0" y="1920"/>
                    <a:pt x="1551" y="3926"/>
                    <a:pt x="1551" y="3926"/>
                  </a:cubicBezTo>
                  <a:cubicBezTo>
                    <a:pt x="2037" y="4747"/>
                    <a:pt x="2766" y="5476"/>
                    <a:pt x="2766" y="5476"/>
                  </a:cubicBezTo>
                  <a:cubicBezTo>
                    <a:pt x="5411" y="8820"/>
                    <a:pt x="8146" y="10856"/>
                    <a:pt x="9757" y="11160"/>
                  </a:cubicBezTo>
                  <a:cubicBezTo>
                    <a:pt x="9876" y="11183"/>
                    <a:pt x="9991" y="11193"/>
                    <a:pt x="10105" y="11193"/>
                  </a:cubicBezTo>
                  <a:cubicBezTo>
                    <a:pt x="11535" y="11193"/>
                    <a:pt x="12536" y="9488"/>
                    <a:pt x="12311" y="7939"/>
                  </a:cubicBezTo>
                  <a:cubicBezTo>
                    <a:pt x="12189" y="7270"/>
                    <a:pt x="11703" y="5993"/>
                    <a:pt x="11125" y="4747"/>
                  </a:cubicBezTo>
                  <a:cubicBezTo>
                    <a:pt x="9423" y="5932"/>
                    <a:pt x="9362" y="6206"/>
                    <a:pt x="9423" y="6297"/>
                  </a:cubicBezTo>
                  <a:cubicBezTo>
                    <a:pt x="8177" y="5659"/>
                    <a:pt x="4377" y="1890"/>
                    <a:pt x="4377" y="1890"/>
                  </a:cubicBezTo>
                  <a:cubicBezTo>
                    <a:pt x="4377" y="1890"/>
                    <a:pt x="4499" y="1525"/>
                    <a:pt x="4377" y="917"/>
                  </a:cubicBezTo>
                  <a:cubicBezTo>
                    <a:pt x="4346" y="708"/>
                    <a:pt x="4279" y="632"/>
                    <a:pt x="4194" y="632"/>
                  </a:cubicBezTo>
                  <a:cubicBezTo>
                    <a:pt x="4032" y="632"/>
                    <a:pt x="3807" y="910"/>
                    <a:pt x="3648" y="1069"/>
                  </a:cubicBezTo>
                  <a:cubicBezTo>
                    <a:pt x="3359" y="807"/>
                    <a:pt x="2572" y="0"/>
                    <a:pt x="2069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26;p80">
              <a:extLst>
                <a:ext uri="{FF2B5EF4-FFF2-40B4-BE49-F238E27FC236}">
                  <a16:creationId xmlns="" xmlns:a16="http://schemas.microsoft.com/office/drawing/2014/main" id="{183C2E69-04A8-4191-8A22-184C0ED0777C}"/>
                </a:ext>
              </a:extLst>
            </p:cNvPr>
            <p:cNvSpPr/>
            <p:nvPr/>
          </p:nvSpPr>
          <p:spPr>
            <a:xfrm>
              <a:off x="-1115000" y="6757763"/>
              <a:ext cx="107925" cy="68575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2360" y="1"/>
                  </a:moveTo>
                  <a:cubicBezTo>
                    <a:pt x="1524" y="1"/>
                    <a:pt x="688" y="247"/>
                    <a:pt x="0" y="733"/>
                  </a:cubicBezTo>
                  <a:cubicBezTo>
                    <a:pt x="139" y="1746"/>
                    <a:pt x="975" y="2742"/>
                    <a:pt x="2562" y="2742"/>
                  </a:cubicBezTo>
                  <a:cubicBezTo>
                    <a:pt x="3069" y="2742"/>
                    <a:pt x="3654" y="2640"/>
                    <a:pt x="4317" y="2405"/>
                  </a:cubicBezTo>
                  <a:lnTo>
                    <a:pt x="4317" y="490"/>
                  </a:lnTo>
                  <a:cubicBezTo>
                    <a:pt x="3717" y="163"/>
                    <a:pt x="3038" y="1"/>
                    <a:pt x="236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927;p80">
              <a:extLst>
                <a:ext uri="{FF2B5EF4-FFF2-40B4-BE49-F238E27FC236}">
                  <a16:creationId xmlns="" xmlns:a16="http://schemas.microsoft.com/office/drawing/2014/main" id="{8946DC51-F859-49C7-B7E8-AB6E095770F6}"/>
                </a:ext>
              </a:extLst>
            </p:cNvPr>
            <p:cNvSpPr/>
            <p:nvPr/>
          </p:nvSpPr>
          <p:spPr>
            <a:xfrm>
              <a:off x="-1118050" y="6719013"/>
              <a:ext cx="110975" cy="57100"/>
            </a:xfrm>
            <a:custGeom>
              <a:avLst/>
              <a:gdLst/>
              <a:ahLst/>
              <a:cxnLst/>
              <a:rect l="l" t="t" r="r" b="b"/>
              <a:pathLst>
                <a:path w="4439" h="2284" extrusionOk="0">
                  <a:moveTo>
                    <a:pt x="2298" y="1"/>
                  </a:moveTo>
                  <a:cubicBezTo>
                    <a:pt x="1859" y="1"/>
                    <a:pt x="1386" y="99"/>
                    <a:pt x="913" y="368"/>
                  </a:cubicBezTo>
                  <a:cubicBezTo>
                    <a:pt x="274" y="763"/>
                    <a:pt x="1" y="1523"/>
                    <a:pt x="122" y="2283"/>
                  </a:cubicBezTo>
                  <a:cubicBezTo>
                    <a:pt x="810" y="1797"/>
                    <a:pt x="1646" y="1551"/>
                    <a:pt x="2482" y="1551"/>
                  </a:cubicBezTo>
                  <a:cubicBezTo>
                    <a:pt x="3160" y="1551"/>
                    <a:pt x="3839" y="1713"/>
                    <a:pt x="4439" y="2040"/>
                  </a:cubicBezTo>
                  <a:lnTo>
                    <a:pt x="4439" y="733"/>
                  </a:lnTo>
                  <a:cubicBezTo>
                    <a:pt x="4439" y="733"/>
                    <a:pt x="3495" y="1"/>
                    <a:pt x="2298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928;p80">
              <a:extLst>
                <a:ext uri="{FF2B5EF4-FFF2-40B4-BE49-F238E27FC236}">
                  <a16:creationId xmlns="" xmlns:a16="http://schemas.microsoft.com/office/drawing/2014/main" id="{E2D106EB-F852-4B5E-A71E-E701956EFDB7}"/>
                </a:ext>
              </a:extLst>
            </p:cNvPr>
            <p:cNvSpPr/>
            <p:nvPr/>
          </p:nvSpPr>
          <p:spPr>
            <a:xfrm>
              <a:off x="-1083100" y="6760788"/>
              <a:ext cx="66900" cy="57100"/>
            </a:xfrm>
            <a:custGeom>
              <a:avLst/>
              <a:gdLst/>
              <a:ahLst/>
              <a:cxnLst/>
              <a:rect l="l" t="t" r="r" b="b"/>
              <a:pathLst>
                <a:path w="2676" h="2284" extrusionOk="0">
                  <a:moveTo>
                    <a:pt x="1146" y="0"/>
                  </a:moveTo>
                  <a:cubicBezTo>
                    <a:pt x="766" y="0"/>
                    <a:pt x="373" y="82"/>
                    <a:pt x="31" y="156"/>
                  </a:cubicBezTo>
                  <a:cubicBezTo>
                    <a:pt x="1" y="187"/>
                    <a:pt x="1" y="217"/>
                    <a:pt x="31" y="217"/>
                  </a:cubicBezTo>
                  <a:cubicBezTo>
                    <a:pt x="388" y="217"/>
                    <a:pt x="796" y="137"/>
                    <a:pt x="1179" y="137"/>
                  </a:cubicBezTo>
                  <a:cubicBezTo>
                    <a:pt x="1580" y="137"/>
                    <a:pt x="1956" y="224"/>
                    <a:pt x="2220" y="582"/>
                  </a:cubicBezTo>
                  <a:cubicBezTo>
                    <a:pt x="2554" y="1038"/>
                    <a:pt x="2493" y="1676"/>
                    <a:pt x="2524" y="2193"/>
                  </a:cubicBezTo>
                  <a:cubicBezTo>
                    <a:pt x="2524" y="2253"/>
                    <a:pt x="2562" y="2284"/>
                    <a:pt x="2600" y="2284"/>
                  </a:cubicBezTo>
                  <a:cubicBezTo>
                    <a:pt x="2638" y="2284"/>
                    <a:pt x="2676" y="2253"/>
                    <a:pt x="2676" y="2193"/>
                  </a:cubicBezTo>
                  <a:cubicBezTo>
                    <a:pt x="2676" y="1585"/>
                    <a:pt x="2676" y="855"/>
                    <a:pt x="2220" y="369"/>
                  </a:cubicBezTo>
                  <a:cubicBezTo>
                    <a:pt x="1925" y="89"/>
                    <a:pt x="1542" y="0"/>
                    <a:pt x="11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929;p80">
              <a:extLst>
                <a:ext uri="{FF2B5EF4-FFF2-40B4-BE49-F238E27FC236}">
                  <a16:creationId xmlns="" xmlns:a16="http://schemas.microsoft.com/office/drawing/2014/main" id="{8FB447BC-1017-430E-B6FB-339963D0D6AB}"/>
                </a:ext>
              </a:extLst>
            </p:cNvPr>
            <p:cNvSpPr/>
            <p:nvPr/>
          </p:nvSpPr>
          <p:spPr>
            <a:xfrm>
              <a:off x="-1054700" y="6776563"/>
              <a:ext cx="39100" cy="23575"/>
            </a:xfrm>
            <a:custGeom>
              <a:avLst/>
              <a:gdLst/>
              <a:ahLst/>
              <a:cxnLst/>
              <a:rect l="l" t="t" r="r" b="b"/>
              <a:pathLst>
                <a:path w="1564" h="943" extrusionOk="0">
                  <a:moveTo>
                    <a:pt x="552" y="1"/>
                  </a:moveTo>
                  <a:cubicBezTo>
                    <a:pt x="390" y="1"/>
                    <a:pt x="220" y="58"/>
                    <a:pt x="50" y="194"/>
                  </a:cubicBezTo>
                  <a:cubicBezTo>
                    <a:pt x="1" y="243"/>
                    <a:pt x="32" y="293"/>
                    <a:pt x="78" y="293"/>
                  </a:cubicBezTo>
                  <a:cubicBezTo>
                    <a:pt x="89" y="293"/>
                    <a:pt x="100" y="291"/>
                    <a:pt x="111" y="285"/>
                  </a:cubicBezTo>
                  <a:cubicBezTo>
                    <a:pt x="264" y="229"/>
                    <a:pt x="404" y="193"/>
                    <a:pt x="535" y="193"/>
                  </a:cubicBezTo>
                  <a:cubicBezTo>
                    <a:pt x="689" y="193"/>
                    <a:pt x="830" y="244"/>
                    <a:pt x="962" y="376"/>
                  </a:cubicBezTo>
                  <a:cubicBezTo>
                    <a:pt x="1145" y="528"/>
                    <a:pt x="1266" y="741"/>
                    <a:pt x="1388" y="923"/>
                  </a:cubicBezTo>
                  <a:cubicBezTo>
                    <a:pt x="1402" y="937"/>
                    <a:pt x="1418" y="943"/>
                    <a:pt x="1436" y="943"/>
                  </a:cubicBezTo>
                  <a:cubicBezTo>
                    <a:pt x="1496" y="943"/>
                    <a:pt x="1563" y="872"/>
                    <a:pt x="1540" y="802"/>
                  </a:cubicBezTo>
                  <a:cubicBezTo>
                    <a:pt x="1343" y="385"/>
                    <a:pt x="971" y="1"/>
                    <a:pt x="5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930;p80">
              <a:extLst>
                <a:ext uri="{FF2B5EF4-FFF2-40B4-BE49-F238E27FC236}">
                  <a16:creationId xmlns="" xmlns:a16="http://schemas.microsoft.com/office/drawing/2014/main" id="{FB193998-42FD-4C87-89CF-5C09E8347F90}"/>
                </a:ext>
              </a:extLst>
            </p:cNvPr>
            <p:cNvSpPr/>
            <p:nvPr/>
          </p:nvSpPr>
          <p:spPr>
            <a:xfrm>
              <a:off x="-517725" y="6757763"/>
              <a:ext cx="107925" cy="68575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1970" y="1"/>
                  </a:moveTo>
                  <a:cubicBezTo>
                    <a:pt x="1294" y="1"/>
                    <a:pt x="613" y="163"/>
                    <a:pt x="0" y="490"/>
                  </a:cubicBezTo>
                  <a:lnTo>
                    <a:pt x="0" y="2405"/>
                  </a:lnTo>
                  <a:cubicBezTo>
                    <a:pt x="663" y="2640"/>
                    <a:pt x="1248" y="2742"/>
                    <a:pt x="1755" y="2742"/>
                  </a:cubicBezTo>
                  <a:cubicBezTo>
                    <a:pt x="3342" y="2742"/>
                    <a:pt x="4178" y="1746"/>
                    <a:pt x="4317" y="733"/>
                  </a:cubicBezTo>
                  <a:cubicBezTo>
                    <a:pt x="3629" y="247"/>
                    <a:pt x="2802" y="1"/>
                    <a:pt x="197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931;p80">
              <a:extLst>
                <a:ext uri="{FF2B5EF4-FFF2-40B4-BE49-F238E27FC236}">
                  <a16:creationId xmlns="" xmlns:a16="http://schemas.microsoft.com/office/drawing/2014/main" id="{55D9BC2B-D407-4A40-8C20-0E002922859A}"/>
                </a:ext>
              </a:extLst>
            </p:cNvPr>
            <p:cNvSpPr/>
            <p:nvPr/>
          </p:nvSpPr>
          <p:spPr>
            <a:xfrm>
              <a:off x="-517725" y="6725613"/>
              <a:ext cx="110975" cy="50500"/>
            </a:xfrm>
            <a:custGeom>
              <a:avLst/>
              <a:gdLst/>
              <a:ahLst/>
              <a:cxnLst/>
              <a:rect l="l" t="t" r="r" b="b"/>
              <a:pathLst>
                <a:path w="4439" h="2020" extrusionOk="0">
                  <a:moveTo>
                    <a:pt x="1472" y="0"/>
                  </a:moveTo>
                  <a:cubicBezTo>
                    <a:pt x="565" y="0"/>
                    <a:pt x="0" y="469"/>
                    <a:pt x="0" y="469"/>
                  </a:cubicBezTo>
                  <a:lnTo>
                    <a:pt x="0" y="1776"/>
                  </a:lnTo>
                  <a:cubicBezTo>
                    <a:pt x="613" y="1449"/>
                    <a:pt x="1294" y="1287"/>
                    <a:pt x="1972" y="1287"/>
                  </a:cubicBezTo>
                  <a:cubicBezTo>
                    <a:pt x="2808" y="1287"/>
                    <a:pt x="3642" y="1533"/>
                    <a:pt x="4347" y="2019"/>
                  </a:cubicBezTo>
                  <a:cubicBezTo>
                    <a:pt x="4438" y="1259"/>
                    <a:pt x="3648" y="803"/>
                    <a:pt x="3010" y="439"/>
                  </a:cubicBezTo>
                  <a:cubicBezTo>
                    <a:pt x="2434" y="111"/>
                    <a:pt x="1913" y="0"/>
                    <a:pt x="147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932;p80">
              <a:extLst>
                <a:ext uri="{FF2B5EF4-FFF2-40B4-BE49-F238E27FC236}">
                  <a16:creationId xmlns="" xmlns:a16="http://schemas.microsoft.com/office/drawing/2014/main" id="{764DE890-62DF-4514-A04D-475DDC77D675}"/>
                </a:ext>
              </a:extLst>
            </p:cNvPr>
            <p:cNvSpPr/>
            <p:nvPr/>
          </p:nvSpPr>
          <p:spPr>
            <a:xfrm>
              <a:off x="-508600" y="6760788"/>
              <a:ext cx="66875" cy="57100"/>
            </a:xfrm>
            <a:custGeom>
              <a:avLst/>
              <a:gdLst/>
              <a:ahLst/>
              <a:cxnLst/>
              <a:rect l="l" t="t" r="r" b="b"/>
              <a:pathLst>
                <a:path w="2675" h="2284" extrusionOk="0">
                  <a:moveTo>
                    <a:pt x="1542" y="0"/>
                  </a:moveTo>
                  <a:cubicBezTo>
                    <a:pt x="1142" y="0"/>
                    <a:pt x="751" y="89"/>
                    <a:pt x="456" y="369"/>
                  </a:cubicBezTo>
                  <a:cubicBezTo>
                    <a:pt x="0" y="855"/>
                    <a:pt x="0" y="1585"/>
                    <a:pt x="0" y="2193"/>
                  </a:cubicBezTo>
                  <a:cubicBezTo>
                    <a:pt x="15" y="2253"/>
                    <a:pt x="61" y="2284"/>
                    <a:pt x="103" y="2284"/>
                  </a:cubicBezTo>
                  <a:cubicBezTo>
                    <a:pt x="145" y="2284"/>
                    <a:pt x="182" y="2253"/>
                    <a:pt x="182" y="2193"/>
                  </a:cubicBezTo>
                  <a:cubicBezTo>
                    <a:pt x="182" y="1676"/>
                    <a:pt x="152" y="1038"/>
                    <a:pt x="456" y="582"/>
                  </a:cubicBezTo>
                  <a:cubicBezTo>
                    <a:pt x="714" y="217"/>
                    <a:pt x="1087" y="126"/>
                    <a:pt x="1482" y="126"/>
                  </a:cubicBezTo>
                  <a:cubicBezTo>
                    <a:pt x="1877" y="126"/>
                    <a:pt x="2295" y="217"/>
                    <a:pt x="2645" y="217"/>
                  </a:cubicBezTo>
                  <a:cubicBezTo>
                    <a:pt x="2675" y="217"/>
                    <a:pt x="2675" y="187"/>
                    <a:pt x="2645" y="156"/>
                  </a:cubicBezTo>
                  <a:cubicBezTo>
                    <a:pt x="2318" y="82"/>
                    <a:pt x="1925" y="0"/>
                    <a:pt x="154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933;p80">
              <a:extLst>
                <a:ext uri="{FF2B5EF4-FFF2-40B4-BE49-F238E27FC236}">
                  <a16:creationId xmlns="" xmlns:a16="http://schemas.microsoft.com/office/drawing/2014/main" id="{99A0765D-03B4-410F-81C5-693845C1243C}"/>
                </a:ext>
              </a:extLst>
            </p:cNvPr>
            <p:cNvSpPr/>
            <p:nvPr/>
          </p:nvSpPr>
          <p:spPr>
            <a:xfrm>
              <a:off x="-508450" y="6776888"/>
              <a:ext cx="38350" cy="23250"/>
            </a:xfrm>
            <a:custGeom>
              <a:avLst/>
              <a:gdLst/>
              <a:ahLst/>
              <a:cxnLst/>
              <a:rect l="l" t="t" r="r" b="b"/>
              <a:pathLst>
                <a:path w="1534" h="930" extrusionOk="0">
                  <a:moveTo>
                    <a:pt x="1000" y="1"/>
                  </a:moveTo>
                  <a:cubicBezTo>
                    <a:pt x="583" y="1"/>
                    <a:pt x="200" y="371"/>
                    <a:pt x="25" y="789"/>
                  </a:cubicBezTo>
                  <a:cubicBezTo>
                    <a:pt x="1" y="859"/>
                    <a:pt x="50" y="930"/>
                    <a:pt x="102" y="930"/>
                  </a:cubicBezTo>
                  <a:cubicBezTo>
                    <a:pt x="117" y="930"/>
                    <a:pt x="132" y="924"/>
                    <a:pt x="146" y="910"/>
                  </a:cubicBezTo>
                  <a:cubicBezTo>
                    <a:pt x="298" y="728"/>
                    <a:pt x="389" y="515"/>
                    <a:pt x="572" y="363"/>
                  </a:cubicBezTo>
                  <a:cubicBezTo>
                    <a:pt x="720" y="231"/>
                    <a:pt x="868" y="180"/>
                    <a:pt x="1022" y="180"/>
                  </a:cubicBezTo>
                  <a:cubicBezTo>
                    <a:pt x="1151" y="180"/>
                    <a:pt x="1284" y="216"/>
                    <a:pt x="1423" y="272"/>
                  </a:cubicBezTo>
                  <a:cubicBezTo>
                    <a:pt x="1434" y="278"/>
                    <a:pt x="1445" y="280"/>
                    <a:pt x="1455" y="280"/>
                  </a:cubicBezTo>
                  <a:cubicBezTo>
                    <a:pt x="1502" y="280"/>
                    <a:pt x="1533" y="230"/>
                    <a:pt x="1484" y="181"/>
                  </a:cubicBezTo>
                  <a:cubicBezTo>
                    <a:pt x="1324" y="55"/>
                    <a:pt x="1160" y="1"/>
                    <a:pt x="100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934;p80">
              <a:extLst>
                <a:ext uri="{FF2B5EF4-FFF2-40B4-BE49-F238E27FC236}">
                  <a16:creationId xmlns="" xmlns:a16="http://schemas.microsoft.com/office/drawing/2014/main" id="{96AEFB70-0F7A-45A3-8AB3-968E320BBA1A}"/>
                </a:ext>
              </a:extLst>
            </p:cNvPr>
            <p:cNvSpPr/>
            <p:nvPr/>
          </p:nvSpPr>
          <p:spPr>
            <a:xfrm>
              <a:off x="-813325" y="7000238"/>
              <a:ext cx="126175" cy="64675"/>
            </a:xfrm>
            <a:custGeom>
              <a:avLst/>
              <a:gdLst/>
              <a:ahLst/>
              <a:cxnLst/>
              <a:rect l="l" t="t" r="r" b="b"/>
              <a:pathLst>
                <a:path w="5047" h="2587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374" y="122"/>
                    <a:pt x="1763" y="396"/>
                    <a:pt x="183" y="943"/>
                  </a:cubicBezTo>
                  <a:cubicBezTo>
                    <a:pt x="122" y="1095"/>
                    <a:pt x="92" y="1277"/>
                    <a:pt x="0" y="1429"/>
                  </a:cubicBezTo>
                  <a:cubicBezTo>
                    <a:pt x="0" y="1429"/>
                    <a:pt x="1083" y="2587"/>
                    <a:pt x="2708" y="2587"/>
                  </a:cubicBezTo>
                  <a:cubicBezTo>
                    <a:pt x="3394" y="2587"/>
                    <a:pt x="4177" y="2381"/>
                    <a:pt x="5016" y="1794"/>
                  </a:cubicBezTo>
                  <a:cubicBezTo>
                    <a:pt x="5016" y="1794"/>
                    <a:pt x="495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935;p80">
              <a:extLst>
                <a:ext uri="{FF2B5EF4-FFF2-40B4-BE49-F238E27FC236}">
                  <a16:creationId xmlns="" xmlns:a16="http://schemas.microsoft.com/office/drawing/2014/main" id="{FD15E9EB-8255-4584-B6F7-C58C84762F11}"/>
                </a:ext>
              </a:extLst>
            </p:cNvPr>
            <p:cNvSpPr/>
            <p:nvPr/>
          </p:nvSpPr>
          <p:spPr>
            <a:xfrm>
              <a:off x="-813325" y="6953138"/>
              <a:ext cx="135275" cy="70675"/>
            </a:xfrm>
            <a:custGeom>
              <a:avLst/>
              <a:gdLst/>
              <a:ahLst/>
              <a:cxnLst/>
              <a:rect l="l" t="t" r="r" b="b"/>
              <a:pathLst>
                <a:path w="5411" h="2827" extrusionOk="0">
                  <a:moveTo>
                    <a:pt x="5411" y="0"/>
                  </a:moveTo>
                  <a:lnTo>
                    <a:pt x="0" y="426"/>
                  </a:lnTo>
                  <a:cubicBezTo>
                    <a:pt x="0" y="426"/>
                    <a:pt x="426" y="1763"/>
                    <a:pt x="183" y="2827"/>
                  </a:cubicBezTo>
                  <a:cubicBezTo>
                    <a:pt x="1763" y="2280"/>
                    <a:pt x="3374" y="2006"/>
                    <a:pt x="5046" y="1885"/>
                  </a:cubicBezTo>
                  <a:cubicBezTo>
                    <a:pt x="5077" y="1277"/>
                    <a:pt x="5198" y="578"/>
                    <a:pt x="541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936;p80">
              <a:extLst>
                <a:ext uri="{FF2B5EF4-FFF2-40B4-BE49-F238E27FC236}">
                  <a16:creationId xmlns="" xmlns:a16="http://schemas.microsoft.com/office/drawing/2014/main" id="{9FD59722-E5B6-4454-9743-BE7AD8485751}"/>
                </a:ext>
              </a:extLst>
            </p:cNvPr>
            <p:cNvSpPr/>
            <p:nvPr/>
          </p:nvSpPr>
          <p:spPr>
            <a:xfrm>
              <a:off x="-1019000" y="6472613"/>
              <a:ext cx="522575" cy="492675"/>
            </a:xfrm>
            <a:custGeom>
              <a:avLst/>
              <a:gdLst/>
              <a:ahLst/>
              <a:cxnLst/>
              <a:rect l="l" t="t" r="r" b="b"/>
              <a:pathLst>
                <a:path w="20903" h="19707" extrusionOk="0">
                  <a:moveTo>
                    <a:pt x="7888" y="0"/>
                  </a:moveTo>
                  <a:cubicBezTo>
                    <a:pt x="3785" y="0"/>
                    <a:pt x="1" y="2090"/>
                    <a:pt x="203" y="9920"/>
                  </a:cubicBezTo>
                  <a:cubicBezTo>
                    <a:pt x="203" y="9920"/>
                    <a:pt x="81" y="13598"/>
                    <a:pt x="963" y="15422"/>
                  </a:cubicBezTo>
                  <a:cubicBezTo>
                    <a:pt x="1844" y="17246"/>
                    <a:pt x="4823" y="19282"/>
                    <a:pt x="8805" y="19647"/>
                  </a:cubicBezTo>
                  <a:cubicBezTo>
                    <a:pt x="9238" y="19687"/>
                    <a:pt x="9687" y="19707"/>
                    <a:pt x="10144" y="19707"/>
                  </a:cubicBezTo>
                  <a:cubicBezTo>
                    <a:pt x="13866" y="19707"/>
                    <a:pt x="18175" y="18392"/>
                    <a:pt x="19231" y="15847"/>
                  </a:cubicBezTo>
                  <a:cubicBezTo>
                    <a:pt x="20447" y="12960"/>
                    <a:pt x="20902" y="10984"/>
                    <a:pt x="20538" y="8066"/>
                  </a:cubicBezTo>
                  <a:cubicBezTo>
                    <a:pt x="20173" y="5148"/>
                    <a:pt x="20021" y="3841"/>
                    <a:pt x="17316" y="2534"/>
                  </a:cubicBezTo>
                  <a:cubicBezTo>
                    <a:pt x="15996" y="1896"/>
                    <a:pt x="11797" y="0"/>
                    <a:pt x="788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937;p80">
              <a:extLst>
                <a:ext uri="{FF2B5EF4-FFF2-40B4-BE49-F238E27FC236}">
                  <a16:creationId xmlns="" xmlns:a16="http://schemas.microsoft.com/office/drawing/2014/main" id="{62AA5B19-CCB6-4B8F-B7EB-9DE19AABE6DC}"/>
                </a:ext>
              </a:extLst>
            </p:cNvPr>
            <p:cNvSpPr/>
            <p:nvPr/>
          </p:nvSpPr>
          <p:spPr>
            <a:xfrm>
              <a:off x="-898425" y="6736563"/>
              <a:ext cx="28900" cy="34975"/>
            </a:xfrm>
            <a:custGeom>
              <a:avLst/>
              <a:gdLst/>
              <a:ahLst/>
              <a:cxnLst/>
              <a:rect l="l" t="t" r="r" b="b"/>
              <a:pathLst>
                <a:path w="1156" h="1399" extrusionOk="0">
                  <a:moveTo>
                    <a:pt x="578" y="1"/>
                  </a:moveTo>
                  <a:cubicBezTo>
                    <a:pt x="243" y="1"/>
                    <a:pt x="0" y="304"/>
                    <a:pt x="0" y="700"/>
                  </a:cubicBezTo>
                  <a:cubicBezTo>
                    <a:pt x="0" y="1095"/>
                    <a:pt x="243" y="1399"/>
                    <a:pt x="578" y="1399"/>
                  </a:cubicBezTo>
                  <a:cubicBezTo>
                    <a:pt x="912" y="1399"/>
                    <a:pt x="1155" y="1095"/>
                    <a:pt x="1155" y="700"/>
                  </a:cubicBezTo>
                  <a:cubicBezTo>
                    <a:pt x="1155" y="304"/>
                    <a:pt x="91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938;p80">
              <a:extLst>
                <a:ext uri="{FF2B5EF4-FFF2-40B4-BE49-F238E27FC236}">
                  <a16:creationId xmlns="" xmlns:a16="http://schemas.microsoft.com/office/drawing/2014/main" id="{12D5AE06-B423-434F-838D-07FE71A14316}"/>
                </a:ext>
              </a:extLst>
            </p:cNvPr>
            <p:cNvSpPr/>
            <p:nvPr/>
          </p:nvSpPr>
          <p:spPr>
            <a:xfrm>
              <a:off x="-658300" y="6736563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608" y="1"/>
                  </a:moveTo>
                  <a:cubicBezTo>
                    <a:pt x="274" y="1"/>
                    <a:pt x="0" y="335"/>
                    <a:pt x="0" y="700"/>
                  </a:cubicBezTo>
                  <a:cubicBezTo>
                    <a:pt x="0" y="1095"/>
                    <a:pt x="274" y="1429"/>
                    <a:pt x="608" y="1429"/>
                  </a:cubicBezTo>
                  <a:cubicBezTo>
                    <a:pt x="912" y="1429"/>
                    <a:pt x="1186" y="1095"/>
                    <a:pt x="1186" y="700"/>
                  </a:cubicBezTo>
                  <a:cubicBezTo>
                    <a:pt x="1186" y="335"/>
                    <a:pt x="912" y="1"/>
                    <a:pt x="60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939;p80">
              <a:extLst>
                <a:ext uri="{FF2B5EF4-FFF2-40B4-BE49-F238E27FC236}">
                  <a16:creationId xmlns="" xmlns:a16="http://schemas.microsoft.com/office/drawing/2014/main" id="{4906B13E-2178-4162-A8F0-D32B191C7D93}"/>
                </a:ext>
              </a:extLst>
            </p:cNvPr>
            <p:cNvSpPr/>
            <p:nvPr/>
          </p:nvSpPr>
          <p:spPr>
            <a:xfrm>
              <a:off x="-779900" y="6720038"/>
              <a:ext cx="36500" cy="63000"/>
            </a:xfrm>
            <a:custGeom>
              <a:avLst/>
              <a:gdLst/>
              <a:ahLst/>
              <a:cxnLst/>
              <a:rect l="l" t="t" r="r" b="b"/>
              <a:pathLst>
                <a:path w="1460" h="2520" extrusionOk="0">
                  <a:moveTo>
                    <a:pt x="324" y="0"/>
                  </a:moveTo>
                  <a:cubicBezTo>
                    <a:pt x="312" y="0"/>
                    <a:pt x="305" y="8"/>
                    <a:pt x="305" y="23"/>
                  </a:cubicBezTo>
                  <a:cubicBezTo>
                    <a:pt x="214" y="327"/>
                    <a:pt x="153" y="692"/>
                    <a:pt x="92" y="1026"/>
                  </a:cubicBezTo>
                  <a:cubicBezTo>
                    <a:pt x="62" y="1239"/>
                    <a:pt x="1" y="1482"/>
                    <a:pt x="122" y="1695"/>
                  </a:cubicBezTo>
                  <a:cubicBezTo>
                    <a:pt x="177" y="1831"/>
                    <a:pt x="304" y="1943"/>
                    <a:pt x="440" y="1943"/>
                  </a:cubicBezTo>
                  <a:cubicBezTo>
                    <a:pt x="455" y="1943"/>
                    <a:pt x="471" y="1941"/>
                    <a:pt x="487" y="1938"/>
                  </a:cubicBezTo>
                  <a:cubicBezTo>
                    <a:pt x="578" y="1938"/>
                    <a:pt x="670" y="1877"/>
                    <a:pt x="730" y="1847"/>
                  </a:cubicBezTo>
                  <a:cubicBezTo>
                    <a:pt x="761" y="1817"/>
                    <a:pt x="822" y="1756"/>
                    <a:pt x="852" y="1756"/>
                  </a:cubicBezTo>
                  <a:cubicBezTo>
                    <a:pt x="903" y="1715"/>
                    <a:pt x="943" y="1695"/>
                    <a:pt x="975" y="1695"/>
                  </a:cubicBezTo>
                  <a:cubicBezTo>
                    <a:pt x="1038" y="1695"/>
                    <a:pt x="1065" y="1776"/>
                    <a:pt x="1065" y="1938"/>
                  </a:cubicBezTo>
                  <a:cubicBezTo>
                    <a:pt x="1217" y="2151"/>
                    <a:pt x="1186" y="2272"/>
                    <a:pt x="943" y="2333"/>
                  </a:cubicBezTo>
                  <a:cubicBezTo>
                    <a:pt x="831" y="2361"/>
                    <a:pt x="848" y="2519"/>
                    <a:pt x="947" y="2519"/>
                  </a:cubicBezTo>
                  <a:cubicBezTo>
                    <a:pt x="955" y="2519"/>
                    <a:pt x="964" y="2518"/>
                    <a:pt x="974" y="2516"/>
                  </a:cubicBezTo>
                  <a:cubicBezTo>
                    <a:pt x="1217" y="2424"/>
                    <a:pt x="1460" y="2181"/>
                    <a:pt x="1460" y="1908"/>
                  </a:cubicBezTo>
                  <a:cubicBezTo>
                    <a:pt x="1429" y="1695"/>
                    <a:pt x="1217" y="1513"/>
                    <a:pt x="1004" y="1513"/>
                  </a:cubicBezTo>
                  <a:cubicBezTo>
                    <a:pt x="852" y="1513"/>
                    <a:pt x="791" y="1634"/>
                    <a:pt x="639" y="1695"/>
                  </a:cubicBezTo>
                  <a:cubicBezTo>
                    <a:pt x="563" y="1724"/>
                    <a:pt x="500" y="1738"/>
                    <a:pt x="448" y="1738"/>
                  </a:cubicBezTo>
                  <a:cubicBezTo>
                    <a:pt x="125" y="1738"/>
                    <a:pt x="222" y="1231"/>
                    <a:pt x="274" y="996"/>
                  </a:cubicBezTo>
                  <a:cubicBezTo>
                    <a:pt x="305" y="722"/>
                    <a:pt x="518" y="297"/>
                    <a:pt x="366" y="23"/>
                  </a:cubicBezTo>
                  <a:cubicBezTo>
                    <a:pt x="350" y="8"/>
                    <a:pt x="335" y="0"/>
                    <a:pt x="3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940;p80">
              <a:extLst>
                <a:ext uri="{FF2B5EF4-FFF2-40B4-BE49-F238E27FC236}">
                  <a16:creationId xmlns="" xmlns:a16="http://schemas.microsoft.com/office/drawing/2014/main" id="{95CB593F-A86C-45D7-9F3F-A8A92ADFBCFA}"/>
                </a:ext>
              </a:extLst>
            </p:cNvPr>
            <p:cNvSpPr/>
            <p:nvPr/>
          </p:nvSpPr>
          <p:spPr>
            <a:xfrm>
              <a:off x="-785200" y="6820163"/>
              <a:ext cx="53975" cy="25900"/>
            </a:xfrm>
            <a:custGeom>
              <a:avLst/>
              <a:gdLst/>
              <a:ahLst/>
              <a:cxnLst/>
              <a:rect l="l" t="t" r="r" b="b"/>
              <a:pathLst>
                <a:path w="2159" h="1036" extrusionOk="0">
                  <a:moveTo>
                    <a:pt x="2048" y="0"/>
                  </a:moveTo>
                  <a:cubicBezTo>
                    <a:pt x="1991" y="0"/>
                    <a:pt x="1930" y="30"/>
                    <a:pt x="1915" y="91"/>
                  </a:cubicBezTo>
                  <a:cubicBezTo>
                    <a:pt x="1857" y="526"/>
                    <a:pt x="1578" y="823"/>
                    <a:pt x="1156" y="823"/>
                  </a:cubicBezTo>
                  <a:cubicBezTo>
                    <a:pt x="1136" y="823"/>
                    <a:pt x="1115" y="822"/>
                    <a:pt x="1094" y="821"/>
                  </a:cubicBezTo>
                  <a:cubicBezTo>
                    <a:pt x="882" y="821"/>
                    <a:pt x="669" y="760"/>
                    <a:pt x="517" y="608"/>
                  </a:cubicBezTo>
                  <a:cubicBezTo>
                    <a:pt x="365" y="486"/>
                    <a:pt x="334" y="304"/>
                    <a:pt x="213" y="152"/>
                  </a:cubicBezTo>
                  <a:cubicBezTo>
                    <a:pt x="213" y="152"/>
                    <a:pt x="182" y="152"/>
                    <a:pt x="152" y="182"/>
                  </a:cubicBezTo>
                  <a:cubicBezTo>
                    <a:pt x="0" y="669"/>
                    <a:pt x="730" y="1033"/>
                    <a:pt x="1125" y="1033"/>
                  </a:cubicBezTo>
                  <a:cubicBezTo>
                    <a:pt x="1144" y="1035"/>
                    <a:pt x="1164" y="1035"/>
                    <a:pt x="1184" y="1035"/>
                  </a:cubicBezTo>
                  <a:cubicBezTo>
                    <a:pt x="1706" y="1035"/>
                    <a:pt x="2158" y="648"/>
                    <a:pt x="2158" y="91"/>
                  </a:cubicBezTo>
                  <a:cubicBezTo>
                    <a:pt x="2158" y="30"/>
                    <a:pt x="2105" y="0"/>
                    <a:pt x="204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941;p80">
              <a:extLst>
                <a:ext uri="{FF2B5EF4-FFF2-40B4-BE49-F238E27FC236}">
                  <a16:creationId xmlns="" xmlns:a16="http://schemas.microsoft.com/office/drawing/2014/main" id="{7B1E8EED-89F4-4BC8-A3B9-9A00830553C6}"/>
                </a:ext>
              </a:extLst>
            </p:cNvPr>
            <p:cNvSpPr/>
            <p:nvPr/>
          </p:nvSpPr>
          <p:spPr>
            <a:xfrm>
              <a:off x="-944500" y="6652888"/>
              <a:ext cx="49125" cy="34375"/>
            </a:xfrm>
            <a:custGeom>
              <a:avLst/>
              <a:gdLst/>
              <a:ahLst/>
              <a:cxnLst/>
              <a:rect l="l" t="t" r="r" b="b"/>
              <a:pathLst>
                <a:path w="1965" h="1375" extrusionOk="0">
                  <a:moveTo>
                    <a:pt x="1756" y="0"/>
                  </a:moveTo>
                  <a:cubicBezTo>
                    <a:pt x="1088" y="0"/>
                    <a:pt x="136" y="642"/>
                    <a:pt x="19" y="1311"/>
                  </a:cubicBezTo>
                  <a:cubicBezTo>
                    <a:pt x="1" y="1349"/>
                    <a:pt x="28" y="1375"/>
                    <a:pt x="52" y="1375"/>
                  </a:cubicBezTo>
                  <a:cubicBezTo>
                    <a:pt x="67" y="1375"/>
                    <a:pt x="80" y="1365"/>
                    <a:pt x="80" y="1341"/>
                  </a:cubicBezTo>
                  <a:cubicBezTo>
                    <a:pt x="567" y="703"/>
                    <a:pt x="1083" y="308"/>
                    <a:pt x="1874" y="156"/>
                  </a:cubicBezTo>
                  <a:cubicBezTo>
                    <a:pt x="1965" y="126"/>
                    <a:pt x="1934" y="4"/>
                    <a:pt x="1843" y="4"/>
                  </a:cubicBezTo>
                  <a:cubicBezTo>
                    <a:pt x="1815" y="1"/>
                    <a:pt x="1786" y="0"/>
                    <a:pt x="17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942;p80">
              <a:extLst>
                <a:ext uri="{FF2B5EF4-FFF2-40B4-BE49-F238E27FC236}">
                  <a16:creationId xmlns="" xmlns:a16="http://schemas.microsoft.com/office/drawing/2014/main" id="{C26A5A8E-F986-4653-9688-C8B81365371F}"/>
                </a:ext>
              </a:extLst>
            </p:cNvPr>
            <p:cNvSpPr/>
            <p:nvPr/>
          </p:nvSpPr>
          <p:spPr>
            <a:xfrm>
              <a:off x="-652225" y="6647038"/>
              <a:ext cx="52625" cy="23800"/>
            </a:xfrm>
            <a:custGeom>
              <a:avLst/>
              <a:gdLst/>
              <a:ahLst/>
              <a:cxnLst/>
              <a:rect l="l" t="t" r="r" b="b"/>
              <a:pathLst>
                <a:path w="2105" h="952" extrusionOk="0">
                  <a:moveTo>
                    <a:pt x="322" y="0"/>
                  </a:moveTo>
                  <a:cubicBezTo>
                    <a:pt x="222" y="0"/>
                    <a:pt x="124" y="8"/>
                    <a:pt x="31" y="25"/>
                  </a:cubicBezTo>
                  <a:cubicBezTo>
                    <a:pt x="0" y="25"/>
                    <a:pt x="0" y="116"/>
                    <a:pt x="31" y="116"/>
                  </a:cubicBezTo>
                  <a:cubicBezTo>
                    <a:pt x="699" y="299"/>
                    <a:pt x="1368" y="390"/>
                    <a:pt x="1885" y="907"/>
                  </a:cubicBezTo>
                  <a:cubicBezTo>
                    <a:pt x="1909" y="938"/>
                    <a:pt x="1936" y="951"/>
                    <a:pt x="1963" y="951"/>
                  </a:cubicBezTo>
                  <a:cubicBezTo>
                    <a:pt x="2039" y="951"/>
                    <a:pt x="2104" y="845"/>
                    <a:pt x="2037" y="755"/>
                  </a:cubicBezTo>
                  <a:cubicBezTo>
                    <a:pt x="1671" y="310"/>
                    <a:pt x="944" y="0"/>
                    <a:pt x="32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943;p80">
              <a:extLst>
                <a:ext uri="{FF2B5EF4-FFF2-40B4-BE49-F238E27FC236}">
                  <a16:creationId xmlns="" xmlns:a16="http://schemas.microsoft.com/office/drawing/2014/main" id="{BCBE5C07-2761-4A57-8B2D-5E1CA13627AB}"/>
                </a:ext>
              </a:extLst>
            </p:cNvPr>
            <p:cNvSpPr/>
            <p:nvPr/>
          </p:nvSpPr>
          <p:spPr>
            <a:xfrm>
              <a:off x="-943275" y="6798113"/>
              <a:ext cx="97300" cy="91200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1"/>
                  </a:moveTo>
                  <a:cubicBezTo>
                    <a:pt x="882" y="1"/>
                    <a:pt x="1" y="821"/>
                    <a:pt x="1" y="1824"/>
                  </a:cubicBezTo>
                  <a:cubicBezTo>
                    <a:pt x="1" y="2827"/>
                    <a:pt x="882" y="3648"/>
                    <a:pt x="1946" y="3648"/>
                  </a:cubicBezTo>
                  <a:cubicBezTo>
                    <a:pt x="3010" y="3648"/>
                    <a:pt x="3891" y="2827"/>
                    <a:pt x="3891" y="1824"/>
                  </a:cubicBezTo>
                  <a:cubicBezTo>
                    <a:pt x="3891" y="821"/>
                    <a:pt x="3040" y="1"/>
                    <a:pt x="194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944;p80">
              <a:extLst>
                <a:ext uri="{FF2B5EF4-FFF2-40B4-BE49-F238E27FC236}">
                  <a16:creationId xmlns="" xmlns:a16="http://schemas.microsoft.com/office/drawing/2014/main" id="{2208BD1B-7904-41D2-8E05-8895EF250C19}"/>
                </a:ext>
              </a:extLst>
            </p:cNvPr>
            <p:cNvSpPr/>
            <p:nvPr/>
          </p:nvSpPr>
          <p:spPr>
            <a:xfrm>
              <a:off x="-677300" y="6798113"/>
              <a:ext cx="97275" cy="91200"/>
            </a:xfrm>
            <a:custGeom>
              <a:avLst/>
              <a:gdLst/>
              <a:ahLst/>
              <a:cxnLst/>
              <a:rect l="l" t="t" r="r" b="b"/>
              <a:pathLst>
                <a:path w="3891" h="3648" extrusionOk="0">
                  <a:moveTo>
                    <a:pt x="1946" y="1"/>
                  </a:moveTo>
                  <a:cubicBezTo>
                    <a:pt x="882" y="1"/>
                    <a:pt x="0" y="821"/>
                    <a:pt x="0" y="1824"/>
                  </a:cubicBezTo>
                  <a:cubicBezTo>
                    <a:pt x="0" y="2827"/>
                    <a:pt x="882" y="3648"/>
                    <a:pt x="1946" y="3648"/>
                  </a:cubicBezTo>
                  <a:cubicBezTo>
                    <a:pt x="3009" y="3648"/>
                    <a:pt x="3891" y="2827"/>
                    <a:pt x="3891" y="1824"/>
                  </a:cubicBezTo>
                  <a:cubicBezTo>
                    <a:pt x="3891" y="821"/>
                    <a:pt x="3009" y="1"/>
                    <a:pt x="194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945;p80">
              <a:extLst>
                <a:ext uri="{FF2B5EF4-FFF2-40B4-BE49-F238E27FC236}">
                  <a16:creationId xmlns="" xmlns:a16="http://schemas.microsoft.com/office/drawing/2014/main" id="{11619E68-8DE8-4948-A163-5EAA198FB045}"/>
                </a:ext>
              </a:extLst>
            </p:cNvPr>
            <p:cNvSpPr/>
            <p:nvPr/>
          </p:nvSpPr>
          <p:spPr>
            <a:xfrm>
              <a:off x="-915900" y="6823188"/>
              <a:ext cx="8375" cy="10675"/>
            </a:xfrm>
            <a:custGeom>
              <a:avLst/>
              <a:gdLst/>
              <a:ahLst/>
              <a:cxnLst/>
              <a:rect l="l" t="t" r="r" b="b"/>
              <a:pathLst>
                <a:path w="335" h="427" extrusionOk="0">
                  <a:moveTo>
                    <a:pt x="152" y="1"/>
                  </a:moveTo>
                  <a:cubicBezTo>
                    <a:pt x="61" y="1"/>
                    <a:pt x="0" y="92"/>
                    <a:pt x="0" y="213"/>
                  </a:cubicBezTo>
                  <a:cubicBezTo>
                    <a:pt x="0" y="335"/>
                    <a:pt x="61" y="426"/>
                    <a:pt x="152" y="426"/>
                  </a:cubicBezTo>
                  <a:cubicBezTo>
                    <a:pt x="274" y="426"/>
                    <a:pt x="334" y="335"/>
                    <a:pt x="334" y="213"/>
                  </a:cubicBezTo>
                  <a:cubicBezTo>
                    <a:pt x="334" y="92"/>
                    <a:pt x="274" y="1"/>
                    <a:pt x="1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946;p80">
              <a:extLst>
                <a:ext uri="{FF2B5EF4-FFF2-40B4-BE49-F238E27FC236}">
                  <a16:creationId xmlns="" xmlns:a16="http://schemas.microsoft.com/office/drawing/2014/main" id="{58B96F55-9DF8-439F-BFCB-E558D420189C}"/>
                </a:ext>
              </a:extLst>
            </p:cNvPr>
            <p:cNvSpPr/>
            <p:nvPr/>
          </p:nvSpPr>
          <p:spPr>
            <a:xfrm>
              <a:off x="-884750" y="685283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04"/>
                    <a:pt x="6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947;p80">
              <a:extLst>
                <a:ext uri="{FF2B5EF4-FFF2-40B4-BE49-F238E27FC236}">
                  <a16:creationId xmlns="" xmlns:a16="http://schemas.microsoft.com/office/drawing/2014/main" id="{E7953B78-D5EF-49A9-B09B-F5E12A69E3DA}"/>
                </a:ext>
              </a:extLst>
            </p:cNvPr>
            <p:cNvSpPr/>
            <p:nvPr/>
          </p:nvSpPr>
          <p:spPr>
            <a:xfrm>
              <a:off x="-922750" y="687258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04"/>
                    <a:pt x="6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948;p80">
              <a:extLst>
                <a:ext uri="{FF2B5EF4-FFF2-40B4-BE49-F238E27FC236}">
                  <a16:creationId xmlns="" xmlns:a16="http://schemas.microsoft.com/office/drawing/2014/main" id="{F36470F2-6100-4996-8D2A-315EE7609DF0}"/>
                </a:ext>
              </a:extLst>
            </p:cNvPr>
            <p:cNvSpPr/>
            <p:nvPr/>
          </p:nvSpPr>
          <p:spPr>
            <a:xfrm>
              <a:off x="-862725" y="68155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949;p80">
              <a:extLst>
                <a:ext uri="{FF2B5EF4-FFF2-40B4-BE49-F238E27FC236}">
                  <a16:creationId xmlns="" xmlns:a16="http://schemas.microsoft.com/office/drawing/2014/main" id="{1C1878CF-D2F0-4E85-97BE-1D8194CFE371}"/>
                </a:ext>
              </a:extLst>
            </p:cNvPr>
            <p:cNvSpPr/>
            <p:nvPr/>
          </p:nvSpPr>
          <p:spPr>
            <a:xfrm>
              <a:off x="-836125" y="6862713"/>
              <a:ext cx="9150" cy="10650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950;p80">
              <a:extLst>
                <a:ext uri="{FF2B5EF4-FFF2-40B4-BE49-F238E27FC236}">
                  <a16:creationId xmlns="" xmlns:a16="http://schemas.microsoft.com/office/drawing/2014/main" id="{89957E72-CB79-45BC-9D84-3E40A37A3E06}"/>
                </a:ext>
              </a:extLst>
            </p:cNvPr>
            <p:cNvSpPr/>
            <p:nvPr/>
          </p:nvSpPr>
          <p:spPr>
            <a:xfrm>
              <a:off x="-684150" y="68231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2" y="1"/>
                    <a:pt x="1" y="92"/>
                    <a:pt x="1" y="213"/>
                  </a:cubicBezTo>
                  <a:cubicBezTo>
                    <a:pt x="1" y="335"/>
                    <a:pt x="6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951;p80">
              <a:extLst>
                <a:ext uri="{FF2B5EF4-FFF2-40B4-BE49-F238E27FC236}">
                  <a16:creationId xmlns="" xmlns:a16="http://schemas.microsoft.com/office/drawing/2014/main" id="{5694A2A9-C0CD-4701-AED8-CA537B1EF405}"/>
                </a:ext>
              </a:extLst>
            </p:cNvPr>
            <p:cNvSpPr/>
            <p:nvPr/>
          </p:nvSpPr>
          <p:spPr>
            <a:xfrm>
              <a:off x="-665900" y="687258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04"/>
                    <a:pt x="9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952;p80">
              <a:extLst>
                <a:ext uri="{FF2B5EF4-FFF2-40B4-BE49-F238E27FC236}">
                  <a16:creationId xmlns="" xmlns:a16="http://schemas.microsoft.com/office/drawing/2014/main" id="{E89331CF-696C-444D-B0A0-465C45E228CE}"/>
                </a:ext>
              </a:extLst>
            </p:cNvPr>
            <p:cNvSpPr/>
            <p:nvPr/>
          </p:nvSpPr>
          <p:spPr>
            <a:xfrm>
              <a:off x="-627925" y="68262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275" y="395"/>
                    <a:pt x="366" y="304"/>
                    <a:pt x="366" y="183"/>
                  </a:cubicBezTo>
                  <a:cubicBezTo>
                    <a:pt x="366" y="91"/>
                    <a:pt x="27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953;p80">
              <a:extLst>
                <a:ext uri="{FF2B5EF4-FFF2-40B4-BE49-F238E27FC236}">
                  <a16:creationId xmlns="" xmlns:a16="http://schemas.microsoft.com/office/drawing/2014/main" id="{AC325B10-9DB6-4D35-853F-DB86515FA870}"/>
                </a:ext>
              </a:extLst>
            </p:cNvPr>
            <p:cNvSpPr/>
            <p:nvPr/>
          </p:nvSpPr>
          <p:spPr>
            <a:xfrm>
              <a:off x="-600550" y="6862713"/>
              <a:ext cx="9125" cy="10650"/>
            </a:xfrm>
            <a:custGeom>
              <a:avLst/>
              <a:gdLst/>
              <a:ahLst/>
              <a:cxnLst/>
              <a:rect l="l" t="t" r="r" b="b"/>
              <a:pathLst>
                <a:path w="365" h="42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35"/>
                    <a:pt x="91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954;p80">
              <a:extLst>
                <a:ext uri="{FF2B5EF4-FFF2-40B4-BE49-F238E27FC236}">
                  <a16:creationId xmlns="" xmlns:a16="http://schemas.microsoft.com/office/drawing/2014/main" id="{602EB4D5-08EF-4C97-A0DF-8BF723FB3BB5}"/>
                </a:ext>
              </a:extLst>
            </p:cNvPr>
            <p:cNvSpPr/>
            <p:nvPr/>
          </p:nvSpPr>
          <p:spPr>
            <a:xfrm>
              <a:off x="-637800" y="68581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2" y="1"/>
                    <a:pt x="1" y="92"/>
                    <a:pt x="1" y="18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05"/>
                    <a:pt x="366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955;p80">
              <a:extLst>
                <a:ext uri="{FF2B5EF4-FFF2-40B4-BE49-F238E27FC236}">
                  <a16:creationId xmlns="" xmlns:a16="http://schemas.microsoft.com/office/drawing/2014/main" id="{23010A47-C377-4598-B375-008B0C24A8AC}"/>
                </a:ext>
              </a:extLst>
            </p:cNvPr>
            <p:cNvSpPr/>
            <p:nvPr/>
          </p:nvSpPr>
          <p:spPr>
            <a:xfrm>
              <a:off x="-970625" y="6659063"/>
              <a:ext cx="423275" cy="177825"/>
            </a:xfrm>
            <a:custGeom>
              <a:avLst/>
              <a:gdLst/>
              <a:ahLst/>
              <a:cxnLst/>
              <a:rect l="l" t="t" r="r" b="b"/>
              <a:pathLst>
                <a:path w="16931" h="7113" extrusionOk="0">
                  <a:moveTo>
                    <a:pt x="3587" y="335"/>
                  </a:moveTo>
                  <a:cubicBezTo>
                    <a:pt x="5350" y="335"/>
                    <a:pt x="6779" y="1793"/>
                    <a:pt x="6779" y="3556"/>
                  </a:cubicBezTo>
                  <a:cubicBezTo>
                    <a:pt x="6779" y="5319"/>
                    <a:pt x="5350" y="6748"/>
                    <a:pt x="3587" y="6748"/>
                  </a:cubicBezTo>
                  <a:cubicBezTo>
                    <a:pt x="1794" y="6748"/>
                    <a:pt x="365" y="5319"/>
                    <a:pt x="365" y="3556"/>
                  </a:cubicBezTo>
                  <a:cubicBezTo>
                    <a:pt x="365" y="1793"/>
                    <a:pt x="1794" y="335"/>
                    <a:pt x="3587" y="335"/>
                  </a:cubicBezTo>
                  <a:close/>
                  <a:moveTo>
                    <a:pt x="13375" y="335"/>
                  </a:moveTo>
                  <a:cubicBezTo>
                    <a:pt x="15138" y="335"/>
                    <a:pt x="16566" y="1793"/>
                    <a:pt x="16566" y="3556"/>
                  </a:cubicBezTo>
                  <a:cubicBezTo>
                    <a:pt x="16566" y="5319"/>
                    <a:pt x="15138" y="6748"/>
                    <a:pt x="13375" y="6748"/>
                  </a:cubicBezTo>
                  <a:cubicBezTo>
                    <a:pt x="11612" y="6748"/>
                    <a:pt x="10183" y="5319"/>
                    <a:pt x="10183" y="3556"/>
                  </a:cubicBezTo>
                  <a:cubicBezTo>
                    <a:pt x="10183" y="1793"/>
                    <a:pt x="11612" y="335"/>
                    <a:pt x="13375" y="335"/>
                  </a:cubicBezTo>
                  <a:close/>
                  <a:moveTo>
                    <a:pt x="3557" y="0"/>
                  </a:moveTo>
                  <a:cubicBezTo>
                    <a:pt x="1612" y="0"/>
                    <a:pt x="1" y="1581"/>
                    <a:pt x="1" y="3556"/>
                  </a:cubicBezTo>
                  <a:cubicBezTo>
                    <a:pt x="1" y="5502"/>
                    <a:pt x="1612" y="7113"/>
                    <a:pt x="3557" y="7113"/>
                  </a:cubicBezTo>
                  <a:cubicBezTo>
                    <a:pt x="5411" y="7113"/>
                    <a:pt x="6931" y="5684"/>
                    <a:pt x="7113" y="3891"/>
                  </a:cubicBezTo>
                  <a:cubicBezTo>
                    <a:pt x="7223" y="3781"/>
                    <a:pt x="7573" y="3497"/>
                    <a:pt x="8203" y="3497"/>
                  </a:cubicBezTo>
                  <a:cubicBezTo>
                    <a:pt x="8623" y="3497"/>
                    <a:pt x="9168" y="3623"/>
                    <a:pt x="9849" y="4012"/>
                  </a:cubicBezTo>
                  <a:cubicBezTo>
                    <a:pt x="10062" y="5745"/>
                    <a:pt x="11581" y="7113"/>
                    <a:pt x="13375" y="7113"/>
                  </a:cubicBezTo>
                  <a:cubicBezTo>
                    <a:pt x="15350" y="7113"/>
                    <a:pt x="16931" y="5502"/>
                    <a:pt x="16931" y="3556"/>
                  </a:cubicBezTo>
                  <a:cubicBezTo>
                    <a:pt x="16931" y="1581"/>
                    <a:pt x="15350" y="0"/>
                    <a:pt x="13375" y="0"/>
                  </a:cubicBezTo>
                  <a:cubicBezTo>
                    <a:pt x="11399" y="0"/>
                    <a:pt x="9818" y="1581"/>
                    <a:pt x="9818" y="3556"/>
                  </a:cubicBezTo>
                  <a:lnTo>
                    <a:pt x="7113" y="3435"/>
                  </a:lnTo>
                  <a:cubicBezTo>
                    <a:pt x="7052" y="1520"/>
                    <a:pt x="5502" y="0"/>
                    <a:pt x="3557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956;p80">
              <a:extLst>
                <a:ext uri="{FF2B5EF4-FFF2-40B4-BE49-F238E27FC236}">
                  <a16:creationId xmlns="" xmlns:a16="http://schemas.microsoft.com/office/drawing/2014/main" id="{8E828229-66E3-409C-B79E-08BA523D9928}"/>
                </a:ext>
              </a:extLst>
            </p:cNvPr>
            <p:cNvSpPr/>
            <p:nvPr/>
          </p:nvSpPr>
          <p:spPr>
            <a:xfrm>
              <a:off x="-1109675" y="6510888"/>
              <a:ext cx="172500" cy="168700"/>
            </a:xfrm>
            <a:custGeom>
              <a:avLst/>
              <a:gdLst/>
              <a:ahLst/>
              <a:cxnLst/>
              <a:rect l="l" t="t" r="r" b="b"/>
              <a:pathLst>
                <a:path w="6900" h="6748" extrusionOk="0">
                  <a:moveTo>
                    <a:pt x="1763" y="0"/>
                  </a:moveTo>
                  <a:cubicBezTo>
                    <a:pt x="882" y="881"/>
                    <a:pt x="122" y="2128"/>
                    <a:pt x="0" y="3860"/>
                  </a:cubicBezTo>
                  <a:cubicBezTo>
                    <a:pt x="0" y="3921"/>
                    <a:pt x="0" y="3982"/>
                    <a:pt x="0" y="4073"/>
                  </a:cubicBezTo>
                  <a:cubicBezTo>
                    <a:pt x="1641" y="5471"/>
                    <a:pt x="3708" y="6383"/>
                    <a:pt x="5897" y="6748"/>
                  </a:cubicBezTo>
                  <a:cubicBezTo>
                    <a:pt x="6231" y="6353"/>
                    <a:pt x="6596" y="5927"/>
                    <a:pt x="6900" y="5471"/>
                  </a:cubicBezTo>
                  <a:cubicBezTo>
                    <a:pt x="4863" y="4012"/>
                    <a:pt x="3192" y="2097"/>
                    <a:pt x="176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957;p80">
              <a:extLst>
                <a:ext uri="{FF2B5EF4-FFF2-40B4-BE49-F238E27FC236}">
                  <a16:creationId xmlns="" xmlns:a16="http://schemas.microsoft.com/office/drawing/2014/main" id="{7B5EAEB7-3E36-4012-987A-DCB634E749EE}"/>
                </a:ext>
              </a:extLst>
            </p:cNvPr>
            <p:cNvSpPr/>
            <p:nvPr/>
          </p:nvSpPr>
          <p:spPr>
            <a:xfrm>
              <a:off x="-1065600" y="6362388"/>
              <a:ext cx="416425" cy="323275"/>
            </a:xfrm>
            <a:custGeom>
              <a:avLst/>
              <a:gdLst/>
              <a:ahLst/>
              <a:cxnLst/>
              <a:rect l="l" t="t" r="r" b="b"/>
              <a:pathLst>
                <a:path w="16657" h="12931" extrusionOk="0">
                  <a:moveTo>
                    <a:pt x="5001" y="0"/>
                  </a:moveTo>
                  <a:cubicBezTo>
                    <a:pt x="4967" y="0"/>
                    <a:pt x="4932" y="4"/>
                    <a:pt x="4894" y="13"/>
                  </a:cubicBezTo>
                  <a:cubicBezTo>
                    <a:pt x="3830" y="286"/>
                    <a:pt x="4164" y="3356"/>
                    <a:pt x="4164" y="3356"/>
                  </a:cubicBezTo>
                  <a:cubicBezTo>
                    <a:pt x="4164" y="3356"/>
                    <a:pt x="3462" y="1251"/>
                    <a:pt x="2924" y="1251"/>
                  </a:cubicBezTo>
                  <a:cubicBezTo>
                    <a:pt x="2869" y="1251"/>
                    <a:pt x="2816" y="1272"/>
                    <a:pt x="2766" y="1320"/>
                  </a:cubicBezTo>
                  <a:cubicBezTo>
                    <a:pt x="2189" y="1806"/>
                    <a:pt x="3374" y="4055"/>
                    <a:pt x="3374" y="4055"/>
                  </a:cubicBezTo>
                  <a:cubicBezTo>
                    <a:pt x="3374" y="4055"/>
                    <a:pt x="1459" y="4481"/>
                    <a:pt x="0" y="5940"/>
                  </a:cubicBezTo>
                  <a:cubicBezTo>
                    <a:pt x="1429" y="8037"/>
                    <a:pt x="3100" y="9952"/>
                    <a:pt x="5137" y="11411"/>
                  </a:cubicBezTo>
                  <a:cubicBezTo>
                    <a:pt x="5745" y="10560"/>
                    <a:pt x="6201" y="9648"/>
                    <a:pt x="6322" y="8858"/>
                  </a:cubicBezTo>
                  <a:cubicBezTo>
                    <a:pt x="6322" y="8858"/>
                    <a:pt x="8389" y="10925"/>
                    <a:pt x="10395" y="11837"/>
                  </a:cubicBezTo>
                  <a:cubicBezTo>
                    <a:pt x="10952" y="12087"/>
                    <a:pt x="11534" y="12236"/>
                    <a:pt x="12048" y="12236"/>
                  </a:cubicBezTo>
                  <a:cubicBezTo>
                    <a:pt x="12096" y="12236"/>
                    <a:pt x="12143" y="12234"/>
                    <a:pt x="12189" y="12232"/>
                  </a:cubicBezTo>
                  <a:cubicBezTo>
                    <a:pt x="14195" y="12080"/>
                    <a:pt x="13526" y="10074"/>
                    <a:pt x="13313" y="9527"/>
                  </a:cubicBezTo>
                  <a:lnTo>
                    <a:pt x="13313" y="9527"/>
                  </a:lnTo>
                  <a:cubicBezTo>
                    <a:pt x="13587" y="10165"/>
                    <a:pt x="14864" y="12809"/>
                    <a:pt x="16657" y="12931"/>
                  </a:cubicBezTo>
                  <a:cubicBezTo>
                    <a:pt x="16049" y="8706"/>
                    <a:pt x="14468" y="4633"/>
                    <a:pt x="11581" y="1502"/>
                  </a:cubicBezTo>
                  <a:cubicBezTo>
                    <a:pt x="7933" y="1745"/>
                    <a:pt x="5167" y="3052"/>
                    <a:pt x="5167" y="3052"/>
                  </a:cubicBezTo>
                  <a:cubicBezTo>
                    <a:pt x="5167" y="3052"/>
                    <a:pt x="5902" y="0"/>
                    <a:pt x="5001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958;p80">
              <a:extLst>
                <a:ext uri="{FF2B5EF4-FFF2-40B4-BE49-F238E27FC236}">
                  <a16:creationId xmlns="" xmlns:a16="http://schemas.microsoft.com/office/drawing/2014/main" id="{AF9AB9F2-54C4-451D-B54C-6F4E7051530B}"/>
                </a:ext>
              </a:extLst>
            </p:cNvPr>
            <p:cNvSpPr/>
            <p:nvPr/>
          </p:nvSpPr>
          <p:spPr>
            <a:xfrm>
              <a:off x="-775325" y="6398788"/>
              <a:ext cx="174800" cy="287225"/>
            </a:xfrm>
            <a:custGeom>
              <a:avLst/>
              <a:gdLst/>
              <a:ahLst/>
              <a:cxnLst/>
              <a:rect l="l" t="t" r="r" b="b"/>
              <a:pathLst>
                <a:path w="6992" h="11489" extrusionOk="0">
                  <a:moveTo>
                    <a:pt x="1197" y="1"/>
                  </a:moveTo>
                  <a:cubicBezTo>
                    <a:pt x="783" y="1"/>
                    <a:pt x="380" y="16"/>
                    <a:pt x="0" y="46"/>
                  </a:cubicBezTo>
                  <a:cubicBezTo>
                    <a:pt x="2857" y="3177"/>
                    <a:pt x="4438" y="7250"/>
                    <a:pt x="5046" y="11475"/>
                  </a:cubicBezTo>
                  <a:cubicBezTo>
                    <a:pt x="5107" y="11475"/>
                    <a:pt x="5154" y="11489"/>
                    <a:pt x="5206" y="11489"/>
                  </a:cubicBezTo>
                  <a:cubicBezTo>
                    <a:pt x="5232" y="11489"/>
                    <a:pt x="5259" y="11485"/>
                    <a:pt x="5289" y="11475"/>
                  </a:cubicBezTo>
                  <a:cubicBezTo>
                    <a:pt x="5958" y="11445"/>
                    <a:pt x="6383" y="11201"/>
                    <a:pt x="6657" y="10867"/>
                  </a:cubicBezTo>
                  <a:cubicBezTo>
                    <a:pt x="6991" y="7372"/>
                    <a:pt x="6626" y="3846"/>
                    <a:pt x="5289" y="685"/>
                  </a:cubicBezTo>
                  <a:cubicBezTo>
                    <a:pt x="4438" y="381"/>
                    <a:pt x="3496" y="137"/>
                    <a:pt x="2462" y="46"/>
                  </a:cubicBezTo>
                  <a:cubicBezTo>
                    <a:pt x="2037" y="16"/>
                    <a:pt x="1611" y="1"/>
                    <a:pt x="1197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959;p80">
              <a:extLst>
                <a:ext uri="{FF2B5EF4-FFF2-40B4-BE49-F238E27FC236}">
                  <a16:creationId xmlns="" xmlns:a16="http://schemas.microsoft.com/office/drawing/2014/main" id="{C4B9DD45-59CE-4C0C-A730-CFB2E45D0845}"/>
                </a:ext>
              </a:extLst>
            </p:cNvPr>
            <p:cNvSpPr/>
            <p:nvPr/>
          </p:nvSpPr>
          <p:spPr>
            <a:xfrm>
              <a:off x="-643875" y="6415888"/>
              <a:ext cx="205200" cy="312475"/>
            </a:xfrm>
            <a:custGeom>
              <a:avLst/>
              <a:gdLst/>
              <a:ahLst/>
              <a:cxnLst/>
              <a:rect l="l" t="t" r="r" b="b"/>
              <a:pathLst>
                <a:path w="8208" h="12499" extrusionOk="0">
                  <a:moveTo>
                    <a:pt x="1" y="1"/>
                  </a:moveTo>
                  <a:lnTo>
                    <a:pt x="1" y="1"/>
                  </a:lnTo>
                  <a:cubicBezTo>
                    <a:pt x="1338" y="3162"/>
                    <a:pt x="1733" y="6688"/>
                    <a:pt x="1399" y="10183"/>
                  </a:cubicBezTo>
                  <a:cubicBezTo>
                    <a:pt x="2007" y="9484"/>
                    <a:pt x="1855" y="8390"/>
                    <a:pt x="1855" y="8390"/>
                  </a:cubicBezTo>
                  <a:lnTo>
                    <a:pt x="1855" y="8390"/>
                  </a:lnTo>
                  <a:cubicBezTo>
                    <a:pt x="1855" y="8390"/>
                    <a:pt x="3079" y="12499"/>
                    <a:pt x="5498" y="12499"/>
                  </a:cubicBezTo>
                  <a:cubicBezTo>
                    <a:pt x="5550" y="12499"/>
                    <a:pt x="5602" y="12497"/>
                    <a:pt x="5654" y="12493"/>
                  </a:cubicBezTo>
                  <a:cubicBezTo>
                    <a:pt x="8208" y="12311"/>
                    <a:pt x="6293" y="6627"/>
                    <a:pt x="5502" y="4925"/>
                  </a:cubicBezTo>
                  <a:cubicBezTo>
                    <a:pt x="4894" y="3587"/>
                    <a:pt x="3101" y="1156"/>
                    <a:pt x="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960;p80">
              <a:extLst>
                <a:ext uri="{FF2B5EF4-FFF2-40B4-BE49-F238E27FC236}">
                  <a16:creationId xmlns="" xmlns:a16="http://schemas.microsoft.com/office/drawing/2014/main" id="{44D0F17D-8BDF-4331-B90E-4F07E1607F1D}"/>
                </a:ext>
              </a:extLst>
            </p:cNvPr>
            <p:cNvSpPr/>
            <p:nvPr/>
          </p:nvSpPr>
          <p:spPr>
            <a:xfrm>
              <a:off x="-1116525" y="6612713"/>
              <a:ext cx="154275" cy="123875"/>
            </a:xfrm>
            <a:custGeom>
              <a:avLst/>
              <a:gdLst/>
              <a:ahLst/>
              <a:cxnLst/>
              <a:rect l="l" t="t" r="r" b="b"/>
              <a:pathLst>
                <a:path w="6171" h="4955" extrusionOk="0">
                  <a:moveTo>
                    <a:pt x="274" y="0"/>
                  </a:moveTo>
                  <a:cubicBezTo>
                    <a:pt x="1" y="4468"/>
                    <a:pt x="456" y="4955"/>
                    <a:pt x="456" y="4955"/>
                  </a:cubicBezTo>
                  <a:cubicBezTo>
                    <a:pt x="456" y="4955"/>
                    <a:pt x="1256" y="4285"/>
                    <a:pt x="2393" y="4285"/>
                  </a:cubicBezTo>
                  <a:cubicBezTo>
                    <a:pt x="2900" y="4285"/>
                    <a:pt x="3474" y="4418"/>
                    <a:pt x="4074" y="4803"/>
                  </a:cubicBezTo>
                  <a:cubicBezTo>
                    <a:pt x="4074" y="4803"/>
                    <a:pt x="5107" y="3891"/>
                    <a:pt x="6171" y="2675"/>
                  </a:cubicBezTo>
                  <a:cubicBezTo>
                    <a:pt x="3982" y="2310"/>
                    <a:pt x="1915" y="1398"/>
                    <a:pt x="27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961;p80">
              <a:extLst>
                <a:ext uri="{FF2B5EF4-FFF2-40B4-BE49-F238E27FC236}">
                  <a16:creationId xmlns="" xmlns:a16="http://schemas.microsoft.com/office/drawing/2014/main" id="{9B6D5800-2719-45FD-AF5B-B9E57071823C}"/>
                </a:ext>
              </a:extLst>
            </p:cNvPr>
            <p:cNvSpPr/>
            <p:nvPr/>
          </p:nvSpPr>
          <p:spPr>
            <a:xfrm>
              <a:off x="-734300" y="6596738"/>
              <a:ext cx="1550" cy="3825"/>
            </a:xfrm>
            <a:custGeom>
              <a:avLst/>
              <a:gdLst/>
              <a:ahLst/>
              <a:cxnLst/>
              <a:rect l="l" t="t" r="r" b="b"/>
              <a:pathLst>
                <a:path w="62" h="153" extrusionOk="0">
                  <a:moveTo>
                    <a:pt x="61" y="153"/>
                  </a:moveTo>
                  <a:cubicBezTo>
                    <a:pt x="31" y="62"/>
                    <a:pt x="1" y="1"/>
                    <a:pt x="1" y="1"/>
                  </a:cubicBezTo>
                  <a:cubicBezTo>
                    <a:pt x="1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962;p80">
              <a:extLst>
                <a:ext uri="{FF2B5EF4-FFF2-40B4-BE49-F238E27FC236}">
                  <a16:creationId xmlns="" xmlns:a16="http://schemas.microsoft.com/office/drawing/2014/main" id="{9A11E1D4-09D1-4DA2-A91B-E44D6352FC3B}"/>
                </a:ext>
              </a:extLst>
            </p:cNvPr>
            <p:cNvSpPr/>
            <p:nvPr/>
          </p:nvSpPr>
          <p:spPr>
            <a:xfrm>
              <a:off x="-949350" y="7032563"/>
              <a:ext cx="113250" cy="409200"/>
            </a:xfrm>
            <a:custGeom>
              <a:avLst/>
              <a:gdLst/>
              <a:ahLst/>
              <a:cxnLst/>
              <a:rect l="l" t="t" r="r" b="b"/>
              <a:pathLst>
                <a:path w="4530" h="16368" extrusionOk="0">
                  <a:moveTo>
                    <a:pt x="3347" y="0"/>
                  </a:moveTo>
                  <a:cubicBezTo>
                    <a:pt x="2651" y="0"/>
                    <a:pt x="1675" y="330"/>
                    <a:pt x="700" y="927"/>
                  </a:cubicBezTo>
                  <a:cubicBezTo>
                    <a:pt x="700" y="927"/>
                    <a:pt x="1520" y="4088"/>
                    <a:pt x="1368" y="6033"/>
                  </a:cubicBezTo>
                  <a:cubicBezTo>
                    <a:pt x="1216" y="7978"/>
                    <a:pt x="305" y="12416"/>
                    <a:pt x="305" y="12416"/>
                  </a:cubicBezTo>
                  <a:cubicBezTo>
                    <a:pt x="305" y="12416"/>
                    <a:pt x="1" y="15000"/>
                    <a:pt x="153" y="16368"/>
                  </a:cubicBezTo>
                  <a:cubicBezTo>
                    <a:pt x="2402" y="13602"/>
                    <a:pt x="4043" y="11656"/>
                    <a:pt x="4378" y="6641"/>
                  </a:cubicBezTo>
                  <a:cubicBezTo>
                    <a:pt x="4530" y="4270"/>
                    <a:pt x="3922" y="1322"/>
                    <a:pt x="3587" y="15"/>
                  </a:cubicBezTo>
                  <a:cubicBezTo>
                    <a:pt x="3512" y="5"/>
                    <a:pt x="3431" y="0"/>
                    <a:pt x="3347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963;p80">
              <a:extLst>
                <a:ext uri="{FF2B5EF4-FFF2-40B4-BE49-F238E27FC236}">
                  <a16:creationId xmlns="" xmlns:a16="http://schemas.microsoft.com/office/drawing/2014/main" id="{90CAD97B-A04A-48D4-BA57-84AA9DE1576F}"/>
                </a:ext>
              </a:extLst>
            </p:cNvPr>
            <p:cNvSpPr/>
            <p:nvPr/>
          </p:nvSpPr>
          <p:spPr>
            <a:xfrm>
              <a:off x="-945550" y="7032913"/>
              <a:ext cx="137575" cy="426325"/>
            </a:xfrm>
            <a:custGeom>
              <a:avLst/>
              <a:gdLst/>
              <a:ahLst/>
              <a:cxnLst/>
              <a:rect l="l" t="t" r="r" b="b"/>
              <a:pathLst>
                <a:path w="5503" h="17053" extrusionOk="0">
                  <a:moveTo>
                    <a:pt x="3435" y="1"/>
                  </a:moveTo>
                  <a:lnTo>
                    <a:pt x="3435" y="1"/>
                  </a:lnTo>
                  <a:cubicBezTo>
                    <a:pt x="3770" y="1308"/>
                    <a:pt x="4378" y="4256"/>
                    <a:pt x="4226" y="6627"/>
                  </a:cubicBezTo>
                  <a:cubicBezTo>
                    <a:pt x="3891" y="11642"/>
                    <a:pt x="2250" y="13588"/>
                    <a:pt x="1" y="16354"/>
                  </a:cubicBezTo>
                  <a:cubicBezTo>
                    <a:pt x="31" y="16688"/>
                    <a:pt x="92" y="16931"/>
                    <a:pt x="183" y="17053"/>
                  </a:cubicBezTo>
                  <a:cubicBezTo>
                    <a:pt x="183" y="17053"/>
                    <a:pt x="3709" y="13983"/>
                    <a:pt x="4590" y="9332"/>
                  </a:cubicBezTo>
                  <a:cubicBezTo>
                    <a:pt x="5502" y="4651"/>
                    <a:pt x="4469" y="1338"/>
                    <a:pt x="4195" y="517"/>
                  </a:cubicBezTo>
                  <a:cubicBezTo>
                    <a:pt x="4104" y="214"/>
                    <a:pt x="3830" y="62"/>
                    <a:pt x="3435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964;p80">
              <a:extLst>
                <a:ext uri="{FF2B5EF4-FFF2-40B4-BE49-F238E27FC236}">
                  <a16:creationId xmlns="" xmlns:a16="http://schemas.microsoft.com/office/drawing/2014/main" id="{519A349C-75DB-440A-98B2-0A8D315700F9}"/>
                </a:ext>
              </a:extLst>
            </p:cNvPr>
            <p:cNvSpPr/>
            <p:nvPr/>
          </p:nvSpPr>
          <p:spPr>
            <a:xfrm>
              <a:off x="-1040525" y="7241888"/>
              <a:ext cx="112475" cy="120100"/>
            </a:xfrm>
            <a:custGeom>
              <a:avLst/>
              <a:gdLst/>
              <a:ahLst/>
              <a:cxnLst/>
              <a:rect l="l" t="t" r="r" b="b"/>
              <a:pathLst>
                <a:path w="4499" h="4804" extrusionOk="0">
                  <a:moveTo>
                    <a:pt x="1216" y="1"/>
                  </a:moveTo>
                  <a:cubicBezTo>
                    <a:pt x="1216" y="1"/>
                    <a:pt x="608" y="1551"/>
                    <a:pt x="0" y="3435"/>
                  </a:cubicBezTo>
                  <a:cubicBezTo>
                    <a:pt x="1828" y="4433"/>
                    <a:pt x="1913" y="4706"/>
                    <a:pt x="1863" y="4778"/>
                  </a:cubicBezTo>
                  <a:lnTo>
                    <a:pt x="1863" y="4778"/>
                  </a:lnTo>
                  <a:cubicBezTo>
                    <a:pt x="2984" y="4059"/>
                    <a:pt x="4499" y="2128"/>
                    <a:pt x="4499" y="2128"/>
                  </a:cubicBezTo>
                  <a:lnTo>
                    <a:pt x="4256" y="821"/>
                  </a:lnTo>
                  <a:cubicBezTo>
                    <a:pt x="4256" y="821"/>
                    <a:pt x="2614" y="608"/>
                    <a:pt x="1216" y="1"/>
                  </a:cubicBezTo>
                  <a:close/>
                  <a:moveTo>
                    <a:pt x="1863" y="4778"/>
                  </a:moveTo>
                  <a:cubicBezTo>
                    <a:pt x="1850" y="4787"/>
                    <a:pt x="1837" y="4795"/>
                    <a:pt x="1824" y="4803"/>
                  </a:cubicBezTo>
                  <a:cubicBezTo>
                    <a:pt x="1824" y="4803"/>
                    <a:pt x="1849" y="4799"/>
                    <a:pt x="1863" y="4778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965;p80">
              <a:extLst>
                <a:ext uri="{FF2B5EF4-FFF2-40B4-BE49-F238E27FC236}">
                  <a16:creationId xmlns="" xmlns:a16="http://schemas.microsoft.com/office/drawing/2014/main" id="{39044A5F-80B3-41C2-8B07-25124D0105CD}"/>
                </a:ext>
              </a:extLst>
            </p:cNvPr>
            <p:cNvSpPr/>
            <p:nvPr/>
          </p:nvSpPr>
          <p:spPr>
            <a:xfrm>
              <a:off x="-1062400" y="7185363"/>
              <a:ext cx="290900" cy="300275"/>
            </a:xfrm>
            <a:custGeom>
              <a:avLst/>
              <a:gdLst/>
              <a:ahLst/>
              <a:cxnLst/>
              <a:rect l="l" t="t" r="r" b="b"/>
              <a:pathLst>
                <a:path w="11636" h="12011" extrusionOk="0">
                  <a:moveTo>
                    <a:pt x="9430" y="0"/>
                  </a:moveTo>
                  <a:cubicBezTo>
                    <a:pt x="8925" y="0"/>
                    <a:pt x="8171" y="929"/>
                    <a:pt x="7927" y="1228"/>
                  </a:cubicBezTo>
                  <a:cubicBezTo>
                    <a:pt x="7732" y="1091"/>
                    <a:pt x="7486" y="842"/>
                    <a:pt x="7328" y="842"/>
                  </a:cubicBezTo>
                  <a:cubicBezTo>
                    <a:pt x="7239" y="842"/>
                    <a:pt x="7178" y="919"/>
                    <a:pt x="7167" y="1137"/>
                  </a:cubicBezTo>
                  <a:cubicBezTo>
                    <a:pt x="7137" y="1775"/>
                    <a:pt x="7258" y="2140"/>
                    <a:pt x="7258" y="2140"/>
                  </a:cubicBezTo>
                  <a:cubicBezTo>
                    <a:pt x="7258" y="2140"/>
                    <a:pt x="3915" y="6274"/>
                    <a:pt x="2729" y="7034"/>
                  </a:cubicBezTo>
                  <a:cubicBezTo>
                    <a:pt x="2790" y="6973"/>
                    <a:pt x="2699" y="6699"/>
                    <a:pt x="875" y="5696"/>
                  </a:cubicBezTo>
                  <a:cubicBezTo>
                    <a:pt x="450" y="7003"/>
                    <a:pt x="85" y="8310"/>
                    <a:pt x="54" y="8979"/>
                  </a:cubicBezTo>
                  <a:cubicBezTo>
                    <a:pt x="1" y="10483"/>
                    <a:pt x="1062" y="12011"/>
                    <a:pt x="2400" y="12011"/>
                  </a:cubicBezTo>
                  <a:cubicBezTo>
                    <a:pt x="2577" y="12011"/>
                    <a:pt x="2758" y="11984"/>
                    <a:pt x="2942" y="11927"/>
                  </a:cubicBezTo>
                  <a:cubicBezTo>
                    <a:pt x="4523" y="11441"/>
                    <a:pt x="6985" y="9131"/>
                    <a:pt x="9264" y="5514"/>
                  </a:cubicBezTo>
                  <a:cubicBezTo>
                    <a:pt x="9264" y="5514"/>
                    <a:pt x="9933" y="4724"/>
                    <a:pt x="10298" y="3842"/>
                  </a:cubicBezTo>
                  <a:cubicBezTo>
                    <a:pt x="10298" y="3842"/>
                    <a:pt x="11635" y="1684"/>
                    <a:pt x="11331" y="1167"/>
                  </a:cubicBezTo>
                  <a:cubicBezTo>
                    <a:pt x="11278" y="1066"/>
                    <a:pt x="11207" y="1026"/>
                    <a:pt x="11128" y="1026"/>
                  </a:cubicBezTo>
                  <a:cubicBezTo>
                    <a:pt x="10800" y="1026"/>
                    <a:pt x="10328" y="1714"/>
                    <a:pt x="10328" y="1714"/>
                  </a:cubicBezTo>
                  <a:cubicBezTo>
                    <a:pt x="10328" y="1714"/>
                    <a:pt x="10784" y="772"/>
                    <a:pt x="10450" y="559"/>
                  </a:cubicBezTo>
                  <a:cubicBezTo>
                    <a:pt x="10418" y="537"/>
                    <a:pt x="10382" y="527"/>
                    <a:pt x="10344" y="527"/>
                  </a:cubicBezTo>
                  <a:cubicBezTo>
                    <a:pt x="10013" y="527"/>
                    <a:pt x="9477" y="1259"/>
                    <a:pt x="9477" y="1259"/>
                  </a:cubicBezTo>
                  <a:cubicBezTo>
                    <a:pt x="9477" y="1259"/>
                    <a:pt x="10024" y="286"/>
                    <a:pt x="9599" y="43"/>
                  </a:cubicBezTo>
                  <a:cubicBezTo>
                    <a:pt x="9547" y="13"/>
                    <a:pt x="9490" y="0"/>
                    <a:pt x="94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2" fill="hold"/>
                                        <p:tgtEl>
                                          <p:spTgt spid="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4"/>
                </p:tgtEl>
              </p:cMediaNode>
            </p:video>
          </p:childTnLst>
        </p:cTn>
      </p:par>
    </p:tnLst>
    <p:bldLst>
      <p:bldP spid="1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50"/>
          <p:cNvSpPr txBox="1">
            <a:spLocks noGrp="1"/>
          </p:cNvSpPr>
          <p:nvPr>
            <p:ph type="title"/>
          </p:nvPr>
        </p:nvSpPr>
        <p:spPr>
          <a:xfrm>
            <a:off x="720899" y="634150"/>
            <a:ext cx="8210449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20đ. Nguyễn Trường Tộ đã trình lên vua Tự Đức bản điều trần, trong đó bày tỏ:</a:t>
            </a:r>
            <a:endParaRPr sz="3600" dirty="0"/>
          </a:p>
        </p:txBody>
      </p:sp>
      <p:grpSp>
        <p:nvGrpSpPr>
          <p:cNvPr id="113" name="Google Shape;4049;p80">
            <a:extLst>
              <a:ext uri="{FF2B5EF4-FFF2-40B4-BE49-F238E27FC236}">
                <a16:creationId xmlns="" xmlns:a16="http://schemas.microsoft.com/office/drawing/2014/main" id="{54A7CB03-6398-4F5F-870F-D10D0DDE6278}"/>
              </a:ext>
            </a:extLst>
          </p:cNvPr>
          <p:cNvGrpSpPr/>
          <p:nvPr/>
        </p:nvGrpSpPr>
        <p:grpSpPr>
          <a:xfrm>
            <a:off x="-68296" y="1650872"/>
            <a:ext cx="1090110" cy="885290"/>
            <a:chOff x="-437750" y="1965325"/>
            <a:chExt cx="1231825" cy="897950"/>
          </a:xfrm>
        </p:grpSpPr>
        <p:sp>
          <p:nvSpPr>
            <p:cNvPr id="114" name="Google Shape;4050;p80">
              <a:extLst>
                <a:ext uri="{FF2B5EF4-FFF2-40B4-BE49-F238E27FC236}">
                  <a16:creationId xmlns="" xmlns:a16="http://schemas.microsoft.com/office/drawing/2014/main" id="{26955BF2-B15E-4690-B462-6D5DBC8021D6}"/>
                </a:ext>
              </a:extLst>
            </p:cNvPr>
            <p:cNvSpPr/>
            <p:nvPr/>
          </p:nvSpPr>
          <p:spPr>
            <a:xfrm>
              <a:off x="-267372" y="2214675"/>
              <a:ext cx="461275" cy="525125"/>
            </a:xfrm>
            <a:custGeom>
              <a:avLst/>
              <a:gdLst/>
              <a:ahLst/>
              <a:cxnLst/>
              <a:rect l="l" t="t" r="r" b="b"/>
              <a:pathLst>
                <a:path w="18451" h="21005" extrusionOk="0">
                  <a:moveTo>
                    <a:pt x="15381" y="1"/>
                  </a:moveTo>
                  <a:lnTo>
                    <a:pt x="1" y="3527"/>
                  </a:lnTo>
                  <a:lnTo>
                    <a:pt x="1672" y="17752"/>
                  </a:lnTo>
                  <a:cubicBezTo>
                    <a:pt x="1672" y="17752"/>
                    <a:pt x="15320" y="19545"/>
                    <a:pt x="18238" y="21004"/>
                  </a:cubicBezTo>
                  <a:cubicBezTo>
                    <a:pt x="18238" y="21004"/>
                    <a:pt x="18329" y="20943"/>
                    <a:pt x="18451" y="20852"/>
                  </a:cubicBezTo>
                  <a:cubicBezTo>
                    <a:pt x="17660" y="13800"/>
                    <a:pt x="16597" y="6901"/>
                    <a:pt x="15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051;p80">
              <a:extLst>
                <a:ext uri="{FF2B5EF4-FFF2-40B4-BE49-F238E27FC236}">
                  <a16:creationId xmlns="" xmlns:a16="http://schemas.microsoft.com/office/drawing/2014/main" id="{7124599A-07B1-4876-A425-53CC851A5E4C}"/>
                </a:ext>
              </a:extLst>
            </p:cNvPr>
            <p:cNvSpPr/>
            <p:nvPr/>
          </p:nvSpPr>
          <p:spPr>
            <a:xfrm>
              <a:off x="111650" y="2134125"/>
              <a:ext cx="421000" cy="601100"/>
            </a:xfrm>
            <a:custGeom>
              <a:avLst/>
              <a:gdLst/>
              <a:ahLst/>
              <a:cxnLst/>
              <a:rect l="l" t="t" r="r" b="b"/>
              <a:pathLst>
                <a:path w="16840" h="24044" extrusionOk="0">
                  <a:moveTo>
                    <a:pt x="13983" y="1"/>
                  </a:moveTo>
                  <a:lnTo>
                    <a:pt x="1" y="3223"/>
                  </a:lnTo>
                  <a:cubicBezTo>
                    <a:pt x="1217" y="10123"/>
                    <a:pt x="2280" y="17022"/>
                    <a:pt x="3071" y="24044"/>
                  </a:cubicBezTo>
                  <a:cubicBezTo>
                    <a:pt x="4651" y="22828"/>
                    <a:pt x="14378" y="15320"/>
                    <a:pt x="16840" y="15290"/>
                  </a:cubicBezTo>
                  <a:lnTo>
                    <a:pt x="13983" y="1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052;p80">
              <a:extLst>
                <a:ext uri="{FF2B5EF4-FFF2-40B4-BE49-F238E27FC236}">
                  <a16:creationId xmlns="" xmlns:a16="http://schemas.microsoft.com/office/drawing/2014/main" id="{24792852-DF14-4686-93B7-92A41A3A9834}"/>
                </a:ext>
              </a:extLst>
            </p:cNvPr>
            <p:cNvSpPr/>
            <p:nvPr/>
          </p:nvSpPr>
          <p:spPr>
            <a:xfrm>
              <a:off x="-437750" y="1965325"/>
              <a:ext cx="1090475" cy="440900"/>
            </a:xfrm>
            <a:custGeom>
              <a:avLst/>
              <a:gdLst/>
              <a:ahLst/>
              <a:cxnLst/>
              <a:rect l="l" t="t" r="r" b="b"/>
              <a:pathLst>
                <a:path w="43619" h="17636" extrusionOk="0">
                  <a:moveTo>
                    <a:pt x="22928" y="1"/>
                  </a:moveTo>
                  <a:cubicBezTo>
                    <a:pt x="22100" y="1"/>
                    <a:pt x="21013" y="134"/>
                    <a:pt x="20092" y="689"/>
                  </a:cubicBezTo>
                  <a:cubicBezTo>
                    <a:pt x="18329" y="1783"/>
                    <a:pt x="3314" y="10355"/>
                    <a:pt x="3314" y="10355"/>
                  </a:cubicBezTo>
                  <a:cubicBezTo>
                    <a:pt x="3314" y="10355"/>
                    <a:pt x="1" y="11784"/>
                    <a:pt x="1551" y="12939"/>
                  </a:cubicBezTo>
                  <a:lnTo>
                    <a:pt x="21399" y="17255"/>
                  </a:lnTo>
                  <a:cubicBezTo>
                    <a:pt x="21399" y="17255"/>
                    <a:pt x="22130" y="17636"/>
                    <a:pt x="23141" y="17636"/>
                  </a:cubicBezTo>
                  <a:cubicBezTo>
                    <a:pt x="23843" y="17636"/>
                    <a:pt x="24680" y="17452"/>
                    <a:pt x="25503" y="16829"/>
                  </a:cubicBezTo>
                  <a:cubicBezTo>
                    <a:pt x="27478" y="15279"/>
                    <a:pt x="41552" y="6495"/>
                    <a:pt x="41552" y="6495"/>
                  </a:cubicBezTo>
                  <a:cubicBezTo>
                    <a:pt x="41552" y="6495"/>
                    <a:pt x="43618" y="4914"/>
                    <a:pt x="42129" y="4094"/>
                  </a:cubicBezTo>
                  <a:cubicBezTo>
                    <a:pt x="40609" y="3242"/>
                    <a:pt x="24226" y="112"/>
                    <a:pt x="24226" y="112"/>
                  </a:cubicBezTo>
                  <a:cubicBezTo>
                    <a:pt x="24226" y="112"/>
                    <a:pt x="23685" y="1"/>
                    <a:pt x="22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053;p80">
              <a:extLst>
                <a:ext uri="{FF2B5EF4-FFF2-40B4-BE49-F238E27FC236}">
                  <a16:creationId xmlns="" xmlns:a16="http://schemas.microsoft.com/office/drawing/2014/main" id="{43BE5E9C-E587-4A04-9A89-D894BAD2C764}"/>
                </a:ext>
              </a:extLst>
            </p:cNvPr>
            <p:cNvSpPr/>
            <p:nvPr/>
          </p:nvSpPr>
          <p:spPr>
            <a:xfrm>
              <a:off x="96700" y="2134125"/>
              <a:ext cx="549175" cy="624400"/>
            </a:xfrm>
            <a:custGeom>
              <a:avLst/>
              <a:gdLst/>
              <a:ahLst/>
              <a:cxnLst/>
              <a:rect l="l" t="t" r="r" b="b"/>
              <a:pathLst>
                <a:path w="21967" h="24976" extrusionOk="0">
                  <a:moveTo>
                    <a:pt x="2086" y="0"/>
                  </a:moveTo>
                  <a:cubicBezTo>
                    <a:pt x="1458" y="0"/>
                    <a:pt x="815" y="224"/>
                    <a:pt x="173" y="746"/>
                  </a:cubicBezTo>
                  <a:cubicBezTo>
                    <a:pt x="0" y="890"/>
                    <a:pt x="155" y="1143"/>
                    <a:pt x="353" y="1143"/>
                  </a:cubicBezTo>
                  <a:cubicBezTo>
                    <a:pt x="364" y="1143"/>
                    <a:pt x="375" y="1143"/>
                    <a:pt x="386" y="1141"/>
                  </a:cubicBezTo>
                  <a:cubicBezTo>
                    <a:pt x="854" y="1025"/>
                    <a:pt x="1294" y="971"/>
                    <a:pt x="1708" y="971"/>
                  </a:cubicBezTo>
                  <a:cubicBezTo>
                    <a:pt x="6621" y="971"/>
                    <a:pt x="7873" y="8638"/>
                    <a:pt x="8350" y="12479"/>
                  </a:cubicBezTo>
                  <a:cubicBezTo>
                    <a:pt x="9098" y="18948"/>
                    <a:pt x="14186" y="24975"/>
                    <a:pt x="21053" y="24975"/>
                  </a:cubicBezTo>
                  <a:cubicBezTo>
                    <a:pt x="21154" y="24975"/>
                    <a:pt x="21257" y="24974"/>
                    <a:pt x="21359" y="24971"/>
                  </a:cubicBezTo>
                  <a:cubicBezTo>
                    <a:pt x="21937" y="24971"/>
                    <a:pt x="21967" y="24120"/>
                    <a:pt x="21389" y="24090"/>
                  </a:cubicBezTo>
                  <a:cubicBezTo>
                    <a:pt x="16800" y="23847"/>
                    <a:pt x="12848" y="21324"/>
                    <a:pt x="10629" y="17311"/>
                  </a:cubicBezTo>
                  <a:cubicBezTo>
                    <a:pt x="8836" y="14059"/>
                    <a:pt x="9444" y="10229"/>
                    <a:pt x="8258" y="6825"/>
                  </a:cubicBezTo>
                  <a:cubicBezTo>
                    <a:pt x="7535" y="4704"/>
                    <a:pt x="4967" y="0"/>
                    <a:pt x="2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054;p80">
              <a:extLst>
                <a:ext uri="{FF2B5EF4-FFF2-40B4-BE49-F238E27FC236}">
                  <a16:creationId xmlns="" xmlns:a16="http://schemas.microsoft.com/office/drawing/2014/main" id="{84C9474F-84EA-44D1-9E78-162A9BA42BFC}"/>
                </a:ext>
              </a:extLst>
            </p:cNvPr>
            <p:cNvSpPr/>
            <p:nvPr/>
          </p:nvSpPr>
          <p:spPr>
            <a:xfrm>
              <a:off x="620175" y="2702925"/>
              <a:ext cx="173900" cy="160350"/>
            </a:xfrm>
            <a:custGeom>
              <a:avLst/>
              <a:gdLst/>
              <a:ahLst/>
              <a:cxnLst/>
              <a:rect l="l" t="t" r="r" b="b"/>
              <a:pathLst>
                <a:path w="6956" h="6414" extrusionOk="0">
                  <a:moveTo>
                    <a:pt x="6621" y="0"/>
                  </a:moveTo>
                  <a:cubicBezTo>
                    <a:pt x="6621" y="0"/>
                    <a:pt x="5739" y="395"/>
                    <a:pt x="4523" y="395"/>
                  </a:cubicBezTo>
                  <a:cubicBezTo>
                    <a:pt x="4413" y="395"/>
                    <a:pt x="4284" y="394"/>
                    <a:pt x="4141" y="394"/>
                  </a:cubicBezTo>
                  <a:cubicBezTo>
                    <a:pt x="2743" y="394"/>
                    <a:pt x="1" y="494"/>
                    <a:pt x="359" y="2645"/>
                  </a:cubicBezTo>
                  <a:cubicBezTo>
                    <a:pt x="359" y="2645"/>
                    <a:pt x="754" y="4104"/>
                    <a:pt x="3216" y="5046"/>
                  </a:cubicBezTo>
                  <a:cubicBezTo>
                    <a:pt x="4311" y="5532"/>
                    <a:pt x="4827" y="6414"/>
                    <a:pt x="4827" y="6414"/>
                  </a:cubicBezTo>
                  <a:cubicBezTo>
                    <a:pt x="4827" y="6414"/>
                    <a:pt x="5770" y="5654"/>
                    <a:pt x="6104" y="4286"/>
                  </a:cubicBezTo>
                  <a:lnTo>
                    <a:pt x="4463" y="3526"/>
                  </a:lnTo>
                  <a:lnTo>
                    <a:pt x="4463" y="3526"/>
                  </a:lnTo>
                  <a:lnTo>
                    <a:pt x="6347" y="3769"/>
                  </a:lnTo>
                  <a:cubicBezTo>
                    <a:pt x="6347" y="3769"/>
                    <a:pt x="6773" y="2705"/>
                    <a:pt x="6682" y="1824"/>
                  </a:cubicBezTo>
                  <a:lnTo>
                    <a:pt x="6682" y="1824"/>
                  </a:lnTo>
                  <a:cubicBezTo>
                    <a:pt x="6627" y="1836"/>
                    <a:pt x="6547" y="1841"/>
                    <a:pt x="6453" y="1841"/>
                  </a:cubicBezTo>
                  <a:cubicBezTo>
                    <a:pt x="6080" y="1841"/>
                    <a:pt x="5496" y="1763"/>
                    <a:pt x="5496" y="1763"/>
                  </a:cubicBezTo>
                  <a:lnTo>
                    <a:pt x="6955" y="1307"/>
                  </a:lnTo>
                  <a:cubicBezTo>
                    <a:pt x="6955" y="1307"/>
                    <a:pt x="6894" y="730"/>
                    <a:pt x="6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846;p44">
            <a:hlinkClick r:id="rId5" action="ppaction://hlinksldjump"/>
            <a:extLst>
              <a:ext uri="{FF2B5EF4-FFF2-40B4-BE49-F238E27FC236}">
                <a16:creationId xmlns="" xmlns:a16="http://schemas.microsoft.com/office/drawing/2014/main" id="{F0FA171C-5A11-4580-A656-16341C66361D}"/>
              </a:ext>
            </a:extLst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" name="Đồng hồ đếm ngược 20s">
            <a:hlinkClick r:id="" action="ppaction://media"/>
            <a:extLst>
              <a:ext uri="{FF2B5EF4-FFF2-40B4-BE49-F238E27FC236}">
                <a16:creationId xmlns="" xmlns:a16="http://schemas.microsoft.com/office/drawing/2014/main" id="{E5F8739D-73B8-4570-8948-32F6EE0F815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63" y="4400667"/>
            <a:ext cx="1018951" cy="764213"/>
          </a:xfrm>
          <a:prstGeom prst="rect">
            <a:avLst/>
          </a:prstGeom>
        </p:spPr>
      </p:pic>
      <p:sp>
        <p:nvSpPr>
          <p:cNvPr id="52" name="Google Shape;1053;p48">
            <a:extLst>
              <a:ext uri="{FF2B5EF4-FFF2-40B4-BE49-F238E27FC236}">
                <a16:creationId xmlns="" xmlns:a16="http://schemas.microsoft.com/office/drawing/2014/main" id="{7DD37C4A-4EF5-4E9D-AAE3-969610F160BB}"/>
              </a:ext>
            </a:extLst>
          </p:cNvPr>
          <p:cNvSpPr txBox="1">
            <a:spLocks/>
          </p:cNvSpPr>
          <p:nvPr/>
        </p:nvSpPr>
        <p:spPr>
          <a:xfrm>
            <a:off x="1021814" y="1512192"/>
            <a:ext cx="7966242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Google Shape;1054;p48">
            <a:extLst>
              <a:ext uri="{FF2B5EF4-FFF2-40B4-BE49-F238E27FC236}">
                <a16:creationId xmlns="" xmlns:a16="http://schemas.microsoft.com/office/drawing/2014/main" id="{1A647F56-F32D-43BD-81E9-BEF351D30B2E}"/>
              </a:ext>
            </a:extLst>
          </p:cNvPr>
          <p:cNvSpPr txBox="1">
            <a:spLocks/>
          </p:cNvSpPr>
          <p:nvPr/>
        </p:nvSpPr>
        <p:spPr>
          <a:xfrm>
            <a:off x="1090993" y="2021785"/>
            <a:ext cx="7169539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1055;p48">
            <a:extLst>
              <a:ext uri="{FF2B5EF4-FFF2-40B4-BE49-F238E27FC236}">
                <a16:creationId xmlns="" xmlns:a16="http://schemas.microsoft.com/office/drawing/2014/main" id="{48361E0C-75D3-4358-ADFC-F1B60C394868}"/>
              </a:ext>
            </a:extLst>
          </p:cNvPr>
          <p:cNvSpPr txBox="1">
            <a:spLocks/>
          </p:cNvSpPr>
          <p:nvPr/>
        </p:nvSpPr>
        <p:spPr>
          <a:xfrm>
            <a:off x="1022583" y="2969979"/>
            <a:ext cx="7587484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thuê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….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EB597A59-FE2B-46E0-81BC-194F3627B53A}"/>
              </a:ext>
            </a:extLst>
          </p:cNvPr>
          <p:cNvSpPr/>
          <p:nvPr/>
        </p:nvSpPr>
        <p:spPr>
          <a:xfrm>
            <a:off x="1059814" y="3057350"/>
            <a:ext cx="446196" cy="507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" name="Google Shape;3524;p80">
            <a:extLst>
              <a:ext uri="{FF2B5EF4-FFF2-40B4-BE49-F238E27FC236}">
                <a16:creationId xmlns="" xmlns:a16="http://schemas.microsoft.com/office/drawing/2014/main" id="{D2574D20-F89C-4202-8C4D-30884D7CE557}"/>
              </a:ext>
            </a:extLst>
          </p:cNvPr>
          <p:cNvGrpSpPr/>
          <p:nvPr/>
        </p:nvGrpSpPr>
        <p:grpSpPr>
          <a:xfrm>
            <a:off x="7679342" y="4322232"/>
            <a:ext cx="1366871" cy="715734"/>
            <a:chOff x="853575" y="4182525"/>
            <a:chExt cx="1444575" cy="629425"/>
          </a:xfrm>
        </p:grpSpPr>
        <p:sp>
          <p:nvSpPr>
            <p:cNvPr id="124" name="Google Shape;3525;p80">
              <a:extLst>
                <a:ext uri="{FF2B5EF4-FFF2-40B4-BE49-F238E27FC236}">
                  <a16:creationId xmlns="" xmlns:a16="http://schemas.microsoft.com/office/drawing/2014/main" id="{403A5DD2-905B-4A30-BC6A-1656659497BC}"/>
                </a:ext>
              </a:extLst>
            </p:cNvPr>
            <p:cNvSpPr/>
            <p:nvPr/>
          </p:nvSpPr>
          <p:spPr>
            <a:xfrm>
              <a:off x="1374875" y="4184800"/>
              <a:ext cx="183150" cy="581325"/>
            </a:xfrm>
            <a:custGeom>
              <a:avLst/>
              <a:gdLst/>
              <a:ahLst/>
              <a:cxnLst/>
              <a:rect l="l" t="t" r="r" b="b"/>
              <a:pathLst>
                <a:path w="7326" h="23253" extrusionOk="0">
                  <a:moveTo>
                    <a:pt x="1216" y="0"/>
                  </a:moveTo>
                  <a:lnTo>
                    <a:pt x="821" y="3557"/>
                  </a:lnTo>
                  <a:lnTo>
                    <a:pt x="0" y="17356"/>
                  </a:lnTo>
                  <a:lnTo>
                    <a:pt x="7325" y="23253"/>
                  </a:lnTo>
                  <a:lnTo>
                    <a:pt x="7325" y="7052"/>
                  </a:lnTo>
                  <a:cubicBezTo>
                    <a:pt x="5866" y="3374"/>
                    <a:pt x="1216" y="0"/>
                    <a:pt x="1216" y="0"/>
                  </a:cubicBezTo>
                  <a:close/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526;p80">
              <a:extLst>
                <a:ext uri="{FF2B5EF4-FFF2-40B4-BE49-F238E27FC236}">
                  <a16:creationId xmlns="" xmlns:a16="http://schemas.microsoft.com/office/drawing/2014/main" id="{9E83A942-4EDE-49FB-A7A5-7EFC82CB6E0D}"/>
                </a:ext>
              </a:extLst>
            </p:cNvPr>
            <p:cNvSpPr/>
            <p:nvPr/>
          </p:nvSpPr>
          <p:spPr>
            <a:xfrm>
              <a:off x="1543550" y="4182525"/>
              <a:ext cx="183175" cy="582100"/>
            </a:xfrm>
            <a:custGeom>
              <a:avLst/>
              <a:gdLst/>
              <a:ahLst/>
              <a:cxnLst/>
              <a:rect l="l" t="t" r="r" b="b"/>
              <a:pathLst>
                <a:path w="7327" h="23284" extrusionOk="0">
                  <a:moveTo>
                    <a:pt x="6110" y="0"/>
                  </a:moveTo>
                  <a:cubicBezTo>
                    <a:pt x="6110" y="0"/>
                    <a:pt x="1460" y="3405"/>
                    <a:pt x="1" y="7052"/>
                  </a:cubicBezTo>
                  <a:lnTo>
                    <a:pt x="1" y="23283"/>
                  </a:lnTo>
                  <a:lnTo>
                    <a:pt x="7326" y="17356"/>
                  </a:lnTo>
                  <a:lnTo>
                    <a:pt x="6506" y="3556"/>
                  </a:lnTo>
                  <a:lnTo>
                    <a:pt x="6110" y="0"/>
                  </a:lnTo>
                  <a:close/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527;p80">
              <a:extLst>
                <a:ext uri="{FF2B5EF4-FFF2-40B4-BE49-F238E27FC236}">
                  <a16:creationId xmlns="" xmlns:a16="http://schemas.microsoft.com/office/drawing/2014/main" id="{D7D3B317-98F7-4C9E-8F78-B81B88896319}"/>
                </a:ext>
              </a:extLst>
            </p:cNvPr>
            <p:cNvSpPr/>
            <p:nvPr/>
          </p:nvSpPr>
          <p:spPr>
            <a:xfrm>
              <a:off x="1289000" y="4194675"/>
              <a:ext cx="268275" cy="582100"/>
            </a:xfrm>
            <a:custGeom>
              <a:avLst/>
              <a:gdLst/>
              <a:ahLst/>
              <a:cxnLst/>
              <a:rect l="l" t="t" r="r" b="b"/>
              <a:pathLst>
                <a:path w="10731" h="23284" extrusionOk="0">
                  <a:moveTo>
                    <a:pt x="1763" y="1"/>
                  </a:moveTo>
                  <a:lnTo>
                    <a:pt x="1186" y="3557"/>
                  </a:lnTo>
                  <a:lnTo>
                    <a:pt x="0" y="17356"/>
                  </a:lnTo>
                  <a:lnTo>
                    <a:pt x="10730" y="23284"/>
                  </a:lnTo>
                  <a:lnTo>
                    <a:pt x="10730" y="7083"/>
                  </a:lnTo>
                  <a:cubicBezTo>
                    <a:pt x="8602" y="3405"/>
                    <a:pt x="1763" y="1"/>
                    <a:pt x="1763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528;p80">
              <a:extLst>
                <a:ext uri="{FF2B5EF4-FFF2-40B4-BE49-F238E27FC236}">
                  <a16:creationId xmlns="" xmlns:a16="http://schemas.microsoft.com/office/drawing/2014/main" id="{CF415750-D37D-4790-BEAF-3AD3359C887A}"/>
                </a:ext>
              </a:extLst>
            </p:cNvPr>
            <p:cNvSpPr/>
            <p:nvPr/>
          </p:nvSpPr>
          <p:spPr>
            <a:xfrm>
              <a:off x="1545075" y="4192400"/>
              <a:ext cx="268275" cy="582100"/>
            </a:xfrm>
            <a:custGeom>
              <a:avLst/>
              <a:gdLst/>
              <a:ahLst/>
              <a:cxnLst/>
              <a:rect l="l" t="t" r="r" b="b"/>
              <a:pathLst>
                <a:path w="10731" h="23284" extrusionOk="0">
                  <a:moveTo>
                    <a:pt x="8937" y="0"/>
                  </a:moveTo>
                  <a:cubicBezTo>
                    <a:pt x="8937" y="0"/>
                    <a:pt x="2098" y="3405"/>
                    <a:pt x="1" y="7083"/>
                  </a:cubicBezTo>
                  <a:lnTo>
                    <a:pt x="1" y="23283"/>
                  </a:lnTo>
                  <a:lnTo>
                    <a:pt x="10730" y="17356"/>
                  </a:lnTo>
                  <a:lnTo>
                    <a:pt x="9515" y="3587"/>
                  </a:lnTo>
                  <a:lnTo>
                    <a:pt x="8937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529;p80">
              <a:extLst>
                <a:ext uri="{FF2B5EF4-FFF2-40B4-BE49-F238E27FC236}">
                  <a16:creationId xmlns="" xmlns:a16="http://schemas.microsoft.com/office/drawing/2014/main" id="{DF8BDFEA-D1A8-400F-AA13-D0A59CE46821}"/>
                </a:ext>
              </a:extLst>
            </p:cNvPr>
            <p:cNvSpPr/>
            <p:nvPr/>
          </p:nvSpPr>
          <p:spPr>
            <a:xfrm>
              <a:off x="1395375" y="4184800"/>
              <a:ext cx="9900" cy="88925"/>
            </a:xfrm>
            <a:custGeom>
              <a:avLst/>
              <a:gdLst/>
              <a:ahLst/>
              <a:cxnLst/>
              <a:rect l="l" t="t" r="r" b="b"/>
              <a:pathLst>
                <a:path w="396" h="3557" extrusionOk="0">
                  <a:moveTo>
                    <a:pt x="1" y="3557"/>
                  </a:moveTo>
                  <a:lnTo>
                    <a:pt x="396" y="0"/>
                  </a:lnTo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530;p80">
              <a:extLst>
                <a:ext uri="{FF2B5EF4-FFF2-40B4-BE49-F238E27FC236}">
                  <a16:creationId xmlns="" xmlns:a16="http://schemas.microsoft.com/office/drawing/2014/main" id="{14DBA241-DADC-4F99-980B-93D918C3A246}"/>
                </a:ext>
              </a:extLst>
            </p:cNvPr>
            <p:cNvSpPr/>
            <p:nvPr/>
          </p:nvSpPr>
          <p:spPr>
            <a:xfrm>
              <a:off x="1208450" y="4209125"/>
              <a:ext cx="334375" cy="582100"/>
            </a:xfrm>
            <a:custGeom>
              <a:avLst/>
              <a:gdLst/>
              <a:ahLst/>
              <a:cxnLst/>
              <a:rect l="l" t="t" r="r" b="b"/>
              <a:pathLst>
                <a:path w="13375" h="23284" extrusionOk="0">
                  <a:moveTo>
                    <a:pt x="2219" y="0"/>
                  </a:moveTo>
                  <a:lnTo>
                    <a:pt x="1490" y="3556"/>
                  </a:lnTo>
                  <a:lnTo>
                    <a:pt x="0" y="17356"/>
                  </a:lnTo>
                  <a:lnTo>
                    <a:pt x="13375" y="23283"/>
                  </a:lnTo>
                  <a:lnTo>
                    <a:pt x="13375" y="7052"/>
                  </a:lnTo>
                  <a:cubicBezTo>
                    <a:pt x="10730" y="3404"/>
                    <a:pt x="2219" y="0"/>
                    <a:pt x="2219" y="0"/>
                  </a:cubicBezTo>
                  <a:close/>
                </a:path>
              </a:pathLst>
            </a:custGeom>
            <a:solidFill>
              <a:srgbClr val="F4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531;p80">
              <a:extLst>
                <a:ext uri="{FF2B5EF4-FFF2-40B4-BE49-F238E27FC236}">
                  <a16:creationId xmlns="" xmlns:a16="http://schemas.microsoft.com/office/drawing/2014/main" id="{D60DEDBD-BF43-4711-B50A-EA19E124939F}"/>
                </a:ext>
              </a:extLst>
            </p:cNvPr>
            <p:cNvSpPr/>
            <p:nvPr/>
          </p:nvSpPr>
          <p:spPr>
            <a:xfrm>
              <a:off x="1558750" y="4206825"/>
              <a:ext cx="334375" cy="582100"/>
            </a:xfrm>
            <a:custGeom>
              <a:avLst/>
              <a:gdLst/>
              <a:ahLst/>
              <a:cxnLst/>
              <a:rect l="l" t="t" r="r" b="b"/>
              <a:pathLst>
                <a:path w="13375" h="23284" extrusionOk="0">
                  <a:moveTo>
                    <a:pt x="11156" y="1"/>
                  </a:moveTo>
                  <a:cubicBezTo>
                    <a:pt x="11156" y="1"/>
                    <a:pt x="2645" y="3405"/>
                    <a:pt x="1" y="7083"/>
                  </a:cubicBezTo>
                  <a:lnTo>
                    <a:pt x="1" y="23284"/>
                  </a:lnTo>
                  <a:lnTo>
                    <a:pt x="13375" y="17357"/>
                  </a:lnTo>
                  <a:lnTo>
                    <a:pt x="11886" y="3588"/>
                  </a:lnTo>
                  <a:lnTo>
                    <a:pt x="11156" y="1"/>
                  </a:lnTo>
                  <a:close/>
                </a:path>
              </a:pathLst>
            </a:custGeom>
            <a:solidFill>
              <a:srgbClr val="F4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532;p80">
              <a:extLst>
                <a:ext uri="{FF2B5EF4-FFF2-40B4-BE49-F238E27FC236}">
                  <a16:creationId xmlns="" xmlns:a16="http://schemas.microsoft.com/office/drawing/2014/main" id="{DFE0C20E-04E2-48C0-A5EE-1FE52B71B7DE}"/>
                </a:ext>
              </a:extLst>
            </p:cNvPr>
            <p:cNvSpPr/>
            <p:nvPr/>
          </p:nvSpPr>
          <p:spPr>
            <a:xfrm>
              <a:off x="1161925" y="4244775"/>
              <a:ext cx="360375" cy="562400"/>
            </a:xfrm>
            <a:custGeom>
              <a:avLst/>
              <a:gdLst/>
              <a:ahLst/>
              <a:cxnLst/>
              <a:rect l="l" t="t" r="r" b="b"/>
              <a:pathLst>
                <a:path w="14415" h="22496" extrusionOk="0">
                  <a:moveTo>
                    <a:pt x="2011" y="0"/>
                  </a:moveTo>
                  <a:cubicBezTo>
                    <a:pt x="0" y="0"/>
                    <a:pt x="281" y="2373"/>
                    <a:pt x="281" y="2373"/>
                  </a:cubicBezTo>
                  <a:lnTo>
                    <a:pt x="767" y="14562"/>
                  </a:lnTo>
                  <a:cubicBezTo>
                    <a:pt x="767" y="16021"/>
                    <a:pt x="1193" y="17207"/>
                    <a:pt x="3077" y="18027"/>
                  </a:cubicBezTo>
                  <a:cubicBezTo>
                    <a:pt x="7059" y="19790"/>
                    <a:pt x="14415" y="22495"/>
                    <a:pt x="14415" y="22495"/>
                  </a:cubicBezTo>
                  <a:lnTo>
                    <a:pt x="14415" y="5535"/>
                  </a:lnTo>
                  <a:cubicBezTo>
                    <a:pt x="13594" y="4896"/>
                    <a:pt x="5296" y="580"/>
                    <a:pt x="2621" y="63"/>
                  </a:cubicBezTo>
                  <a:cubicBezTo>
                    <a:pt x="2397" y="20"/>
                    <a:pt x="2194" y="0"/>
                    <a:pt x="2011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533;p80">
              <a:extLst>
                <a:ext uri="{FF2B5EF4-FFF2-40B4-BE49-F238E27FC236}">
                  <a16:creationId xmlns="" xmlns:a16="http://schemas.microsoft.com/office/drawing/2014/main" id="{12A29DFF-9A33-4B74-8969-A60F62C5DCF9}"/>
                </a:ext>
              </a:extLst>
            </p:cNvPr>
            <p:cNvSpPr/>
            <p:nvPr/>
          </p:nvSpPr>
          <p:spPr>
            <a:xfrm>
              <a:off x="1592950" y="4236400"/>
              <a:ext cx="361150" cy="562400"/>
            </a:xfrm>
            <a:custGeom>
              <a:avLst/>
              <a:gdLst/>
              <a:ahLst/>
              <a:cxnLst/>
              <a:rect l="l" t="t" r="r" b="b"/>
              <a:pathLst>
                <a:path w="14446" h="22496" extrusionOk="0">
                  <a:moveTo>
                    <a:pt x="12435" y="1"/>
                  </a:moveTo>
                  <a:cubicBezTo>
                    <a:pt x="12251" y="1"/>
                    <a:pt x="12049" y="21"/>
                    <a:pt x="11825" y="64"/>
                  </a:cubicBezTo>
                  <a:cubicBezTo>
                    <a:pt x="9119" y="581"/>
                    <a:pt x="852" y="5110"/>
                    <a:pt x="1" y="5778"/>
                  </a:cubicBezTo>
                  <a:lnTo>
                    <a:pt x="1" y="22496"/>
                  </a:lnTo>
                  <a:lnTo>
                    <a:pt x="11612" y="17602"/>
                  </a:lnTo>
                  <a:cubicBezTo>
                    <a:pt x="11612" y="17602"/>
                    <a:pt x="13679" y="17086"/>
                    <a:pt x="13679" y="15414"/>
                  </a:cubicBezTo>
                  <a:lnTo>
                    <a:pt x="14165" y="2374"/>
                  </a:lnTo>
                  <a:cubicBezTo>
                    <a:pt x="14165" y="2374"/>
                    <a:pt x="14446" y="1"/>
                    <a:pt x="12435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534;p80">
              <a:extLst>
                <a:ext uri="{FF2B5EF4-FFF2-40B4-BE49-F238E27FC236}">
                  <a16:creationId xmlns="" xmlns:a16="http://schemas.microsoft.com/office/drawing/2014/main" id="{9F5999E8-B82B-43A6-AD6E-68FB3C68B11B}"/>
                </a:ext>
              </a:extLst>
            </p:cNvPr>
            <p:cNvSpPr/>
            <p:nvPr/>
          </p:nvSpPr>
          <p:spPr>
            <a:xfrm>
              <a:off x="1522275" y="4369925"/>
              <a:ext cx="70700" cy="442025"/>
            </a:xfrm>
            <a:custGeom>
              <a:avLst/>
              <a:gdLst/>
              <a:ahLst/>
              <a:cxnLst/>
              <a:rect l="l" t="t" r="r" b="b"/>
              <a:pathLst>
                <a:path w="2828" h="17681" extrusionOk="0">
                  <a:moveTo>
                    <a:pt x="1732" y="1"/>
                  </a:moveTo>
                  <a:cubicBezTo>
                    <a:pt x="871" y="1"/>
                    <a:pt x="1" y="529"/>
                    <a:pt x="1" y="529"/>
                  </a:cubicBezTo>
                  <a:lnTo>
                    <a:pt x="1" y="17489"/>
                  </a:lnTo>
                  <a:cubicBezTo>
                    <a:pt x="578" y="17628"/>
                    <a:pt x="1042" y="17681"/>
                    <a:pt x="1412" y="17681"/>
                  </a:cubicBezTo>
                  <a:cubicBezTo>
                    <a:pt x="2582" y="17681"/>
                    <a:pt x="2828" y="17155"/>
                    <a:pt x="2828" y="17155"/>
                  </a:cubicBezTo>
                  <a:lnTo>
                    <a:pt x="2828" y="437"/>
                  </a:lnTo>
                  <a:cubicBezTo>
                    <a:pt x="2521" y="112"/>
                    <a:pt x="2128" y="1"/>
                    <a:pt x="1732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535;p80">
              <a:extLst>
                <a:ext uri="{FF2B5EF4-FFF2-40B4-BE49-F238E27FC236}">
                  <a16:creationId xmlns="" xmlns:a16="http://schemas.microsoft.com/office/drawing/2014/main" id="{57587875-33B2-4EE9-BA73-F2492481E3AA}"/>
                </a:ext>
              </a:extLst>
            </p:cNvPr>
            <p:cNvSpPr/>
            <p:nvPr/>
          </p:nvSpPr>
          <p:spPr>
            <a:xfrm>
              <a:off x="970600" y="4589050"/>
              <a:ext cx="166450" cy="167200"/>
            </a:xfrm>
            <a:custGeom>
              <a:avLst/>
              <a:gdLst/>
              <a:ahLst/>
              <a:cxnLst/>
              <a:rect l="l" t="t" r="r" b="b"/>
              <a:pathLst>
                <a:path w="6658" h="6688" extrusionOk="0">
                  <a:moveTo>
                    <a:pt x="4742" y="1"/>
                  </a:moveTo>
                  <a:lnTo>
                    <a:pt x="2767" y="1916"/>
                  </a:lnTo>
                  <a:lnTo>
                    <a:pt x="1" y="1946"/>
                  </a:lnTo>
                  <a:lnTo>
                    <a:pt x="1916" y="3891"/>
                  </a:lnTo>
                  <a:lnTo>
                    <a:pt x="1946" y="6688"/>
                  </a:lnTo>
                  <a:lnTo>
                    <a:pt x="3891" y="4773"/>
                  </a:lnTo>
                  <a:lnTo>
                    <a:pt x="6657" y="4743"/>
                  </a:lnTo>
                  <a:lnTo>
                    <a:pt x="4742" y="2797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536;p80">
              <a:extLst>
                <a:ext uri="{FF2B5EF4-FFF2-40B4-BE49-F238E27FC236}">
                  <a16:creationId xmlns="" xmlns:a16="http://schemas.microsoft.com/office/drawing/2014/main" id="{94711CD9-BA4C-42CA-8519-5DF07EBB9296}"/>
                </a:ext>
              </a:extLst>
            </p:cNvPr>
            <p:cNvSpPr/>
            <p:nvPr/>
          </p:nvSpPr>
          <p:spPr>
            <a:xfrm>
              <a:off x="2054200" y="4384650"/>
              <a:ext cx="149725" cy="148950"/>
            </a:xfrm>
            <a:custGeom>
              <a:avLst/>
              <a:gdLst/>
              <a:ahLst/>
              <a:cxnLst/>
              <a:rect l="l" t="t" r="r" b="b"/>
              <a:pathLst>
                <a:path w="5989" h="5958" extrusionOk="0">
                  <a:moveTo>
                    <a:pt x="5016" y="0"/>
                  </a:moveTo>
                  <a:lnTo>
                    <a:pt x="2736" y="1490"/>
                  </a:lnTo>
                  <a:lnTo>
                    <a:pt x="1" y="943"/>
                  </a:lnTo>
                  <a:lnTo>
                    <a:pt x="1490" y="3253"/>
                  </a:lnTo>
                  <a:lnTo>
                    <a:pt x="974" y="5958"/>
                  </a:lnTo>
                  <a:lnTo>
                    <a:pt x="3253" y="4469"/>
                  </a:lnTo>
                  <a:lnTo>
                    <a:pt x="5989" y="5016"/>
                  </a:lnTo>
                  <a:lnTo>
                    <a:pt x="5989" y="5016"/>
                  </a:lnTo>
                  <a:lnTo>
                    <a:pt x="4499" y="2706"/>
                  </a:lnTo>
                  <a:lnTo>
                    <a:pt x="50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537;p80">
              <a:extLst>
                <a:ext uri="{FF2B5EF4-FFF2-40B4-BE49-F238E27FC236}">
                  <a16:creationId xmlns="" xmlns:a16="http://schemas.microsoft.com/office/drawing/2014/main" id="{106F7377-73A1-401E-8D5D-8364E46E73AE}"/>
                </a:ext>
              </a:extLst>
            </p:cNvPr>
            <p:cNvSpPr/>
            <p:nvPr/>
          </p:nvSpPr>
          <p:spPr>
            <a:xfrm>
              <a:off x="1974425" y="4557150"/>
              <a:ext cx="196825" cy="206700"/>
            </a:xfrm>
            <a:custGeom>
              <a:avLst/>
              <a:gdLst/>
              <a:ahLst/>
              <a:cxnLst/>
              <a:rect l="l" t="t" r="r" b="b"/>
              <a:pathLst>
                <a:path w="7873" h="8268" extrusionOk="0">
                  <a:moveTo>
                    <a:pt x="2949" y="2158"/>
                  </a:moveTo>
                  <a:cubicBezTo>
                    <a:pt x="2949" y="2158"/>
                    <a:pt x="4347" y="0"/>
                    <a:pt x="4924" y="274"/>
                  </a:cubicBezTo>
                  <a:cubicBezTo>
                    <a:pt x="5472" y="547"/>
                    <a:pt x="5593" y="2614"/>
                    <a:pt x="5593" y="2614"/>
                  </a:cubicBezTo>
                  <a:cubicBezTo>
                    <a:pt x="5593" y="2614"/>
                    <a:pt x="7873" y="3708"/>
                    <a:pt x="7782" y="4316"/>
                  </a:cubicBezTo>
                  <a:cubicBezTo>
                    <a:pt x="7660" y="4924"/>
                    <a:pt x="5654" y="5259"/>
                    <a:pt x="5654" y="5259"/>
                  </a:cubicBezTo>
                  <a:cubicBezTo>
                    <a:pt x="5654" y="5259"/>
                    <a:pt x="6110" y="7933"/>
                    <a:pt x="5563" y="8116"/>
                  </a:cubicBezTo>
                  <a:cubicBezTo>
                    <a:pt x="5016" y="8268"/>
                    <a:pt x="3344" y="6079"/>
                    <a:pt x="3344" y="6079"/>
                  </a:cubicBezTo>
                  <a:cubicBezTo>
                    <a:pt x="3344" y="6079"/>
                    <a:pt x="943" y="6961"/>
                    <a:pt x="395" y="6535"/>
                  </a:cubicBezTo>
                  <a:cubicBezTo>
                    <a:pt x="61" y="6292"/>
                    <a:pt x="1763" y="4195"/>
                    <a:pt x="1763" y="4195"/>
                  </a:cubicBezTo>
                  <a:cubicBezTo>
                    <a:pt x="1763" y="4195"/>
                    <a:pt x="0" y="2553"/>
                    <a:pt x="335" y="2067"/>
                  </a:cubicBezTo>
                  <a:cubicBezTo>
                    <a:pt x="699" y="1550"/>
                    <a:pt x="2949" y="2158"/>
                    <a:pt x="2949" y="21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538;p80">
              <a:extLst>
                <a:ext uri="{FF2B5EF4-FFF2-40B4-BE49-F238E27FC236}">
                  <a16:creationId xmlns="" xmlns:a16="http://schemas.microsoft.com/office/drawing/2014/main" id="{ADFBAD48-C023-4FAD-8E83-232F7E6324F7}"/>
                </a:ext>
              </a:extLst>
            </p:cNvPr>
            <p:cNvSpPr/>
            <p:nvPr/>
          </p:nvSpPr>
          <p:spPr>
            <a:xfrm>
              <a:off x="886250" y="4383900"/>
              <a:ext cx="197600" cy="194550"/>
            </a:xfrm>
            <a:custGeom>
              <a:avLst/>
              <a:gdLst/>
              <a:ahLst/>
              <a:cxnLst/>
              <a:rect l="l" t="t" r="r" b="b"/>
              <a:pathLst>
                <a:path w="7904" h="7782" extrusionOk="0">
                  <a:moveTo>
                    <a:pt x="2463" y="2553"/>
                  </a:moveTo>
                  <a:cubicBezTo>
                    <a:pt x="2463" y="2553"/>
                    <a:pt x="2736" y="0"/>
                    <a:pt x="3375" y="0"/>
                  </a:cubicBezTo>
                  <a:cubicBezTo>
                    <a:pt x="4013" y="0"/>
                    <a:pt x="5046" y="1793"/>
                    <a:pt x="5046" y="1793"/>
                  </a:cubicBezTo>
                  <a:cubicBezTo>
                    <a:pt x="5046" y="1793"/>
                    <a:pt x="7569" y="1763"/>
                    <a:pt x="7752" y="2340"/>
                  </a:cubicBezTo>
                  <a:cubicBezTo>
                    <a:pt x="7904" y="2918"/>
                    <a:pt x="6262" y="4134"/>
                    <a:pt x="6262" y="4134"/>
                  </a:cubicBezTo>
                  <a:cubicBezTo>
                    <a:pt x="6262" y="4134"/>
                    <a:pt x="7873" y="6353"/>
                    <a:pt x="7478" y="6748"/>
                  </a:cubicBezTo>
                  <a:cubicBezTo>
                    <a:pt x="7052" y="7143"/>
                    <a:pt x="4560" y="5897"/>
                    <a:pt x="4560" y="5897"/>
                  </a:cubicBezTo>
                  <a:cubicBezTo>
                    <a:pt x="4560" y="5897"/>
                    <a:pt x="2797" y="7781"/>
                    <a:pt x="2128" y="7629"/>
                  </a:cubicBezTo>
                  <a:cubicBezTo>
                    <a:pt x="1733" y="7538"/>
                    <a:pt x="2311" y="4924"/>
                    <a:pt x="2311" y="4924"/>
                  </a:cubicBezTo>
                  <a:cubicBezTo>
                    <a:pt x="2311" y="4924"/>
                    <a:pt x="1" y="4255"/>
                    <a:pt x="92" y="3648"/>
                  </a:cubicBezTo>
                  <a:cubicBezTo>
                    <a:pt x="183" y="3040"/>
                    <a:pt x="2463" y="2553"/>
                    <a:pt x="2463" y="25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539;p80">
              <a:extLst>
                <a:ext uri="{FF2B5EF4-FFF2-40B4-BE49-F238E27FC236}">
                  <a16:creationId xmlns="" xmlns:a16="http://schemas.microsoft.com/office/drawing/2014/main" id="{46648CAC-4F10-493B-9E75-A8C7DDF8B1B3}"/>
                </a:ext>
              </a:extLst>
            </p:cNvPr>
            <p:cNvSpPr/>
            <p:nvPr/>
          </p:nvSpPr>
          <p:spPr>
            <a:xfrm>
              <a:off x="2215300" y="4552025"/>
              <a:ext cx="82850" cy="73875"/>
            </a:xfrm>
            <a:custGeom>
              <a:avLst/>
              <a:gdLst/>
              <a:ahLst/>
              <a:cxnLst/>
              <a:rect l="l" t="t" r="r" b="b"/>
              <a:pathLst>
                <a:path w="3314" h="2955" extrusionOk="0">
                  <a:moveTo>
                    <a:pt x="1656" y="1"/>
                  </a:moveTo>
                  <a:cubicBezTo>
                    <a:pt x="1347" y="1"/>
                    <a:pt x="1034" y="98"/>
                    <a:pt x="761" y="296"/>
                  </a:cubicBezTo>
                  <a:cubicBezTo>
                    <a:pt x="122" y="783"/>
                    <a:pt x="1" y="1695"/>
                    <a:pt x="487" y="2363"/>
                  </a:cubicBezTo>
                  <a:cubicBezTo>
                    <a:pt x="779" y="2746"/>
                    <a:pt x="1224" y="2954"/>
                    <a:pt x="1671" y="2954"/>
                  </a:cubicBezTo>
                  <a:cubicBezTo>
                    <a:pt x="1969" y="2954"/>
                    <a:pt x="2268" y="2862"/>
                    <a:pt x="2524" y="2667"/>
                  </a:cubicBezTo>
                  <a:cubicBezTo>
                    <a:pt x="3192" y="2181"/>
                    <a:pt x="3314" y="1239"/>
                    <a:pt x="2828" y="600"/>
                  </a:cubicBezTo>
                  <a:cubicBezTo>
                    <a:pt x="2540" y="205"/>
                    <a:pt x="2103" y="1"/>
                    <a:pt x="1656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540;p80">
              <a:extLst>
                <a:ext uri="{FF2B5EF4-FFF2-40B4-BE49-F238E27FC236}">
                  <a16:creationId xmlns="" xmlns:a16="http://schemas.microsoft.com/office/drawing/2014/main" id="{96975C57-5F88-4319-A7FE-EF2FDF5FDBDC}"/>
                </a:ext>
              </a:extLst>
            </p:cNvPr>
            <p:cNvSpPr/>
            <p:nvPr/>
          </p:nvSpPr>
          <p:spPr>
            <a:xfrm>
              <a:off x="853575" y="4597125"/>
              <a:ext cx="50950" cy="46200"/>
            </a:xfrm>
            <a:custGeom>
              <a:avLst/>
              <a:gdLst/>
              <a:ahLst/>
              <a:cxnLst/>
              <a:rect l="l" t="t" r="r" b="b"/>
              <a:pathLst>
                <a:path w="2038" h="1848" extrusionOk="0">
                  <a:moveTo>
                    <a:pt x="1004" y="1"/>
                  </a:moveTo>
                  <a:cubicBezTo>
                    <a:pt x="913" y="1"/>
                    <a:pt x="821" y="14"/>
                    <a:pt x="730" y="43"/>
                  </a:cubicBezTo>
                  <a:cubicBezTo>
                    <a:pt x="244" y="225"/>
                    <a:pt x="1" y="742"/>
                    <a:pt x="153" y="1198"/>
                  </a:cubicBezTo>
                  <a:cubicBezTo>
                    <a:pt x="276" y="1593"/>
                    <a:pt x="641" y="1848"/>
                    <a:pt x="1034" y="1848"/>
                  </a:cubicBezTo>
                  <a:cubicBezTo>
                    <a:pt x="1124" y="1848"/>
                    <a:pt x="1217" y="1834"/>
                    <a:pt x="1308" y="1806"/>
                  </a:cubicBezTo>
                  <a:cubicBezTo>
                    <a:pt x="1794" y="1654"/>
                    <a:pt x="2037" y="1106"/>
                    <a:pt x="1885" y="650"/>
                  </a:cubicBezTo>
                  <a:cubicBezTo>
                    <a:pt x="1762" y="255"/>
                    <a:pt x="1397" y="1"/>
                    <a:pt x="1004" y="1"/>
                  </a:cubicBezTo>
                  <a:close/>
                </a:path>
              </a:pathLst>
            </a:custGeom>
            <a:solidFill>
              <a:srgbClr val="7CD0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2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End of Course Jeopardy by Slidesgo">
  <a:themeElements>
    <a:clrScheme name="Simple Light">
      <a:dk1>
        <a:srgbClr val="000000"/>
      </a:dk1>
      <a:lt1>
        <a:srgbClr val="FFFFFF"/>
      </a:lt1>
      <a:dk2>
        <a:srgbClr val="61D8C4"/>
      </a:dk2>
      <a:lt2>
        <a:srgbClr val="98DAED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1178</Words>
  <Application>Microsoft Office PowerPoint</Application>
  <PresentationFormat>On-screen Show (16:9)</PresentationFormat>
  <Paragraphs>127</Paragraphs>
  <Slides>29</Slides>
  <Notes>16</Notes>
  <HiddenSlides>0</HiddenSlides>
  <MMClips>10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Arial</vt:lpstr>
      <vt:lpstr>Nunito Black</vt:lpstr>
      <vt:lpstr>UTM Silk Script</vt:lpstr>
      <vt:lpstr>Cambria</vt:lpstr>
      <vt:lpstr>#9Slide05 FS Blonde Script</vt:lpstr>
      <vt:lpstr>#9Slide05 Claudia</vt:lpstr>
      <vt:lpstr>Times New Roman</vt:lpstr>
      <vt:lpstr>Patrick Hand</vt:lpstr>
      <vt:lpstr>#9Slide05 Fourth Medium</vt:lpstr>
      <vt:lpstr>Roboto Condensed Light</vt:lpstr>
      <vt:lpstr>Source Sans Pro Light</vt:lpstr>
      <vt:lpstr>Lato</vt:lpstr>
      <vt:lpstr>#9Slide05 Lobster</vt:lpstr>
      <vt:lpstr>Source Sans Pro Black</vt:lpstr>
      <vt:lpstr>#9Slide07 FS North Land Sans</vt:lpstr>
      <vt:lpstr>End of Course Jeopardy by Slidesgo</vt:lpstr>
      <vt:lpstr>ÔN TẬP:  Lịch sử nước ta từ giữa thế kỉ XIX  đến nay</vt:lpstr>
      <vt:lpstr>MỤC TIÊU</vt:lpstr>
      <vt:lpstr>PowerPoint Presentation</vt:lpstr>
      <vt:lpstr>AI NHỚ GIỎI NHẤT ?</vt:lpstr>
      <vt:lpstr>10đ. Người chỉ huy cuộc phản công ở  kinh thành Huế là ai?</vt:lpstr>
      <vt:lpstr>10đ. Bác Hồ đọc bản Tuyên ngôn độc lập nhằm:</vt:lpstr>
      <vt:lpstr>10đ. Ai được nhân dân tin yêu, phong là  Bình Tây Đại nguyên soái?</vt:lpstr>
      <vt:lpstr>10đ. Lời kêu gọi toàn quốc kháng chiến của Hồ Chí Minh thể hiện: </vt:lpstr>
      <vt:lpstr>20đ. Nguyễn Trường Tộ đã trình lên vua Tự Đức bản điều trần, trong đó bày tỏ:</vt:lpstr>
      <vt:lpstr>20đ. Đảng Cộng sản Việt Nam ra đời vào:</vt:lpstr>
      <vt:lpstr>30đ. Chiều ngày 19/8/1945 đã diễn ra sự kiện gì?</vt:lpstr>
      <vt:lpstr>30đ. Những thay đổi về kinh tế đã tạo ra giai cấp, tầng lớp mới nào trong xã hội VN cuối thế kỉ XIX đầu thế kỉ XX?</vt:lpstr>
      <vt:lpstr>40đ. Cuộc khởi nghĩa nào sau đây hưởng ứng chiếu Cần Vương?</vt:lpstr>
      <vt:lpstr>40đ. Sự kiện nào sau đây chưa chính xác?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ĐÁNH GIÁ MỤC TIÊU</vt:lpstr>
      <vt:lpstr>DẶN DÒ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MÁI TRƯỜNG NGUYỄN SIÊU TRÒN 30 TUỔI </dc:title>
  <cp:lastModifiedBy>M0</cp:lastModifiedBy>
  <cp:revision>22</cp:revision>
  <dcterms:modified xsi:type="dcterms:W3CDTF">2023-05-12T06:21:34Z</dcterms:modified>
</cp:coreProperties>
</file>