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0"/>
  </p:notesMasterIdLst>
  <p:sldIdLst>
    <p:sldId id="264" r:id="rId3"/>
    <p:sldId id="361" r:id="rId4"/>
    <p:sldId id="319" r:id="rId5"/>
    <p:sldId id="356" r:id="rId6"/>
    <p:sldId id="357" r:id="rId7"/>
    <p:sldId id="314" r:id="rId8"/>
    <p:sldId id="25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9A5"/>
    <a:srgbClr val="A0EAA4"/>
    <a:srgbClr val="FBD1E6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A53E1-710A-4304-BB43-3BCAD7CE55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5/17/2022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8830"/>
            <a:ext cx="11386579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432838" y="-243463"/>
            <a:ext cx="7946362" cy="2104716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iCiel Cucho Bold" pitchFamily="50" charset="0"/>
                <a:cs typeface="iCiel Cucho Bold" pitchFamily="50" charset="0"/>
              </a:rPr>
              <a:t>TUẦN</a:t>
            </a:r>
            <a:r>
              <a:rPr lang="en-US" sz="28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5400" b="1" dirty="0">
                <a:latin typeface="iCiel Cucho Bold" pitchFamily="50" charset="0"/>
                <a:cs typeface="iCiel Cucho Bold" pitchFamily="50" charset="0"/>
              </a:rPr>
              <a:t>34</a:t>
            </a:r>
            <a:endParaRPr lang="en-US" sz="48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93966" y="293925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6768" y="16854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2362" y="574406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367E10-10ED-4E41-B42A-B3AB0C481221}"/>
              </a:ext>
            </a:extLst>
          </p:cNvPr>
          <p:cNvGrpSpPr/>
          <p:nvPr/>
        </p:nvGrpSpPr>
        <p:grpSpPr>
          <a:xfrm>
            <a:off x="9615946" y="3917785"/>
            <a:ext cx="2539469" cy="3025806"/>
            <a:chOff x="239626" y="3928852"/>
            <a:chExt cx="2089961" cy="26446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C8BA50-AE64-4D4A-A5C3-58C2FE854A9B}"/>
                </a:ext>
              </a:extLst>
            </p:cNvPr>
            <p:cNvSpPr/>
            <p:nvPr/>
          </p:nvSpPr>
          <p:spPr>
            <a:xfrm>
              <a:off x="861391" y="4638261"/>
              <a:ext cx="768626" cy="4108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FA5B1CAA-ED30-4D8F-819E-F3B01DC8E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26" y="3928852"/>
              <a:ext cx="2089961" cy="264465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5480352-A897-F973-1279-D0D323520D17}"/>
              </a:ext>
            </a:extLst>
          </p:cNvPr>
          <p:cNvSpPr/>
          <p:nvPr/>
        </p:nvSpPr>
        <p:spPr>
          <a:xfrm>
            <a:off x="3798696" y="1750527"/>
            <a:ext cx="6757862" cy="820674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 6. 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1257" y="1924660"/>
            <a:ext cx="11352674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bài thơ nói về nghề nghiệp.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 bạn về điều thú vị của các nghề nghiệp được nói đến trong bài thơ, câu chuyện.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55238" y="590613"/>
            <a:ext cx="11132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vi-VN" sz="3600" b="1" kern="0" dirty="0">
                <a:solidFill>
                  <a:schemeClr val="accent4">
                    <a:lumMod val="75000"/>
                  </a:schemeClr>
                </a:solidFill>
                <a:ea typeface="Arial-Rounded" pitchFamily="34" charset="0"/>
                <a:cs typeface="Arial-Rounded" pitchFamily="34" charset="0"/>
                <a:sym typeface="Arial"/>
              </a:rPr>
              <a:t>1.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câu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chuyện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hoặc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bài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thơ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nói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nghề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nghiệp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pic>
        <p:nvPicPr>
          <p:cNvPr id="3" name="Picture 2" descr="A picture containing queen&#10;&#10;Description automatically generated">
            <a:extLst>
              <a:ext uri="{FF2B5EF4-FFF2-40B4-BE49-F238E27FC236}">
                <a16:creationId xmlns:a16="http://schemas.microsoft.com/office/drawing/2014/main" id="{D8CDC696-B1BE-45D3-B795-7858A91BE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884" y1="70352" x2="62326" y2="79229"/>
                        <a14:foregroundMark x1="68023" y1="71524" x2="70581" y2="70854"/>
                        <a14:foregroundMark x1="67791" y1="70519" x2="63721" y2="76549"/>
                        <a14:foregroundMark x1="28140" y1="73534" x2="30698" y2="73534"/>
                        <a14:foregroundMark x1="31512" y1="73534" x2="34884" y2="73032"/>
                        <a14:foregroundMark x1="41047" y1="72864" x2="41047" y2="75042"/>
                        <a14:foregroundMark x1="40000" y1="35678" x2="42442" y2="40201"/>
                        <a14:foregroundMark x1="31744" y1="70184" x2="33953" y2="72864"/>
                        <a14:foregroundMark x1="36395" y1="68174" x2="36395" y2="70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70" y="1467376"/>
            <a:ext cx="6340587" cy="44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stethoscope&#10;&#10;Description automatically generated with low confidence">
            <a:extLst>
              <a:ext uri="{FF2B5EF4-FFF2-40B4-BE49-F238E27FC236}">
                <a16:creationId xmlns:a16="http://schemas.microsoft.com/office/drawing/2014/main" id="{A5AC1459-E7B5-48A8-927A-8B7E4E0B9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224" y="2654709"/>
            <a:ext cx="3598981" cy="4367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25B9E2-9A59-4D27-A867-6AF82EBF0C65}"/>
              </a:ext>
            </a:extLst>
          </p:cNvPr>
          <p:cNvSpPr txBox="1"/>
          <p:nvPr/>
        </p:nvSpPr>
        <p:spPr>
          <a:xfrm>
            <a:off x="923140" y="926596"/>
            <a:ext cx="60983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Áo quần ông trắng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Mũ cũng trắng tinh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Ông cười tươi tắn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Rất đỗi thiện tình.</a:t>
            </a:r>
          </a:p>
          <a:p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Ông săn sóc bệnh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Ân cần hỏi han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Thuốc ông mang đến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Vết thương chóng lành.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8ED64-1756-4AC4-A688-8E1A8A48C0E9}"/>
              </a:ext>
            </a:extLst>
          </p:cNvPr>
          <p:cNvSpPr txBox="1"/>
          <p:nvPr/>
        </p:nvSpPr>
        <p:spPr>
          <a:xfrm>
            <a:off x="6093656" y="997436"/>
            <a:ext cx="609834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30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Mũi tiêm ông chích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Nhẹ nhàng không đau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Tay ông bắt mạch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Ấm êm thế nào!</a:t>
            </a:r>
          </a:p>
          <a:p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Ơi ông bác sĩ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Ông như mẹ hiền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Cứu người khỏi bệnh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Ông là ông tiên.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73AB6-50AA-4D49-A289-8349A7567B93}"/>
              </a:ext>
            </a:extLst>
          </p:cNvPr>
          <p:cNvSpPr txBox="1"/>
          <p:nvPr/>
        </p:nvSpPr>
        <p:spPr>
          <a:xfrm>
            <a:off x="4337277" y="151800"/>
            <a:ext cx="643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endParaRPr lang="en-US" sz="36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4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25B9E2-9A59-4D27-A867-6AF82EBF0C65}"/>
              </a:ext>
            </a:extLst>
          </p:cNvPr>
          <p:cNvSpPr txBox="1"/>
          <p:nvPr/>
        </p:nvSpPr>
        <p:spPr>
          <a:xfrm>
            <a:off x="520468" y="764024"/>
            <a:ext cx="609834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Bàn tay cô giáo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Tết tóc cho em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Về nhà mẹ khen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Tay cô đến khéo!</a:t>
            </a:r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Bàn tay cô giáo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Vá áo cho em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Như tay chị cả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Như tay mẹ hiền.</a:t>
            </a:r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Cô cầm tay em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Nắn từng nét chữ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Em viết đẹp thêm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Thẳng đều trang vở.</a:t>
            </a:r>
          </a:p>
          <a:p>
            <a:pPr algn="l"/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8ED64-1756-4AC4-A688-8E1A8A48C0E9}"/>
              </a:ext>
            </a:extLst>
          </p:cNvPr>
          <p:cNvSpPr txBox="1"/>
          <p:nvPr/>
        </p:nvSpPr>
        <p:spPr>
          <a:xfrm>
            <a:off x="5076018" y="420016"/>
            <a:ext cx="609834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Hai bàn tay cô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Dạy em múa dẻo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Hai bàn tay cô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Dạy em đan khéo.</a:t>
            </a:r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Cô dắt em đi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Trên đường tới lớp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Đường đẹp quê hương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Đường dài đất nước.</a:t>
            </a:r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Cô bước, em bước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Cây xanh đôi bờ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Vừng đông xoè quạt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Đẹp bàn tay cô…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973AB6-50AA-4D49-A289-8349A7567B93}"/>
              </a:ext>
            </a:extLst>
          </p:cNvPr>
          <p:cNvSpPr txBox="1"/>
          <p:nvPr/>
        </p:nvSpPr>
        <p:spPr>
          <a:xfrm>
            <a:off x="2341779" y="96851"/>
            <a:ext cx="643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TAY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endParaRPr lang="en-US" sz="36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A group of children reading a book&#10;&#10;Description automatically generated with low confidence">
            <a:extLst>
              <a:ext uri="{FF2B5EF4-FFF2-40B4-BE49-F238E27FC236}">
                <a16:creationId xmlns:a16="http://schemas.microsoft.com/office/drawing/2014/main" id="{7583D79D-0E00-4DC7-9BCA-68426F82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5" b="98125" l="3667" r="97333">
                        <a14:foregroundMark x1="6333" y1="48125" x2="8667" y2="60625"/>
                        <a14:foregroundMark x1="8444" y1="68875" x2="3667" y2="83875"/>
                        <a14:foregroundMark x1="7111" y1="87250" x2="15000" y2="88375"/>
                        <a14:foregroundMark x1="7667" y1="44500" x2="6889" y2="46500"/>
                        <a14:foregroundMark x1="33111" y1="5625" x2="40333" y2="6500"/>
                        <a14:foregroundMark x1="34667" y1="1750" x2="39667" y2="875"/>
                        <a14:foregroundMark x1="49000" y1="38125" x2="51444" y2="48000"/>
                        <a14:foregroundMark x1="71000" y1="36750" x2="74778" y2="40000"/>
                        <a14:foregroundMark x1="77222" y1="94625" x2="80667" y2="93375"/>
                        <a14:foregroundMark x1="34444" y1="86000" x2="43444" y2="88875"/>
                        <a14:foregroundMark x1="55667" y1="91625" x2="65444" y2="88875"/>
                        <a14:foregroundMark x1="54111" y1="95875" x2="57000" y2="98125"/>
                        <a14:foregroundMark x1="76111" y1="97875" x2="88222" y2="95250"/>
                        <a14:foregroundMark x1="95222" y1="94375" x2="97333" y2="93750"/>
                        <a14:foregroundMark x1="35556" y1="22125" x2="38222" y2="25375"/>
                        <a14:foregroundMark x1="32000" y1="41875" x2="32333" y2="57250"/>
                        <a14:foregroundMark x1="13222" y1="57250" x2="19000" y2="60875"/>
                        <a14:foregroundMark x1="20333" y1="89250" x2="19556" y2="90500"/>
                        <a14:foregroundMark x1="18556" y1="91125" x2="22778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29" y="3026027"/>
            <a:ext cx="4002371" cy="35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21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37920FF-E698-43B7-BF8E-C29B51BBB968}"/>
              </a:ext>
            </a:extLst>
          </p:cNvPr>
          <p:cNvSpPr txBox="1"/>
          <p:nvPr/>
        </p:nvSpPr>
        <p:spPr>
          <a:xfrm>
            <a:off x="649595" y="241802"/>
            <a:ext cx="1096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vi-VN" sz="3200" b="1" dirty="0">
                <a:solidFill>
                  <a:schemeClr val="accent4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thú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nghề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nghiệp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đã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en-US" sz="3200" b="1" kern="0" dirty="0">
              <a:solidFill>
                <a:srgbClr val="002060"/>
              </a:solidFill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FE579E0-7097-4B66-9E5C-DC1423D242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83" y="1560720"/>
            <a:ext cx="6545989" cy="59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 dò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305</Words>
  <Application>Microsoft Office PowerPoint</Application>
  <PresentationFormat>Widescreen</PresentationFormat>
  <Paragraphs>31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 Black</vt:lpstr>
      <vt:lpstr>Arial Rounded MT Bold</vt:lpstr>
      <vt:lpstr>Arial-Rounded</vt:lpstr>
      <vt:lpstr>Calibri</vt:lpstr>
      <vt:lpstr>Calibri Light</vt:lpstr>
      <vt:lpstr>Chewy</vt:lpstr>
      <vt:lpstr>Comfortaa</vt:lpstr>
      <vt:lpstr>Delius Unicase</vt:lpstr>
      <vt:lpstr>iCiel Cucho Bold</vt:lpstr>
      <vt:lpstr>1_Office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39</cp:revision>
  <dcterms:created xsi:type="dcterms:W3CDTF">2021-12-12T11:29:38Z</dcterms:created>
  <dcterms:modified xsi:type="dcterms:W3CDTF">2022-05-17T05:41:38Z</dcterms:modified>
</cp:coreProperties>
</file>