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88" r:id="rId2"/>
    <p:sldMasterId id="2147483739" r:id="rId3"/>
    <p:sldMasterId id="2147483752" r:id="rId4"/>
  </p:sldMasterIdLst>
  <p:notesMasterIdLst>
    <p:notesMasterId r:id="rId15"/>
  </p:notesMasterIdLst>
  <p:sldIdLst>
    <p:sldId id="366" r:id="rId5"/>
    <p:sldId id="359" r:id="rId6"/>
    <p:sldId id="360" r:id="rId7"/>
    <p:sldId id="361" r:id="rId8"/>
    <p:sldId id="313" r:id="rId9"/>
    <p:sldId id="358" r:id="rId10"/>
    <p:sldId id="363" r:id="rId11"/>
    <p:sldId id="269" r:id="rId12"/>
    <p:sldId id="364" r:id="rId13"/>
    <p:sldId id="351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22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3BBFB-7AF0-43CA-AE3E-FFE4C666E3A7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C9D63-44DF-451A-8B96-8C912C414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38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8C83D7A-9E42-4548-990C-7D2596BB538E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8C83D7A-9E42-4548-990C-7D2596BB538E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9130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027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64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-31300"/>
            <a:ext cx="12199582" cy="7240496"/>
            <a:chOff x="-150" y="-23475"/>
            <a:chExt cx="9149686" cy="5430372"/>
          </a:xfrm>
        </p:grpSpPr>
        <p:sp>
          <p:nvSpPr>
            <p:cNvPr id="10" name="Google Shape;10;p2"/>
            <p:cNvSpPr/>
            <p:nvPr/>
          </p:nvSpPr>
          <p:spPr>
            <a:xfrm>
              <a:off x="0" y="-23475"/>
              <a:ext cx="9143956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7628837" y="4364050"/>
              <a:ext cx="1520699" cy="813424"/>
              <a:chOff x="3457891" y="4624197"/>
              <a:chExt cx="227075" cy="12145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3457891" y="4624197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472391" y="4713947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552891" y="4700522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618466" y="4655697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960000" y="720000"/>
            <a:ext cx="4219600" cy="39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6900">
                <a:latin typeface="Titan One"/>
                <a:ea typeface="Titan One"/>
                <a:cs typeface="Titan One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960000" y="4704600"/>
            <a:ext cx="4219600" cy="113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>
                <a:latin typeface="Assistant"/>
                <a:ea typeface="Assistant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5040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044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212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9895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595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975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560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5457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123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409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373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6"/>
          <p:cNvGrpSpPr/>
          <p:nvPr/>
        </p:nvGrpSpPr>
        <p:grpSpPr>
          <a:xfrm>
            <a:off x="-199" y="-31300"/>
            <a:ext cx="12192105" cy="7240496"/>
            <a:chOff x="-150" y="-23475"/>
            <a:chExt cx="9144079" cy="5430372"/>
          </a:xfrm>
        </p:grpSpPr>
        <p:sp>
          <p:nvSpPr>
            <p:cNvPr id="131" name="Google Shape;131;p6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35" name="Google Shape;135;p6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0" name="Google Shape;140;p6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41" name="Google Shape;141;p6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960000" y="5527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1552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7863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4" name="Google Shape;754;p21"/>
          <p:cNvGrpSpPr/>
          <p:nvPr/>
        </p:nvGrpSpPr>
        <p:grpSpPr>
          <a:xfrm>
            <a:off x="-92" y="-31300"/>
            <a:ext cx="12191997" cy="7240496"/>
            <a:chOff x="-69" y="-23475"/>
            <a:chExt cx="9143998" cy="5430372"/>
          </a:xfrm>
        </p:grpSpPr>
        <p:sp>
          <p:nvSpPr>
            <p:cNvPr id="755" name="Google Shape;755;p21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6" name="Google Shape;756;p21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7" name="Google Shape;757;p21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758" name="Google Shape;758;p21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759" name="Google Shape;759;p21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60" name="Google Shape;760;p21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61" name="Google Shape;761;p21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62" name="Google Shape;762;p21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763" name="Google Shape;763;p21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764" name="Google Shape;764;p21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65" name="Google Shape;765;p21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766" name="Google Shape;766;p21"/>
          <p:cNvSpPr txBox="1">
            <a:spLocks noGrp="1"/>
          </p:cNvSpPr>
          <p:nvPr>
            <p:ph type="title"/>
          </p:nvPr>
        </p:nvSpPr>
        <p:spPr>
          <a:xfrm>
            <a:off x="960000" y="5527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21"/>
          <p:cNvSpPr txBox="1">
            <a:spLocks noGrp="1"/>
          </p:cNvSpPr>
          <p:nvPr>
            <p:ph type="subTitle" idx="1"/>
          </p:nvPr>
        </p:nvSpPr>
        <p:spPr>
          <a:xfrm>
            <a:off x="960000" y="4911591"/>
            <a:ext cx="26048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68" name="Google Shape;768;p21"/>
          <p:cNvSpPr txBox="1">
            <a:spLocks noGrp="1"/>
          </p:cNvSpPr>
          <p:nvPr>
            <p:ph type="subTitle" idx="2"/>
          </p:nvPr>
        </p:nvSpPr>
        <p:spPr>
          <a:xfrm>
            <a:off x="960000" y="5537991"/>
            <a:ext cx="2604800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21"/>
          <p:cNvSpPr txBox="1">
            <a:spLocks noGrp="1"/>
          </p:cNvSpPr>
          <p:nvPr>
            <p:ph type="subTitle" idx="3"/>
          </p:nvPr>
        </p:nvSpPr>
        <p:spPr>
          <a:xfrm>
            <a:off x="960000" y="2372491"/>
            <a:ext cx="26048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0" name="Google Shape;770;p21"/>
          <p:cNvSpPr txBox="1">
            <a:spLocks noGrp="1"/>
          </p:cNvSpPr>
          <p:nvPr>
            <p:ph type="subTitle" idx="4"/>
          </p:nvPr>
        </p:nvSpPr>
        <p:spPr>
          <a:xfrm>
            <a:off x="960000" y="2998891"/>
            <a:ext cx="2604800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21"/>
          <p:cNvSpPr txBox="1">
            <a:spLocks noGrp="1"/>
          </p:cNvSpPr>
          <p:nvPr>
            <p:ph type="subTitle" idx="5"/>
          </p:nvPr>
        </p:nvSpPr>
        <p:spPr>
          <a:xfrm>
            <a:off x="4793600" y="4911591"/>
            <a:ext cx="26048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2" name="Google Shape;772;p21"/>
          <p:cNvSpPr txBox="1">
            <a:spLocks noGrp="1"/>
          </p:cNvSpPr>
          <p:nvPr>
            <p:ph type="subTitle" idx="6"/>
          </p:nvPr>
        </p:nvSpPr>
        <p:spPr>
          <a:xfrm>
            <a:off x="4793600" y="5537991"/>
            <a:ext cx="2604800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3" name="Google Shape;773;p21"/>
          <p:cNvSpPr txBox="1">
            <a:spLocks noGrp="1"/>
          </p:cNvSpPr>
          <p:nvPr>
            <p:ph type="subTitle" idx="7"/>
          </p:nvPr>
        </p:nvSpPr>
        <p:spPr>
          <a:xfrm>
            <a:off x="4793600" y="2372491"/>
            <a:ext cx="26048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4" name="Google Shape;774;p21"/>
          <p:cNvSpPr txBox="1">
            <a:spLocks noGrp="1"/>
          </p:cNvSpPr>
          <p:nvPr>
            <p:ph type="subTitle" idx="8"/>
          </p:nvPr>
        </p:nvSpPr>
        <p:spPr>
          <a:xfrm>
            <a:off x="4793600" y="2998891"/>
            <a:ext cx="2604800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5" name="Google Shape;775;p21"/>
          <p:cNvSpPr txBox="1">
            <a:spLocks noGrp="1"/>
          </p:cNvSpPr>
          <p:nvPr>
            <p:ph type="subTitle" idx="9"/>
          </p:nvPr>
        </p:nvSpPr>
        <p:spPr>
          <a:xfrm>
            <a:off x="8627200" y="4911591"/>
            <a:ext cx="26048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6" name="Google Shape;776;p21"/>
          <p:cNvSpPr txBox="1">
            <a:spLocks noGrp="1"/>
          </p:cNvSpPr>
          <p:nvPr>
            <p:ph type="subTitle" idx="13"/>
          </p:nvPr>
        </p:nvSpPr>
        <p:spPr>
          <a:xfrm>
            <a:off x="8627200" y="5537991"/>
            <a:ext cx="2604800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7" name="Google Shape;777;p21"/>
          <p:cNvSpPr txBox="1">
            <a:spLocks noGrp="1"/>
          </p:cNvSpPr>
          <p:nvPr>
            <p:ph type="subTitle" idx="14"/>
          </p:nvPr>
        </p:nvSpPr>
        <p:spPr>
          <a:xfrm>
            <a:off x="8627200" y="2372491"/>
            <a:ext cx="26048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8" name="Google Shape;778;p21"/>
          <p:cNvSpPr txBox="1">
            <a:spLocks noGrp="1"/>
          </p:cNvSpPr>
          <p:nvPr>
            <p:ph type="subTitle" idx="15"/>
          </p:nvPr>
        </p:nvSpPr>
        <p:spPr>
          <a:xfrm>
            <a:off x="8627200" y="2998891"/>
            <a:ext cx="2604800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6879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oogle Shape;1085;p28"/>
          <p:cNvGrpSpPr/>
          <p:nvPr/>
        </p:nvGrpSpPr>
        <p:grpSpPr>
          <a:xfrm>
            <a:off x="0" y="-528467"/>
            <a:ext cx="12192000" cy="7407933"/>
            <a:chOff x="0" y="-396350"/>
            <a:chExt cx="9144000" cy="5555950"/>
          </a:xfrm>
        </p:grpSpPr>
        <p:sp>
          <p:nvSpPr>
            <p:cNvPr id="1086" name="Google Shape;1086;p28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7" name="Google Shape;1087;p28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088" name="Google Shape;1088;p28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089" name="Google Shape;1089;p28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0" name="Google Shape;1090;p28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1" name="Google Shape;1091;p28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2" name="Google Shape;1092;p28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3" name="Google Shape;1093;p28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4" name="Google Shape;1094;p28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5" name="Google Shape;1095;p28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6" name="Google Shape;1096;p28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7" name="Google Shape;1097;p28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8" name="Google Shape;1098;p28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9" name="Google Shape;1099;p28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0" name="Google Shape;1100;p28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1" name="Google Shape;1101;p28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2" name="Google Shape;1102;p28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3" name="Google Shape;1103;p28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4" name="Google Shape;1104;p28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5" name="Google Shape;1105;p28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6" name="Google Shape;1106;p28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7" name="Google Shape;1107;p28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8" name="Google Shape;1108;p28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9" name="Google Shape;1109;p28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0" name="Google Shape;1110;p28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1" name="Google Shape;1111;p28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2" name="Google Shape;1112;p28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3" name="Google Shape;1113;p28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4" name="Google Shape;1114;p28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5" name="Google Shape;1115;p28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6" name="Google Shape;1116;p28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2" name="Google Shape;1122;p28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3" name="Google Shape;1123;p28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4" name="Google Shape;1124;p28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5" name="Google Shape;1125;p28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6" name="Google Shape;1126;p28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7" name="Google Shape;1127;p28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8" name="Google Shape;1128;p28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9" name="Google Shape;1129;p28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0" name="Google Shape;1130;p28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1" name="Google Shape;1131;p28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2" name="Google Shape;1132;p28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3" name="Google Shape;1133;p28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4" name="Google Shape;1134;p28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5" name="Google Shape;1135;p28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6" name="Google Shape;1136;p28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7" name="Google Shape;1137;p28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8" name="Google Shape;1138;p28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9" name="Google Shape;1139;p28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0" name="Google Shape;1140;p28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1" name="Google Shape;1141;p28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2" name="Google Shape;1142;p28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3" name="Google Shape;1143;p28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4" name="Google Shape;1144;p28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5" name="Google Shape;1145;p28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6" name="Google Shape;1146;p28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7" name="Google Shape;1147;p28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8" name="Google Shape;1148;p28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9" name="Google Shape;1149;p28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0" name="Google Shape;1150;p28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1" name="Google Shape;1151;p28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2" name="Google Shape;1152;p28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3" name="Google Shape;1153;p28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4" name="Google Shape;1154;p28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5" name="Google Shape;1155;p28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6" name="Google Shape;1156;p28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7" name="Google Shape;1157;p28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8" name="Google Shape;1158;p28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9" name="Google Shape;1159;p28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0" name="Google Shape;1160;p28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161" name="Google Shape;1161;p28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162" name="Google Shape;1162;p28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3" name="Google Shape;1163;p28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62387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52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504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305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136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79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236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9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418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44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644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248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815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987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815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548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273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049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28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1981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048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020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703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599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917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99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73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82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52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47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5392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31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13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82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4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83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42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6D312-47FE-46FB-8A3A-26A788DED15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033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71559-4E7A-45D2-A0CA-0F52661A91C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0250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9F77A-4327-4214-9277-ADFD890D435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25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8649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CFEB6-0CAF-4173-8EB0-107313AFE83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0421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9C748-C141-4C87-9308-EEABC1840F7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6041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992E5-6279-47EF-856B-3CE8D58C413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2462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F3557-4988-4653-97E9-7F6073C3EB3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47443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252DA-8454-4F8B-BF00-8C006C51CDF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8689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58DDB-3355-42B4-B5CC-AFE3493F9A4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5572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74B1A-EFFB-46C4-9D0B-CD4D6589E62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7754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1454A-9AF3-4199-B3AC-D0C039BACA3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146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59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07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0652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527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94134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7" r:id="rId1"/>
    <p:sldLayoutId id="2147483665" r:id="rId2"/>
    <p:sldLayoutId id="2147483666" r:id="rId3"/>
    <p:sldLayoutId id="2147483730" r:id="rId4"/>
    <p:sldLayoutId id="2147483729" r:id="rId5"/>
    <p:sldLayoutId id="2147483721" r:id="rId6"/>
    <p:sldLayoutId id="2147483720" r:id="rId7"/>
    <p:sldLayoutId id="2147483719" r:id="rId8"/>
    <p:sldLayoutId id="2147483718" r:id="rId9"/>
    <p:sldLayoutId id="2147483717" r:id="rId10"/>
    <p:sldLayoutId id="2147483716" r:id="rId11"/>
    <p:sldLayoutId id="2147483715" r:id="rId12"/>
    <p:sldLayoutId id="2147483713" r:id="rId13"/>
    <p:sldLayoutId id="2147483712" r:id="rId14"/>
    <p:sldLayoutId id="2147483711" r:id="rId15"/>
    <p:sldLayoutId id="2147483710" r:id="rId16"/>
    <p:sldLayoutId id="2147483709" r:id="rId17"/>
    <p:sldLayoutId id="2147483707" r:id="rId18"/>
    <p:sldLayoutId id="2147483731" r:id="rId19"/>
    <p:sldLayoutId id="2147483708" r:id="rId20"/>
    <p:sldLayoutId id="2147483667" r:id="rId21"/>
    <p:sldLayoutId id="2147483668" r:id="rId22"/>
    <p:sldLayoutId id="2147483738" r:id="rId23"/>
    <p:sldLayoutId id="2147483764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7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737" r:id="rId3"/>
    <p:sldLayoutId id="2147483736" r:id="rId4"/>
    <p:sldLayoutId id="2147483735" r:id="rId5"/>
    <p:sldLayoutId id="2147483734" r:id="rId6"/>
    <p:sldLayoutId id="2147483732" r:id="rId7"/>
    <p:sldLayoutId id="2147483726" r:id="rId8"/>
    <p:sldLayoutId id="2147483725" r:id="rId9"/>
    <p:sldLayoutId id="2147483722" r:id="rId10"/>
    <p:sldLayoutId id="2147483706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94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C64B-B376-43DE-9366-5C8065795E2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375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1727200" y="2448218"/>
            <a:ext cx="863600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1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80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1502688" y="2751731"/>
            <a:ext cx="9075784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Viết: Ôn chữ viết hoa Q, V (kiểu 2)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7842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58CBB7-EB0C-46CE-A67F-7331581BE6DD}"/>
              </a:ext>
            </a:extLst>
          </p:cNvPr>
          <p:cNvSpPr/>
          <p:nvPr/>
        </p:nvSpPr>
        <p:spPr>
          <a:xfrm>
            <a:off x="1635150" y="1331413"/>
            <a:ext cx="86485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CON!</a:t>
            </a:r>
          </a:p>
        </p:txBody>
      </p:sp>
      <p:grpSp>
        <p:nvGrpSpPr>
          <p:cNvPr id="6" name="Google Shape;1186;p32">
            <a:extLst>
              <a:ext uri="{FF2B5EF4-FFF2-40B4-BE49-F238E27FC236}">
                <a16:creationId xmlns:a16="http://schemas.microsoft.com/office/drawing/2014/main" xmlns="" id="{B7F3FE35-EDBD-4096-AAA5-BAADBABA735E}"/>
              </a:ext>
            </a:extLst>
          </p:cNvPr>
          <p:cNvGrpSpPr/>
          <p:nvPr/>
        </p:nvGrpSpPr>
        <p:grpSpPr>
          <a:xfrm flipH="1">
            <a:off x="-31099" y="2693500"/>
            <a:ext cx="3316868" cy="4118309"/>
            <a:chOff x="4269855" y="1157309"/>
            <a:chExt cx="2961514" cy="3536648"/>
          </a:xfrm>
        </p:grpSpPr>
        <p:sp>
          <p:nvSpPr>
            <p:cNvPr id="7" name="Google Shape;1187;p32">
              <a:extLst>
                <a:ext uri="{FF2B5EF4-FFF2-40B4-BE49-F238E27FC236}">
                  <a16:creationId xmlns:a16="http://schemas.microsoft.com/office/drawing/2014/main" xmlns="" id="{6E67B2B2-DFD4-4A8D-9DB6-4BACC80DCE80}"/>
                </a:ext>
              </a:extLst>
            </p:cNvPr>
            <p:cNvSpPr/>
            <p:nvPr/>
          </p:nvSpPr>
          <p:spPr>
            <a:xfrm>
              <a:off x="5292544" y="4457231"/>
              <a:ext cx="1938825" cy="236725"/>
            </a:xfrm>
            <a:custGeom>
              <a:avLst/>
              <a:gdLst/>
              <a:ahLst/>
              <a:cxnLst/>
              <a:rect l="l" t="t" r="r" b="b"/>
              <a:pathLst>
                <a:path w="11991" h="1464" extrusionOk="0">
                  <a:moveTo>
                    <a:pt x="5996" y="1"/>
                  </a:moveTo>
                  <a:cubicBezTo>
                    <a:pt x="2686" y="1"/>
                    <a:pt x="1" y="331"/>
                    <a:pt x="1" y="732"/>
                  </a:cubicBezTo>
                  <a:cubicBezTo>
                    <a:pt x="1" y="1143"/>
                    <a:pt x="2686" y="1464"/>
                    <a:pt x="5996" y="1464"/>
                  </a:cubicBezTo>
                  <a:cubicBezTo>
                    <a:pt x="9305" y="1464"/>
                    <a:pt x="11991" y="1143"/>
                    <a:pt x="11991" y="732"/>
                  </a:cubicBezTo>
                  <a:cubicBezTo>
                    <a:pt x="11991" y="331"/>
                    <a:pt x="9305" y="1"/>
                    <a:pt x="5996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1188;p32">
              <a:extLst>
                <a:ext uri="{FF2B5EF4-FFF2-40B4-BE49-F238E27FC236}">
                  <a16:creationId xmlns:a16="http://schemas.microsoft.com/office/drawing/2014/main" xmlns="" id="{885A16BE-3F3A-4AA9-B6B5-C5AE5B07370C}"/>
                </a:ext>
              </a:extLst>
            </p:cNvPr>
            <p:cNvSpPr/>
            <p:nvPr/>
          </p:nvSpPr>
          <p:spPr>
            <a:xfrm>
              <a:off x="5306935" y="1236217"/>
              <a:ext cx="187722" cy="235270"/>
            </a:xfrm>
            <a:custGeom>
              <a:avLst/>
              <a:gdLst/>
              <a:ahLst/>
              <a:cxnLst/>
              <a:rect l="l" t="t" r="r" b="b"/>
              <a:pathLst>
                <a:path w="1161" h="1455" extrusionOk="0">
                  <a:moveTo>
                    <a:pt x="795" y="0"/>
                  </a:moveTo>
                  <a:lnTo>
                    <a:pt x="509" y="518"/>
                  </a:lnTo>
                  <a:lnTo>
                    <a:pt x="349" y="785"/>
                  </a:lnTo>
                  <a:lnTo>
                    <a:pt x="1" y="1401"/>
                  </a:lnTo>
                  <a:lnTo>
                    <a:pt x="447" y="1454"/>
                  </a:lnTo>
                  <a:lnTo>
                    <a:pt x="715" y="973"/>
                  </a:lnTo>
                  <a:lnTo>
                    <a:pt x="884" y="660"/>
                  </a:lnTo>
                  <a:lnTo>
                    <a:pt x="1161" y="152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1189;p32">
              <a:extLst>
                <a:ext uri="{FF2B5EF4-FFF2-40B4-BE49-F238E27FC236}">
                  <a16:creationId xmlns:a16="http://schemas.microsoft.com/office/drawing/2014/main" xmlns="" id="{E9E39748-C4C6-4546-B56D-B91567AE80C8}"/>
                </a:ext>
              </a:extLst>
            </p:cNvPr>
            <p:cNvSpPr/>
            <p:nvPr/>
          </p:nvSpPr>
          <p:spPr>
            <a:xfrm>
              <a:off x="4724204" y="1237672"/>
              <a:ext cx="207933" cy="227993"/>
            </a:xfrm>
            <a:custGeom>
              <a:avLst/>
              <a:gdLst/>
              <a:ahLst/>
              <a:cxnLst/>
              <a:rect l="l" t="t" r="r" b="b"/>
              <a:pathLst>
                <a:path w="1286" h="141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lnTo>
                    <a:pt x="500" y="901"/>
                  </a:lnTo>
                  <a:lnTo>
                    <a:pt x="848" y="1410"/>
                  </a:lnTo>
                  <a:lnTo>
                    <a:pt x="1285" y="1312"/>
                  </a:lnTo>
                  <a:lnTo>
                    <a:pt x="822" y="669"/>
                  </a:lnTo>
                  <a:lnTo>
                    <a:pt x="670" y="446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1190;p32">
              <a:extLst>
                <a:ext uri="{FF2B5EF4-FFF2-40B4-BE49-F238E27FC236}">
                  <a16:creationId xmlns:a16="http://schemas.microsoft.com/office/drawing/2014/main" xmlns="" id="{2789764E-7FAE-4A21-A78A-967B194A643A}"/>
                </a:ext>
              </a:extLst>
            </p:cNvPr>
            <p:cNvSpPr/>
            <p:nvPr/>
          </p:nvSpPr>
          <p:spPr>
            <a:xfrm>
              <a:off x="4724204" y="1237672"/>
              <a:ext cx="108332" cy="108337"/>
            </a:xfrm>
            <a:custGeom>
              <a:avLst/>
              <a:gdLst/>
              <a:ahLst/>
              <a:cxnLst/>
              <a:rect l="l" t="t" r="r" b="b"/>
              <a:pathLst>
                <a:path w="670" h="670" extrusionOk="0">
                  <a:moveTo>
                    <a:pt x="349" y="0"/>
                  </a:moveTo>
                  <a:lnTo>
                    <a:pt x="1" y="187"/>
                  </a:lnTo>
                  <a:lnTo>
                    <a:pt x="331" y="669"/>
                  </a:lnTo>
                  <a:cubicBezTo>
                    <a:pt x="438" y="607"/>
                    <a:pt x="554" y="526"/>
                    <a:pt x="670" y="446"/>
                  </a:cubicBezTo>
                  <a:lnTo>
                    <a:pt x="349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1191;p32">
              <a:extLst>
                <a:ext uri="{FF2B5EF4-FFF2-40B4-BE49-F238E27FC236}">
                  <a16:creationId xmlns:a16="http://schemas.microsoft.com/office/drawing/2014/main" xmlns="" id="{75BCEA33-4C7B-4994-AF87-111AE618317F}"/>
                </a:ext>
              </a:extLst>
            </p:cNvPr>
            <p:cNvSpPr/>
            <p:nvPr/>
          </p:nvSpPr>
          <p:spPr>
            <a:xfrm>
              <a:off x="5389235" y="1236217"/>
              <a:ext cx="105422" cy="106882"/>
            </a:xfrm>
            <a:custGeom>
              <a:avLst/>
              <a:gdLst/>
              <a:ahLst/>
              <a:cxnLst/>
              <a:rect l="l" t="t" r="r" b="b"/>
              <a:pathLst>
                <a:path w="652" h="661" extrusionOk="0">
                  <a:moveTo>
                    <a:pt x="286" y="0"/>
                  </a:moveTo>
                  <a:lnTo>
                    <a:pt x="0" y="518"/>
                  </a:lnTo>
                  <a:cubicBezTo>
                    <a:pt x="90" y="571"/>
                    <a:pt x="215" y="625"/>
                    <a:pt x="375" y="660"/>
                  </a:cubicBezTo>
                  <a:lnTo>
                    <a:pt x="652" y="152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1192;p32">
              <a:extLst>
                <a:ext uri="{FF2B5EF4-FFF2-40B4-BE49-F238E27FC236}">
                  <a16:creationId xmlns:a16="http://schemas.microsoft.com/office/drawing/2014/main" xmlns="" id="{0B5E485F-6705-4818-9521-078F1F9AC4BA}"/>
                </a:ext>
              </a:extLst>
            </p:cNvPr>
            <p:cNvSpPr/>
            <p:nvPr/>
          </p:nvSpPr>
          <p:spPr>
            <a:xfrm>
              <a:off x="4805049" y="1345848"/>
              <a:ext cx="127088" cy="119818"/>
            </a:xfrm>
            <a:custGeom>
              <a:avLst/>
              <a:gdLst/>
              <a:ahLst/>
              <a:cxnLst/>
              <a:rect l="l" t="t" r="r" b="b"/>
              <a:pathLst>
                <a:path w="786" h="741" extrusionOk="0">
                  <a:moveTo>
                    <a:pt x="322" y="0"/>
                  </a:moveTo>
                  <a:cubicBezTo>
                    <a:pt x="188" y="80"/>
                    <a:pt x="81" y="170"/>
                    <a:pt x="0" y="232"/>
                  </a:cubicBezTo>
                  <a:lnTo>
                    <a:pt x="348" y="741"/>
                  </a:lnTo>
                  <a:lnTo>
                    <a:pt x="785" y="643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1193;p32">
              <a:extLst>
                <a:ext uri="{FF2B5EF4-FFF2-40B4-BE49-F238E27FC236}">
                  <a16:creationId xmlns:a16="http://schemas.microsoft.com/office/drawing/2014/main" xmlns="" id="{63EE0781-4056-4B08-B682-68319A635368}"/>
                </a:ext>
              </a:extLst>
            </p:cNvPr>
            <p:cNvSpPr/>
            <p:nvPr/>
          </p:nvSpPr>
          <p:spPr>
            <a:xfrm>
              <a:off x="5306935" y="1363150"/>
              <a:ext cx="115608" cy="108337"/>
            </a:xfrm>
            <a:custGeom>
              <a:avLst/>
              <a:gdLst/>
              <a:ahLst/>
              <a:cxnLst/>
              <a:rect l="l" t="t" r="r" b="b"/>
              <a:pathLst>
                <a:path w="715" h="670" extrusionOk="0">
                  <a:moveTo>
                    <a:pt x="349" y="0"/>
                  </a:moveTo>
                  <a:lnTo>
                    <a:pt x="1" y="616"/>
                  </a:lnTo>
                  <a:lnTo>
                    <a:pt x="447" y="669"/>
                  </a:lnTo>
                  <a:lnTo>
                    <a:pt x="715" y="188"/>
                  </a:lnTo>
                  <a:cubicBezTo>
                    <a:pt x="590" y="116"/>
                    <a:pt x="474" y="54"/>
                    <a:pt x="349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194;p32">
              <a:extLst>
                <a:ext uri="{FF2B5EF4-FFF2-40B4-BE49-F238E27FC236}">
                  <a16:creationId xmlns:a16="http://schemas.microsoft.com/office/drawing/2014/main" xmlns="" id="{095B84B4-59AF-4936-822F-02DE4C3D7957}"/>
                </a:ext>
              </a:extLst>
            </p:cNvPr>
            <p:cNvSpPr/>
            <p:nvPr/>
          </p:nvSpPr>
          <p:spPr>
            <a:xfrm>
              <a:off x="4621854" y="1158764"/>
              <a:ext cx="243990" cy="157493"/>
            </a:xfrm>
            <a:custGeom>
              <a:avLst/>
              <a:gdLst/>
              <a:ahLst/>
              <a:cxnLst/>
              <a:rect l="l" t="t" r="r" b="b"/>
              <a:pathLst>
                <a:path w="1509" h="974" extrusionOk="0">
                  <a:moveTo>
                    <a:pt x="993" y="0"/>
                  </a:moveTo>
                  <a:cubicBezTo>
                    <a:pt x="867" y="0"/>
                    <a:pt x="727" y="28"/>
                    <a:pt x="589" y="87"/>
                  </a:cubicBezTo>
                  <a:cubicBezTo>
                    <a:pt x="223" y="238"/>
                    <a:pt x="0" y="542"/>
                    <a:pt x="99" y="765"/>
                  </a:cubicBezTo>
                  <a:cubicBezTo>
                    <a:pt x="153" y="901"/>
                    <a:pt x="313" y="973"/>
                    <a:pt x="513" y="973"/>
                  </a:cubicBezTo>
                  <a:cubicBezTo>
                    <a:pt x="641" y="973"/>
                    <a:pt x="785" y="943"/>
                    <a:pt x="928" y="881"/>
                  </a:cubicBezTo>
                  <a:cubicBezTo>
                    <a:pt x="1285" y="729"/>
                    <a:pt x="1508" y="426"/>
                    <a:pt x="1410" y="203"/>
                  </a:cubicBezTo>
                  <a:cubicBezTo>
                    <a:pt x="1355" y="71"/>
                    <a:pt x="1193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1195;p32">
              <a:extLst>
                <a:ext uri="{FF2B5EF4-FFF2-40B4-BE49-F238E27FC236}">
                  <a16:creationId xmlns:a16="http://schemas.microsoft.com/office/drawing/2014/main" xmlns="" id="{FA312D6B-151C-41B4-96FC-F75A184ACD2A}"/>
                </a:ext>
              </a:extLst>
            </p:cNvPr>
            <p:cNvSpPr/>
            <p:nvPr/>
          </p:nvSpPr>
          <p:spPr>
            <a:xfrm>
              <a:off x="5350268" y="1157309"/>
              <a:ext cx="243990" cy="150379"/>
            </a:xfrm>
            <a:custGeom>
              <a:avLst/>
              <a:gdLst/>
              <a:ahLst/>
              <a:cxnLst/>
              <a:rect l="l" t="t" r="r" b="b"/>
              <a:pathLst>
                <a:path w="1509" h="930" extrusionOk="0">
                  <a:moveTo>
                    <a:pt x="561" y="0"/>
                  </a:moveTo>
                  <a:cubicBezTo>
                    <a:pt x="318" y="0"/>
                    <a:pt x="122" y="93"/>
                    <a:pt x="72" y="256"/>
                  </a:cubicBezTo>
                  <a:cubicBezTo>
                    <a:pt x="1" y="479"/>
                    <a:pt x="250" y="756"/>
                    <a:pt x="625" y="881"/>
                  </a:cubicBezTo>
                  <a:cubicBezTo>
                    <a:pt x="733" y="914"/>
                    <a:pt x="840" y="930"/>
                    <a:pt x="940" y="930"/>
                  </a:cubicBezTo>
                  <a:cubicBezTo>
                    <a:pt x="1186" y="930"/>
                    <a:pt x="1386" y="834"/>
                    <a:pt x="1437" y="676"/>
                  </a:cubicBezTo>
                  <a:cubicBezTo>
                    <a:pt x="1508" y="444"/>
                    <a:pt x="1258" y="167"/>
                    <a:pt x="884" y="51"/>
                  </a:cubicBezTo>
                  <a:cubicBezTo>
                    <a:pt x="773" y="17"/>
                    <a:pt x="663" y="0"/>
                    <a:pt x="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1196;p32">
              <a:extLst>
                <a:ext uri="{FF2B5EF4-FFF2-40B4-BE49-F238E27FC236}">
                  <a16:creationId xmlns:a16="http://schemas.microsoft.com/office/drawing/2014/main" xmlns="" id="{DE59A1EB-500F-4A3F-81A3-7EFF5622927D}"/>
                </a:ext>
              </a:extLst>
            </p:cNvPr>
            <p:cNvSpPr/>
            <p:nvPr/>
          </p:nvSpPr>
          <p:spPr>
            <a:xfrm>
              <a:off x="4287156" y="1301866"/>
              <a:ext cx="460331" cy="368670"/>
            </a:xfrm>
            <a:custGeom>
              <a:avLst/>
              <a:gdLst/>
              <a:ahLst/>
              <a:cxnLst/>
              <a:rect l="l" t="t" r="r" b="b"/>
              <a:pathLst>
                <a:path w="2847" h="2280" extrusionOk="0">
                  <a:moveTo>
                    <a:pt x="1299" y="0"/>
                  </a:moveTo>
                  <a:cubicBezTo>
                    <a:pt x="1103" y="0"/>
                    <a:pt x="900" y="84"/>
                    <a:pt x="697" y="290"/>
                  </a:cubicBezTo>
                  <a:cubicBezTo>
                    <a:pt x="1" y="1013"/>
                    <a:pt x="759" y="1637"/>
                    <a:pt x="1366" y="1994"/>
                  </a:cubicBezTo>
                  <a:cubicBezTo>
                    <a:pt x="1687" y="2172"/>
                    <a:pt x="1963" y="2279"/>
                    <a:pt x="1963" y="2279"/>
                  </a:cubicBezTo>
                  <a:lnTo>
                    <a:pt x="2258" y="2039"/>
                  </a:lnTo>
                  <a:lnTo>
                    <a:pt x="2668" y="1682"/>
                  </a:lnTo>
                  <a:lnTo>
                    <a:pt x="2847" y="1530"/>
                  </a:lnTo>
                  <a:cubicBezTo>
                    <a:pt x="2847" y="1530"/>
                    <a:pt x="2677" y="1173"/>
                    <a:pt x="2409" y="799"/>
                  </a:cubicBezTo>
                  <a:cubicBezTo>
                    <a:pt x="2127" y="406"/>
                    <a:pt x="1731" y="0"/>
                    <a:pt x="1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1197;p32">
              <a:extLst>
                <a:ext uri="{FF2B5EF4-FFF2-40B4-BE49-F238E27FC236}">
                  <a16:creationId xmlns:a16="http://schemas.microsoft.com/office/drawing/2014/main" xmlns="" id="{15E652A9-04BC-440A-9370-670B808F00BA}"/>
                </a:ext>
              </a:extLst>
            </p:cNvPr>
            <p:cNvSpPr/>
            <p:nvPr/>
          </p:nvSpPr>
          <p:spPr>
            <a:xfrm>
              <a:off x="4425724" y="1407455"/>
              <a:ext cx="292982" cy="224113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529" y="1"/>
                  </a:moveTo>
                  <a:cubicBezTo>
                    <a:pt x="438" y="1"/>
                    <a:pt x="352" y="31"/>
                    <a:pt x="277" y="101"/>
                  </a:cubicBezTo>
                  <a:cubicBezTo>
                    <a:pt x="0" y="351"/>
                    <a:pt x="330" y="699"/>
                    <a:pt x="732" y="984"/>
                  </a:cubicBezTo>
                  <a:cubicBezTo>
                    <a:pt x="964" y="1145"/>
                    <a:pt x="1222" y="1287"/>
                    <a:pt x="1401" y="1386"/>
                  </a:cubicBezTo>
                  <a:lnTo>
                    <a:pt x="1811" y="1029"/>
                  </a:lnTo>
                  <a:cubicBezTo>
                    <a:pt x="1695" y="877"/>
                    <a:pt x="1490" y="618"/>
                    <a:pt x="1249" y="395"/>
                  </a:cubicBezTo>
                  <a:cubicBezTo>
                    <a:pt x="1015" y="180"/>
                    <a:pt x="754" y="1"/>
                    <a:pt x="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1198;p32">
              <a:extLst>
                <a:ext uri="{FF2B5EF4-FFF2-40B4-BE49-F238E27FC236}">
                  <a16:creationId xmlns:a16="http://schemas.microsoft.com/office/drawing/2014/main" xmlns="" id="{7F3C63AC-1330-44BE-9DA2-7172E47D5F56}"/>
                </a:ext>
              </a:extLst>
            </p:cNvPr>
            <p:cNvSpPr/>
            <p:nvPr/>
          </p:nvSpPr>
          <p:spPr>
            <a:xfrm>
              <a:off x="4507863" y="1430901"/>
              <a:ext cx="239625" cy="239636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1044" y="1"/>
                  </a:moveTo>
                  <a:cubicBezTo>
                    <a:pt x="937" y="81"/>
                    <a:pt x="830" y="161"/>
                    <a:pt x="741" y="250"/>
                  </a:cubicBezTo>
                  <a:cubicBezTo>
                    <a:pt x="527" y="438"/>
                    <a:pt x="357" y="652"/>
                    <a:pt x="224" y="839"/>
                  </a:cubicBezTo>
                  <a:cubicBezTo>
                    <a:pt x="134" y="964"/>
                    <a:pt x="63" y="1089"/>
                    <a:pt x="1" y="1196"/>
                  </a:cubicBezTo>
                  <a:cubicBezTo>
                    <a:pt x="322" y="1374"/>
                    <a:pt x="598" y="1481"/>
                    <a:pt x="598" y="1481"/>
                  </a:cubicBezTo>
                  <a:lnTo>
                    <a:pt x="893" y="1241"/>
                  </a:lnTo>
                  <a:lnTo>
                    <a:pt x="1303" y="884"/>
                  </a:lnTo>
                  <a:lnTo>
                    <a:pt x="1482" y="732"/>
                  </a:lnTo>
                  <a:cubicBezTo>
                    <a:pt x="1482" y="732"/>
                    <a:pt x="1312" y="375"/>
                    <a:pt x="104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1199;p32">
              <a:extLst>
                <a:ext uri="{FF2B5EF4-FFF2-40B4-BE49-F238E27FC236}">
                  <a16:creationId xmlns:a16="http://schemas.microsoft.com/office/drawing/2014/main" xmlns="" id="{7ABBDE52-DEA8-4650-B514-C8D7BD700845}"/>
                </a:ext>
              </a:extLst>
            </p:cNvPr>
            <p:cNvSpPr/>
            <p:nvPr/>
          </p:nvSpPr>
          <p:spPr>
            <a:xfrm>
              <a:off x="5471373" y="1301866"/>
              <a:ext cx="461787" cy="368670"/>
            </a:xfrm>
            <a:custGeom>
              <a:avLst/>
              <a:gdLst/>
              <a:ahLst/>
              <a:cxnLst/>
              <a:rect l="l" t="t" r="r" b="b"/>
              <a:pathLst>
                <a:path w="2856" h="2280" extrusionOk="0">
                  <a:moveTo>
                    <a:pt x="1552" y="0"/>
                  </a:moveTo>
                  <a:cubicBezTo>
                    <a:pt x="1121" y="0"/>
                    <a:pt x="720" y="406"/>
                    <a:pt x="438" y="799"/>
                  </a:cubicBezTo>
                  <a:cubicBezTo>
                    <a:pt x="170" y="1173"/>
                    <a:pt x="1" y="1530"/>
                    <a:pt x="1" y="1530"/>
                  </a:cubicBezTo>
                  <a:lnTo>
                    <a:pt x="179" y="1682"/>
                  </a:lnTo>
                  <a:lnTo>
                    <a:pt x="599" y="2039"/>
                  </a:lnTo>
                  <a:lnTo>
                    <a:pt x="884" y="2279"/>
                  </a:lnTo>
                  <a:cubicBezTo>
                    <a:pt x="884" y="2279"/>
                    <a:pt x="1161" y="2172"/>
                    <a:pt x="1482" y="1994"/>
                  </a:cubicBezTo>
                  <a:cubicBezTo>
                    <a:pt x="2088" y="1637"/>
                    <a:pt x="2856" y="1013"/>
                    <a:pt x="2151" y="290"/>
                  </a:cubicBezTo>
                  <a:cubicBezTo>
                    <a:pt x="1950" y="84"/>
                    <a:pt x="1748" y="0"/>
                    <a:pt x="15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1200;p32">
              <a:extLst>
                <a:ext uri="{FF2B5EF4-FFF2-40B4-BE49-F238E27FC236}">
                  <a16:creationId xmlns:a16="http://schemas.microsoft.com/office/drawing/2014/main" xmlns="" id="{F665AD96-B1D5-4B3F-8A19-5EA75A4BAD48}"/>
                </a:ext>
              </a:extLst>
            </p:cNvPr>
            <p:cNvSpPr/>
            <p:nvPr/>
          </p:nvSpPr>
          <p:spPr>
            <a:xfrm>
              <a:off x="5500316" y="1407455"/>
              <a:ext cx="292982" cy="224113"/>
            </a:xfrm>
            <a:custGeom>
              <a:avLst/>
              <a:gdLst/>
              <a:ahLst/>
              <a:cxnLst/>
              <a:rect l="l" t="t" r="r" b="b"/>
              <a:pathLst>
                <a:path w="1812" h="1386" extrusionOk="0">
                  <a:moveTo>
                    <a:pt x="1291" y="1"/>
                  </a:moveTo>
                  <a:cubicBezTo>
                    <a:pt x="1066" y="1"/>
                    <a:pt x="803" y="180"/>
                    <a:pt x="562" y="395"/>
                  </a:cubicBezTo>
                  <a:cubicBezTo>
                    <a:pt x="330" y="618"/>
                    <a:pt x="116" y="877"/>
                    <a:pt x="0" y="1029"/>
                  </a:cubicBezTo>
                  <a:lnTo>
                    <a:pt x="420" y="1386"/>
                  </a:lnTo>
                  <a:cubicBezTo>
                    <a:pt x="598" y="1287"/>
                    <a:pt x="848" y="1145"/>
                    <a:pt x="1080" y="984"/>
                  </a:cubicBezTo>
                  <a:cubicBezTo>
                    <a:pt x="1481" y="699"/>
                    <a:pt x="1811" y="351"/>
                    <a:pt x="1544" y="101"/>
                  </a:cubicBezTo>
                  <a:cubicBezTo>
                    <a:pt x="1469" y="31"/>
                    <a:pt x="1383" y="1"/>
                    <a:pt x="1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1201;p32">
              <a:extLst>
                <a:ext uri="{FF2B5EF4-FFF2-40B4-BE49-F238E27FC236}">
                  <a16:creationId xmlns:a16="http://schemas.microsoft.com/office/drawing/2014/main" xmlns="" id="{B89B9E93-FE47-4EA5-BB49-AD05754310D5}"/>
                </a:ext>
              </a:extLst>
            </p:cNvPr>
            <p:cNvSpPr/>
            <p:nvPr/>
          </p:nvSpPr>
          <p:spPr>
            <a:xfrm>
              <a:off x="5471373" y="1430901"/>
              <a:ext cx="239625" cy="239636"/>
            </a:xfrm>
            <a:custGeom>
              <a:avLst/>
              <a:gdLst/>
              <a:ahLst/>
              <a:cxnLst/>
              <a:rect l="l" t="t" r="r" b="b"/>
              <a:pathLst>
                <a:path w="1482" h="1482" extrusionOk="0">
                  <a:moveTo>
                    <a:pt x="438" y="1"/>
                  </a:moveTo>
                  <a:cubicBezTo>
                    <a:pt x="170" y="375"/>
                    <a:pt x="1" y="732"/>
                    <a:pt x="1" y="732"/>
                  </a:cubicBezTo>
                  <a:lnTo>
                    <a:pt x="179" y="884"/>
                  </a:lnTo>
                  <a:lnTo>
                    <a:pt x="599" y="1241"/>
                  </a:lnTo>
                  <a:lnTo>
                    <a:pt x="884" y="1481"/>
                  </a:lnTo>
                  <a:cubicBezTo>
                    <a:pt x="884" y="1481"/>
                    <a:pt x="1161" y="1374"/>
                    <a:pt x="1482" y="1196"/>
                  </a:cubicBezTo>
                  <a:cubicBezTo>
                    <a:pt x="1428" y="1089"/>
                    <a:pt x="1348" y="964"/>
                    <a:pt x="1259" y="839"/>
                  </a:cubicBezTo>
                  <a:cubicBezTo>
                    <a:pt x="1125" y="652"/>
                    <a:pt x="955" y="438"/>
                    <a:pt x="741" y="250"/>
                  </a:cubicBezTo>
                  <a:cubicBezTo>
                    <a:pt x="652" y="161"/>
                    <a:pt x="545" y="81"/>
                    <a:pt x="438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1202;p32">
              <a:extLst>
                <a:ext uri="{FF2B5EF4-FFF2-40B4-BE49-F238E27FC236}">
                  <a16:creationId xmlns:a16="http://schemas.microsoft.com/office/drawing/2014/main" xmlns="" id="{B275DE1D-5CCB-4576-8950-A92400D24DBE}"/>
                </a:ext>
              </a:extLst>
            </p:cNvPr>
            <p:cNvSpPr/>
            <p:nvPr/>
          </p:nvSpPr>
          <p:spPr>
            <a:xfrm>
              <a:off x="5677690" y="4225034"/>
              <a:ext cx="243990" cy="323557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902" y="1981"/>
                    <a:pt x="1339" y="1919"/>
                    <a:pt x="1401" y="1892"/>
                  </a:cubicBezTo>
                  <a:cubicBezTo>
                    <a:pt x="1446" y="1865"/>
                    <a:pt x="1473" y="1580"/>
                    <a:pt x="1490" y="1232"/>
                  </a:cubicBezTo>
                  <a:cubicBezTo>
                    <a:pt x="1490" y="1080"/>
                    <a:pt x="1499" y="928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1203;p32">
              <a:extLst>
                <a:ext uri="{FF2B5EF4-FFF2-40B4-BE49-F238E27FC236}">
                  <a16:creationId xmlns:a16="http://schemas.microsoft.com/office/drawing/2014/main" xmlns="" id="{B2D45220-44D6-4B41-B5C6-42D6241D758D}"/>
                </a:ext>
              </a:extLst>
            </p:cNvPr>
            <p:cNvSpPr/>
            <p:nvPr/>
          </p:nvSpPr>
          <p:spPr>
            <a:xfrm>
              <a:off x="5677690" y="4415513"/>
              <a:ext cx="241080" cy="133077"/>
            </a:xfrm>
            <a:custGeom>
              <a:avLst/>
              <a:gdLst/>
              <a:ahLst/>
              <a:cxnLst/>
              <a:rect l="l" t="t" r="r" b="b"/>
              <a:pathLst>
                <a:path w="1491" h="823" extrusionOk="0">
                  <a:moveTo>
                    <a:pt x="99" y="0"/>
                  </a:moveTo>
                  <a:cubicBezTo>
                    <a:pt x="45" y="357"/>
                    <a:pt x="1" y="669"/>
                    <a:pt x="18" y="741"/>
                  </a:cubicBezTo>
                  <a:cubicBezTo>
                    <a:pt x="34" y="801"/>
                    <a:pt x="202" y="823"/>
                    <a:pt x="415" y="823"/>
                  </a:cubicBezTo>
                  <a:cubicBezTo>
                    <a:pt x="454" y="823"/>
                    <a:pt x="494" y="822"/>
                    <a:pt x="536" y="821"/>
                  </a:cubicBezTo>
                  <a:cubicBezTo>
                    <a:pt x="902" y="803"/>
                    <a:pt x="1339" y="741"/>
                    <a:pt x="1401" y="714"/>
                  </a:cubicBezTo>
                  <a:cubicBezTo>
                    <a:pt x="1446" y="687"/>
                    <a:pt x="1473" y="402"/>
                    <a:pt x="1490" y="54"/>
                  </a:cubicBezTo>
                  <a:cubicBezTo>
                    <a:pt x="1276" y="45"/>
                    <a:pt x="955" y="27"/>
                    <a:pt x="625" y="18"/>
                  </a:cubicBezTo>
                  <a:cubicBezTo>
                    <a:pt x="447" y="9"/>
                    <a:pt x="259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1204;p32">
              <a:extLst>
                <a:ext uri="{FF2B5EF4-FFF2-40B4-BE49-F238E27FC236}">
                  <a16:creationId xmlns:a16="http://schemas.microsoft.com/office/drawing/2014/main" xmlns="" id="{B7F1FDE7-F837-47F3-90D3-0B3F6D74CDF1}"/>
                </a:ext>
              </a:extLst>
            </p:cNvPr>
            <p:cNvSpPr/>
            <p:nvPr/>
          </p:nvSpPr>
          <p:spPr>
            <a:xfrm>
              <a:off x="5677690" y="4225034"/>
              <a:ext cx="243990" cy="323557"/>
            </a:xfrm>
            <a:custGeom>
              <a:avLst/>
              <a:gdLst/>
              <a:ahLst/>
              <a:cxnLst/>
              <a:rect l="l" t="t" r="r" b="b"/>
              <a:pathLst>
                <a:path w="1509" h="2001" extrusionOk="0">
                  <a:moveTo>
                    <a:pt x="304" y="1"/>
                  </a:moveTo>
                  <a:cubicBezTo>
                    <a:pt x="304" y="1"/>
                    <a:pt x="188" y="634"/>
                    <a:pt x="99" y="1178"/>
                  </a:cubicBezTo>
                  <a:cubicBezTo>
                    <a:pt x="45" y="1535"/>
                    <a:pt x="1" y="1847"/>
                    <a:pt x="18" y="1919"/>
                  </a:cubicBezTo>
                  <a:cubicBezTo>
                    <a:pt x="34" y="1979"/>
                    <a:pt x="202" y="2001"/>
                    <a:pt x="415" y="2001"/>
                  </a:cubicBezTo>
                  <a:cubicBezTo>
                    <a:pt x="454" y="2001"/>
                    <a:pt x="494" y="2000"/>
                    <a:pt x="536" y="1999"/>
                  </a:cubicBezTo>
                  <a:cubicBezTo>
                    <a:pt x="518" y="1785"/>
                    <a:pt x="518" y="1455"/>
                    <a:pt x="625" y="1196"/>
                  </a:cubicBezTo>
                  <a:cubicBezTo>
                    <a:pt x="734" y="956"/>
                    <a:pt x="936" y="763"/>
                    <a:pt x="1315" y="763"/>
                  </a:cubicBezTo>
                  <a:cubicBezTo>
                    <a:pt x="1372" y="763"/>
                    <a:pt x="1434" y="767"/>
                    <a:pt x="1499" y="777"/>
                  </a:cubicBezTo>
                  <a:cubicBezTo>
                    <a:pt x="1508" y="393"/>
                    <a:pt x="1499" y="54"/>
                    <a:pt x="1499" y="27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1205;p32">
              <a:extLst>
                <a:ext uri="{FF2B5EF4-FFF2-40B4-BE49-F238E27FC236}">
                  <a16:creationId xmlns:a16="http://schemas.microsoft.com/office/drawing/2014/main" xmlns="" id="{9202DE87-2DF4-40DB-9023-01713136092F}"/>
                </a:ext>
              </a:extLst>
            </p:cNvPr>
            <p:cNvSpPr/>
            <p:nvPr/>
          </p:nvSpPr>
          <p:spPr>
            <a:xfrm>
              <a:off x="6671598" y="4150006"/>
              <a:ext cx="258381" cy="400201"/>
            </a:xfrm>
            <a:custGeom>
              <a:avLst/>
              <a:gdLst/>
              <a:ahLst/>
              <a:cxnLst/>
              <a:rect l="l" t="t" r="r" b="b"/>
              <a:pathLst>
                <a:path w="1598" h="2475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81" y="1258"/>
                    <a:pt x="107" y="1464"/>
                    <a:pt x="125" y="1660"/>
                  </a:cubicBezTo>
                  <a:cubicBezTo>
                    <a:pt x="170" y="2070"/>
                    <a:pt x="223" y="2427"/>
                    <a:pt x="259" y="2454"/>
                  </a:cubicBezTo>
                  <a:cubicBezTo>
                    <a:pt x="277" y="2469"/>
                    <a:pt x="338" y="2475"/>
                    <a:pt x="425" y="2475"/>
                  </a:cubicBezTo>
                  <a:cubicBezTo>
                    <a:pt x="600" y="2475"/>
                    <a:pt x="877" y="2451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1206;p32">
              <a:extLst>
                <a:ext uri="{FF2B5EF4-FFF2-40B4-BE49-F238E27FC236}">
                  <a16:creationId xmlns:a16="http://schemas.microsoft.com/office/drawing/2014/main" xmlns="" id="{1A716ACC-94E5-4AAB-9C58-7DB83C6B2020}"/>
                </a:ext>
              </a:extLst>
            </p:cNvPr>
            <p:cNvSpPr/>
            <p:nvPr/>
          </p:nvSpPr>
          <p:spPr>
            <a:xfrm>
              <a:off x="6691810" y="4386569"/>
              <a:ext cx="238169" cy="163638"/>
            </a:xfrm>
            <a:custGeom>
              <a:avLst/>
              <a:gdLst/>
              <a:ahLst/>
              <a:cxnLst/>
              <a:rect l="l" t="t" r="r" b="b"/>
              <a:pathLst>
                <a:path w="1473" h="1012" extrusionOk="0">
                  <a:moveTo>
                    <a:pt x="1267" y="1"/>
                  </a:moveTo>
                  <a:lnTo>
                    <a:pt x="758" y="81"/>
                  </a:lnTo>
                  <a:lnTo>
                    <a:pt x="0" y="197"/>
                  </a:lnTo>
                  <a:cubicBezTo>
                    <a:pt x="45" y="607"/>
                    <a:pt x="98" y="964"/>
                    <a:pt x="134" y="991"/>
                  </a:cubicBezTo>
                  <a:cubicBezTo>
                    <a:pt x="152" y="1006"/>
                    <a:pt x="213" y="1012"/>
                    <a:pt x="300" y="1012"/>
                  </a:cubicBezTo>
                  <a:cubicBezTo>
                    <a:pt x="475" y="1012"/>
                    <a:pt x="752" y="988"/>
                    <a:pt x="990" y="964"/>
                  </a:cubicBezTo>
                  <a:cubicBezTo>
                    <a:pt x="1258" y="946"/>
                    <a:pt x="1472" y="920"/>
                    <a:pt x="1472" y="920"/>
                  </a:cubicBezTo>
                  <a:lnTo>
                    <a:pt x="12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1207;p32">
              <a:extLst>
                <a:ext uri="{FF2B5EF4-FFF2-40B4-BE49-F238E27FC236}">
                  <a16:creationId xmlns:a16="http://schemas.microsoft.com/office/drawing/2014/main" xmlns="" id="{A7334131-CCFF-4D18-92CA-06C091F7EF1D}"/>
                </a:ext>
              </a:extLst>
            </p:cNvPr>
            <p:cNvSpPr/>
            <p:nvPr/>
          </p:nvSpPr>
          <p:spPr>
            <a:xfrm>
              <a:off x="6671598" y="4150006"/>
              <a:ext cx="258381" cy="392602"/>
            </a:xfrm>
            <a:custGeom>
              <a:avLst/>
              <a:gdLst/>
              <a:ahLst/>
              <a:cxnLst/>
              <a:rect l="l" t="t" r="r" b="b"/>
              <a:pathLst>
                <a:path w="1598" h="2428" extrusionOk="0">
                  <a:moveTo>
                    <a:pt x="1053" y="1"/>
                  </a:moveTo>
                  <a:lnTo>
                    <a:pt x="0" y="349"/>
                  </a:lnTo>
                  <a:cubicBezTo>
                    <a:pt x="0" y="384"/>
                    <a:pt x="27" y="688"/>
                    <a:pt x="63" y="1062"/>
                  </a:cubicBezTo>
                  <a:cubicBezTo>
                    <a:pt x="118" y="1054"/>
                    <a:pt x="178" y="1049"/>
                    <a:pt x="239" y="1049"/>
                  </a:cubicBezTo>
                  <a:cubicBezTo>
                    <a:pt x="443" y="1049"/>
                    <a:pt x="662" y="1108"/>
                    <a:pt x="785" y="1321"/>
                  </a:cubicBezTo>
                  <a:cubicBezTo>
                    <a:pt x="821" y="1383"/>
                    <a:pt x="857" y="1455"/>
                    <a:pt x="883" y="1544"/>
                  </a:cubicBezTo>
                  <a:cubicBezTo>
                    <a:pt x="982" y="1803"/>
                    <a:pt x="1062" y="2142"/>
                    <a:pt x="1115" y="2427"/>
                  </a:cubicBezTo>
                  <a:cubicBezTo>
                    <a:pt x="1383" y="2409"/>
                    <a:pt x="1597" y="2383"/>
                    <a:pt x="1597" y="2383"/>
                  </a:cubicBezTo>
                  <a:lnTo>
                    <a:pt x="1392" y="1464"/>
                  </a:lnTo>
                  <a:lnTo>
                    <a:pt x="1053" y="1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1208;p32">
              <a:extLst>
                <a:ext uri="{FF2B5EF4-FFF2-40B4-BE49-F238E27FC236}">
                  <a16:creationId xmlns:a16="http://schemas.microsoft.com/office/drawing/2014/main" xmlns="" id="{7805BBAB-BF02-44CB-BC72-C6BC56E6046A}"/>
                </a:ext>
              </a:extLst>
            </p:cNvPr>
            <p:cNvSpPr/>
            <p:nvPr/>
          </p:nvSpPr>
          <p:spPr>
            <a:xfrm>
              <a:off x="4269855" y="1330325"/>
              <a:ext cx="2864823" cy="3298467"/>
            </a:xfrm>
            <a:custGeom>
              <a:avLst/>
              <a:gdLst/>
              <a:ahLst/>
              <a:cxnLst/>
              <a:rect l="l" t="t" r="r" b="b"/>
              <a:pathLst>
                <a:path w="17718" h="20399" extrusionOk="0">
                  <a:moveTo>
                    <a:pt x="5061" y="1"/>
                  </a:moveTo>
                  <a:cubicBezTo>
                    <a:pt x="4173" y="1"/>
                    <a:pt x="3297" y="407"/>
                    <a:pt x="2400" y="1381"/>
                  </a:cubicBezTo>
                  <a:cubicBezTo>
                    <a:pt x="732" y="3201"/>
                    <a:pt x="1" y="6858"/>
                    <a:pt x="2356" y="8134"/>
                  </a:cubicBezTo>
                  <a:cubicBezTo>
                    <a:pt x="2869" y="8412"/>
                    <a:pt x="3360" y="8520"/>
                    <a:pt x="3813" y="8520"/>
                  </a:cubicBezTo>
                  <a:cubicBezTo>
                    <a:pt x="5364" y="8520"/>
                    <a:pt x="6483" y="7260"/>
                    <a:pt x="6624" y="7260"/>
                  </a:cubicBezTo>
                  <a:cubicBezTo>
                    <a:pt x="6631" y="7260"/>
                    <a:pt x="6636" y="7263"/>
                    <a:pt x="6638" y="7269"/>
                  </a:cubicBezTo>
                  <a:cubicBezTo>
                    <a:pt x="6674" y="7349"/>
                    <a:pt x="6727" y="8384"/>
                    <a:pt x="6781" y="9686"/>
                  </a:cubicBezTo>
                  <a:cubicBezTo>
                    <a:pt x="6799" y="9963"/>
                    <a:pt x="6807" y="10257"/>
                    <a:pt x="6816" y="10552"/>
                  </a:cubicBezTo>
                  <a:cubicBezTo>
                    <a:pt x="6861" y="11801"/>
                    <a:pt x="6897" y="13165"/>
                    <a:pt x="6897" y="14156"/>
                  </a:cubicBezTo>
                  <a:cubicBezTo>
                    <a:pt x="6897" y="14789"/>
                    <a:pt x="6914" y="15530"/>
                    <a:pt x="6941" y="16270"/>
                  </a:cubicBezTo>
                  <a:cubicBezTo>
                    <a:pt x="6959" y="16778"/>
                    <a:pt x="6986" y="17287"/>
                    <a:pt x="7013" y="17760"/>
                  </a:cubicBezTo>
                  <a:cubicBezTo>
                    <a:pt x="7057" y="18509"/>
                    <a:pt x="7111" y="19169"/>
                    <a:pt x="7173" y="19633"/>
                  </a:cubicBezTo>
                  <a:cubicBezTo>
                    <a:pt x="7218" y="19999"/>
                    <a:pt x="7271" y="20240"/>
                    <a:pt x="7334" y="20275"/>
                  </a:cubicBezTo>
                  <a:cubicBezTo>
                    <a:pt x="7447" y="20350"/>
                    <a:pt x="7785" y="20398"/>
                    <a:pt x="8114" y="20398"/>
                  </a:cubicBezTo>
                  <a:cubicBezTo>
                    <a:pt x="8457" y="20398"/>
                    <a:pt x="8791" y="20345"/>
                    <a:pt x="8850" y="20213"/>
                  </a:cubicBezTo>
                  <a:cubicBezTo>
                    <a:pt x="8877" y="20124"/>
                    <a:pt x="8913" y="19892"/>
                    <a:pt x="8940" y="19606"/>
                  </a:cubicBezTo>
                  <a:cubicBezTo>
                    <a:pt x="9002" y="19027"/>
                    <a:pt x="9064" y="18242"/>
                    <a:pt x="9172" y="18242"/>
                  </a:cubicBezTo>
                  <a:cubicBezTo>
                    <a:pt x="9234" y="18242"/>
                    <a:pt x="10028" y="18340"/>
                    <a:pt x="11098" y="18393"/>
                  </a:cubicBezTo>
                  <a:cubicBezTo>
                    <a:pt x="11412" y="18406"/>
                    <a:pt x="11745" y="18415"/>
                    <a:pt x="12089" y="18415"/>
                  </a:cubicBezTo>
                  <a:cubicBezTo>
                    <a:pt x="12215" y="18415"/>
                    <a:pt x="12343" y="18413"/>
                    <a:pt x="12472" y="18411"/>
                  </a:cubicBezTo>
                  <a:cubicBezTo>
                    <a:pt x="13587" y="18393"/>
                    <a:pt x="14783" y="18286"/>
                    <a:pt x="15728" y="17956"/>
                  </a:cubicBezTo>
                  <a:cubicBezTo>
                    <a:pt x="15728" y="17956"/>
                    <a:pt x="15889" y="18714"/>
                    <a:pt x="16076" y="19357"/>
                  </a:cubicBezTo>
                  <a:cubicBezTo>
                    <a:pt x="16210" y="19794"/>
                    <a:pt x="16362" y="20177"/>
                    <a:pt x="16487" y="20213"/>
                  </a:cubicBezTo>
                  <a:cubicBezTo>
                    <a:pt x="16598" y="20243"/>
                    <a:pt x="16764" y="20260"/>
                    <a:pt x="16929" y="20260"/>
                  </a:cubicBezTo>
                  <a:cubicBezTo>
                    <a:pt x="16963" y="20260"/>
                    <a:pt x="16997" y="20259"/>
                    <a:pt x="17031" y="20258"/>
                  </a:cubicBezTo>
                  <a:cubicBezTo>
                    <a:pt x="17263" y="20240"/>
                    <a:pt x="17468" y="20168"/>
                    <a:pt x="17504" y="20017"/>
                  </a:cubicBezTo>
                  <a:cubicBezTo>
                    <a:pt x="17522" y="19919"/>
                    <a:pt x="17575" y="19624"/>
                    <a:pt x="17620" y="19160"/>
                  </a:cubicBezTo>
                  <a:cubicBezTo>
                    <a:pt x="17691" y="18304"/>
                    <a:pt x="17718" y="16877"/>
                    <a:pt x="17379" y="15164"/>
                  </a:cubicBezTo>
                  <a:cubicBezTo>
                    <a:pt x="17370" y="15110"/>
                    <a:pt x="17361" y="15066"/>
                    <a:pt x="17352" y="15012"/>
                  </a:cubicBezTo>
                  <a:cubicBezTo>
                    <a:pt x="17254" y="14566"/>
                    <a:pt x="17156" y="14182"/>
                    <a:pt x="17058" y="13861"/>
                  </a:cubicBezTo>
                  <a:cubicBezTo>
                    <a:pt x="16540" y="12273"/>
                    <a:pt x="15880" y="12166"/>
                    <a:pt x="14685" y="11988"/>
                  </a:cubicBezTo>
                  <a:cubicBezTo>
                    <a:pt x="14283" y="11925"/>
                    <a:pt x="13632" y="11908"/>
                    <a:pt x="12918" y="11908"/>
                  </a:cubicBezTo>
                  <a:cubicBezTo>
                    <a:pt x="12089" y="11908"/>
                    <a:pt x="11170" y="11943"/>
                    <a:pt x="10412" y="11970"/>
                  </a:cubicBezTo>
                  <a:cubicBezTo>
                    <a:pt x="9716" y="12006"/>
                    <a:pt x="9163" y="12032"/>
                    <a:pt x="8966" y="12050"/>
                  </a:cubicBezTo>
                  <a:lnTo>
                    <a:pt x="8886" y="12050"/>
                  </a:lnTo>
                  <a:cubicBezTo>
                    <a:pt x="8886" y="12050"/>
                    <a:pt x="8877" y="11096"/>
                    <a:pt x="8868" y="9347"/>
                  </a:cubicBezTo>
                  <a:cubicBezTo>
                    <a:pt x="8868" y="8973"/>
                    <a:pt x="8859" y="8571"/>
                    <a:pt x="8859" y="8125"/>
                  </a:cubicBezTo>
                  <a:cubicBezTo>
                    <a:pt x="8859" y="7331"/>
                    <a:pt x="8850" y="6421"/>
                    <a:pt x="8850" y="5413"/>
                  </a:cubicBezTo>
                  <a:cubicBezTo>
                    <a:pt x="8833" y="3094"/>
                    <a:pt x="9127" y="1880"/>
                    <a:pt x="7396" y="801"/>
                  </a:cubicBezTo>
                  <a:cubicBezTo>
                    <a:pt x="6596" y="302"/>
                    <a:pt x="5824" y="1"/>
                    <a:pt x="50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1209;p32">
              <a:extLst>
                <a:ext uri="{FF2B5EF4-FFF2-40B4-BE49-F238E27FC236}">
                  <a16:creationId xmlns:a16="http://schemas.microsoft.com/office/drawing/2014/main" xmlns="" id="{6CB37177-CF25-4019-8A2E-381C8DFA2B2F}"/>
                </a:ext>
              </a:extLst>
            </p:cNvPr>
            <p:cNvSpPr/>
            <p:nvPr/>
          </p:nvSpPr>
          <p:spPr>
            <a:xfrm>
              <a:off x="5429657" y="4500566"/>
              <a:ext cx="285706" cy="128226"/>
            </a:xfrm>
            <a:custGeom>
              <a:avLst/>
              <a:gdLst/>
              <a:ahLst/>
              <a:cxnLst/>
              <a:rect l="l" t="t" r="r" b="b"/>
              <a:pathLst>
                <a:path w="1767" h="793" extrusionOk="0">
                  <a:moveTo>
                    <a:pt x="1767" y="0"/>
                  </a:moveTo>
                  <a:lnTo>
                    <a:pt x="0" y="27"/>
                  </a:lnTo>
                  <a:cubicBezTo>
                    <a:pt x="45" y="393"/>
                    <a:pt x="98" y="634"/>
                    <a:pt x="161" y="669"/>
                  </a:cubicBezTo>
                  <a:cubicBezTo>
                    <a:pt x="274" y="744"/>
                    <a:pt x="612" y="792"/>
                    <a:pt x="941" y="792"/>
                  </a:cubicBezTo>
                  <a:cubicBezTo>
                    <a:pt x="1284" y="792"/>
                    <a:pt x="1618" y="739"/>
                    <a:pt x="1677" y="607"/>
                  </a:cubicBezTo>
                  <a:cubicBezTo>
                    <a:pt x="1704" y="518"/>
                    <a:pt x="1740" y="286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1210;p32">
              <a:extLst>
                <a:ext uri="{FF2B5EF4-FFF2-40B4-BE49-F238E27FC236}">
                  <a16:creationId xmlns:a16="http://schemas.microsoft.com/office/drawing/2014/main" xmlns="" id="{F61C70F9-CAF4-4D5C-898E-E2B58FD84977}"/>
                </a:ext>
              </a:extLst>
            </p:cNvPr>
            <p:cNvSpPr/>
            <p:nvPr/>
          </p:nvSpPr>
          <p:spPr>
            <a:xfrm>
              <a:off x="6869183" y="4428449"/>
              <a:ext cx="249649" cy="177867"/>
            </a:xfrm>
            <a:custGeom>
              <a:avLst/>
              <a:gdLst/>
              <a:ahLst/>
              <a:cxnLst/>
              <a:rect l="l" t="t" r="r" b="b"/>
              <a:pathLst>
                <a:path w="1544" h="1100" extrusionOk="0">
                  <a:moveTo>
                    <a:pt x="1544" y="0"/>
                  </a:moveTo>
                  <a:lnTo>
                    <a:pt x="901" y="81"/>
                  </a:lnTo>
                  <a:lnTo>
                    <a:pt x="0" y="197"/>
                  </a:lnTo>
                  <a:cubicBezTo>
                    <a:pt x="134" y="634"/>
                    <a:pt x="286" y="1017"/>
                    <a:pt x="411" y="1053"/>
                  </a:cubicBezTo>
                  <a:cubicBezTo>
                    <a:pt x="522" y="1083"/>
                    <a:pt x="688" y="1100"/>
                    <a:pt x="853" y="1100"/>
                  </a:cubicBezTo>
                  <a:cubicBezTo>
                    <a:pt x="887" y="1100"/>
                    <a:pt x="921" y="1099"/>
                    <a:pt x="955" y="1098"/>
                  </a:cubicBezTo>
                  <a:cubicBezTo>
                    <a:pt x="1187" y="1080"/>
                    <a:pt x="1392" y="1008"/>
                    <a:pt x="1428" y="857"/>
                  </a:cubicBezTo>
                  <a:cubicBezTo>
                    <a:pt x="1446" y="759"/>
                    <a:pt x="1499" y="464"/>
                    <a:pt x="1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1211;p32">
              <a:extLst>
                <a:ext uri="{FF2B5EF4-FFF2-40B4-BE49-F238E27FC236}">
                  <a16:creationId xmlns:a16="http://schemas.microsoft.com/office/drawing/2014/main" xmlns="" id="{11E1D6F1-EB9B-4B72-A9C0-8F3396724678}"/>
                </a:ext>
              </a:extLst>
            </p:cNvPr>
            <p:cNvSpPr/>
            <p:nvPr/>
          </p:nvSpPr>
          <p:spPr>
            <a:xfrm>
              <a:off x="5614307" y="2644117"/>
              <a:ext cx="89576" cy="197756"/>
            </a:xfrm>
            <a:custGeom>
              <a:avLst/>
              <a:gdLst/>
              <a:ahLst/>
              <a:cxnLst/>
              <a:rect l="l" t="t" r="r" b="b"/>
              <a:pathLst>
                <a:path w="554" h="1223" extrusionOk="0">
                  <a:moveTo>
                    <a:pt x="544" y="0"/>
                  </a:moveTo>
                  <a:cubicBezTo>
                    <a:pt x="241" y="36"/>
                    <a:pt x="0" y="294"/>
                    <a:pt x="0" y="607"/>
                  </a:cubicBezTo>
                  <a:cubicBezTo>
                    <a:pt x="0" y="928"/>
                    <a:pt x="241" y="1187"/>
                    <a:pt x="553" y="1222"/>
                  </a:cubicBezTo>
                  <a:cubicBezTo>
                    <a:pt x="553" y="848"/>
                    <a:pt x="553" y="446"/>
                    <a:pt x="5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1212;p32">
              <a:extLst>
                <a:ext uri="{FF2B5EF4-FFF2-40B4-BE49-F238E27FC236}">
                  <a16:creationId xmlns:a16="http://schemas.microsoft.com/office/drawing/2014/main" xmlns="" id="{96C8A794-BA26-4547-8BE8-3971A4BD5F8A}"/>
                </a:ext>
              </a:extLst>
            </p:cNvPr>
            <p:cNvSpPr/>
            <p:nvPr/>
          </p:nvSpPr>
          <p:spPr>
            <a:xfrm>
              <a:off x="5366113" y="2886340"/>
              <a:ext cx="151665" cy="158949"/>
            </a:xfrm>
            <a:custGeom>
              <a:avLst/>
              <a:gdLst/>
              <a:ahLst/>
              <a:cxnLst/>
              <a:rect l="l" t="t" r="r" b="b"/>
              <a:pathLst>
                <a:path w="938" h="983" extrusionOk="0">
                  <a:moveTo>
                    <a:pt x="313" y="1"/>
                  </a:moveTo>
                  <a:cubicBezTo>
                    <a:pt x="197" y="1"/>
                    <a:pt x="99" y="19"/>
                    <a:pt x="1" y="63"/>
                  </a:cubicBezTo>
                  <a:cubicBezTo>
                    <a:pt x="19" y="340"/>
                    <a:pt x="27" y="634"/>
                    <a:pt x="36" y="929"/>
                  </a:cubicBezTo>
                  <a:cubicBezTo>
                    <a:pt x="117" y="964"/>
                    <a:pt x="215" y="982"/>
                    <a:pt x="313" y="982"/>
                  </a:cubicBezTo>
                  <a:cubicBezTo>
                    <a:pt x="652" y="982"/>
                    <a:pt x="937" y="759"/>
                    <a:pt x="937" y="491"/>
                  </a:cubicBezTo>
                  <a:cubicBezTo>
                    <a:pt x="937" y="215"/>
                    <a:pt x="652" y="1"/>
                    <a:pt x="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1213;p32">
              <a:extLst>
                <a:ext uri="{FF2B5EF4-FFF2-40B4-BE49-F238E27FC236}">
                  <a16:creationId xmlns:a16="http://schemas.microsoft.com/office/drawing/2014/main" xmlns="" id="{CFF59F2F-0F45-4F0E-8A2E-0996AB7AC3D3}"/>
                </a:ext>
              </a:extLst>
            </p:cNvPr>
            <p:cNvSpPr/>
            <p:nvPr/>
          </p:nvSpPr>
          <p:spPr>
            <a:xfrm>
              <a:off x="5918608" y="3255657"/>
              <a:ext cx="481998" cy="360747"/>
            </a:xfrm>
            <a:custGeom>
              <a:avLst/>
              <a:gdLst/>
              <a:ahLst/>
              <a:cxnLst/>
              <a:rect l="l" t="t" r="r" b="b"/>
              <a:pathLst>
                <a:path w="2981" h="2231" extrusionOk="0">
                  <a:moveTo>
                    <a:pt x="2721" y="1"/>
                  </a:moveTo>
                  <a:cubicBezTo>
                    <a:pt x="1892" y="1"/>
                    <a:pt x="973" y="36"/>
                    <a:pt x="215" y="63"/>
                  </a:cubicBezTo>
                  <a:cubicBezTo>
                    <a:pt x="81" y="277"/>
                    <a:pt x="0" y="536"/>
                    <a:pt x="0" y="812"/>
                  </a:cubicBezTo>
                  <a:cubicBezTo>
                    <a:pt x="0" y="1589"/>
                    <a:pt x="670" y="2231"/>
                    <a:pt x="1490" y="2231"/>
                  </a:cubicBezTo>
                  <a:cubicBezTo>
                    <a:pt x="2320" y="2231"/>
                    <a:pt x="2980" y="1589"/>
                    <a:pt x="2980" y="812"/>
                  </a:cubicBezTo>
                  <a:cubicBezTo>
                    <a:pt x="2980" y="509"/>
                    <a:pt x="2882" y="233"/>
                    <a:pt x="2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1214;p32">
              <a:extLst>
                <a:ext uri="{FF2B5EF4-FFF2-40B4-BE49-F238E27FC236}">
                  <a16:creationId xmlns:a16="http://schemas.microsoft.com/office/drawing/2014/main" xmlns="" id="{6B3F27F8-76EF-4E0F-B646-85186DA15F50}"/>
                </a:ext>
              </a:extLst>
            </p:cNvPr>
            <p:cNvSpPr/>
            <p:nvPr/>
          </p:nvSpPr>
          <p:spPr>
            <a:xfrm>
              <a:off x="5392145" y="3945135"/>
              <a:ext cx="205023" cy="268580"/>
            </a:xfrm>
            <a:custGeom>
              <a:avLst/>
              <a:gdLst/>
              <a:ahLst/>
              <a:cxnLst/>
              <a:rect l="l" t="t" r="r" b="b"/>
              <a:pathLst>
                <a:path w="1268" h="1661" extrusionOk="0">
                  <a:moveTo>
                    <a:pt x="402" y="1"/>
                  </a:moveTo>
                  <a:cubicBezTo>
                    <a:pt x="259" y="1"/>
                    <a:pt x="116" y="37"/>
                    <a:pt x="0" y="99"/>
                  </a:cubicBezTo>
                  <a:cubicBezTo>
                    <a:pt x="18" y="607"/>
                    <a:pt x="45" y="1116"/>
                    <a:pt x="72" y="1589"/>
                  </a:cubicBezTo>
                  <a:cubicBezTo>
                    <a:pt x="170" y="1633"/>
                    <a:pt x="286" y="1660"/>
                    <a:pt x="402" y="1660"/>
                  </a:cubicBezTo>
                  <a:cubicBezTo>
                    <a:pt x="883" y="1660"/>
                    <a:pt x="1267" y="1285"/>
                    <a:pt x="1267" y="830"/>
                  </a:cubicBezTo>
                  <a:cubicBezTo>
                    <a:pt x="1267" y="367"/>
                    <a:pt x="883" y="1"/>
                    <a:pt x="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1215;p32">
              <a:extLst>
                <a:ext uri="{FF2B5EF4-FFF2-40B4-BE49-F238E27FC236}">
                  <a16:creationId xmlns:a16="http://schemas.microsoft.com/office/drawing/2014/main" xmlns="" id="{8B940FAD-BCA1-4C8A-8F8F-5C47233A1F5C}"/>
                </a:ext>
              </a:extLst>
            </p:cNvPr>
            <p:cNvSpPr/>
            <p:nvPr/>
          </p:nvSpPr>
          <p:spPr>
            <a:xfrm>
              <a:off x="6062835" y="4160193"/>
              <a:ext cx="226689" cy="147792"/>
            </a:xfrm>
            <a:custGeom>
              <a:avLst/>
              <a:gdLst/>
              <a:ahLst/>
              <a:cxnLst/>
              <a:rect l="l" t="t" r="r" b="b"/>
              <a:pathLst>
                <a:path w="1402" h="914" extrusionOk="0">
                  <a:moveTo>
                    <a:pt x="696" y="0"/>
                  </a:moveTo>
                  <a:cubicBezTo>
                    <a:pt x="313" y="0"/>
                    <a:pt x="1" y="339"/>
                    <a:pt x="1" y="767"/>
                  </a:cubicBezTo>
                  <a:cubicBezTo>
                    <a:pt x="1" y="812"/>
                    <a:pt x="1" y="848"/>
                    <a:pt x="9" y="892"/>
                  </a:cubicBezTo>
                  <a:cubicBezTo>
                    <a:pt x="323" y="905"/>
                    <a:pt x="656" y="914"/>
                    <a:pt x="1000" y="914"/>
                  </a:cubicBezTo>
                  <a:cubicBezTo>
                    <a:pt x="1126" y="914"/>
                    <a:pt x="1254" y="912"/>
                    <a:pt x="1383" y="910"/>
                  </a:cubicBezTo>
                  <a:cubicBezTo>
                    <a:pt x="1392" y="865"/>
                    <a:pt x="1401" y="821"/>
                    <a:pt x="1401" y="767"/>
                  </a:cubicBezTo>
                  <a:cubicBezTo>
                    <a:pt x="1401" y="339"/>
                    <a:pt x="1089" y="0"/>
                    <a:pt x="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1216;p32">
              <a:extLst>
                <a:ext uri="{FF2B5EF4-FFF2-40B4-BE49-F238E27FC236}">
                  <a16:creationId xmlns:a16="http://schemas.microsoft.com/office/drawing/2014/main" xmlns="" id="{0D318C78-A066-41FF-B40A-BDDDC0F4C35E}"/>
                </a:ext>
              </a:extLst>
            </p:cNvPr>
            <p:cNvSpPr/>
            <p:nvPr/>
          </p:nvSpPr>
          <p:spPr>
            <a:xfrm>
              <a:off x="6540306" y="3487855"/>
              <a:ext cx="150210" cy="174795"/>
            </a:xfrm>
            <a:custGeom>
              <a:avLst/>
              <a:gdLst/>
              <a:ahLst/>
              <a:cxnLst/>
              <a:rect l="l" t="t" r="r" b="b"/>
              <a:pathLst>
                <a:path w="929" h="1081" extrusionOk="0">
                  <a:moveTo>
                    <a:pt x="464" y="1"/>
                  </a:moveTo>
                  <a:cubicBezTo>
                    <a:pt x="215" y="1"/>
                    <a:pt x="0" y="242"/>
                    <a:pt x="0" y="545"/>
                  </a:cubicBezTo>
                  <a:cubicBezTo>
                    <a:pt x="0" y="839"/>
                    <a:pt x="215" y="1080"/>
                    <a:pt x="464" y="1080"/>
                  </a:cubicBezTo>
                  <a:cubicBezTo>
                    <a:pt x="723" y="1080"/>
                    <a:pt x="928" y="839"/>
                    <a:pt x="928" y="545"/>
                  </a:cubicBezTo>
                  <a:cubicBezTo>
                    <a:pt x="928" y="242"/>
                    <a:pt x="723" y="1"/>
                    <a:pt x="464" y="1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1217;p32">
              <a:extLst>
                <a:ext uri="{FF2B5EF4-FFF2-40B4-BE49-F238E27FC236}">
                  <a16:creationId xmlns:a16="http://schemas.microsoft.com/office/drawing/2014/main" xmlns="" id="{5A8F2DC1-C05B-4CFA-935E-A641D9434B1A}"/>
                </a:ext>
              </a:extLst>
            </p:cNvPr>
            <p:cNvSpPr/>
            <p:nvPr/>
          </p:nvSpPr>
          <p:spPr>
            <a:xfrm>
              <a:off x="6905240" y="3571614"/>
              <a:ext cx="174625" cy="229449"/>
            </a:xfrm>
            <a:custGeom>
              <a:avLst/>
              <a:gdLst/>
              <a:ahLst/>
              <a:cxnLst/>
              <a:rect l="l" t="t" r="r" b="b"/>
              <a:pathLst>
                <a:path w="1080" h="1419" extrusionOk="0">
                  <a:moveTo>
                    <a:pt x="696" y="0"/>
                  </a:moveTo>
                  <a:cubicBezTo>
                    <a:pt x="313" y="0"/>
                    <a:pt x="0" y="321"/>
                    <a:pt x="0" y="705"/>
                  </a:cubicBezTo>
                  <a:cubicBezTo>
                    <a:pt x="0" y="1098"/>
                    <a:pt x="313" y="1419"/>
                    <a:pt x="696" y="1419"/>
                  </a:cubicBezTo>
                  <a:cubicBezTo>
                    <a:pt x="839" y="1419"/>
                    <a:pt x="973" y="1374"/>
                    <a:pt x="1080" y="1303"/>
                  </a:cubicBezTo>
                  <a:cubicBezTo>
                    <a:pt x="1071" y="1249"/>
                    <a:pt x="1062" y="1205"/>
                    <a:pt x="1053" y="1151"/>
                  </a:cubicBezTo>
                  <a:cubicBezTo>
                    <a:pt x="955" y="705"/>
                    <a:pt x="857" y="321"/>
                    <a:pt x="759" y="0"/>
                  </a:cubicBezTo>
                  <a:close/>
                </a:path>
              </a:pathLst>
            </a:custGeom>
            <a:solidFill>
              <a:srgbClr val="FDE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1218;p32">
              <a:extLst>
                <a:ext uri="{FF2B5EF4-FFF2-40B4-BE49-F238E27FC236}">
                  <a16:creationId xmlns:a16="http://schemas.microsoft.com/office/drawing/2014/main" xmlns="" id="{DCFDBF89-ED58-469A-BF2F-44EA0DEE09DD}"/>
                </a:ext>
              </a:extLst>
            </p:cNvPr>
            <p:cNvSpPr/>
            <p:nvPr/>
          </p:nvSpPr>
          <p:spPr>
            <a:xfrm>
              <a:off x="4592912" y="1777419"/>
              <a:ext cx="168966" cy="191935"/>
            </a:xfrm>
            <a:custGeom>
              <a:avLst/>
              <a:gdLst/>
              <a:ahLst/>
              <a:cxnLst/>
              <a:rect l="l" t="t" r="r" b="b"/>
              <a:pathLst>
                <a:path w="1045" h="1187" extrusionOk="0">
                  <a:moveTo>
                    <a:pt x="526" y="1"/>
                  </a:moveTo>
                  <a:cubicBezTo>
                    <a:pt x="462" y="1"/>
                    <a:pt x="403" y="23"/>
                    <a:pt x="349" y="70"/>
                  </a:cubicBezTo>
                  <a:cubicBezTo>
                    <a:pt x="81" y="266"/>
                    <a:pt x="10" y="891"/>
                    <a:pt x="10" y="962"/>
                  </a:cubicBezTo>
                  <a:cubicBezTo>
                    <a:pt x="1" y="1016"/>
                    <a:pt x="37" y="1060"/>
                    <a:pt x="90" y="1069"/>
                  </a:cubicBezTo>
                  <a:lnTo>
                    <a:pt x="99" y="1069"/>
                  </a:lnTo>
                  <a:cubicBezTo>
                    <a:pt x="104" y="1070"/>
                    <a:pt x="108" y="1070"/>
                    <a:pt x="113" y="1070"/>
                  </a:cubicBezTo>
                  <a:cubicBezTo>
                    <a:pt x="160" y="1070"/>
                    <a:pt x="197" y="1029"/>
                    <a:pt x="197" y="980"/>
                  </a:cubicBezTo>
                  <a:cubicBezTo>
                    <a:pt x="224" y="748"/>
                    <a:pt x="322" y="338"/>
                    <a:pt x="465" y="222"/>
                  </a:cubicBezTo>
                  <a:cubicBezTo>
                    <a:pt x="492" y="195"/>
                    <a:pt x="527" y="195"/>
                    <a:pt x="554" y="195"/>
                  </a:cubicBezTo>
                  <a:cubicBezTo>
                    <a:pt x="741" y="231"/>
                    <a:pt x="750" y="739"/>
                    <a:pt x="688" y="1078"/>
                  </a:cubicBezTo>
                  <a:cubicBezTo>
                    <a:pt x="679" y="1132"/>
                    <a:pt x="724" y="1176"/>
                    <a:pt x="768" y="1185"/>
                  </a:cubicBezTo>
                  <a:lnTo>
                    <a:pt x="777" y="1185"/>
                  </a:lnTo>
                  <a:cubicBezTo>
                    <a:pt x="783" y="1186"/>
                    <a:pt x="788" y="1186"/>
                    <a:pt x="793" y="1186"/>
                  </a:cubicBezTo>
                  <a:cubicBezTo>
                    <a:pt x="839" y="1186"/>
                    <a:pt x="876" y="1153"/>
                    <a:pt x="884" y="1105"/>
                  </a:cubicBezTo>
                  <a:cubicBezTo>
                    <a:pt x="902" y="998"/>
                    <a:pt x="1045" y="79"/>
                    <a:pt x="590" y="8"/>
                  </a:cubicBezTo>
                  <a:cubicBezTo>
                    <a:pt x="568" y="3"/>
                    <a:pt x="547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1219;p32">
              <a:extLst>
                <a:ext uri="{FF2B5EF4-FFF2-40B4-BE49-F238E27FC236}">
                  <a16:creationId xmlns:a16="http://schemas.microsoft.com/office/drawing/2014/main" xmlns="" id="{04D89AD4-D275-415E-85E9-177112837E61}"/>
                </a:ext>
              </a:extLst>
            </p:cNvPr>
            <p:cNvSpPr/>
            <p:nvPr/>
          </p:nvSpPr>
          <p:spPr>
            <a:xfrm>
              <a:off x="5110805" y="1821885"/>
              <a:ext cx="151665" cy="183527"/>
            </a:xfrm>
            <a:custGeom>
              <a:avLst/>
              <a:gdLst/>
              <a:ahLst/>
              <a:cxnLst/>
              <a:rect l="l" t="t" r="r" b="b"/>
              <a:pathLst>
                <a:path w="938" h="1135" extrusionOk="0">
                  <a:moveTo>
                    <a:pt x="491" y="0"/>
                  </a:moveTo>
                  <a:cubicBezTo>
                    <a:pt x="27" y="0"/>
                    <a:pt x="1" y="928"/>
                    <a:pt x="1" y="1035"/>
                  </a:cubicBezTo>
                  <a:cubicBezTo>
                    <a:pt x="1" y="1088"/>
                    <a:pt x="45" y="1133"/>
                    <a:pt x="90" y="1133"/>
                  </a:cubicBezTo>
                  <a:lnTo>
                    <a:pt x="99" y="1133"/>
                  </a:lnTo>
                  <a:cubicBezTo>
                    <a:pt x="152" y="1133"/>
                    <a:pt x="197" y="1088"/>
                    <a:pt x="197" y="1035"/>
                  </a:cubicBezTo>
                  <a:cubicBezTo>
                    <a:pt x="206" y="696"/>
                    <a:pt x="295" y="196"/>
                    <a:pt x="482" y="196"/>
                  </a:cubicBezTo>
                  <a:cubicBezTo>
                    <a:pt x="518" y="196"/>
                    <a:pt x="545" y="214"/>
                    <a:pt x="572" y="241"/>
                  </a:cubicBezTo>
                  <a:cubicBezTo>
                    <a:pt x="696" y="375"/>
                    <a:pt x="714" y="794"/>
                    <a:pt x="696" y="1035"/>
                  </a:cubicBezTo>
                  <a:cubicBezTo>
                    <a:pt x="696" y="1088"/>
                    <a:pt x="732" y="1133"/>
                    <a:pt x="786" y="1133"/>
                  </a:cubicBezTo>
                  <a:cubicBezTo>
                    <a:pt x="790" y="1134"/>
                    <a:pt x="795" y="1134"/>
                    <a:pt x="800" y="1134"/>
                  </a:cubicBezTo>
                  <a:cubicBezTo>
                    <a:pt x="848" y="1134"/>
                    <a:pt x="893" y="1093"/>
                    <a:pt x="893" y="1044"/>
                  </a:cubicBezTo>
                  <a:cubicBezTo>
                    <a:pt x="902" y="973"/>
                    <a:pt x="937" y="348"/>
                    <a:pt x="714" y="107"/>
                  </a:cubicBezTo>
                  <a:cubicBezTo>
                    <a:pt x="652" y="36"/>
                    <a:pt x="572" y="0"/>
                    <a:pt x="4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1220;p32">
              <a:extLst>
                <a:ext uri="{FF2B5EF4-FFF2-40B4-BE49-F238E27FC236}">
                  <a16:creationId xmlns:a16="http://schemas.microsoft.com/office/drawing/2014/main" xmlns="" id="{408C566C-5FF4-4370-A51C-9AD228F2AD80}"/>
                </a:ext>
              </a:extLst>
            </p:cNvPr>
            <p:cNvSpPr/>
            <p:nvPr/>
          </p:nvSpPr>
          <p:spPr>
            <a:xfrm>
              <a:off x="5259398" y="1902087"/>
              <a:ext cx="471811" cy="302213"/>
            </a:xfrm>
            <a:custGeom>
              <a:avLst/>
              <a:gdLst/>
              <a:ahLst/>
              <a:cxnLst/>
              <a:rect l="l" t="t" r="r" b="b"/>
              <a:pathLst>
                <a:path w="2918" h="1869" extrusionOk="0">
                  <a:moveTo>
                    <a:pt x="2802" y="0"/>
                  </a:moveTo>
                  <a:cubicBezTo>
                    <a:pt x="2787" y="0"/>
                    <a:pt x="2771" y="4"/>
                    <a:pt x="2757" y="13"/>
                  </a:cubicBezTo>
                  <a:cubicBezTo>
                    <a:pt x="1749" y="655"/>
                    <a:pt x="224" y="1609"/>
                    <a:pt x="81" y="1681"/>
                  </a:cubicBezTo>
                  <a:cubicBezTo>
                    <a:pt x="54" y="1690"/>
                    <a:pt x="36" y="1708"/>
                    <a:pt x="18" y="1725"/>
                  </a:cubicBezTo>
                  <a:cubicBezTo>
                    <a:pt x="1" y="1779"/>
                    <a:pt x="18" y="1833"/>
                    <a:pt x="63" y="1859"/>
                  </a:cubicBezTo>
                  <a:cubicBezTo>
                    <a:pt x="72" y="1868"/>
                    <a:pt x="81" y="1868"/>
                    <a:pt x="90" y="1868"/>
                  </a:cubicBezTo>
                  <a:cubicBezTo>
                    <a:pt x="179" y="1868"/>
                    <a:pt x="482" y="1681"/>
                    <a:pt x="2855" y="182"/>
                  </a:cubicBezTo>
                  <a:cubicBezTo>
                    <a:pt x="2900" y="155"/>
                    <a:pt x="2918" y="93"/>
                    <a:pt x="2891" y="48"/>
                  </a:cubicBezTo>
                  <a:cubicBezTo>
                    <a:pt x="2867" y="18"/>
                    <a:pt x="2834" y="0"/>
                    <a:pt x="28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1221;p32">
              <a:extLst>
                <a:ext uri="{FF2B5EF4-FFF2-40B4-BE49-F238E27FC236}">
                  <a16:creationId xmlns:a16="http://schemas.microsoft.com/office/drawing/2014/main" xmlns="" id="{109445F4-62A5-49D7-823B-481116BEDF96}"/>
                </a:ext>
              </a:extLst>
            </p:cNvPr>
            <p:cNvSpPr/>
            <p:nvPr/>
          </p:nvSpPr>
          <p:spPr>
            <a:xfrm>
              <a:off x="5283975" y="2291455"/>
              <a:ext cx="441414" cy="256129"/>
            </a:xfrm>
            <a:custGeom>
              <a:avLst/>
              <a:gdLst/>
              <a:ahLst/>
              <a:cxnLst/>
              <a:rect l="l" t="t" r="r" b="b"/>
              <a:pathLst>
                <a:path w="2730" h="1584" extrusionOk="0">
                  <a:moveTo>
                    <a:pt x="2616" y="1"/>
                  </a:moveTo>
                  <a:cubicBezTo>
                    <a:pt x="2600" y="1"/>
                    <a:pt x="2584" y="5"/>
                    <a:pt x="2569" y="13"/>
                  </a:cubicBezTo>
                  <a:cubicBezTo>
                    <a:pt x="1686" y="522"/>
                    <a:pt x="250" y="1334"/>
                    <a:pt x="89" y="1387"/>
                  </a:cubicBezTo>
                  <a:cubicBezTo>
                    <a:pt x="54" y="1387"/>
                    <a:pt x="18" y="1423"/>
                    <a:pt x="9" y="1467"/>
                  </a:cubicBezTo>
                  <a:cubicBezTo>
                    <a:pt x="0" y="1521"/>
                    <a:pt x="36" y="1566"/>
                    <a:pt x="89" y="1574"/>
                  </a:cubicBezTo>
                  <a:cubicBezTo>
                    <a:pt x="89" y="1583"/>
                    <a:pt x="98" y="1583"/>
                    <a:pt x="98" y="1583"/>
                  </a:cubicBezTo>
                  <a:cubicBezTo>
                    <a:pt x="161" y="1583"/>
                    <a:pt x="402" y="1485"/>
                    <a:pt x="2668" y="183"/>
                  </a:cubicBezTo>
                  <a:cubicBezTo>
                    <a:pt x="2712" y="156"/>
                    <a:pt x="2730" y="94"/>
                    <a:pt x="2703" y="49"/>
                  </a:cubicBezTo>
                  <a:cubicBezTo>
                    <a:pt x="2685" y="19"/>
                    <a:pt x="2650" y="1"/>
                    <a:pt x="2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1222;p32">
              <a:extLst>
                <a:ext uri="{FF2B5EF4-FFF2-40B4-BE49-F238E27FC236}">
                  <a16:creationId xmlns:a16="http://schemas.microsoft.com/office/drawing/2014/main" xmlns="" id="{106AC3BC-D9F4-4C55-8E89-1B90DB1F78CA}"/>
                </a:ext>
              </a:extLst>
            </p:cNvPr>
            <p:cNvSpPr/>
            <p:nvPr/>
          </p:nvSpPr>
          <p:spPr>
            <a:xfrm>
              <a:off x="4396782" y="1976792"/>
              <a:ext cx="114153" cy="124992"/>
            </a:xfrm>
            <a:custGeom>
              <a:avLst/>
              <a:gdLst/>
              <a:ahLst/>
              <a:cxnLst/>
              <a:rect l="l" t="t" r="r" b="b"/>
              <a:pathLst>
                <a:path w="706" h="773" extrusionOk="0">
                  <a:moveTo>
                    <a:pt x="103" y="1"/>
                  </a:moveTo>
                  <a:cubicBezTo>
                    <a:pt x="82" y="1"/>
                    <a:pt x="61" y="8"/>
                    <a:pt x="45" y="23"/>
                  </a:cubicBezTo>
                  <a:cubicBezTo>
                    <a:pt x="1" y="59"/>
                    <a:pt x="1" y="122"/>
                    <a:pt x="27" y="166"/>
                  </a:cubicBezTo>
                  <a:lnTo>
                    <a:pt x="518" y="737"/>
                  </a:lnTo>
                  <a:cubicBezTo>
                    <a:pt x="545" y="764"/>
                    <a:pt x="572" y="773"/>
                    <a:pt x="598" y="773"/>
                  </a:cubicBezTo>
                  <a:cubicBezTo>
                    <a:pt x="616" y="773"/>
                    <a:pt x="643" y="764"/>
                    <a:pt x="661" y="755"/>
                  </a:cubicBezTo>
                  <a:cubicBezTo>
                    <a:pt x="697" y="719"/>
                    <a:pt x="705" y="657"/>
                    <a:pt x="670" y="612"/>
                  </a:cubicBezTo>
                  <a:lnTo>
                    <a:pt x="179" y="32"/>
                  </a:lnTo>
                  <a:cubicBezTo>
                    <a:pt x="159" y="12"/>
                    <a:pt x="131" y="1"/>
                    <a:pt x="1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1223;p32">
              <a:extLst>
                <a:ext uri="{FF2B5EF4-FFF2-40B4-BE49-F238E27FC236}">
                  <a16:creationId xmlns:a16="http://schemas.microsoft.com/office/drawing/2014/main" xmlns="" id="{FF673134-6CC2-40F5-BE5B-0738F510E6D2}"/>
                </a:ext>
              </a:extLst>
            </p:cNvPr>
            <p:cNvSpPr/>
            <p:nvPr/>
          </p:nvSpPr>
          <p:spPr>
            <a:xfrm>
              <a:off x="4414083" y="2064108"/>
              <a:ext cx="906111" cy="671206"/>
            </a:xfrm>
            <a:custGeom>
              <a:avLst/>
              <a:gdLst/>
              <a:ahLst/>
              <a:cxnLst/>
              <a:rect l="l" t="t" r="r" b="b"/>
              <a:pathLst>
                <a:path w="5604" h="4151" extrusionOk="0">
                  <a:moveTo>
                    <a:pt x="1910" y="1"/>
                  </a:moveTo>
                  <a:cubicBezTo>
                    <a:pt x="1062" y="1"/>
                    <a:pt x="643" y="117"/>
                    <a:pt x="491" y="135"/>
                  </a:cubicBezTo>
                  <a:cubicBezTo>
                    <a:pt x="402" y="144"/>
                    <a:pt x="304" y="411"/>
                    <a:pt x="215" y="741"/>
                  </a:cubicBezTo>
                  <a:cubicBezTo>
                    <a:pt x="161" y="946"/>
                    <a:pt x="117" y="1170"/>
                    <a:pt x="81" y="1375"/>
                  </a:cubicBezTo>
                  <a:cubicBezTo>
                    <a:pt x="28" y="1651"/>
                    <a:pt x="1" y="1874"/>
                    <a:pt x="10" y="1955"/>
                  </a:cubicBezTo>
                  <a:cubicBezTo>
                    <a:pt x="19" y="2008"/>
                    <a:pt x="28" y="2071"/>
                    <a:pt x="45" y="2133"/>
                  </a:cubicBezTo>
                  <a:cubicBezTo>
                    <a:pt x="90" y="2294"/>
                    <a:pt x="161" y="2472"/>
                    <a:pt x="259" y="2650"/>
                  </a:cubicBezTo>
                  <a:cubicBezTo>
                    <a:pt x="322" y="2749"/>
                    <a:pt x="393" y="2856"/>
                    <a:pt x="465" y="2963"/>
                  </a:cubicBezTo>
                  <a:cubicBezTo>
                    <a:pt x="625" y="3168"/>
                    <a:pt x="813" y="3373"/>
                    <a:pt x="1045" y="3551"/>
                  </a:cubicBezTo>
                  <a:cubicBezTo>
                    <a:pt x="1473" y="3881"/>
                    <a:pt x="2017" y="4131"/>
                    <a:pt x="2650" y="4149"/>
                  </a:cubicBezTo>
                  <a:cubicBezTo>
                    <a:pt x="2692" y="4150"/>
                    <a:pt x="2733" y="4151"/>
                    <a:pt x="2774" y="4151"/>
                  </a:cubicBezTo>
                  <a:cubicBezTo>
                    <a:pt x="3417" y="4151"/>
                    <a:pt x="3973" y="4022"/>
                    <a:pt x="4426" y="3846"/>
                  </a:cubicBezTo>
                  <a:cubicBezTo>
                    <a:pt x="4747" y="3721"/>
                    <a:pt x="5014" y="3569"/>
                    <a:pt x="5202" y="3418"/>
                  </a:cubicBezTo>
                  <a:cubicBezTo>
                    <a:pt x="5211" y="3418"/>
                    <a:pt x="5211" y="3418"/>
                    <a:pt x="5220" y="3409"/>
                  </a:cubicBezTo>
                  <a:cubicBezTo>
                    <a:pt x="5380" y="3284"/>
                    <a:pt x="5487" y="3168"/>
                    <a:pt x="5541" y="3061"/>
                  </a:cubicBezTo>
                  <a:cubicBezTo>
                    <a:pt x="5541" y="3061"/>
                    <a:pt x="5541" y="3052"/>
                    <a:pt x="5541" y="3043"/>
                  </a:cubicBezTo>
                  <a:cubicBezTo>
                    <a:pt x="5594" y="2927"/>
                    <a:pt x="5603" y="2722"/>
                    <a:pt x="5594" y="2472"/>
                  </a:cubicBezTo>
                  <a:cubicBezTo>
                    <a:pt x="5576" y="2258"/>
                    <a:pt x="5550" y="2017"/>
                    <a:pt x="5514" y="1785"/>
                  </a:cubicBezTo>
                  <a:cubicBezTo>
                    <a:pt x="5478" y="1562"/>
                    <a:pt x="5443" y="1339"/>
                    <a:pt x="5407" y="1161"/>
                  </a:cubicBezTo>
                  <a:cubicBezTo>
                    <a:pt x="5371" y="955"/>
                    <a:pt x="5344" y="804"/>
                    <a:pt x="5336" y="768"/>
                  </a:cubicBezTo>
                  <a:cubicBezTo>
                    <a:pt x="5318" y="652"/>
                    <a:pt x="4791" y="233"/>
                    <a:pt x="3114" y="63"/>
                  </a:cubicBezTo>
                  <a:cubicBezTo>
                    <a:pt x="2641" y="19"/>
                    <a:pt x="2240" y="1"/>
                    <a:pt x="19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1224;p32">
              <a:extLst>
                <a:ext uri="{FF2B5EF4-FFF2-40B4-BE49-F238E27FC236}">
                  <a16:creationId xmlns:a16="http://schemas.microsoft.com/office/drawing/2014/main" xmlns="" id="{020A583E-BF6F-4509-ABA5-C39BEE6AE9D3}"/>
                </a:ext>
              </a:extLst>
            </p:cNvPr>
            <p:cNvSpPr/>
            <p:nvPr/>
          </p:nvSpPr>
          <p:spPr>
            <a:xfrm>
              <a:off x="4427179" y="2154821"/>
              <a:ext cx="878462" cy="198079"/>
            </a:xfrm>
            <a:custGeom>
              <a:avLst/>
              <a:gdLst/>
              <a:ahLst/>
              <a:cxnLst/>
              <a:rect l="l" t="t" r="r" b="b"/>
              <a:pathLst>
                <a:path w="5433" h="1225" extrusionOk="0">
                  <a:moveTo>
                    <a:pt x="1697" y="0"/>
                  </a:moveTo>
                  <a:cubicBezTo>
                    <a:pt x="916" y="0"/>
                    <a:pt x="392" y="114"/>
                    <a:pt x="134" y="180"/>
                  </a:cubicBezTo>
                  <a:cubicBezTo>
                    <a:pt x="80" y="385"/>
                    <a:pt x="36" y="609"/>
                    <a:pt x="0" y="814"/>
                  </a:cubicBezTo>
                  <a:cubicBezTo>
                    <a:pt x="495" y="722"/>
                    <a:pt x="1023" y="680"/>
                    <a:pt x="1553" y="680"/>
                  </a:cubicBezTo>
                  <a:cubicBezTo>
                    <a:pt x="1693" y="680"/>
                    <a:pt x="1832" y="683"/>
                    <a:pt x="1972" y="689"/>
                  </a:cubicBezTo>
                  <a:cubicBezTo>
                    <a:pt x="3345" y="742"/>
                    <a:pt x="4675" y="1028"/>
                    <a:pt x="5433" y="1224"/>
                  </a:cubicBezTo>
                  <a:cubicBezTo>
                    <a:pt x="5397" y="1001"/>
                    <a:pt x="5362" y="778"/>
                    <a:pt x="5326" y="600"/>
                  </a:cubicBezTo>
                  <a:cubicBezTo>
                    <a:pt x="4844" y="439"/>
                    <a:pt x="4122" y="252"/>
                    <a:pt x="3149" y="109"/>
                  </a:cubicBezTo>
                  <a:cubicBezTo>
                    <a:pt x="2667" y="38"/>
                    <a:pt x="2239" y="11"/>
                    <a:pt x="1865" y="2"/>
                  </a:cubicBezTo>
                  <a:cubicBezTo>
                    <a:pt x="1807" y="1"/>
                    <a:pt x="1751" y="0"/>
                    <a:pt x="16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1225;p32">
              <a:extLst>
                <a:ext uri="{FF2B5EF4-FFF2-40B4-BE49-F238E27FC236}">
                  <a16:creationId xmlns:a16="http://schemas.microsoft.com/office/drawing/2014/main" xmlns="" id="{6878A33E-A160-4976-B6C9-4FEB834A2E4C}"/>
                </a:ext>
              </a:extLst>
            </p:cNvPr>
            <p:cNvSpPr/>
            <p:nvPr/>
          </p:nvSpPr>
          <p:spPr>
            <a:xfrm>
              <a:off x="4421359" y="2363087"/>
              <a:ext cx="898835" cy="193067"/>
            </a:xfrm>
            <a:custGeom>
              <a:avLst/>
              <a:gdLst/>
              <a:ahLst/>
              <a:cxnLst/>
              <a:rect l="l" t="t" r="r" b="b"/>
              <a:pathLst>
                <a:path w="5559" h="1194" extrusionOk="0">
                  <a:moveTo>
                    <a:pt x="1827" y="1"/>
                  </a:moveTo>
                  <a:cubicBezTo>
                    <a:pt x="677" y="1"/>
                    <a:pt x="99" y="230"/>
                    <a:pt x="99" y="230"/>
                  </a:cubicBezTo>
                  <a:cubicBezTo>
                    <a:pt x="99" y="230"/>
                    <a:pt x="63" y="248"/>
                    <a:pt x="0" y="284"/>
                  </a:cubicBezTo>
                  <a:cubicBezTo>
                    <a:pt x="45" y="445"/>
                    <a:pt x="116" y="623"/>
                    <a:pt x="214" y="801"/>
                  </a:cubicBezTo>
                  <a:cubicBezTo>
                    <a:pt x="688" y="716"/>
                    <a:pt x="1184" y="678"/>
                    <a:pt x="1681" y="678"/>
                  </a:cubicBezTo>
                  <a:cubicBezTo>
                    <a:pt x="1960" y="678"/>
                    <a:pt x="2240" y="690"/>
                    <a:pt x="2516" y="712"/>
                  </a:cubicBezTo>
                  <a:cubicBezTo>
                    <a:pt x="3694" y="792"/>
                    <a:pt x="4800" y="1024"/>
                    <a:pt x="5496" y="1194"/>
                  </a:cubicBezTo>
                  <a:cubicBezTo>
                    <a:pt x="5549" y="1078"/>
                    <a:pt x="5558" y="873"/>
                    <a:pt x="5549" y="623"/>
                  </a:cubicBezTo>
                  <a:cubicBezTo>
                    <a:pt x="5050" y="453"/>
                    <a:pt x="4318" y="248"/>
                    <a:pt x="3301" y="106"/>
                  </a:cubicBezTo>
                  <a:cubicBezTo>
                    <a:pt x="2891" y="43"/>
                    <a:pt x="2516" y="16"/>
                    <a:pt x="2177" y="7"/>
                  </a:cubicBezTo>
                  <a:cubicBezTo>
                    <a:pt x="2055" y="3"/>
                    <a:pt x="1938" y="1"/>
                    <a:pt x="1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1226;p32">
              <a:extLst>
                <a:ext uri="{FF2B5EF4-FFF2-40B4-BE49-F238E27FC236}">
                  <a16:creationId xmlns:a16="http://schemas.microsoft.com/office/drawing/2014/main" xmlns="" id="{0B0C4469-9A66-444E-B1F7-0A59220960CE}"/>
                </a:ext>
              </a:extLst>
            </p:cNvPr>
            <p:cNvSpPr/>
            <p:nvPr/>
          </p:nvSpPr>
          <p:spPr>
            <a:xfrm>
              <a:off x="4489107" y="2525755"/>
              <a:ext cx="768998" cy="160242"/>
            </a:xfrm>
            <a:custGeom>
              <a:avLst/>
              <a:gdLst/>
              <a:ahLst/>
              <a:cxnLst/>
              <a:rect l="l" t="t" r="r" b="b"/>
              <a:pathLst>
                <a:path w="4756" h="991" extrusionOk="0">
                  <a:moveTo>
                    <a:pt x="1246" y="1"/>
                  </a:moveTo>
                  <a:cubicBezTo>
                    <a:pt x="707" y="1"/>
                    <a:pt x="293" y="53"/>
                    <a:pt x="1" y="108"/>
                  </a:cubicBezTo>
                  <a:cubicBezTo>
                    <a:pt x="161" y="313"/>
                    <a:pt x="349" y="518"/>
                    <a:pt x="581" y="696"/>
                  </a:cubicBezTo>
                  <a:cubicBezTo>
                    <a:pt x="750" y="687"/>
                    <a:pt x="921" y="683"/>
                    <a:pt x="1093" y="683"/>
                  </a:cubicBezTo>
                  <a:cubicBezTo>
                    <a:pt x="2110" y="683"/>
                    <a:pt x="3137" y="830"/>
                    <a:pt x="3962" y="991"/>
                  </a:cubicBezTo>
                  <a:cubicBezTo>
                    <a:pt x="4283" y="866"/>
                    <a:pt x="4550" y="714"/>
                    <a:pt x="4738" y="563"/>
                  </a:cubicBezTo>
                  <a:cubicBezTo>
                    <a:pt x="4747" y="563"/>
                    <a:pt x="4747" y="563"/>
                    <a:pt x="4756" y="554"/>
                  </a:cubicBezTo>
                  <a:cubicBezTo>
                    <a:pt x="4274" y="402"/>
                    <a:pt x="3596" y="233"/>
                    <a:pt x="2713" y="108"/>
                  </a:cubicBezTo>
                  <a:cubicBezTo>
                    <a:pt x="2597" y="90"/>
                    <a:pt x="2490" y="81"/>
                    <a:pt x="2392" y="72"/>
                  </a:cubicBezTo>
                  <a:cubicBezTo>
                    <a:pt x="1961" y="21"/>
                    <a:pt x="1580" y="1"/>
                    <a:pt x="12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1227;p32">
              <a:extLst>
                <a:ext uri="{FF2B5EF4-FFF2-40B4-BE49-F238E27FC236}">
                  <a16:creationId xmlns:a16="http://schemas.microsoft.com/office/drawing/2014/main" xmlns="" id="{7BD3418F-4327-4D68-B680-CC33F76E982F}"/>
                </a:ext>
              </a:extLst>
            </p:cNvPr>
            <p:cNvSpPr/>
            <p:nvPr/>
          </p:nvSpPr>
          <p:spPr>
            <a:xfrm>
              <a:off x="5714394" y="3255657"/>
              <a:ext cx="1420285" cy="1350336"/>
            </a:xfrm>
            <a:custGeom>
              <a:avLst/>
              <a:gdLst/>
              <a:ahLst/>
              <a:cxnLst/>
              <a:rect l="l" t="t" r="r" b="b"/>
              <a:pathLst>
                <a:path w="8784" h="8351" extrusionOk="0">
                  <a:moveTo>
                    <a:pt x="3984" y="1"/>
                  </a:moveTo>
                  <a:cubicBezTo>
                    <a:pt x="3155" y="1"/>
                    <a:pt x="2236" y="36"/>
                    <a:pt x="1478" y="63"/>
                  </a:cubicBezTo>
                  <a:cubicBezTo>
                    <a:pt x="782" y="99"/>
                    <a:pt x="229" y="125"/>
                    <a:pt x="32" y="143"/>
                  </a:cubicBezTo>
                  <a:cubicBezTo>
                    <a:pt x="1" y="537"/>
                    <a:pt x="81" y="639"/>
                    <a:pt x="1205" y="639"/>
                  </a:cubicBezTo>
                  <a:cubicBezTo>
                    <a:pt x="1354" y="639"/>
                    <a:pt x="1522" y="637"/>
                    <a:pt x="1709" y="634"/>
                  </a:cubicBezTo>
                  <a:cubicBezTo>
                    <a:pt x="1942" y="631"/>
                    <a:pt x="2188" y="627"/>
                    <a:pt x="2441" y="627"/>
                  </a:cubicBezTo>
                  <a:cubicBezTo>
                    <a:pt x="4184" y="627"/>
                    <a:pt x="6282" y="782"/>
                    <a:pt x="7053" y="2106"/>
                  </a:cubicBezTo>
                  <a:cubicBezTo>
                    <a:pt x="7669" y="3176"/>
                    <a:pt x="7936" y="5808"/>
                    <a:pt x="8043" y="7334"/>
                  </a:cubicBezTo>
                  <a:cubicBezTo>
                    <a:pt x="8070" y="7798"/>
                    <a:pt x="8088" y="8163"/>
                    <a:pt x="8097" y="8351"/>
                  </a:cubicBezTo>
                  <a:cubicBezTo>
                    <a:pt x="8329" y="8333"/>
                    <a:pt x="8534" y="8261"/>
                    <a:pt x="8570" y="8110"/>
                  </a:cubicBezTo>
                  <a:cubicBezTo>
                    <a:pt x="8588" y="8012"/>
                    <a:pt x="8641" y="7717"/>
                    <a:pt x="8686" y="7253"/>
                  </a:cubicBezTo>
                  <a:cubicBezTo>
                    <a:pt x="8757" y="6397"/>
                    <a:pt x="8784" y="4970"/>
                    <a:pt x="8445" y="3257"/>
                  </a:cubicBezTo>
                  <a:cubicBezTo>
                    <a:pt x="8436" y="3203"/>
                    <a:pt x="8427" y="3159"/>
                    <a:pt x="8418" y="3105"/>
                  </a:cubicBezTo>
                  <a:cubicBezTo>
                    <a:pt x="8320" y="2659"/>
                    <a:pt x="8222" y="2275"/>
                    <a:pt x="8124" y="1954"/>
                  </a:cubicBezTo>
                  <a:cubicBezTo>
                    <a:pt x="7606" y="366"/>
                    <a:pt x="6946" y="259"/>
                    <a:pt x="5751" y="81"/>
                  </a:cubicBezTo>
                  <a:cubicBezTo>
                    <a:pt x="5349" y="18"/>
                    <a:pt x="4698" y="1"/>
                    <a:pt x="3984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1228;p32">
              <a:extLst>
                <a:ext uri="{FF2B5EF4-FFF2-40B4-BE49-F238E27FC236}">
                  <a16:creationId xmlns:a16="http://schemas.microsoft.com/office/drawing/2014/main" xmlns="" id="{89E74B2F-EC4F-4973-A725-F889EB4B8363}"/>
                </a:ext>
              </a:extLst>
            </p:cNvPr>
            <p:cNvSpPr/>
            <p:nvPr/>
          </p:nvSpPr>
          <p:spPr>
            <a:xfrm>
              <a:off x="4414083" y="2064108"/>
              <a:ext cx="841111" cy="671206"/>
            </a:xfrm>
            <a:custGeom>
              <a:avLst/>
              <a:gdLst/>
              <a:ahLst/>
              <a:cxnLst/>
              <a:rect l="l" t="t" r="r" b="b"/>
              <a:pathLst>
                <a:path w="5202" h="4151" extrusionOk="0">
                  <a:moveTo>
                    <a:pt x="1910" y="1"/>
                  </a:moveTo>
                  <a:cubicBezTo>
                    <a:pt x="1062" y="1"/>
                    <a:pt x="643" y="117"/>
                    <a:pt x="491" y="135"/>
                  </a:cubicBezTo>
                  <a:cubicBezTo>
                    <a:pt x="402" y="144"/>
                    <a:pt x="304" y="411"/>
                    <a:pt x="215" y="741"/>
                  </a:cubicBezTo>
                  <a:cubicBezTo>
                    <a:pt x="161" y="946"/>
                    <a:pt x="117" y="1170"/>
                    <a:pt x="81" y="1375"/>
                  </a:cubicBezTo>
                  <a:cubicBezTo>
                    <a:pt x="28" y="1651"/>
                    <a:pt x="1" y="1874"/>
                    <a:pt x="10" y="1955"/>
                  </a:cubicBezTo>
                  <a:cubicBezTo>
                    <a:pt x="19" y="2008"/>
                    <a:pt x="28" y="2071"/>
                    <a:pt x="45" y="2133"/>
                  </a:cubicBezTo>
                  <a:cubicBezTo>
                    <a:pt x="90" y="2294"/>
                    <a:pt x="161" y="2472"/>
                    <a:pt x="259" y="2650"/>
                  </a:cubicBezTo>
                  <a:cubicBezTo>
                    <a:pt x="322" y="2757"/>
                    <a:pt x="393" y="2856"/>
                    <a:pt x="465" y="2963"/>
                  </a:cubicBezTo>
                  <a:cubicBezTo>
                    <a:pt x="625" y="3168"/>
                    <a:pt x="813" y="3373"/>
                    <a:pt x="1045" y="3551"/>
                  </a:cubicBezTo>
                  <a:cubicBezTo>
                    <a:pt x="1473" y="3881"/>
                    <a:pt x="2017" y="4131"/>
                    <a:pt x="2650" y="4149"/>
                  </a:cubicBezTo>
                  <a:cubicBezTo>
                    <a:pt x="2692" y="4150"/>
                    <a:pt x="2733" y="4151"/>
                    <a:pt x="2774" y="4151"/>
                  </a:cubicBezTo>
                  <a:cubicBezTo>
                    <a:pt x="3417" y="4151"/>
                    <a:pt x="3973" y="4022"/>
                    <a:pt x="4426" y="3846"/>
                  </a:cubicBezTo>
                  <a:cubicBezTo>
                    <a:pt x="4747" y="3721"/>
                    <a:pt x="5014" y="3569"/>
                    <a:pt x="5202" y="3418"/>
                  </a:cubicBezTo>
                  <a:lnTo>
                    <a:pt x="5202" y="3418"/>
                  </a:lnTo>
                  <a:cubicBezTo>
                    <a:pt x="4892" y="3494"/>
                    <a:pt x="4611" y="3529"/>
                    <a:pt x="4356" y="3529"/>
                  </a:cubicBezTo>
                  <a:cubicBezTo>
                    <a:pt x="3689" y="3529"/>
                    <a:pt x="3204" y="3289"/>
                    <a:pt x="2856" y="2927"/>
                  </a:cubicBezTo>
                  <a:cubicBezTo>
                    <a:pt x="2748" y="2811"/>
                    <a:pt x="2650" y="2686"/>
                    <a:pt x="2561" y="2561"/>
                  </a:cubicBezTo>
                  <a:cubicBezTo>
                    <a:pt x="2418" y="2338"/>
                    <a:pt x="2311" y="2097"/>
                    <a:pt x="2222" y="1856"/>
                  </a:cubicBezTo>
                  <a:cubicBezTo>
                    <a:pt x="2151" y="1651"/>
                    <a:pt x="2097" y="1446"/>
                    <a:pt x="2053" y="1250"/>
                  </a:cubicBezTo>
                  <a:cubicBezTo>
                    <a:pt x="2008" y="1009"/>
                    <a:pt x="1972" y="777"/>
                    <a:pt x="1946" y="563"/>
                  </a:cubicBezTo>
                  <a:cubicBezTo>
                    <a:pt x="1928" y="349"/>
                    <a:pt x="1910" y="153"/>
                    <a:pt x="1910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9" name="Google Shape;1231;p32">
            <a:extLst>
              <a:ext uri="{FF2B5EF4-FFF2-40B4-BE49-F238E27FC236}">
                <a16:creationId xmlns:a16="http://schemas.microsoft.com/office/drawing/2014/main" xmlns="" id="{83CE08A2-13B5-4A0E-AA86-36D91623A0E7}"/>
              </a:ext>
            </a:extLst>
          </p:cNvPr>
          <p:cNvGrpSpPr/>
          <p:nvPr/>
        </p:nvGrpSpPr>
        <p:grpSpPr>
          <a:xfrm>
            <a:off x="1856252" y="4734215"/>
            <a:ext cx="1865383" cy="1989817"/>
            <a:chOff x="4199362" y="3307235"/>
            <a:chExt cx="1402507" cy="1492363"/>
          </a:xfrm>
        </p:grpSpPr>
        <p:sp>
          <p:nvSpPr>
            <p:cNvPr id="50" name="Google Shape;1232;p32">
              <a:extLst>
                <a:ext uri="{FF2B5EF4-FFF2-40B4-BE49-F238E27FC236}">
                  <a16:creationId xmlns:a16="http://schemas.microsoft.com/office/drawing/2014/main" xmlns="" id="{C007F5A9-A416-49A2-8D7D-551FCAA10068}"/>
                </a:ext>
              </a:extLst>
            </p:cNvPr>
            <p:cNvSpPr/>
            <p:nvPr/>
          </p:nvSpPr>
          <p:spPr>
            <a:xfrm>
              <a:off x="4385759" y="4688836"/>
              <a:ext cx="990660" cy="110763"/>
            </a:xfrm>
            <a:custGeom>
              <a:avLst/>
              <a:gdLst/>
              <a:ahLst/>
              <a:cxnLst/>
              <a:rect l="l" t="t" r="r" b="b"/>
              <a:pathLst>
                <a:path w="10858" h="1214" extrusionOk="0">
                  <a:moveTo>
                    <a:pt x="5425" y="1"/>
                  </a:moveTo>
                  <a:cubicBezTo>
                    <a:pt x="2436" y="1"/>
                    <a:pt x="1" y="277"/>
                    <a:pt x="1" y="607"/>
                  </a:cubicBezTo>
                  <a:cubicBezTo>
                    <a:pt x="1" y="946"/>
                    <a:pt x="2436" y="1214"/>
                    <a:pt x="5425" y="1214"/>
                  </a:cubicBezTo>
                  <a:cubicBezTo>
                    <a:pt x="8422" y="1214"/>
                    <a:pt x="10858" y="946"/>
                    <a:pt x="10858" y="607"/>
                  </a:cubicBezTo>
                  <a:cubicBezTo>
                    <a:pt x="10858" y="277"/>
                    <a:pt x="8422" y="1"/>
                    <a:pt x="5425" y="1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1233;p32">
              <a:extLst>
                <a:ext uri="{FF2B5EF4-FFF2-40B4-BE49-F238E27FC236}">
                  <a16:creationId xmlns:a16="http://schemas.microsoft.com/office/drawing/2014/main" xmlns="" id="{73B6B9FA-1F51-4222-A5B7-6ED803E9ABAE}"/>
                </a:ext>
              </a:extLst>
            </p:cNvPr>
            <p:cNvSpPr/>
            <p:nvPr/>
          </p:nvSpPr>
          <p:spPr>
            <a:xfrm>
              <a:off x="4199362" y="3327946"/>
              <a:ext cx="1402507" cy="1422762"/>
            </a:xfrm>
            <a:custGeom>
              <a:avLst/>
              <a:gdLst/>
              <a:ahLst/>
              <a:cxnLst/>
              <a:rect l="l" t="t" r="r" b="b"/>
              <a:pathLst>
                <a:path w="15372" h="15594" extrusionOk="0">
                  <a:moveTo>
                    <a:pt x="7512" y="1"/>
                  </a:moveTo>
                  <a:cubicBezTo>
                    <a:pt x="5657" y="1"/>
                    <a:pt x="3873" y="830"/>
                    <a:pt x="2044" y="4925"/>
                  </a:cubicBezTo>
                  <a:cubicBezTo>
                    <a:pt x="241" y="8942"/>
                    <a:pt x="1" y="15593"/>
                    <a:pt x="7250" y="15593"/>
                  </a:cubicBezTo>
                  <a:cubicBezTo>
                    <a:pt x="7391" y="15593"/>
                    <a:pt x="7535" y="15591"/>
                    <a:pt x="7682" y="15586"/>
                  </a:cubicBezTo>
                  <a:cubicBezTo>
                    <a:pt x="15372" y="15327"/>
                    <a:pt x="13918" y="8208"/>
                    <a:pt x="13249" y="5665"/>
                  </a:cubicBezTo>
                  <a:cubicBezTo>
                    <a:pt x="12588" y="3114"/>
                    <a:pt x="10893" y="1"/>
                    <a:pt x="7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1234;p32">
              <a:extLst>
                <a:ext uri="{FF2B5EF4-FFF2-40B4-BE49-F238E27FC236}">
                  <a16:creationId xmlns:a16="http://schemas.microsoft.com/office/drawing/2014/main" xmlns="" id="{728D7775-08D9-4BF0-A852-E4E738B7311D}"/>
                </a:ext>
              </a:extLst>
            </p:cNvPr>
            <p:cNvSpPr/>
            <p:nvPr/>
          </p:nvSpPr>
          <p:spPr>
            <a:xfrm>
              <a:off x="4362949" y="3406775"/>
              <a:ext cx="1085912" cy="1300412"/>
            </a:xfrm>
            <a:custGeom>
              <a:avLst/>
              <a:gdLst/>
              <a:ahLst/>
              <a:cxnLst/>
              <a:rect l="l" t="t" r="r" b="b"/>
              <a:pathLst>
                <a:path w="11902" h="14253" extrusionOk="0">
                  <a:moveTo>
                    <a:pt x="5750" y="0"/>
                  </a:moveTo>
                  <a:cubicBezTo>
                    <a:pt x="3105" y="0"/>
                    <a:pt x="2071" y="1742"/>
                    <a:pt x="2071" y="1742"/>
                  </a:cubicBezTo>
                  <a:cubicBezTo>
                    <a:pt x="2008" y="1777"/>
                    <a:pt x="554" y="3606"/>
                    <a:pt x="295" y="6514"/>
                  </a:cubicBezTo>
                  <a:cubicBezTo>
                    <a:pt x="1" y="9833"/>
                    <a:pt x="260" y="12723"/>
                    <a:pt x="2927" y="13722"/>
                  </a:cubicBezTo>
                  <a:cubicBezTo>
                    <a:pt x="3924" y="14099"/>
                    <a:pt x="4920" y="14253"/>
                    <a:pt x="5844" y="14253"/>
                  </a:cubicBezTo>
                  <a:cubicBezTo>
                    <a:pt x="7391" y="14253"/>
                    <a:pt x="8736" y="13822"/>
                    <a:pt x="9546" y="13285"/>
                  </a:cubicBezTo>
                  <a:cubicBezTo>
                    <a:pt x="10840" y="12429"/>
                    <a:pt x="11902" y="9637"/>
                    <a:pt x="11224" y="5613"/>
                  </a:cubicBezTo>
                  <a:cubicBezTo>
                    <a:pt x="10608" y="1956"/>
                    <a:pt x="8797" y="64"/>
                    <a:pt x="5889" y="2"/>
                  </a:cubicBezTo>
                  <a:cubicBezTo>
                    <a:pt x="5842" y="1"/>
                    <a:pt x="5796" y="0"/>
                    <a:pt x="5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1235;p32">
              <a:extLst>
                <a:ext uri="{FF2B5EF4-FFF2-40B4-BE49-F238E27FC236}">
                  <a16:creationId xmlns:a16="http://schemas.microsoft.com/office/drawing/2014/main" xmlns="" id="{D4D71B17-153B-4E40-88BD-B3F345C1E799}"/>
                </a:ext>
              </a:extLst>
            </p:cNvPr>
            <p:cNvSpPr/>
            <p:nvPr/>
          </p:nvSpPr>
          <p:spPr>
            <a:xfrm>
              <a:off x="4309302" y="4242779"/>
              <a:ext cx="35856" cy="11496"/>
            </a:xfrm>
            <a:custGeom>
              <a:avLst/>
              <a:gdLst/>
              <a:ahLst/>
              <a:cxnLst/>
              <a:rect l="l" t="t" r="r" b="b"/>
              <a:pathLst>
                <a:path w="393" h="126" extrusionOk="0">
                  <a:moveTo>
                    <a:pt x="63" y="1"/>
                  </a:moveTo>
                  <a:cubicBezTo>
                    <a:pt x="27" y="1"/>
                    <a:pt x="0" y="28"/>
                    <a:pt x="0" y="63"/>
                  </a:cubicBezTo>
                  <a:cubicBezTo>
                    <a:pt x="0" y="99"/>
                    <a:pt x="27" y="126"/>
                    <a:pt x="63" y="126"/>
                  </a:cubicBezTo>
                  <a:lnTo>
                    <a:pt x="330" y="126"/>
                  </a:lnTo>
                  <a:cubicBezTo>
                    <a:pt x="366" y="126"/>
                    <a:pt x="393" y="99"/>
                    <a:pt x="393" y="63"/>
                  </a:cubicBezTo>
                  <a:cubicBezTo>
                    <a:pt x="393" y="28"/>
                    <a:pt x="366" y="1"/>
                    <a:pt x="3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1236;p32">
              <a:extLst>
                <a:ext uri="{FF2B5EF4-FFF2-40B4-BE49-F238E27FC236}">
                  <a16:creationId xmlns:a16="http://schemas.microsoft.com/office/drawing/2014/main" xmlns="" id="{F6BAD5D2-6FDA-466B-81A2-281D90A1F76E}"/>
                </a:ext>
              </a:extLst>
            </p:cNvPr>
            <p:cNvSpPr/>
            <p:nvPr/>
          </p:nvSpPr>
          <p:spPr>
            <a:xfrm>
              <a:off x="4310944" y="4182562"/>
              <a:ext cx="34214" cy="11496"/>
            </a:xfrm>
            <a:custGeom>
              <a:avLst/>
              <a:gdLst/>
              <a:ahLst/>
              <a:cxnLst/>
              <a:rect l="l" t="t" r="r" b="b"/>
              <a:pathLst>
                <a:path w="375" h="126" extrusionOk="0">
                  <a:moveTo>
                    <a:pt x="62" y="1"/>
                  </a:moveTo>
                  <a:cubicBezTo>
                    <a:pt x="27" y="1"/>
                    <a:pt x="0" y="27"/>
                    <a:pt x="0" y="63"/>
                  </a:cubicBezTo>
                  <a:cubicBezTo>
                    <a:pt x="0" y="99"/>
                    <a:pt x="27" y="126"/>
                    <a:pt x="62" y="126"/>
                  </a:cubicBezTo>
                  <a:lnTo>
                    <a:pt x="312" y="126"/>
                  </a:lnTo>
                  <a:cubicBezTo>
                    <a:pt x="348" y="126"/>
                    <a:pt x="375" y="99"/>
                    <a:pt x="375" y="63"/>
                  </a:cubicBezTo>
                  <a:cubicBezTo>
                    <a:pt x="375" y="27"/>
                    <a:pt x="348" y="1"/>
                    <a:pt x="3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1237;p32">
              <a:extLst>
                <a:ext uri="{FF2B5EF4-FFF2-40B4-BE49-F238E27FC236}">
                  <a16:creationId xmlns:a16="http://schemas.microsoft.com/office/drawing/2014/main" xmlns="" id="{F11F4B95-0DFE-479E-A7A6-7445CE3018DB}"/>
                </a:ext>
              </a:extLst>
            </p:cNvPr>
            <p:cNvSpPr/>
            <p:nvPr/>
          </p:nvSpPr>
          <p:spPr>
            <a:xfrm>
              <a:off x="4324721" y="4087311"/>
              <a:ext cx="14781" cy="10675"/>
            </a:xfrm>
            <a:custGeom>
              <a:avLst/>
              <a:gdLst/>
              <a:ahLst/>
              <a:cxnLst/>
              <a:rect l="l" t="t" r="r" b="b"/>
              <a:pathLst>
                <a:path w="162" h="117" extrusionOk="0">
                  <a:moveTo>
                    <a:pt x="45" y="1"/>
                  </a:moveTo>
                  <a:cubicBezTo>
                    <a:pt x="36" y="1"/>
                    <a:pt x="27" y="10"/>
                    <a:pt x="19" y="19"/>
                  </a:cubicBezTo>
                  <a:cubicBezTo>
                    <a:pt x="19" y="19"/>
                    <a:pt x="10" y="28"/>
                    <a:pt x="10" y="37"/>
                  </a:cubicBezTo>
                  <a:cubicBezTo>
                    <a:pt x="1" y="46"/>
                    <a:pt x="1" y="54"/>
                    <a:pt x="1" y="54"/>
                  </a:cubicBezTo>
                  <a:cubicBezTo>
                    <a:pt x="1" y="63"/>
                    <a:pt x="1" y="72"/>
                    <a:pt x="10" y="72"/>
                  </a:cubicBezTo>
                  <a:cubicBezTo>
                    <a:pt x="10" y="81"/>
                    <a:pt x="10" y="90"/>
                    <a:pt x="19" y="99"/>
                  </a:cubicBezTo>
                  <a:lnTo>
                    <a:pt x="36" y="108"/>
                  </a:lnTo>
                  <a:cubicBezTo>
                    <a:pt x="45" y="117"/>
                    <a:pt x="54" y="117"/>
                    <a:pt x="63" y="117"/>
                  </a:cubicBezTo>
                  <a:lnTo>
                    <a:pt x="126" y="117"/>
                  </a:lnTo>
                  <a:cubicBezTo>
                    <a:pt x="134" y="108"/>
                    <a:pt x="143" y="108"/>
                    <a:pt x="143" y="99"/>
                  </a:cubicBezTo>
                  <a:cubicBezTo>
                    <a:pt x="152" y="99"/>
                    <a:pt x="161" y="90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54"/>
                    <a:pt x="161" y="46"/>
                    <a:pt x="161" y="46"/>
                  </a:cubicBezTo>
                  <a:cubicBezTo>
                    <a:pt x="161" y="28"/>
                    <a:pt x="152" y="19"/>
                    <a:pt x="143" y="19"/>
                  </a:cubicBezTo>
                  <a:lnTo>
                    <a:pt x="134" y="10"/>
                  </a:lnTo>
                  <a:cubicBezTo>
                    <a:pt x="126" y="1"/>
                    <a:pt x="117" y="1"/>
                    <a:pt x="1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1238;p32">
              <a:extLst>
                <a:ext uri="{FF2B5EF4-FFF2-40B4-BE49-F238E27FC236}">
                  <a16:creationId xmlns:a16="http://schemas.microsoft.com/office/drawing/2014/main" xmlns="" id="{40678D41-21F1-4CC2-AA97-EAA533F2415D}"/>
                </a:ext>
              </a:extLst>
            </p:cNvPr>
            <p:cNvSpPr/>
            <p:nvPr/>
          </p:nvSpPr>
          <p:spPr>
            <a:xfrm>
              <a:off x="4324721" y="4019796"/>
              <a:ext cx="20437" cy="13959"/>
            </a:xfrm>
            <a:custGeom>
              <a:avLst/>
              <a:gdLst/>
              <a:ahLst/>
              <a:cxnLst/>
              <a:rect l="l" t="t" r="r" b="b"/>
              <a:pathLst>
                <a:path w="224" h="153" extrusionOk="0">
                  <a:moveTo>
                    <a:pt x="54" y="0"/>
                  </a:moveTo>
                  <a:cubicBezTo>
                    <a:pt x="45" y="0"/>
                    <a:pt x="45" y="0"/>
                    <a:pt x="36" y="9"/>
                  </a:cubicBezTo>
                  <a:cubicBezTo>
                    <a:pt x="19" y="9"/>
                    <a:pt x="10" y="27"/>
                    <a:pt x="10" y="45"/>
                  </a:cubicBezTo>
                  <a:cubicBezTo>
                    <a:pt x="1" y="54"/>
                    <a:pt x="1" y="72"/>
                    <a:pt x="10" y="90"/>
                  </a:cubicBezTo>
                  <a:cubicBezTo>
                    <a:pt x="19" y="90"/>
                    <a:pt x="19" y="99"/>
                    <a:pt x="19" y="99"/>
                  </a:cubicBezTo>
                  <a:cubicBezTo>
                    <a:pt x="27" y="108"/>
                    <a:pt x="36" y="116"/>
                    <a:pt x="45" y="116"/>
                  </a:cubicBezTo>
                  <a:lnTo>
                    <a:pt x="143" y="152"/>
                  </a:lnTo>
                  <a:lnTo>
                    <a:pt x="170" y="152"/>
                  </a:lnTo>
                  <a:cubicBezTo>
                    <a:pt x="179" y="152"/>
                    <a:pt x="188" y="152"/>
                    <a:pt x="197" y="143"/>
                  </a:cubicBezTo>
                  <a:cubicBezTo>
                    <a:pt x="206" y="143"/>
                    <a:pt x="224" y="125"/>
                    <a:pt x="224" y="108"/>
                  </a:cubicBezTo>
                  <a:cubicBezTo>
                    <a:pt x="224" y="99"/>
                    <a:pt x="224" y="81"/>
                    <a:pt x="215" y="63"/>
                  </a:cubicBezTo>
                  <a:cubicBezTo>
                    <a:pt x="215" y="63"/>
                    <a:pt x="206" y="54"/>
                    <a:pt x="206" y="54"/>
                  </a:cubicBezTo>
                  <a:cubicBezTo>
                    <a:pt x="197" y="45"/>
                    <a:pt x="188" y="36"/>
                    <a:pt x="179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1239;p32">
              <a:extLst>
                <a:ext uri="{FF2B5EF4-FFF2-40B4-BE49-F238E27FC236}">
                  <a16:creationId xmlns:a16="http://schemas.microsoft.com/office/drawing/2014/main" xmlns="" id="{ABF66F06-D270-4665-AFEC-062A2B4A3036}"/>
                </a:ext>
              </a:extLst>
            </p:cNvPr>
            <p:cNvSpPr/>
            <p:nvPr/>
          </p:nvSpPr>
          <p:spPr>
            <a:xfrm>
              <a:off x="4345888" y="3991330"/>
              <a:ext cx="22901" cy="14689"/>
            </a:xfrm>
            <a:custGeom>
              <a:avLst/>
              <a:gdLst/>
              <a:ahLst/>
              <a:cxnLst/>
              <a:rect l="l" t="t" r="r" b="b"/>
              <a:pathLst>
                <a:path w="251" h="161" extrusionOk="0">
                  <a:moveTo>
                    <a:pt x="121" y="125"/>
                  </a:moveTo>
                  <a:cubicBezTo>
                    <a:pt x="123" y="126"/>
                    <a:pt x="124" y="127"/>
                    <a:pt x="126" y="128"/>
                  </a:cubicBezTo>
                  <a:lnTo>
                    <a:pt x="126" y="128"/>
                  </a:lnTo>
                  <a:cubicBezTo>
                    <a:pt x="126" y="126"/>
                    <a:pt x="126" y="125"/>
                    <a:pt x="126" y="125"/>
                  </a:cubicBezTo>
                  <a:lnTo>
                    <a:pt x="126" y="125"/>
                  </a:lnTo>
                  <a:cubicBezTo>
                    <a:pt x="126" y="125"/>
                    <a:pt x="126" y="125"/>
                    <a:pt x="126" y="125"/>
                  </a:cubicBezTo>
                  <a:cubicBezTo>
                    <a:pt x="124" y="125"/>
                    <a:pt x="122" y="125"/>
                    <a:pt x="121" y="125"/>
                  </a:cubicBezTo>
                  <a:close/>
                  <a:moveTo>
                    <a:pt x="99" y="0"/>
                  </a:moveTo>
                  <a:cubicBezTo>
                    <a:pt x="81" y="0"/>
                    <a:pt x="63" y="0"/>
                    <a:pt x="54" y="9"/>
                  </a:cubicBezTo>
                  <a:cubicBezTo>
                    <a:pt x="36" y="9"/>
                    <a:pt x="18" y="18"/>
                    <a:pt x="10" y="36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98"/>
                    <a:pt x="18" y="107"/>
                    <a:pt x="36" y="116"/>
                  </a:cubicBezTo>
                  <a:cubicBezTo>
                    <a:pt x="45" y="125"/>
                    <a:pt x="63" y="125"/>
                    <a:pt x="81" y="125"/>
                  </a:cubicBezTo>
                  <a:cubicBezTo>
                    <a:pt x="90" y="125"/>
                    <a:pt x="99" y="116"/>
                    <a:pt x="99" y="116"/>
                  </a:cubicBezTo>
                  <a:cubicBezTo>
                    <a:pt x="103" y="116"/>
                    <a:pt x="108" y="119"/>
                    <a:pt x="112" y="121"/>
                  </a:cubicBezTo>
                  <a:lnTo>
                    <a:pt x="112" y="121"/>
                  </a:lnTo>
                  <a:cubicBezTo>
                    <a:pt x="111" y="120"/>
                    <a:pt x="110" y="118"/>
                    <a:pt x="108" y="116"/>
                  </a:cubicBezTo>
                  <a:lnTo>
                    <a:pt x="108" y="116"/>
                  </a:lnTo>
                  <a:cubicBezTo>
                    <a:pt x="111" y="119"/>
                    <a:pt x="114" y="121"/>
                    <a:pt x="117" y="123"/>
                  </a:cubicBezTo>
                  <a:lnTo>
                    <a:pt x="117" y="123"/>
                  </a:lnTo>
                  <a:cubicBezTo>
                    <a:pt x="115" y="122"/>
                    <a:pt x="114" y="121"/>
                    <a:pt x="112" y="121"/>
                  </a:cubicBezTo>
                  <a:lnTo>
                    <a:pt x="112" y="121"/>
                  </a:lnTo>
                  <a:cubicBezTo>
                    <a:pt x="116" y="124"/>
                    <a:pt x="117" y="125"/>
                    <a:pt x="121" y="125"/>
                  </a:cubicBezTo>
                  <a:lnTo>
                    <a:pt x="121" y="125"/>
                  </a:lnTo>
                  <a:cubicBezTo>
                    <a:pt x="119" y="124"/>
                    <a:pt x="118" y="124"/>
                    <a:pt x="117" y="123"/>
                  </a:cubicBezTo>
                  <a:lnTo>
                    <a:pt x="117" y="123"/>
                  </a:lnTo>
                  <a:cubicBezTo>
                    <a:pt x="120" y="124"/>
                    <a:pt x="123" y="125"/>
                    <a:pt x="126" y="125"/>
                  </a:cubicBezTo>
                  <a:cubicBezTo>
                    <a:pt x="134" y="125"/>
                    <a:pt x="134" y="134"/>
                    <a:pt x="134" y="134"/>
                  </a:cubicBezTo>
                  <a:lnTo>
                    <a:pt x="134" y="134"/>
                  </a:lnTo>
                  <a:cubicBezTo>
                    <a:pt x="132" y="131"/>
                    <a:pt x="129" y="129"/>
                    <a:pt x="126" y="128"/>
                  </a:cubicBezTo>
                  <a:lnTo>
                    <a:pt x="126" y="128"/>
                  </a:lnTo>
                  <a:cubicBezTo>
                    <a:pt x="127" y="130"/>
                    <a:pt x="129" y="134"/>
                    <a:pt x="134" y="134"/>
                  </a:cubicBezTo>
                  <a:cubicBezTo>
                    <a:pt x="134" y="134"/>
                    <a:pt x="143" y="143"/>
                    <a:pt x="143" y="152"/>
                  </a:cubicBezTo>
                  <a:cubicBezTo>
                    <a:pt x="152" y="152"/>
                    <a:pt x="161" y="161"/>
                    <a:pt x="170" y="161"/>
                  </a:cubicBezTo>
                  <a:cubicBezTo>
                    <a:pt x="179" y="161"/>
                    <a:pt x="206" y="161"/>
                    <a:pt x="215" y="152"/>
                  </a:cubicBezTo>
                  <a:cubicBezTo>
                    <a:pt x="224" y="143"/>
                    <a:pt x="241" y="134"/>
                    <a:pt x="241" y="116"/>
                  </a:cubicBezTo>
                  <a:cubicBezTo>
                    <a:pt x="250" y="98"/>
                    <a:pt x="250" y="81"/>
                    <a:pt x="233" y="72"/>
                  </a:cubicBezTo>
                  <a:cubicBezTo>
                    <a:pt x="233" y="63"/>
                    <a:pt x="224" y="54"/>
                    <a:pt x="215" y="45"/>
                  </a:cubicBezTo>
                  <a:cubicBezTo>
                    <a:pt x="206" y="36"/>
                    <a:pt x="197" y="27"/>
                    <a:pt x="188" y="27"/>
                  </a:cubicBezTo>
                  <a:cubicBezTo>
                    <a:pt x="179" y="18"/>
                    <a:pt x="161" y="9"/>
                    <a:pt x="1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1240;p32">
              <a:extLst>
                <a:ext uri="{FF2B5EF4-FFF2-40B4-BE49-F238E27FC236}">
                  <a16:creationId xmlns:a16="http://schemas.microsoft.com/office/drawing/2014/main" xmlns="" id="{2BEB0B8C-B1AA-4D26-B9AC-82F5FB7E4F6C}"/>
                </a:ext>
              </a:extLst>
            </p:cNvPr>
            <p:cNvSpPr/>
            <p:nvPr/>
          </p:nvSpPr>
          <p:spPr>
            <a:xfrm>
              <a:off x="4314138" y="3968520"/>
              <a:ext cx="18795" cy="14781"/>
            </a:xfrm>
            <a:custGeom>
              <a:avLst/>
              <a:gdLst/>
              <a:ahLst/>
              <a:cxnLst/>
              <a:rect l="l" t="t" r="r" b="b"/>
              <a:pathLst>
                <a:path w="206" h="162" extrusionOk="0">
                  <a:moveTo>
                    <a:pt x="45" y="0"/>
                  </a:moveTo>
                  <a:cubicBezTo>
                    <a:pt x="36" y="0"/>
                    <a:pt x="36" y="0"/>
                    <a:pt x="27" y="9"/>
                  </a:cubicBezTo>
                  <a:cubicBezTo>
                    <a:pt x="19" y="18"/>
                    <a:pt x="19" y="18"/>
                    <a:pt x="10" y="27"/>
                  </a:cubicBezTo>
                  <a:cubicBezTo>
                    <a:pt x="1" y="45"/>
                    <a:pt x="1" y="63"/>
                    <a:pt x="10" y="72"/>
                  </a:cubicBezTo>
                  <a:cubicBezTo>
                    <a:pt x="10" y="90"/>
                    <a:pt x="19" y="108"/>
                    <a:pt x="36" y="108"/>
                  </a:cubicBezTo>
                  <a:lnTo>
                    <a:pt x="108" y="152"/>
                  </a:lnTo>
                  <a:cubicBezTo>
                    <a:pt x="117" y="152"/>
                    <a:pt x="126" y="161"/>
                    <a:pt x="135" y="161"/>
                  </a:cubicBezTo>
                  <a:cubicBezTo>
                    <a:pt x="143" y="161"/>
                    <a:pt x="152" y="161"/>
                    <a:pt x="161" y="152"/>
                  </a:cubicBezTo>
                  <a:cubicBezTo>
                    <a:pt x="170" y="152"/>
                    <a:pt x="170" y="152"/>
                    <a:pt x="179" y="143"/>
                  </a:cubicBezTo>
                  <a:cubicBezTo>
                    <a:pt x="188" y="143"/>
                    <a:pt x="188" y="134"/>
                    <a:pt x="197" y="125"/>
                  </a:cubicBezTo>
                  <a:cubicBezTo>
                    <a:pt x="206" y="116"/>
                    <a:pt x="206" y="99"/>
                    <a:pt x="197" y="81"/>
                  </a:cubicBezTo>
                  <a:cubicBezTo>
                    <a:pt x="197" y="63"/>
                    <a:pt x="188" y="54"/>
                    <a:pt x="170" y="45"/>
                  </a:cubicBezTo>
                  <a:cubicBezTo>
                    <a:pt x="143" y="27"/>
                    <a:pt x="126" y="18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1241;p32">
              <a:extLst>
                <a:ext uri="{FF2B5EF4-FFF2-40B4-BE49-F238E27FC236}">
                  <a16:creationId xmlns:a16="http://schemas.microsoft.com/office/drawing/2014/main" xmlns="" id="{91C6E565-5537-4AED-9094-A6CDEA5C5930}"/>
                </a:ext>
              </a:extLst>
            </p:cNvPr>
            <p:cNvSpPr/>
            <p:nvPr/>
          </p:nvSpPr>
          <p:spPr>
            <a:xfrm>
              <a:off x="4332020" y="3884582"/>
              <a:ext cx="36769" cy="18886"/>
            </a:xfrm>
            <a:custGeom>
              <a:avLst/>
              <a:gdLst/>
              <a:ahLst/>
              <a:cxnLst/>
              <a:rect l="l" t="t" r="r" b="b"/>
              <a:pathLst>
                <a:path w="403" h="207" extrusionOk="0">
                  <a:moveTo>
                    <a:pt x="96" y="0"/>
                  </a:moveTo>
                  <a:cubicBezTo>
                    <a:pt x="85" y="0"/>
                    <a:pt x="74" y="1"/>
                    <a:pt x="63" y="2"/>
                  </a:cubicBezTo>
                  <a:cubicBezTo>
                    <a:pt x="28" y="11"/>
                    <a:pt x="1" y="28"/>
                    <a:pt x="1" y="64"/>
                  </a:cubicBezTo>
                  <a:cubicBezTo>
                    <a:pt x="1" y="100"/>
                    <a:pt x="28" y="127"/>
                    <a:pt x="63" y="127"/>
                  </a:cubicBezTo>
                  <a:lnTo>
                    <a:pt x="153" y="127"/>
                  </a:lnTo>
                  <a:cubicBezTo>
                    <a:pt x="170" y="135"/>
                    <a:pt x="179" y="135"/>
                    <a:pt x="188" y="135"/>
                  </a:cubicBezTo>
                  <a:cubicBezTo>
                    <a:pt x="197" y="144"/>
                    <a:pt x="215" y="144"/>
                    <a:pt x="224" y="153"/>
                  </a:cubicBezTo>
                  <a:cubicBezTo>
                    <a:pt x="233" y="153"/>
                    <a:pt x="233" y="153"/>
                    <a:pt x="242" y="162"/>
                  </a:cubicBezTo>
                  <a:cubicBezTo>
                    <a:pt x="260" y="171"/>
                    <a:pt x="286" y="180"/>
                    <a:pt x="304" y="198"/>
                  </a:cubicBezTo>
                  <a:cubicBezTo>
                    <a:pt x="313" y="207"/>
                    <a:pt x="340" y="207"/>
                    <a:pt x="349" y="207"/>
                  </a:cubicBezTo>
                  <a:cubicBezTo>
                    <a:pt x="367" y="198"/>
                    <a:pt x="385" y="189"/>
                    <a:pt x="385" y="171"/>
                  </a:cubicBezTo>
                  <a:cubicBezTo>
                    <a:pt x="393" y="162"/>
                    <a:pt x="402" y="144"/>
                    <a:pt x="393" y="127"/>
                  </a:cubicBezTo>
                  <a:cubicBezTo>
                    <a:pt x="385" y="109"/>
                    <a:pt x="376" y="100"/>
                    <a:pt x="367" y="91"/>
                  </a:cubicBezTo>
                  <a:cubicBezTo>
                    <a:pt x="287" y="35"/>
                    <a:pt x="192" y="0"/>
                    <a:pt x="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1242;p32">
              <a:extLst>
                <a:ext uri="{FF2B5EF4-FFF2-40B4-BE49-F238E27FC236}">
                  <a16:creationId xmlns:a16="http://schemas.microsoft.com/office/drawing/2014/main" xmlns="" id="{0FA0FE35-60EC-4B7D-A964-91E9767B82E8}"/>
                </a:ext>
              </a:extLst>
            </p:cNvPr>
            <p:cNvSpPr/>
            <p:nvPr/>
          </p:nvSpPr>
          <p:spPr>
            <a:xfrm>
              <a:off x="4374354" y="3798090"/>
              <a:ext cx="18886" cy="15054"/>
            </a:xfrm>
            <a:custGeom>
              <a:avLst/>
              <a:gdLst/>
              <a:ahLst/>
              <a:cxnLst/>
              <a:rect l="l" t="t" r="r" b="b"/>
              <a:pathLst>
                <a:path w="207" h="165" extrusionOk="0">
                  <a:moveTo>
                    <a:pt x="63" y="0"/>
                  </a:moveTo>
                  <a:cubicBezTo>
                    <a:pt x="57" y="0"/>
                    <a:pt x="51" y="4"/>
                    <a:pt x="45" y="4"/>
                  </a:cubicBezTo>
                  <a:cubicBezTo>
                    <a:pt x="37" y="4"/>
                    <a:pt x="37" y="4"/>
                    <a:pt x="28" y="13"/>
                  </a:cubicBezTo>
                  <a:cubicBezTo>
                    <a:pt x="19" y="22"/>
                    <a:pt x="19" y="22"/>
                    <a:pt x="10" y="31"/>
                  </a:cubicBezTo>
                  <a:cubicBezTo>
                    <a:pt x="1" y="49"/>
                    <a:pt x="1" y="58"/>
                    <a:pt x="10" y="75"/>
                  </a:cubicBezTo>
                  <a:cubicBezTo>
                    <a:pt x="10" y="93"/>
                    <a:pt x="19" y="111"/>
                    <a:pt x="37" y="111"/>
                  </a:cubicBezTo>
                  <a:cubicBezTo>
                    <a:pt x="63" y="129"/>
                    <a:pt x="90" y="138"/>
                    <a:pt x="108" y="156"/>
                  </a:cubicBezTo>
                  <a:cubicBezTo>
                    <a:pt x="117" y="156"/>
                    <a:pt x="126" y="156"/>
                    <a:pt x="135" y="165"/>
                  </a:cubicBezTo>
                  <a:cubicBezTo>
                    <a:pt x="144" y="165"/>
                    <a:pt x="153" y="165"/>
                    <a:pt x="161" y="156"/>
                  </a:cubicBezTo>
                  <a:cubicBezTo>
                    <a:pt x="170" y="156"/>
                    <a:pt x="170" y="156"/>
                    <a:pt x="179" y="147"/>
                  </a:cubicBezTo>
                  <a:cubicBezTo>
                    <a:pt x="188" y="147"/>
                    <a:pt x="188" y="138"/>
                    <a:pt x="197" y="129"/>
                  </a:cubicBezTo>
                  <a:cubicBezTo>
                    <a:pt x="206" y="120"/>
                    <a:pt x="206" y="102"/>
                    <a:pt x="206" y="84"/>
                  </a:cubicBezTo>
                  <a:cubicBezTo>
                    <a:pt x="197" y="66"/>
                    <a:pt x="188" y="58"/>
                    <a:pt x="170" y="49"/>
                  </a:cubicBezTo>
                  <a:cubicBezTo>
                    <a:pt x="144" y="31"/>
                    <a:pt x="126" y="22"/>
                    <a:pt x="99" y="4"/>
                  </a:cubicBezTo>
                  <a:lnTo>
                    <a:pt x="72" y="4"/>
                  </a:lnTo>
                  <a:cubicBezTo>
                    <a:pt x="69" y="1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1243;p32">
              <a:extLst>
                <a:ext uri="{FF2B5EF4-FFF2-40B4-BE49-F238E27FC236}">
                  <a16:creationId xmlns:a16="http://schemas.microsoft.com/office/drawing/2014/main" xmlns="" id="{43AC55B1-469B-46E5-89E3-D40819FEE1B1}"/>
                </a:ext>
              </a:extLst>
            </p:cNvPr>
            <p:cNvSpPr/>
            <p:nvPr/>
          </p:nvSpPr>
          <p:spPr>
            <a:xfrm>
              <a:off x="4377639" y="3839146"/>
              <a:ext cx="24543" cy="14689"/>
            </a:xfrm>
            <a:custGeom>
              <a:avLst/>
              <a:gdLst/>
              <a:ahLst/>
              <a:cxnLst/>
              <a:rect l="l" t="t" r="r" b="b"/>
              <a:pathLst>
                <a:path w="269" h="161" extrusionOk="0">
                  <a:moveTo>
                    <a:pt x="81" y="0"/>
                  </a:moveTo>
                  <a:cubicBezTo>
                    <a:pt x="72" y="0"/>
                    <a:pt x="54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1" y="71"/>
                    <a:pt x="18" y="107"/>
                    <a:pt x="54" y="116"/>
                  </a:cubicBezTo>
                  <a:cubicBezTo>
                    <a:pt x="99" y="134"/>
                    <a:pt x="143" y="143"/>
                    <a:pt x="188" y="161"/>
                  </a:cubicBezTo>
                  <a:cubicBezTo>
                    <a:pt x="206" y="161"/>
                    <a:pt x="224" y="161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80"/>
                    <a:pt x="250" y="45"/>
                    <a:pt x="224" y="36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1244;p32">
              <a:extLst>
                <a:ext uri="{FF2B5EF4-FFF2-40B4-BE49-F238E27FC236}">
                  <a16:creationId xmlns:a16="http://schemas.microsoft.com/office/drawing/2014/main" xmlns="" id="{9173BE97-1C34-41B3-BFD3-45529656B9F4}"/>
                </a:ext>
              </a:extLst>
            </p:cNvPr>
            <p:cNvSpPr/>
            <p:nvPr/>
          </p:nvSpPr>
          <p:spPr>
            <a:xfrm>
              <a:off x="4402911" y="3673916"/>
              <a:ext cx="31842" cy="21988"/>
            </a:xfrm>
            <a:custGeom>
              <a:avLst/>
              <a:gdLst/>
              <a:ahLst/>
              <a:cxnLst/>
              <a:rect l="l" t="t" r="r" b="b"/>
              <a:pathLst>
                <a:path w="349" h="241" extrusionOk="0">
                  <a:moveTo>
                    <a:pt x="219" y="205"/>
                  </a:moveTo>
                  <a:cubicBezTo>
                    <a:pt x="220" y="205"/>
                    <a:pt x="221" y="205"/>
                    <a:pt x="223" y="205"/>
                  </a:cubicBezTo>
                  <a:cubicBezTo>
                    <a:pt x="223" y="207"/>
                    <a:pt x="223" y="208"/>
                    <a:pt x="222" y="208"/>
                  </a:cubicBezTo>
                  <a:cubicBezTo>
                    <a:pt x="221" y="208"/>
                    <a:pt x="220" y="206"/>
                    <a:pt x="219" y="205"/>
                  </a:cubicBezTo>
                  <a:close/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27"/>
                    <a:pt x="0" y="45"/>
                    <a:pt x="0" y="63"/>
                  </a:cubicBezTo>
                  <a:cubicBezTo>
                    <a:pt x="0" y="98"/>
                    <a:pt x="27" y="116"/>
                    <a:pt x="63" y="125"/>
                  </a:cubicBezTo>
                  <a:lnTo>
                    <a:pt x="71" y="125"/>
                  </a:lnTo>
                  <a:cubicBezTo>
                    <a:pt x="71" y="125"/>
                    <a:pt x="63" y="125"/>
                    <a:pt x="63" y="116"/>
                  </a:cubicBezTo>
                  <a:lnTo>
                    <a:pt x="63" y="116"/>
                  </a:lnTo>
                  <a:cubicBezTo>
                    <a:pt x="80" y="125"/>
                    <a:pt x="98" y="125"/>
                    <a:pt x="116" y="134"/>
                  </a:cubicBezTo>
                  <a:cubicBezTo>
                    <a:pt x="116" y="134"/>
                    <a:pt x="125" y="134"/>
                    <a:pt x="125" y="143"/>
                  </a:cubicBezTo>
                  <a:cubicBezTo>
                    <a:pt x="134" y="143"/>
                    <a:pt x="143" y="152"/>
                    <a:pt x="152" y="152"/>
                  </a:cubicBezTo>
                  <a:cubicBezTo>
                    <a:pt x="161" y="161"/>
                    <a:pt x="170" y="161"/>
                    <a:pt x="179" y="170"/>
                  </a:cubicBezTo>
                  <a:cubicBezTo>
                    <a:pt x="187" y="170"/>
                    <a:pt x="187" y="178"/>
                    <a:pt x="187" y="178"/>
                  </a:cubicBezTo>
                  <a:cubicBezTo>
                    <a:pt x="196" y="187"/>
                    <a:pt x="205" y="187"/>
                    <a:pt x="214" y="196"/>
                  </a:cubicBezTo>
                  <a:cubicBezTo>
                    <a:pt x="214" y="200"/>
                    <a:pt x="214" y="202"/>
                    <a:pt x="215" y="203"/>
                  </a:cubicBezTo>
                  <a:lnTo>
                    <a:pt x="215" y="203"/>
                  </a:lnTo>
                  <a:cubicBezTo>
                    <a:pt x="214" y="203"/>
                    <a:pt x="214" y="204"/>
                    <a:pt x="214" y="205"/>
                  </a:cubicBezTo>
                  <a:cubicBezTo>
                    <a:pt x="214" y="205"/>
                    <a:pt x="223" y="214"/>
                    <a:pt x="223" y="214"/>
                  </a:cubicBezTo>
                  <a:cubicBezTo>
                    <a:pt x="232" y="223"/>
                    <a:pt x="241" y="232"/>
                    <a:pt x="259" y="241"/>
                  </a:cubicBezTo>
                  <a:cubicBezTo>
                    <a:pt x="277" y="241"/>
                    <a:pt x="294" y="241"/>
                    <a:pt x="303" y="232"/>
                  </a:cubicBezTo>
                  <a:cubicBezTo>
                    <a:pt x="330" y="214"/>
                    <a:pt x="348" y="178"/>
                    <a:pt x="330" y="152"/>
                  </a:cubicBezTo>
                  <a:cubicBezTo>
                    <a:pt x="294" y="107"/>
                    <a:pt x="259" y="71"/>
                    <a:pt x="214" y="45"/>
                  </a:cubicBezTo>
                  <a:cubicBezTo>
                    <a:pt x="170" y="18"/>
                    <a:pt x="11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1245;p32">
              <a:extLst>
                <a:ext uri="{FF2B5EF4-FFF2-40B4-BE49-F238E27FC236}">
                  <a16:creationId xmlns:a16="http://schemas.microsoft.com/office/drawing/2014/main" xmlns="" id="{1A8C3BCF-99B9-47D0-8E16-72FE82097F81}"/>
                </a:ext>
              </a:extLst>
            </p:cNvPr>
            <p:cNvSpPr/>
            <p:nvPr/>
          </p:nvSpPr>
          <p:spPr>
            <a:xfrm>
              <a:off x="4467963" y="3640524"/>
              <a:ext cx="18795" cy="16332"/>
            </a:xfrm>
            <a:custGeom>
              <a:avLst/>
              <a:gdLst/>
              <a:ahLst/>
              <a:cxnLst/>
              <a:rect l="l" t="t" r="r" b="b"/>
              <a:pathLst>
                <a:path w="206" h="179" extrusionOk="0">
                  <a:moveTo>
                    <a:pt x="54" y="0"/>
                  </a:moveTo>
                  <a:cubicBezTo>
                    <a:pt x="45" y="0"/>
                    <a:pt x="36" y="9"/>
                    <a:pt x="28" y="9"/>
                  </a:cubicBezTo>
                  <a:cubicBezTo>
                    <a:pt x="28" y="18"/>
                    <a:pt x="19" y="18"/>
                    <a:pt x="19" y="27"/>
                  </a:cubicBezTo>
                  <a:cubicBezTo>
                    <a:pt x="10" y="45"/>
                    <a:pt x="1" y="63"/>
                    <a:pt x="10" y="81"/>
                  </a:cubicBezTo>
                  <a:cubicBezTo>
                    <a:pt x="10" y="81"/>
                    <a:pt x="10" y="90"/>
                    <a:pt x="19" y="90"/>
                  </a:cubicBezTo>
                  <a:cubicBezTo>
                    <a:pt x="19" y="98"/>
                    <a:pt x="28" y="107"/>
                    <a:pt x="36" y="116"/>
                  </a:cubicBezTo>
                  <a:cubicBezTo>
                    <a:pt x="63" y="134"/>
                    <a:pt x="90" y="152"/>
                    <a:pt x="117" y="170"/>
                  </a:cubicBezTo>
                  <a:cubicBezTo>
                    <a:pt x="126" y="179"/>
                    <a:pt x="126" y="179"/>
                    <a:pt x="135" y="179"/>
                  </a:cubicBezTo>
                  <a:lnTo>
                    <a:pt x="161" y="179"/>
                  </a:lnTo>
                  <a:cubicBezTo>
                    <a:pt x="170" y="179"/>
                    <a:pt x="179" y="170"/>
                    <a:pt x="179" y="170"/>
                  </a:cubicBezTo>
                  <a:cubicBezTo>
                    <a:pt x="188" y="161"/>
                    <a:pt x="197" y="161"/>
                    <a:pt x="197" y="152"/>
                  </a:cubicBezTo>
                  <a:cubicBezTo>
                    <a:pt x="206" y="134"/>
                    <a:pt x="206" y="116"/>
                    <a:pt x="206" y="98"/>
                  </a:cubicBezTo>
                  <a:cubicBezTo>
                    <a:pt x="206" y="98"/>
                    <a:pt x="197" y="90"/>
                    <a:pt x="197" y="90"/>
                  </a:cubicBezTo>
                  <a:cubicBezTo>
                    <a:pt x="197" y="81"/>
                    <a:pt x="188" y="72"/>
                    <a:pt x="179" y="63"/>
                  </a:cubicBezTo>
                  <a:cubicBezTo>
                    <a:pt x="152" y="45"/>
                    <a:pt x="126" y="27"/>
                    <a:pt x="99" y="9"/>
                  </a:cubicBezTo>
                  <a:cubicBezTo>
                    <a:pt x="90" y="0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1246;p32">
              <a:extLst>
                <a:ext uri="{FF2B5EF4-FFF2-40B4-BE49-F238E27FC236}">
                  <a16:creationId xmlns:a16="http://schemas.microsoft.com/office/drawing/2014/main" xmlns="" id="{7FD40489-1F38-4462-B8F7-F0F9B654B2A9}"/>
                </a:ext>
              </a:extLst>
            </p:cNvPr>
            <p:cNvSpPr/>
            <p:nvPr/>
          </p:nvSpPr>
          <p:spPr>
            <a:xfrm>
              <a:off x="4434662" y="3647458"/>
              <a:ext cx="26094" cy="18339"/>
            </a:xfrm>
            <a:custGeom>
              <a:avLst/>
              <a:gdLst/>
              <a:ahLst/>
              <a:cxnLst/>
              <a:rect l="l" t="t" r="r" b="b"/>
              <a:pathLst>
                <a:path w="286" h="201" extrusionOk="0">
                  <a:moveTo>
                    <a:pt x="62" y="1"/>
                  </a:moveTo>
                  <a:cubicBezTo>
                    <a:pt x="57" y="1"/>
                    <a:pt x="51" y="2"/>
                    <a:pt x="45" y="5"/>
                  </a:cubicBezTo>
                  <a:cubicBezTo>
                    <a:pt x="36" y="5"/>
                    <a:pt x="18" y="14"/>
                    <a:pt x="9" y="31"/>
                  </a:cubicBezTo>
                  <a:cubicBezTo>
                    <a:pt x="0" y="58"/>
                    <a:pt x="0" y="94"/>
                    <a:pt x="36" y="112"/>
                  </a:cubicBezTo>
                  <a:cubicBezTo>
                    <a:pt x="89" y="138"/>
                    <a:pt x="134" y="165"/>
                    <a:pt x="187" y="192"/>
                  </a:cubicBezTo>
                  <a:cubicBezTo>
                    <a:pt x="205" y="201"/>
                    <a:pt x="223" y="201"/>
                    <a:pt x="232" y="201"/>
                  </a:cubicBezTo>
                  <a:cubicBezTo>
                    <a:pt x="250" y="192"/>
                    <a:pt x="268" y="183"/>
                    <a:pt x="268" y="174"/>
                  </a:cubicBezTo>
                  <a:cubicBezTo>
                    <a:pt x="285" y="147"/>
                    <a:pt x="277" y="103"/>
                    <a:pt x="250" y="85"/>
                  </a:cubicBezTo>
                  <a:cubicBezTo>
                    <a:pt x="196" y="58"/>
                    <a:pt x="143" y="31"/>
                    <a:pt x="98" y="5"/>
                  </a:cubicBezTo>
                  <a:cubicBezTo>
                    <a:pt x="86" y="5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1247;p32">
              <a:extLst>
                <a:ext uri="{FF2B5EF4-FFF2-40B4-BE49-F238E27FC236}">
                  <a16:creationId xmlns:a16="http://schemas.microsoft.com/office/drawing/2014/main" xmlns="" id="{3068D408-3691-4C4B-B731-FD1F38AA9BB6}"/>
                </a:ext>
              </a:extLst>
            </p:cNvPr>
            <p:cNvSpPr/>
            <p:nvPr/>
          </p:nvSpPr>
          <p:spPr>
            <a:xfrm>
              <a:off x="4416688" y="3762599"/>
              <a:ext cx="17244" cy="14781"/>
            </a:xfrm>
            <a:custGeom>
              <a:avLst/>
              <a:gdLst/>
              <a:ahLst/>
              <a:cxnLst/>
              <a:rect l="l" t="t" r="r" b="b"/>
              <a:pathLst>
                <a:path w="189" h="162" extrusionOk="0">
                  <a:moveTo>
                    <a:pt x="54" y="0"/>
                  </a:moveTo>
                  <a:cubicBezTo>
                    <a:pt x="45" y="9"/>
                    <a:pt x="36" y="9"/>
                    <a:pt x="28" y="18"/>
                  </a:cubicBezTo>
                  <a:cubicBezTo>
                    <a:pt x="19" y="18"/>
                    <a:pt x="19" y="27"/>
                    <a:pt x="10" y="36"/>
                  </a:cubicBezTo>
                  <a:cubicBezTo>
                    <a:pt x="10" y="36"/>
                    <a:pt x="10" y="45"/>
                    <a:pt x="10" y="45"/>
                  </a:cubicBezTo>
                  <a:cubicBezTo>
                    <a:pt x="1" y="54"/>
                    <a:pt x="1" y="72"/>
                    <a:pt x="10" y="81"/>
                  </a:cubicBezTo>
                  <a:cubicBezTo>
                    <a:pt x="10" y="81"/>
                    <a:pt x="10" y="90"/>
                    <a:pt x="10" y="99"/>
                  </a:cubicBezTo>
                  <a:cubicBezTo>
                    <a:pt x="19" y="108"/>
                    <a:pt x="28" y="108"/>
                    <a:pt x="36" y="116"/>
                  </a:cubicBezTo>
                  <a:cubicBezTo>
                    <a:pt x="54" y="125"/>
                    <a:pt x="72" y="143"/>
                    <a:pt x="90" y="152"/>
                  </a:cubicBezTo>
                  <a:cubicBezTo>
                    <a:pt x="99" y="161"/>
                    <a:pt x="108" y="161"/>
                    <a:pt x="117" y="161"/>
                  </a:cubicBezTo>
                  <a:lnTo>
                    <a:pt x="143" y="161"/>
                  </a:lnTo>
                  <a:cubicBezTo>
                    <a:pt x="152" y="161"/>
                    <a:pt x="152" y="152"/>
                    <a:pt x="161" y="152"/>
                  </a:cubicBezTo>
                  <a:cubicBezTo>
                    <a:pt x="170" y="143"/>
                    <a:pt x="170" y="143"/>
                    <a:pt x="179" y="134"/>
                  </a:cubicBezTo>
                  <a:cubicBezTo>
                    <a:pt x="179" y="125"/>
                    <a:pt x="179" y="125"/>
                    <a:pt x="179" y="116"/>
                  </a:cubicBezTo>
                  <a:cubicBezTo>
                    <a:pt x="188" y="108"/>
                    <a:pt x="188" y="99"/>
                    <a:pt x="179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0" y="63"/>
                    <a:pt x="161" y="54"/>
                    <a:pt x="152" y="45"/>
                  </a:cubicBezTo>
                  <a:cubicBezTo>
                    <a:pt x="135" y="36"/>
                    <a:pt x="117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1248;p32">
              <a:extLst>
                <a:ext uri="{FF2B5EF4-FFF2-40B4-BE49-F238E27FC236}">
                  <a16:creationId xmlns:a16="http://schemas.microsoft.com/office/drawing/2014/main" xmlns="" id="{279BDF7B-BBEB-418C-BA19-E7A178DBBDB1}"/>
                </a:ext>
              </a:extLst>
            </p:cNvPr>
            <p:cNvSpPr/>
            <p:nvPr/>
          </p:nvSpPr>
          <p:spPr>
            <a:xfrm>
              <a:off x="4388222" y="3723549"/>
              <a:ext cx="24543" cy="16970"/>
            </a:xfrm>
            <a:custGeom>
              <a:avLst/>
              <a:gdLst/>
              <a:ahLst/>
              <a:cxnLst/>
              <a:rect l="l" t="t" r="r" b="b"/>
              <a:pathLst>
                <a:path w="269" h="186" extrusionOk="0">
                  <a:moveTo>
                    <a:pt x="54" y="0"/>
                  </a:moveTo>
                  <a:cubicBezTo>
                    <a:pt x="36" y="9"/>
                    <a:pt x="18" y="18"/>
                    <a:pt x="18" y="36"/>
                  </a:cubicBezTo>
                  <a:cubicBezTo>
                    <a:pt x="9" y="45"/>
                    <a:pt x="1" y="63"/>
                    <a:pt x="9" y="81"/>
                  </a:cubicBezTo>
                  <a:cubicBezTo>
                    <a:pt x="9" y="89"/>
                    <a:pt x="18" y="107"/>
                    <a:pt x="36" y="116"/>
                  </a:cubicBezTo>
                  <a:lnTo>
                    <a:pt x="170" y="179"/>
                  </a:lnTo>
                  <a:lnTo>
                    <a:pt x="197" y="179"/>
                  </a:lnTo>
                  <a:cubicBezTo>
                    <a:pt x="201" y="183"/>
                    <a:pt x="206" y="185"/>
                    <a:pt x="210" y="185"/>
                  </a:cubicBezTo>
                  <a:cubicBezTo>
                    <a:pt x="215" y="185"/>
                    <a:pt x="219" y="183"/>
                    <a:pt x="224" y="179"/>
                  </a:cubicBezTo>
                  <a:cubicBezTo>
                    <a:pt x="232" y="179"/>
                    <a:pt x="250" y="170"/>
                    <a:pt x="259" y="152"/>
                  </a:cubicBezTo>
                  <a:cubicBezTo>
                    <a:pt x="268" y="134"/>
                    <a:pt x="268" y="125"/>
                    <a:pt x="259" y="107"/>
                  </a:cubicBezTo>
                  <a:cubicBezTo>
                    <a:pt x="259" y="89"/>
                    <a:pt x="250" y="72"/>
                    <a:pt x="232" y="72"/>
                  </a:cubicBezTo>
                  <a:cubicBezTo>
                    <a:pt x="188" y="45"/>
                    <a:pt x="143" y="27"/>
                    <a:pt x="99" y="9"/>
                  </a:cubicBezTo>
                  <a:cubicBezTo>
                    <a:pt x="90" y="9"/>
                    <a:pt x="81" y="0"/>
                    <a:pt x="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1249;p32">
              <a:extLst>
                <a:ext uri="{FF2B5EF4-FFF2-40B4-BE49-F238E27FC236}">
                  <a16:creationId xmlns:a16="http://schemas.microsoft.com/office/drawing/2014/main" xmlns="" id="{F0E062B5-DB84-463B-8C03-ECBAF919D639}"/>
                </a:ext>
              </a:extLst>
            </p:cNvPr>
            <p:cNvSpPr/>
            <p:nvPr/>
          </p:nvSpPr>
          <p:spPr>
            <a:xfrm>
              <a:off x="4363771" y="3944890"/>
              <a:ext cx="17244" cy="13138"/>
            </a:xfrm>
            <a:custGeom>
              <a:avLst/>
              <a:gdLst/>
              <a:ahLst/>
              <a:cxnLst/>
              <a:rect l="l" t="t" r="r" b="b"/>
              <a:pathLst>
                <a:path w="189" h="144" extrusionOk="0">
                  <a:moveTo>
                    <a:pt x="54" y="1"/>
                  </a:moveTo>
                  <a:cubicBezTo>
                    <a:pt x="45" y="1"/>
                    <a:pt x="37" y="10"/>
                    <a:pt x="37" y="10"/>
                  </a:cubicBezTo>
                  <a:cubicBezTo>
                    <a:pt x="28" y="19"/>
                    <a:pt x="19" y="19"/>
                    <a:pt x="19" y="28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0" y="90"/>
                    <a:pt x="10" y="99"/>
                  </a:cubicBezTo>
                  <a:cubicBezTo>
                    <a:pt x="19" y="99"/>
                    <a:pt x="19" y="99"/>
                    <a:pt x="19" y="108"/>
                  </a:cubicBezTo>
                  <a:cubicBezTo>
                    <a:pt x="28" y="117"/>
                    <a:pt x="37" y="117"/>
                    <a:pt x="45" y="126"/>
                  </a:cubicBezTo>
                  <a:cubicBezTo>
                    <a:pt x="63" y="126"/>
                    <a:pt x="90" y="135"/>
                    <a:pt x="108" y="143"/>
                  </a:cubicBezTo>
                  <a:lnTo>
                    <a:pt x="135" y="143"/>
                  </a:lnTo>
                  <a:cubicBezTo>
                    <a:pt x="135" y="143"/>
                    <a:pt x="144" y="143"/>
                    <a:pt x="153" y="135"/>
                  </a:cubicBezTo>
                  <a:cubicBezTo>
                    <a:pt x="161" y="135"/>
                    <a:pt x="170" y="126"/>
                    <a:pt x="170" y="117"/>
                  </a:cubicBezTo>
                  <a:cubicBezTo>
                    <a:pt x="179" y="117"/>
                    <a:pt x="179" y="108"/>
                    <a:pt x="179" y="99"/>
                  </a:cubicBezTo>
                  <a:cubicBezTo>
                    <a:pt x="179" y="99"/>
                    <a:pt x="179" y="90"/>
                    <a:pt x="188" y="81"/>
                  </a:cubicBezTo>
                  <a:cubicBezTo>
                    <a:pt x="188" y="72"/>
                    <a:pt x="179" y="63"/>
                    <a:pt x="179" y="54"/>
                  </a:cubicBezTo>
                  <a:cubicBezTo>
                    <a:pt x="170" y="45"/>
                    <a:pt x="170" y="45"/>
                    <a:pt x="170" y="36"/>
                  </a:cubicBezTo>
                  <a:cubicBezTo>
                    <a:pt x="161" y="36"/>
                    <a:pt x="153" y="28"/>
                    <a:pt x="135" y="28"/>
                  </a:cubicBezTo>
                  <a:cubicBezTo>
                    <a:pt x="117" y="19"/>
                    <a:pt x="99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1250;p32">
              <a:extLst>
                <a:ext uri="{FF2B5EF4-FFF2-40B4-BE49-F238E27FC236}">
                  <a16:creationId xmlns:a16="http://schemas.microsoft.com/office/drawing/2014/main" xmlns="" id="{334710C8-B9ED-44E3-ACEC-B9DBAC228AE1}"/>
                </a:ext>
              </a:extLst>
            </p:cNvPr>
            <p:cNvSpPr/>
            <p:nvPr/>
          </p:nvSpPr>
          <p:spPr>
            <a:xfrm>
              <a:off x="4276731" y="4117510"/>
              <a:ext cx="27736" cy="14507"/>
            </a:xfrm>
            <a:custGeom>
              <a:avLst/>
              <a:gdLst/>
              <a:ahLst/>
              <a:cxnLst/>
              <a:rect l="l" t="t" r="r" b="b"/>
              <a:pathLst>
                <a:path w="304" h="159" extrusionOk="0">
                  <a:moveTo>
                    <a:pt x="81" y="0"/>
                  </a:moveTo>
                  <a:cubicBezTo>
                    <a:pt x="63" y="0"/>
                    <a:pt x="45" y="0"/>
                    <a:pt x="36" y="9"/>
                  </a:cubicBezTo>
                  <a:cubicBezTo>
                    <a:pt x="18" y="18"/>
                    <a:pt x="9" y="27"/>
                    <a:pt x="9" y="45"/>
                  </a:cubicBezTo>
                  <a:cubicBezTo>
                    <a:pt x="0" y="71"/>
                    <a:pt x="18" y="116"/>
                    <a:pt x="45" y="116"/>
                  </a:cubicBezTo>
                  <a:cubicBezTo>
                    <a:pt x="107" y="134"/>
                    <a:pt x="170" y="143"/>
                    <a:pt x="223" y="152"/>
                  </a:cubicBezTo>
                  <a:cubicBezTo>
                    <a:pt x="232" y="156"/>
                    <a:pt x="241" y="158"/>
                    <a:pt x="249" y="158"/>
                  </a:cubicBezTo>
                  <a:cubicBezTo>
                    <a:pt x="257" y="158"/>
                    <a:pt x="264" y="156"/>
                    <a:pt x="268" y="152"/>
                  </a:cubicBezTo>
                  <a:cubicBezTo>
                    <a:pt x="286" y="143"/>
                    <a:pt x="295" y="125"/>
                    <a:pt x="304" y="116"/>
                  </a:cubicBezTo>
                  <a:cubicBezTo>
                    <a:pt x="304" y="80"/>
                    <a:pt x="295" y="45"/>
                    <a:pt x="259" y="36"/>
                  </a:cubicBezTo>
                  <a:cubicBezTo>
                    <a:pt x="197" y="27"/>
                    <a:pt x="143" y="9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1251;p32">
              <a:extLst>
                <a:ext uri="{FF2B5EF4-FFF2-40B4-BE49-F238E27FC236}">
                  <a16:creationId xmlns:a16="http://schemas.microsoft.com/office/drawing/2014/main" xmlns="" id="{26A5649C-8AFD-46B1-AEFD-48A11FA90A6A}"/>
                </a:ext>
              </a:extLst>
            </p:cNvPr>
            <p:cNvSpPr/>
            <p:nvPr/>
          </p:nvSpPr>
          <p:spPr>
            <a:xfrm>
              <a:off x="4287314" y="4040780"/>
              <a:ext cx="30200" cy="16788"/>
            </a:xfrm>
            <a:custGeom>
              <a:avLst/>
              <a:gdLst/>
              <a:ahLst/>
              <a:cxnLst/>
              <a:rect l="l" t="t" r="r" b="b"/>
              <a:pathLst>
                <a:path w="331" h="184" extrusionOk="0">
                  <a:moveTo>
                    <a:pt x="66" y="0"/>
                  </a:moveTo>
                  <a:cubicBezTo>
                    <a:pt x="42" y="0"/>
                    <a:pt x="17" y="17"/>
                    <a:pt x="9" y="47"/>
                  </a:cubicBezTo>
                  <a:cubicBezTo>
                    <a:pt x="0" y="83"/>
                    <a:pt x="18" y="109"/>
                    <a:pt x="54" y="127"/>
                  </a:cubicBezTo>
                  <a:cubicBezTo>
                    <a:pt x="116" y="145"/>
                    <a:pt x="179" y="163"/>
                    <a:pt x="241" y="181"/>
                  </a:cubicBezTo>
                  <a:cubicBezTo>
                    <a:pt x="247" y="182"/>
                    <a:pt x="253" y="183"/>
                    <a:pt x="259" y="183"/>
                  </a:cubicBezTo>
                  <a:cubicBezTo>
                    <a:pt x="288" y="183"/>
                    <a:pt x="314" y="166"/>
                    <a:pt x="321" y="136"/>
                  </a:cubicBezTo>
                  <a:cubicBezTo>
                    <a:pt x="330" y="101"/>
                    <a:pt x="313" y="74"/>
                    <a:pt x="277" y="65"/>
                  </a:cubicBezTo>
                  <a:lnTo>
                    <a:pt x="81" y="2"/>
                  </a:lnTo>
                  <a:cubicBezTo>
                    <a:pt x="76" y="1"/>
                    <a:pt x="71" y="0"/>
                    <a:pt x="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" name="Google Shape;1252;p32">
              <a:extLst>
                <a:ext uri="{FF2B5EF4-FFF2-40B4-BE49-F238E27FC236}">
                  <a16:creationId xmlns:a16="http://schemas.microsoft.com/office/drawing/2014/main" xmlns="" id="{1666A4FF-1ABF-406A-B77A-AFB1EE84CC55}"/>
                </a:ext>
              </a:extLst>
            </p:cNvPr>
            <p:cNvSpPr/>
            <p:nvPr/>
          </p:nvSpPr>
          <p:spPr>
            <a:xfrm>
              <a:off x="4344246" y="4149169"/>
              <a:ext cx="20437" cy="12956"/>
            </a:xfrm>
            <a:custGeom>
              <a:avLst/>
              <a:gdLst/>
              <a:ahLst/>
              <a:cxnLst/>
              <a:rect l="l" t="t" r="r" b="b"/>
              <a:pathLst>
                <a:path w="224" h="142" extrusionOk="0">
                  <a:moveTo>
                    <a:pt x="81" y="1"/>
                  </a:moveTo>
                  <a:cubicBezTo>
                    <a:pt x="63" y="1"/>
                    <a:pt x="45" y="1"/>
                    <a:pt x="36" y="10"/>
                  </a:cubicBezTo>
                  <a:cubicBezTo>
                    <a:pt x="19" y="19"/>
                    <a:pt x="10" y="28"/>
                    <a:pt x="1" y="46"/>
                  </a:cubicBezTo>
                  <a:cubicBezTo>
                    <a:pt x="1" y="63"/>
                    <a:pt x="1" y="81"/>
                    <a:pt x="10" y="90"/>
                  </a:cubicBezTo>
                  <a:cubicBezTo>
                    <a:pt x="19" y="108"/>
                    <a:pt x="36" y="117"/>
                    <a:pt x="45" y="117"/>
                  </a:cubicBezTo>
                  <a:cubicBezTo>
                    <a:pt x="81" y="126"/>
                    <a:pt x="117" y="135"/>
                    <a:pt x="144" y="135"/>
                  </a:cubicBezTo>
                  <a:cubicBezTo>
                    <a:pt x="152" y="139"/>
                    <a:pt x="161" y="141"/>
                    <a:pt x="169" y="141"/>
                  </a:cubicBezTo>
                  <a:cubicBezTo>
                    <a:pt x="177" y="141"/>
                    <a:pt x="184" y="139"/>
                    <a:pt x="188" y="135"/>
                  </a:cubicBezTo>
                  <a:cubicBezTo>
                    <a:pt x="206" y="126"/>
                    <a:pt x="215" y="108"/>
                    <a:pt x="224" y="99"/>
                  </a:cubicBezTo>
                  <a:cubicBezTo>
                    <a:pt x="224" y="81"/>
                    <a:pt x="224" y="63"/>
                    <a:pt x="215" y="46"/>
                  </a:cubicBezTo>
                  <a:cubicBezTo>
                    <a:pt x="206" y="37"/>
                    <a:pt x="197" y="28"/>
                    <a:pt x="179" y="19"/>
                  </a:cubicBezTo>
                  <a:cubicBezTo>
                    <a:pt x="144" y="19"/>
                    <a:pt x="117" y="10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" name="Google Shape;1253;p32">
              <a:extLst>
                <a:ext uri="{FF2B5EF4-FFF2-40B4-BE49-F238E27FC236}">
                  <a16:creationId xmlns:a16="http://schemas.microsoft.com/office/drawing/2014/main" xmlns="" id="{79D3A216-BABA-4190-8A6E-4E43A11B0C1F}"/>
                </a:ext>
              </a:extLst>
            </p:cNvPr>
            <p:cNvSpPr/>
            <p:nvPr/>
          </p:nvSpPr>
          <p:spPr>
            <a:xfrm>
              <a:off x="4353187" y="4065414"/>
              <a:ext cx="14781" cy="11405"/>
            </a:xfrm>
            <a:custGeom>
              <a:avLst/>
              <a:gdLst/>
              <a:ahLst/>
              <a:cxnLst/>
              <a:rect l="l" t="t" r="r" b="b"/>
              <a:pathLst>
                <a:path w="162" h="125" extrusionOk="0">
                  <a:moveTo>
                    <a:pt x="63" y="0"/>
                  </a:moveTo>
                  <a:cubicBezTo>
                    <a:pt x="54" y="0"/>
                    <a:pt x="46" y="9"/>
                    <a:pt x="37" y="9"/>
                  </a:cubicBezTo>
                  <a:cubicBezTo>
                    <a:pt x="37" y="9"/>
                    <a:pt x="28" y="18"/>
                    <a:pt x="19" y="18"/>
                  </a:cubicBezTo>
                  <a:cubicBezTo>
                    <a:pt x="10" y="27"/>
                    <a:pt x="10" y="36"/>
                    <a:pt x="10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1"/>
                    <a:pt x="1" y="80"/>
                    <a:pt x="1" y="80"/>
                  </a:cubicBezTo>
                  <a:cubicBezTo>
                    <a:pt x="10" y="89"/>
                    <a:pt x="10" y="98"/>
                    <a:pt x="19" y="107"/>
                  </a:cubicBezTo>
                  <a:cubicBezTo>
                    <a:pt x="28" y="116"/>
                    <a:pt x="28" y="116"/>
                    <a:pt x="37" y="116"/>
                  </a:cubicBezTo>
                  <a:cubicBezTo>
                    <a:pt x="46" y="125"/>
                    <a:pt x="54" y="125"/>
                    <a:pt x="63" y="125"/>
                  </a:cubicBezTo>
                  <a:lnTo>
                    <a:pt x="126" y="125"/>
                  </a:lnTo>
                  <a:cubicBezTo>
                    <a:pt x="135" y="116"/>
                    <a:pt x="144" y="116"/>
                    <a:pt x="144" y="107"/>
                  </a:cubicBezTo>
                  <a:cubicBezTo>
                    <a:pt x="153" y="107"/>
                    <a:pt x="153" y="98"/>
                    <a:pt x="161" y="89"/>
                  </a:cubicBezTo>
                  <a:cubicBezTo>
                    <a:pt x="161" y="80"/>
                    <a:pt x="161" y="71"/>
                    <a:pt x="161" y="63"/>
                  </a:cubicBezTo>
                  <a:cubicBezTo>
                    <a:pt x="161" y="63"/>
                    <a:pt x="161" y="54"/>
                    <a:pt x="161" y="54"/>
                  </a:cubicBezTo>
                  <a:cubicBezTo>
                    <a:pt x="161" y="36"/>
                    <a:pt x="153" y="27"/>
                    <a:pt x="144" y="18"/>
                  </a:cubicBezTo>
                  <a:lnTo>
                    <a:pt x="135" y="9"/>
                  </a:lnTo>
                  <a:cubicBezTo>
                    <a:pt x="126" y="9"/>
                    <a:pt x="117" y="0"/>
                    <a:pt x="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" name="Google Shape;1254;p32">
              <a:extLst>
                <a:ext uri="{FF2B5EF4-FFF2-40B4-BE49-F238E27FC236}">
                  <a16:creationId xmlns:a16="http://schemas.microsoft.com/office/drawing/2014/main" xmlns="" id="{E6879ACE-04A1-4C3A-AE0F-206760D150FB}"/>
                </a:ext>
              </a:extLst>
            </p:cNvPr>
            <p:cNvSpPr/>
            <p:nvPr/>
          </p:nvSpPr>
          <p:spPr>
            <a:xfrm>
              <a:off x="4271804" y="4218418"/>
              <a:ext cx="22080" cy="10675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0"/>
                  </a:moveTo>
                  <a:cubicBezTo>
                    <a:pt x="45" y="0"/>
                    <a:pt x="28" y="9"/>
                    <a:pt x="19" y="18"/>
                  </a:cubicBezTo>
                  <a:cubicBezTo>
                    <a:pt x="10" y="27"/>
                    <a:pt x="1" y="45"/>
                    <a:pt x="1" y="63"/>
                  </a:cubicBezTo>
                  <a:cubicBezTo>
                    <a:pt x="1" y="72"/>
                    <a:pt x="10" y="89"/>
                    <a:pt x="19" y="98"/>
                  </a:cubicBezTo>
                  <a:cubicBezTo>
                    <a:pt x="28" y="116"/>
                    <a:pt x="45" y="116"/>
                    <a:pt x="63" y="116"/>
                  </a:cubicBezTo>
                  <a:lnTo>
                    <a:pt x="179" y="116"/>
                  </a:lnTo>
                  <a:cubicBezTo>
                    <a:pt x="197" y="116"/>
                    <a:pt x="215" y="116"/>
                    <a:pt x="224" y="98"/>
                  </a:cubicBezTo>
                  <a:cubicBezTo>
                    <a:pt x="233" y="89"/>
                    <a:pt x="242" y="72"/>
                    <a:pt x="242" y="63"/>
                  </a:cubicBezTo>
                  <a:cubicBezTo>
                    <a:pt x="242" y="45"/>
                    <a:pt x="233" y="27"/>
                    <a:pt x="224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1255;p32">
              <a:extLst>
                <a:ext uri="{FF2B5EF4-FFF2-40B4-BE49-F238E27FC236}">
                  <a16:creationId xmlns:a16="http://schemas.microsoft.com/office/drawing/2014/main" xmlns="" id="{8897E08A-C04C-4264-A767-B2C1377B4D7A}"/>
                </a:ext>
              </a:extLst>
            </p:cNvPr>
            <p:cNvSpPr/>
            <p:nvPr/>
          </p:nvSpPr>
          <p:spPr>
            <a:xfrm>
              <a:off x="4275088" y="4307101"/>
              <a:ext cx="22080" cy="10675"/>
            </a:xfrm>
            <a:custGeom>
              <a:avLst/>
              <a:gdLst/>
              <a:ahLst/>
              <a:cxnLst/>
              <a:rect l="l" t="t" r="r" b="b"/>
              <a:pathLst>
                <a:path w="242" h="117" extrusionOk="0">
                  <a:moveTo>
                    <a:pt x="63" y="1"/>
                  </a:moveTo>
                  <a:cubicBezTo>
                    <a:pt x="45" y="1"/>
                    <a:pt x="36" y="1"/>
                    <a:pt x="18" y="18"/>
                  </a:cubicBezTo>
                  <a:cubicBezTo>
                    <a:pt x="9" y="27"/>
                    <a:pt x="0" y="45"/>
                    <a:pt x="0" y="54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17"/>
                  </a:cubicBezTo>
                  <a:lnTo>
                    <a:pt x="179" y="117"/>
                  </a:lnTo>
                  <a:cubicBezTo>
                    <a:pt x="197" y="117"/>
                    <a:pt x="215" y="117"/>
                    <a:pt x="224" y="99"/>
                  </a:cubicBezTo>
                  <a:cubicBezTo>
                    <a:pt x="232" y="90"/>
                    <a:pt x="241" y="72"/>
                    <a:pt x="241" y="54"/>
                  </a:cubicBezTo>
                  <a:cubicBezTo>
                    <a:pt x="241" y="45"/>
                    <a:pt x="232" y="27"/>
                    <a:pt x="224" y="18"/>
                  </a:cubicBezTo>
                  <a:cubicBezTo>
                    <a:pt x="215" y="1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1256;p32">
              <a:extLst>
                <a:ext uri="{FF2B5EF4-FFF2-40B4-BE49-F238E27FC236}">
                  <a16:creationId xmlns:a16="http://schemas.microsoft.com/office/drawing/2014/main" xmlns="" id="{6236CFD1-4266-4604-B807-3F4A4FC463F8}"/>
                </a:ext>
              </a:extLst>
            </p:cNvPr>
            <p:cNvSpPr/>
            <p:nvPr/>
          </p:nvSpPr>
          <p:spPr>
            <a:xfrm>
              <a:off x="4330469" y="4342136"/>
              <a:ext cx="13047" cy="11496"/>
            </a:xfrm>
            <a:custGeom>
              <a:avLst/>
              <a:gdLst/>
              <a:ahLst/>
              <a:cxnLst/>
              <a:rect l="l" t="t" r="r" b="b"/>
              <a:pathLst>
                <a:path w="143" h="126" extrusionOk="0">
                  <a:moveTo>
                    <a:pt x="63" y="0"/>
                  </a:moveTo>
                  <a:cubicBezTo>
                    <a:pt x="54" y="0"/>
                    <a:pt x="45" y="0"/>
                    <a:pt x="36" y="9"/>
                  </a:cubicBezTo>
                  <a:cubicBezTo>
                    <a:pt x="27" y="9"/>
                    <a:pt x="18" y="18"/>
                    <a:pt x="18" y="18"/>
                  </a:cubicBezTo>
                  <a:cubicBezTo>
                    <a:pt x="9" y="27"/>
                    <a:pt x="9" y="36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72"/>
                    <a:pt x="0" y="80"/>
                  </a:cubicBezTo>
                  <a:cubicBezTo>
                    <a:pt x="0" y="89"/>
                    <a:pt x="9" y="98"/>
                    <a:pt x="18" y="107"/>
                  </a:cubicBezTo>
                  <a:lnTo>
                    <a:pt x="27" y="116"/>
                  </a:lnTo>
                  <a:cubicBezTo>
                    <a:pt x="36" y="125"/>
                    <a:pt x="45" y="125"/>
                    <a:pt x="63" y="125"/>
                  </a:cubicBezTo>
                  <a:lnTo>
                    <a:pt x="80" y="125"/>
                  </a:lnTo>
                  <a:cubicBezTo>
                    <a:pt x="89" y="125"/>
                    <a:pt x="98" y="125"/>
                    <a:pt x="107" y="116"/>
                  </a:cubicBezTo>
                  <a:cubicBezTo>
                    <a:pt x="107" y="116"/>
                    <a:pt x="116" y="116"/>
                    <a:pt x="125" y="107"/>
                  </a:cubicBezTo>
                  <a:cubicBezTo>
                    <a:pt x="125" y="98"/>
                    <a:pt x="134" y="98"/>
                    <a:pt x="134" y="89"/>
                  </a:cubicBezTo>
                  <a:cubicBezTo>
                    <a:pt x="143" y="80"/>
                    <a:pt x="143" y="72"/>
                    <a:pt x="143" y="63"/>
                  </a:cubicBezTo>
                  <a:cubicBezTo>
                    <a:pt x="143" y="54"/>
                    <a:pt x="143" y="54"/>
                    <a:pt x="143" y="45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07" y="9"/>
                  </a:lnTo>
                  <a:cubicBezTo>
                    <a:pt x="98" y="0"/>
                    <a:pt x="89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" name="Google Shape;1257;p32">
              <a:extLst>
                <a:ext uri="{FF2B5EF4-FFF2-40B4-BE49-F238E27FC236}">
                  <a16:creationId xmlns:a16="http://schemas.microsoft.com/office/drawing/2014/main" xmlns="" id="{2608D80C-96A4-47FD-876F-A63120CDC515}"/>
                </a:ext>
              </a:extLst>
            </p:cNvPr>
            <p:cNvSpPr/>
            <p:nvPr/>
          </p:nvSpPr>
          <p:spPr>
            <a:xfrm>
              <a:off x="4341053" y="4278635"/>
              <a:ext cx="23631" cy="14689"/>
            </a:xfrm>
            <a:custGeom>
              <a:avLst/>
              <a:gdLst/>
              <a:ahLst/>
              <a:cxnLst/>
              <a:rect l="l" t="t" r="r" b="b"/>
              <a:pathLst>
                <a:path w="259" h="161" extrusionOk="0">
                  <a:moveTo>
                    <a:pt x="179" y="0"/>
                  </a:moveTo>
                  <a:cubicBezTo>
                    <a:pt x="134" y="18"/>
                    <a:pt x="89" y="27"/>
                    <a:pt x="45" y="36"/>
                  </a:cubicBezTo>
                  <a:cubicBezTo>
                    <a:pt x="27" y="45"/>
                    <a:pt x="18" y="54"/>
                    <a:pt x="9" y="63"/>
                  </a:cubicBezTo>
                  <a:cubicBezTo>
                    <a:pt x="0" y="81"/>
                    <a:pt x="0" y="99"/>
                    <a:pt x="0" y="116"/>
                  </a:cubicBezTo>
                  <a:cubicBezTo>
                    <a:pt x="9" y="143"/>
                    <a:pt x="45" y="161"/>
                    <a:pt x="80" y="161"/>
                  </a:cubicBezTo>
                  <a:cubicBezTo>
                    <a:pt x="125" y="143"/>
                    <a:pt x="170" y="134"/>
                    <a:pt x="214" y="125"/>
                  </a:cubicBezTo>
                  <a:cubicBezTo>
                    <a:pt x="232" y="116"/>
                    <a:pt x="241" y="107"/>
                    <a:pt x="250" y="99"/>
                  </a:cubicBezTo>
                  <a:cubicBezTo>
                    <a:pt x="259" y="81"/>
                    <a:pt x="259" y="63"/>
                    <a:pt x="259" y="45"/>
                  </a:cubicBezTo>
                  <a:cubicBezTo>
                    <a:pt x="250" y="18"/>
                    <a:pt x="214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" name="Google Shape;1258;p32">
              <a:extLst>
                <a:ext uri="{FF2B5EF4-FFF2-40B4-BE49-F238E27FC236}">
                  <a16:creationId xmlns:a16="http://schemas.microsoft.com/office/drawing/2014/main" xmlns="" id="{0A3BCEB9-9F1A-4CDA-9B7B-D3746B4C8B6B}"/>
                </a:ext>
              </a:extLst>
            </p:cNvPr>
            <p:cNvSpPr/>
            <p:nvPr/>
          </p:nvSpPr>
          <p:spPr>
            <a:xfrm>
              <a:off x="4289777" y="4390126"/>
              <a:ext cx="32572" cy="13229"/>
            </a:xfrm>
            <a:custGeom>
              <a:avLst/>
              <a:gdLst/>
              <a:ahLst/>
              <a:cxnLst/>
              <a:rect l="l" t="t" r="r" b="b"/>
              <a:pathLst>
                <a:path w="357" h="145" extrusionOk="0">
                  <a:moveTo>
                    <a:pt x="294" y="1"/>
                  </a:moveTo>
                  <a:cubicBezTo>
                    <a:pt x="214" y="9"/>
                    <a:pt x="134" y="18"/>
                    <a:pt x="63" y="27"/>
                  </a:cubicBezTo>
                  <a:cubicBezTo>
                    <a:pt x="45" y="27"/>
                    <a:pt x="27" y="27"/>
                    <a:pt x="18" y="45"/>
                  </a:cubicBezTo>
                  <a:cubicBezTo>
                    <a:pt x="9" y="54"/>
                    <a:pt x="0" y="72"/>
                    <a:pt x="0" y="81"/>
                  </a:cubicBezTo>
                  <a:cubicBezTo>
                    <a:pt x="0" y="113"/>
                    <a:pt x="21" y="145"/>
                    <a:pt x="52" y="145"/>
                  </a:cubicBezTo>
                  <a:cubicBezTo>
                    <a:pt x="55" y="145"/>
                    <a:pt x="59" y="144"/>
                    <a:pt x="63" y="143"/>
                  </a:cubicBezTo>
                  <a:cubicBezTo>
                    <a:pt x="134" y="134"/>
                    <a:pt x="214" y="134"/>
                    <a:pt x="294" y="125"/>
                  </a:cubicBezTo>
                  <a:cubicBezTo>
                    <a:pt x="312" y="117"/>
                    <a:pt x="321" y="117"/>
                    <a:pt x="339" y="108"/>
                  </a:cubicBezTo>
                  <a:cubicBezTo>
                    <a:pt x="348" y="90"/>
                    <a:pt x="357" y="72"/>
                    <a:pt x="357" y="63"/>
                  </a:cubicBezTo>
                  <a:cubicBezTo>
                    <a:pt x="348" y="27"/>
                    <a:pt x="330" y="1"/>
                    <a:pt x="2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1259;p32">
              <a:extLst>
                <a:ext uri="{FF2B5EF4-FFF2-40B4-BE49-F238E27FC236}">
                  <a16:creationId xmlns:a16="http://schemas.microsoft.com/office/drawing/2014/main" xmlns="" id="{22E83B88-6EFB-46DB-9E11-04A2AD44CEB9}"/>
                </a:ext>
              </a:extLst>
            </p:cNvPr>
            <p:cNvSpPr/>
            <p:nvPr/>
          </p:nvSpPr>
          <p:spPr>
            <a:xfrm>
              <a:off x="4359756" y="4384287"/>
              <a:ext cx="31842" cy="16697"/>
            </a:xfrm>
            <a:custGeom>
              <a:avLst/>
              <a:gdLst/>
              <a:ahLst/>
              <a:cxnLst/>
              <a:rect l="l" t="t" r="r" b="b"/>
              <a:pathLst>
                <a:path w="349" h="183" extrusionOk="0">
                  <a:moveTo>
                    <a:pt x="279" y="0"/>
                  </a:moveTo>
                  <a:cubicBezTo>
                    <a:pt x="275" y="0"/>
                    <a:pt x="272" y="1"/>
                    <a:pt x="268" y="2"/>
                  </a:cubicBezTo>
                  <a:lnTo>
                    <a:pt x="54" y="65"/>
                  </a:lnTo>
                  <a:cubicBezTo>
                    <a:pt x="18" y="73"/>
                    <a:pt x="0" y="109"/>
                    <a:pt x="9" y="136"/>
                  </a:cubicBezTo>
                  <a:cubicBezTo>
                    <a:pt x="17" y="165"/>
                    <a:pt x="42" y="183"/>
                    <a:pt x="66" y="183"/>
                  </a:cubicBezTo>
                  <a:cubicBezTo>
                    <a:pt x="71" y="183"/>
                    <a:pt x="76" y="182"/>
                    <a:pt x="81" y="181"/>
                  </a:cubicBezTo>
                  <a:cubicBezTo>
                    <a:pt x="152" y="163"/>
                    <a:pt x="223" y="145"/>
                    <a:pt x="295" y="127"/>
                  </a:cubicBezTo>
                  <a:cubicBezTo>
                    <a:pt x="330" y="118"/>
                    <a:pt x="348" y="82"/>
                    <a:pt x="339" y="47"/>
                  </a:cubicBezTo>
                  <a:cubicBezTo>
                    <a:pt x="332" y="24"/>
                    <a:pt x="304" y="0"/>
                    <a:pt x="2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1260;p32">
              <a:extLst>
                <a:ext uri="{FF2B5EF4-FFF2-40B4-BE49-F238E27FC236}">
                  <a16:creationId xmlns:a16="http://schemas.microsoft.com/office/drawing/2014/main" xmlns="" id="{C775EE8F-A677-45C1-B759-E975979B049F}"/>
                </a:ext>
              </a:extLst>
            </p:cNvPr>
            <p:cNvSpPr/>
            <p:nvPr/>
          </p:nvSpPr>
          <p:spPr>
            <a:xfrm>
              <a:off x="4367876" y="4319326"/>
              <a:ext cx="16332" cy="11496"/>
            </a:xfrm>
            <a:custGeom>
              <a:avLst/>
              <a:gdLst/>
              <a:ahLst/>
              <a:cxnLst/>
              <a:rect l="l" t="t" r="r" b="b"/>
              <a:pathLst>
                <a:path w="179" h="126" extrusionOk="0">
                  <a:moveTo>
                    <a:pt x="36" y="0"/>
                  </a:moveTo>
                  <a:cubicBezTo>
                    <a:pt x="27" y="9"/>
                    <a:pt x="18" y="9"/>
                    <a:pt x="18" y="18"/>
                  </a:cubicBezTo>
                  <a:cubicBezTo>
                    <a:pt x="9" y="18"/>
                    <a:pt x="0" y="27"/>
                    <a:pt x="0" y="36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9" y="99"/>
                    <a:pt x="18" y="107"/>
                  </a:cubicBezTo>
                  <a:lnTo>
                    <a:pt x="27" y="116"/>
                  </a:lnTo>
                  <a:cubicBezTo>
                    <a:pt x="36" y="116"/>
                    <a:pt x="45" y="125"/>
                    <a:pt x="54" y="125"/>
                  </a:cubicBezTo>
                  <a:lnTo>
                    <a:pt x="116" y="125"/>
                  </a:lnTo>
                  <a:cubicBezTo>
                    <a:pt x="125" y="125"/>
                    <a:pt x="134" y="116"/>
                    <a:pt x="143" y="116"/>
                  </a:cubicBezTo>
                  <a:cubicBezTo>
                    <a:pt x="143" y="116"/>
                    <a:pt x="152" y="107"/>
                    <a:pt x="161" y="107"/>
                  </a:cubicBezTo>
                  <a:cubicBezTo>
                    <a:pt x="161" y="99"/>
                    <a:pt x="170" y="90"/>
                    <a:pt x="170" y="81"/>
                  </a:cubicBezTo>
                  <a:cubicBezTo>
                    <a:pt x="179" y="81"/>
                    <a:pt x="179" y="72"/>
                    <a:pt x="179" y="63"/>
                  </a:cubicBezTo>
                  <a:cubicBezTo>
                    <a:pt x="179" y="54"/>
                    <a:pt x="179" y="54"/>
                    <a:pt x="179" y="45"/>
                  </a:cubicBezTo>
                  <a:cubicBezTo>
                    <a:pt x="170" y="36"/>
                    <a:pt x="170" y="27"/>
                    <a:pt x="161" y="18"/>
                  </a:cubicBezTo>
                  <a:cubicBezTo>
                    <a:pt x="152" y="18"/>
                    <a:pt x="152" y="9"/>
                    <a:pt x="143" y="9"/>
                  </a:cubicBezTo>
                  <a:cubicBezTo>
                    <a:pt x="134" y="0"/>
                    <a:pt x="125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" name="Google Shape;1261;p32">
              <a:extLst>
                <a:ext uri="{FF2B5EF4-FFF2-40B4-BE49-F238E27FC236}">
                  <a16:creationId xmlns:a16="http://schemas.microsoft.com/office/drawing/2014/main" xmlns="" id="{175055B8-50FB-4C3D-9E02-2AD4E6DB6CE0}"/>
                </a:ext>
              </a:extLst>
            </p:cNvPr>
            <p:cNvSpPr/>
            <p:nvPr/>
          </p:nvSpPr>
          <p:spPr>
            <a:xfrm>
              <a:off x="4344246" y="4416950"/>
              <a:ext cx="26185" cy="10675"/>
            </a:xfrm>
            <a:custGeom>
              <a:avLst/>
              <a:gdLst/>
              <a:ahLst/>
              <a:cxnLst/>
              <a:rect l="l" t="t" r="r" b="b"/>
              <a:pathLst>
                <a:path w="287" h="117" extrusionOk="0">
                  <a:moveTo>
                    <a:pt x="63" y="1"/>
                  </a:moveTo>
                  <a:cubicBezTo>
                    <a:pt x="36" y="1"/>
                    <a:pt x="1" y="28"/>
                    <a:pt x="1" y="63"/>
                  </a:cubicBezTo>
                  <a:cubicBezTo>
                    <a:pt x="1" y="90"/>
                    <a:pt x="28" y="117"/>
                    <a:pt x="63" y="117"/>
                  </a:cubicBezTo>
                  <a:lnTo>
                    <a:pt x="224" y="117"/>
                  </a:lnTo>
                  <a:cubicBezTo>
                    <a:pt x="251" y="117"/>
                    <a:pt x="286" y="90"/>
                    <a:pt x="277" y="63"/>
                  </a:cubicBezTo>
                  <a:cubicBezTo>
                    <a:pt x="277" y="28"/>
                    <a:pt x="251" y="1"/>
                    <a:pt x="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" name="Google Shape;1262;p32">
              <a:extLst>
                <a:ext uri="{FF2B5EF4-FFF2-40B4-BE49-F238E27FC236}">
                  <a16:creationId xmlns:a16="http://schemas.microsoft.com/office/drawing/2014/main" xmlns="" id="{2B9BA335-E9A1-4D2A-ADA6-D46C45883114}"/>
                </a:ext>
              </a:extLst>
            </p:cNvPr>
            <p:cNvSpPr/>
            <p:nvPr/>
          </p:nvSpPr>
          <p:spPr>
            <a:xfrm>
              <a:off x="4330469" y="4480451"/>
              <a:ext cx="21988" cy="16423"/>
            </a:xfrm>
            <a:custGeom>
              <a:avLst/>
              <a:gdLst/>
              <a:ahLst/>
              <a:cxnLst/>
              <a:rect l="l" t="t" r="r" b="b"/>
              <a:pathLst>
                <a:path w="241" h="180" extrusionOk="0">
                  <a:moveTo>
                    <a:pt x="179" y="1"/>
                  </a:moveTo>
                  <a:cubicBezTo>
                    <a:pt x="170" y="1"/>
                    <a:pt x="152" y="1"/>
                    <a:pt x="143" y="10"/>
                  </a:cubicBezTo>
                  <a:cubicBezTo>
                    <a:pt x="107" y="28"/>
                    <a:pt x="71" y="45"/>
                    <a:pt x="27" y="63"/>
                  </a:cubicBezTo>
                  <a:cubicBezTo>
                    <a:pt x="18" y="72"/>
                    <a:pt x="0" y="90"/>
                    <a:pt x="0" y="99"/>
                  </a:cubicBezTo>
                  <a:cubicBezTo>
                    <a:pt x="0" y="117"/>
                    <a:pt x="0" y="135"/>
                    <a:pt x="9" y="152"/>
                  </a:cubicBezTo>
                  <a:cubicBezTo>
                    <a:pt x="18" y="161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1" y="179"/>
                    <a:pt x="80" y="179"/>
                    <a:pt x="89" y="170"/>
                  </a:cubicBezTo>
                  <a:lnTo>
                    <a:pt x="205" y="117"/>
                  </a:lnTo>
                  <a:cubicBezTo>
                    <a:pt x="223" y="108"/>
                    <a:pt x="232" y="90"/>
                    <a:pt x="232" y="81"/>
                  </a:cubicBezTo>
                  <a:cubicBezTo>
                    <a:pt x="241" y="63"/>
                    <a:pt x="241" y="45"/>
                    <a:pt x="232" y="36"/>
                  </a:cubicBezTo>
                  <a:cubicBezTo>
                    <a:pt x="223" y="19"/>
                    <a:pt x="205" y="10"/>
                    <a:pt x="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" name="Google Shape;1263;p32">
              <a:extLst>
                <a:ext uri="{FF2B5EF4-FFF2-40B4-BE49-F238E27FC236}">
                  <a16:creationId xmlns:a16="http://schemas.microsoft.com/office/drawing/2014/main" xmlns="" id="{4DDA2E4E-5D36-4358-95F8-FD94E2659A53}"/>
                </a:ext>
              </a:extLst>
            </p:cNvPr>
            <p:cNvSpPr/>
            <p:nvPr/>
          </p:nvSpPr>
          <p:spPr>
            <a:xfrm>
              <a:off x="4377639" y="4451985"/>
              <a:ext cx="21258" cy="14781"/>
            </a:xfrm>
            <a:custGeom>
              <a:avLst/>
              <a:gdLst/>
              <a:ahLst/>
              <a:cxnLst/>
              <a:rect l="l" t="t" r="r" b="b"/>
              <a:pathLst>
                <a:path w="233" h="162" extrusionOk="0">
                  <a:moveTo>
                    <a:pt x="152" y="1"/>
                  </a:moveTo>
                  <a:lnTo>
                    <a:pt x="54" y="45"/>
                  </a:lnTo>
                  <a:cubicBezTo>
                    <a:pt x="45" y="45"/>
                    <a:pt x="36" y="45"/>
                    <a:pt x="27" y="54"/>
                  </a:cubicBezTo>
                  <a:cubicBezTo>
                    <a:pt x="27" y="54"/>
                    <a:pt x="18" y="63"/>
                    <a:pt x="18" y="72"/>
                  </a:cubicBezTo>
                  <a:cubicBezTo>
                    <a:pt x="9" y="81"/>
                    <a:pt x="1" y="108"/>
                    <a:pt x="9" y="117"/>
                  </a:cubicBezTo>
                  <a:cubicBezTo>
                    <a:pt x="9" y="134"/>
                    <a:pt x="18" y="143"/>
                    <a:pt x="36" y="152"/>
                  </a:cubicBezTo>
                  <a:cubicBezTo>
                    <a:pt x="45" y="161"/>
                    <a:pt x="45" y="161"/>
                    <a:pt x="54" y="161"/>
                  </a:cubicBezTo>
                  <a:lnTo>
                    <a:pt x="81" y="161"/>
                  </a:lnTo>
                  <a:cubicBezTo>
                    <a:pt x="117" y="152"/>
                    <a:pt x="152" y="134"/>
                    <a:pt x="179" y="125"/>
                  </a:cubicBezTo>
                  <a:cubicBezTo>
                    <a:pt x="188" y="117"/>
                    <a:pt x="197" y="117"/>
                    <a:pt x="206" y="108"/>
                  </a:cubicBezTo>
                  <a:cubicBezTo>
                    <a:pt x="206" y="108"/>
                    <a:pt x="215" y="99"/>
                    <a:pt x="215" y="99"/>
                  </a:cubicBezTo>
                  <a:cubicBezTo>
                    <a:pt x="224" y="81"/>
                    <a:pt x="232" y="63"/>
                    <a:pt x="224" y="45"/>
                  </a:cubicBezTo>
                  <a:cubicBezTo>
                    <a:pt x="215" y="36"/>
                    <a:pt x="206" y="18"/>
                    <a:pt x="197" y="9"/>
                  </a:cubicBezTo>
                  <a:lnTo>
                    <a:pt x="17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1264;p32">
              <a:extLst>
                <a:ext uri="{FF2B5EF4-FFF2-40B4-BE49-F238E27FC236}">
                  <a16:creationId xmlns:a16="http://schemas.microsoft.com/office/drawing/2014/main" xmlns="" id="{276319C3-D9B4-45EF-8C57-BB3F318DA74E}"/>
                </a:ext>
              </a:extLst>
            </p:cNvPr>
            <p:cNvSpPr/>
            <p:nvPr/>
          </p:nvSpPr>
          <p:spPr>
            <a:xfrm>
              <a:off x="4413495" y="4484556"/>
              <a:ext cx="17153" cy="13959"/>
            </a:xfrm>
            <a:custGeom>
              <a:avLst/>
              <a:gdLst/>
              <a:ahLst/>
              <a:cxnLst/>
              <a:rect l="l" t="t" r="r" b="b"/>
              <a:pathLst>
                <a:path w="188" h="153" extrusionOk="0">
                  <a:moveTo>
                    <a:pt x="125" y="0"/>
                  </a:moveTo>
                  <a:cubicBezTo>
                    <a:pt x="116" y="9"/>
                    <a:pt x="98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lnTo>
                    <a:pt x="89" y="9"/>
                  </a:lnTo>
                  <a:cubicBezTo>
                    <a:pt x="71" y="27"/>
                    <a:pt x="54" y="36"/>
                    <a:pt x="36" y="45"/>
                  </a:cubicBezTo>
                  <a:cubicBezTo>
                    <a:pt x="27" y="45"/>
                    <a:pt x="18" y="54"/>
                    <a:pt x="18" y="54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7"/>
                  </a:cubicBezTo>
                  <a:cubicBezTo>
                    <a:pt x="0" y="107"/>
                    <a:pt x="9" y="116"/>
                    <a:pt x="9" y="125"/>
                  </a:cubicBezTo>
                  <a:cubicBezTo>
                    <a:pt x="9" y="134"/>
                    <a:pt x="18" y="134"/>
                    <a:pt x="18" y="134"/>
                  </a:cubicBezTo>
                  <a:cubicBezTo>
                    <a:pt x="27" y="143"/>
                    <a:pt x="36" y="152"/>
                    <a:pt x="45" y="152"/>
                  </a:cubicBezTo>
                  <a:lnTo>
                    <a:pt x="116" y="152"/>
                  </a:lnTo>
                  <a:cubicBezTo>
                    <a:pt x="125" y="134"/>
                    <a:pt x="143" y="125"/>
                    <a:pt x="152" y="116"/>
                  </a:cubicBezTo>
                  <a:lnTo>
                    <a:pt x="152" y="116"/>
                  </a:lnTo>
                  <a:cubicBezTo>
                    <a:pt x="152" y="116"/>
                    <a:pt x="152" y="116"/>
                    <a:pt x="152" y="116"/>
                  </a:cubicBezTo>
                  <a:cubicBezTo>
                    <a:pt x="161" y="116"/>
                    <a:pt x="170" y="107"/>
                    <a:pt x="170" y="107"/>
                  </a:cubicBezTo>
                  <a:cubicBezTo>
                    <a:pt x="178" y="99"/>
                    <a:pt x="178" y="90"/>
                    <a:pt x="187" y="81"/>
                  </a:cubicBezTo>
                  <a:cubicBezTo>
                    <a:pt x="187" y="72"/>
                    <a:pt x="187" y="63"/>
                    <a:pt x="187" y="54"/>
                  </a:cubicBezTo>
                  <a:cubicBezTo>
                    <a:pt x="187" y="54"/>
                    <a:pt x="178" y="45"/>
                    <a:pt x="178" y="36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61" y="18"/>
                    <a:pt x="152" y="9"/>
                    <a:pt x="143" y="9"/>
                  </a:cubicBezTo>
                  <a:cubicBezTo>
                    <a:pt x="134" y="9"/>
                    <a:pt x="125" y="9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1265;p32">
              <a:extLst>
                <a:ext uri="{FF2B5EF4-FFF2-40B4-BE49-F238E27FC236}">
                  <a16:creationId xmlns:a16="http://schemas.microsoft.com/office/drawing/2014/main" xmlns="" id="{F2DC830C-AD2C-4736-B208-E84DB48664CD}"/>
                </a:ext>
              </a:extLst>
            </p:cNvPr>
            <p:cNvSpPr/>
            <p:nvPr/>
          </p:nvSpPr>
          <p:spPr>
            <a:xfrm>
              <a:off x="4410210" y="4530084"/>
              <a:ext cx="17974" cy="16423"/>
            </a:xfrm>
            <a:custGeom>
              <a:avLst/>
              <a:gdLst/>
              <a:ahLst/>
              <a:cxnLst/>
              <a:rect l="l" t="t" r="r" b="b"/>
              <a:pathLst>
                <a:path w="197" h="180" extrusionOk="0">
                  <a:moveTo>
                    <a:pt x="134" y="1"/>
                  </a:moveTo>
                  <a:cubicBezTo>
                    <a:pt x="125" y="1"/>
                    <a:pt x="116" y="1"/>
                    <a:pt x="107" y="10"/>
                  </a:cubicBezTo>
                  <a:cubicBezTo>
                    <a:pt x="81" y="28"/>
                    <a:pt x="54" y="46"/>
                    <a:pt x="27" y="63"/>
                  </a:cubicBezTo>
                  <a:cubicBezTo>
                    <a:pt x="18" y="72"/>
                    <a:pt x="18" y="72"/>
                    <a:pt x="9" y="81"/>
                  </a:cubicBezTo>
                  <a:cubicBezTo>
                    <a:pt x="9" y="90"/>
                    <a:pt x="0" y="99"/>
                    <a:pt x="0" y="108"/>
                  </a:cubicBezTo>
                  <a:cubicBezTo>
                    <a:pt x="0" y="108"/>
                    <a:pt x="0" y="117"/>
                    <a:pt x="0" y="126"/>
                  </a:cubicBezTo>
                  <a:cubicBezTo>
                    <a:pt x="0" y="135"/>
                    <a:pt x="0" y="144"/>
                    <a:pt x="9" y="153"/>
                  </a:cubicBezTo>
                  <a:cubicBezTo>
                    <a:pt x="18" y="162"/>
                    <a:pt x="27" y="179"/>
                    <a:pt x="45" y="179"/>
                  </a:cubicBezTo>
                  <a:lnTo>
                    <a:pt x="63" y="179"/>
                  </a:lnTo>
                  <a:cubicBezTo>
                    <a:pt x="72" y="179"/>
                    <a:pt x="81" y="179"/>
                    <a:pt x="90" y="170"/>
                  </a:cubicBezTo>
                  <a:cubicBezTo>
                    <a:pt x="116" y="153"/>
                    <a:pt x="143" y="135"/>
                    <a:pt x="170" y="117"/>
                  </a:cubicBezTo>
                  <a:cubicBezTo>
                    <a:pt x="179" y="108"/>
                    <a:pt x="179" y="108"/>
                    <a:pt x="188" y="99"/>
                  </a:cubicBezTo>
                  <a:cubicBezTo>
                    <a:pt x="188" y="90"/>
                    <a:pt x="197" y="90"/>
                    <a:pt x="197" y="81"/>
                  </a:cubicBezTo>
                  <a:cubicBezTo>
                    <a:pt x="197" y="72"/>
                    <a:pt x="197" y="63"/>
                    <a:pt x="197" y="54"/>
                  </a:cubicBezTo>
                  <a:cubicBezTo>
                    <a:pt x="197" y="46"/>
                    <a:pt x="197" y="37"/>
                    <a:pt x="188" y="28"/>
                  </a:cubicBezTo>
                  <a:cubicBezTo>
                    <a:pt x="179" y="19"/>
                    <a:pt x="170" y="10"/>
                    <a:pt x="1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1266;p32">
              <a:extLst>
                <a:ext uri="{FF2B5EF4-FFF2-40B4-BE49-F238E27FC236}">
                  <a16:creationId xmlns:a16="http://schemas.microsoft.com/office/drawing/2014/main" xmlns="" id="{2B014F6A-9104-4750-82E5-BD9A363329AE}"/>
                </a:ext>
              </a:extLst>
            </p:cNvPr>
            <p:cNvSpPr/>
            <p:nvPr/>
          </p:nvSpPr>
          <p:spPr>
            <a:xfrm>
              <a:off x="4378460" y="4492677"/>
              <a:ext cx="14781" cy="14781"/>
            </a:xfrm>
            <a:custGeom>
              <a:avLst/>
              <a:gdLst/>
              <a:ahLst/>
              <a:cxnLst/>
              <a:rect l="l" t="t" r="r" b="b"/>
              <a:pathLst>
                <a:path w="162" h="162" extrusionOk="0">
                  <a:moveTo>
                    <a:pt x="99" y="1"/>
                  </a:moveTo>
                  <a:lnTo>
                    <a:pt x="81" y="10"/>
                  </a:lnTo>
                  <a:cubicBezTo>
                    <a:pt x="72" y="10"/>
                    <a:pt x="63" y="18"/>
                    <a:pt x="54" y="18"/>
                  </a:cubicBezTo>
                  <a:cubicBezTo>
                    <a:pt x="45" y="36"/>
                    <a:pt x="27" y="45"/>
                    <a:pt x="18" y="63"/>
                  </a:cubicBezTo>
                  <a:cubicBezTo>
                    <a:pt x="9" y="63"/>
                    <a:pt x="9" y="72"/>
                    <a:pt x="0" y="81"/>
                  </a:cubicBezTo>
                  <a:cubicBezTo>
                    <a:pt x="0" y="90"/>
                    <a:pt x="0" y="99"/>
                    <a:pt x="0" y="108"/>
                  </a:cubicBezTo>
                  <a:cubicBezTo>
                    <a:pt x="0" y="117"/>
                    <a:pt x="0" y="117"/>
                    <a:pt x="0" y="125"/>
                  </a:cubicBezTo>
                  <a:cubicBezTo>
                    <a:pt x="9" y="134"/>
                    <a:pt x="9" y="143"/>
                    <a:pt x="18" y="143"/>
                  </a:cubicBezTo>
                  <a:lnTo>
                    <a:pt x="27" y="161"/>
                  </a:lnTo>
                  <a:lnTo>
                    <a:pt x="72" y="161"/>
                  </a:lnTo>
                  <a:cubicBezTo>
                    <a:pt x="90" y="161"/>
                    <a:pt x="99" y="152"/>
                    <a:pt x="99" y="143"/>
                  </a:cubicBezTo>
                  <a:cubicBezTo>
                    <a:pt x="116" y="134"/>
                    <a:pt x="125" y="125"/>
                    <a:pt x="143" y="108"/>
                  </a:cubicBezTo>
                  <a:cubicBezTo>
                    <a:pt x="143" y="99"/>
                    <a:pt x="152" y="99"/>
                    <a:pt x="152" y="90"/>
                  </a:cubicBezTo>
                  <a:cubicBezTo>
                    <a:pt x="161" y="81"/>
                    <a:pt x="161" y="72"/>
                    <a:pt x="161" y="63"/>
                  </a:cubicBezTo>
                  <a:cubicBezTo>
                    <a:pt x="161" y="54"/>
                    <a:pt x="161" y="45"/>
                    <a:pt x="152" y="45"/>
                  </a:cubicBezTo>
                  <a:cubicBezTo>
                    <a:pt x="152" y="36"/>
                    <a:pt x="143" y="27"/>
                    <a:pt x="143" y="18"/>
                  </a:cubicBezTo>
                  <a:cubicBezTo>
                    <a:pt x="134" y="18"/>
                    <a:pt x="134" y="18"/>
                    <a:pt x="125" y="10"/>
                  </a:cubicBezTo>
                  <a:cubicBezTo>
                    <a:pt x="116" y="10"/>
                    <a:pt x="108" y="1"/>
                    <a:pt x="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1267;p32">
              <a:extLst>
                <a:ext uri="{FF2B5EF4-FFF2-40B4-BE49-F238E27FC236}">
                  <a16:creationId xmlns:a16="http://schemas.microsoft.com/office/drawing/2014/main" xmlns="" id="{BBFB2463-C875-4993-A17D-E8597B337BFC}"/>
                </a:ext>
              </a:extLst>
            </p:cNvPr>
            <p:cNvSpPr/>
            <p:nvPr/>
          </p:nvSpPr>
          <p:spPr>
            <a:xfrm>
              <a:off x="4406105" y="4581359"/>
              <a:ext cx="18795" cy="18886"/>
            </a:xfrm>
            <a:custGeom>
              <a:avLst/>
              <a:gdLst/>
              <a:ahLst/>
              <a:cxnLst/>
              <a:rect l="l" t="t" r="r" b="b"/>
              <a:pathLst>
                <a:path w="206" h="207" extrusionOk="0">
                  <a:moveTo>
                    <a:pt x="144" y="1"/>
                  </a:moveTo>
                  <a:cubicBezTo>
                    <a:pt x="126" y="1"/>
                    <a:pt x="117" y="10"/>
                    <a:pt x="99" y="19"/>
                  </a:cubicBezTo>
                  <a:cubicBezTo>
                    <a:pt x="72" y="46"/>
                    <a:pt x="45" y="72"/>
                    <a:pt x="19" y="99"/>
                  </a:cubicBezTo>
                  <a:cubicBezTo>
                    <a:pt x="10" y="108"/>
                    <a:pt x="1" y="126"/>
                    <a:pt x="1" y="144"/>
                  </a:cubicBezTo>
                  <a:cubicBezTo>
                    <a:pt x="1" y="153"/>
                    <a:pt x="10" y="162"/>
                    <a:pt x="10" y="162"/>
                  </a:cubicBezTo>
                  <a:cubicBezTo>
                    <a:pt x="10" y="170"/>
                    <a:pt x="19" y="179"/>
                    <a:pt x="19" y="188"/>
                  </a:cubicBezTo>
                  <a:cubicBezTo>
                    <a:pt x="36" y="197"/>
                    <a:pt x="54" y="206"/>
                    <a:pt x="63" y="206"/>
                  </a:cubicBezTo>
                  <a:cubicBezTo>
                    <a:pt x="81" y="206"/>
                    <a:pt x="99" y="197"/>
                    <a:pt x="108" y="188"/>
                  </a:cubicBezTo>
                  <a:cubicBezTo>
                    <a:pt x="135" y="162"/>
                    <a:pt x="161" y="135"/>
                    <a:pt x="188" y="108"/>
                  </a:cubicBezTo>
                  <a:cubicBezTo>
                    <a:pt x="197" y="99"/>
                    <a:pt x="206" y="81"/>
                    <a:pt x="206" y="63"/>
                  </a:cubicBezTo>
                  <a:cubicBezTo>
                    <a:pt x="206" y="55"/>
                    <a:pt x="206" y="46"/>
                    <a:pt x="197" y="37"/>
                  </a:cubicBezTo>
                  <a:cubicBezTo>
                    <a:pt x="197" y="37"/>
                    <a:pt x="197" y="28"/>
                    <a:pt x="188" y="19"/>
                  </a:cubicBezTo>
                  <a:cubicBezTo>
                    <a:pt x="179" y="10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" name="Google Shape;1268;p32">
              <a:extLst>
                <a:ext uri="{FF2B5EF4-FFF2-40B4-BE49-F238E27FC236}">
                  <a16:creationId xmlns:a16="http://schemas.microsoft.com/office/drawing/2014/main" xmlns="" id="{D5C02C0A-2D60-4769-B7D3-4D2C83221591}"/>
                </a:ext>
              </a:extLst>
            </p:cNvPr>
            <p:cNvSpPr/>
            <p:nvPr/>
          </p:nvSpPr>
          <p:spPr>
            <a:xfrm>
              <a:off x="4467963" y="4583275"/>
              <a:ext cx="21258" cy="16697"/>
            </a:xfrm>
            <a:custGeom>
              <a:avLst/>
              <a:gdLst/>
              <a:ahLst/>
              <a:cxnLst/>
              <a:rect l="l" t="t" r="r" b="b"/>
              <a:pathLst>
                <a:path w="233" h="183" extrusionOk="0">
                  <a:moveTo>
                    <a:pt x="157" y="0"/>
                  </a:moveTo>
                  <a:cubicBezTo>
                    <a:pt x="150" y="0"/>
                    <a:pt x="144" y="2"/>
                    <a:pt x="135" y="7"/>
                  </a:cubicBezTo>
                  <a:cubicBezTo>
                    <a:pt x="99" y="25"/>
                    <a:pt x="72" y="51"/>
                    <a:pt x="36" y="69"/>
                  </a:cubicBezTo>
                  <a:cubicBezTo>
                    <a:pt x="28" y="78"/>
                    <a:pt x="10" y="87"/>
                    <a:pt x="10" y="105"/>
                  </a:cubicBezTo>
                  <a:cubicBezTo>
                    <a:pt x="1" y="123"/>
                    <a:pt x="10" y="141"/>
                    <a:pt x="19" y="149"/>
                  </a:cubicBezTo>
                  <a:cubicBezTo>
                    <a:pt x="28" y="167"/>
                    <a:pt x="36" y="176"/>
                    <a:pt x="54" y="176"/>
                  </a:cubicBezTo>
                  <a:cubicBezTo>
                    <a:pt x="63" y="181"/>
                    <a:pt x="70" y="183"/>
                    <a:pt x="77" y="183"/>
                  </a:cubicBezTo>
                  <a:cubicBezTo>
                    <a:pt x="83" y="183"/>
                    <a:pt x="90" y="181"/>
                    <a:pt x="99" y="176"/>
                  </a:cubicBezTo>
                  <a:lnTo>
                    <a:pt x="197" y="114"/>
                  </a:lnTo>
                  <a:cubicBezTo>
                    <a:pt x="206" y="105"/>
                    <a:pt x="224" y="96"/>
                    <a:pt x="224" y="78"/>
                  </a:cubicBezTo>
                  <a:cubicBezTo>
                    <a:pt x="233" y="60"/>
                    <a:pt x="224" y="42"/>
                    <a:pt x="215" y="34"/>
                  </a:cubicBezTo>
                  <a:cubicBezTo>
                    <a:pt x="206" y="16"/>
                    <a:pt x="197" y="7"/>
                    <a:pt x="179" y="7"/>
                  </a:cubicBezTo>
                  <a:cubicBezTo>
                    <a:pt x="170" y="2"/>
                    <a:pt x="164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" name="Google Shape;1269;p32">
              <a:extLst>
                <a:ext uri="{FF2B5EF4-FFF2-40B4-BE49-F238E27FC236}">
                  <a16:creationId xmlns:a16="http://schemas.microsoft.com/office/drawing/2014/main" xmlns="" id="{0DF6FCE8-F1E7-485A-87CB-EA0592587945}"/>
                </a:ext>
              </a:extLst>
            </p:cNvPr>
            <p:cNvSpPr/>
            <p:nvPr/>
          </p:nvSpPr>
          <p:spPr>
            <a:xfrm>
              <a:off x="4491594" y="4656264"/>
              <a:ext cx="18795" cy="19616"/>
            </a:xfrm>
            <a:custGeom>
              <a:avLst/>
              <a:gdLst/>
              <a:ahLst/>
              <a:cxnLst/>
              <a:rect l="l" t="t" r="r" b="b"/>
              <a:pathLst>
                <a:path w="206" h="215" extrusionOk="0">
                  <a:moveTo>
                    <a:pt x="143" y="1"/>
                  </a:moveTo>
                  <a:cubicBezTo>
                    <a:pt x="125" y="1"/>
                    <a:pt x="108" y="1"/>
                    <a:pt x="99" y="19"/>
                  </a:cubicBezTo>
                  <a:cubicBezTo>
                    <a:pt x="72" y="45"/>
                    <a:pt x="45" y="81"/>
                    <a:pt x="18" y="117"/>
                  </a:cubicBezTo>
                  <a:cubicBezTo>
                    <a:pt x="18" y="117"/>
                    <a:pt x="9" y="126"/>
                    <a:pt x="9" y="135"/>
                  </a:cubicBezTo>
                  <a:cubicBezTo>
                    <a:pt x="0" y="143"/>
                    <a:pt x="0" y="152"/>
                    <a:pt x="0" y="161"/>
                  </a:cubicBezTo>
                  <a:cubicBezTo>
                    <a:pt x="0" y="170"/>
                    <a:pt x="9" y="188"/>
                    <a:pt x="18" y="197"/>
                  </a:cubicBezTo>
                  <a:cubicBezTo>
                    <a:pt x="36" y="215"/>
                    <a:pt x="45" y="215"/>
                    <a:pt x="63" y="215"/>
                  </a:cubicBezTo>
                  <a:cubicBezTo>
                    <a:pt x="81" y="215"/>
                    <a:pt x="99" y="215"/>
                    <a:pt x="108" y="197"/>
                  </a:cubicBezTo>
                  <a:lnTo>
                    <a:pt x="188" y="99"/>
                  </a:lnTo>
                  <a:cubicBezTo>
                    <a:pt x="188" y="99"/>
                    <a:pt x="197" y="90"/>
                    <a:pt x="197" y="81"/>
                  </a:cubicBezTo>
                  <a:cubicBezTo>
                    <a:pt x="197" y="72"/>
                    <a:pt x="206" y="72"/>
                    <a:pt x="206" y="63"/>
                  </a:cubicBezTo>
                  <a:cubicBezTo>
                    <a:pt x="206" y="45"/>
                    <a:pt x="197" y="27"/>
                    <a:pt x="188" y="19"/>
                  </a:cubicBezTo>
                  <a:cubicBezTo>
                    <a:pt x="170" y="10"/>
                    <a:pt x="161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" name="Google Shape;1270;p32">
              <a:extLst>
                <a:ext uri="{FF2B5EF4-FFF2-40B4-BE49-F238E27FC236}">
                  <a16:creationId xmlns:a16="http://schemas.microsoft.com/office/drawing/2014/main" xmlns="" id="{DE5DB915-AEF1-473B-86F4-2A165320D6F6}"/>
                </a:ext>
              </a:extLst>
            </p:cNvPr>
            <p:cNvSpPr/>
            <p:nvPr/>
          </p:nvSpPr>
          <p:spPr>
            <a:xfrm>
              <a:off x="4502177" y="4615208"/>
              <a:ext cx="15510" cy="18339"/>
            </a:xfrm>
            <a:custGeom>
              <a:avLst/>
              <a:gdLst/>
              <a:ahLst/>
              <a:cxnLst/>
              <a:rect l="l" t="t" r="r" b="b"/>
              <a:pathLst>
                <a:path w="170" h="201" extrusionOk="0">
                  <a:moveTo>
                    <a:pt x="105" y="1"/>
                  </a:moveTo>
                  <a:cubicBezTo>
                    <a:pt x="100" y="1"/>
                    <a:pt x="95" y="2"/>
                    <a:pt x="90" y="5"/>
                  </a:cubicBezTo>
                  <a:cubicBezTo>
                    <a:pt x="72" y="14"/>
                    <a:pt x="63" y="23"/>
                    <a:pt x="54" y="31"/>
                  </a:cubicBezTo>
                  <a:cubicBezTo>
                    <a:pt x="36" y="58"/>
                    <a:pt x="27" y="85"/>
                    <a:pt x="9" y="112"/>
                  </a:cubicBezTo>
                  <a:cubicBezTo>
                    <a:pt x="9" y="121"/>
                    <a:pt x="9" y="121"/>
                    <a:pt x="9" y="130"/>
                  </a:cubicBezTo>
                  <a:cubicBezTo>
                    <a:pt x="0" y="138"/>
                    <a:pt x="0" y="147"/>
                    <a:pt x="9" y="156"/>
                  </a:cubicBezTo>
                  <a:cubicBezTo>
                    <a:pt x="9" y="165"/>
                    <a:pt x="9" y="174"/>
                    <a:pt x="18" y="174"/>
                  </a:cubicBezTo>
                  <a:cubicBezTo>
                    <a:pt x="18" y="183"/>
                    <a:pt x="27" y="192"/>
                    <a:pt x="36" y="192"/>
                  </a:cubicBezTo>
                  <a:cubicBezTo>
                    <a:pt x="45" y="201"/>
                    <a:pt x="63" y="201"/>
                    <a:pt x="81" y="201"/>
                  </a:cubicBezTo>
                  <a:cubicBezTo>
                    <a:pt x="99" y="192"/>
                    <a:pt x="108" y="183"/>
                    <a:pt x="116" y="174"/>
                  </a:cubicBezTo>
                  <a:cubicBezTo>
                    <a:pt x="134" y="147"/>
                    <a:pt x="143" y="121"/>
                    <a:pt x="161" y="94"/>
                  </a:cubicBezTo>
                  <a:cubicBezTo>
                    <a:pt x="161" y="85"/>
                    <a:pt x="161" y="76"/>
                    <a:pt x="161" y="76"/>
                  </a:cubicBezTo>
                  <a:cubicBezTo>
                    <a:pt x="170" y="67"/>
                    <a:pt x="170" y="58"/>
                    <a:pt x="161" y="49"/>
                  </a:cubicBezTo>
                  <a:cubicBezTo>
                    <a:pt x="161" y="40"/>
                    <a:pt x="161" y="31"/>
                    <a:pt x="152" y="23"/>
                  </a:cubicBezTo>
                  <a:cubicBezTo>
                    <a:pt x="152" y="23"/>
                    <a:pt x="143" y="14"/>
                    <a:pt x="134" y="14"/>
                  </a:cubicBezTo>
                  <a:cubicBezTo>
                    <a:pt x="128" y="7"/>
                    <a:pt x="117" y="1"/>
                    <a:pt x="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" name="Google Shape;1271;p32">
              <a:extLst>
                <a:ext uri="{FF2B5EF4-FFF2-40B4-BE49-F238E27FC236}">
                  <a16:creationId xmlns:a16="http://schemas.microsoft.com/office/drawing/2014/main" xmlns="" id="{B697CCF8-F8A0-40FD-A502-89D8B9A03CE8}"/>
                </a:ext>
              </a:extLst>
            </p:cNvPr>
            <p:cNvSpPr/>
            <p:nvPr/>
          </p:nvSpPr>
          <p:spPr>
            <a:xfrm>
              <a:off x="4452544" y="4629441"/>
              <a:ext cx="16332" cy="12865"/>
            </a:xfrm>
            <a:custGeom>
              <a:avLst/>
              <a:gdLst/>
              <a:ahLst/>
              <a:cxnLst/>
              <a:rect l="l" t="t" r="r" b="b"/>
              <a:pathLst>
                <a:path w="179" h="141" extrusionOk="0">
                  <a:moveTo>
                    <a:pt x="107" y="0"/>
                  </a:moveTo>
                  <a:cubicBezTo>
                    <a:pt x="81" y="9"/>
                    <a:pt x="63" y="9"/>
                    <a:pt x="45" y="18"/>
                  </a:cubicBezTo>
                  <a:cubicBezTo>
                    <a:pt x="36" y="18"/>
                    <a:pt x="27" y="27"/>
                    <a:pt x="27" y="27"/>
                  </a:cubicBezTo>
                  <a:cubicBezTo>
                    <a:pt x="18" y="36"/>
                    <a:pt x="9" y="45"/>
                    <a:pt x="9" y="45"/>
                  </a:cubicBezTo>
                  <a:cubicBezTo>
                    <a:pt x="0" y="54"/>
                    <a:pt x="0" y="63"/>
                    <a:pt x="0" y="72"/>
                  </a:cubicBezTo>
                  <a:cubicBezTo>
                    <a:pt x="0" y="81"/>
                    <a:pt x="0" y="90"/>
                    <a:pt x="0" y="98"/>
                  </a:cubicBezTo>
                  <a:cubicBezTo>
                    <a:pt x="9" y="98"/>
                    <a:pt x="9" y="107"/>
                    <a:pt x="9" y="107"/>
                  </a:cubicBezTo>
                  <a:cubicBezTo>
                    <a:pt x="18" y="116"/>
                    <a:pt x="18" y="125"/>
                    <a:pt x="27" y="134"/>
                  </a:cubicBezTo>
                  <a:lnTo>
                    <a:pt x="45" y="134"/>
                  </a:lnTo>
                  <a:cubicBezTo>
                    <a:pt x="49" y="139"/>
                    <a:pt x="56" y="141"/>
                    <a:pt x="63" y="141"/>
                  </a:cubicBezTo>
                  <a:cubicBezTo>
                    <a:pt x="69" y="141"/>
                    <a:pt x="76" y="139"/>
                    <a:pt x="81" y="134"/>
                  </a:cubicBezTo>
                  <a:cubicBezTo>
                    <a:pt x="98" y="134"/>
                    <a:pt x="116" y="125"/>
                    <a:pt x="134" y="116"/>
                  </a:cubicBezTo>
                  <a:cubicBezTo>
                    <a:pt x="143" y="116"/>
                    <a:pt x="152" y="116"/>
                    <a:pt x="161" y="107"/>
                  </a:cubicBezTo>
                  <a:cubicBezTo>
                    <a:pt x="161" y="107"/>
                    <a:pt x="170" y="98"/>
                    <a:pt x="170" y="90"/>
                  </a:cubicBezTo>
                  <a:cubicBezTo>
                    <a:pt x="179" y="81"/>
                    <a:pt x="179" y="72"/>
                    <a:pt x="179" y="72"/>
                  </a:cubicBezTo>
                  <a:cubicBezTo>
                    <a:pt x="179" y="63"/>
                    <a:pt x="179" y="54"/>
                    <a:pt x="179" y="45"/>
                  </a:cubicBezTo>
                  <a:cubicBezTo>
                    <a:pt x="179" y="36"/>
                    <a:pt x="179" y="36"/>
                    <a:pt x="170" y="27"/>
                  </a:cubicBezTo>
                  <a:cubicBezTo>
                    <a:pt x="170" y="18"/>
                    <a:pt x="161" y="9"/>
                    <a:pt x="152" y="9"/>
                  </a:cubicBezTo>
                  <a:cubicBezTo>
                    <a:pt x="143" y="0"/>
                    <a:pt x="143" y="0"/>
                    <a:pt x="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" name="Google Shape;1272;p32">
              <a:extLst>
                <a:ext uri="{FF2B5EF4-FFF2-40B4-BE49-F238E27FC236}">
                  <a16:creationId xmlns:a16="http://schemas.microsoft.com/office/drawing/2014/main" xmlns="" id="{4DA952F7-48B6-4C57-9D79-78F419271416}"/>
                </a:ext>
              </a:extLst>
            </p:cNvPr>
            <p:cNvSpPr/>
            <p:nvPr/>
          </p:nvSpPr>
          <p:spPr>
            <a:xfrm>
              <a:off x="4711383" y="4721407"/>
              <a:ext cx="13047" cy="22080"/>
            </a:xfrm>
            <a:custGeom>
              <a:avLst/>
              <a:gdLst/>
              <a:ahLst/>
              <a:cxnLst/>
              <a:rect l="l" t="t" r="r" b="b"/>
              <a:pathLst>
                <a:path w="143" h="242" extrusionOk="0">
                  <a:moveTo>
                    <a:pt x="98" y="0"/>
                  </a:moveTo>
                  <a:cubicBezTo>
                    <a:pt x="89" y="0"/>
                    <a:pt x="72" y="0"/>
                    <a:pt x="54" y="9"/>
                  </a:cubicBezTo>
                  <a:cubicBezTo>
                    <a:pt x="45" y="18"/>
                    <a:pt x="27" y="36"/>
                    <a:pt x="27" y="45"/>
                  </a:cubicBezTo>
                  <a:cubicBezTo>
                    <a:pt x="18" y="90"/>
                    <a:pt x="9" y="125"/>
                    <a:pt x="9" y="161"/>
                  </a:cubicBezTo>
                  <a:cubicBezTo>
                    <a:pt x="0" y="170"/>
                    <a:pt x="0" y="179"/>
                    <a:pt x="9" y="188"/>
                  </a:cubicBezTo>
                  <a:cubicBezTo>
                    <a:pt x="9" y="197"/>
                    <a:pt x="9" y="206"/>
                    <a:pt x="9" y="214"/>
                  </a:cubicBezTo>
                  <a:cubicBezTo>
                    <a:pt x="18" y="223"/>
                    <a:pt x="36" y="232"/>
                    <a:pt x="54" y="241"/>
                  </a:cubicBezTo>
                  <a:cubicBezTo>
                    <a:pt x="63" y="241"/>
                    <a:pt x="80" y="241"/>
                    <a:pt x="98" y="232"/>
                  </a:cubicBezTo>
                  <a:cubicBezTo>
                    <a:pt x="107" y="223"/>
                    <a:pt x="125" y="214"/>
                    <a:pt x="125" y="197"/>
                  </a:cubicBezTo>
                  <a:cubicBezTo>
                    <a:pt x="134" y="161"/>
                    <a:pt x="134" y="116"/>
                    <a:pt x="143" y="81"/>
                  </a:cubicBezTo>
                  <a:cubicBezTo>
                    <a:pt x="143" y="72"/>
                    <a:pt x="143" y="63"/>
                    <a:pt x="143" y="54"/>
                  </a:cubicBezTo>
                  <a:cubicBezTo>
                    <a:pt x="143" y="45"/>
                    <a:pt x="143" y="36"/>
                    <a:pt x="134" y="36"/>
                  </a:cubicBezTo>
                  <a:cubicBezTo>
                    <a:pt x="134" y="18"/>
                    <a:pt x="116" y="9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" name="Google Shape;1273;p32">
              <a:extLst>
                <a:ext uri="{FF2B5EF4-FFF2-40B4-BE49-F238E27FC236}">
                  <a16:creationId xmlns:a16="http://schemas.microsoft.com/office/drawing/2014/main" xmlns="" id="{F7C5CC56-E7A8-455A-88AC-594657912B34}"/>
                </a:ext>
              </a:extLst>
            </p:cNvPr>
            <p:cNvSpPr/>
            <p:nvPr/>
          </p:nvSpPr>
          <p:spPr>
            <a:xfrm>
              <a:off x="4471248" y="3553849"/>
              <a:ext cx="30200" cy="32389"/>
            </a:xfrm>
            <a:custGeom>
              <a:avLst/>
              <a:gdLst/>
              <a:ahLst/>
              <a:cxnLst/>
              <a:rect l="l" t="t" r="r" b="b"/>
              <a:pathLst>
                <a:path w="331" h="355" extrusionOk="0">
                  <a:moveTo>
                    <a:pt x="67" y="0"/>
                  </a:moveTo>
                  <a:cubicBezTo>
                    <a:pt x="52" y="0"/>
                    <a:pt x="36" y="5"/>
                    <a:pt x="27" y="14"/>
                  </a:cubicBezTo>
                  <a:cubicBezTo>
                    <a:pt x="0" y="40"/>
                    <a:pt x="0" y="76"/>
                    <a:pt x="27" y="103"/>
                  </a:cubicBezTo>
                  <a:cubicBezTo>
                    <a:pt x="90" y="183"/>
                    <a:pt x="152" y="254"/>
                    <a:pt x="223" y="335"/>
                  </a:cubicBezTo>
                  <a:cubicBezTo>
                    <a:pt x="232" y="348"/>
                    <a:pt x="248" y="355"/>
                    <a:pt x="264" y="355"/>
                  </a:cubicBezTo>
                  <a:cubicBezTo>
                    <a:pt x="279" y="355"/>
                    <a:pt x="295" y="348"/>
                    <a:pt x="304" y="335"/>
                  </a:cubicBezTo>
                  <a:cubicBezTo>
                    <a:pt x="331" y="308"/>
                    <a:pt x="331" y="272"/>
                    <a:pt x="304" y="246"/>
                  </a:cubicBezTo>
                  <a:lnTo>
                    <a:pt x="108" y="14"/>
                  </a:lnTo>
                  <a:cubicBezTo>
                    <a:pt x="99" y="5"/>
                    <a:pt x="83" y="0"/>
                    <a:pt x="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" name="Google Shape;1274;p32">
              <a:extLst>
                <a:ext uri="{FF2B5EF4-FFF2-40B4-BE49-F238E27FC236}">
                  <a16:creationId xmlns:a16="http://schemas.microsoft.com/office/drawing/2014/main" xmlns="" id="{D0153D68-284E-4FA5-8A3F-310F8908422F}"/>
                </a:ext>
              </a:extLst>
            </p:cNvPr>
            <p:cNvSpPr/>
            <p:nvPr/>
          </p:nvSpPr>
          <p:spPr>
            <a:xfrm>
              <a:off x="4581097" y="3422376"/>
              <a:ext cx="28649" cy="27006"/>
            </a:xfrm>
            <a:custGeom>
              <a:avLst/>
              <a:gdLst/>
              <a:ahLst/>
              <a:cxnLst/>
              <a:rect l="l" t="t" r="r" b="b"/>
              <a:pathLst>
                <a:path w="314" h="296" extrusionOk="0">
                  <a:moveTo>
                    <a:pt x="68" y="0"/>
                  </a:moveTo>
                  <a:cubicBezTo>
                    <a:pt x="49" y="0"/>
                    <a:pt x="30" y="10"/>
                    <a:pt x="19" y="27"/>
                  </a:cubicBezTo>
                  <a:cubicBezTo>
                    <a:pt x="1" y="63"/>
                    <a:pt x="10" y="99"/>
                    <a:pt x="36" y="116"/>
                  </a:cubicBezTo>
                  <a:cubicBezTo>
                    <a:pt x="54" y="125"/>
                    <a:pt x="72" y="134"/>
                    <a:pt x="90" y="152"/>
                  </a:cubicBezTo>
                  <a:lnTo>
                    <a:pt x="81" y="143"/>
                  </a:lnTo>
                  <a:lnTo>
                    <a:pt x="81" y="143"/>
                  </a:lnTo>
                  <a:cubicBezTo>
                    <a:pt x="108" y="170"/>
                    <a:pt x="144" y="197"/>
                    <a:pt x="170" y="232"/>
                  </a:cubicBezTo>
                  <a:cubicBezTo>
                    <a:pt x="170" y="232"/>
                    <a:pt x="162" y="224"/>
                    <a:pt x="161" y="224"/>
                  </a:cubicBezTo>
                  <a:lnTo>
                    <a:pt x="161" y="224"/>
                  </a:lnTo>
                  <a:cubicBezTo>
                    <a:pt x="170" y="232"/>
                    <a:pt x="179" y="250"/>
                    <a:pt x="197" y="268"/>
                  </a:cubicBezTo>
                  <a:cubicBezTo>
                    <a:pt x="203" y="285"/>
                    <a:pt x="223" y="295"/>
                    <a:pt x="245" y="295"/>
                  </a:cubicBezTo>
                  <a:cubicBezTo>
                    <a:pt x="256" y="295"/>
                    <a:pt x="268" y="292"/>
                    <a:pt x="277" y="286"/>
                  </a:cubicBezTo>
                  <a:cubicBezTo>
                    <a:pt x="304" y="268"/>
                    <a:pt x="313" y="232"/>
                    <a:pt x="295" y="206"/>
                  </a:cubicBezTo>
                  <a:cubicBezTo>
                    <a:pt x="251" y="125"/>
                    <a:pt x="179" y="54"/>
                    <a:pt x="99" y="9"/>
                  </a:cubicBezTo>
                  <a:cubicBezTo>
                    <a:pt x="89" y="3"/>
                    <a:pt x="79" y="0"/>
                    <a:pt x="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" name="Google Shape;1275;p32">
              <a:extLst>
                <a:ext uri="{FF2B5EF4-FFF2-40B4-BE49-F238E27FC236}">
                  <a16:creationId xmlns:a16="http://schemas.microsoft.com/office/drawing/2014/main" xmlns="" id="{AB9AF82D-BD17-424A-A58C-F9BA48BDCC4E}"/>
                </a:ext>
              </a:extLst>
            </p:cNvPr>
            <p:cNvSpPr/>
            <p:nvPr/>
          </p:nvSpPr>
          <p:spPr>
            <a:xfrm>
              <a:off x="4658466" y="3420734"/>
              <a:ext cx="14689" cy="17974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8"/>
                    <a:pt x="0" y="27"/>
                    <a:pt x="0" y="45"/>
                  </a:cubicBezTo>
                  <a:cubicBezTo>
                    <a:pt x="0" y="45"/>
                    <a:pt x="0" y="54"/>
                    <a:pt x="0" y="63"/>
                  </a:cubicBezTo>
                  <a:cubicBezTo>
                    <a:pt x="0" y="72"/>
                    <a:pt x="0" y="81"/>
                    <a:pt x="9" y="90"/>
                  </a:cubicBezTo>
                  <a:lnTo>
                    <a:pt x="45" y="170"/>
                  </a:lnTo>
                  <a:cubicBezTo>
                    <a:pt x="45" y="179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34"/>
                  </a:cubicBezTo>
                  <a:cubicBezTo>
                    <a:pt x="161" y="126"/>
                    <a:pt x="152" y="117"/>
                    <a:pt x="152" y="108"/>
                  </a:cubicBezTo>
                  <a:cubicBezTo>
                    <a:pt x="134" y="81"/>
                    <a:pt x="125" y="54"/>
                    <a:pt x="107" y="27"/>
                  </a:cubicBezTo>
                  <a:cubicBezTo>
                    <a:pt x="107" y="18"/>
                    <a:pt x="98" y="18"/>
                    <a:pt x="98" y="10"/>
                  </a:cubicBezTo>
                  <a:cubicBezTo>
                    <a:pt x="90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" name="Google Shape;1276;p32">
              <a:extLst>
                <a:ext uri="{FF2B5EF4-FFF2-40B4-BE49-F238E27FC236}">
                  <a16:creationId xmlns:a16="http://schemas.microsoft.com/office/drawing/2014/main" xmlns="" id="{67B6E527-F593-4024-8612-ABB9D172DBD0}"/>
                </a:ext>
              </a:extLst>
            </p:cNvPr>
            <p:cNvSpPr/>
            <p:nvPr/>
          </p:nvSpPr>
          <p:spPr>
            <a:xfrm>
              <a:off x="4624252" y="3436244"/>
              <a:ext cx="13138" cy="13047"/>
            </a:xfrm>
            <a:custGeom>
              <a:avLst/>
              <a:gdLst/>
              <a:ahLst/>
              <a:cxnLst/>
              <a:rect l="l" t="t" r="r" b="b"/>
              <a:pathLst>
                <a:path w="144" h="143" extrusionOk="0">
                  <a:moveTo>
                    <a:pt x="63" y="0"/>
                  </a:moveTo>
                  <a:cubicBezTo>
                    <a:pt x="54" y="0"/>
                    <a:pt x="45" y="9"/>
                    <a:pt x="45" y="9"/>
                  </a:cubicBezTo>
                  <a:cubicBezTo>
                    <a:pt x="36" y="9"/>
                    <a:pt x="27" y="18"/>
                    <a:pt x="18" y="18"/>
                  </a:cubicBezTo>
                  <a:cubicBezTo>
                    <a:pt x="18" y="27"/>
                    <a:pt x="18" y="27"/>
                    <a:pt x="10" y="36"/>
                  </a:cubicBezTo>
                  <a:cubicBezTo>
                    <a:pt x="10" y="45"/>
                    <a:pt x="1" y="54"/>
                    <a:pt x="1" y="63"/>
                  </a:cubicBezTo>
                  <a:cubicBezTo>
                    <a:pt x="1" y="72"/>
                    <a:pt x="1" y="80"/>
                    <a:pt x="10" y="80"/>
                  </a:cubicBezTo>
                  <a:cubicBezTo>
                    <a:pt x="10" y="89"/>
                    <a:pt x="10" y="98"/>
                    <a:pt x="18" y="107"/>
                  </a:cubicBezTo>
                  <a:lnTo>
                    <a:pt x="36" y="125"/>
                  </a:lnTo>
                  <a:cubicBezTo>
                    <a:pt x="45" y="134"/>
                    <a:pt x="54" y="134"/>
                    <a:pt x="63" y="143"/>
                  </a:cubicBezTo>
                  <a:lnTo>
                    <a:pt x="108" y="143"/>
                  </a:lnTo>
                  <a:cubicBezTo>
                    <a:pt x="117" y="134"/>
                    <a:pt x="126" y="134"/>
                    <a:pt x="126" y="125"/>
                  </a:cubicBezTo>
                  <a:cubicBezTo>
                    <a:pt x="134" y="125"/>
                    <a:pt x="134" y="116"/>
                    <a:pt x="134" y="116"/>
                  </a:cubicBezTo>
                  <a:cubicBezTo>
                    <a:pt x="143" y="107"/>
                    <a:pt x="143" y="98"/>
                    <a:pt x="143" y="80"/>
                  </a:cubicBezTo>
                  <a:cubicBezTo>
                    <a:pt x="143" y="80"/>
                    <a:pt x="143" y="72"/>
                    <a:pt x="143" y="72"/>
                  </a:cubicBezTo>
                  <a:cubicBezTo>
                    <a:pt x="143" y="54"/>
                    <a:pt x="134" y="45"/>
                    <a:pt x="126" y="45"/>
                  </a:cubicBezTo>
                  <a:cubicBezTo>
                    <a:pt x="117" y="36"/>
                    <a:pt x="117" y="27"/>
                    <a:pt x="108" y="18"/>
                  </a:cubicBezTo>
                  <a:cubicBezTo>
                    <a:pt x="99" y="18"/>
                    <a:pt x="99" y="9"/>
                    <a:pt x="90" y="9"/>
                  </a:cubicBezTo>
                  <a:cubicBezTo>
                    <a:pt x="81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" name="Google Shape;1277;p32">
              <a:extLst>
                <a:ext uri="{FF2B5EF4-FFF2-40B4-BE49-F238E27FC236}">
                  <a16:creationId xmlns:a16="http://schemas.microsoft.com/office/drawing/2014/main" xmlns="" id="{72F13722-1251-45FE-8A52-B45A1DD17FA5}"/>
                </a:ext>
              </a:extLst>
            </p:cNvPr>
            <p:cNvSpPr/>
            <p:nvPr/>
          </p:nvSpPr>
          <p:spPr>
            <a:xfrm>
              <a:off x="4662480" y="3369459"/>
              <a:ext cx="23722" cy="28649"/>
            </a:xfrm>
            <a:custGeom>
              <a:avLst/>
              <a:gdLst/>
              <a:ahLst/>
              <a:cxnLst/>
              <a:rect l="l" t="t" r="r" b="b"/>
              <a:pathLst>
                <a:path w="260" h="314" extrusionOk="0">
                  <a:moveTo>
                    <a:pt x="76" y="0"/>
                  </a:moveTo>
                  <a:cubicBezTo>
                    <a:pt x="66" y="0"/>
                    <a:pt x="55" y="3"/>
                    <a:pt x="46" y="10"/>
                  </a:cubicBezTo>
                  <a:cubicBezTo>
                    <a:pt x="19" y="27"/>
                    <a:pt x="1" y="63"/>
                    <a:pt x="19" y="90"/>
                  </a:cubicBezTo>
                  <a:lnTo>
                    <a:pt x="135" y="286"/>
                  </a:lnTo>
                  <a:cubicBezTo>
                    <a:pt x="146" y="303"/>
                    <a:pt x="165" y="313"/>
                    <a:pt x="187" y="313"/>
                  </a:cubicBezTo>
                  <a:cubicBezTo>
                    <a:pt x="199" y="313"/>
                    <a:pt x="211" y="310"/>
                    <a:pt x="224" y="304"/>
                  </a:cubicBezTo>
                  <a:cubicBezTo>
                    <a:pt x="251" y="286"/>
                    <a:pt x="260" y="250"/>
                    <a:pt x="242" y="224"/>
                  </a:cubicBezTo>
                  <a:cubicBezTo>
                    <a:pt x="206" y="161"/>
                    <a:pt x="161" y="90"/>
                    <a:pt x="126" y="27"/>
                  </a:cubicBezTo>
                  <a:cubicBezTo>
                    <a:pt x="114" y="10"/>
                    <a:pt x="9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" name="Google Shape;1278;p32">
              <a:extLst>
                <a:ext uri="{FF2B5EF4-FFF2-40B4-BE49-F238E27FC236}">
                  <a16:creationId xmlns:a16="http://schemas.microsoft.com/office/drawing/2014/main" xmlns="" id="{A9EE0D6B-A135-4DC2-BFC5-90181784944D}"/>
                </a:ext>
              </a:extLst>
            </p:cNvPr>
            <p:cNvSpPr/>
            <p:nvPr/>
          </p:nvSpPr>
          <p:spPr>
            <a:xfrm>
              <a:off x="4714577" y="3347927"/>
              <a:ext cx="17244" cy="21988"/>
            </a:xfrm>
            <a:custGeom>
              <a:avLst/>
              <a:gdLst/>
              <a:ahLst/>
              <a:cxnLst/>
              <a:rect l="l" t="t" r="r" b="b"/>
              <a:pathLst>
                <a:path w="189" h="241" extrusionOk="0">
                  <a:moveTo>
                    <a:pt x="66" y="1"/>
                  </a:moveTo>
                  <a:cubicBezTo>
                    <a:pt x="54" y="1"/>
                    <a:pt x="43" y="7"/>
                    <a:pt x="37" y="14"/>
                  </a:cubicBezTo>
                  <a:cubicBezTo>
                    <a:pt x="19" y="23"/>
                    <a:pt x="10" y="31"/>
                    <a:pt x="1" y="49"/>
                  </a:cubicBezTo>
                  <a:cubicBezTo>
                    <a:pt x="1" y="67"/>
                    <a:pt x="1" y="76"/>
                    <a:pt x="10" y="94"/>
                  </a:cubicBezTo>
                  <a:cubicBezTo>
                    <a:pt x="28" y="130"/>
                    <a:pt x="54" y="174"/>
                    <a:pt x="72" y="210"/>
                  </a:cubicBezTo>
                  <a:cubicBezTo>
                    <a:pt x="72" y="228"/>
                    <a:pt x="90" y="237"/>
                    <a:pt x="108" y="237"/>
                  </a:cubicBezTo>
                  <a:cubicBezTo>
                    <a:pt x="111" y="239"/>
                    <a:pt x="115" y="240"/>
                    <a:pt x="119" y="240"/>
                  </a:cubicBezTo>
                  <a:cubicBezTo>
                    <a:pt x="131" y="240"/>
                    <a:pt x="146" y="234"/>
                    <a:pt x="153" y="228"/>
                  </a:cubicBezTo>
                  <a:cubicBezTo>
                    <a:pt x="170" y="228"/>
                    <a:pt x="179" y="210"/>
                    <a:pt x="179" y="192"/>
                  </a:cubicBezTo>
                  <a:cubicBezTo>
                    <a:pt x="188" y="183"/>
                    <a:pt x="179" y="165"/>
                    <a:pt x="179" y="147"/>
                  </a:cubicBezTo>
                  <a:cubicBezTo>
                    <a:pt x="153" y="112"/>
                    <a:pt x="135" y="67"/>
                    <a:pt x="117" y="31"/>
                  </a:cubicBezTo>
                  <a:cubicBezTo>
                    <a:pt x="108" y="23"/>
                    <a:pt x="90" y="5"/>
                    <a:pt x="81" y="5"/>
                  </a:cubicBezTo>
                  <a:cubicBezTo>
                    <a:pt x="76" y="2"/>
                    <a:pt x="71" y="1"/>
                    <a:pt x="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" name="Google Shape;1279;p32">
              <a:extLst>
                <a:ext uri="{FF2B5EF4-FFF2-40B4-BE49-F238E27FC236}">
                  <a16:creationId xmlns:a16="http://schemas.microsoft.com/office/drawing/2014/main" xmlns="" id="{D5091499-8B37-4374-AA07-D50F776AB116}"/>
                </a:ext>
              </a:extLst>
            </p:cNvPr>
            <p:cNvSpPr/>
            <p:nvPr/>
          </p:nvSpPr>
          <p:spPr>
            <a:xfrm>
              <a:off x="4716219" y="3388983"/>
              <a:ext cx="13138" cy="16423"/>
            </a:xfrm>
            <a:custGeom>
              <a:avLst/>
              <a:gdLst/>
              <a:ahLst/>
              <a:cxnLst/>
              <a:rect l="l" t="t" r="r" b="b"/>
              <a:pathLst>
                <a:path w="144" h="180" extrusionOk="0">
                  <a:moveTo>
                    <a:pt x="45" y="1"/>
                  </a:moveTo>
                  <a:cubicBezTo>
                    <a:pt x="45" y="1"/>
                    <a:pt x="36" y="1"/>
                    <a:pt x="36" y="10"/>
                  </a:cubicBezTo>
                  <a:cubicBezTo>
                    <a:pt x="27" y="10"/>
                    <a:pt x="19" y="19"/>
                    <a:pt x="10" y="27"/>
                  </a:cubicBezTo>
                  <a:cubicBezTo>
                    <a:pt x="10" y="36"/>
                    <a:pt x="10" y="36"/>
                    <a:pt x="10" y="45"/>
                  </a:cubicBezTo>
                  <a:cubicBezTo>
                    <a:pt x="1" y="54"/>
                    <a:pt x="1" y="63"/>
                    <a:pt x="10" y="72"/>
                  </a:cubicBezTo>
                  <a:cubicBezTo>
                    <a:pt x="10" y="99"/>
                    <a:pt x="19" y="117"/>
                    <a:pt x="27" y="135"/>
                  </a:cubicBezTo>
                  <a:cubicBezTo>
                    <a:pt x="27" y="143"/>
                    <a:pt x="27" y="152"/>
                    <a:pt x="36" y="152"/>
                  </a:cubicBezTo>
                  <a:cubicBezTo>
                    <a:pt x="45" y="161"/>
                    <a:pt x="45" y="170"/>
                    <a:pt x="54" y="170"/>
                  </a:cubicBezTo>
                  <a:cubicBezTo>
                    <a:pt x="63" y="179"/>
                    <a:pt x="72" y="179"/>
                    <a:pt x="81" y="179"/>
                  </a:cubicBezTo>
                  <a:lnTo>
                    <a:pt x="99" y="179"/>
                  </a:lnTo>
                  <a:lnTo>
                    <a:pt x="117" y="170"/>
                  </a:lnTo>
                  <a:cubicBezTo>
                    <a:pt x="126" y="161"/>
                    <a:pt x="135" y="161"/>
                    <a:pt x="135" y="152"/>
                  </a:cubicBezTo>
                  <a:cubicBezTo>
                    <a:pt x="143" y="143"/>
                    <a:pt x="143" y="135"/>
                    <a:pt x="143" y="135"/>
                  </a:cubicBezTo>
                  <a:cubicBezTo>
                    <a:pt x="143" y="126"/>
                    <a:pt x="143" y="108"/>
                    <a:pt x="143" y="99"/>
                  </a:cubicBezTo>
                  <a:cubicBezTo>
                    <a:pt x="135" y="81"/>
                    <a:pt x="135" y="63"/>
                    <a:pt x="126" y="45"/>
                  </a:cubicBezTo>
                  <a:cubicBezTo>
                    <a:pt x="126" y="36"/>
                    <a:pt x="117" y="27"/>
                    <a:pt x="117" y="19"/>
                  </a:cubicBezTo>
                  <a:cubicBezTo>
                    <a:pt x="108" y="19"/>
                    <a:pt x="108" y="10"/>
                    <a:pt x="99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" name="Google Shape;1280;p32">
              <a:extLst>
                <a:ext uri="{FF2B5EF4-FFF2-40B4-BE49-F238E27FC236}">
                  <a16:creationId xmlns:a16="http://schemas.microsoft.com/office/drawing/2014/main" xmlns="" id="{A0AA7BF4-1CA7-4FFC-A85C-446C4B9B6ED0}"/>
                </a:ext>
              </a:extLst>
            </p:cNvPr>
            <p:cNvSpPr/>
            <p:nvPr/>
          </p:nvSpPr>
          <p:spPr>
            <a:xfrm>
              <a:off x="4774884" y="3314078"/>
              <a:ext cx="13868" cy="29470"/>
            </a:xfrm>
            <a:custGeom>
              <a:avLst/>
              <a:gdLst/>
              <a:ahLst/>
              <a:cxnLst/>
              <a:rect l="l" t="t" r="r" b="b"/>
              <a:pathLst>
                <a:path w="152" h="323" extrusionOk="0">
                  <a:moveTo>
                    <a:pt x="62" y="1"/>
                  </a:moveTo>
                  <a:cubicBezTo>
                    <a:pt x="36" y="1"/>
                    <a:pt x="0" y="28"/>
                    <a:pt x="9" y="63"/>
                  </a:cubicBezTo>
                  <a:cubicBezTo>
                    <a:pt x="9" y="126"/>
                    <a:pt x="18" y="197"/>
                    <a:pt x="27" y="260"/>
                  </a:cubicBezTo>
                  <a:cubicBezTo>
                    <a:pt x="27" y="278"/>
                    <a:pt x="27" y="286"/>
                    <a:pt x="45" y="304"/>
                  </a:cubicBezTo>
                  <a:cubicBezTo>
                    <a:pt x="54" y="313"/>
                    <a:pt x="71" y="322"/>
                    <a:pt x="89" y="322"/>
                  </a:cubicBezTo>
                  <a:cubicBezTo>
                    <a:pt x="116" y="322"/>
                    <a:pt x="152" y="295"/>
                    <a:pt x="152" y="260"/>
                  </a:cubicBezTo>
                  <a:cubicBezTo>
                    <a:pt x="143" y="197"/>
                    <a:pt x="134" y="126"/>
                    <a:pt x="125" y="63"/>
                  </a:cubicBezTo>
                  <a:cubicBezTo>
                    <a:pt x="125" y="46"/>
                    <a:pt x="125" y="37"/>
                    <a:pt x="107" y="19"/>
                  </a:cubicBezTo>
                  <a:cubicBezTo>
                    <a:pt x="98" y="10"/>
                    <a:pt x="80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" name="Google Shape;1281;p32">
              <a:extLst>
                <a:ext uri="{FF2B5EF4-FFF2-40B4-BE49-F238E27FC236}">
                  <a16:creationId xmlns:a16="http://schemas.microsoft.com/office/drawing/2014/main" xmlns="" id="{34EE20A0-5583-40EC-BAFD-F5F4058F7EEA}"/>
                </a:ext>
              </a:extLst>
            </p:cNvPr>
            <p:cNvSpPr/>
            <p:nvPr/>
          </p:nvSpPr>
          <p:spPr>
            <a:xfrm>
              <a:off x="4798423" y="3372743"/>
              <a:ext cx="10675" cy="22080"/>
            </a:xfrm>
            <a:custGeom>
              <a:avLst/>
              <a:gdLst/>
              <a:ahLst/>
              <a:cxnLst/>
              <a:rect l="l" t="t" r="r" b="b"/>
              <a:pathLst>
                <a:path w="117" h="242" extrusionOk="0">
                  <a:moveTo>
                    <a:pt x="63" y="0"/>
                  </a:moveTo>
                  <a:cubicBezTo>
                    <a:pt x="45" y="0"/>
                    <a:pt x="27" y="9"/>
                    <a:pt x="19" y="18"/>
                  </a:cubicBezTo>
                  <a:cubicBezTo>
                    <a:pt x="1" y="27"/>
                    <a:pt x="1" y="45"/>
                    <a:pt x="1" y="63"/>
                  </a:cubicBezTo>
                  <a:lnTo>
                    <a:pt x="1" y="179"/>
                  </a:lnTo>
                  <a:cubicBezTo>
                    <a:pt x="1" y="197"/>
                    <a:pt x="1" y="214"/>
                    <a:pt x="19" y="223"/>
                  </a:cubicBezTo>
                  <a:cubicBezTo>
                    <a:pt x="27" y="232"/>
                    <a:pt x="45" y="241"/>
                    <a:pt x="63" y="241"/>
                  </a:cubicBezTo>
                  <a:cubicBezTo>
                    <a:pt x="72" y="241"/>
                    <a:pt x="90" y="232"/>
                    <a:pt x="99" y="223"/>
                  </a:cubicBezTo>
                  <a:cubicBezTo>
                    <a:pt x="117" y="205"/>
                    <a:pt x="117" y="197"/>
                    <a:pt x="117" y="179"/>
                  </a:cubicBezTo>
                  <a:lnTo>
                    <a:pt x="117" y="63"/>
                  </a:lnTo>
                  <a:cubicBezTo>
                    <a:pt x="117" y="45"/>
                    <a:pt x="117" y="27"/>
                    <a:pt x="99" y="18"/>
                  </a:cubicBezTo>
                  <a:cubicBezTo>
                    <a:pt x="90" y="9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" name="Google Shape;1282;p32">
              <a:extLst>
                <a:ext uri="{FF2B5EF4-FFF2-40B4-BE49-F238E27FC236}">
                  <a16:creationId xmlns:a16="http://schemas.microsoft.com/office/drawing/2014/main" xmlns="" id="{289CE9EA-48C7-4434-8CA5-6B3FD65F574F}"/>
                </a:ext>
              </a:extLst>
            </p:cNvPr>
            <p:cNvSpPr/>
            <p:nvPr/>
          </p:nvSpPr>
          <p:spPr>
            <a:xfrm>
              <a:off x="4756910" y="3369094"/>
              <a:ext cx="13138" cy="20346"/>
            </a:xfrm>
            <a:custGeom>
              <a:avLst/>
              <a:gdLst/>
              <a:ahLst/>
              <a:cxnLst/>
              <a:rect l="l" t="t" r="r" b="b"/>
              <a:pathLst>
                <a:path w="144" h="223" extrusionOk="0">
                  <a:moveTo>
                    <a:pt x="61" y="1"/>
                  </a:moveTo>
                  <a:cubicBezTo>
                    <a:pt x="56" y="1"/>
                    <a:pt x="51" y="2"/>
                    <a:pt x="45" y="5"/>
                  </a:cubicBezTo>
                  <a:cubicBezTo>
                    <a:pt x="36" y="14"/>
                    <a:pt x="19" y="22"/>
                    <a:pt x="10" y="31"/>
                  </a:cubicBezTo>
                  <a:cubicBezTo>
                    <a:pt x="10" y="40"/>
                    <a:pt x="10" y="40"/>
                    <a:pt x="10" y="49"/>
                  </a:cubicBezTo>
                  <a:cubicBezTo>
                    <a:pt x="1" y="58"/>
                    <a:pt x="1" y="67"/>
                    <a:pt x="10" y="76"/>
                  </a:cubicBezTo>
                  <a:lnTo>
                    <a:pt x="28" y="174"/>
                  </a:lnTo>
                  <a:cubicBezTo>
                    <a:pt x="28" y="192"/>
                    <a:pt x="36" y="210"/>
                    <a:pt x="54" y="210"/>
                  </a:cubicBezTo>
                  <a:cubicBezTo>
                    <a:pt x="61" y="216"/>
                    <a:pt x="71" y="222"/>
                    <a:pt x="83" y="222"/>
                  </a:cubicBezTo>
                  <a:cubicBezTo>
                    <a:pt x="88" y="222"/>
                    <a:pt x="94" y="221"/>
                    <a:pt x="99" y="219"/>
                  </a:cubicBezTo>
                  <a:cubicBezTo>
                    <a:pt x="117" y="219"/>
                    <a:pt x="126" y="210"/>
                    <a:pt x="135" y="192"/>
                  </a:cubicBezTo>
                  <a:cubicBezTo>
                    <a:pt x="135" y="183"/>
                    <a:pt x="143" y="183"/>
                    <a:pt x="143" y="174"/>
                  </a:cubicBezTo>
                  <a:cubicBezTo>
                    <a:pt x="143" y="165"/>
                    <a:pt x="143" y="156"/>
                    <a:pt x="143" y="147"/>
                  </a:cubicBezTo>
                  <a:cubicBezTo>
                    <a:pt x="135" y="112"/>
                    <a:pt x="126" y="76"/>
                    <a:pt x="126" y="49"/>
                  </a:cubicBezTo>
                  <a:cubicBezTo>
                    <a:pt x="117" y="31"/>
                    <a:pt x="108" y="22"/>
                    <a:pt x="99" y="14"/>
                  </a:cubicBezTo>
                  <a:cubicBezTo>
                    <a:pt x="86" y="7"/>
                    <a:pt x="74" y="1"/>
                    <a:pt x="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" name="Google Shape;1283;p32">
              <a:extLst>
                <a:ext uri="{FF2B5EF4-FFF2-40B4-BE49-F238E27FC236}">
                  <a16:creationId xmlns:a16="http://schemas.microsoft.com/office/drawing/2014/main" xmlns="" id="{079E10CA-499E-479B-949F-00188A62C5C6}"/>
                </a:ext>
              </a:extLst>
            </p:cNvPr>
            <p:cNvSpPr/>
            <p:nvPr/>
          </p:nvSpPr>
          <p:spPr>
            <a:xfrm>
              <a:off x="4826159" y="3307235"/>
              <a:ext cx="13868" cy="27554"/>
            </a:xfrm>
            <a:custGeom>
              <a:avLst/>
              <a:gdLst/>
              <a:ahLst/>
              <a:cxnLst/>
              <a:rect l="l" t="t" r="r" b="b"/>
              <a:pathLst>
                <a:path w="152" h="302" extrusionOk="0">
                  <a:moveTo>
                    <a:pt x="83" y="1"/>
                  </a:moveTo>
                  <a:cubicBezTo>
                    <a:pt x="78" y="1"/>
                    <a:pt x="74" y="2"/>
                    <a:pt x="71" y="5"/>
                  </a:cubicBezTo>
                  <a:cubicBezTo>
                    <a:pt x="54" y="5"/>
                    <a:pt x="36" y="14"/>
                    <a:pt x="36" y="31"/>
                  </a:cubicBezTo>
                  <a:cubicBezTo>
                    <a:pt x="27" y="49"/>
                    <a:pt x="18" y="58"/>
                    <a:pt x="27" y="76"/>
                  </a:cubicBezTo>
                  <a:cubicBezTo>
                    <a:pt x="27" y="108"/>
                    <a:pt x="27" y="132"/>
                    <a:pt x="27" y="156"/>
                  </a:cubicBezTo>
                  <a:cubicBezTo>
                    <a:pt x="27" y="174"/>
                    <a:pt x="18" y="201"/>
                    <a:pt x="9" y="219"/>
                  </a:cubicBezTo>
                  <a:cubicBezTo>
                    <a:pt x="0" y="254"/>
                    <a:pt x="27" y="290"/>
                    <a:pt x="54" y="299"/>
                  </a:cubicBezTo>
                  <a:cubicBezTo>
                    <a:pt x="60" y="301"/>
                    <a:pt x="66" y="301"/>
                    <a:pt x="71" y="301"/>
                  </a:cubicBezTo>
                  <a:cubicBezTo>
                    <a:pt x="98" y="301"/>
                    <a:pt x="119" y="284"/>
                    <a:pt x="134" y="254"/>
                  </a:cubicBezTo>
                  <a:cubicBezTo>
                    <a:pt x="152" y="183"/>
                    <a:pt x="152" y="112"/>
                    <a:pt x="143" y="49"/>
                  </a:cubicBezTo>
                  <a:cubicBezTo>
                    <a:pt x="143" y="31"/>
                    <a:pt x="125" y="14"/>
                    <a:pt x="116" y="5"/>
                  </a:cubicBezTo>
                  <a:cubicBezTo>
                    <a:pt x="104" y="5"/>
                    <a:pt x="92" y="1"/>
                    <a:pt x="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" name="Google Shape;1284;p32">
              <a:extLst>
                <a:ext uri="{FF2B5EF4-FFF2-40B4-BE49-F238E27FC236}">
                  <a16:creationId xmlns:a16="http://schemas.microsoft.com/office/drawing/2014/main" xmlns="" id="{33AC0B68-3138-4343-9157-1E5BFA74F9AC}"/>
                </a:ext>
              </a:extLst>
            </p:cNvPr>
            <p:cNvSpPr/>
            <p:nvPr/>
          </p:nvSpPr>
          <p:spPr>
            <a:xfrm>
              <a:off x="4869223" y="3314078"/>
              <a:ext cx="14781" cy="20528"/>
            </a:xfrm>
            <a:custGeom>
              <a:avLst/>
              <a:gdLst/>
              <a:ahLst/>
              <a:cxnLst/>
              <a:rect l="l" t="t" r="r" b="b"/>
              <a:pathLst>
                <a:path w="162" h="225" extrusionOk="0">
                  <a:moveTo>
                    <a:pt x="45" y="1"/>
                  </a:moveTo>
                  <a:cubicBezTo>
                    <a:pt x="28" y="10"/>
                    <a:pt x="19" y="19"/>
                    <a:pt x="10" y="37"/>
                  </a:cubicBezTo>
                  <a:cubicBezTo>
                    <a:pt x="10" y="37"/>
                    <a:pt x="1" y="46"/>
                    <a:pt x="1" y="46"/>
                  </a:cubicBezTo>
                  <a:cubicBezTo>
                    <a:pt x="1" y="55"/>
                    <a:pt x="1" y="72"/>
                    <a:pt x="1" y="81"/>
                  </a:cubicBezTo>
                  <a:cubicBezTo>
                    <a:pt x="19" y="117"/>
                    <a:pt x="28" y="144"/>
                    <a:pt x="37" y="179"/>
                  </a:cubicBezTo>
                  <a:cubicBezTo>
                    <a:pt x="45" y="188"/>
                    <a:pt x="45" y="188"/>
                    <a:pt x="54" y="197"/>
                  </a:cubicBezTo>
                  <a:cubicBezTo>
                    <a:pt x="54" y="206"/>
                    <a:pt x="63" y="206"/>
                    <a:pt x="72" y="215"/>
                  </a:cubicBezTo>
                  <a:cubicBezTo>
                    <a:pt x="81" y="224"/>
                    <a:pt x="99" y="224"/>
                    <a:pt x="117" y="224"/>
                  </a:cubicBezTo>
                  <a:cubicBezTo>
                    <a:pt x="135" y="215"/>
                    <a:pt x="144" y="206"/>
                    <a:pt x="153" y="188"/>
                  </a:cubicBezTo>
                  <a:cubicBezTo>
                    <a:pt x="153" y="188"/>
                    <a:pt x="153" y="179"/>
                    <a:pt x="161" y="179"/>
                  </a:cubicBezTo>
                  <a:cubicBezTo>
                    <a:pt x="161" y="170"/>
                    <a:pt x="161" y="153"/>
                    <a:pt x="161" y="144"/>
                  </a:cubicBezTo>
                  <a:cubicBezTo>
                    <a:pt x="144" y="108"/>
                    <a:pt x="135" y="81"/>
                    <a:pt x="117" y="46"/>
                  </a:cubicBezTo>
                  <a:cubicBezTo>
                    <a:pt x="117" y="37"/>
                    <a:pt x="117" y="37"/>
                    <a:pt x="108" y="28"/>
                  </a:cubicBezTo>
                  <a:cubicBezTo>
                    <a:pt x="108" y="19"/>
                    <a:pt x="99" y="19"/>
                    <a:pt x="90" y="10"/>
                  </a:cubicBezTo>
                  <a:cubicBezTo>
                    <a:pt x="81" y="1"/>
                    <a:pt x="63" y="1"/>
                    <a:pt x="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" name="Google Shape;1285;p32">
              <a:extLst>
                <a:ext uri="{FF2B5EF4-FFF2-40B4-BE49-F238E27FC236}">
                  <a16:creationId xmlns:a16="http://schemas.microsoft.com/office/drawing/2014/main" xmlns="" id="{D3E02B6D-B584-4182-A3BB-EE06119AB7BC}"/>
                </a:ext>
              </a:extLst>
            </p:cNvPr>
            <p:cNvSpPr/>
            <p:nvPr/>
          </p:nvSpPr>
          <p:spPr>
            <a:xfrm>
              <a:off x="4848056" y="3356686"/>
              <a:ext cx="13138" cy="15145"/>
            </a:xfrm>
            <a:custGeom>
              <a:avLst/>
              <a:gdLst/>
              <a:ahLst/>
              <a:cxnLst/>
              <a:rect l="l" t="t" r="r" b="b"/>
              <a:pathLst>
                <a:path w="144" h="166" extrusionOk="0">
                  <a:moveTo>
                    <a:pt x="63" y="0"/>
                  </a:moveTo>
                  <a:cubicBezTo>
                    <a:pt x="61" y="0"/>
                    <a:pt x="59" y="2"/>
                    <a:pt x="54" y="7"/>
                  </a:cubicBezTo>
                  <a:lnTo>
                    <a:pt x="28" y="7"/>
                  </a:lnTo>
                  <a:lnTo>
                    <a:pt x="19" y="16"/>
                  </a:lnTo>
                  <a:cubicBezTo>
                    <a:pt x="10" y="25"/>
                    <a:pt x="1" y="34"/>
                    <a:pt x="1" y="51"/>
                  </a:cubicBezTo>
                  <a:cubicBezTo>
                    <a:pt x="1" y="51"/>
                    <a:pt x="1" y="60"/>
                    <a:pt x="1" y="60"/>
                  </a:cubicBezTo>
                  <a:cubicBezTo>
                    <a:pt x="1" y="78"/>
                    <a:pt x="1" y="87"/>
                    <a:pt x="10" y="96"/>
                  </a:cubicBezTo>
                  <a:cubicBezTo>
                    <a:pt x="10" y="105"/>
                    <a:pt x="19" y="123"/>
                    <a:pt x="28" y="132"/>
                  </a:cubicBezTo>
                  <a:cubicBezTo>
                    <a:pt x="28" y="141"/>
                    <a:pt x="37" y="150"/>
                    <a:pt x="46" y="150"/>
                  </a:cubicBezTo>
                  <a:cubicBezTo>
                    <a:pt x="46" y="158"/>
                    <a:pt x="54" y="158"/>
                    <a:pt x="63" y="158"/>
                  </a:cubicBezTo>
                  <a:cubicBezTo>
                    <a:pt x="68" y="163"/>
                    <a:pt x="72" y="165"/>
                    <a:pt x="77" y="165"/>
                  </a:cubicBezTo>
                  <a:cubicBezTo>
                    <a:pt x="81" y="165"/>
                    <a:pt x="86" y="163"/>
                    <a:pt x="90" y="158"/>
                  </a:cubicBezTo>
                  <a:lnTo>
                    <a:pt x="108" y="158"/>
                  </a:lnTo>
                  <a:lnTo>
                    <a:pt x="126" y="150"/>
                  </a:lnTo>
                  <a:cubicBezTo>
                    <a:pt x="126" y="141"/>
                    <a:pt x="135" y="132"/>
                    <a:pt x="135" y="123"/>
                  </a:cubicBezTo>
                  <a:cubicBezTo>
                    <a:pt x="135" y="114"/>
                    <a:pt x="144" y="105"/>
                    <a:pt x="144" y="105"/>
                  </a:cubicBezTo>
                  <a:cubicBezTo>
                    <a:pt x="144" y="87"/>
                    <a:pt x="135" y="78"/>
                    <a:pt x="135" y="69"/>
                  </a:cubicBezTo>
                  <a:cubicBezTo>
                    <a:pt x="126" y="60"/>
                    <a:pt x="117" y="42"/>
                    <a:pt x="108" y="34"/>
                  </a:cubicBezTo>
                  <a:cubicBezTo>
                    <a:pt x="108" y="25"/>
                    <a:pt x="99" y="16"/>
                    <a:pt x="99" y="16"/>
                  </a:cubicBezTo>
                  <a:cubicBezTo>
                    <a:pt x="90" y="7"/>
                    <a:pt x="81" y="7"/>
                    <a:pt x="72" y="7"/>
                  </a:cubicBezTo>
                  <a:cubicBezTo>
                    <a:pt x="68" y="2"/>
                    <a:pt x="66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" name="Google Shape;1286;p32">
              <a:extLst>
                <a:ext uri="{FF2B5EF4-FFF2-40B4-BE49-F238E27FC236}">
                  <a16:creationId xmlns:a16="http://schemas.microsoft.com/office/drawing/2014/main" xmlns="" id="{201768F7-C69E-474A-BD48-962E65735FF5}"/>
                </a:ext>
              </a:extLst>
            </p:cNvPr>
            <p:cNvSpPr/>
            <p:nvPr/>
          </p:nvSpPr>
          <p:spPr>
            <a:xfrm>
              <a:off x="4900974" y="3340993"/>
              <a:ext cx="13959" cy="25273"/>
            </a:xfrm>
            <a:custGeom>
              <a:avLst/>
              <a:gdLst/>
              <a:ahLst/>
              <a:cxnLst/>
              <a:rect l="l" t="t" r="r" b="b"/>
              <a:pathLst>
                <a:path w="153" h="277" extrusionOk="0">
                  <a:moveTo>
                    <a:pt x="90" y="0"/>
                  </a:moveTo>
                  <a:cubicBezTo>
                    <a:pt x="72" y="0"/>
                    <a:pt x="54" y="9"/>
                    <a:pt x="45" y="18"/>
                  </a:cubicBezTo>
                  <a:cubicBezTo>
                    <a:pt x="36" y="18"/>
                    <a:pt x="36" y="27"/>
                    <a:pt x="36" y="27"/>
                  </a:cubicBezTo>
                  <a:cubicBezTo>
                    <a:pt x="28" y="36"/>
                    <a:pt x="28" y="54"/>
                    <a:pt x="28" y="63"/>
                  </a:cubicBezTo>
                  <a:cubicBezTo>
                    <a:pt x="19" y="116"/>
                    <a:pt x="10" y="161"/>
                    <a:pt x="1" y="214"/>
                  </a:cubicBezTo>
                  <a:cubicBezTo>
                    <a:pt x="1" y="232"/>
                    <a:pt x="10" y="250"/>
                    <a:pt x="19" y="259"/>
                  </a:cubicBezTo>
                  <a:cubicBezTo>
                    <a:pt x="36" y="268"/>
                    <a:pt x="54" y="277"/>
                    <a:pt x="63" y="277"/>
                  </a:cubicBezTo>
                  <a:cubicBezTo>
                    <a:pt x="81" y="277"/>
                    <a:pt x="99" y="268"/>
                    <a:pt x="108" y="259"/>
                  </a:cubicBezTo>
                  <a:cubicBezTo>
                    <a:pt x="117" y="259"/>
                    <a:pt x="117" y="250"/>
                    <a:pt x="117" y="250"/>
                  </a:cubicBezTo>
                  <a:cubicBezTo>
                    <a:pt x="126" y="241"/>
                    <a:pt x="126" y="223"/>
                    <a:pt x="126" y="214"/>
                  </a:cubicBezTo>
                  <a:cubicBezTo>
                    <a:pt x="135" y="161"/>
                    <a:pt x="144" y="116"/>
                    <a:pt x="144" y="63"/>
                  </a:cubicBezTo>
                  <a:cubicBezTo>
                    <a:pt x="152" y="45"/>
                    <a:pt x="135" y="27"/>
                    <a:pt x="126" y="18"/>
                  </a:cubicBezTo>
                  <a:cubicBezTo>
                    <a:pt x="117" y="9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" name="Google Shape;1287;p32">
              <a:extLst>
                <a:ext uri="{FF2B5EF4-FFF2-40B4-BE49-F238E27FC236}">
                  <a16:creationId xmlns:a16="http://schemas.microsoft.com/office/drawing/2014/main" xmlns="" id="{6514C2DC-4CBD-4921-857D-AA3C6C1C60AD}"/>
                </a:ext>
              </a:extLst>
            </p:cNvPr>
            <p:cNvSpPr/>
            <p:nvPr/>
          </p:nvSpPr>
          <p:spPr>
            <a:xfrm>
              <a:off x="4925425" y="3372743"/>
              <a:ext cx="11496" cy="22080"/>
            </a:xfrm>
            <a:custGeom>
              <a:avLst/>
              <a:gdLst/>
              <a:ahLst/>
              <a:cxnLst/>
              <a:rect l="l" t="t" r="r" b="b"/>
              <a:pathLst>
                <a:path w="126" h="242" extrusionOk="0">
                  <a:moveTo>
                    <a:pt x="63" y="0"/>
                  </a:moveTo>
                  <a:cubicBezTo>
                    <a:pt x="54" y="0"/>
                    <a:pt x="36" y="9"/>
                    <a:pt x="27" y="18"/>
                  </a:cubicBezTo>
                  <a:cubicBezTo>
                    <a:pt x="9" y="27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7"/>
                    <a:pt x="9" y="214"/>
                    <a:pt x="27" y="223"/>
                  </a:cubicBezTo>
                  <a:cubicBezTo>
                    <a:pt x="36" y="232"/>
                    <a:pt x="54" y="241"/>
                    <a:pt x="63" y="241"/>
                  </a:cubicBezTo>
                  <a:cubicBezTo>
                    <a:pt x="81" y="241"/>
                    <a:pt x="99" y="232"/>
                    <a:pt x="107" y="223"/>
                  </a:cubicBezTo>
                  <a:cubicBezTo>
                    <a:pt x="116" y="205"/>
                    <a:pt x="125" y="197"/>
                    <a:pt x="125" y="179"/>
                  </a:cubicBezTo>
                  <a:lnTo>
                    <a:pt x="125" y="63"/>
                  </a:lnTo>
                  <a:cubicBezTo>
                    <a:pt x="125" y="45"/>
                    <a:pt x="116" y="27"/>
                    <a:pt x="107" y="18"/>
                  </a:cubicBezTo>
                  <a:cubicBezTo>
                    <a:pt x="99" y="9"/>
                    <a:pt x="81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" name="Google Shape;1288;p32">
              <a:extLst>
                <a:ext uri="{FF2B5EF4-FFF2-40B4-BE49-F238E27FC236}">
                  <a16:creationId xmlns:a16="http://schemas.microsoft.com/office/drawing/2014/main" xmlns="" id="{B469BAE0-2C42-482B-8785-58E10428136A}"/>
                </a:ext>
              </a:extLst>
            </p:cNvPr>
            <p:cNvSpPr/>
            <p:nvPr/>
          </p:nvSpPr>
          <p:spPr>
            <a:xfrm>
              <a:off x="4947413" y="3318092"/>
              <a:ext cx="10675" cy="30291"/>
            </a:xfrm>
            <a:custGeom>
              <a:avLst/>
              <a:gdLst/>
              <a:ahLst/>
              <a:cxnLst/>
              <a:rect l="l" t="t" r="r" b="b"/>
              <a:pathLst>
                <a:path w="117" h="332" extrusionOk="0">
                  <a:moveTo>
                    <a:pt x="65" y="0"/>
                  </a:moveTo>
                  <a:cubicBezTo>
                    <a:pt x="61" y="0"/>
                    <a:pt x="58" y="1"/>
                    <a:pt x="54" y="2"/>
                  </a:cubicBezTo>
                  <a:cubicBezTo>
                    <a:pt x="27" y="2"/>
                    <a:pt x="0" y="28"/>
                    <a:pt x="0" y="55"/>
                  </a:cubicBezTo>
                  <a:lnTo>
                    <a:pt x="0" y="269"/>
                  </a:lnTo>
                  <a:cubicBezTo>
                    <a:pt x="0" y="305"/>
                    <a:pt x="27" y="332"/>
                    <a:pt x="54" y="332"/>
                  </a:cubicBezTo>
                  <a:cubicBezTo>
                    <a:pt x="89" y="332"/>
                    <a:pt x="116" y="305"/>
                    <a:pt x="116" y="269"/>
                  </a:cubicBezTo>
                  <a:lnTo>
                    <a:pt x="116" y="55"/>
                  </a:lnTo>
                  <a:cubicBezTo>
                    <a:pt x="116" y="31"/>
                    <a:pt x="95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" name="Google Shape;1289;p32">
              <a:extLst>
                <a:ext uri="{FF2B5EF4-FFF2-40B4-BE49-F238E27FC236}">
                  <a16:creationId xmlns:a16="http://schemas.microsoft.com/office/drawing/2014/main" xmlns="" id="{290392A4-961B-4011-BE38-8FAE00E4436D}"/>
                </a:ext>
              </a:extLst>
            </p:cNvPr>
            <p:cNvSpPr/>
            <p:nvPr/>
          </p:nvSpPr>
          <p:spPr>
            <a:xfrm>
              <a:off x="4989747" y="3326577"/>
              <a:ext cx="13047" cy="24087"/>
            </a:xfrm>
            <a:custGeom>
              <a:avLst/>
              <a:gdLst/>
              <a:ahLst/>
              <a:cxnLst/>
              <a:rect l="l" t="t" r="r" b="b"/>
              <a:pathLst>
                <a:path w="143" h="264" extrusionOk="0">
                  <a:moveTo>
                    <a:pt x="73" y="0"/>
                  </a:moveTo>
                  <a:cubicBezTo>
                    <a:pt x="65" y="0"/>
                    <a:pt x="58" y="2"/>
                    <a:pt x="54" y="7"/>
                  </a:cubicBezTo>
                  <a:cubicBezTo>
                    <a:pt x="45" y="16"/>
                    <a:pt x="27" y="33"/>
                    <a:pt x="27" y="51"/>
                  </a:cubicBezTo>
                  <a:cubicBezTo>
                    <a:pt x="18" y="96"/>
                    <a:pt x="9" y="141"/>
                    <a:pt x="9" y="185"/>
                  </a:cubicBezTo>
                  <a:cubicBezTo>
                    <a:pt x="0" y="194"/>
                    <a:pt x="0" y="203"/>
                    <a:pt x="9" y="212"/>
                  </a:cubicBezTo>
                  <a:cubicBezTo>
                    <a:pt x="9" y="212"/>
                    <a:pt x="9" y="221"/>
                    <a:pt x="9" y="230"/>
                  </a:cubicBezTo>
                  <a:cubicBezTo>
                    <a:pt x="18" y="248"/>
                    <a:pt x="36" y="257"/>
                    <a:pt x="45" y="257"/>
                  </a:cubicBezTo>
                  <a:cubicBezTo>
                    <a:pt x="54" y="261"/>
                    <a:pt x="63" y="263"/>
                    <a:pt x="72" y="263"/>
                  </a:cubicBezTo>
                  <a:cubicBezTo>
                    <a:pt x="80" y="263"/>
                    <a:pt x="89" y="261"/>
                    <a:pt x="98" y="257"/>
                  </a:cubicBezTo>
                  <a:cubicBezTo>
                    <a:pt x="107" y="248"/>
                    <a:pt x="125" y="230"/>
                    <a:pt x="125" y="212"/>
                  </a:cubicBezTo>
                  <a:cubicBezTo>
                    <a:pt x="134" y="167"/>
                    <a:pt x="134" y="123"/>
                    <a:pt x="143" y="78"/>
                  </a:cubicBezTo>
                  <a:cubicBezTo>
                    <a:pt x="143" y="69"/>
                    <a:pt x="143" y="60"/>
                    <a:pt x="143" y="51"/>
                  </a:cubicBezTo>
                  <a:cubicBezTo>
                    <a:pt x="143" y="51"/>
                    <a:pt x="143" y="42"/>
                    <a:pt x="134" y="33"/>
                  </a:cubicBezTo>
                  <a:cubicBezTo>
                    <a:pt x="125" y="16"/>
                    <a:pt x="116" y="7"/>
                    <a:pt x="98" y="7"/>
                  </a:cubicBezTo>
                  <a:cubicBezTo>
                    <a:pt x="89" y="2"/>
                    <a:pt x="80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" name="Google Shape;1290;p32">
              <a:extLst>
                <a:ext uri="{FF2B5EF4-FFF2-40B4-BE49-F238E27FC236}">
                  <a16:creationId xmlns:a16="http://schemas.microsoft.com/office/drawing/2014/main" xmlns="" id="{3B411260-AD54-495D-BD24-00278E9D4DB7}"/>
                </a:ext>
              </a:extLst>
            </p:cNvPr>
            <p:cNvSpPr/>
            <p:nvPr/>
          </p:nvSpPr>
          <p:spPr>
            <a:xfrm>
              <a:off x="5039380" y="3349934"/>
              <a:ext cx="13138" cy="20164"/>
            </a:xfrm>
            <a:custGeom>
              <a:avLst/>
              <a:gdLst/>
              <a:ahLst/>
              <a:cxnLst/>
              <a:rect l="l" t="t" r="r" b="b"/>
              <a:pathLst>
                <a:path w="144" h="221" extrusionOk="0">
                  <a:moveTo>
                    <a:pt x="98" y="1"/>
                  </a:moveTo>
                  <a:cubicBezTo>
                    <a:pt x="81" y="1"/>
                    <a:pt x="63" y="1"/>
                    <a:pt x="54" y="9"/>
                  </a:cubicBezTo>
                  <a:cubicBezTo>
                    <a:pt x="36" y="18"/>
                    <a:pt x="27" y="27"/>
                    <a:pt x="27" y="45"/>
                  </a:cubicBezTo>
                  <a:cubicBezTo>
                    <a:pt x="18" y="72"/>
                    <a:pt x="9" y="108"/>
                    <a:pt x="0" y="143"/>
                  </a:cubicBezTo>
                  <a:cubicBezTo>
                    <a:pt x="0" y="161"/>
                    <a:pt x="0" y="170"/>
                    <a:pt x="9" y="188"/>
                  </a:cubicBezTo>
                  <a:cubicBezTo>
                    <a:pt x="18" y="197"/>
                    <a:pt x="36" y="215"/>
                    <a:pt x="45" y="215"/>
                  </a:cubicBezTo>
                  <a:cubicBezTo>
                    <a:pt x="52" y="218"/>
                    <a:pt x="60" y="220"/>
                    <a:pt x="67" y="220"/>
                  </a:cubicBezTo>
                  <a:cubicBezTo>
                    <a:pt x="78" y="220"/>
                    <a:pt x="88" y="216"/>
                    <a:pt x="98" y="206"/>
                  </a:cubicBezTo>
                  <a:cubicBezTo>
                    <a:pt x="107" y="206"/>
                    <a:pt x="116" y="188"/>
                    <a:pt x="125" y="170"/>
                  </a:cubicBezTo>
                  <a:cubicBezTo>
                    <a:pt x="125" y="143"/>
                    <a:pt x="134" y="108"/>
                    <a:pt x="143" y="81"/>
                  </a:cubicBezTo>
                  <a:cubicBezTo>
                    <a:pt x="143" y="63"/>
                    <a:pt x="143" y="45"/>
                    <a:pt x="134" y="27"/>
                  </a:cubicBezTo>
                  <a:cubicBezTo>
                    <a:pt x="125" y="18"/>
                    <a:pt x="116" y="1"/>
                    <a:pt x="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" name="Google Shape;1291;p32">
              <a:extLst>
                <a:ext uri="{FF2B5EF4-FFF2-40B4-BE49-F238E27FC236}">
                  <a16:creationId xmlns:a16="http://schemas.microsoft.com/office/drawing/2014/main" xmlns="" id="{6A1B6076-D5A6-4EB7-AD13-36640B036C8C}"/>
                </a:ext>
              </a:extLst>
            </p:cNvPr>
            <p:cNvSpPr/>
            <p:nvPr/>
          </p:nvSpPr>
          <p:spPr>
            <a:xfrm>
              <a:off x="4997046" y="3365444"/>
              <a:ext cx="10675" cy="20437"/>
            </a:xfrm>
            <a:custGeom>
              <a:avLst/>
              <a:gdLst/>
              <a:ahLst/>
              <a:cxnLst/>
              <a:rect l="l" t="t" r="r" b="b"/>
              <a:pathLst>
                <a:path w="117" h="224" extrusionOk="0">
                  <a:moveTo>
                    <a:pt x="54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0" y="36"/>
                    <a:pt x="0" y="45"/>
                    <a:pt x="0" y="62"/>
                  </a:cubicBezTo>
                  <a:lnTo>
                    <a:pt x="0" y="161"/>
                  </a:lnTo>
                  <a:cubicBezTo>
                    <a:pt x="0" y="178"/>
                    <a:pt x="0" y="196"/>
                    <a:pt x="18" y="205"/>
                  </a:cubicBezTo>
                  <a:cubicBezTo>
                    <a:pt x="27" y="214"/>
                    <a:pt x="45" y="223"/>
                    <a:pt x="54" y="223"/>
                  </a:cubicBezTo>
                  <a:cubicBezTo>
                    <a:pt x="72" y="223"/>
                    <a:pt x="90" y="214"/>
                    <a:pt x="99" y="205"/>
                  </a:cubicBezTo>
                  <a:cubicBezTo>
                    <a:pt x="116" y="196"/>
                    <a:pt x="116" y="178"/>
                    <a:pt x="116" y="161"/>
                  </a:cubicBezTo>
                  <a:lnTo>
                    <a:pt x="116" y="62"/>
                  </a:lnTo>
                  <a:cubicBezTo>
                    <a:pt x="116" y="45"/>
                    <a:pt x="116" y="36"/>
                    <a:pt x="99" y="18"/>
                  </a:cubicBezTo>
                  <a:cubicBezTo>
                    <a:pt x="90" y="9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" name="Google Shape;1292;p32">
              <a:extLst>
                <a:ext uri="{FF2B5EF4-FFF2-40B4-BE49-F238E27FC236}">
                  <a16:creationId xmlns:a16="http://schemas.microsoft.com/office/drawing/2014/main" xmlns="" id="{AAB8D48D-C6DB-4231-9EA0-0EDF5C8F437D}"/>
                </a:ext>
              </a:extLst>
            </p:cNvPr>
            <p:cNvSpPr/>
            <p:nvPr/>
          </p:nvSpPr>
          <p:spPr>
            <a:xfrm>
              <a:off x="4955533" y="3351576"/>
              <a:ext cx="15510" cy="21806"/>
            </a:xfrm>
            <a:custGeom>
              <a:avLst/>
              <a:gdLst/>
              <a:ahLst/>
              <a:cxnLst/>
              <a:rect l="l" t="t" r="r" b="b"/>
              <a:pathLst>
                <a:path w="170" h="239" extrusionOk="0">
                  <a:moveTo>
                    <a:pt x="116" y="0"/>
                  </a:moveTo>
                  <a:cubicBezTo>
                    <a:pt x="108" y="0"/>
                    <a:pt x="90" y="0"/>
                    <a:pt x="72" y="9"/>
                  </a:cubicBezTo>
                  <a:cubicBezTo>
                    <a:pt x="63" y="18"/>
                    <a:pt x="54" y="27"/>
                    <a:pt x="45" y="45"/>
                  </a:cubicBezTo>
                  <a:cubicBezTo>
                    <a:pt x="27" y="81"/>
                    <a:pt x="18" y="125"/>
                    <a:pt x="9" y="161"/>
                  </a:cubicBezTo>
                  <a:cubicBezTo>
                    <a:pt x="0" y="179"/>
                    <a:pt x="0" y="197"/>
                    <a:pt x="9" y="206"/>
                  </a:cubicBezTo>
                  <a:cubicBezTo>
                    <a:pt x="18" y="223"/>
                    <a:pt x="36" y="232"/>
                    <a:pt x="45" y="232"/>
                  </a:cubicBezTo>
                  <a:cubicBezTo>
                    <a:pt x="54" y="237"/>
                    <a:pt x="63" y="239"/>
                    <a:pt x="72" y="239"/>
                  </a:cubicBezTo>
                  <a:cubicBezTo>
                    <a:pt x="81" y="239"/>
                    <a:pt x="90" y="237"/>
                    <a:pt x="99" y="232"/>
                  </a:cubicBezTo>
                  <a:cubicBezTo>
                    <a:pt x="108" y="223"/>
                    <a:pt x="116" y="206"/>
                    <a:pt x="125" y="197"/>
                  </a:cubicBezTo>
                  <a:cubicBezTo>
                    <a:pt x="134" y="152"/>
                    <a:pt x="152" y="116"/>
                    <a:pt x="161" y="81"/>
                  </a:cubicBezTo>
                  <a:cubicBezTo>
                    <a:pt x="170" y="63"/>
                    <a:pt x="161" y="45"/>
                    <a:pt x="152" y="27"/>
                  </a:cubicBezTo>
                  <a:cubicBezTo>
                    <a:pt x="152" y="18"/>
                    <a:pt x="134" y="0"/>
                    <a:pt x="1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" name="Google Shape;1293;p32">
              <a:extLst>
                <a:ext uri="{FF2B5EF4-FFF2-40B4-BE49-F238E27FC236}">
                  <a16:creationId xmlns:a16="http://schemas.microsoft.com/office/drawing/2014/main" xmlns="" id="{DE3A6E5F-9E90-4FDB-8ECA-7DA46303F278}"/>
                </a:ext>
              </a:extLst>
            </p:cNvPr>
            <p:cNvSpPr/>
            <p:nvPr/>
          </p:nvSpPr>
          <p:spPr>
            <a:xfrm>
              <a:off x="5035274" y="3399567"/>
              <a:ext cx="20437" cy="22080"/>
            </a:xfrm>
            <a:custGeom>
              <a:avLst/>
              <a:gdLst/>
              <a:ahLst/>
              <a:cxnLst/>
              <a:rect l="l" t="t" r="r" b="b"/>
              <a:pathLst>
                <a:path w="224" h="242" extrusionOk="0">
                  <a:moveTo>
                    <a:pt x="161" y="1"/>
                  </a:moveTo>
                  <a:cubicBezTo>
                    <a:pt x="152" y="1"/>
                    <a:pt x="135" y="1"/>
                    <a:pt x="117" y="19"/>
                  </a:cubicBezTo>
                  <a:cubicBezTo>
                    <a:pt x="90" y="54"/>
                    <a:pt x="54" y="90"/>
                    <a:pt x="28" y="135"/>
                  </a:cubicBezTo>
                  <a:cubicBezTo>
                    <a:pt x="10" y="143"/>
                    <a:pt x="1" y="161"/>
                    <a:pt x="1" y="179"/>
                  </a:cubicBezTo>
                  <a:cubicBezTo>
                    <a:pt x="1" y="188"/>
                    <a:pt x="10" y="206"/>
                    <a:pt x="28" y="224"/>
                  </a:cubicBezTo>
                  <a:cubicBezTo>
                    <a:pt x="36" y="233"/>
                    <a:pt x="54" y="242"/>
                    <a:pt x="63" y="242"/>
                  </a:cubicBezTo>
                  <a:cubicBezTo>
                    <a:pt x="81" y="233"/>
                    <a:pt x="99" y="233"/>
                    <a:pt x="108" y="224"/>
                  </a:cubicBezTo>
                  <a:cubicBezTo>
                    <a:pt x="143" y="179"/>
                    <a:pt x="170" y="143"/>
                    <a:pt x="206" y="99"/>
                  </a:cubicBezTo>
                  <a:cubicBezTo>
                    <a:pt x="215" y="90"/>
                    <a:pt x="224" y="81"/>
                    <a:pt x="224" y="63"/>
                  </a:cubicBezTo>
                  <a:cubicBezTo>
                    <a:pt x="224" y="45"/>
                    <a:pt x="215" y="27"/>
                    <a:pt x="206" y="19"/>
                  </a:cubicBezTo>
                  <a:cubicBezTo>
                    <a:pt x="197" y="10"/>
                    <a:pt x="179" y="1"/>
                    <a:pt x="1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" name="Google Shape;1294;p32">
              <a:extLst>
                <a:ext uri="{FF2B5EF4-FFF2-40B4-BE49-F238E27FC236}">
                  <a16:creationId xmlns:a16="http://schemas.microsoft.com/office/drawing/2014/main" xmlns="" id="{898486BC-97C1-4137-A12B-EC3A3B2B63B7}"/>
                </a:ext>
              </a:extLst>
            </p:cNvPr>
            <p:cNvSpPr/>
            <p:nvPr/>
          </p:nvSpPr>
          <p:spPr>
            <a:xfrm>
              <a:off x="5090655" y="3360517"/>
              <a:ext cx="21258" cy="28649"/>
            </a:xfrm>
            <a:custGeom>
              <a:avLst/>
              <a:gdLst/>
              <a:ahLst/>
              <a:cxnLst/>
              <a:rect l="l" t="t" r="r" b="b"/>
              <a:pathLst>
                <a:path w="233" h="314" extrusionOk="0">
                  <a:moveTo>
                    <a:pt x="157" y="0"/>
                  </a:moveTo>
                  <a:cubicBezTo>
                    <a:pt x="138" y="0"/>
                    <a:pt x="119" y="10"/>
                    <a:pt x="107" y="27"/>
                  </a:cubicBezTo>
                  <a:cubicBezTo>
                    <a:pt x="72" y="99"/>
                    <a:pt x="45" y="161"/>
                    <a:pt x="9" y="224"/>
                  </a:cubicBezTo>
                  <a:cubicBezTo>
                    <a:pt x="0" y="250"/>
                    <a:pt x="0" y="295"/>
                    <a:pt x="36" y="304"/>
                  </a:cubicBezTo>
                  <a:cubicBezTo>
                    <a:pt x="46" y="310"/>
                    <a:pt x="56" y="313"/>
                    <a:pt x="67" y="313"/>
                  </a:cubicBezTo>
                  <a:cubicBezTo>
                    <a:pt x="86" y="313"/>
                    <a:pt x="105" y="303"/>
                    <a:pt x="116" y="286"/>
                  </a:cubicBezTo>
                  <a:lnTo>
                    <a:pt x="214" y="90"/>
                  </a:lnTo>
                  <a:cubicBezTo>
                    <a:pt x="232" y="63"/>
                    <a:pt x="223" y="27"/>
                    <a:pt x="188" y="9"/>
                  </a:cubicBezTo>
                  <a:cubicBezTo>
                    <a:pt x="178" y="3"/>
                    <a:pt x="168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" name="Google Shape;1295;p32">
              <a:extLst>
                <a:ext uri="{FF2B5EF4-FFF2-40B4-BE49-F238E27FC236}">
                  <a16:creationId xmlns:a16="http://schemas.microsoft.com/office/drawing/2014/main" xmlns="" id="{72F8E2DA-1B72-48B8-8922-157B372EEC12}"/>
                </a:ext>
              </a:extLst>
            </p:cNvPr>
            <p:cNvSpPr/>
            <p:nvPr/>
          </p:nvSpPr>
          <p:spPr>
            <a:xfrm>
              <a:off x="5121584" y="3387067"/>
              <a:ext cx="22080" cy="25638"/>
            </a:xfrm>
            <a:custGeom>
              <a:avLst/>
              <a:gdLst/>
              <a:ahLst/>
              <a:cxnLst/>
              <a:rect l="l" t="t" r="r" b="b"/>
              <a:pathLst>
                <a:path w="242" h="281" extrusionOk="0">
                  <a:moveTo>
                    <a:pt x="175" y="1"/>
                  </a:moveTo>
                  <a:cubicBezTo>
                    <a:pt x="153" y="1"/>
                    <a:pt x="130" y="11"/>
                    <a:pt x="116" y="31"/>
                  </a:cubicBezTo>
                  <a:lnTo>
                    <a:pt x="18" y="182"/>
                  </a:lnTo>
                  <a:cubicBezTo>
                    <a:pt x="0" y="209"/>
                    <a:pt x="9" y="254"/>
                    <a:pt x="45" y="272"/>
                  </a:cubicBezTo>
                  <a:cubicBezTo>
                    <a:pt x="54" y="277"/>
                    <a:pt x="64" y="280"/>
                    <a:pt x="74" y="280"/>
                  </a:cubicBezTo>
                  <a:cubicBezTo>
                    <a:pt x="94" y="280"/>
                    <a:pt x="113" y="269"/>
                    <a:pt x="125" y="245"/>
                  </a:cubicBezTo>
                  <a:lnTo>
                    <a:pt x="223" y="93"/>
                  </a:lnTo>
                  <a:cubicBezTo>
                    <a:pt x="241" y="66"/>
                    <a:pt x="232" y="22"/>
                    <a:pt x="197" y="4"/>
                  </a:cubicBezTo>
                  <a:cubicBezTo>
                    <a:pt x="190" y="2"/>
                    <a:pt x="183" y="1"/>
                    <a:pt x="1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Google Shape;1296;p32">
              <a:extLst>
                <a:ext uri="{FF2B5EF4-FFF2-40B4-BE49-F238E27FC236}">
                  <a16:creationId xmlns:a16="http://schemas.microsoft.com/office/drawing/2014/main" xmlns="" id="{D9A45B47-88EE-4FB1-BB5B-C21C83C22FFD}"/>
                </a:ext>
              </a:extLst>
            </p:cNvPr>
            <p:cNvSpPr/>
            <p:nvPr/>
          </p:nvSpPr>
          <p:spPr>
            <a:xfrm>
              <a:off x="5147587" y="3420734"/>
              <a:ext cx="14781" cy="20255"/>
            </a:xfrm>
            <a:custGeom>
              <a:avLst/>
              <a:gdLst/>
              <a:ahLst/>
              <a:cxnLst/>
              <a:rect l="l" t="t" r="r" b="b"/>
              <a:pathLst>
                <a:path w="162" h="222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8"/>
                  </a:lnTo>
                  <a:cubicBezTo>
                    <a:pt x="45" y="27"/>
                    <a:pt x="45" y="36"/>
                    <a:pt x="37" y="45"/>
                  </a:cubicBezTo>
                  <a:cubicBezTo>
                    <a:pt x="28" y="81"/>
                    <a:pt x="10" y="108"/>
                    <a:pt x="1" y="143"/>
                  </a:cubicBezTo>
                  <a:cubicBezTo>
                    <a:pt x="1" y="152"/>
                    <a:pt x="1" y="161"/>
                    <a:pt x="1" y="170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206"/>
                    <a:pt x="28" y="215"/>
                    <a:pt x="45" y="215"/>
                  </a:cubicBezTo>
                  <a:cubicBezTo>
                    <a:pt x="50" y="219"/>
                    <a:pt x="57" y="221"/>
                    <a:pt x="64" y="221"/>
                  </a:cubicBezTo>
                  <a:cubicBezTo>
                    <a:pt x="72" y="221"/>
                    <a:pt x="81" y="219"/>
                    <a:pt x="90" y="215"/>
                  </a:cubicBezTo>
                  <a:lnTo>
                    <a:pt x="99" y="197"/>
                  </a:lnTo>
                  <a:cubicBezTo>
                    <a:pt x="108" y="197"/>
                    <a:pt x="117" y="188"/>
                    <a:pt x="117" y="170"/>
                  </a:cubicBezTo>
                  <a:cubicBezTo>
                    <a:pt x="135" y="143"/>
                    <a:pt x="144" y="108"/>
                    <a:pt x="161" y="81"/>
                  </a:cubicBezTo>
                  <a:cubicBezTo>
                    <a:pt x="161" y="72"/>
                    <a:pt x="161" y="63"/>
                    <a:pt x="161" y="54"/>
                  </a:cubicBezTo>
                  <a:cubicBezTo>
                    <a:pt x="161" y="45"/>
                    <a:pt x="153" y="36"/>
                    <a:pt x="153" y="27"/>
                  </a:cubicBezTo>
                  <a:cubicBezTo>
                    <a:pt x="144" y="18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" name="Google Shape;1297;p32">
              <a:extLst>
                <a:ext uri="{FF2B5EF4-FFF2-40B4-BE49-F238E27FC236}">
                  <a16:creationId xmlns:a16="http://schemas.microsoft.com/office/drawing/2014/main" xmlns="" id="{8FBBFBA1-DBAB-4849-883A-05AE9DB517CC}"/>
                </a:ext>
              </a:extLst>
            </p:cNvPr>
            <p:cNvSpPr/>
            <p:nvPr/>
          </p:nvSpPr>
          <p:spPr>
            <a:xfrm>
              <a:off x="5095491" y="3406318"/>
              <a:ext cx="13959" cy="15145"/>
            </a:xfrm>
            <a:custGeom>
              <a:avLst/>
              <a:gdLst/>
              <a:ahLst/>
              <a:cxnLst/>
              <a:rect l="l" t="t" r="r" b="b"/>
              <a:pathLst>
                <a:path w="153" h="166" extrusionOk="0">
                  <a:moveTo>
                    <a:pt x="86" y="0"/>
                  </a:moveTo>
                  <a:cubicBezTo>
                    <a:pt x="81" y="0"/>
                    <a:pt x="77" y="3"/>
                    <a:pt x="72" y="7"/>
                  </a:cubicBezTo>
                  <a:lnTo>
                    <a:pt x="54" y="7"/>
                  </a:lnTo>
                  <a:cubicBezTo>
                    <a:pt x="46" y="16"/>
                    <a:pt x="37" y="25"/>
                    <a:pt x="37" y="34"/>
                  </a:cubicBezTo>
                  <a:cubicBezTo>
                    <a:pt x="28" y="43"/>
                    <a:pt x="19" y="61"/>
                    <a:pt x="10" y="69"/>
                  </a:cubicBezTo>
                  <a:cubicBezTo>
                    <a:pt x="10" y="78"/>
                    <a:pt x="10" y="87"/>
                    <a:pt x="10" y="96"/>
                  </a:cubicBezTo>
                  <a:cubicBezTo>
                    <a:pt x="1" y="105"/>
                    <a:pt x="1" y="114"/>
                    <a:pt x="10" y="114"/>
                  </a:cubicBezTo>
                  <a:cubicBezTo>
                    <a:pt x="10" y="123"/>
                    <a:pt x="10" y="132"/>
                    <a:pt x="19" y="141"/>
                  </a:cubicBezTo>
                  <a:cubicBezTo>
                    <a:pt x="19" y="150"/>
                    <a:pt x="28" y="150"/>
                    <a:pt x="37" y="159"/>
                  </a:cubicBezTo>
                  <a:lnTo>
                    <a:pt x="54" y="159"/>
                  </a:lnTo>
                  <a:cubicBezTo>
                    <a:pt x="59" y="163"/>
                    <a:pt x="63" y="165"/>
                    <a:pt x="68" y="165"/>
                  </a:cubicBezTo>
                  <a:cubicBezTo>
                    <a:pt x="72" y="165"/>
                    <a:pt x="77" y="163"/>
                    <a:pt x="81" y="159"/>
                  </a:cubicBezTo>
                  <a:lnTo>
                    <a:pt x="99" y="159"/>
                  </a:lnTo>
                  <a:cubicBezTo>
                    <a:pt x="108" y="150"/>
                    <a:pt x="117" y="141"/>
                    <a:pt x="117" y="132"/>
                  </a:cubicBezTo>
                  <a:cubicBezTo>
                    <a:pt x="126" y="123"/>
                    <a:pt x="135" y="105"/>
                    <a:pt x="144" y="96"/>
                  </a:cubicBezTo>
                  <a:cubicBezTo>
                    <a:pt x="144" y="87"/>
                    <a:pt x="144" y="78"/>
                    <a:pt x="144" y="69"/>
                  </a:cubicBezTo>
                  <a:cubicBezTo>
                    <a:pt x="153" y="61"/>
                    <a:pt x="144" y="52"/>
                    <a:pt x="144" y="43"/>
                  </a:cubicBezTo>
                  <a:cubicBezTo>
                    <a:pt x="144" y="43"/>
                    <a:pt x="144" y="34"/>
                    <a:pt x="135" y="25"/>
                  </a:cubicBezTo>
                  <a:cubicBezTo>
                    <a:pt x="126" y="16"/>
                    <a:pt x="126" y="16"/>
                    <a:pt x="117" y="7"/>
                  </a:cubicBezTo>
                  <a:lnTo>
                    <a:pt x="99" y="7"/>
                  </a:lnTo>
                  <a:cubicBezTo>
                    <a:pt x="95" y="3"/>
                    <a:pt x="90" y="0"/>
                    <a:pt x="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" name="Google Shape;1298;p32">
              <a:extLst>
                <a:ext uri="{FF2B5EF4-FFF2-40B4-BE49-F238E27FC236}">
                  <a16:creationId xmlns:a16="http://schemas.microsoft.com/office/drawing/2014/main" xmlns="" id="{22A57E48-C976-4391-B14A-C3C513D50F1C}"/>
                </a:ext>
              </a:extLst>
            </p:cNvPr>
            <p:cNvSpPr/>
            <p:nvPr/>
          </p:nvSpPr>
          <p:spPr>
            <a:xfrm>
              <a:off x="5281888" y="3545272"/>
              <a:ext cx="18886" cy="17974"/>
            </a:xfrm>
            <a:custGeom>
              <a:avLst/>
              <a:gdLst/>
              <a:ahLst/>
              <a:cxnLst/>
              <a:rect l="l" t="t" r="r" b="b"/>
              <a:pathLst>
                <a:path w="207" h="197" extrusionOk="0">
                  <a:moveTo>
                    <a:pt x="144" y="1"/>
                  </a:moveTo>
                  <a:cubicBezTo>
                    <a:pt x="126" y="1"/>
                    <a:pt x="117" y="1"/>
                    <a:pt x="99" y="18"/>
                  </a:cubicBezTo>
                  <a:cubicBezTo>
                    <a:pt x="72" y="36"/>
                    <a:pt x="45" y="63"/>
                    <a:pt x="19" y="90"/>
                  </a:cubicBezTo>
                  <a:cubicBezTo>
                    <a:pt x="19" y="99"/>
                    <a:pt x="10" y="99"/>
                    <a:pt x="10" y="108"/>
                  </a:cubicBezTo>
                  <a:cubicBezTo>
                    <a:pt x="1" y="117"/>
                    <a:pt x="1" y="125"/>
                    <a:pt x="1" y="134"/>
                  </a:cubicBezTo>
                  <a:cubicBezTo>
                    <a:pt x="1" y="143"/>
                    <a:pt x="1" y="152"/>
                    <a:pt x="10" y="161"/>
                  </a:cubicBezTo>
                  <a:cubicBezTo>
                    <a:pt x="10" y="161"/>
                    <a:pt x="19" y="170"/>
                    <a:pt x="19" y="179"/>
                  </a:cubicBezTo>
                  <a:cubicBezTo>
                    <a:pt x="37" y="188"/>
                    <a:pt x="45" y="197"/>
                    <a:pt x="63" y="197"/>
                  </a:cubicBezTo>
                  <a:cubicBezTo>
                    <a:pt x="81" y="197"/>
                    <a:pt x="99" y="188"/>
                    <a:pt x="108" y="179"/>
                  </a:cubicBezTo>
                  <a:cubicBezTo>
                    <a:pt x="135" y="152"/>
                    <a:pt x="161" y="125"/>
                    <a:pt x="188" y="99"/>
                  </a:cubicBezTo>
                  <a:cubicBezTo>
                    <a:pt x="197" y="99"/>
                    <a:pt x="197" y="90"/>
                    <a:pt x="197" y="81"/>
                  </a:cubicBezTo>
                  <a:cubicBezTo>
                    <a:pt x="206" y="72"/>
                    <a:pt x="206" y="63"/>
                    <a:pt x="206" y="54"/>
                  </a:cubicBezTo>
                  <a:cubicBezTo>
                    <a:pt x="206" y="54"/>
                    <a:pt x="206" y="45"/>
                    <a:pt x="197" y="36"/>
                  </a:cubicBezTo>
                  <a:cubicBezTo>
                    <a:pt x="197" y="27"/>
                    <a:pt x="197" y="18"/>
                    <a:pt x="188" y="18"/>
                  </a:cubicBezTo>
                  <a:cubicBezTo>
                    <a:pt x="179" y="1"/>
                    <a:pt x="161" y="1"/>
                    <a:pt x="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" name="Google Shape;1299;p32">
              <a:extLst>
                <a:ext uri="{FF2B5EF4-FFF2-40B4-BE49-F238E27FC236}">
                  <a16:creationId xmlns:a16="http://schemas.microsoft.com/office/drawing/2014/main" xmlns="" id="{E3E5CF11-C1A0-417E-8D96-E3B1BDD7E733}"/>
                </a:ext>
              </a:extLst>
            </p:cNvPr>
            <p:cNvSpPr/>
            <p:nvPr/>
          </p:nvSpPr>
          <p:spPr>
            <a:xfrm>
              <a:off x="5294113" y="3581858"/>
              <a:ext cx="22080" cy="18613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197" y="1"/>
                  </a:moveTo>
                  <a:cubicBezTo>
                    <a:pt x="179" y="1"/>
                    <a:pt x="161" y="1"/>
                    <a:pt x="152" y="10"/>
                  </a:cubicBezTo>
                  <a:cubicBezTo>
                    <a:pt x="108" y="37"/>
                    <a:pt x="72" y="63"/>
                    <a:pt x="36" y="90"/>
                  </a:cubicBezTo>
                  <a:cubicBezTo>
                    <a:pt x="18" y="99"/>
                    <a:pt x="10" y="108"/>
                    <a:pt x="10" y="126"/>
                  </a:cubicBezTo>
                  <a:cubicBezTo>
                    <a:pt x="1" y="135"/>
                    <a:pt x="1" y="162"/>
                    <a:pt x="10" y="170"/>
                  </a:cubicBezTo>
                  <a:cubicBezTo>
                    <a:pt x="18" y="179"/>
                    <a:pt x="36" y="197"/>
                    <a:pt x="45" y="197"/>
                  </a:cubicBezTo>
                  <a:cubicBezTo>
                    <a:pt x="53" y="201"/>
                    <a:pt x="60" y="203"/>
                    <a:pt x="67" y="203"/>
                  </a:cubicBezTo>
                  <a:cubicBezTo>
                    <a:pt x="78" y="203"/>
                    <a:pt x="88" y="199"/>
                    <a:pt x="99" y="188"/>
                  </a:cubicBezTo>
                  <a:cubicBezTo>
                    <a:pt x="134" y="170"/>
                    <a:pt x="170" y="144"/>
                    <a:pt x="215" y="117"/>
                  </a:cubicBezTo>
                  <a:cubicBezTo>
                    <a:pt x="224" y="108"/>
                    <a:pt x="233" y="90"/>
                    <a:pt x="242" y="72"/>
                  </a:cubicBezTo>
                  <a:cubicBezTo>
                    <a:pt x="242" y="63"/>
                    <a:pt x="242" y="46"/>
                    <a:pt x="233" y="28"/>
                  </a:cubicBezTo>
                  <a:cubicBezTo>
                    <a:pt x="224" y="19"/>
                    <a:pt x="215" y="1"/>
                    <a:pt x="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" name="Google Shape;1300;p32">
              <a:extLst>
                <a:ext uri="{FF2B5EF4-FFF2-40B4-BE49-F238E27FC236}">
                  <a16:creationId xmlns:a16="http://schemas.microsoft.com/office/drawing/2014/main" xmlns="" id="{48B96220-70B6-4B98-ACF2-CBD0B017A622}"/>
                </a:ext>
              </a:extLst>
            </p:cNvPr>
            <p:cNvSpPr/>
            <p:nvPr/>
          </p:nvSpPr>
          <p:spPr>
            <a:xfrm>
              <a:off x="5268111" y="3571366"/>
              <a:ext cx="14689" cy="14689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80" y="0"/>
                  </a:moveTo>
                  <a:cubicBezTo>
                    <a:pt x="72" y="0"/>
                    <a:pt x="63" y="9"/>
                    <a:pt x="54" y="18"/>
                  </a:cubicBezTo>
                  <a:cubicBezTo>
                    <a:pt x="45" y="27"/>
                    <a:pt x="27" y="45"/>
                    <a:pt x="18" y="54"/>
                  </a:cubicBezTo>
                  <a:cubicBezTo>
                    <a:pt x="9" y="62"/>
                    <a:pt x="9" y="71"/>
                    <a:pt x="0" y="80"/>
                  </a:cubicBezTo>
                  <a:cubicBezTo>
                    <a:pt x="0" y="80"/>
                    <a:pt x="0" y="89"/>
                    <a:pt x="0" y="98"/>
                  </a:cubicBezTo>
                  <a:cubicBezTo>
                    <a:pt x="0" y="107"/>
                    <a:pt x="0" y="116"/>
                    <a:pt x="0" y="125"/>
                  </a:cubicBezTo>
                  <a:cubicBezTo>
                    <a:pt x="9" y="134"/>
                    <a:pt x="9" y="134"/>
                    <a:pt x="18" y="143"/>
                  </a:cubicBezTo>
                  <a:lnTo>
                    <a:pt x="27" y="152"/>
                  </a:lnTo>
                  <a:cubicBezTo>
                    <a:pt x="36" y="161"/>
                    <a:pt x="45" y="161"/>
                    <a:pt x="63" y="161"/>
                  </a:cubicBezTo>
                  <a:lnTo>
                    <a:pt x="72" y="161"/>
                  </a:lnTo>
                  <a:cubicBezTo>
                    <a:pt x="89" y="152"/>
                    <a:pt x="98" y="152"/>
                    <a:pt x="98" y="143"/>
                  </a:cubicBezTo>
                  <a:cubicBezTo>
                    <a:pt x="116" y="134"/>
                    <a:pt x="125" y="116"/>
                    <a:pt x="143" y="107"/>
                  </a:cubicBezTo>
                  <a:cubicBezTo>
                    <a:pt x="152" y="98"/>
                    <a:pt x="152" y="89"/>
                    <a:pt x="152" y="80"/>
                  </a:cubicBezTo>
                  <a:cubicBezTo>
                    <a:pt x="161" y="80"/>
                    <a:pt x="161" y="71"/>
                    <a:pt x="161" y="62"/>
                  </a:cubicBezTo>
                  <a:cubicBezTo>
                    <a:pt x="161" y="54"/>
                    <a:pt x="161" y="45"/>
                    <a:pt x="152" y="36"/>
                  </a:cubicBezTo>
                  <a:cubicBezTo>
                    <a:pt x="152" y="27"/>
                    <a:pt x="152" y="27"/>
                    <a:pt x="143" y="18"/>
                  </a:cubicBezTo>
                  <a:lnTo>
                    <a:pt x="125" y="9"/>
                  </a:lnTo>
                  <a:cubicBezTo>
                    <a:pt x="116" y="0"/>
                    <a:pt x="107" y="0"/>
                    <a:pt x="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" name="Google Shape;1301;p32">
              <a:extLst>
                <a:ext uri="{FF2B5EF4-FFF2-40B4-BE49-F238E27FC236}">
                  <a16:creationId xmlns:a16="http://schemas.microsoft.com/office/drawing/2014/main" xmlns="" id="{05761FAD-8446-45EA-9021-6B459604E75B}"/>
                </a:ext>
              </a:extLst>
            </p:cNvPr>
            <p:cNvSpPr/>
            <p:nvPr/>
          </p:nvSpPr>
          <p:spPr>
            <a:xfrm>
              <a:off x="5311996" y="3619357"/>
              <a:ext cx="26185" cy="19616"/>
            </a:xfrm>
            <a:custGeom>
              <a:avLst/>
              <a:gdLst/>
              <a:ahLst/>
              <a:cxnLst/>
              <a:rect l="l" t="t" r="r" b="b"/>
              <a:pathLst>
                <a:path w="287" h="215" extrusionOk="0">
                  <a:moveTo>
                    <a:pt x="219" y="0"/>
                  </a:moveTo>
                  <a:cubicBezTo>
                    <a:pt x="208" y="0"/>
                    <a:pt x="198" y="3"/>
                    <a:pt x="188" y="9"/>
                  </a:cubicBezTo>
                  <a:cubicBezTo>
                    <a:pt x="135" y="36"/>
                    <a:pt x="81" y="72"/>
                    <a:pt x="37" y="98"/>
                  </a:cubicBezTo>
                  <a:cubicBezTo>
                    <a:pt x="19" y="107"/>
                    <a:pt x="10" y="125"/>
                    <a:pt x="1" y="143"/>
                  </a:cubicBezTo>
                  <a:cubicBezTo>
                    <a:pt x="1" y="152"/>
                    <a:pt x="1" y="170"/>
                    <a:pt x="10" y="188"/>
                  </a:cubicBezTo>
                  <a:cubicBezTo>
                    <a:pt x="21" y="205"/>
                    <a:pt x="40" y="215"/>
                    <a:pt x="60" y="215"/>
                  </a:cubicBezTo>
                  <a:cubicBezTo>
                    <a:pt x="70" y="215"/>
                    <a:pt x="81" y="212"/>
                    <a:pt x="90" y="206"/>
                  </a:cubicBezTo>
                  <a:cubicBezTo>
                    <a:pt x="144" y="179"/>
                    <a:pt x="197" y="143"/>
                    <a:pt x="251" y="107"/>
                  </a:cubicBezTo>
                  <a:cubicBezTo>
                    <a:pt x="260" y="107"/>
                    <a:pt x="277" y="90"/>
                    <a:pt x="277" y="72"/>
                  </a:cubicBezTo>
                  <a:cubicBezTo>
                    <a:pt x="286" y="63"/>
                    <a:pt x="277" y="45"/>
                    <a:pt x="269" y="27"/>
                  </a:cubicBezTo>
                  <a:cubicBezTo>
                    <a:pt x="257" y="10"/>
                    <a:pt x="238" y="0"/>
                    <a:pt x="2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" name="Google Shape;1302;p32">
              <a:extLst>
                <a:ext uri="{FF2B5EF4-FFF2-40B4-BE49-F238E27FC236}">
                  <a16:creationId xmlns:a16="http://schemas.microsoft.com/office/drawing/2014/main" xmlns="" id="{13E5C678-AE1F-4E79-B532-06036CAAB477}"/>
                </a:ext>
              </a:extLst>
            </p:cNvPr>
            <p:cNvSpPr/>
            <p:nvPr/>
          </p:nvSpPr>
          <p:spPr>
            <a:xfrm>
              <a:off x="5345389" y="3675741"/>
              <a:ext cx="22080" cy="18339"/>
            </a:xfrm>
            <a:custGeom>
              <a:avLst/>
              <a:gdLst/>
              <a:ahLst/>
              <a:cxnLst/>
              <a:rect l="l" t="t" r="r" b="b"/>
              <a:pathLst>
                <a:path w="242" h="201" extrusionOk="0">
                  <a:moveTo>
                    <a:pt x="175" y="0"/>
                  </a:moveTo>
                  <a:cubicBezTo>
                    <a:pt x="168" y="0"/>
                    <a:pt x="161" y="2"/>
                    <a:pt x="152" y="7"/>
                  </a:cubicBezTo>
                  <a:cubicBezTo>
                    <a:pt x="117" y="34"/>
                    <a:pt x="72" y="60"/>
                    <a:pt x="36" y="87"/>
                  </a:cubicBezTo>
                  <a:cubicBezTo>
                    <a:pt x="19" y="96"/>
                    <a:pt x="10" y="105"/>
                    <a:pt x="10" y="123"/>
                  </a:cubicBezTo>
                  <a:cubicBezTo>
                    <a:pt x="1" y="141"/>
                    <a:pt x="1" y="158"/>
                    <a:pt x="10" y="167"/>
                  </a:cubicBezTo>
                  <a:cubicBezTo>
                    <a:pt x="19" y="185"/>
                    <a:pt x="36" y="194"/>
                    <a:pt x="45" y="194"/>
                  </a:cubicBezTo>
                  <a:cubicBezTo>
                    <a:pt x="54" y="199"/>
                    <a:pt x="63" y="201"/>
                    <a:pt x="72" y="201"/>
                  </a:cubicBezTo>
                  <a:cubicBezTo>
                    <a:pt x="81" y="201"/>
                    <a:pt x="90" y="199"/>
                    <a:pt x="99" y="194"/>
                  </a:cubicBezTo>
                  <a:cubicBezTo>
                    <a:pt x="134" y="167"/>
                    <a:pt x="170" y="141"/>
                    <a:pt x="215" y="114"/>
                  </a:cubicBezTo>
                  <a:cubicBezTo>
                    <a:pt x="224" y="105"/>
                    <a:pt x="242" y="96"/>
                    <a:pt x="242" y="78"/>
                  </a:cubicBezTo>
                  <a:cubicBezTo>
                    <a:pt x="242" y="60"/>
                    <a:pt x="242" y="43"/>
                    <a:pt x="233" y="34"/>
                  </a:cubicBezTo>
                  <a:cubicBezTo>
                    <a:pt x="224" y="16"/>
                    <a:pt x="215" y="7"/>
                    <a:pt x="197" y="7"/>
                  </a:cubicBezTo>
                  <a:cubicBezTo>
                    <a:pt x="188" y="2"/>
                    <a:pt x="181" y="0"/>
                    <a:pt x="1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" name="Google Shape;1303;p32">
              <a:extLst>
                <a:ext uri="{FF2B5EF4-FFF2-40B4-BE49-F238E27FC236}">
                  <a16:creationId xmlns:a16="http://schemas.microsoft.com/office/drawing/2014/main" xmlns="" id="{9CC12F50-E3ED-45CA-AC21-CE7463AC8E34}"/>
                </a:ext>
              </a:extLst>
            </p:cNvPr>
            <p:cNvSpPr/>
            <p:nvPr/>
          </p:nvSpPr>
          <p:spPr>
            <a:xfrm>
              <a:off x="5345389" y="3729206"/>
              <a:ext cx="17244" cy="12956"/>
            </a:xfrm>
            <a:custGeom>
              <a:avLst/>
              <a:gdLst/>
              <a:ahLst/>
              <a:cxnLst/>
              <a:rect l="l" t="t" r="r" b="b"/>
              <a:pathLst>
                <a:path w="189" h="142" extrusionOk="0">
                  <a:moveTo>
                    <a:pt x="108" y="1"/>
                  </a:moveTo>
                  <a:cubicBezTo>
                    <a:pt x="90" y="10"/>
                    <a:pt x="72" y="10"/>
                    <a:pt x="54" y="19"/>
                  </a:cubicBezTo>
                  <a:cubicBezTo>
                    <a:pt x="45" y="19"/>
                    <a:pt x="36" y="27"/>
                    <a:pt x="27" y="27"/>
                  </a:cubicBezTo>
                  <a:cubicBezTo>
                    <a:pt x="27" y="36"/>
                    <a:pt x="19" y="45"/>
                    <a:pt x="19" y="45"/>
                  </a:cubicBezTo>
                  <a:cubicBezTo>
                    <a:pt x="10" y="54"/>
                    <a:pt x="10" y="63"/>
                    <a:pt x="10" y="72"/>
                  </a:cubicBezTo>
                  <a:cubicBezTo>
                    <a:pt x="1" y="81"/>
                    <a:pt x="10" y="90"/>
                    <a:pt x="10" y="99"/>
                  </a:cubicBezTo>
                  <a:lnTo>
                    <a:pt x="19" y="108"/>
                  </a:lnTo>
                  <a:cubicBezTo>
                    <a:pt x="19" y="117"/>
                    <a:pt x="27" y="126"/>
                    <a:pt x="36" y="135"/>
                  </a:cubicBezTo>
                  <a:lnTo>
                    <a:pt x="54" y="135"/>
                  </a:lnTo>
                  <a:cubicBezTo>
                    <a:pt x="59" y="139"/>
                    <a:pt x="63" y="141"/>
                    <a:pt x="68" y="141"/>
                  </a:cubicBezTo>
                  <a:cubicBezTo>
                    <a:pt x="72" y="141"/>
                    <a:pt x="77" y="139"/>
                    <a:pt x="81" y="135"/>
                  </a:cubicBezTo>
                  <a:cubicBezTo>
                    <a:pt x="99" y="135"/>
                    <a:pt x="126" y="126"/>
                    <a:pt x="143" y="117"/>
                  </a:cubicBezTo>
                  <a:cubicBezTo>
                    <a:pt x="152" y="117"/>
                    <a:pt x="152" y="117"/>
                    <a:pt x="161" y="108"/>
                  </a:cubicBezTo>
                  <a:cubicBezTo>
                    <a:pt x="170" y="108"/>
                    <a:pt x="170" y="99"/>
                    <a:pt x="179" y="90"/>
                  </a:cubicBezTo>
                  <a:cubicBezTo>
                    <a:pt x="179" y="81"/>
                    <a:pt x="188" y="72"/>
                    <a:pt x="188" y="72"/>
                  </a:cubicBezTo>
                  <a:cubicBezTo>
                    <a:pt x="188" y="63"/>
                    <a:pt x="188" y="54"/>
                    <a:pt x="188" y="45"/>
                  </a:cubicBezTo>
                  <a:cubicBezTo>
                    <a:pt x="179" y="36"/>
                    <a:pt x="179" y="36"/>
                    <a:pt x="179" y="27"/>
                  </a:cubicBezTo>
                  <a:cubicBezTo>
                    <a:pt x="170" y="19"/>
                    <a:pt x="161" y="10"/>
                    <a:pt x="152" y="10"/>
                  </a:cubicBezTo>
                  <a:cubicBezTo>
                    <a:pt x="152" y="1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" name="Google Shape;1304;p32">
              <a:extLst>
                <a:ext uri="{FF2B5EF4-FFF2-40B4-BE49-F238E27FC236}">
                  <a16:creationId xmlns:a16="http://schemas.microsoft.com/office/drawing/2014/main" xmlns="" id="{3DB08638-52AC-43A2-BF7E-0924C6D59E6D}"/>
                </a:ext>
              </a:extLst>
            </p:cNvPr>
            <p:cNvSpPr/>
            <p:nvPr/>
          </p:nvSpPr>
          <p:spPr>
            <a:xfrm>
              <a:off x="5377139" y="3763237"/>
              <a:ext cx="30200" cy="14324"/>
            </a:xfrm>
            <a:custGeom>
              <a:avLst/>
              <a:gdLst/>
              <a:ahLst/>
              <a:cxnLst/>
              <a:rect l="l" t="t" r="r" b="b"/>
              <a:pathLst>
                <a:path w="331" h="157" extrusionOk="0">
                  <a:moveTo>
                    <a:pt x="265" y="0"/>
                  </a:moveTo>
                  <a:cubicBezTo>
                    <a:pt x="260" y="0"/>
                    <a:pt x="255" y="1"/>
                    <a:pt x="250" y="2"/>
                  </a:cubicBezTo>
                  <a:cubicBezTo>
                    <a:pt x="179" y="11"/>
                    <a:pt x="117" y="20"/>
                    <a:pt x="54" y="38"/>
                  </a:cubicBezTo>
                  <a:cubicBezTo>
                    <a:pt x="18" y="47"/>
                    <a:pt x="1" y="83"/>
                    <a:pt x="10" y="109"/>
                  </a:cubicBezTo>
                  <a:cubicBezTo>
                    <a:pt x="17" y="139"/>
                    <a:pt x="43" y="156"/>
                    <a:pt x="72" y="156"/>
                  </a:cubicBezTo>
                  <a:cubicBezTo>
                    <a:pt x="78" y="156"/>
                    <a:pt x="84" y="156"/>
                    <a:pt x="90" y="154"/>
                  </a:cubicBezTo>
                  <a:cubicBezTo>
                    <a:pt x="152" y="145"/>
                    <a:pt x="215" y="127"/>
                    <a:pt x="277" y="118"/>
                  </a:cubicBezTo>
                  <a:cubicBezTo>
                    <a:pt x="313" y="109"/>
                    <a:pt x="331" y="74"/>
                    <a:pt x="322" y="38"/>
                  </a:cubicBezTo>
                  <a:cubicBezTo>
                    <a:pt x="314" y="16"/>
                    <a:pt x="289" y="0"/>
                    <a:pt x="2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" name="Google Shape;1305;p32">
              <a:extLst>
                <a:ext uri="{FF2B5EF4-FFF2-40B4-BE49-F238E27FC236}">
                  <a16:creationId xmlns:a16="http://schemas.microsoft.com/office/drawing/2014/main" xmlns="" id="{27FBEFAF-F9BC-4FA5-8490-4AEC381DD33D}"/>
                </a:ext>
              </a:extLst>
            </p:cNvPr>
            <p:cNvSpPr/>
            <p:nvPr/>
          </p:nvSpPr>
          <p:spPr>
            <a:xfrm>
              <a:off x="5382887" y="3813874"/>
              <a:ext cx="13047" cy="13138"/>
            </a:xfrm>
            <a:custGeom>
              <a:avLst/>
              <a:gdLst/>
              <a:ahLst/>
              <a:cxnLst/>
              <a:rect l="l" t="t" r="r" b="b"/>
              <a:pathLst>
                <a:path w="143" h="144" extrusionOk="0">
                  <a:moveTo>
                    <a:pt x="80" y="0"/>
                  </a:moveTo>
                  <a:cubicBezTo>
                    <a:pt x="80" y="0"/>
                    <a:pt x="71" y="0"/>
                    <a:pt x="71" y="9"/>
                  </a:cubicBezTo>
                  <a:cubicBezTo>
                    <a:pt x="54" y="9"/>
                    <a:pt x="45" y="9"/>
                    <a:pt x="36" y="18"/>
                  </a:cubicBezTo>
                  <a:lnTo>
                    <a:pt x="18" y="36"/>
                  </a:lnTo>
                  <a:cubicBezTo>
                    <a:pt x="18" y="45"/>
                    <a:pt x="9" y="54"/>
                    <a:pt x="9" y="63"/>
                  </a:cubicBezTo>
                  <a:cubicBezTo>
                    <a:pt x="0" y="63"/>
                    <a:pt x="0" y="72"/>
                    <a:pt x="0" y="81"/>
                  </a:cubicBezTo>
                  <a:cubicBezTo>
                    <a:pt x="0" y="90"/>
                    <a:pt x="0" y="99"/>
                    <a:pt x="9" y="108"/>
                  </a:cubicBezTo>
                  <a:cubicBezTo>
                    <a:pt x="9" y="116"/>
                    <a:pt x="18" y="125"/>
                    <a:pt x="18" y="125"/>
                  </a:cubicBezTo>
                  <a:cubicBezTo>
                    <a:pt x="27" y="134"/>
                    <a:pt x="27" y="134"/>
                    <a:pt x="36" y="134"/>
                  </a:cubicBezTo>
                  <a:cubicBezTo>
                    <a:pt x="45" y="143"/>
                    <a:pt x="54" y="143"/>
                    <a:pt x="62" y="143"/>
                  </a:cubicBezTo>
                  <a:lnTo>
                    <a:pt x="80" y="143"/>
                  </a:lnTo>
                  <a:cubicBezTo>
                    <a:pt x="89" y="143"/>
                    <a:pt x="98" y="134"/>
                    <a:pt x="107" y="125"/>
                  </a:cubicBezTo>
                  <a:cubicBezTo>
                    <a:pt x="116" y="116"/>
                    <a:pt x="116" y="116"/>
                    <a:pt x="125" y="108"/>
                  </a:cubicBezTo>
                  <a:cubicBezTo>
                    <a:pt x="134" y="99"/>
                    <a:pt x="134" y="99"/>
                    <a:pt x="143" y="90"/>
                  </a:cubicBezTo>
                  <a:cubicBezTo>
                    <a:pt x="143" y="81"/>
                    <a:pt x="143" y="72"/>
                    <a:pt x="143" y="63"/>
                  </a:cubicBezTo>
                  <a:cubicBezTo>
                    <a:pt x="143" y="54"/>
                    <a:pt x="143" y="45"/>
                    <a:pt x="143" y="36"/>
                  </a:cubicBezTo>
                  <a:cubicBezTo>
                    <a:pt x="134" y="36"/>
                    <a:pt x="134" y="27"/>
                    <a:pt x="125" y="18"/>
                  </a:cubicBezTo>
                  <a:lnTo>
                    <a:pt x="116" y="9"/>
                  </a:lnTo>
                  <a:cubicBezTo>
                    <a:pt x="107" y="9"/>
                    <a:pt x="98" y="0"/>
                    <a:pt x="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" name="Google Shape;1306;p32">
              <a:extLst>
                <a:ext uri="{FF2B5EF4-FFF2-40B4-BE49-F238E27FC236}">
                  <a16:creationId xmlns:a16="http://schemas.microsoft.com/office/drawing/2014/main" xmlns="" id="{7017F709-56BF-4A4C-9257-65A902DE1AF8}"/>
                </a:ext>
              </a:extLst>
            </p:cNvPr>
            <p:cNvSpPr/>
            <p:nvPr/>
          </p:nvSpPr>
          <p:spPr>
            <a:xfrm>
              <a:off x="5410532" y="3858397"/>
              <a:ext cx="28557" cy="14416"/>
            </a:xfrm>
            <a:custGeom>
              <a:avLst/>
              <a:gdLst/>
              <a:ahLst/>
              <a:cxnLst/>
              <a:rect l="l" t="t" r="r" b="b"/>
              <a:pathLst>
                <a:path w="313" h="158" extrusionOk="0">
                  <a:moveTo>
                    <a:pt x="250" y="1"/>
                  </a:moveTo>
                  <a:cubicBezTo>
                    <a:pt x="244" y="1"/>
                    <a:pt x="238" y="2"/>
                    <a:pt x="232" y="3"/>
                  </a:cubicBezTo>
                  <a:lnTo>
                    <a:pt x="54" y="39"/>
                  </a:lnTo>
                  <a:cubicBezTo>
                    <a:pt x="27" y="48"/>
                    <a:pt x="0" y="83"/>
                    <a:pt x="9" y="119"/>
                  </a:cubicBezTo>
                  <a:cubicBezTo>
                    <a:pt x="24" y="141"/>
                    <a:pt x="45" y="157"/>
                    <a:pt x="71" y="157"/>
                  </a:cubicBezTo>
                  <a:cubicBezTo>
                    <a:pt x="77" y="157"/>
                    <a:pt x="83" y="156"/>
                    <a:pt x="90" y="155"/>
                  </a:cubicBezTo>
                  <a:lnTo>
                    <a:pt x="259" y="119"/>
                  </a:lnTo>
                  <a:cubicBezTo>
                    <a:pt x="295" y="110"/>
                    <a:pt x="313" y="75"/>
                    <a:pt x="304" y="48"/>
                  </a:cubicBezTo>
                  <a:cubicBezTo>
                    <a:pt x="296" y="18"/>
                    <a:pt x="277" y="1"/>
                    <a:pt x="2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" name="Google Shape;1307;p32">
              <a:extLst>
                <a:ext uri="{FF2B5EF4-FFF2-40B4-BE49-F238E27FC236}">
                  <a16:creationId xmlns:a16="http://schemas.microsoft.com/office/drawing/2014/main" xmlns="" id="{EEBA118E-9F1A-4FB2-A6AD-8E4D5FE24D47}"/>
                </a:ext>
              </a:extLst>
            </p:cNvPr>
            <p:cNvSpPr/>
            <p:nvPr/>
          </p:nvSpPr>
          <p:spPr>
            <a:xfrm>
              <a:off x="5395843" y="3902556"/>
              <a:ext cx="13959" cy="11496"/>
            </a:xfrm>
            <a:custGeom>
              <a:avLst/>
              <a:gdLst/>
              <a:ahLst/>
              <a:cxnLst/>
              <a:rect l="l" t="t" r="r" b="b"/>
              <a:pathLst>
                <a:path w="153" h="126" extrusionOk="0">
                  <a:moveTo>
                    <a:pt x="81" y="1"/>
                  </a:moveTo>
                  <a:cubicBezTo>
                    <a:pt x="1" y="1"/>
                    <a:pt x="1" y="126"/>
                    <a:pt x="81" y="126"/>
                  </a:cubicBezTo>
                  <a:cubicBezTo>
                    <a:pt x="152" y="126"/>
                    <a:pt x="152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" name="Google Shape;1308;p32">
              <a:extLst>
                <a:ext uri="{FF2B5EF4-FFF2-40B4-BE49-F238E27FC236}">
                  <a16:creationId xmlns:a16="http://schemas.microsoft.com/office/drawing/2014/main" xmlns="" id="{B89EE8BA-F0BE-4063-80A3-EFF387BD6092}"/>
                </a:ext>
              </a:extLst>
            </p:cNvPr>
            <p:cNvSpPr/>
            <p:nvPr/>
          </p:nvSpPr>
          <p:spPr>
            <a:xfrm>
              <a:off x="5427593" y="3939689"/>
              <a:ext cx="28557" cy="13412"/>
            </a:xfrm>
            <a:custGeom>
              <a:avLst/>
              <a:gdLst/>
              <a:ahLst/>
              <a:cxnLst/>
              <a:rect l="l" t="t" r="r" b="b"/>
              <a:pathLst>
                <a:path w="313" h="147" extrusionOk="0">
                  <a:moveTo>
                    <a:pt x="265" y="1"/>
                  </a:moveTo>
                  <a:cubicBezTo>
                    <a:pt x="260" y="1"/>
                    <a:pt x="255" y="2"/>
                    <a:pt x="250" y="4"/>
                  </a:cubicBezTo>
                  <a:cubicBezTo>
                    <a:pt x="188" y="4"/>
                    <a:pt x="126" y="13"/>
                    <a:pt x="63" y="22"/>
                  </a:cubicBezTo>
                  <a:cubicBezTo>
                    <a:pt x="45" y="22"/>
                    <a:pt x="27" y="31"/>
                    <a:pt x="19" y="40"/>
                  </a:cubicBezTo>
                  <a:cubicBezTo>
                    <a:pt x="10" y="49"/>
                    <a:pt x="1" y="67"/>
                    <a:pt x="1" y="85"/>
                  </a:cubicBezTo>
                  <a:cubicBezTo>
                    <a:pt x="1" y="102"/>
                    <a:pt x="1" y="111"/>
                    <a:pt x="19" y="129"/>
                  </a:cubicBezTo>
                  <a:cubicBezTo>
                    <a:pt x="27" y="138"/>
                    <a:pt x="45" y="147"/>
                    <a:pt x="63" y="147"/>
                  </a:cubicBezTo>
                  <a:cubicBezTo>
                    <a:pt x="126" y="138"/>
                    <a:pt x="188" y="129"/>
                    <a:pt x="250" y="120"/>
                  </a:cubicBezTo>
                  <a:cubicBezTo>
                    <a:pt x="268" y="120"/>
                    <a:pt x="286" y="120"/>
                    <a:pt x="295" y="102"/>
                  </a:cubicBezTo>
                  <a:cubicBezTo>
                    <a:pt x="304" y="93"/>
                    <a:pt x="313" y="76"/>
                    <a:pt x="313" y="58"/>
                  </a:cubicBezTo>
                  <a:cubicBezTo>
                    <a:pt x="313" y="49"/>
                    <a:pt x="313" y="31"/>
                    <a:pt x="295" y="22"/>
                  </a:cubicBezTo>
                  <a:cubicBezTo>
                    <a:pt x="289" y="9"/>
                    <a:pt x="277" y="1"/>
                    <a:pt x="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" name="Google Shape;1309;p32">
              <a:extLst>
                <a:ext uri="{FF2B5EF4-FFF2-40B4-BE49-F238E27FC236}">
                  <a16:creationId xmlns:a16="http://schemas.microsoft.com/office/drawing/2014/main" xmlns="" id="{2FCA7C38-BE20-4DD5-A2E0-76C0BD7443E5}"/>
                </a:ext>
              </a:extLst>
            </p:cNvPr>
            <p:cNvSpPr/>
            <p:nvPr/>
          </p:nvSpPr>
          <p:spPr>
            <a:xfrm>
              <a:off x="5417010" y="3985582"/>
              <a:ext cx="13138" cy="11496"/>
            </a:xfrm>
            <a:custGeom>
              <a:avLst/>
              <a:gdLst/>
              <a:ahLst/>
              <a:cxnLst/>
              <a:rect l="l" t="t" r="r" b="b"/>
              <a:pathLst>
                <a:path w="144" h="126" extrusionOk="0">
                  <a:moveTo>
                    <a:pt x="63" y="1"/>
                  </a:moveTo>
                  <a:cubicBezTo>
                    <a:pt x="54" y="1"/>
                    <a:pt x="45" y="10"/>
                    <a:pt x="36" y="10"/>
                  </a:cubicBezTo>
                  <a:cubicBezTo>
                    <a:pt x="27" y="10"/>
                    <a:pt x="19" y="19"/>
                    <a:pt x="19" y="28"/>
                  </a:cubicBezTo>
                  <a:cubicBezTo>
                    <a:pt x="10" y="28"/>
                    <a:pt x="10" y="36"/>
                    <a:pt x="1" y="45"/>
                  </a:cubicBezTo>
                  <a:cubicBezTo>
                    <a:pt x="1" y="54"/>
                    <a:pt x="1" y="54"/>
                    <a:pt x="1" y="63"/>
                  </a:cubicBezTo>
                  <a:cubicBezTo>
                    <a:pt x="1" y="72"/>
                    <a:pt x="1" y="81"/>
                    <a:pt x="1" y="81"/>
                  </a:cubicBezTo>
                  <a:cubicBezTo>
                    <a:pt x="1" y="90"/>
                    <a:pt x="10" y="99"/>
                    <a:pt x="19" y="108"/>
                  </a:cubicBezTo>
                  <a:cubicBezTo>
                    <a:pt x="19" y="117"/>
                    <a:pt x="27" y="117"/>
                    <a:pt x="27" y="117"/>
                  </a:cubicBezTo>
                  <a:cubicBezTo>
                    <a:pt x="36" y="126"/>
                    <a:pt x="45" y="126"/>
                    <a:pt x="63" y="126"/>
                  </a:cubicBezTo>
                  <a:lnTo>
                    <a:pt x="99" y="126"/>
                  </a:lnTo>
                  <a:cubicBezTo>
                    <a:pt x="108" y="117"/>
                    <a:pt x="117" y="117"/>
                    <a:pt x="126" y="108"/>
                  </a:cubicBezTo>
                  <a:cubicBezTo>
                    <a:pt x="126" y="108"/>
                    <a:pt x="135" y="99"/>
                    <a:pt x="135" y="90"/>
                  </a:cubicBezTo>
                  <a:cubicBezTo>
                    <a:pt x="135" y="81"/>
                    <a:pt x="143" y="72"/>
                    <a:pt x="143" y="63"/>
                  </a:cubicBezTo>
                  <a:cubicBezTo>
                    <a:pt x="143" y="63"/>
                    <a:pt x="135" y="54"/>
                    <a:pt x="135" y="54"/>
                  </a:cubicBezTo>
                  <a:cubicBezTo>
                    <a:pt x="135" y="36"/>
                    <a:pt x="126" y="28"/>
                    <a:pt x="126" y="28"/>
                  </a:cubicBezTo>
                  <a:lnTo>
                    <a:pt x="108" y="10"/>
                  </a:lnTo>
                  <a:cubicBezTo>
                    <a:pt x="99" y="10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" name="Google Shape;1310;p32">
              <a:extLst>
                <a:ext uri="{FF2B5EF4-FFF2-40B4-BE49-F238E27FC236}">
                  <a16:creationId xmlns:a16="http://schemas.microsoft.com/office/drawing/2014/main" xmlns="" id="{A9543689-4468-457A-80C7-446440AE2356}"/>
                </a:ext>
              </a:extLst>
            </p:cNvPr>
            <p:cNvSpPr/>
            <p:nvPr/>
          </p:nvSpPr>
          <p:spPr>
            <a:xfrm>
              <a:off x="5441461" y="4021073"/>
              <a:ext cx="24452" cy="13503"/>
            </a:xfrm>
            <a:custGeom>
              <a:avLst/>
              <a:gdLst/>
              <a:ahLst/>
              <a:cxnLst/>
              <a:rect l="l" t="t" r="r" b="b"/>
              <a:pathLst>
                <a:path w="268" h="148" extrusionOk="0">
                  <a:moveTo>
                    <a:pt x="161" y="132"/>
                  </a:moveTo>
                  <a:lnTo>
                    <a:pt x="161" y="132"/>
                  </a:lnTo>
                  <a:cubicBezTo>
                    <a:pt x="168" y="134"/>
                    <a:pt x="174" y="136"/>
                    <a:pt x="179" y="138"/>
                  </a:cubicBezTo>
                  <a:cubicBezTo>
                    <a:pt x="171" y="138"/>
                    <a:pt x="163" y="138"/>
                    <a:pt x="161" y="132"/>
                  </a:cubicBezTo>
                  <a:close/>
                  <a:moveTo>
                    <a:pt x="105" y="0"/>
                  </a:moveTo>
                  <a:cubicBezTo>
                    <a:pt x="85" y="0"/>
                    <a:pt x="63" y="4"/>
                    <a:pt x="45" y="4"/>
                  </a:cubicBezTo>
                  <a:cubicBezTo>
                    <a:pt x="36" y="13"/>
                    <a:pt x="18" y="22"/>
                    <a:pt x="9" y="40"/>
                  </a:cubicBezTo>
                  <a:cubicBezTo>
                    <a:pt x="0" y="49"/>
                    <a:pt x="0" y="67"/>
                    <a:pt x="0" y="85"/>
                  </a:cubicBezTo>
                  <a:cubicBezTo>
                    <a:pt x="9" y="102"/>
                    <a:pt x="18" y="111"/>
                    <a:pt x="36" y="120"/>
                  </a:cubicBezTo>
                  <a:cubicBezTo>
                    <a:pt x="45" y="129"/>
                    <a:pt x="63" y="129"/>
                    <a:pt x="81" y="129"/>
                  </a:cubicBezTo>
                  <a:cubicBezTo>
                    <a:pt x="90" y="125"/>
                    <a:pt x="98" y="123"/>
                    <a:pt x="107" y="123"/>
                  </a:cubicBezTo>
                  <a:cubicBezTo>
                    <a:pt x="116" y="123"/>
                    <a:pt x="125" y="125"/>
                    <a:pt x="134" y="129"/>
                  </a:cubicBezTo>
                  <a:cubicBezTo>
                    <a:pt x="134" y="129"/>
                    <a:pt x="132" y="127"/>
                    <a:pt x="129" y="125"/>
                  </a:cubicBezTo>
                  <a:lnTo>
                    <a:pt x="129" y="125"/>
                  </a:lnTo>
                  <a:cubicBezTo>
                    <a:pt x="139" y="128"/>
                    <a:pt x="151" y="130"/>
                    <a:pt x="161" y="132"/>
                  </a:cubicBezTo>
                  <a:lnTo>
                    <a:pt x="161" y="132"/>
                  </a:lnTo>
                  <a:cubicBezTo>
                    <a:pt x="163" y="138"/>
                    <a:pt x="170" y="138"/>
                    <a:pt x="170" y="138"/>
                  </a:cubicBezTo>
                  <a:cubicBezTo>
                    <a:pt x="188" y="147"/>
                    <a:pt x="197" y="147"/>
                    <a:pt x="214" y="147"/>
                  </a:cubicBezTo>
                  <a:cubicBezTo>
                    <a:pt x="232" y="138"/>
                    <a:pt x="241" y="129"/>
                    <a:pt x="250" y="111"/>
                  </a:cubicBezTo>
                  <a:cubicBezTo>
                    <a:pt x="259" y="102"/>
                    <a:pt x="268" y="85"/>
                    <a:pt x="259" y="67"/>
                  </a:cubicBezTo>
                  <a:cubicBezTo>
                    <a:pt x="250" y="49"/>
                    <a:pt x="241" y="40"/>
                    <a:pt x="232" y="31"/>
                  </a:cubicBezTo>
                  <a:cubicBezTo>
                    <a:pt x="214" y="22"/>
                    <a:pt x="197" y="13"/>
                    <a:pt x="188" y="13"/>
                  </a:cubicBezTo>
                  <a:cubicBezTo>
                    <a:pt x="170" y="4"/>
                    <a:pt x="152" y="4"/>
                    <a:pt x="134" y="4"/>
                  </a:cubicBezTo>
                  <a:cubicBezTo>
                    <a:pt x="125" y="1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" name="Google Shape;1311;p32">
              <a:extLst>
                <a:ext uri="{FF2B5EF4-FFF2-40B4-BE49-F238E27FC236}">
                  <a16:creationId xmlns:a16="http://schemas.microsoft.com/office/drawing/2014/main" xmlns="" id="{F752DC24-83B8-4E39-9A18-BB699FC9E27E}"/>
                </a:ext>
              </a:extLst>
            </p:cNvPr>
            <p:cNvSpPr/>
            <p:nvPr/>
          </p:nvSpPr>
          <p:spPr>
            <a:xfrm>
              <a:off x="5420294" y="4065414"/>
              <a:ext cx="22080" cy="1140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45" y="0"/>
                    <a:pt x="27" y="9"/>
                    <a:pt x="18" y="18"/>
                  </a:cubicBezTo>
                  <a:cubicBezTo>
                    <a:pt x="9" y="36"/>
                    <a:pt x="0" y="54"/>
                    <a:pt x="0" y="63"/>
                  </a:cubicBezTo>
                  <a:cubicBezTo>
                    <a:pt x="0" y="80"/>
                    <a:pt x="9" y="98"/>
                    <a:pt x="18" y="107"/>
                  </a:cubicBezTo>
                  <a:cubicBezTo>
                    <a:pt x="27" y="116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3" y="107"/>
                  </a:cubicBezTo>
                  <a:cubicBezTo>
                    <a:pt x="232" y="98"/>
                    <a:pt x="241" y="80"/>
                    <a:pt x="241" y="63"/>
                  </a:cubicBezTo>
                  <a:cubicBezTo>
                    <a:pt x="241" y="54"/>
                    <a:pt x="232" y="36"/>
                    <a:pt x="223" y="18"/>
                  </a:cubicBezTo>
                  <a:cubicBezTo>
                    <a:pt x="206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Google Shape;1312;p32">
              <a:extLst>
                <a:ext uri="{FF2B5EF4-FFF2-40B4-BE49-F238E27FC236}">
                  <a16:creationId xmlns:a16="http://schemas.microsoft.com/office/drawing/2014/main" xmlns="" id="{4B0E4863-8EB3-4C82-B92D-A27D9B15B45E}"/>
                </a:ext>
              </a:extLst>
            </p:cNvPr>
            <p:cNvSpPr/>
            <p:nvPr/>
          </p:nvSpPr>
          <p:spPr>
            <a:xfrm>
              <a:off x="5448760" y="4102821"/>
              <a:ext cx="31021" cy="11496"/>
            </a:xfrm>
            <a:custGeom>
              <a:avLst/>
              <a:gdLst/>
              <a:ahLst/>
              <a:cxnLst/>
              <a:rect l="l" t="t" r="r" b="b"/>
              <a:pathLst>
                <a:path w="340" h="126" extrusionOk="0">
                  <a:moveTo>
                    <a:pt x="63" y="0"/>
                  </a:moveTo>
                  <a:cubicBezTo>
                    <a:pt x="27" y="0"/>
                    <a:pt x="1" y="27"/>
                    <a:pt x="1" y="63"/>
                  </a:cubicBezTo>
                  <a:cubicBezTo>
                    <a:pt x="1" y="99"/>
                    <a:pt x="27" y="125"/>
                    <a:pt x="63" y="125"/>
                  </a:cubicBezTo>
                  <a:lnTo>
                    <a:pt x="277" y="125"/>
                  </a:lnTo>
                  <a:cubicBezTo>
                    <a:pt x="304" y="125"/>
                    <a:pt x="340" y="99"/>
                    <a:pt x="340" y="63"/>
                  </a:cubicBezTo>
                  <a:cubicBezTo>
                    <a:pt x="331" y="27"/>
                    <a:pt x="313" y="0"/>
                    <a:pt x="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" name="Google Shape;1313;p32">
              <a:extLst>
                <a:ext uri="{FF2B5EF4-FFF2-40B4-BE49-F238E27FC236}">
                  <a16:creationId xmlns:a16="http://schemas.microsoft.com/office/drawing/2014/main" xmlns="" id="{84BBCCFA-8185-48B6-9566-55B353106935}"/>
                </a:ext>
              </a:extLst>
            </p:cNvPr>
            <p:cNvSpPr/>
            <p:nvPr/>
          </p:nvSpPr>
          <p:spPr>
            <a:xfrm>
              <a:off x="5420294" y="4148622"/>
              <a:ext cx="17974" cy="12865"/>
            </a:xfrm>
            <a:custGeom>
              <a:avLst/>
              <a:gdLst/>
              <a:ahLst/>
              <a:cxnLst/>
              <a:rect l="l" t="t" r="r" b="b"/>
              <a:pathLst>
                <a:path w="197" h="141" extrusionOk="0">
                  <a:moveTo>
                    <a:pt x="148" y="0"/>
                  </a:moveTo>
                  <a:cubicBezTo>
                    <a:pt x="141" y="0"/>
                    <a:pt x="134" y="2"/>
                    <a:pt x="125" y="7"/>
                  </a:cubicBezTo>
                  <a:cubicBezTo>
                    <a:pt x="99" y="7"/>
                    <a:pt x="72" y="16"/>
                    <a:pt x="45" y="25"/>
                  </a:cubicBezTo>
                  <a:cubicBezTo>
                    <a:pt x="36" y="25"/>
                    <a:pt x="27" y="25"/>
                    <a:pt x="27" y="34"/>
                  </a:cubicBezTo>
                  <a:cubicBezTo>
                    <a:pt x="18" y="34"/>
                    <a:pt x="9" y="43"/>
                    <a:pt x="9" y="52"/>
                  </a:cubicBezTo>
                  <a:cubicBezTo>
                    <a:pt x="0" y="60"/>
                    <a:pt x="0" y="60"/>
                    <a:pt x="0" y="69"/>
                  </a:cubicBezTo>
                  <a:cubicBezTo>
                    <a:pt x="0" y="78"/>
                    <a:pt x="0" y="87"/>
                    <a:pt x="0" y="96"/>
                  </a:cubicBezTo>
                  <a:cubicBezTo>
                    <a:pt x="9" y="114"/>
                    <a:pt x="18" y="123"/>
                    <a:pt x="27" y="132"/>
                  </a:cubicBezTo>
                  <a:cubicBezTo>
                    <a:pt x="45" y="141"/>
                    <a:pt x="63" y="141"/>
                    <a:pt x="81" y="141"/>
                  </a:cubicBezTo>
                  <a:cubicBezTo>
                    <a:pt x="99" y="132"/>
                    <a:pt x="125" y="132"/>
                    <a:pt x="152" y="123"/>
                  </a:cubicBezTo>
                  <a:cubicBezTo>
                    <a:pt x="161" y="123"/>
                    <a:pt x="170" y="114"/>
                    <a:pt x="179" y="114"/>
                  </a:cubicBezTo>
                  <a:cubicBezTo>
                    <a:pt x="179" y="105"/>
                    <a:pt x="188" y="96"/>
                    <a:pt x="188" y="96"/>
                  </a:cubicBezTo>
                  <a:cubicBezTo>
                    <a:pt x="197" y="87"/>
                    <a:pt x="197" y="78"/>
                    <a:pt x="197" y="69"/>
                  </a:cubicBezTo>
                  <a:cubicBezTo>
                    <a:pt x="197" y="60"/>
                    <a:pt x="197" y="52"/>
                    <a:pt x="197" y="43"/>
                  </a:cubicBezTo>
                  <a:cubicBezTo>
                    <a:pt x="197" y="34"/>
                    <a:pt x="188" y="16"/>
                    <a:pt x="170" y="7"/>
                  </a:cubicBezTo>
                  <a:cubicBezTo>
                    <a:pt x="161" y="2"/>
                    <a:pt x="154" y="0"/>
                    <a:pt x="1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" name="Google Shape;1314;p32">
              <a:extLst>
                <a:ext uri="{FF2B5EF4-FFF2-40B4-BE49-F238E27FC236}">
                  <a16:creationId xmlns:a16="http://schemas.microsoft.com/office/drawing/2014/main" xmlns="" id="{54ABB155-0E6D-46CB-9973-D798FB0BBAC9}"/>
                </a:ext>
              </a:extLst>
            </p:cNvPr>
            <p:cNvSpPr/>
            <p:nvPr/>
          </p:nvSpPr>
          <p:spPr>
            <a:xfrm>
              <a:off x="5452045" y="4177727"/>
              <a:ext cx="24452" cy="13047"/>
            </a:xfrm>
            <a:custGeom>
              <a:avLst/>
              <a:gdLst/>
              <a:ahLst/>
              <a:cxnLst/>
              <a:rect l="l" t="t" r="r" b="b"/>
              <a:pathLst>
                <a:path w="268" h="143" extrusionOk="0">
                  <a:moveTo>
                    <a:pt x="188" y="0"/>
                  </a:moveTo>
                  <a:cubicBezTo>
                    <a:pt x="134" y="9"/>
                    <a:pt x="90" y="18"/>
                    <a:pt x="45" y="27"/>
                  </a:cubicBezTo>
                  <a:cubicBezTo>
                    <a:pt x="36" y="27"/>
                    <a:pt x="18" y="36"/>
                    <a:pt x="9" y="54"/>
                  </a:cubicBezTo>
                  <a:cubicBezTo>
                    <a:pt x="0" y="63"/>
                    <a:pt x="0" y="80"/>
                    <a:pt x="9" y="98"/>
                  </a:cubicBezTo>
                  <a:cubicBezTo>
                    <a:pt x="9" y="116"/>
                    <a:pt x="18" y="125"/>
                    <a:pt x="36" y="134"/>
                  </a:cubicBezTo>
                  <a:cubicBezTo>
                    <a:pt x="36" y="134"/>
                    <a:pt x="45" y="143"/>
                    <a:pt x="45" y="143"/>
                  </a:cubicBezTo>
                  <a:lnTo>
                    <a:pt x="81" y="143"/>
                  </a:lnTo>
                  <a:lnTo>
                    <a:pt x="214" y="125"/>
                  </a:lnTo>
                  <a:cubicBezTo>
                    <a:pt x="232" y="116"/>
                    <a:pt x="250" y="107"/>
                    <a:pt x="250" y="89"/>
                  </a:cubicBezTo>
                  <a:cubicBezTo>
                    <a:pt x="259" y="80"/>
                    <a:pt x="268" y="63"/>
                    <a:pt x="259" y="45"/>
                  </a:cubicBezTo>
                  <a:cubicBezTo>
                    <a:pt x="250" y="36"/>
                    <a:pt x="241" y="18"/>
                    <a:pt x="232" y="9"/>
                  </a:cubicBezTo>
                  <a:cubicBezTo>
                    <a:pt x="223" y="9"/>
                    <a:pt x="223" y="9"/>
                    <a:pt x="2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" name="Google Shape;1315;p32">
              <a:extLst>
                <a:ext uri="{FF2B5EF4-FFF2-40B4-BE49-F238E27FC236}">
                  <a16:creationId xmlns:a16="http://schemas.microsoft.com/office/drawing/2014/main" xmlns="" id="{0EDADC68-4CF5-41F3-A99B-F3DB4EAE2171}"/>
                </a:ext>
              </a:extLst>
            </p:cNvPr>
            <p:cNvSpPr/>
            <p:nvPr/>
          </p:nvSpPr>
          <p:spPr>
            <a:xfrm>
              <a:off x="5448760" y="4224896"/>
              <a:ext cx="22080" cy="11496"/>
            </a:xfrm>
            <a:custGeom>
              <a:avLst/>
              <a:gdLst/>
              <a:ahLst/>
              <a:cxnLst/>
              <a:rect l="l" t="t" r="r" b="b"/>
              <a:pathLst>
                <a:path w="242" h="126" extrusionOk="0">
                  <a:moveTo>
                    <a:pt x="63" y="1"/>
                  </a:moveTo>
                  <a:cubicBezTo>
                    <a:pt x="45" y="1"/>
                    <a:pt x="27" y="10"/>
                    <a:pt x="18" y="18"/>
                  </a:cubicBezTo>
                  <a:cubicBezTo>
                    <a:pt x="10" y="36"/>
                    <a:pt x="1" y="54"/>
                    <a:pt x="1" y="63"/>
                  </a:cubicBezTo>
                  <a:cubicBezTo>
                    <a:pt x="1" y="81"/>
                    <a:pt x="10" y="99"/>
                    <a:pt x="18" y="108"/>
                  </a:cubicBezTo>
                  <a:cubicBezTo>
                    <a:pt x="27" y="117"/>
                    <a:pt x="45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06" y="117"/>
                    <a:pt x="224" y="108"/>
                  </a:cubicBezTo>
                  <a:cubicBezTo>
                    <a:pt x="233" y="99"/>
                    <a:pt x="242" y="81"/>
                    <a:pt x="242" y="63"/>
                  </a:cubicBezTo>
                  <a:cubicBezTo>
                    <a:pt x="242" y="54"/>
                    <a:pt x="233" y="36"/>
                    <a:pt x="224" y="18"/>
                  </a:cubicBezTo>
                  <a:cubicBezTo>
                    <a:pt x="206" y="10"/>
                    <a:pt x="197" y="1"/>
                    <a:pt x="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" name="Google Shape;1316;p32">
              <a:extLst>
                <a:ext uri="{FF2B5EF4-FFF2-40B4-BE49-F238E27FC236}">
                  <a16:creationId xmlns:a16="http://schemas.microsoft.com/office/drawing/2014/main" xmlns="" id="{A9960850-94C8-4CD2-B8DD-382C7AFE3C6E}"/>
                </a:ext>
              </a:extLst>
            </p:cNvPr>
            <p:cNvSpPr/>
            <p:nvPr/>
          </p:nvSpPr>
          <p:spPr>
            <a:xfrm>
              <a:off x="5414546" y="4209477"/>
              <a:ext cx="22080" cy="11405"/>
            </a:xfrm>
            <a:custGeom>
              <a:avLst/>
              <a:gdLst/>
              <a:ahLst/>
              <a:cxnLst/>
              <a:rect l="l" t="t" r="r" b="b"/>
              <a:pathLst>
                <a:path w="242" h="125" extrusionOk="0">
                  <a:moveTo>
                    <a:pt x="63" y="0"/>
                  </a:moveTo>
                  <a:cubicBezTo>
                    <a:pt x="54" y="0"/>
                    <a:pt x="37" y="9"/>
                    <a:pt x="28" y="18"/>
                  </a:cubicBezTo>
                  <a:cubicBezTo>
                    <a:pt x="10" y="27"/>
                    <a:pt x="1" y="45"/>
                    <a:pt x="10" y="63"/>
                  </a:cubicBezTo>
                  <a:cubicBezTo>
                    <a:pt x="10" y="71"/>
                    <a:pt x="10" y="89"/>
                    <a:pt x="28" y="107"/>
                  </a:cubicBezTo>
                  <a:cubicBezTo>
                    <a:pt x="37" y="116"/>
                    <a:pt x="54" y="125"/>
                    <a:pt x="63" y="125"/>
                  </a:cubicBezTo>
                  <a:lnTo>
                    <a:pt x="179" y="125"/>
                  </a:lnTo>
                  <a:cubicBezTo>
                    <a:pt x="197" y="125"/>
                    <a:pt x="215" y="116"/>
                    <a:pt x="224" y="107"/>
                  </a:cubicBezTo>
                  <a:cubicBezTo>
                    <a:pt x="233" y="89"/>
                    <a:pt x="242" y="71"/>
                    <a:pt x="242" y="63"/>
                  </a:cubicBezTo>
                  <a:cubicBezTo>
                    <a:pt x="242" y="45"/>
                    <a:pt x="242" y="27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" name="Google Shape;1317;p32">
              <a:extLst>
                <a:ext uri="{FF2B5EF4-FFF2-40B4-BE49-F238E27FC236}">
                  <a16:creationId xmlns:a16="http://schemas.microsoft.com/office/drawing/2014/main" xmlns="" id="{8EB2EEA8-59E2-4495-96D4-9FAED076CDA7}"/>
                </a:ext>
              </a:extLst>
            </p:cNvPr>
            <p:cNvSpPr/>
            <p:nvPr/>
          </p:nvSpPr>
          <p:spPr>
            <a:xfrm>
              <a:off x="5444746" y="4280277"/>
              <a:ext cx="24452" cy="14507"/>
            </a:xfrm>
            <a:custGeom>
              <a:avLst/>
              <a:gdLst/>
              <a:ahLst/>
              <a:cxnLst/>
              <a:rect l="l" t="t" r="r" b="b"/>
              <a:pathLst>
                <a:path w="268" h="159" extrusionOk="0">
                  <a:moveTo>
                    <a:pt x="80" y="0"/>
                  </a:moveTo>
                  <a:cubicBezTo>
                    <a:pt x="71" y="0"/>
                    <a:pt x="45" y="0"/>
                    <a:pt x="36" y="9"/>
                  </a:cubicBezTo>
                  <a:cubicBezTo>
                    <a:pt x="27" y="18"/>
                    <a:pt x="9" y="27"/>
                    <a:pt x="9" y="45"/>
                  </a:cubicBezTo>
                  <a:cubicBezTo>
                    <a:pt x="0" y="63"/>
                    <a:pt x="0" y="81"/>
                    <a:pt x="9" y="89"/>
                  </a:cubicBezTo>
                  <a:cubicBezTo>
                    <a:pt x="18" y="107"/>
                    <a:pt x="36" y="116"/>
                    <a:pt x="54" y="116"/>
                  </a:cubicBezTo>
                  <a:lnTo>
                    <a:pt x="187" y="152"/>
                  </a:lnTo>
                  <a:cubicBezTo>
                    <a:pt x="196" y="156"/>
                    <a:pt x="205" y="159"/>
                    <a:pt x="213" y="159"/>
                  </a:cubicBezTo>
                  <a:cubicBezTo>
                    <a:pt x="221" y="159"/>
                    <a:pt x="228" y="156"/>
                    <a:pt x="232" y="152"/>
                  </a:cubicBezTo>
                  <a:cubicBezTo>
                    <a:pt x="250" y="143"/>
                    <a:pt x="259" y="125"/>
                    <a:pt x="259" y="116"/>
                  </a:cubicBezTo>
                  <a:cubicBezTo>
                    <a:pt x="268" y="98"/>
                    <a:pt x="268" y="81"/>
                    <a:pt x="259" y="63"/>
                  </a:cubicBezTo>
                  <a:cubicBezTo>
                    <a:pt x="250" y="54"/>
                    <a:pt x="232" y="45"/>
                    <a:pt x="223" y="36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" name="Google Shape;1318;p32">
              <a:extLst>
                <a:ext uri="{FF2B5EF4-FFF2-40B4-BE49-F238E27FC236}">
                  <a16:creationId xmlns:a16="http://schemas.microsoft.com/office/drawing/2014/main" xmlns="" id="{7FD4160D-75FC-420F-98D0-DA27C6D25851}"/>
                </a:ext>
              </a:extLst>
            </p:cNvPr>
            <p:cNvSpPr/>
            <p:nvPr/>
          </p:nvSpPr>
          <p:spPr>
            <a:xfrm>
              <a:off x="5420294" y="4326078"/>
              <a:ext cx="18795" cy="15145"/>
            </a:xfrm>
            <a:custGeom>
              <a:avLst/>
              <a:gdLst/>
              <a:ahLst/>
              <a:cxnLst/>
              <a:rect l="l" t="t" r="r" b="b"/>
              <a:pathLst>
                <a:path w="206" h="166" extrusionOk="0">
                  <a:moveTo>
                    <a:pt x="58" y="0"/>
                  </a:moveTo>
                  <a:cubicBezTo>
                    <a:pt x="54" y="0"/>
                    <a:pt x="49" y="2"/>
                    <a:pt x="45" y="7"/>
                  </a:cubicBezTo>
                  <a:cubicBezTo>
                    <a:pt x="36" y="7"/>
                    <a:pt x="27" y="7"/>
                    <a:pt x="27" y="16"/>
                  </a:cubicBezTo>
                  <a:cubicBezTo>
                    <a:pt x="18" y="16"/>
                    <a:pt x="9" y="25"/>
                    <a:pt x="9" y="33"/>
                  </a:cubicBezTo>
                  <a:cubicBezTo>
                    <a:pt x="0" y="42"/>
                    <a:pt x="0" y="60"/>
                    <a:pt x="0" y="78"/>
                  </a:cubicBezTo>
                  <a:cubicBezTo>
                    <a:pt x="9" y="96"/>
                    <a:pt x="18" y="105"/>
                    <a:pt x="27" y="114"/>
                  </a:cubicBezTo>
                  <a:cubicBezTo>
                    <a:pt x="54" y="132"/>
                    <a:pt x="81" y="141"/>
                    <a:pt x="107" y="158"/>
                  </a:cubicBezTo>
                  <a:lnTo>
                    <a:pt x="134" y="158"/>
                  </a:lnTo>
                  <a:cubicBezTo>
                    <a:pt x="139" y="163"/>
                    <a:pt x="143" y="165"/>
                    <a:pt x="146" y="165"/>
                  </a:cubicBezTo>
                  <a:cubicBezTo>
                    <a:pt x="150" y="165"/>
                    <a:pt x="152" y="163"/>
                    <a:pt x="152" y="158"/>
                  </a:cubicBezTo>
                  <a:cubicBezTo>
                    <a:pt x="161" y="158"/>
                    <a:pt x="170" y="158"/>
                    <a:pt x="179" y="149"/>
                  </a:cubicBezTo>
                  <a:cubicBezTo>
                    <a:pt x="188" y="149"/>
                    <a:pt x="188" y="141"/>
                    <a:pt x="197" y="132"/>
                  </a:cubicBezTo>
                  <a:cubicBezTo>
                    <a:pt x="197" y="123"/>
                    <a:pt x="206" y="105"/>
                    <a:pt x="197" y="87"/>
                  </a:cubicBezTo>
                  <a:cubicBezTo>
                    <a:pt x="197" y="69"/>
                    <a:pt x="188" y="60"/>
                    <a:pt x="170" y="51"/>
                  </a:cubicBezTo>
                  <a:cubicBezTo>
                    <a:pt x="143" y="33"/>
                    <a:pt x="116" y="25"/>
                    <a:pt x="90" y="7"/>
                  </a:cubicBezTo>
                  <a:lnTo>
                    <a:pt x="72" y="7"/>
                  </a:lnTo>
                  <a:cubicBezTo>
                    <a:pt x="67" y="2"/>
                    <a:pt x="63" y="0"/>
                    <a:pt x="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" name="Google Shape;1319;p32">
              <a:extLst>
                <a:ext uri="{FF2B5EF4-FFF2-40B4-BE49-F238E27FC236}">
                  <a16:creationId xmlns:a16="http://schemas.microsoft.com/office/drawing/2014/main" xmlns="" id="{8DA21570-293C-45C4-BBD0-DD8ED020C8D7}"/>
                </a:ext>
              </a:extLst>
            </p:cNvPr>
            <p:cNvSpPr/>
            <p:nvPr/>
          </p:nvSpPr>
          <p:spPr>
            <a:xfrm>
              <a:off x="5432520" y="4376258"/>
              <a:ext cx="26915" cy="15602"/>
            </a:xfrm>
            <a:custGeom>
              <a:avLst/>
              <a:gdLst/>
              <a:ahLst/>
              <a:cxnLst/>
              <a:rect l="l" t="t" r="r" b="b"/>
              <a:pathLst>
                <a:path w="295" h="171" extrusionOk="0">
                  <a:moveTo>
                    <a:pt x="63" y="1"/>
                  </a:moveTo>
                  <a:cubicBezTo>
                    <a:pt x="45" y="1"/>
                    <a:pt x="27" y="10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36" y="117"/>
                    <a:pt x="45" y="117"/>
                    <a:pt x="63" y="126"/>
                  </a:cubicBezTo>
                  <a:lnTo>
                    <a:pt x="81" y="126"/>
                  </a:lnTo>
                  <a:cubicBezTo>
                    <a:pt x="81" y="126"/>
                    <a:pt x="72" y="126"/>
                    <a:pt x="63" y="117"/>
                  </a:cubicBezTo>
                  <a:lnTo>
                    <a:pt x="63" y="117"/>
                  </a:lnTo>
                  <a:cubicBezTo>
                    <a:pt x="98" y="126"/>
                    <a:pt x="134" y="135"/>
                    <a:pt x="161" y="144"/>
                  </a:cubicBezTo>
                  <a:lnTo>
                    <a:pt x="143" y="144"/>
                  </a:lnTo>
                  <a:cubicBezTo>
                    <a:pt x="161" y="144"/>
                    <a:pt x="179" y="153"/>
                    <a:pt x="188" y="161"/>
                  </a:cubicBezTo>
                  <a:cubicBezTo>
                    <a:pt x="200" y="168"/>
                    <a:pt x="213" y="171"/>
                    <a:pt x="225" y="171"/>
                  </a:cubicBezTo>
                  <a:cubicBezTo>
                    <a:pt x="246" y="171"/>
                    <a:pt x="265" y="161"/>
                    <a:pt x="277" y="144"/>
                  </a:cubicBezTo>
                  <a:cubicBezTo>
                    <a:pt x="295" y="108"/>
                    <a:pt x="286" y="72"/>
                    <a:pt x="250" y="54"/>
                  </a:cubicBezTo>
                  <a:cubicBezTo>
                    <a:pt x="196" y="28"/>
                    <a:pt x="134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" name="Google Shape;1320;p32">
              <a:extLst>
                <a:ext uri="{FF2B5EF4-FFF2-40B4-BE49-F238E27FC236}">
                  <a16:creationId xmlns:a16="http://schemas.microsoft.com/office/drawing/2014/main" xmlns="" id="{B31CA428-A79B-4F8E-80E3-DB1DE489AF58}"/>
                </a:ext>
              </a:extLst>
            </p:cNvPr>
            <p:cNvSpPr/>
            <p:nvPr/>
          </p:nvSpPr>
          <p:spPr>
            <a:xfrm>
              <a:off x="5411353" y="4426986"/>
              <a:ext cx="26915" cy="14507"/>
            </a:xfrm>
            <a:custGeom>
              <a:avLst/>
              <a:gdLst/>
              <a:ahLst/>
              <a:cxnLst/>
              <a:rect l="l" t="t" r="r" b="b"/>
              <a:pathLst>
                <a:path w="295" h="159" extrusionOk="0">
                  <a:moveTo>
                    <a:pt x="103" y="0"/>
                  </a:moveTo>
                  <a:cubicBezTo>
                    <a:pt x="83" y="0"/>
                    <a:pt x="63" y="2"/>
                    <a:pt x="45" y="7"/>
                  </a:cubicBezTo>
                  <a:cubicBezTo>
                    <a:pt x="36" y="16"/>
                    <a:pt x="18" y="25"/>
                    <a:pt x="9" y="43"/>
                  </a:cubicBezTo>
                  <a:cubicBezTo>
                    <a:pt x="0" y="52"/>
                    <a:pt x="0" y="69"/>
                    <a:pt x="9" y="87"/>
                  </a:cubicBezTo>
                  <a:cubicBezTo>
                    <a:pt x="9" y="96"/>
                    <a:pt x="18" y="114"/>
                    <a:pt x="36" y="123"/>
                  </a:cubicBezTo>
                  <a:cubicBezTo>
                    <a:pt x="45" y="132"/>
                    <a:pt x="63" y="132"/>
                    <a:pt x="81" y="132"/>
                  </a:cubicBezTo>
                  <a:cubicBezTo>
                    <a:pt x="89" y="123"/>
                    <a:pt x="107" y="123"/>
                    <a:pt x="116" y="123"/>
                  </a:cubicBezTo>
                  <a:lnTo>
                    <a:pt x="125" y="123"/>
                  </a:lnTo>
                  <a:cubicBezTo>
                    <a:pt x="134" y="123"/>
                    <a:pt x="152" y="123"/>
                    <a:pt x="161" y="132"/>
                  </a:cubicBezTo>
                  <a:cubicBezTo>
                    <a:pt x="161" y="132"/>
                    <a:pt x="152" y="123"/>
                    <a:pt x="152" y="123"/>
                  </a:cubicBezTo>
                  <a:lnTo>
                    <a:pt x="152" y="123"/>
                  </a:lnTo>
                  <a:cubicBezTo>
                    <a:pt x="161" y="132"/>
                    <a:pt x="170" y="132"/>
                    <a:pt x="179" y="141"/>
                  </a:cubicBezTo>
                  <a:cubicBezTo>
                    <a:pt x="188" y="159"/>
                    <a:pt x="205" y="159"/>
                    <a:pt x="223" y="159"/>
                  </a:cubicBezTo>
                  <a:cubicBezTo>
                    <a:pt x="241" y="159"/>
                    <a:pt x="259" y="159"/>
                    <a:pt x="268" y="141"/>
                  </a:cubicBezTo>
                  <a:cubicBezTo>
                    <a:pt x="286" y="123"/>
                    <a:pt x="295" y="78"/>
                    <a:pt x="268" y="60"/>
                  </a:cubicBezTo>
                  <a:cubicBezTo>
                    <a:pt x="241" y="34"/>
                    <a:pt x="205" y="7"/>
                    <a:pt x="161" y="7"/>
                  </a:cubicBezTo>
                  <a:cubicBezTo>
                    <a:pt x="143" y="2"/>
                    <a:pt x="123" y="0"/>
                    <a:pt x="1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" name="Google Shape;1321;p32">
              <a:extLst>
                <a:ext uri="{FF2B5EF4-FFF2-40B4-BE49-F238E27FC236}">
                  <a16:creationId xmlns:a16="http://schemas.microsoft.com/office/drawing/2014/main" xmlns="" id="{B51B5BD0-5735-4AF6-BF76-8F2650EBA780}"/>
                </a:ext>
              </a:extLst>
            </p:cNvPr>
            <p:cNvSpPr/>
            <p:nvPr/>
          </p:nvSpPr>
          <p:spPr>
            <a:xfrm>
              <a:off x="5384438" y="4462386"/>
              <a:ext cx="27828" cy="16788"/>
            </a:xfrm>
            <a:custGeom>
              <a:avLst/>
              <a:gdLst/>
              <a:ahLst/>
              <a:cxnLst/>
              <a:rect l="l" t="t" r="r" b="b"/>
              <a:pathLst>
                <a:path w="305" h="184" extrusionOk="0">
                  <a:moveTo>
                    <a:pt x="70" y="1"/>
                  </a:moveTo>
                  <a:cubicBezTo>
                    <a:pt x="45" y="1"/>
                    <a:pt x="18" y="24"/>
                    <a:pt x="10" y="47"/>
                  </a:cubicBezTo>
                  <a:cubicBezTo>
                    <a:pt x="1" y="83"/>
                    <a:pt x="19" y="118"/>
                    <a:pt x="54" y="127"/>
                  </a:cubicBezTo>
                  <a:cubicBezTo>
                    <a:pt x="108" y="145"/>
                    <a:pt x="170" y="163"/>
                    <a:pt x="224" y="181"/>
                  </a:cubicBezTo>
                  <a:cubicBezTo>
                    <a:pt x="230" y="182"/>
                    <a:pt x="236" y="183"/>
                    <a:pt x="242" y="183"/>
                  </a:cubicBezTo>
                  <a:cubicBezTo>
                    <a:pt x="271" y="183"/>
                    <a:pt x="297" y="166"/>
                    <a:pt x="304" y="136"/>
                  </a:cubicBezTo>
                  <a:cubicBezTo>
                    <a:pt x="304" y="110"/>
                    <a:pt x="286" y="74"/>
                    <a:pt x="260" y="65"/>
                  </a:cubicBezTo>
                  <a:lnTo>
                    <a:pt x="81" y="3"/>
                  </a:lnTo>
                  <a:cubicBezTo>
                    <a:pt x="78" y="1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" name="Google Shape;1322;p32">
              <a:extLst>
                <a:ext uri="{FF2B5EF4-FFF2-40B4-BE49-F238E27FC236}">
                  <a16:creationId xmlns:a16="http://schemas.microsoft.com/office/drawing/2014/main" xmlns="" id="{5735E88B-DD34-4362-B110-77A287E69CC1}"/>
                </a:ext>
              </a:extLst>
            </p:cNvPr>
            <p:cNvSpPr/>
            <p:nvPr/>
          </p:nvSpPr>
          <p:spPr>
            <a:xfrm>
              <a:off x="5382887" y="4382827"/>
              <a:ext cx="20437" cy="16697"/>
            </a:xfrm>
            <a:custGeom>
              <a:avLst/>
              <a:gdLst/>
              <a:ahLst/>
              <a:cxnLst/>
              <a:rect l="l" t="t" r="r" b="b"/>
              <a:pathLst>
                <a:path w="224" h="183" extrusionOk="0">
                  <a:moveTo>
                    <a:pt x="45" y="0"/>
                  </a:moveTo>
                  <a:cubicBezTo>
                    <a:pt x="36" y="9"/>
                    <a:pt x="18" y="18"/>
                    <a:pt x="9" y="36"/>
                  </a:cubicBezTo>
                  <a:cubicBezTo>
                    <a:pt x="0" y="45"/>
                    <a:pt x="0" y="63"/>
                    <a:pt x="9" y="81"/>
                  </a:cubicBezTo>
                  <a:cubicBezTo>
                    <a:pt x="9" y="98"/>
                    <a:pt x="18" y="107"/>
                    <a:pt x="36" y="116"/>
                  </a:cubicBezTo>
                  <a:cubicBezTo>
                    <a:pt x="62" y="134"/>
                    <a:pt x="98" y="152"/>
                    <a:pt x="134" y="170"/>
                  </a:cubicBezTo>
                  <a:cubicBezTo>
                    <a:pt x="140" y="176"/>
                    <a:pt x="151" y="182"/>
                    <a:pt x="163" y="182"/>
                  </a:cubicBezTo>
                  <a:cubicBezTo>
                    <a:pt x="168" y="182"/>
                    <a:pt x="173" y="181"/>
                    <a:pt x="178" y="179"/>
                  </a:cubicBezTo>
                  <a:cubicBezTo>
                    <a:pt x="196" y="179"/>
                    <a:pt x="205" y="161"/>
                    <a:pt x="214" y="152"/>
                  </a:cubicBezTo>
                  <a:cubicBezTo>
                    <a:pt x="223" y="134"/>
                    <a:pt x="223" y="116"/>
                    <a:pt x="223" y="107"/>
                  </a:cubicBezTo>
                  <a:cubicBezTo>
                    <a:pt x="214" y="89"/>
                    <a:pt x="205" y="72"/>
                    <a:pt x="196" y="72"/>
                  </a:cubicBezTo>
                  <a:cubicBezTo>
                    <a:pt x="161" y="45"/>
                    <a:pt x="125" y="27"/>
                    <a:pt x="98" y="9"/>
                  </a:cubicBezTo>
                  <a:cubicBezTo>
                    <a:pt x="80" y="0"/>
                    <a:pt x="62" y="0"/>
                    <a:pt x="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" name="Google Shape;1323;p32">
              <a:extLst>
                <a:ext uri="{FF2B5EF4-FFF2-40B4-BE49-F238E27FC236}">
                  <a16:creationId xmlns:a16="http://schemas.microsoft.com/office/drawing/2014/main" xmlns="" id="{E232B8D0-9005-4F96-82CB-EAE473F65732}"/>
                </a:ext>
              </a:extLst>
            </p:cNvPr>
            <p:cNvSpPr/>
            <p:nvPr/>
          </p:nvSpPr>
          <p:spPr>
            <a:xfrm>
              <a:off x="5375497" y="4514300"/>
              <a:ext cx="24543" cy="18339"/>
            </a:xfrm>
            <a:custGeom>
              <a:avLst/>
              <a:gdLst/>
              <a:ahLst/>
              <a:cxnLst/>
              <a:rect l="l" t="t" r="r" b="b"/>
              <a:pathLst>
                <a:path w="269" h="201" extrusionOk="0">
                  <a:moveTo>
                    <a:pt x="64" y="1"/>
                  </a:moveTo>
                  <a:cubicBezTo>
                    <a:pt x="60" y="1"/>
                    <a:pt x="57" y="2"/>
                    <a:pt x="54" y="4"/>
                  </a:cubicBezTo>
                  <a:cubicBezTo>
                    <a:pt x="36" y="4"/>
                    <a:pt x="19" y="22"/>
                    <a:pt x="10" y="31"/>
                  </a:cubicBezTo>
                  <a:cubicBezTo>
                    <a:pt x="1" y="58"/>
                    <a:pt x="10" y="103"/>
                    <a:pt x="36" y="112"/>
                  </a:cubicBezTo>
                  <a:cubicBezTo>
                    <a:pt x="81" y="138"/>
                    <a:pt x="126" y="165"/>
                    <a:pt x="170" y="192"/>
                  </a:cubicBezTo>
                  <a:cubicBezTo>
                    <a:pt x="188" y="201"/>
                    <a:pt x="206" y="201"/>
                    <a:pt x="215" y="201"/>
                  </a:cubicBezTo>
                  <a:cubicBezTo>
                    <a:pt x="233" y="192"/>
                    <a:pt x="251" y="183"/>
                    <a:pt x="259" y="174"/>
                  </a:cubicBezTo>
                  <a:cubicBezTo>
                    <a:pt x="268" y="138"/>
                    <a:pt x="259" y="103"/>
                    <a:pt x="233" y="85"/>
                  </a:cubicBezTo>
                  <a:lnTo>
                    <a:pt x="99" y="13"/>
                  </a:lnTo>
                  <a:cubicBezTo>
                    <a:pt x="86" y="7"/>
                    <a:pt x="74" y="1"/>
                    <a:pt x="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" name="Google Shape;1324;p32">
              <a:extLst>
                <a:ext uri="{FF2B5EF4-FFF2-40B4-BE49-F238E27FC236}">
                  <a16:creationId xmlns:a16="http://schemas.microsoft.com/office/drawing/2014/main" xmlns="" id="{2E99C293-3B05-415B-ACE1-3142F12B37DD}"/>
                </a:ext>
              </a:extLst>
            </p:cNvPr>
            <p:cNvSpPr/>
            <p:nvPr/>
          </p:nvSpPr>
          <p:spPr>
            <a:xfrm>
              <a:off x="5338911" y="4565940"/>
              <a:ext cx="14689" cy="14781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36" y="0"/>
                  </a:moveTo>
                  <a:cubicBezTo>
                    <a:pt x="27" y="0"/>
                    <a:pt x="27" y="9"/>
                    <a:pt x="18" y="18"/>
                  </a:cubicBezTo>
                  <a:cubicBezTo>
                    <a:pt x="18" y="18"/>
                    <a:pt x="9" y="18"/>
                    <a:pt x="9" y="27"/>
                  </a:cubicBezTo>
                  <a:cubicBezTo>
                    <a:pt x="0" y="36"/>
                    <a:pt x="0" y="45"/>
                    <a:pt x="0" y="54"/>
                  </a:cubicBezTo>
                  <a:cubicBezTo>
                    <a:pt x="0" y="63"/>
                    <a:pt x="0" y="72"/>
                    <a:pt x="0" y="72"/>
                  </a:cubicBezTo>
                  <a:cubicBezTo>
                    <a:pt x="0" y="81"/>
                    <a:pt x="9" y="90"/>
                    <a:pt x="18" y="99"/>
                  </a:cubicBezTo>
                  <a:cubicBezTo>
                    <a:pt x="27" y="116"/>
                    <a:pt x="45" y="125"/>
                    <a:pt x="54" y="143"/>
                  </a:cubicBezTo>
                  <a:cubicBezTo>
                    <a:pt x="63" y="143"/>
                    <a:pt x="72" y="152"/>
                    <a:pt x="72" y="152"/>
                  </a:cubicBezTo>
                  <a:cubicBezTo>
                    <a:pt x="81" y="152"/>
                    <a:pt x="90" y="161"/>
                    <a:pt x="98" y="161"/>
                  </a:cubicBezTo>
                  <a:cubicBezTo>
                    <a:pt x="107" y="161"/>
                    <a:pt x="116" y="152"/>
                    <a:pt x="125" y="152"/>
                  </a:cubicBezTo>
                  <a:cubicBezTo>
                    <a:pt x="134" y="152"/>
                    <a:pt x="134" y="143"/>
                    <a:pt x="143" y="143"/>
                  </a:cubicBezTo>
                  <a:cubicBezTo>
                    <a:pt x="143" y="134"/>
                    <a:pt x="152" y="134"/>
                    <a:pt x="152" y="125"/>
                  </a:cubicBezTo>
                  <a:cubicBezTo>
                    <a:pt x="161" y="116"/>
                    <a:pt x="161" y="108"/>
                    <a:pt x="161" y="99"/>
                  </a:cubicBezTo>
                  <a:lnTo>
                    <a:pt x="161" y="81"/>
                  </a:lnTo>
                  <a:cubicBezTo>
                    <a:pt x="152" y="72"/>
                    <a:pt x="152" y="63"/>
                    <a:pt x="143" y="54"/>
                  </a:cubicBezTo>
                  <a:lnTo>
                    <a:pt x="107" y="18"/>
                  </a:lnTo>
                  <a:cubicBezTo>
                    <a:pt x="98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" name="Google Shape;1325;p32">
              <a:extLst>
                <a:ext uri="{FF2B5EF4-FFF2-40B4-BE49-F238E27FC236}">
                  <a16:creationId xmlns:a16="http://schemas.microsoft.com/office/drawing/2014/main" xmlns="" id="{B31E21BE-AC35-4423-B83F-7E7B4FDA8E97}"/>
                </a:ext>
              </a:extLst>
            </p:cNvPr>
            <p:cNvSpPr/>
            <p:nvPr/>
          </p:nvSpPr>
          <p:spPr>
            <a:xfrm>
              <a:off x="5315280" y="4593858"/>
              <a:ext cx="24543" cy="20164"/>
            </a:xfrm>
            <a:custGeom>
              <a:avLst/>
              <a:gdLst/>
              <a:ahLst/>
              <a:cxnLst/>
              <a:rect l="l" t="t" r="r" b="b"/>
              <a:pathLst>
                <a:path w="269" h="221" extrusionOk="0">
                  <a:moveTo>
                    <a:pt x="76" y="0"/>
                  </a:moveTo>
                  <a:cubicBezTo>
                    <a:pt x="68" y="0"/>
                    <a:pt x="59" y="2"/>
                    <a:pt x="54" y="7"/>
                  </a:cubicBezTo>
                  <a:cubicBezTo>
                    <a:pt x="36" y="7"/>
                    <a:pt x="18" y="16"/>
                    <a:pt x="10" y="33"/>
                  </a:cubicBezTo>
                  <a:cubicBezTo>
                    <a:pt x="10" y="42"/>
                    <a:pt x="1" y="60"/>
                    <a:pt x="10" y="78"/>
                  </a:cubicBezTo>
                  <a:cubicBezTo>
                    <a:pt x="10" y="87"/>
                    <a:pt x="10" y="87"/>
                    <a:pt x="10" y="96"/>
                  </a:cubicBezTo>
                  <a:cubicBezTo>
                    <a:pt x="18" y="105"/>
                    <a:pt x="27" y="114"/>
                    <a:pt x="36" y="114"/>
                  </a:cubicBezTo>
                  <a:lnTo>
                    <a:pt x="170" y="212"/>
                  </a:lnTo>
                  <a:cubicBezTo>
                    <a:pt x="188" y="221"/>
                    <a:pt x="206" y="221"/>
                    <a:pt x="215" y="221"/>
                  </a:cubicBezTo>
                  <a:cubicBezTo>
                    <a:pt x="233" y="212"/>
                    <a:pt x="250" y="203"/>
                    <a:pt x="259" y="194"/>
                  </a:cubicBezTo>
                  <a:cubicBezTo>
                    <a:pt x="259" y="176"/>
                    <a:pt x="268" y="158"/>
                    <a:pt x="259" y="141"/>
                  </a:cubicBezTo>
                  <a:cubicBezTo>
                    <a:pt x="259" y="141"/>
                    <a:pt x="259" y="132"/>
                    <a:pt x="259" y="132"/>
                  </a:cubicBezTo>
                  <a:cubicBezTo>
                    <a:pt x="250" y="123"/>
                    <a:pt x="241" y="114"/>
                    <a:pt x="233" y="105"/>
                  </a:cubicBezTo>
                  <a:cubicBezTo>
                    <a:pt x="188" y="78"/>
                    <a:pt x="143" y="42"/>
                    <a:pt x="99" y="7"/>
                  </a:cubicBezTo>
                  <a:cubicBezTo>
                    <a:pt x="94" y="2"/>
                    <a:pt x="85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" name="Google Shape;1326;p32">
              <a:extLst>
                <a:ext uri="{FF2B5EF4-FFF2-40B4-BE49-F238E27FC236}">
                  <a16:creationId xmlns:a16="http://schemas.microsoft.com/office/drawing/2014/main" xmlns="" id="{16546EE5-A860-4D1E-ADAA-15FAAA2E05AD}"/>
                </a:ext>
              </a:extLst>
            </p:cNvPr>
            <p:cNvSpPr/>
            <p:nvPr/>
          </p:nvSpPr>
          <p:spPr>
            <a:xfrm>
              <a:off x="5340553" y="4530084"/>
              <a:ext cx="18795" cy="16423"/>
            </a:xfrm>
            <a:custGeom>
              <a:avLst/>
              <a:gdLst/>
              <a:ahLst/>
              <a:cxnLst/>
              <a:rect l="l" t="t" r="r" b="b"/>
              <a:pathLst>
                <a:path w="206" h="180" extrusionOk="0">
                  <a:moveTo>
                    <a:pt x="45" y="1"/>
                  </a:moveTo>
                  <a:cubicBezTo>
                    <a:pt x="36" y="1"/>
                    <a:pt x="36" y="10"/>
                    <a:pt x="27" y="10"/>
                  </a:cubicBezTo>
                  <a:cubicBezTo>
                    <a:pt x="18" y="19"/>
                    <a:pt x="18" y="19"/>
                    <a:pt x="9" y="28"/>
                  </a:cubicBezTo>
                  <a:cubicBezTo>
                    <a:pt x="0" y="46"/>
                    <a:pt x="0" y="63"/>
                    <a:pt x="0" y="72"/>
                  </a:cubicBezTo>
                  <a:cubicBezTo>
                    <a:pt x="9" y="81"/>
                    <a:pt x="9" y="90"/>
                    <a:pt x="9" y="90"/>
                  </a:cubicBezTo>
                  <a:cubicBezTo>
                    <a:pt x="18" y="99"/>
                    <a:pt x="27" y="108"/>
                    <a:pt x="36" y="117"/>
                  </a:cubicBezTo>
                  <a:cubicBezTo>
                    <a:pt x="54" y="135"/>
                    <a:pt x="80" y="153"/>
                    <a:pt x="107" y="170"/>
                  </a:cubicBezTo>
                  <a:cubicBezTo>
                    <a:pt x="116" y="179"/>
                    <a:pt x="125" y="179"/>
                    <a:pt x="134" y="179"/>
                  </a:cubicBezTo>
                  <a:lnTo>
                    <a:pt x="161" y="179"/>
                  </a:lnTo>
                  <a:cubicBezTo>
                    <a:pt x="161" y="179"/>
                    <a:pt x="170" y="170"/>
                    <a:pt x="179" y="170"/>
                  </a:cubicBezTo>
                  <a:cubicBezTo>
                    <a:pt x="187" y="162"/>
                    <a:pt x="187" y="162"/>
                    <a:pt x="196" y="153"/>
                  </a:cubicBezTo>
                  <a:cubicBezTo>
                    <a:pt x="196" y="135"/>
                    <a:pt x="205" y="117"/>
                    <a:pt x="196" y="99"/>
                  </a:cubicBezTo>
                  <a:cubicBezTo>
                    <a:pt x="196" y="99"/>
                    <a:pt x="196" y="90"/>
                    <a:pt x="196" y="90"/>
                  </a:cubicBezTo>
                  <a:cubicBezTo>
                    <a:pt x="187" y="81"/>
                    <a:pt x="179" y="72"/>
                    <a:pt x="170" y="63"/>
                  </a:cubicBezTo>
                  <a:cubicBezTo>
                    <a:pt x="143" y="46"/>
                    <a:pt x="116" y="28"/>
                    <a:pt x="98" y="10"/>
                  </a:cubicBezTo>
                  <a:cubicBezTo>
                    <a:pt x="89" y="1"/>
                    <a:pt x="80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" name="Google Shape;1327;p32">
              <a:extLst>
                <a:ext uri="{FF2B5EF4-FFF2-40B4-BE49-F238E27FC236}">
                  <a16:creationId xmlns:a16="http://schemas.microsoft.com/office/drawing/2014/main" xmlns="" id="{C6122152-D616-4E15-A438-ACC411E4C3C7}"/>
                </a:ext>
              </a:extLst>
            </p:cNvPr>
            <p:cNvSpPr/>
            <p:nvPr/>
          </p:nvSpPr>
          <p:spPr>
            <a:xfrm>
              <a:off x="5266469" y="4611558"/>
              <a:ext cx="14689" cy="17974"/>
            </a:xfrm>
            <a:custGeom>
              <a:avLst/>
              <a:gdLst/>
              <a:ahLst/>
              <a:cxnLst/>
              <a:rect l="l" t="t" r="r" b="b"/>
              <a:pathLst>
                <a:path w="161" h="197" extrusionOk="0">
                  <a:moveTo>
                    <a:pt x="54" y="0"/>
                  </a:moveTo>
                  <a:cubicBezTo>
                    <a:pt x="45" y="0"/>
                    <a:pt x="36" y="0"/>
                    <a:pt x="27" y="9"/>
                  </a:cubicBezTo>
                  <a:cubicBezTo>
                    <a:pt x="18" y="18"/>
                    <a:pt x="9" y="27"/>
                    <a:pt x="0" y="45"/>
                  </a:cubicBezTo>
                  <a:cubicBezTo>
                    <a:pt x="0" y="54"/>
                    <a:pt x="0" y="54"/>
                    <a:pt x="0" y="63"/>
                  </a:cubicBezTo>
                  <a:cubicBezTo>
                    <a:pt x="0" y="71"/>
                    <a:pt x="0" y="80"/>
                    <a:pt x="9" y="89"/>
                  </a:cubicBezTo>
                  <a:cubicBezTo>
                    <a:pt x="18" y="116"/>
                    <a:pt x="36" y="143"/>
                    <a:pt x="45" y="170"/>
                  </a:cubicBezTo>
                  <a:cubicBezTo>
                    <a:pt x="54" y="178"/>
                    <a:pt x="54" y="178"/>
                    <a:pt x="63" y="187"/>
                  </a:cubicBezTo>
                  <a:cubicBezTo>
                    <a:pt x="72" y="196"/>
                    <a:pt x="81" y="196"/>
                    <a:pt x="81" y="196"/>
                  </a:cubicBezTo>
                  <a:lnTo>
                    <a:pt x="107" y="196"/>
                  </a:lnTo>
                  <a:cubicBezTo>
                    <a:pt x="116" y="196"/>
                    <a:pt x="125" y="196"/>
                    <a:pt x="134" y="187"/>
                  </a:cubicBezTo>
                  <a:cubicBezTo>
                    <a:pt x="143" y="178"/>
                    <a:pt x="152" y="170"/>
                    <a:pt x="161" y="152"/>
                  </a:cubicBezTo>
                  <a:cubicBezTo>
                    <a:pt x="161" y="152"/>
                    <a:pt x="161" y="143"/>
                    <a:pt x="161" y="143"/>
                  </a:cubicBezTo>
                  <a:cubicBezTo>
                    <a:pt x="161" y="125"/>
                    <a:pt x="161" y="116"/>
                    <a:pt x="152" y="107"/>
                  </a:cubicBezTo>
                  <a:cubicBezTo>
                    <a:pt x="143" y="80"/>
                    <a:pt x="125" y="54"/>
                    <a:pt x="116" y="27"/>
                  </a:cubicBezTo>
                  <a:cubicBezTo>
                    <a:pt x="107" y="27"/>
                    <a:pt x="107" y="18"/>
                    <a:pt x="98" y="9"/>
                  </a:cubicBezTo>
                  <a:cubicBezTo>
                    <a:pt x="90" y="9"/>
                    <a:pt x="90" y="0"/>
                    <a:pt x="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" name="Google Shape;1328;p32">
              <a:extLst>
                <a:ext uri="{FF2B5EF4-FFF2-40B4-BE49-F238E27FC236}">
                  <a16:creationId xmlns:a16="http://schemas.microsoft.com/office/drawing/2014/main" xmlns="" id="{8B1B6344-15B5-499F-B46F-E81EC9BC021B}"/>
                </a:ext>
              </a:extLst>
            </p:cNvPr>
            <p:cNvSpPr/>
            <p:nvPr/>
          </p:nvSpPr>
          <p:spPr>
            <a:xfrm>
              <a:off x="5255064" y="4645681"/>
              <a:ext cx="22080" cy="21258"/>
            </a:xfrm>
            <a:custGeom>
              <a:avLst/>
              <a:gdLst/>
              <a:ahLst/>
              <a:cxnLst/>
              <a:rect l="l" t="t" r="r" b="b"/>
              <a:pathLst>
                <a:path w="242" h="233" extrusionOk="0">
                  <a:moveTo>
                    <a:pt x="63" y="1"/>
                  </a:moveTo>
                  <a:cubicBezTo>
                    <a:pt x="54" y="1"/>
                    <a:pt x="36" y="1"/>
                    <a:pt x="18" y="19"/>
                  </a:cubicBezTo>
                  <a:cubicBezTo>
                    <a:pt x="9" y="28"/>
                    <a:pt x="0" y="45"/>
                    <a:pt x="0" y="63"/>
                  </a:cubicBezTo>
                  <a:cubicBezTo>
                    <a:pt x="0" y="72"/>
                    <a:pt x="9" y="90"/>
                    <a:pt x="18" y="99"/>
                  </a:cubicBezTo>
                  <a:cubicBezTo>
                    <a:pt x="63" y="143"/>
                    <a:pt x="99" y="179"/>
                    <a:pt x="134" y="215"/>
                  </a:cubicBezTo>
                  <a:cubicBezTo>
                    <a:pt x="152" y="233"/>
                    <a:pt x="170" y="233"/>
                    <a:pt x="179" y="233"/>
                  </a:cubicBezTo>
                  <a:cubicBezTo>
                    <a:pt x="197" y="233"/>
                    <a:pt x="215" y="233"/>
                    <a:pt x="223" y="215"/>
                  </a:cubicBezTo>
                  <a:cubicBezTo>
                    <a:pt x="232" y="206"/>
                    <a:pt x="241" y="188"/>
                    <a:pt x="241" y="179"/>
                  </a:cubicBezTo>
                  <a:cubicBezTo>
                    <a:pt x="241" y="161"/>
                    <a:pt x="232" y="143"/>
                    <a:pt x="223" y="135"/>
                  </a:cubicBezTo>
                  <a:cubicBezTo>
                    <a:pt x="188" y="90"/>
                    <a:pt x="143" y="54"/>
                    <a:pt x="107" y="19"/>
                  </a:cubicBezTo>
                  <a:cubicBezTo>
                    <a:pt x="99" y="1"/>
                    <a:pt x="81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" name="Google Shape;1329;p32">
              <a:extLst>
                <a:ext uri="{FF2B5EF4-FFF2-40B4-BE49-F238E27FC236}">
                  <a16:creationId xmlns:a16="http://schemas.microsoft.com/office/drawing/2014/main" xmlns="" id="{C5B90C79-4766-4FD2-A7AC-55FB6F5015BA}"/>
                </a:ext>
              </a:extLst>
            </p:cNvPr>
            <p:cNvSpPr/>
            <p:nvPr/>
          </p:nvSpPr>
          <p:spPr>
            <a:xfrm>
              <a:off x="5297398" y="4616850"/>
              <a:ext cx="19616" cy="23813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74" y="1"/>
                  </a:moveTo>
                  <a:cubicBezTo>
                    <a:pt x="61" y="1"/>
                    <a:pt x="49" y="7"/>
                    <a:pt x="36" y="13"/>
                  </a:cubicBezTo>
                  <a:cubicBezTo>
                    <a:pt x="9" y="31"/>
                    <a:pt x="0" y="67"/>
                    <a:pt x="18" y="94"/>
                  </a:cubicBezTo>
                  <a:cubicBezTo>
                    <a:pt x="45" y="138"/>
                    <a:pt x="72" y="183"/>
                    <a:pt x="98" y="228"/>
                  </a:cubicBezTo>
                  <a:cubicBezTo>
                    <a:pt x="98" y="245"/>
                    <a:pt x="116" y="254"/>
                    <a:pt x="134" y="254"/>
                  </a:cubicBezTo>
                  <a:cubicBezTo>
                    <a:pt x="139" y="259"/>
                    <a:pt x="145" y="261"/>
                    <a:pt x="153" y="261"/>
                  </a:cubicBezTo>
                  <a:cubicBezTo>
                    <a:pt x="161" y="261"/>
                    <a:pt x="170" y="259"/>
                    <a:pt x="179" y="254"/>
                  </a:cubicBezTo>
                  <a:cubicBezTo>
                    <a:pt x="206" y="236"/>
                    <a:pt x="214" y="201"/>
                    <a:pt x="197" y="165"/>
                  </a:cubicBezTo>
                  <a:cubicBezTo>
                    <a:pt x="179" y="120"/>
                    <a:pt x="152" y="76"/>
                    <a:pt x="125" y="31"/>
                  </a:cubicBezTo>
                  <a:cubicBezTo>
                    <a:pt x="116" y="22"/>
                    <a:pt x="98" y="5"/>
                    <a:pt x="90" y="5"/>
                  </a:cubicBezTo>
                  <a:cubicBezTo>
                    <a:pt x="84" y="2"/>
                    <a:pt x="79" y="1"/>
                    <a:pt x="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" name="Google Shape;1330;p32">
              <a:extLst>
                <a:ext uri="{FF2B5EF4-FFF2-40B4-BE49-F238E27FC236}">
                  <a16:creationId xmlns:a16="http://schemas.microsoft.com/office/drawing/2014/main" xmlns="" id="{6448B16C-E47D-4BB6-B34B-46B54427CB22}"/>
                </a:ext>
              </a:extLst>
            </p:cNvPr>
            <p:cNvSpPr/>
            <p:nvPr/>
          </p:nvSpPr>
          <p:spPr>
            <a:xfrm>
              <a:off x="5063740" y="4726699"/>
              <a:ext cx="19707" cy="23631"/>
            </a:xfrm>
            <a:custGeom>
              <a:avLst/>
              <a:gdLst/>
              <a:ahLst/>
              <a:cxnLst/>
              <a:rect l="l" t="t" r="r" b="b"/>
              <a:pathLst>
                <a:path w="216" h="259" extrusionOk="0">
                  <a:moveTo>
                    <a:pt x="70" y="1"/>
                  </a:moveTo>
                  <a:cubicBezTo>
                    <a:pt x="60" y="1"/>
                    <a:pt x="49" y="5"/>
                    <a:pt x="37" y="5"/>
                  </a:cubicBezTo>
                  <a:cubicBezTo>
                    <a:pt x="10" y="23"/>
                    <a:pt x="1" y="67"/>
                    <a:pt x="19" y="94"/>
                  </a:cubicBezTo>
                  <a:lnTo>
                    <a:pt x="90" y="228"/>
                  </a:lnTo>
                  <a:cubicBezTo>
                    <a:pt x="99" y="237"/>
                    <a:pt x="117" y="255"/>
                    <a:pt x="135" y="255"/>
                  </a:cubicBezTo>
                  <a:cubicBezTo>
                    <a:pt x="137" y="257"/>
                    <a:pt x="141" y="258"/>
                    <a:pt x="145" y="258"/>
                  </a:cubicBezTo>
                  <a:cubicBezTo>
                    <a:pt x="154" y="258"/>
                    <a:pt x="167" y="252"/>
                    <a:pt x="179" y="246"/>
                  </a:cubicBezTo>
                  <a:cubicBezTo>
                    <a:pt x="206" y="228"/>
                    <a:pt x="215" y="192"/>
                    <a:pt x="197" y="165"/>
                  </a:cubicBezTo>
                  <a:lnTo>
                    <a:pt x="117" y="32"/>
                  </a:lnTo>
                  <a:cubicBezTo>
                    <a:pt x="117" y="14"/>
                    <a:pt x="99" y="5"/>
                    <a:pt x="81" y="5"/>
                  </a:cubicBezTo>
                  <a:cubicBezTo>
                    <a:pt x="78" y="2"/>
                    <a:pt x="74" y="1"/>
                    <a:pt x="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" name="Google Shape;1331;p32">
              <a:extLst>
                <a:ext uri="{FF2B5EF4-FFF2-40B4-BE49-F238E27FC236}">
                  <a16:creationId xmlns:a16="http://schemas.microsoft.com/office/drawing/2014/main" xmlns="" id="{ECA62E39-B3C9-4B6B-8BC9-6EE31CAD288C}"/>
                </a:ext>
              </a:extLst>
            </p:cNvPr>
            <p:cNvSpPr/>
            <p:nvPr/>
          </p:nvSpPr>
          <p:spPr>
            <a:xfrm>
              <a:off x="5019855" y="4730349"/>
              <a:ext cx="11496" cy="27098"/>
            </a:xfrm>
            <a:custGeom>
              <a:avLst/>
              <a:gdLst/>
              <a:ahLst/>
              <a:cxnLst/>
              <a:rect l="l" t="t" r="r" b="b"/>
              <a:pathLst>
                <a:path w="126" h="297" extrusionOk="0">
                  <a:moveTo>
                    <a:pt x="63" y="1"/>
                  </a:moveTo>
                  <a:cubicBezTo>
                    <a:pt x="27" y="1"/>
                    <a:pt x="0" y="27"/>
                    <a:pt x="0" y="63"/>
                  </a:cubicBezTo>
                  <a:lnTo>
                    <a:pt x="0" y="241"/>
                  </a:lnTo>
                  <a:cubicBezTo>
                    <a:pt x="0" y="265"/>
                    <a:pt x="22" y="296"/>
                    <a:pt x="52" y="296"/>
                  </a:cubicBezTo>
                  <a:cubicBezTo>
                    <a:pt x="55" y="296"/>
                    <a:pt x="59" y="296"/>
                    <a:pt x="63" y="295"/>
                  </a:cubicBezTo>
                  <a:cubicBezTo>
                    <a:pt x="89" y="295"/>
                    <a:pt x="125" y="268"/>
                    <a:pt x="125" y="241"/>
                  </a:cubicBezTo>
                  <a:lnTo>
                    <a:pt x="125" y="63"/>
                  </a:lnTo>
                  <a:cubicBezTo>
                    <a:pt x="125" y="27"/>
                    <a:pt x="89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" name="Google Shape;1332;p32">
              <a:extLst>
                <a:ext uri="{FF2B5EF4-FFF2-40B4-BE49-F238E27FC236}">
                  <a16:creationId xmlns:a16="http://schemas.microsoft.com/office/drawing/2014/main" xmlns="" id="{1A76AAF7-9A2B-4FD9-954F-D26BC5719C72}"/>
                </a:ext>
              </a:extLst>
            </p:cNvPr>
            <p:cNvSpPr/>
            <p:nvPr/>
          </p:nvSpPr>
          <p:spPr>
            <a:xfrm>
              <a:off x="4947413" y="4730349"/>
              <a:ext cx="10675" cy="23722"/>
            </a:xfrm>
            <a:custGeom>
              <a:avLst/>
              <a:gdLst/>
              <a:ahLst/>
              <a:cxnLst/>
              <a:rect l="l" t="t" r="r" b="b"/>
              <a:pathLst>
                <a:path w="117" h="260" extrusionOk="0">
                  <a:moveTo>
                    <a:pt x="54" y="1"/>
                  </a:moveTo>
                  <a:cubicBezTo>
                    <a:pt x="45" y="1"/>
                    <a:pt x="27" y="9"/>
                    <a:pt x="18" y="18"/>
                  </a:cubicBezTo>
                  <a:cubicBezTo>
                    <a:pt x="0" y="27"/>
                    <a:pt x="0" y="45"/>
                    <a:pt x="0" y="63"/>
                  </a:cubicBezTo>
                  <a:lnTo>
                    <a:pt x="0" y="197"/>
                  </a:lnTo>
                  <a:cubicBezTo>
                    <a:pt x="0" y="215"/>
                    <a:pt x="0" y="232"/>
                    <a:pt x="18" y="241"/>
                  </a:cubicBezTo>
                  <a:cubicBezTo>
                    <a:pt x="27" y="250"/>
                    <a:pt x="45" y="259"/>
                    <a:pt x="54" y="259"/>
                  </a:cubicBezTo>
                  <a:cubicBezTo>
                    <a:pt x="72" y="259"/>
                    <a:pt x="89" y="250"/>
                    <a:pt x="98" y="241"/>
                  </a:cubicBezTo>
                  <a:cubicBezTo>
                    <a:pt x="116" y="232"/>
                    <a:pt x="116" y="215"/>
                    <a:pt x="116" y="197"/>
                  </a:cubicBezTo>
                  <a:lnTo>
                    <a:pt x="116" y="63"/>
                  </a:lnTo>
                  <a:cubicBezTo>
                    <a:pt x="116" y="45"/>
                    <a:pt x="116" y="27"/>
                    <a:pt x="98" y="18"/>
                  </a:cubicBezTo>
                  <a:cubicBezTo>
                    <a:pt x="89" y="9"/>
                    <a:pt x="72" y="1"/>
                    <a:pt x="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" name="Google Shape;1333;p32">
              <a:extLst>
                <a:ext uri="{FF2B5EF4-FFF2-40B4-BE49-F238E27FC236}">
                  <a16:creationId xmlns:a16="http://schemas.microsoft.com/office/drawing/2014/main" xmlns="" id="{BBAFCBA9-13AE-4E5C-9BF9-945BBB3F4BB3}"/>
                </a:ext>
              </a:extLst>
            </p:cNvPr>
            <p:cNvSpPr/>
            <p:nvPr/>
          </p:nvSpPr>
          <p:spPr>
            <a:xfrm>
              <a:off x="4869223" y="4733633"/>
              <a:ext cx="11496" cy="34397"/>
            </a:xfrm>
            <a:custGeom>
              <a:avLst/>
              <a:gdLst/>
              <a:ahLst/>
              <a:cxnLst/>
              <a:rect l="l" t="t" r="r" b="b"/>
              <a:pathLst>
                <a:path w="126" h="377" extrusionOk="0">
                  <a:moveTo>
                    <a:pt x="63" y="0"/>
                  </a:moveTo>
                  <a:cubicBezTo>
                    <a:pt x="28" y="9"/>
                    <a:pt x="1" y="27"/>
                    <a:pt x="1" y="63"/>
                  </a:cubicBezTo>
                  <a:lnTo>
                    <a:pt x="1" y="321"/>
                  </a:lnTo>
                  <a:cubicBezTo>
                    <a:pt x="1" y="345"/>
                    <a:pt x="22" y="376"/>
                    <a:pt x="52" y="376"/>
                  </a:cubicBezTo>
                  <a:cubicBezTo>
                    <a:pt x="56" y="376"/>
                    <a:pt x="59" y="376"/>
                    <a:pt x="63" y="375"/>
                  </a:cubicBezTo>
                  <a:cubicBezTo>
                    <a:pt x="90" y="375"/>
                    <a:pt x="126" y="348"/>
                    <a:pt x="126" y="321"/>
                  </a:cubicBezTo>
                  <a:lnTo>
                    <a:pt x="126" y="63"/>
                  </a:lnTo>
                  <a:cubicBezTo>
                    <a:pt x="126" y="36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" name="Google Shape;1334;p32">
              <a:extLst>
                <a:ext uri="{FF2B5EF4-FFF2-40B4-BE49-F238E27FC236}">
                  <a16:creationId xmlns:a16="http://schemas.microsoft.com/office/drawing/2014/main" xmlns="" id="{4E3AF2A5-D3C8-44BE-A5BE-9BA71E04079C}"/>
                </a:ext>
              </a:extLst>
            </p:cNvPr>
            <p:cNvSpPr/>
            <p:nvPr/>
          </p:nvSpPr>
          <p:spPr>
            <a:xfrm>
              <a:off x="4831816" y="4744673"/>
              <a:ext cx="13138" cy="21897"/>
            </a:xfrm>
            <a:custGeom>
              <a:avLst/>
              <a:gdLst/>
              <a:ahLst/>
              <a:cxnLst/>
              <a:rect l="l" t="t" r="r" b="b"/>
              <a:pathLst>
                <a:path w="144" h="240" extrusionOk="0">
                  <a:moveTo>
                    <a:pt x="59" y="0"/>
                  </a:moveTo>
                  <a:cubicBezTo>
                    <a:pt x="53" y="0"/>
                    <a:pt x="48" y="1"/>
                    <a:pt x="45" y="4"/>
                  </a:cubicBezTo>
                  <a:cubicBezTo>
                    <a:pt x="27" y="4"/>
                    <a:pt x="9" y="13"/>
                    <a:pt x="9" y="31"/>
                  </a:cubicBezTo>
                  <a:lnTo>
                    <a:pt x="0" y="49"/>
                  </a:lnTo>
                  <a:cubicBezTo>
                    <a:pt x="0" y="58"/>
                    <a:pt x="0" y="67"/>
                    <a:pt x="0" y="75"/>
                  </a:cubicBezTo>
                  <a:cubicBezTo>
                    <a:pt x="9" y="120"/>
                    <a:pt x="9" y="156"/>
                    <a:pt x="18" y="191"/>
                  </a:cubicBezTo>
                  <a:cubicBezTo>
                    <a:pt x="18" y="209"/>
                    <a:pt x="36" y="227"/>
                    <a:pt x="45" y="227"/>
                  </a:cubicBezTo>
                  <a:cubicBezTo>
                    <a:pt x="58" y="233"/>
                    <a:pt x="70" y="240"/>
                    <a:pt x="80" y="240"/>
                  </a:cubicBezTo>
                  <a:cubicBezTo>
                    <a:pt x="84" y="240"/>
                    <a:pt x="87" y="239"/>
                    <a:pt x="90" y="236"/>
                  </a:cubicBezTo>
                  <a:cubicBezTo>
                    <a:pt x="108" y="236"/>
                    <a:pt x="125" y="227"/>
                    <a:pt x="134" y="209"/>
                  </a:cubicBezTo>
                  <a:cubicBezTo>
                    <a:pt x="134" y="200"/>
                    <a:pt x="134" y="200"/>
                    <a:pt x="134" y="191"/>
                  </a:cubicBezTo>
                  <a:cubicBezTo>
                    <a:pt x="143" y="183"/>
                    <a:pt x="143" y="174"/>
                    <a:pt x="134" y="165"/>
                  </a:cubicBezTo>
                  <a:cubicBezTo>
                    <a:pt x="134" y="120"/>
                    <a:pt x="125" y="84"/>
                    <a:pt x="116" y="49"/>
                  </a:cubicBezTo>
                  <a:cubicBezTo>
                    <a:pt x="116" y="31"/>
                    <a:pt x="99" y="13"/>
                    <a:pt x="90" y="4"/>
                  </a:cubicBezTo>
                  <a:cubicBezTo>
                    <a:pt x="84" y="4"/>
                    <a:pt x="70" y="0"/>
                    <a:pt x="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" name="Google Shape;1335;p32">
              <a:extLst>
                <a:ext uri="{FF2B5EF4-FFF2-40B4-BE49-F238E27FC236}">
                  <a16:creationId xmlns:a16="http://schemas.microsoft.com/office/drawing/2014/main" xmlns="" id="{8874A659-93D5-4D2A-8F00-5BC6B5AC5CEF}"/>
                </a:ext>
              </a:extLst>
            </p:cNvPr>
            <p:cNvSpPr/>
            <p:nvPr/>
          </p:nvSpPr>
          <p:spPr>
            <a:xfrm>
              <a:off x="4787840" y="4730349"/>
              <a:ext cx="10675" cy="29379"/>
            </a:xfrm>
            <a:custGeom>
              <a:avLst/>
              <a:gdLst/>
              <a:ahLst/>
              <a:cxnLst/>
              <a:rect l="l" t="t" r="r" b="b"/>
              <a:pathLst>
                <a:path w="117" h="322" extrusionOk="0">
                  <a:moveTo>
                    <a:pt x="63" y="1"/>
                  </a:moveTo>
                  <a:cubicBezTo>
                    <a:pt x="28" y="1"/>
                    <a:pt x="1" y="27"/>
                    <a:pt x="1" y="63"/>
                  </a:cubicBezTo>
                  <a:lnTo>
                    <a:pt x="1" y="259"/>
                  </a:lnTo>
                  <a:cubicBezTo>
                    <a:pt x="1" y="286"/>
                    <a:pt x="28" y="322"/>
                    <a:pt x="63" y="322"/>
                  </a:cubicBezTo>
                  <a:cubicBezTo>
                    <a:pt x="90" y="313"/>
                    <a:pt x="117" y="295"/>
                    <a:pt x="117" y="259"/>
                  </a:cubicBezTo>
                  <a:lnTo>
                    <a:pt x="117" y="63"/>
                  </a:lnTo>
                  <a:cubicBezTo>
                    <a:pt x="117" y="27"/>
                    <a:pt x="90" y="1"/>
                    <a:pt x="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" name="Google Shape;1336;p32">
              <a:extLst>
                <a:ext uri="{FF2B5EF4-FFF2-40B4-BE49-F238E27FC236}">
                  <a16:creationId xmlns:a16="http://schemas.microsoft.com/office/drawing/2014/main" xmlns="" id="{5AC06EFE-9995-42B7-9D0C-E3C84786AEC4}"/>
                </a:ext>
              </a:extLst>
            </p:cNvPr>
            <p:cNvSpPr/>
            <p:nvPr/>
          </p:nvSpPr>
          <p:spPr>
            <a:xfrm>
              <a:off x="4764301" y="4714109"/>
              <a:ext cx="11405" cy="21988"/>
            </a:xfrm>
            <a:custGeom>
              <a:avLst/>
              <a:gdLst/>
              <a:ahLst/>
              <a:cxnLst/>
              <a:rect l="l" t="t" r="r" b="b"/>
              <a:pathLst>
                <a:path w="125" h="241" extrusionOk="0">
                  <a:moveTo>
                    <a:pt x="62" y="0"/>
                  </a:moveTo>
                  <a:cubicBezTo>
                    <a:pt x="45" y="9"/>
                    <a:pt x="36" y="9"/>
                    <a:pt x="18" y="18"/>
                  </a:cubicBezTo>
                  <a:cubicBezTo>
                    <a:pt x="9" y="36"/>
                    <a:pt x="0" y="45"/>
                    <a:pt x="0" y="63"/>
                  </a:cubicBezTo>
                  <a:lnTo>
                    <a:pt x="0" y="179"/>
                  </a:lnTo>
                  <a:cubicBezTo>
                    <a:pt x="0" y="196"/>
                    <a:pt x="9" y="214"/>
                    <a:pt x="18" y="223"/>
                  </a:cubicBezTo>
                  <a:cubicBezTo>
                    <a:pt x="36" y="232"/>
                    <a:pt x="45" y="241"/>
                    <a:pt x="62" y="241"/>
                  </a:cubicBezTo>
                  <a:cubicBezTo>
                    <a:pt x="80" y="241"/>
                    <a:pt x="98" y="241"/>
                    <a:pt x="107" y="223"/>
                  </a:cubicBezTo>
                  <a:cubicBezTo>
                    <a:pt x="116" y="214"/>
                    <a:pt x="125" y="196"/>
                    <a:pt x="125" y="179"/>
                  </a:cubicBezTo>
                  <a:lnTo>
                    <a:pt x="125" y="63"/>
                  </a:lnTo>
                  <a:cubicBezTo>
                    <a:pt x="125" y="54"/>
                    <a:pt x="116" y="36"/>
                    <a:pt x="107" y="18"/>
                  </a:cubicBezTo>
                  <a:cubicBezTo>
                    <a:pt x="98" y="9"/>
                    <a:pt x="80" y="0"/>
                    <a:pt x="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" name="Google Shape;1337;p32">
              <a:extLst>
                <a:ext uri="{FF2B5EF4-FFF2-40B4-BE49-F238E27FC236}">
                  <a16:creationId xmlns:a16="http://schemas.microsoft.com/office/drawing/2014/main" xmlns="" id="{C4BD3A40-9AA9-489F-9881-E3320E99C9BA}"/>
                </a:ext>
              </a:extLst>
            </p:cNvPr>
            <p:cNvSpPr/>
            <p:nvPr/>
          </p:nvSpPr>
          <p:spPr>
            <a:xfrm>
              <a:off x="4672243" y="4724874"/>
              <a:ext cx="14781" cy="24087"/>
            </a:xfrm>
            <a:custGeom>
              <a:avLst/>
              <a:gdLst/>
              <a:ahLst/>
              <a:cxnLst/>
              <a:rect l="l" t="t" r="r" b="b"/>
              <a:pathLst>
                <a:path w="162" h="264" extrusionOk="0">
                  <a:moveTo>
                    <a:pt x="90" y="0"/>
                  </a:moveTo>
                  <a:cubicBezTo>
                    <a:pt x="81" y="0"/>
                    <a:pt x="72" y="3"/>
                    <a:pt x="63" y="7"/>
                  </a:cubicBezTo>
                  <a:cubicBezTo>
                    <a:pt x="54" y="16"/>
                    <a:pt x="46" y="34"/>
                    <a:pt x="37" y="43"/>
                  </a:cubicBezTo>
                  <a:cubicBezTo>
                    <a:pt x="28" y="96"/>
                    <a:pt x="19" y="141"/>
                    <a:pt x="1" y="185"/>
                  </a:cubicBezTo>
                  <a:cubicBezTo>
                    <a:pt x="1" y="194"/>
                    <a:pt x="1" y="221"/>
                    <a:pt x="10" y="230"/>
                  </a:cubicBezTo>
                  <a:cubicBezTo>
                    <a:pt x="19" y="239"/>
                    <a:pt x="28" y="257"/>
                    <a:pt x="46" y="257"/>
                  </a:cubicBezTo>
                  <a:cubicBezTo>
                    <a:pt x="54" y="261"/>
                    <a:pt x="63" y="263"/>
                    <a:pt x="71" y="263"/>
                  </a:cubicBezTo>
                  <a:cubicBezTo>
                    <a:pt x="79" y="263"/>
                    <a:pt x="86" y="261"/>
                    <a:pt x="90" y="257"/>
                  </a:cubicBezTo>
                  <a:cubicBezTo>
                    <a:pt x="108" y="248"/>
                    <a:pt x="117" y="230"/>
                    <a:pt x="117" y="212"/>
                  </a:cubicBezTo>
                  <a:cubicBezTo>
                    <a:pt x="135" y="168"/>
                    <a:pt x="144" y="123"/>
                    <a:pt x="162" y="78"/>
                  </a:cubicBezTo>
                  <a:cubicBezTo>
                    <a:pt x="162" y="61"/>
                    <a:pt x="162" y="43"/>
                    <a:pt x="153" y="34"/>
                  </a:cubicBezTo>
                  <a:cubicBezTo>
                    <a:pt x="144" y="16"/>
                    <a:pt x="126" y="7"/>
                    <a:pt x="117" y="7"/>
                  </a:cubicBezTo>
                  <a:cubicBezTo>
                    <a:pt x="108" y="3"/>
                    <a:pt x="99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" name="Google Shape;1338;p32">
              <a:extLst>
                <a:ext uri="{FF2B5EF4-FFF2-40B4-BE49-F238E27FC236}">
                  <a16:creationId xmlns:a16="http://schemas.microsoft.com/office/drawing/2014/main" xmlns="" id="{B8D9287C-C7B8-46A5-B04F-CABEE5DEA1CA}"/>
                </a:ext>
              </a:extLst>
            </p:cNvPr>
            <p:cNvSpPr/>
            <p:nvPr/>
          </p:nvSpPr>
          <p:spPr>
            <a:xfrm>
              <a:off x="4900152" y="4723232"/>
              <a:ext cx="13959" cy="18613"/>
            </a:xfrm>
            <a:custGeom>
              <a:avLst/>
              <a:gdLst/>
              <a:ahLst/>
              <a:cxnLst/>
              <a:rect l="l" t="t" r="r" b="b"/>
              <a:pathLst>
                <a:path w="153" h="204" extrusionOk="0">
                  <a:moveTo>
                    <a:pt x="60" y="0"/>
                  </a:moveTo>
                  <a:cubicBezTo>
                    <a:pt x="57" y="0"/>
                    <a:pt x="54" y="3"/>
                    <a:pt x="54" y="7"/>
                  </a:cubicBezTo>
                  <a:cubicBezTo>
                    <a:pt x="37" y="7"/>
                    <a:pt x="19" y="16"/>
                    <a:pt x="10" y="34"/>
                  </a:cubicBezTo>
                  <a:cubicBezTo>
                    <a:pt x="10" y="52"/>
                    <a:pt x="1" y="61"/>
                    <a:pt x="10" y="79"/>
                  </a:cubicBezTo>
                  <a:cubicBezTo>
                    <a:pt x="10" y="105"/>
                    <a:pt x="19" y="132"/>
                    <a:pt x="28" y="159"/>
                  </a:cubicBezTo>
                  <a:cubicBezTo>
                    <a:pt x="28" y="168"/>
                    <a:pt x="37" y="177"/>
                    <a:pt x="37" y="177"/>
                  </a:cubicBezTo>
                  <a:cubicBezTo>
                    <a:pt x="45" y="186"/>
                    <a:pt x="45" y="194"/>
                    <a:pt x="54" y="194"/>
                  </a:cubicBezTo>
                  <a:cubicBezTo>
                    <a:pt x="63" y="194"/>
                    <a:pt x="72" y="203"/>
                    <a:pt x="81" y="203"/>
                  </a:cubicBezTo>
                  <a:lnTo>
                    <a:pt x="99" y="203"/>
                  </a:lnTo>
                  <a:cubicBezTo>
                    <a:pt x="117" y="194"/>
                    <a:pt x="135" y="186"/>
                    <a:pt x="135" y="177"/>
                  </a:cubicBezTo>
                  <a:cubicBezTo>
                    <a:pt x="144" y="159"/>
                    <a:pt x="153" y="141"/>
                    <a:pt x="144" y="123"/>
                  </a:cubicBezTo>
                  <a:cubicBezTo>
                    <a:pt x="135" y="96"/>
                    <a:pt x="135" y="70"/>
                    <a:pt x="126" y="52"/>
                  </a:cubicBezTo>
                  <a:cubicBezTo>
                    <a:pt x="126" y="43"/>
                    <a:pt x="117" y="34"/>
                    <a:pt x="117" y="25"/>
                  </a:cubicBezTo>
                  <a:cubicBezTo>
                    <a:pt x="108" y="16"/>
                    <a:pt x="108" y="16"/>
                    <a:pt x="99" y="7"/>
                  </a:cubicBezTo>
                  <a:lnTo>
                    <a:pt x="72" y="7"/>
                  </a:lnTo>
                  <a:cubicBezTo>
                    <a:pt x="68" y="3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" name="Google Shape;1339;p32">
              <a:extLst>
                <a:ext uri="{FF2B5EF4-FFF2-40B4-BE49-F238E27FC236}">
                  <a16:creationId xmlns:a16="http://schemas.microsoft.com/office/drawing/2014/main" xmlns="" id="{7BB918F2-A82D-47EC-A3AF-D736874CD50B}"/>
                </a:ext>
              </a:extLst>
            </p:cNvPr>
            <p:cNvSpPr/>
            <p:nvPr/>
          </p:nvSpPr>
          <p:spPr>
            <a:xfrm>
              <a:off x="4977521" y="4716481"/>
              <a:ext cx="14689" cy="18065"/>
            </a:xfrm>
            <a:custGeom>
              <a:avLst/>
              <a:gdLst/>
              <a:ahLst/>
              <a:cxnLst/>
              <a:rect l="l" t="t" r="r" b="b"/>
              <a:pathLst>
                <a:path w="161" h="198" extrusionOk="0">
                  <a:moveTo>
                    <a:pt x="54" y="1"/>
                  </a:moveTo>
                  <a:cubicBezTo>
                    <a:pt x="45" y="1"/>
                    <a:pt x="36" y="1"/>
                    <a:pt x="27" y="10"/>
                  </a:cubicBezTo>
                  <a:cubicBezTo>
                    <a:pt x="18" y="10"/>
                    <a:pt x="0" y="28"/>
                    <a:pt x="0" y="45"/>
                  </a:cubicBezTo>
                  <a:cubicBezTo>
                    <a:pt x="0" y="45"/>
                    <a:pt x="0" y="54"/>
                    <a:pt x="0" y="54"/>
                  </a:cubicBezTo>
                  <a:cubicBezTo>
                    <a:pt x="0" y="72"/>
                    <a:pt x="0" y="81"/>
                    <a:pt x="9" y="90"/>
                  </a:cubicBezTo>
                  <a:cubicBezTo>
                    <a:pt x="18" y="117"/>
                    <a:pt x="36" y="144"/>
                    <a:pt x="45" y="170"/>
                  </a:cubicBezTo>
                  <a:cubicBezTo>
                    <a:pt x="45" y="170"/>
                    <a:pt x="54" y="179"/>
                    <a:pt x="63" y="188"/>
                  </a:cubicBezTo>
                  <a:cubicBezTo>
                    <a:pt x="63" y="188"/>
                    <a:pt x="72" y="197"/>
                    <a:pt x="81" y="197"/>
                  </a:cubicBezTo>
                  <a:lnTo>
                    <a:pt x="107" y="197"/>
                  </a:lnTo>
                  <a:cubicBezTo>
                    <a:pt x="116" y="197"/>
                    <a:pt x="125" y="197"/>
                    <a:pt x="125" y="188"/>
                  </a:cubicBezTo>
                  <a:cubicBezTo>
                    <a:pt x="143" y="179"/>
                    <a:pt x="152" y="170"/>
                    <a:pt x="161" y="153"/>
                  </a:cubicBezTo>
                  <a:cubicBezTo>
                    <a:pt x="161" y="144"/>
                    <a:pt x="161" y="144"/>
                    <a:pt x="161" y="135"/>
                  </a:cubicBezTo>
                  <a:cubicBezTo>
                    <a:pt x="161" y="126"/>
                    <a:pt x="161" y="117"/>
                    <a:pt x="152" y="108"/>
                  </a:cubicBezTo>
                  <a:cubicBezTo>
                    <a:pt x="134" y="81"/>
                    <a:pt x="125" y="54"/>
                    <a:pt x="116" y="28"/>
                  </a:cubicBezTo>
                  <a:cubicBezTo>
                    <a:pt x="107" y="19"/>
                    <a:pt x="107" y="19"/>
                    <a:pt x="98" y="10"/>
                  </a:cubicBezTo>
                  <a:cubicBezTo>
                    <a:pt x="90" y="1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" name="Google Shape;1340;p32">
              <a:extLst>
                <a:ext uri="{FF2B5EF4-FFF2-40B4-BE49-F238E27FC236}">
                  <a16:creationId xmlns:a16="http://schemas.microsoft.com/office/drawing/2014/main" xmlns="" id="{AA76CEB4-7A67-441B-88F2-9933DBA92F50}"/>
                </a:ext>
              </a:extLst>
            </p:cNvPr>
            <p:cNvSpPr/>
            <p:nvPr/>
          </p:nvSpPr>
          <p:spPr>
            <a:xfrm>
              <a:off x="5067025" y="4694766"/>
              <a:ext cx="19616" cy="23813"/>
            </a:xfrm>
            <a:custGeom>
              <a:avLst/>
              <a:gdLst/>
              <a:ahLst/>
              <a:cxnLst/>
              <a:rect l="l" t="t" r="r" b="b"/>
              <a:pathLst>
                <a:path w="215" h="261" extrusionOk="0">
                  <a:moveTo>
                    <a:pt x="63" y="0"/>
                  </a:moveTo>
                  <a:cubicBezTo>
                    <a:pt x="54" y="0"/>
                    <a:pt x="45" y="2"/>
                    <a:pt x="36" y="7"/>
                  </a:cubicBezTo>
                  <a:cubicBezTo>
                    <a:pt x="10" y="25"/>
                    <a:pt x="1" y="60"/>
                    <a:pt x="19" y="96"/>
                  </a:cubicBezTo>
                  <a:lnTo>
                    <a:pt x="99" y="230"/>
                  </a:lnTo>
                  <a:cubicBezTo>
                    <a:pt x="99" y="239"/>
                    <a:pt x="117" y="257"/>
                    <a:pt x="134" y="257"/>
                  </a:cubicBezTo>
                  <a:cubicBezTo>
                    <a:pt x="137" y="259"/>
                    <a:pt x="140" y="260"/>
                    <a:pt x="144" y="260"/>
                  </a:cubicBezTo>
                  <a:cubicBezTo>
                    <a:pt x="154" y="260"/>
                    <a:pt x="166" y="254"/>
                    <a:pt x="179" y="248"/>
                  </a:cubicBezTo>
                  <a:cubicBezTo>
                    <a:pt x="206" y="230"/>
                    <a:pt x="215" y="194"/>
                    <a:pt x="197" y="167"/>
                  </a:cubicBezTo>
                  <a:cubicBezTo>
                    <a:pt x="179" y="123"/>
                    <a:pt x="152" y="78"/>
                    <a:pt x="126" y="34"/>
                  </a:cubicBezTo>
                  <a:cubicBezTo>
                    <a:pt x="117" y="16"/>
                    <a:pt x="99" y="7"/>
                    <a:pt x="90" y="7"/>
                  </a:cubicBezTo>
                  <a:cubicBezTo>
                    <a:pt x="81" y="2"/>
                    <a:pt x="72" y="0"/>
                    <a:pt x="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" name="Google Shape;1341;p32">
              <a:extLst>
                <a:ext uri="{FF2B5EF4-FFF2-40B4-BE49-F238E27FC236}">
                  <a16:creationId xmlns:a16="http://schemas.microsoft.com/office/drawing/2014/main" xmlns="" id="{2EE0C7EA-742E-452B-95D6-377BBC2FC626}"/>
                </a:ext>
              </a:extLst>
            </p:cNvPr>
            <p:cNvSpPr/>
            <p:nvPr/>
          </p:nvSpPr>
          <p:spPr>
            <a:xfrm>
              <a:off x="4308481" y="3931113"/>
              <a:ext cx="30200" cy="19890"/>
            </a:xfrm>
            <a:custGeom>
              <a:avLst/>
              <a:gdLst/>
              <a:ahLst/>
              <a:cxnLst/>
              <a:rect l="l" t="t" r="r" b="b"/>
              <a:pathLst>
                <a:path w="331" h="218" extrusionOk="0">
                  <a:moveTo>
                    <a:pt x="54" y="0"/>
                  </a:moveTo>
                  <a:cubicBezTo>
                    <a:pt x="36" y="9"/>
                    <a:pt x="18" y="18"/>
                    <a:pt x="18" y="27"/>
                  </a:cubicBezTo>
                  <a:cubicBezTo>
                    <a:pt x="0" y="63"/>
                    <a:pt x="9" y="98"/>
                    <a:pt x="36" y="116"/>
                  </a:cubicBezTo>
                  <a:cubicBezTo>
                    <a:pt x="98" y="143"/>
                    <a:pt x="170" y="179"/>
                    <a:pt x="232" y="205"/>
                  </a:cubicBezTo>
                  <a:cubicBezTo>
                    <a:pt x="245" y="212"/>
                    <a:pt x="253" y="218"/>
                    <a:pt x="263" y="218"/>
                  </a:cubicBezTo>
                  <a:cubicBezTo>
                    <a:pt x="267" y="218"/>
                    <a:pt x="272" y="217"/>
                    <a:pt x="277" y="214"/>
                  </a:cubicBezTo>
                  <a:cubicBezTo>
                    <a:pt x="295" y="214"/>
                    <a:pt x="312" y="196"/>
                    <a:pt x="312" y="187"/>
                  </a:cubicBezTo>
                  <a:cubicBezTo>
                    <a:pt x="330" y="161"/>
                    <a:pt x="321" y="116"/>
                    <a:pt x="295" y="107"/>
                  </a:cubicBezTo>
                  <a:cubicBezTo>
                    <a:pt x="232" y="71"/>
                    <a:pt x="161" y="45"/>
                    <a:pt x="98" y="9"/>
                  </a:cubicBezTo>
                  <a:cubicBezTo>
                    <a:pt x="81" y="0"/>
                    <a:pt x="72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" name="Google Shape;1342;p32">
              <a:extLst>
                <a:ext uri="{FF2B5EF4-FFF2-40B4-BE49-F238E27FC236}">
                  <a16:creationId xmlns:a16="http://schemas.microsoft.com/office/drawing/2014/main" xmlns="" id="{E8A6A5E1-0CA5-40CD-9758-3E82FA3DA70A}"/>
                </a:ext>
              </a:extLst>
            </p:cNvPr>
            <p:cNvSpPr/>
            <p:nvPr/>
          </p:nvSpPr>
          <p:spPr>
            <a:xfrm>
              <a:off x="4349173" y="3831756"/>
              <a:ext cx="24452" cy="14781"/>
            </a:xfrm>
            <a:custGeom>
              <a:avLst/>
              <a:gdLst/>
              <a:ahLst/>
              <a:cxnLst/>
              <a:rect l="l" t="t" r="r" b="b"/>
              <a:pathLst>
                <a:path w="268" h="162" extrusionOk="0">
                  <a:moveTo>
                    <a:pt x="90" y="1"/>
                  </a:moveTo>
                  <a:cubicBezTo>
                    <a:pt x="72" y="1"/>
                    <a:pt x="54" y="1"/>
                    <a:pt x="36" y="10"/>
                  </a:cubicBezTo>
                  <a:cubicBezTo>
                    <a:pt x="27" y="19"/>
                    <a:pt x="9" y="28"/>
                    <a:pt x="9" y="45"/>
                  </a:cubicBezTo>
                  <a:cubicBezTo>
                    <a:pt x="0" y="72"/>
                    <a:pt x="18" y="108"/>
                    <a:pt x="54" y="117"/>
                  </a:cubicBezTo>
                  <a:cubicBezTo>
                    <a:pt x="98" y="135"/>
                    <a:pt x="143" y="143"/>
                    <a:pt x="188" y="161"/>
                  </a:cubicBezTo>
                  <a:cubicBezTo>
                    <a:pt x="205" y="161"/>
                    <a:pt x="223" y="161"/>
                    <a:pt x="232" y="152"/>
                  </a:cubicBezTo>
                  <a:cubicBezTo>
                    <a:pt x="250" y="143"/>
                    <a:pt x="259" y="126"/>
                    <a:pt x="268" y="117"/>
                  </a:cubicBezTo>
                  <a:cubicBezTo>
                    <a:pt x="268" y="81"/>
                    <a:pt x="250" y="45"/>
                    <a:pt x="223" y="36"/>
                  </a:cubicBezTo>
                  <a:lnTo>
                    <a:pt x="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" name="Google Shape;1343;p32">
              <a:extLst>
                <a:ext uri="{FF2B5EF4-FFF2-40B4-BE49-F238E27FC236}">
                  <a16:creationId xmlns:a16="http://schemas.microsoft.com/office/drawing/2014/main" xmlns="" id="{9D0C9878-A1B4-4A82-A7FF-B62B4507E7BE}"/>
                </a:ext>
              </a:extLst>
            </p:cNvPr>
            <p:cNvSpPr/>
            <p:nvPr/>
          </p:nvSpPr>
          <p:spPr>
            <a:xfrm>
              <a:off x="4461485" y="3602752"/>
              <a:ext cx="29379" cy="18704"/>
            </a:xfrm>
            <a:custGeom>
              <a:avLst/>
              <a:gdLst/>
              <a:ahLst/>
              <a:cxnLst/>
              <a:rect l="l" t="t" r="r" b="b"/>
              <a:pathLst>
                <a:path w="322" h="205" extrusionOk="0">
                  <a:moveTo>
                    <a:pt x="65" y="0"/>
                  </a:moveTo>
                  <a:cubicBezTo>
                    <a:pt x="53" y="0"/>
                    <a:pt x="42" y="7"/>
                    <a:pt x="36" y="13"/>
                  </a:cubicBezTo>
                  <a:cubicBezTo>
                    <a:pt x="18" y="22"/>
                    <a:pt x="9" y="31"/>
                    <a:pt x="0" y="49"/>
                  </a:cubicBezTo>
                  <a:cubicBezTo>
                    <a:pt x="0" y="66"/>
                    <a:pt x="0" y="84"/>
                    <a:pt x="9" y="93"/>
                  </a:cubicBezTo>
                  <a:cubicBezTo>
                    <a:pt x="18" y="111"/>
                    <a:pt x="27" y="120"/>
                    <a:pt x="45" y="120"/>
                  </a:cubicBezTo>
                  <a:cubicBezTo>
                    <a:pt x="107" y="147"/>
                    <a:pt x="179" y="173"/>
                    <a:pt x="241" y="200"/>
                  </a:cubicBezTo>
                  <a:cubicBezTo>
                    <a:pt x="244" y="203"/>
                    <a:pt x="249" y="204"/>
                    <a:pt x="255" y="204"/>
                  </a:cubicBezTo>
                  <a:cubicBezTo>
                    <a:pt x="266" y="204"/>
                    <a:pt x="280" y="200"/>
                    <a:pt x="286" y="200"/>
                  </a:cubicBezTo>
                  <a:cubicBezTo>
                    <a:pt x="304" y="191"/>
                    <a:pt x="313" y="173"/>
                    <a:pt x="313" y="156"/>
                  </a:cubicBezTo>
                  <a:cubicBezTo>
                    <a:pt x="322" y="147"/>
                    <a:pt x="322" y="129"/>
                    <a:pt x="313" y="111"/>
                  </a:cubicBezTo>
                  <a:cubicBezTo>
                    <a:pt x="304" y="102"/>
                    <a:pt x="286" y="93"/>
                    <a:pt x="268" y="84"/>
                  </a:cubicBezTo>
                  <a:cubicBezTo>
                    <a:pt x="206" y="57"/>
                    <a:pt x="143" y="31"/>
                    <a:pt x="81" y="4"/>
                  </a:cubicBezTo>
                  <a:cubicBezTo>
                    <a:pt x="75" y="1"/>
                    <a:pt x="70" y="0"/>
                    <a:pt x="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" name="Google Shape;1344;p32">
              <a:extLst>
                <a:ext uri="{FF2B5EF4-FFF2-40B4-BE49-F238E27FC236}">
                  <a16:creationId xmlns:a16="http://schemas.microsoft.com/office/drawing/2014/main" xmlns="" id="{ECE6F43D-64EF-44F3-9847-3A34D8725AE3}"/>
                </a:ext>
              </a:extLst>
            </p:cNvPr>
            <p:cNvSpPr/>
            <p:nvPr/>
          </p:nvSpPr>
          <p:spPr>
            <a:xfrm>
              <a:off x="5180980" y="3434602"/>
              <a:ext cx="22080" cy="23631"/>
            </a:xfrm>
            <a:custGeom>
              <a:avLst/>
              <a:gdLst/>
              <a:ahLst/>
              <a:cxnLst/>
              <a:rect l="l" t="t" r="r" b="b"/>
              <a:pathLst>
                <a:path w="242" h="259" extrusionOk="0">
                  <a:moveTo>
                    <a:pt x="179" y="0"/>
                  </a:moveTo>
                  <a:cubicBezTo>
                    <a:pt x="161" y="9"/>
                    <a:pt x="143" y="9"/>
                    <a:pt x="134" y="18"/>
                  </a:cubicBezTo>
                  <a:cubicBezTo>
                    <a:pt x="99" y="72"/>
                    <a:pt x="63" y="116"/>
                    <a:pt x="18" y="161"/>
                  </a:cubicBezTo>
                  <a:cubicBezTo>
                    <a:pt x="10" y="170"/>
                    <a:pt x="1" y="188"/>
                    <a:pt x="1" y="205"/>
                  </a:cubicBezTo>
                  <a:cubicBezTo>
                    <a:pt x="1" y="214"/>
                    <a:pt x="10" y="232"/>
                    <a:pt x="18" y="241"/>
                  </a:cubicBezTo>
                  <a:cubicBezTo>
                    <a:pt x="36" y="259"/>
                    <a:pt x="45" y="259"/>
                    <a:pt x="63" y="259"/>
                  </a:cubicBezTo>
                  <a:cubicBezTo>
                    <a:pt x="81" y="259"/>
                    <a:pt x="99" y="259"/>
                    <a:pt x="108" y="241"/>
                  </a:cubicBezTo>
                  <a:cubicBezTo>
                    <a:pt x="143" y="197"/>
                    <a:pt x="188" y="152"/>
                    <a:pt x="224" y="107"/>
                  </a:cubicBezTo>
                  <a:cubicBezTo>
                    <a:pt x="233" y="98"/>
                    <a:pt x="241" y="81"/>
                    <a:pt x="241" y="63"/>
                  </a:cubicBezTo>
                  <a:cubicBezTo>
                    <a:pt x="241" y="54"/>
                    <a:pt x="233" y="36"/>
                    <a:pt x="224" y="18"/>
                  </a:cubicBezTo>
                  <a:cubicBezTo>
                    <a:pt x="215" y="9"/>
                    <a:pt x="197" y="0"/>
                    <a:pt x="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" name="Google Shape;1345;p32">
              <a:extLst>
                <a:ext uri="{FF2B5EF4-FFF2-40B4-BE49-F238E27FC236}">
                  <a16:creationId xmlns:a16="http://schemas.microsoft.com/office/drawing/2014/main" xmlns="" id="{DF660489-43EA-495C-B745-8F6B7BD84A2F}"/>
                </a:ext>
              </a:extLst>
            </p:cNvPr>
            <p:cNvSpPr/>
            <p:nvPr/>
          </p:nvSpPr>
          <p:spPr>
            <a:xfrm>
              <a:off x="5108538" y="3429675"/>
              <a:ext cx="14781" cy="19616"/>
            </a:xfrm>
            <a:custGeom>
              <a:avLst/>
              <a:gdLst/>
              <a:ahLst/>
              <a:cxnLst/>
              <a:rect l="l" t="t" r="r" b="b"/>
              <a:pathLst>
                <a:path w="162" h="215" extrusionOk="0">
                  <a:moveTo>
                    <a:pt x="117" y="1"/>
                  </a:moveTo>
                  <a:cubicBezTo>
                    <a:pt x="99" y="1"/>
                    <a:pt x="81" y="1"/>
                    <a:pt x="63" y="10"/>
                  </a:cubicBezTo>
                  <a:lnTo>
                    <a:pt x="54" y="19"/>
                  </a:lnTo>
                  <a:cubicBezTo>
                    <a:pt x="45" y="28"/>
                    <a:pt x="45" y="36"/>
                    <a:pt x="36" y="45"/>
                  </a:cubicBezTo>
                  <a:cubicBezTo>
                    <a:pt x="27" y="72"/>
                    <a:pt x="10" y="108"/>
                    <a:pt x="1" y="144"/>
                  </a:cubicBezTo>
                  <a:cubicBezTo>
                    <a:pt x="1" y="144"/>
                    <a:pt x="1" y="152"/>
                    <a:pt x="1" y="161"/>
                  </a:cubicBezTo>
                  <a:cubicBezTo>
                    <a:pt x="1" y="170"/>
                    <a:pt x="1" y="179"/>
                    <a:pt x="10" y="188"/>
                  </a:cubicBezTo>
                  <a:cubicBezTo>
                    <a:pt x="10" y="197"/>
                    <a:pt x="27" y="215"/>
                    <a:pt x="45" y="215"/>
                  </a:cubicBezTo>
                  <a:cubicBezTo>
                    <a:pt x="54" y="215"/>
                    <a:pt x="72" y="215"/>
                    <a:pt x="90" y="206"/>
                  </a:cubicBezTo>
                  <a:lnTo>
                    <a:pt x="99" y="197"/>
                  </a:lnTo>
                  <a:cubicBezTo>
                    <a:pt x="108" y="188"/>
                    <a:pt x="117" y="179"/>
                    <a:pt x="117" y="170"/>
                  </a:cubicBezTo>
                  <a:cubicBezTo>
                    <a:pt x="134" y="144"/>
                    <a:pt x="143" y="108"/>
                    <a:pt x="152" y="72"/>
                  </a:cubicBezTo>
                  <a:cubicBezTo>
                    <a:pt x="161" y="63"/>
                    <a:pt x="161" y="63"/>
                    <a:pt x="161" y="54"/>
                  </a:cubicBezTo>
                  <a:cubicBezTo>
                    <a:pt x="161" y="45"/>
                    <a:pt x="152" y="36"/>
                    <a:pt x="152" y="28"/>
                  </a:cubicBezTo>
                  <a:cubicBezTo>
                    <a:pt x="143" y="19"/>
                    <a:pt x="126" y="1"/>
                    <a:pt x="1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" name="Google Shape;1346;p32">
              <a:extLst>
                <a:ext uri="{FF2B5EF4-FFF2-40B4-BE49-F238E27FC236}">
                  <a16:creationId xmlns:a16="http://schemas.microsoft.com/office/drawing/2014/main" xmlns="" id="{DC411188-6BF2-42B8-9E57-58BD2062BC58}"/>
                </a:ext>
              </a:extLst>
            </p:cNvPr>
            <p:cNvSpPr/>
            <p:nvPr/>
          </p:nvSpPr>
          <p:spPr>
            <a:xfrm>
              <a:off x="4380102" y="3874090"/>
              <a:ext cx="16332" cy="14781"/>
            </a:xfrm>
            <a:custGeom>
              <a:avLst/>
              <a:gdLst/>
              <a:ahLst/>
              <a:cxnLst/>
              <a:rect l="l" t="t" r="r" b="b"/>
              <a:pathLst>
                <a:path w="179" h="162" extrusionOk="0">
                  <a:moveTo>
                    <a:pt x="45" y="1"/>
                  </a:moveTo>
                  <a:cubicBezTo>
                    <a:pt x="36" y="10"/>
                    <a:pt x="27" y="10"/>
                    <a:pt x="27" y="18"/>
                  </a:cubicBezTo>
                  <a:cubicBezTo>
                    <a:pt x="18" y="18"/>
                    <a:pt x="9" y="27"/>
                    <a:pt x="9" y="36"/>
                  </a:cubicBezTo>
                  <a:cubicBezTo>
                    <a:pt x="9" y="36"/>
                    <a:pt x="0" y="45"/>
                    <a:pt x="0" y="45"/>
                  </a:cubicBezTo>
                  <a:cubicBezTo>
                    <a:pt x="0" y="54"/>
                    <a:pt x="0" y="72"/>
                    <a:pt x="0" y="81"/>
                  </a:cubicBezTo>
                  <a:cubicBezTo>
                    <a:pt x="0" y="81"/>
                    <a:pt x="9" y="90"/>
                    <a:pt x="9" y="99"/>
                  </a:cubicBezTo>
                  <a:cubicBezTo>
                    <a:pt x="9" y="108"/>
                    <a:pt x="18" y="108"/>
                    <a:pt x="27" y="117"/>
                  </a:cubicBezTo>
                  <a:cubicBezTo>
                    <a:pt x="45" y="126"/>
                    <a:pt x="72" y="143"/>
                    <a:pt x="90" y="152"/>
                  </a:cubicBezTo>
                  <a:cubicBezTo>
                    <a:pt x="98" y="161"/>
                    <a:pt x="98" y="161"/>
                    <a:pt x="107" y="161"/>
                  </a:cubicBezTo>
                  <a:lnTo>
                    <a:pt x="134" y="161"/>
                  </a:lnTo>
                  <a:cubicBezTo>
                    <a:pt x="143" y="161"/>
                    <a:pt x="152" y="152"/>
                    <a:pt x="152" y="152"/>
                  </a:cubicBezTo>
                  <a:cubicBezTo>
                    <a:pt x="161" y="143"/>
                    <a:pt x="170" y="143"/>
                    <a:pt x="170" y="134"/>
                  </a:cubicBezTo>
                  <a:cubicBezTo>
                    <a:pt x="170" y="126"/>
                    <a:pt x="179" y="126"/>
                    <a:pt x="179" y="117"/>
                  </a:cubicBezTo>
                  <a:cubicBezTo>
                    <a:pt x="179" y="108"/>
                    <a:pt x="179" y="99"/>
                    <a:pt x="179" y="90"/>
                  </a:cubicBezTo>
                  <a:cubicBezTo>
                    <a:pt x="179" y="81"/>
                    <a:pt x="170" y="72"/>
                    <a:pt x="170" y="72"/>
                  </a:cubicBezTo>
                  <a:cubicBezTo>
                    <a:pt x="170" y="63"/>
                    <a:pt x="161" y="54"/>
                    <a:pt x="152" y="45"/>
                  </a:cubicBezTo>
                  <a:lnTo>
                    <a:pt x="90" y="10"/>
                  </a:lnTo>
                  <a:cubicBezTo>
                    <a:pt x="81" y="10"/>
                    <a:pt x="8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" name="Google Shape;1347;p32">
              <a:extLst>
                <a:ext uri="{FF2B5EF4-FFF2-40B4-BE49-F238E27FC236}">
                  <a16:creationId xmlns:a16="http://schemas.microsoft.com/office/drawing/2014/main" xmlns="" id="{749394FD-9865-46A0-BA54-B111356044E8}"/>
                </a:ext>
              </a:extLst>
            </p:cNvPr>
            <p:cNvSpPr/>
            <p:nvPr/>
          </p:nvSpPr>
          <p:spPr>
            <a:xfrm>
              <a:off x="5100417" y="4711189"/>
              <a:ext cx="17974" cy="24908"/>
            </a:xfrm>
            <a:custGeom>
              <a:avLst/>
              <a:gdLst/>
              <a:ahLst/>
              <a:cxnLst/>
              <a:rect l="l" t="t" r="r" b="b"/>
              <a:pathLst>
                <a:path w="197" h="273" extrusionOk="0">
                  <a:moveTo>
                    <a:pt x="68" y="1"/>
                  </a:moveTo>
                  <a:cubicBezTo>
                    <a:pt x="52" y="1"/>
                    <a:pt x="36" y="5"/>
                    <a:pt x="27" y="14"/>
                  </a:cubicBezTo>
                  <a:cubicBezTo>
                    <a:pt x="0" y="41"/>
                    <a:pt x="0" y="77"/>
                    <a:pt x="27" y="103"/>
                  </a:cubicBezTo>
                  <a:cubicBezTo>
                    <a:pt x="27" y="103"/>
                    <a:pt x="27" y="103"/>
                    <a:pt x="27" y="103"/>
                  </a:cubicBezTo>
                  <a:lnTo>
                    <a:pt x="27" y="103"/>
                  </a:lnTo>
                  <a:cubicBezTo>
                    <a:pt x="27" y="112"/>
                    <a:pt x="36" y="112"/>
                    <a:pt x="36" y="121"/>
                  </a:cubicBezTo>
                  <a:cubicBezTo>
                    <a:pt x="36" y="116"/>
                    <a:pt x="36" y="114"/>
                    <a:pt x="34" y="111"/>
                  </a:cubicBezTo>
                  <a:lnTo>
                    <a:pt x="34" y="111"/>
                  </a:lnTo>
                  <a:cubicBezTo>
                    <a:pt x="47" y="126"/>
                    <a:pt x="55" y="142"/>
                    <a:pt x="63" y="157"/>
                  </a:cubicBezTo>
                  <a:cubicBezTo>
                    <a:pt x="63" y="157"/>
                    <a:pt x="54" y="148"/>
                    <a:pt x="54" y="148"/>
                  </a:cubicBezTo>
                  <a:lnTo>
                    <a:pt x="54" y="148"/>
                  </a:lnTo>
                  <a:cubicBezTo>
                    <a:pt x="63" y="166"/>
                    <a:pt x="72" y="184"/>
                    <a:pt x="72" y="202"/>
                  </a:cubicBezTo>
                  <a:cubicBezTo>
                    <a:pt x="72" y="205"/>
                    <a:pt x="72" y="208"/>
                    <a:pt x="72" y="211"/>
                  </a:cubicBezTo>
                  <a:cubicBezTo>
                    <a:pt x="72" y="228"/>
                    <a:pt x="81" y="246"/>
                    <a:pt x="90" y="255"/>
                  </a:cubicBezTo>
                  <a:cubicBezTo>
                    <a:pt x="99" y="264"/>
                    <a:pt x="116" y="273"/>
                    <a:pt x="134" y="273"/>
                  </a:cubicBezTo>
                  <a:cubicBezTo>
                    <a:pt x="161" y="273"/>
                    <a:pt x="197" y="246"/>
                    <a:pt x="197" y="211"/>
                  </a:cubicBezTo>
                  <a:cubicBezTo>
                    <a:pt x="188" y="139"/>
                    <a:pt x="161" y="68"/>
                    <a:pt x="116" y="14"/>
                  </a:cubicBezTo>
                  <a:cubicBezTo>
                    <a:pt x="103" y="5"/>
                    <a:pt x="85" y="1"/>
                    <a:pt x="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" name="Google Shape;1348;p32">
              <a:extLst>
                <a:ext uri="{FF2B5EF4-FFF2-40B4-BE49-F238E27FC236}">
                  <a16:creationId xmlns:a16="http://schemas.microsoft.com/office/drawing/2014/main" xmlns="" id="{840CDF46-AA30-42C9-B602-A8F105D67EDB}"/>
                </a:ext>
              </a:extLst>
            </p:cNvPr>
            <p:cNvSpPr/>
            <p:nvPr/>
          </p:nvSpPr>
          <p:spPr>
            <a:xfrm>
              <a:off x="4542869" y="4568403"/>
              <a:ext cx="171801" cy="191691"/>
            </a:xfrm>
            <a:custGeom>
              <a:avLst/>
              <a:gdLst/>
              <a:ahLst/>
              <a:cxnLst/>
              <a:rect l="l" t="t" r="r" b="b"/>
              <a:pathLst>
                <a:path w="1883" h="2101" extrusionOk="0">
                  <a:moveTo>
                    <a:pt x="259" y="0"/>
                  </a:moveTo>
                  <a:cubicBezTo>
                    <a:pt x="259" y="0"/>
                    <a:pt x="197" y="232"/>
                    <a:pt x="152" y="536"/>
                  </a:cubicBezTo>
                  <a:cubicBezTo>
                    <a:pt x="63" y="1115"/>
                    <a:pt x="1" y="1972"/>
                    <a:pt x="420" y="2088"/>
                  </a:cubicBezTo>
                  <a:cubicBezTo>
                    <a:pt x="451" y="2096"/>
                    <a:pt x="483" y="2100"/>
                    <a:pt x="515" y="2100"/>
                  </a:cubicBezTo>
                  <a:cubicBezTo>
                    <a:pt x="852" y="2100"/>
                    <a:pt x="1240" y="1657"/>
                    <a:pt x="1517" y="1258"/>
                  </a:cubicBezTo>
                  <a:cubicBezTo>
                    <a:pt x="1740" y="937"/>
                    <a:pt x="1883" y="651"/>
                    <a:pt x="1883" y="651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" name="Google Shape;1349;p32">
              <a:extLst>
                <a:ext uri="{FF2B5EF4-FFF2-40B4-BE49-F238E27FC236}">
                  <a16:creationId xmlns:a16="http://schemas.microsoft.com/office/drawing/2014/main" xmlns="" id="{0F91EFAD-F28E-4D47-8428-45DE1E75160D}"/>
                </a:ext>
              </a:extLst>
            </p:cNvPr>
            <p:cNvSpPr/>
            <p:nvPr/>
          </p:nvSpPr>
          <p:spPr>
            <a:xfrm>
              <a:off x="4556737" y="4568403"/>
              <a:ext cx="157933" cy="114868"/>
            </a:xfrm>
            <a:custGeom>
              <a:avLst/>
              <a:gdLst/>
              <a:ahLst/>
              <a:cxnLst/>
              <a:rect l="l" t="t" r="r" b="b"/>
              <a:pathLst>
                <a:path w="1731" h="1259" extrusionOk="0">
                  <a:moveTo>
                    <a:pt x="107" y="0"/>
                  </a:moveTo>
                  <a:cubicBezTo>
                    <a:pt x="107" y="0"/>
                    <a:pt x="45" y="232"/>
                    <a:pt x="0" y="536"/>
                  </a:cubicBezTo>
                  <a:cubicBezTo>
                    <a:pt x="268" y="759"/>
                    <a:pt x="732" y="1071"/>
                    <a:pt x="1365" y="1258"/>
                  </a:cubicBezTo>
                  <a:cubicBezTo>
                    <a:pt x="1588" y="937"/>
                    <a:pt x="1731" y="651"/>
                    <a:pt x="1731" y="65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" name="Google Shape;1350;p32">
              <a:extLst>
                <a:ext uri="{FF2B5EF4-FFF2-40B4-BE49-F238E27FC236}">
                  <a16:creationId xmlns:a16="http://schemas.microsoft.com/office/drawing/2014/main" xmlns="" id="{E6BD8DC5-A883-40C3-8175-5703723A8538}"/>
                </a:ext>
              </a:extLst>
            </p:cNvPr>
            <p:cNvSpPr/>
            <p:nvPr/>
          </p:nvSpPr>
          <p:spPr>
            <a:xfrm>
              <a:off x="5075145" y="4570045"/>
              <a:ext cx="172713" cy="191691"/>
            </a:xfrm>
            <a:custGeom>
              <a:avLst/>
              <a:gdLst/>
              <a:ahLst/>
              <a:cxnLst/>
              <a:rect l="l" t="t" r="r" b="b"/>
              <a:pathLst>
                <a:path w="1893" h="2101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652" y="1657"/>
                    <a:pt x="1033" y="2100"/>
                    <a:pt x="1376" y="2100"/>
                  </a:cubicBezTo>
                  <a:cubicBezTo>
                    <a:pt x="1408" y="2100"/>
                    <a:pt x="1441" y="2096"/>
                    <a:pt x="1473" y="2088"/>
                  </a:cubicBezTo>
                  <a:cubicBezTo>
                    <a:pt x="1892" y="1972"/>
                    <a:pt x="1830" y="1115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" name="Google Shape;1351;p32">
              <a:extLst>
                <a:ext uri="{FF2B5EF4-FFF2-40B4-BE49-F238E27FC236}">
                  <a16:creationId xmlns:a16="http://schemas.microsoft.com/office/drawing/2014/main" xmlns="" id="{A41133DB-7121-4EC1-B1DB-59C7F42B4C07}"/>
                </a:ext>
              </a:extLst>
            </p:cNvPr>
            <p:cNvSpPr/>
            <p:nvPr/>
          </p:nvSpPr>
          <p:spPr>
            <a:xfrm>
              <a:off x="5075145" y="4570045"/>
              <a:ext cx="158845" cy="114777"/>
            </a:xfrm>
            <a:custGeom>
              <a:avLst/>
              <a:gdLst/>
              <a:ahLst/>
              <a:cxnLst/>
              <a:rect l="l" t="t" r="r" b="b"/>
              <a:pathLst>
                <a:path w="1741" h="1258" extrusionOk="0">
                  <a:moveTo>
                    <a:pt x="1633" y="0"/>
                  </a:moveTo>
                  <a:lnTo>
                    <a:pt x="1" y="651"/>
                  </a:lnTo>
                  <a:cubicBezTo>
                    <a:pt x="1" y="651"/>
                    <a:pt x="153" y="937"/>
                    <a:pt x="376" y="1258"/>
                  </a:cubicBezTo>
                  <a:cubicBezTo>
                    <a:pt x="1009" y="1071"/>
                    <a:pt x="1464" y="758"/>
                    <a:pt x="1740" y="535"/>
                  </a:cubicBezTo>
                  <a:cubicBezTo>
                    <a:pt x="1687" y="232"/>
                    <a:pt x="1633" y="0"/>
                    <a:pt x="1633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" name="Google Shape;1352;p32">
              <a:extLst>
                <a:ext uri="{FF2B5EF4-FFF2-40B4-BE49-F238E27FC236}">
                  <a16:creationId xmlns:a16="http://schemas.microsoft.com/office/drawing/2014/main" xmlns="" id="{500EE3B1-2CDD-4ADB-95A7-3AFAE354125B}"/>
                </a:ext>
              </a:extLst>
            </p:cNvPr>
            <p:cNvSpPr/>
            <p:nvPr/>
          </p:nvSpPr>
          <p:spPr>
            <a:xfrm>
              <a:off x="4409389" y="3446736"/>
              <a:ext cx="966208" cy="1231619"/>
            </a:xfrm>
            <a:custGeom>
              <a:avLst/>
              <a:gdLst/>
              <a:ahLst/>
              <a:cxnLst/>
              <a:rect l="l" t="t" r="r" b="b"/>
              <a:pathLst>
                <a:path w="10590" h="13499" extrusionOk="0">
                  <a:moveTo>
                    <a:pt x="5135" y="1"/>
                  </a:moveTo>
                  <a:cubicBezTo>
                    <a:pt x="4571" y="1"/>
                    <a:pt x="3498" y="36"/>
                    <a:pt x="2623" y="688"/>
                  </a:cubicBezTo>
                  <a:cubicBezTo>
                    <a:pt x="2623" y="688"/>
                    <a:pt x="2257" y="217"/>
                    <a:pt x="1805" y="217"/>
                  </a:cubicBezTo>
                  <a:cubicBezTo>
                    <a:pt x="1667" y="217"/>
                    <a:pt x="1520" y="261"/>
                    <a:pt x="1374" y="376"/>
                  </a:cubicBezTo>
                  <a:cubicBezTo>
                    <a:pt x="759" y="875"/>
                    <a:pt x="1687" y="1678"/>
                    <a:pt x="1687" y="1678"/>
                  </a:cubicBezTo>
                  <a:cubicBezTo>
                    <a:pt x="1687" y="1678"/>
                    <a:pt x="0" y="3570"/>
                    <a:pt x="54" y="7307"/>
                  </a:cubicBezTo>
                  <a:cubicBezTo>
                    <a:pt x="90" y="9805"/>
                    <a:pt x="491" y="11741"/>
                    <a:pt x="2070" y="12740"/>
                  </a:cubicBezTo>
                  <a:cubicBezTo>
                    <a:pt x="2106" y="12767"/>
                    <a:pt x="2142" y="12794"/>
                    <a:pt x="2177" y="12812"/>
                  </a:cubicBezTo>
                  <a:cubicBezTo>
                    <a:pt x="2935" y="13258"/>
                    <a:pt x="3944" y="13499"/>
                    <a:pt x="5300" y="13499"/>
                  </a:cubicBezTo>
                  <a:cubicBezTo>
                    <a:pt x="6905" y="13499"/>
                    <a:pt x="8029" y="13160"/>
                    <a:pt x="8814" y="12544"/>
                  </a:cubicBezTo>
                  <a:cubicBezTo>
                    <a:pt x="8886" y="12482"/>
                    <a:pt x="8957" y="12419"/>
                    <a:pt x="9029" y="12357"/>
                  </a:cubicBezTo>
                  <a:cubicBezTo>
                    <a:pt x="10197" y="11286"/>
                    <a:pt x="10509" y="9511"/>
                    <a:pt x="10536" y="7307"/>
                  </a:cubicBezTo>
                  <a:cubicBezTo>
                    <a:pt x="10590" y="3570"/>
                    <a:pt x="8904" y="1678"/>
                    <a:pt x="8904" y="1678"/>
                  </a:cubicBezTo>
                  <a:cubicBezTo>
                    <a:pt x="8904" y="1678"/>
                    <a:pt x="9840" y="875"/>
                    <a:pt x="9216" y="376"/>
                  </a:cubicBezTo>
                  <a:cubicBezTo>
                    <a:pt x="9070" y="261"/>
                    <a:pt x="8924" y="217"/>
                    <a:pt x="8785" y="217"/>
                  </a:cubicBezTo>
                  <a:cubicBezTo>
                    <a:pt x="8333" y="217"/>
                    <a:pt x="7967" y="688"/>
                    <a:pt x="7967" y="688"/>
                  </a:cubicBezTo>
                  <a:cubicBezTo>
                    <a:pt x="7100" y="36"/>
                    <a:pt x="6056" y="1"/>
                    <a:pt x="5499" y="1"/>
                  </a:cubicBezTo>
                  <a:cubicBezTo>
                    <a:pt x="5431" y="1"/>
                    <a:pt x="5370" y="1"/>
                    <a:pt x="5317" y="1"/>
                  </a:cubicBezTo>
                  <a:cubicBezTo>
                    <a:pt x="5265" y="1"/>
                    <a:pt x="5204" y="1"/>
                    <a:pt x="5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" name="Google Shape;1353;p32">
              <a:extLst>
                <a:ext uri="{FF2B5EF4-FFF2-40B4-BE49-F238E27FC236}">
                  <a16:creationId xmlns:a16="http://schemas.microsoft.com/office/drawing/2014/main" xmlns="" id="{09C205C3-9235-4D46-9A29-DF00B37163B2}"/>
                </a:ext>
              </a:extLst>
            </p:cNvPr>
            <p:cNvSpPr/>
            <p:nvPr/>
          </p:nvSpPr>
          <p:spPr>
            <a:xfrm>
              <a:off x="4527450" y="3493085"/>
              <a:ext cx="99267" cy="81567"/>
            </a:xfrm>
            <a:custGeom>
              <a:avLst/>
              <a:gdLst/>
              <a:ahLst/>
              <a:cxnLst/>
              <a:rect l="l" t="t" r="r" b="b"/>
              <a:pathLst>
                <a:path w="1088" h="894" extrusionOk="0">
                  <a:moveTo>
                    <a:pt x="645" y="1"/>
                  </a:moveTo>
                  <a:cubicBezTo>
                    <a:pt x="641" y="1"/>
                    <a:pt x="637" y="1"/>
                    <a:pt x="633" y="2"/>
                  </a:cubicBezTo>
                  <a:cubicBezTo>
                    <a:pt x="500" y="19"/>
                    <a:pt x="580" y="171"/>
                    <a:pt x="580" y="234"/>
                  </a:cubicBezTo>
                  <a:cubicBezTo>
                    <a:pt x="579" y="240"/>
                    <a:pt x="577" y="243"/>
                    <a:pt x="574" y="243"/>
                  </a:cubicBezTo>
                  <a:cubicBezTo>
                    <a:pt x="552" y="243"/>
                    <a:pt x="475" y="101"/>
                    <a:pt x="361" y="101"/>
                  </a:cubicBezTo>
                  <a:cubicBezTo>
                    <a:pt x="317" y="101"/>
                    <a:pt x="268" y="122"/>
                    <a:pt x="214" y="180"/>
                  </a:cubicBezTo>
                  <a:cubicBezTo>
                    <a:pt x="0" y="403"/>
                    <a:pt x="589" y="894"/>
                    <a:pt x="589" y="894"/>
                  </a:cubicBezTo>
                  <a:cubicBezTo>
                    <a:pt x="785" y="635"/>
                    <a:pt x="999" y="492"/>
                    <a:pt x="1044" y="394"/>
                  </a:cubicBezTo>
                  <a:cubicBezTo>
                    <a:pt x="1087" y="307"/>
                    <a:pt x="784" y="1"/>
                    <a:pt x="645" y="1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" name="Google Shape;1354;p32">
              <a:extLst>
                <a:ext uri="{FF2B5EF4-FFF2-40B4-BE49-F238E27FC236}">
                  <a16:creationId xmlns:a16="http://schemas.microsoft.com/office/drawing/2014/main" xmlns="" id="{51774898-E18E-4E79-A78D-26B0337C1953}"/>
                </a:ext>
              </a:extLst>
            </p:cNvPr>
            <p:cNvSpPr/>
            <p:nvPr/>
          </p:nvSpPr>
          <p:spPr>
            <a:xfrm>
              <a:off x="5159904" y="3497190"/>
              <a:ext cx="100088" cy="81567"/>
            </a:xfrm>
            <a:custGeom>
              <a:avLst/>
              <a:gdLst/>
              <a:ahLst/>
              <a:cxnLst/>
              <a:rect l="l" t="t" r="r" b="b"/>
              <a:pathLst>
                <a:path w="1097" h="894" extrusionOk="0">
                  <a:moveTo>
                    <a:pt x="452" y="0"/>
                  </a:moveTo>
                  <a:cubicBezTo>
                    <a:pt x="304" y="0"/>
                    <a:pt x="1" y="307"/>
                    <a:pt x="44" y="394"/>
                  </a:cubicBezTo>
                  <a:cubicBezTo>
                    <a:pt x="98" y="492"/>
                    <a:pt x="303" y="635"/>
                    <a:pt x="499" y="893"/>
                  </a:cubicBezTo>
                  <a:cubicBezTo>
                    <a:pt x="499" y="893"/>
                    <a:pt x="1097" y="403"/>
                    <a:pt x="883" y="171"/>
                  </a:cubicBezTo>
                  <a:cubicBezTo>
                    <a:pt x="830" y="115"/>
                    <a:pt x="780" y="95"/>
                    <a:pt x="736" y="95"/>
                  </a:cubicBezTo>
                  <a:cubicBezTo>
                    <a:pt x="618" y="95"/>
                    <a:pt x="537" y="241"/>
                    <a:pt x="520" y="241"/>
                  </a:cubicBezTo>
                  <a:cubicBezTo>
                    <a:pt x="518" y="241"/>
                    <a:pt x="517" y="238"/>
                    <a:pt x="517" y="233"/>
                  </a:cubicBezTo>
                  <a:cubicBezTo>
                    <a:pt x="517" y="171"/>
                    <a:pt x="597" y="10"/>
                    <a:pt x="464" y="1"/>
                  </a:cubicBezTo>
                  <a:cubicBezTo>
                    <a:pt x="460" y="1"/>
                    <a:pt x="456" y="0"/>
                    <a:pt x="452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" name="Google Shape;1355;p32">
              <a:extLst>
                <a:ext uri="{FF2B5EF4-FFF2-40B4-BE49-F238E27FC236}">
                  <a16:creationId xmlns:a16="http://schemas.microsoft.com/office/drawing/2014/main" xmlns="" id="{E899CB92-6334-41F9-B1AD-316150198F60}"/>
                </a:ext>
              </a:extLst>
            </p:cNvPr>
            <p:cNvSpPr/>
            <p:nvPr/>
          </p:nvSpPr>
          <p:spPr>
            <a:xfrm>
              <a:off x="4736565" y="3682036"/>
              <a:ext cx="37590" cy="59487"/>
            </a:xfrm>
            <a:custGeom>
              <a:avLst/>
              <a:gdLst/>
              <a:ahLst/>
              <a:cxnLst/>
              <a:rect l="l" t="t" r="r" b="b"/>
              <a:pathLst>
                <a:path w="412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" name="Google Shape;1356;p32">
              <a:extLst>
                <a:ext uri="{FF2B5EF4-FFF2-40B4-BE49-F238E27FC236}">
                  <a16:creationId xmlns:a16="http://schemas.microsoft.com/office/drawing/2014/main" xmlns="" id="{6A61B868-7007-424C-A4EE-598B9880ED68}"/>
                </a:ext>
              </a:extLst>
            </p:cNvPr>
            <p:cNvSpPr/>
            <p:nvPr/>
          </p:nvSpPr>
          <p:spPr>
            <a:xfrm>
              <a:off x="4599071" y="3751194"/>
              <a:ext cx="147349" cy="61129"/>
            </a:xfrm>
            <a:custGeom>
              <a:avLst/>
              <a:gdLst/>
              <a:ahLst/>
              <a:cxnLst/>
              <a:rect l="l" t="t" r="r" b="b"/>
              <a:pathLst>
                <a:path w="1615" h="670" extrusionOk="0">
                  <a:moveTo>
                    <a:pt x="812" y="1"/>
                  </a:moveTo>
                  <a:cubicBezTo>
                    <a:pt x="366" y="1"/>
                    <a:pt x="0" y="152"/>
                    <a:pt x="0" y="331"/>
                  </a:cubicBezTo>
                  <a:cubicBezTo>
                    <a:pt x="0" y="518"/>
                    <a:pt x="366" y="670"/>
                    <a:pt x="812" y="670"/>
                  </a:cubicBezTo>
                  <a:cubicBezTo>
                    <a:pt x="1258" y="670"/>
                    <a:pt x="1615" y="518"/>
                    <a:pt x="1615" y="331"/>
                  </a:cubicBezTo>
                  <a:cubicBezTo>
                    <a:pt x="1615" y="152"/>
                    <a:pt x="1258" y="1"/>
                    <a:pt x="812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" name="Google Shape;1357;p32">
              <a:extLst>
                <a:ext uri="{FF2B5EF4-FFF2-40B4-BE49-F238E27FC236}">
                  <a16:creationId xmlns:a16="http://schemas.microsoft.com/office/drawing/2014/main" xmlns="" id="{090F9699-4C6C-46F6-865D-0F8AD65FA768}"/>
                </a:ext>
              </a:extLst>
            </p:cNvPr>
            <p:cNvSpPr/>
            <p:nvPr/>
          </p:nvSpPr>
          <p:spPr>
            <a:xfrm>
              <a:off x="5057262" y="3682036"/>
              <a:ext cx="37499" cy="59487"/>
            </a:xfrm>
            <a:custGeom>
              <a:avLst/>
              <a:gdLst/>
              <a:ahLst/>
              <a:cxnLst/>
              <a:rect l="l" t="t" r="r" b="b"/>
              <a:pathLst>
                <a:path w="411" h="652" extrusionOk="0">
                  <a:moveTo>
                    <a:pt x="206" y="0"/>
                  </a:moveTo>
                  <a:cubicBezTo>
                    <a:pt x="90" y="0"/>
                    <a:pt x="1" y="152"/>
                    <a:pt x="1" y="330"/>
                  </a:cubicBezTo>
                  <a:cubicBezTo>
                    <a:pt x="1" y="509"/>
                    <a:pt x="90" y="652"/>
                    <a:pt x="206" y="652"/>
                  </a:cubicBezTo>
                  <a:cubicBezTo>
                    <a:pt x="322" y="652"/>
                    <a:pt x="411" y="509"/>
                    <a:pt x="411" y="330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" name="Google Shape;1358;p32">
              <a:extLst>
                <a:ext uri="{FF2B5EF4-FFF2-40B4-BE49-F238E27FC236}">
                  <a16:creationId xmlns:a16="http://schemas.microsoft.com/office/drawing/2014/main" xmlns="" id="{86BF43EB-8C31-4B03-A37B-245FFFE39E78}"/>
                </a:ext>
              </a:extLst>
            </p:cNvPr>
            <p:cNvSpPr/>
            <p:nvPr/>
          </p:nvSpPr>
          <p:spPr>
            <a:xfrm>
              <a:off x="5084907" y="3751194"/>
              <a:ext cx="147440" cy="61129"/>
            </a:xfrm>
            <a:custGeom>
              <a:avLst/>
              <a:gdLst/>
              <a:ahLst/>
              <a:cxnLst/>
              <a:rect l="l" t="t" r="r" b="b"/>
              <a:pathLst>
                <a:path w="1616" h="670" extrusionOk="0">
                  <a:moveTo>
                    <a:pt x="804" y="1"/>
                  </a:moveTo>
                  <a:cubicBezTo>
                    <a:pt x="358" y="1"/>
                    <a:pt x="1" y="152"/>
                    <a:pt x="1" y="331"/>
                  </a:cubicBezTo>
                  <a:cubicBezTo>
                    <a:pt x="1" y="518"/>
                    <a:pt x="358" y="670"/>
                    <a:pt x="804" y="670"/>
                  </a:cubicBezTo>
                  <a:cubicBezTo>
                    <a:pt x="1250" y="670"/>
                    <a:pt x="1616" y="518"/>
                    <a:pt x="1616" y="331"/>
                  </a:cubicBezTo>
                  <a:cubicBezTo>
                    <a:pt x="1616" y="152"/>
                    <a:pt x="1250" y="1"/>
                    <a:pt x="804" y="1"/>
                  </a:cubicBezTo>
                  <a:close/>
                </a:path>
              </a:pathLst>
            </a:custGeom>
            <a:solidFill>
              <a:srgbClr val="EE2B5D">
                <a:alpha val="64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" name="Google Shape;1359;p32">
              <a:extLst>
                <a:ext uri="{FF2B5EF4-FFF2-40B4-BE49-F238E27FC236}">
                  <a16:creationId xmlns:a16="http://schemas.microsoft.com/office/drawing/2014/main" xmlns="" id="{D49E8186-EA1F-4605-88EB-384C784A3517}"/>
                </a:ext>
              </a:extLst>
            </p:cNvPr>
            <p:cNvSpPr/>
            <p:nvPr/>
          </p:nvSpPr>
          <p:spPr>
            <a:xfrm>
              <a:off x="4466321" y="3738421"/>
              <a:ext cx="156382" cy="121894"/>
            </a:xfrm>
            <a:custGeom>
              <a:avLst/>
              <a:gdLst/>
              <a:ahLst/>
              <a:cxnLst/>
              <a:rect l="l" t="t" r="r" b="b"/>
              <a:pathLst>
                <a:path w="1714" h="1336" extrusionOk="0">
                  <a:moveTo>
                    <a:pt x="113" y="0"/>
                  </a:moveTo>
                  <a:cubicBezTo>
                    <a:pt x="82" y="0"/>
                    <a:pt x="53" y="12"/>
                    <a:pt x="37" y="34"/>
                  </a:cubicBezTo>
                  <a:cubicBezTo>
                    <a:pt x="1" y="78"/>
                    <a:pt x="10" y="141"/>
                    <a:pt x="54" y="176"/>
                  </a:cubicBezTo>
                  <a:lnTo>
                    <a:pt x="1544" y="1318"/>
                  </a:lnTo>
                  <a:cubicBezTo>
                    <a:pt x="1562" y="1327"/>
                    <a:pt x="1580" y="1336"/>
                    <a:pt x="1607" y="1336"/>
                  </a:cubicBezTo>
                  <a:cubicBezTo>
                    <a:pt x="1633" y="1336"/>
                    <a:pt x="1660" y="1318"/>
                    <a:pt x="1678" y="1291"/>
                  </a:cubicBezTo>
                  <a:cubicBezTo>
                    <a:pt x="1714" y="1256"/>
                    <a:pt x="1705" y="1193"/>
                    <a:pt x="1660" y="1158"/>
                  </a:cubicBezTo>
                  <a:lnTo>
                    <a:pt x="170" y="16"/>
                  </a:lnTo>
                  <a:cubicBezTo>
                    <a:pt x="153" y="5"/>
                    <a:pt x="132" y="0"/>
                    <a:pt x="1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" name="Google Shape;1360;p32">
              <a:extLst>
                <a:ext uri="{FF2B5EF4-FFF2-40B4-BE49-F238E27FC236}">
                  <a16:creationId xmlns:a16="http://schemas.microsoft.com/office/drawing/2014/main" xmlns="" id="{602CD9E6-D586-4D3D-B34A-1F7587EC1A1B}"/>
                </a:ext>
              </a:extLst>
            </p:cNvPr>
            <p:cNvSpPr/>
            <p:nvPr/>
          </p:nvSpPr>
          <p:spPr>
            <a:xfrm>
              <a:off x="4399627" y="3988045"/>
              <a:ext cx="227182" cy="35127"/>
            </a:xfrm>
            <a:custGeom>
              <a:avLst/>
              <a:gdLst/>
              <a:ahLst/>
              <a:cxnLst/>
              <a:rect l="l" t="t" r="r" b="b"/>
              <a:pathLst>
                <a:path w="2490" h="385" extrusionOk="0">
                  <a:moveTo>
                    <a:pt x="2382" y="1"/>
                  </a:moveTo>
                  <a:lnTo>
                    <a:pt x="99" y="188"/>
                  </a:lnTo>
                  <a:cubicBezTo>
                    <a:pt x="45" y="188"/>
                    <a:pt x="0" y="233"/>
                    <a:pt x="9" y="286"/>
                  </a:cubicBezTo>
                  <a:cubicBezTo>
                    <a:pt x="9" y="340"/>
                    <a:pt x="54" y="384"/>
                    <a:pt x="107" y="384"/>
                  </a:cubicBezTo>
                  <a:lnTo>
                    <a:pt x="116" y="384"/>
                  </a:lnTo>
                  <a:lnTo>
                    <a:pt x="2400" y="197"/>
                  </a:lnTo>
                  <a:cubicBezTo>
                    <a:pt x="2454" y="197"/>
                    <a:pt x="2489" y="143"/>
                    <a:pt x="2489" y="90"/>
                  </a:cubicBezTo>
                  <a:cubicBezTo>
                    <a:pt x="2480" y="36"/>
                    <a:pt x="2436" y="1"/>
                    <a:pt x="2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" name="Google Shape;1361;p32">
              <a:extLst>
                <a:ext uri="{FF2B5EF4-FFF2-40B4-BE49-F238E27FC236}">
                  <a16:creationId xmlns:a16="http://schemas.microsoft.com/office/drawing/2014/main" xmlns="" id="{320B9653-B8DB-42A1-9730-A0D1B329A0C2}"/>
                </a:ext>
              </a:extLst>
            </p:cNvPr>
            <p:cNvSpPr/>
            <p:nvPr/>
          </p:nvSpPr>
          <p:spPr>
            <a:xfrm>
              <a:off x="5165561" y="3760683"/>
              <a:ext cx="170158" cy="101639"/>
            </a:xfrm>
            <a:custGeom>
              <a:avLst/>
              <a:gdLst/>
              <a:ahLst/>
              <a:cxnLst/>
              <a:rect l="l" t="t" r="r" b="b"/>
              <a:pathLst>
                <a:path w="1865" h="1114" extrusionOk="0">
                  <a:moveTo>
                    <a:pt x="1749" y="0"/>
                  </a:moveTo>
                  <a:cubicBezTo>
                    <a:pt x="1733" y="0"/>
                    <a:pt x="1718" y="4"/>
                    <a:pt x="1704" y="13"/>
                  </a:cubicBezTo>
                  <a:lnTo>
                    <a:pt x="63" y="931"/>
                  </a:lnTo>
                  <a:cubicBezTo>
                    <a:pt x="18" y="958"/>
                    <a:pt x="0" y="1012"/>
                    <a:pt x="27" y="1065"/>
                  </a:cubicBezTo>
                  <a:cubicBezTo>
                    <a:pt x="45" y="1092"/>
                    <a:pt x="71" y="1110"/>
                    <a:pt x="98" y="1110"/>
                  </a:cubicBezTo>
                  <a:cubicBezTo>
                    <a:pt x="103" y="1112"/>
                    <a:pt x="109" y="1114"/>
                    <a:pt x="116" y="1114"/>
                  </a:cubicBezTo>
                  <a:cubicBezTo>
                    <a:pt x="131" y="1114"/>
                    <a:pt x="148" y="1107"/>
                    <a:pt x="161" y="1101"/>
                  </a:cubicBezTo>
                  <a:lnTo>
                    <a:pt x="1802" y="182"/>
                  </a:lnTo>
                  <a:cubicBezTo>
                    <a:pt x="1847" y="164"/>
                    <a:pt x="1865" y="102"/>
                    <a:pt x="1838" y="57"/>
                  </a:cubicBezTo>
                  <a:cubicBezTo>
                    <a:pt x="1819" y="20"/>
                    <a:pt x="1784" y="0"/>
                    <a:pt x="1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" name="Google Shape;1362;p32">
              <a:extLst>
                <a:ext uri="{FF2B5EF4-FFF2-40B4-BE49-F238E27FC236}">
                  <a16:creationId xmlns:a16="http://schemas.microsoft.com/office/drawing/2014/main" xmlns="" id="{A1D8E9F7-A1DE-48A6-B18A-AEF5BE30BC47}"/>
                </a:ext>
              </a:extLst>
            </p:cNvPr>
            <p:cNvSpPr/>
            <p:nvPr/>
          </p:nvSpPr>
          <p:spPr>
            <a:xfrm>
              <a:off x="5158170" y="3988045"/>
              <a:ext cx="227182" cy="35127"/>
            </a:xfrm>
            <a:custGeom>
              <a:avLst/>
              <a:gdLst/>
              <a:ahLst/>
              <a:cxnLst/>
              <a:rect l="l" t="t" r="r" b="b"/>
              <a:pathLst>
                <a:path w="2490" h="385" extrusionOk="0">
                  <a:moveTo>
                    <a:pt x="108" y="1"/>
                  </a:moveTo>
                  <a:cubicBezTo>
                    <a:pt x="63" y="1"/>
                    <a:pt x="10" y="36"/>
                    <a:pt x="10" y="90"/>
                  </a:cubicBezTo>
                  <a:cubicBezTo>
                    <a:pt x="1" y="143"/>
                    <a:pt x="45" y="197"/>
                    <a:pt x="99" y="197"/>
                  </a:cubicBezTo>
                  <a:lnTo>
                    <a:pt x="2374" y="384"/>
                  </a:lnTo>
                  <a:lnTo>
                    <a:pt x="2383" y="384"/>
                  </a:lnTo>
                  <a:cubicBezTo>
                    <a:pt x="2436" y="384"/>
                    <a:pt x="2481" y="340"/>
                    <a:pt x="2481" y="286"/>
                  </a:cubicBezTo>
                  <a:cubicBezTo>
                    <a:pt x="2490" y="233"/>
                    <a:pt x="2445" y="188"/>
                    <a:pt x="2392" y="188"/>
                  </a:cubicBezTo>
                  <a:lnTo>
                    <a:pt x="1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" name="Google Shape;1363;p32">
              <a:extLst>
                <a:ext uri="{FF2B5EF4-FFF2-40B4-BE49-F238E27FC236}">
                  <a16:creationId xmlns:a16="http://schemas.microsoft.com/office/drawing/2014/main" xmlns="" id="{4EA7E655-9654-4EA3-9D96-A32A3A8BA102}"/>
                </a:ext>
              </a:extLst>
            </p:cNvPr>
            <p:cNvSpPr/>
            <p:nvPr/>
          </p:nvSpPr>
          <p:spPr>
            <a:xfrm>
              <a:off x="4589308" y="3713787"/>
              <a:ext cx="617862" cy="346886"/>
            </a:xfrm>
            <a:custGeom>
              <a:avLst/>
              <a:gdLst/>
              <a:ahLst/>
              <a:cxnLst/>
              <a:rect l="l" t="t" r="r" b="b"/>
              <a:pathLst>
                <a:path w="6772" h="3802" extrusionOk="0">
                  <a:moveTo>
                    <a:pt x="3354" y="0"/>
                  </a:moveTo>
                  <a:cubicBezTo>
                    <a:pt x="3060" y="0"/>
                    <a:pt x="2382" y="268"/>
                    <a:pt x="1731" y="562"/>
                  </a:cubicBezTo>
                  <a:cubicBezTo>
                    <a:pt x="990" y="901"/>
                    <a:pt x="285" y="1276"/>
                    <a:pt x="187" y="1347"/>
                  </a:cubicBezTo>
                  <a:cubicBezTo>
                    <a:pt x="0" y="1472"/>
                    <a:pt x="134" y="3239"/>
                    <a:pt x="134" y="3239"/>
                  </a:cubicBezTo>
                  <a:cubicBezTo>
                    <a:pt x="1283" y="3735"/>
                    <a:pt x="2410" y="3802"/>
                    <a:pt x="3407" y="3802"/>
                  </a:cubicBezTo>
                  <a:cubicBezTo>
                    <a:pt x="3485" y="3802"/>
                    <a:pt x="3563" y="3801"/>
                    <a:pt x="3640" y="3801"/>
                  </a:cubicBezTo>
                  <a:cubicBezTo>
                    <a:pt x="4541" y="3792"/>
                    <a:pt x="5594" y="3729"/>
                    <a:pt x="6735" y="3239"/>
                  </a:cubicBezTo>
                  <a:cubicBezTo>
                    <a:pt x="6735" y="3239"/>
                    <a:pt x="6744" y="3140"/>
                    <a:pt x="6744" y="2998"/>
                  </a:cubicBezTo>
                  <a:cubicBezTo>
                    <a:pt x="6753" y="2989"/>
                    <a:pt x="6771" y="2694"/>
                    <a:pt x="6762" y="2355"/>
                  </a:cubicBezTo>
                  <a:cubicBezTo>
                    <a:pt x="6762" y="1918"/>
                    <a:pt x="6744" y="1392"/>
                    <a:pt x="6682" y="1347"/>
                  </a:cubicBezTo>
                  <a:cubicBezTo>
                    <a:pt x="6503" y="1213"/>
                    <a:pt x="4139" y="0"/>
                    <a:pt x="35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" name="Google Shape;1364;p32">
              <a:extLst>
                <a:ext uri="{FF2B5EF4-FFF2-40B4-BE49-F238E27FC236}">
                  <a16:creationId xmlns:a16="http://schemas.microsoft.com/office/drawing/2014/main" xmlns="" id="{A827CE7B-06F6-44EF-BFF0-358896557F88}"/>
                </a:ext>
              </a:extLst>
            </p:cNvPr>
            <p:cNvSpPr/>
            <p:nvPr/>
          </p:nvSpPr>
          <p:spPr>
            <a:xfrm>
              <a:off x="4589308" y="3765062"/>
              <a:ext cx="617862" cy="295610"/>
            </a:xfrm>
            <a:custGeom>
              <a:avLst/>
              <a:gdLst/>
              <a:ahLst/>
              <a:cxnLst/>
              <a:rect l="l" t="t" r="r" b="b"/>
              <a:pathLst>
                <a:path w="6772" h="3240" extrusionOk="0">
                  <a:moveTo>
                    <a:pt x="1731" y="0"/>
                  </a:moveTo>
                  <a:cubicBezTo>
                    <a:pt x="990" y="339"/>
                    <a:pt x="285" y="714"/>
                    <a:pt x="187" y="785"/>
                  </a:cubicBezTo>
                  <a:cubicBezTo>
                    <a:pt x="0" y="910"/>
                    <a:pt x="134" y="2677"/>
                    <a:pt x="134" y="2677"/>
                  </a:cubicBezTo>
                  <a:cubicBezTo>
                    <a:pt x="1283" y="3173"/>
                    <a:pt x="2410" y="3240"/>
                    <a:pt x="3407" y="3240"/>
                  </a:cubicBezTo>
                  <a:cubicBezTo>
                    <a:pt x="3485" y="3240"/>
                    <a:pt x="3563" y="3239"/>
                    <a:pt x="3640" y="3239"/>
                  </a:cubicBezTo>
                  <a:cubicBezTo>
                    <a:pt x="4541" y="3230"/>
                    <a:pt x="5594" y="3167"/>
                    <a:pt x="6735" y="2677"/>
                  </a:cubicBezTo>
                  <a:cubicBezTo>
                    <a:pt x="6735" y="2677"/>
                    <a:pt x="6744" y="2578"/>
                    <a:pt x="6744" y="2436"/>
                  </a:cubicBezTo>
                  <a:cubicBezTo>
                    <a:pt x="6753" y="2427"/>
                    <a:pt x="6771" y="2132"/>
                    <a:pt x="6762" y="1793"/>
                  </a:cubicBezTo>
                  <a:lnTo>
                    <a:pt x="6762" y="1793"/>
                  </a:lnTo>
                  <a:cubicBezTo>
                    <a:pt x="6166" y="1911"/>
                    <a:pt x="5637" y="1963"/>
                    <a:pt x="5167" y="1963"/>
                  </a:cubicBezTo>
                  <a:cubicBezTo>
                    <a:pt x="2901" y="1963"/>
                    <a:pt x="2019" y="761"/>
                    <a:pt x="1731" y="0"/>
                  </a:cubicBezTo>
                  <a:close/>
                </a:path>
              </a:pathLst>
            </a:custGeom>
            <a:solidFill>
              <a:srgbClr val="4D2392">
                <a:alpha val="52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" name="Google Shape;1365;p32">
              <a:extLst>
                <a:ext uri="{FF2B5EF4-FFF2-40B4-BE49-F238E27FC236}">
                  <a16:creationId xmlns:a16="http://schemas.microsoft.com/office/drawing/2014/main" xmlns="" id="{70954272-77F9-4820-801F-B6EC51AF2F87}"/>
                </a:ext>
              </a:extLst>
            </p:cNvPr>
            <p:cNvSpPr/>
            <p:nvPr/>
          </p:nvSpPr>
          <p:spPr>
            <a:xfrm>
              <a:off x="4507834" y="4077092"/>
              <a:ext cx="774152" cy="601257"/>
            </a:xfrm>
            <a:custGeom>
              <a:avLst/>
              <a:gdLst/>
              <a:ahLst/>
              <a:cxnLst/>
              <a:rect l="l" t="t" r="r" b="b"/>
              <a:pathLst>
                <a:path w="8485" h="6590" extrusionOk="0">
                  <a:moveTo>
                    <a:pt x="4320" y="0"/>
                  </a:moveTo>
                  <a:cubicBezTo>
                    <a:pt x="4146" y="0"/>
                    <a:pt x="3973" y="5"/>
                    <a:pt x="3801" y="15"/>
                  </a:cubicBezTo>
                  <a:cubicBezTo>
                    <a:pt x="2320" y="104"/>
                    <a:pt x="973" y="559"/>
                    <a:pt x="625" y="1282"/>
                  </a:cubicBezTo>
                  <a:cubicBezTo>
                    <a:pt x="1" y="2593"/>
                    <a:pt x="643" y="4823"/>
                    <a:pt x="991" y="5831"/>
                  </a:cubicBezTo>
                  <a:cubicBezTo>
                    <a:pt x="1027" y="5858"/>
                    <a:pt x="1063" y="5885"/>
                    <a:pt x="1098" y="5903"/>
                  </a:cubicBezTo>
                  <a:cubicBezTo>
                    <a:pt x="1856" y="6349"/>
                    <a:pt x="2865" y="6590"/>
                    <a:pt x="4221" y="6590"/>
                  </a:cubicBezTo>
                  <a:cubicBezTo>
                    <a:pt x="5826" y="6590"/>
                    <a:pt x="6950" y="6251"/>
                    <a:pt x="7735" y="5635"/>
                  </a:cubicBezTo>
                  <a:cubicBezTo>
                    <a:pt x="7807" y="5573"/>
                    <a:pt x="7878" y="5510"/>
                    <a:pt x="7950" y="5448"/>
                  </a:cubicBezTo>
                  <a:cubicBezTo>
                    <a:pt x="8039" y="5243"/>
                    <a:pt x="8119" y="5028"/>
                    <a:pt x="8182" y="4796"/>
                  </a:cubicBezTo>
                  <a:cubicBezTo>
                    <a:pt x="8413" y="3985"/>
                    <a:pt x="8485" y="3003"/>
                    <a:pt x="8333" y="1933"/>
                  </a:cubicBezTo>
                  <a:cubicBezTo>
                    <a:pt x="8129" y="585"/>
                    <a:pt x="6204" y="0"/>
                    <a:pt x="4320" y="0"/>
                  </a:cubicBezTo>
                  <a:close/>
                </a:path>
              </a:pathLst>
            </a:custGeom>
            <a:solidFill>
              <a:srgbClr val="E4C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" name="Google Shape;1366;p32">
              <a:extLst>
                <a:ext uri="{FF2B5EF4-FFF2-40B4-BE49-F238E27FC236}">
                  <a16:creationId xmlns:a16="http://schemas.microsoft.com/office/drawing/2014/main" xmlns="" id="{0BD0642C-988D-4FD5-9A61-96E29CFE25F9}"/>
                </a:ext>
              </a:extLst>
            </p:cNvPr>
            <p:cNvSpPr/>
            <p:nvPr/>
          </p:nvSpPr>
          <p:spPr>
            <a:xfrm>
              <a:off x="4507834" y="4078370"/>
              <a:ext cx="746507" cy="599980"/>
            </a:xfrm>
            <a:custGeom>
              <a:avLst/>
              <a:gdLst/>
              <a:ahLst/>
              <a:cxnLst/>
              <a:rect l="l" t="t" r="r" b="b"/>
              <a:pathLst>
                <a:path w="8182" h="6576" extrusionOk="0">
                  <a:moveTo>
                    <a:pt x="3801" y="1"/>
                  </a:moveTo>
                  <a:lnTo>
                    <a:pt x="3801" y="1"/>
                  </a:lnTo>
                  <a:cubicBezTo>
                    <a:pt x="2320" y="90"/>
                    <a:pt x="973" y="545"/>
                    <a:pt x="625" y="1268"/>
                  </a:cubicBezTo>
                  <a:cubicBezTo>
                    <a:pt x="1" y="2579"/>
                    <a:pt x="643" y="4809"/>
                    <a:pt x="991" y="5817"/>
                  </a:cubicBezTo>
                  <a:cubicBezTo>
                    <a:pt x="1027" y="5844"/>
                    <a:pt x="1063" y="5871"/>
                    <a:pt x="1098" y="5889"/>
                  </a:cubicBezTo>
                  <a:cubicBezTo>
                    <a:pt x="1856" y="6335"/>
                    <a:pt x="2865" y="6576"/>
                    <a:pt x="4221" y="6576"/>
                  </a:cubicBezTo>
                  <a:cubicBezTo>
                    <a:pt x="5826" y="6576"/>
                    <a:pt x="6950" y="6237"/>
                    <a:pt x="7735" y="5621"/>
                  </a:cubicBezTo>
                  <a:cubicBezTo>
                    <a:pt x="7807" y="5559"/>
                    <a:pt x="7878" y="5496"/>
                    <a:pt x="7950" y="5434"/>
                  </a:cubicBezTo>
                  <a:cubicBezTo>
                    <a:pt x="8039" y="5229"/>
                    <a:pt x="8119" y="5014"/>
                    <a:pt x="8182" y="4782"/>
                  </a:cubicBezTo>
                  <a:lnTo>
                    <a:pt x="8182" y="4782"/>
                  </a:lnTo>
                  <a:cubicBezTo>
                    <a:pt x="7544" y="5493"/>
                    <a:pt x="6580" y="5874"/>
                    <a:pt x="5653" y="5874"/>
                  </a:cubicBezTo>
                  <a:cubicBezTo>
                    <a:pt x="4438" y="5874"/>
                    <a:pt x="3288" y="5219"/>
                    <a:pt x="3025" y="3792"/>
                  </a:cubicBezTo>
                  <a:cubicBezTo>
                    <a:pt x="2713" y="2035"/>
                    <a:pt x="3346" y="714"/>
                    <a:pt x="380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" name="Google Shape;1367;p32">
              <a:extLst>
                <a:ext uri="{FF2B5EF4-FFF2-40B4-BE49-F238E27FC236}">
                  <a16:creationId xmlns:a16="http://schemas.microsoft.com/office/drawing/2014/main" xmlns="" id="{8F055EB8-090D-46FB-B524-2ECB8C533EE0}"/>
                </a:ext>
              </a:extLst>
            </p:cNvPr>
            <p:cNvSpPr/>
            <p:nvPr/>
          </p:nvSpPr>
          <p:spPr>
            <a:xfrm>
              <a:off x="4557649" y="4090139"/>
              <a:ext cx="117970" cy="154739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997" y="1"/>
                  </a:moveTo>
                  <a:cubicBezTo>
                    <a:pt x="687" y="1"/>
                    <a:pt x="164" y="257"/>
                    <a:pt x="44" y="470"/>
                  </a:cubicBezTo>
                  <a:cubicBezTo>
                    <a:pt x="1" y="539"/>
                    <a:pt x="116" y="1695"/>
                    <a:pt x="650" y="1695"/>
                  </a:cubicBezTo>
                  <a:cubicBezTo>
                    <a:pt x="668" y="1695"/>
                    <a:pt x="686" y="1694"/>
                    <a:pt x="704" y="1692"/>
                  </a:cubicBezTo>
                  <a:cubicBezTo>
                    <a:pt x="1293" y="1611"/>
                    <a:pt x="1266" y="139"/>
                    <a:pt x="1186" y="59"/>
                  </a:cubicBezTo>
                  <a:cubicBezTo>
                    <a:pt x="1145" y="18"/>
                    <a:pt x="1078" y="1"/>
                    <a:pt x="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6" name="Google Shape;1368;p32">
              <a:extLst>
                <a:ext uri="{FF2B5EF4-FFF2-40B4-BE49-F238E27FC236}">
                  <a16:creationId xmlns:a16="http://schemas.microsoft.com/office/drawing/2014/main" xmlns="" id="{8834A687-2D89-4A90-AD98-FAF873A846A8}"/>
                </a:ext>
              </a:extLst>
            </p:cNvPr>
            <p:cNvSpPr/>
            <p:nvPr/>
          </p:nvSpPr>
          <p:spPr>
            <a:xfrm>
              <a:off x="5112643" y="4090139"/>
              <a:ext cx="117970" cy="154739"/>
            </a:xfrm>
            <a:custGeom>
              <a:avLst/>
              <a:gdLst/>
              <a:ahLst/>
              <a:cxnLst/>
              <a:rect l="l" t="t" r="r" b="b"/>
              <a:pathLst>
                <a:path w="1293" h="1696" extrusionOk="0">
                  <a:moveTo>
                    <a:pt x="299" y="1"/>
                  </a:moveTo>
                  <a:cubicBezTo>
                    <a:pt x="218" y="1"/>
                    <a:pt x="150" y="18"/>
                    <a:pt x="107" y="59"/>
                  </a:cubicBezTo>
                  <a:cubicBezTo>
                    <a:pt x="27" y="139"/>
                    <a:pt x="0" y="1611"/>
                    <a:pt x="589" y="1692"/>
                  </a:cubicBezTo>
                  <a:cubicBezTo>
                    <a:pt x="607" y="1694"/>
                    <a:pt x="625" y="1695"/>
                    <a:pt x="643" y="1695"/>
                  </a:cubicBezTo>
                  <a:cubicBezTo>
                    <a:pt x="1177" y="1695"/>
                    <a:pt x="1292" y="539"/>
                    <a:pt x="1249" y="470"/>
                  </a:cubicBezTo>
                  <a:cubicBezTo>
                    <a:pt x="1129" y="257"/>
                    <a:pt x="611" y="1"/>
                    <a:pt x="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87" name="Google Shape;1369;p32">
            <a:extLst>
              <a:ext uri="{FF2B5EF4-FFF2-40B4-BE49-F238E27FC236}">
                <a16:creationId xmlns:a16="http://schemas.microsoft.com/office/drawing/2014/main" xmlns="" id="{E9C58772-A139-41C6-89DB-40DEC8BD7B4C}"/>
              </a:ext>
            </a:extLst>
          </p:cNvPr>
          <p:cNvGrpSpPr/>
          <p:nvPr/>
        </p:nvGrpSpPr>
        <p:grpSpPr>
          <a:xfrm>
            <a:off x="8281866" y="3324788"/>
            <a:ext cx="2792848" cy="3397024"/>
            <a:chOff x="6778424" y="2225808"/>
            <a:chExt cx="2099831" cy="2547768"/>
          </a:xfrm>
        </p:grpSpPr>
        <p:sp>
          <p:nvSpPr>
            <p:cNvPr id="188" name="Google Shape;1370;p32">
              <a:extLst>
                <a:ext uri="{FF2B5EF4-FFF2-40B4-BE49-F238E27FC236}">
                  <a16:creationId xmlns:a16="http://schemas.microsoft.com/office/drawing/2014/main" xmlns="" id="{3996E1B4-0020-4A33-9634-80E06182863D}"/>
                </a:ext>
              </a:extLst>
            </p:cNvPr>
            <p:cNvSpPr/>
            <p:nvPr/>
          </p:nvSpPr>
          <p:spPr>
            <a:xfrm>
              <a:off x="7006575" y="4639200"/>
              <a:ext cx="1643508" cy="134376"/>
            </a:xfrm>
            <a:custGeom>
              <a:avLst/>
              <a:gdLst/>
              <a:ahLst/>
              <a:cxnLst/>
              <a:rect l="l" t="t" r="r" b="b"/>
              <a:pathLst>
                <a:path w="14738" h="1205" extrusionOk="0">
                  <a:moveTo>
                    <a:pt x="7369" y="0"/>
                  </a:moveTo>
                  <a:cubicBezTo>
                    <a:pt x="3301" y="0"/>
                    <a:pt x="0" y="268"/>
                    <a:pt x="0" y="598"/>
                  </a:cubicBezTo>
                  <a:cubicBezTo>
                    <a:pt x="0" y="937"/>
                    <a:pt x="3301" y="1204"/>
                    <a:pt x="7369" y="1204"/>
                  </a:cubicBezTo>
                  <a:cubicBezTo>
                    <a:pt x="11437" y="1204"/>
                    <a:pt x="14738" y="937"/>
                    <a:pt x="14738" y="598"/>
                  </a:cubicBezTo>
                  <a:cubicBezTo>
                    <a:pt x="14738" y="268"/>
                    <a:pt x="11437" y="0"/>
                    <a:pt x="7369" y="0"/>
                  </a:cubicBezTo>
                  <a:close/>
                </a:path>
              </a:pathLst>
            </a:custGeom>
            <a:solidFill>
              <a:srgbClr val="7F3DEC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9" name="Google Shape;1371;p32">
              <a:extLst>
                <a:ext uri="{FF2B5EF4-FFF2-40B4-BE49-F238E27FC236}">
                  <a16:creationId xmlns:a16="http://schemas.microsoft.com/office/drawing/2014/main" xmlns="" id="{DC9437E5-67B1-49B1-BA18-218A39E9D29A}"/>
                </a:ext>
              </a:extLst>
            </p:cNvPr>
            <p:cNvSpPr/>
            <p:nvPr/>
          </p:nvSpPr>
          <p:spPr>
            <a:xfrm>
              <a:off x="8172905" y="2395050"/>
              <a:ext cx="410443" cy="327468"/>
            </a:xfrm>
            <a:custGeom>
              <a:avLst/>
              <a:gdLst/>
              <a:ahLst/>
              <a:cxnLst/>
              <a:rect l="l" t="t" r="r" b="b"/>
              <a:pathLst>
                <a:path w="3240" h="2585" extrusionOk="0">
                  <a:moveTo>
                    <a:pt x="2287" y="0"/>
                  </a:moveTo>
                  <a:cubicBezTo>
                    <a:pt x="1974" y="0"/>
                    <a:pt x="1603" y="125"/>
                    <a:pt x="1250" y="290"/>
                  </a:cubicBezTo>
                  <a:cubicBezTo>
                    <a:pt x="590" y="602"/>
                    <a:pt x="1" y="1048"/>
                    <a:pt x="1" y="1048"/>
                  </a:cubicBezTo>
                  <a:cubicBezTo>
                    <a:pt x="1" y="1048"/>
                    <a:pt x="795" y="2520"/>
                    <a:pt x="1401" y="2583"/>
                  </a:cubicBezTo>
                  <a:cubicBezTo>
                    <a:pt x="1416" y="2584"/>
                    <a:pt x="1431" y="2585"/>
                    <a:pt x="1446" y="2585"/>
                  </a:cubicBezTo>
                  <a:cubicBezTo>
                    <a:pt x="1727" y="2585"/>
                    <a:pt x="2170" y="2358"/>
                    <a:pt x="2517" y="2003"/>
                  </a:cubicBezTo>
                  <a:cubicBezTo>
                    <a:pt x="2945" y="1574"/>
                    <a:pt x="3239" y="959"/>
                    <a:pt x="2936" y="361"/>
                  </a:cubicBezTo>
                  <a:cubicBezTo>
                    <a:pt x="2801" y="100"/>
                    <a:pt x="2567" y="0"/>
                    <a:pt x="22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0" name="Google Shape;1372;p32">
              <a:extLst>
                <a:ext uri="{FF2B5EF4-FFF2-40B4-BE49-F238E27FC236}">
                  <a16:creationId xmlns:a16="http://schemas.microsoft.com/office/drawing/2014/main" xmlns="" id="{32B6BF12-535B-4961-88B5-FD11BADFC982}"/>
                </a:ext>
              </a:extLst>
            </p:cNvPr>
            <p:cNvSpPr/>
            <p:nvPr/>
          </p:nvSpPr>
          <p:spPr>
            <a:xfrm>
              <a:off x="8185319" y="2471057"/>
              <a:ext cx="330128" cy="207122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1847" y="0"/>
                  </a:moveTo>
                  <a:cubicBezTo>
                    <a:pt x="1185" y="0"/>
                    <a:pt x="1" y="832"/>
                    <a:pt x="1" y="832"/>
                  </a:cubicBezTo>
                  <a:lnTo>
                    <a:pt x="429" y="1635"/>
                  </a:lnTo>
                  <a:cubicBezTo>
                    <a:pt x="429" y="1635"/>
                    <a:pt x="2606" y="796"/>
                    <a:pt x="2213" y="172"/>
                  </a:cubicBezTo>
                  <a:cubicBezTo>
                    <a:pt x="2138" y="49"/>
                    <a:pt x="2008" y="0"/>
                    <a:pt x="1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1" name="Google Shape;1373;p32">
              <a:extLst>
                <a:ext uri="{FF2B5EF4-FFF2-40B4-BE49-F238E27FC236}">
                  <a16:creationId xmlns:a16="http://schemas.microsoft.com/office/drawing/2014/main" xmlns="" id="{C7CFAA7A-5C36-4073-BCB6-6C545576268F}"/>
                </a:ext>
              </a:extLst>
            </p:cNvPr>
            <p:cNvSpPr/>
            <p:nvPr/>
          </p:nvSpPr>
          <p:spPr>
            <a:xfrm>
              <a:off x="8172905" y="2431660"/>
              <a:ext cx="318854" cy="290857"/>
            </a:xfrm>
            <a:custGeom>
              <a:avLst/>
              <a:gdLst/>
              <a:ahLst/>
              <a:cxnLst/>
              <a:rect l="l" t="t" r="r" b="b"/>
              <a:pathLst>
                <a:path w="2517" h="2296" extrusionOk="0">
                  <a:moveTo>
                    <a:pt x="1250" y="1"/>
                  </a:moveTo>
                  <a:cubicBezTo>
                    <a:pt x="590" y="313"/>
                    <a:pt x="1" y="759"/>
                    <a:pt x="1" y="759"/>
                  </a:cubicBezTo>
                  <a:cubicBezTo>
                    <a:pt x="1" y="759"/>
                    <a:pt x="795" y="2231"/>
                    <a:pt x="1401" y="2294"/>
                  </a:cubicBezTo>
                  <a:cubicBezTo>
                    <a:pt x="1416" y="2295"/>
                    <a:pt x="1431" y="2296"/>
                    <a:pt x="1446" y="2296"/>
                  </a:cubicBezTo>
                  <a:cubicBezTo>
                    <a:pt x="1727" y="2296"/>
                    <a:pt x="2170" y="2069"/>
                    <a:pt x="2517" y="1714"/>
                  </a:cubicBezTo>
                  <a:cubicBezTo>
                    <a:pt x="2240" y="1161"/>
                    <a:pt x="1642" y="447"/>
                    <a:pt x="1250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2" name="Google Shape;1374;p32">
              <a:extLst>
                <a:ext uri="{FF2B5EF4-FFF2-40B4-BE49-F238E27FC236}">
                  <a16:creationId xmlns:a16="http://schemas.microsoft.com/office/drawing/2014/main" xmlns="" id="{59E92D07-FE19-4832-B9D7-3ABED44191E8}"/>
                </a:ext>
              </a:extLst>
            </p:cNvPr>
            <p:cNvSpPr/>
            <p:nvPr/>
          </p:nvSpPr>
          <p:spPr>
            <a:xfrm>
              <a:off x="7133251" y="2395050"/>
              <a:ext cx="410317" cy="327468"/>
            </a:xfrm>
            <a:custGeom>
              <a:avLst/>
              <a:gdLst/>
              <a:ahLst/>
              <a:cxnLst/>
              <a:rect l="l" t="t" r="r" b="b"/>
              <a:pathLst>
                <a:path w="3239" h="2585" extrusionOk="0">
                  <a:moveTo>
                    <a:pt x="953" y="0"/>
                  </a:moveTo>
                  <a:cubicBezTo>
                    <a:pt x="673" y="0"/>
                    <a:pt x="439" y="100"/>
                    <a:pt x="304" y="361"/>
                  </a:cubicBezTo>
                  <a:cubicBezTo>
                    <a:pt x="0" y="959"/>
                    <a:pt x="295" y="1574"/>
                    <a:pt x="723" y="2003"/>
                  </a:cubicBezTo>
                  <a:cubicBezTo>
                    <a:pt x="1070" y="2358"/>
                    <a:pt x="1512" y="2585"/>
                    <a:pt x="1793" y="2585"/>
                  </a:cubicBezTo>
                  <a:cubicBezTo>
                    <a:pt x="1809" y="2585"/>
                    <a:pt x="1824" y="2584"/>
                    <a:pt x="1838" y="2583"/>
                  </a:cubicBezTo>
                  <a:cubicBezTo>
                    <a:pt x="2445" y="2520"/>
                    <a:pt x="3239" y="1048"/>
                    <a:pt x="3239" y="1048"/>
                  </a:cubicBezTo>
                  <a:cubicBezTo>
                    <a:pt x="3239" y="1048"/>
                    <a:pt x="2650" y="602"/>
                    <a:pt x="1990" y="290"/>
                  </a:cubicBezTo>
                  <a:cubicBezTo>
                    <a:pt x="1637" y="125"/>
                    <a:pt x="1266" y="0"/>
                    <a:pt x="9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3" name="Google Shape;1375;p32">
              <a:extLst>
                <a:ext uri="{FF2B5EF4-FFF2-40B4-BE49-F238E27FC236}">
                  <a16:creationId xmlns:a16="http://schemas.microsoft.com/office/drawing/2014/main" xmlns="" id="{A9D751BE-FEC4-4847-BE50-5062555E1C26}"/>
                </a:ext>
              </a:extLst>
            </p:cNvPr>
            <p:cNvSpPr/>
            <p:nvPr/>
          </p:nvSpPr>
          <p:spPr>
            <a:xfrm>
              <a:off x="7201024" y="2471057"/>
              <a:ext cx="330128" cy="207122"/>
            </a:xfrm>
            <a:custGeom>
              <a:avLst/>
              <a:gdLst/>
              <a:ahLst/>
              <a:cxnLst/>
              <a:rect l="l" t="t" r="r" b="b"/>
              <a:pathLst>
                <a:path w="2606" h="1635" extrusionOk="0">
                  <a:moveTo>
                    <a:pt x="760" y="0"/>
                  </a:moveTo>
                  <a:cubicBezTo>
                    <a:pt x="599" y="0"/>
                    <a:pt x="468" y="49"/>
                    <a:pt x="393" y="172"/>
                  </a:cubicBezTo>
                  <a:cubicBezTo>
                    <a:pt x="1" y="796"/>
                    <a:pt x="2177" y="1635"/>
                    <a:pt x="2177" y="1635"/>
                  </a:cubicBezTo>
                  <a:lnTo>
                    <a:pt x="2606" y="832"/>
                  </a:lnTo>
                  <a:cubicBezTo>
                    <a:pt x="2606" y="832"/>
                    <a:pt x="1422" y="0"/>
                    <a:pt x="7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4" name="Google Shape;1376;p32">
              <a:extLst>
                <a:ext uri="{FF2B5EF4-FFF2-40B4-BE49-F238E27FC236}">
                  <a16:creationId xmlns:a16="http://schemas.microsoft.com/office/drawing/2014/main" xmlns="" id="{B912E8E1-6AF6-4143-B606-9E18C1549544}"/>
                </a:ext>
              </a:extLst>
            </p:cNvPr>
            <p:cNvSpPr/>
            <p:nvPr/>
          </p:nvSpPr>
          <p:spPr>
            <a:xfrm>
              <a:off x="7224840" y="2431660"/>
              <a:ext cx="318727" cy="290857"/>
            </a:xfrm>
            <a:custGeom>
              <a:avLst/>
              <a:gdLst/>
              <a:ahLst/>
              <a:cxnLst/>
              <a:rect l="l" t="t" r="r" b="b"/>
              <a:pathLst>
                <a:path w="2516" h="2296" extrusionOk="0">
                  <a:moveTo>
                    <a:pt x="1267" y="1"/>
                  </a:moveTo>
                  <a:cubicBezTo>
                    <a:pt x="874" y="447"/>
                    <a:pt x="277" y="1161"/>
                    <a:pt x="0" y="1714"/>
                  </a:cubicBezTo>
                  <a:cubicBezTo>
                    <a:pt x="347" y="2069"/>
                    <a:pt x="789" y="2296"/>
                    <a:pt x="1070" y="2296"/>
                  </a:cubicBezTo>
                  <a:cubicBezTo>
                    <a:pt x="1086" y="2296"/>
                    <a:pt x="1101" y="2295"/>
                    <a:pt x="1115" y="2294"/>
                  </a:cubicBezTo>
                  <a:cubicBezTo>
                    <a:pt x="1722" y="2231"/>
                    <a:pt x="2516" y="759"/>
                    <a:pt x="2516" y="759"/>
                  </a:cubicBezTo>
                  <a:cubicBezTo>
                    <a:pt x="2516" y="759"/>
                    <a:pt x="1927" y="313"/>
                    <a:pt x="1267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" name="Google Shape;1377;p32">
              <a:extLst>
                <a:ext uri="{FF2B5EF4-FFF2-40B4-BE49-F238E27FC236}">
                  <a16:creationId xmlns:a16="http://schemas.microsoft.com/office/drawing/2014/main" xmlns="" id="{032BBC60-A191-4FFB-813B-8729D6380B01}"/>
                </a:ext>
              </a:extLst>
            </p:cNvPr>
            <p:cNvSpPr/>
            <p:nvPr/>
          </p:nvSpPr>
          <p:spPr>
            <a:xfrm>
              <a:off x="8678100" y="3777745"/>
              <a:ext cx="200154" cy="279329"/>
            </a:xfrm>
            <a:custGeom>
              <a:avLst/>
              <a:gdLst/>
              <a:ahLst/>
              <a:cxnLst/>
              <a:rect l="l" t="t" r="r" b="b"/>
              <a:pathLst>
                <a:path w="1580" h="2205" extrusionOk="0">
                  <a:moveTo>
                    <a:pt x="926" y="0"/>
                  </a:moveTo>
                  <a:cubicBezTo>
                    <a:pt x="742" y="0"/>
                    <a:pt x="569" y="121"/>
                    <a:pt x="429" y="267"/>
                  </a:cubicBezTo>
                  <a:cubicBezTo>
                    <a:pt x="224" y="473"/>
                    <a:pt x="90" y="731"/>
                    <a:pt x="90" y="731"/>
                  </a:cubicBezTo>
                  <a:lnTo>
                    <a:pt x="1" y="1837"/>
                  </a:lnTo>
                  <a:cubicBezTo>
                    <a:pt x="1" y="1837"/>
                    <a:pt x="149" y="2204"/>
                    <a:pt x="702" y="2204"/>
                  </a:cubicBezTo>
                  <a:cubicBezTo>
                    <a:pt x="771" y="2204"/>
                    <a:pt x="846" y="2198"/>
                    <a:pt x="928" y="2185"/>
                  </a:cubicBezTo>
                  <a:cubicBezTo>
                    <a:pt x="1294" y="2132"/>
                    <a:pt x="1499" y="1704"/>
                    <a:pt x="1535" y="1249"/>
                  </a:cubicBezTo>
                  <a:cubicBezTo>
                    <a:pt x="1580" y="785"/>
                    <a:pt x="1455" y="285"/>
                    <a:pt x="1187" y="89"/>
                  </a:cubicBezTo>
                  <a:cubicBezTo>
                    <a:pt x="1099" y="27"/>
                    <a:pt x="1011" y="0"/>
                    <a:pt x="926" y="0"/>
                  </a:cubicBezTo>
                  <a:close/>
                </a:path>
              </a:pathLst>
            </a:custGeom>
            <a:solidFill>
              <a:srgbClr val="AD5E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" name="Google Shape;1378;p32">
              <a:extLst>
                <a:ext uri="{FF2B5EF4-FFF2-40B4-BE49-F238E27FC236}">
                  <a16:creationId xmlns:a16="http://schemas.microsoft.com/office/drawing/2014/main" xmlns="" id="{4488E2C3-4BED-484E-8227-BD46EB6578B9}"/>
                </a:ext>
              </a:extLst>
            </p:cNvPr>
            <p:cNvSpPr/>
            <p:nvPr/>
          </p:nvSpPr>
          <p:spPr>
            <a:xfrm>
              <a:off x="8678100" y="3811568"/>
              <a:ext cx="194454" cy="245506"/>
            </a:xfrm>
            <a:custGeom>
              <a:avLst/>
              <a:gdLst/>
              <a:ahLst/>
              <a:cxnLst/>
              <a:rect l="l" t="t" r="r" b="b"/>
              <a:pathLst>
                <a:path w="1535" h="1938" extrusionOk="0">
                  <a:moveTo>
                    <a:pt x="429" y="0"/>
                  </a:moveTo>
                  <a:cubicBezTo>
                    <a:pt x="224" y="206"/>
                    <a:pt x="90" y="464"/>
                    <a:pt x="90" y="464"/>
                  </a:cubicBezTo>
                  <a:lnTo>
                    <a:pt x="1" y="1570"/>
                  </a:lnTo>
                  <a:cubicBezTo>
                    <a:pt x="1" y="1570"/>
                    <a:pt x="149" y="1937"/>
                    <a:pt x="702" y="1937"/>
                  </a:cubicBezTo>
                  <a:cubicBezTo>
                    <a:pt x="771" y="1937"/>
                    <a:pt x="846" y="1931"/>
                    <a:pt x="928" y="1918"/>
                  </a:cubicBezTo>
                  <a:cubicBezTo>
                    <a:pt x="1294" y="1865"/>
                    <a:pt x="1499" y="1437"/>
                    <a:pt x="1535" y="982"/>
                  </a:cubicBezTo>
                  <a:lnTo>
                    <a:pt x="1535" y="982"/>
                  </a:lnTo>
                  <a:cubicBezTo>
                    <a:pt x="1419" y="1019"/>
                    <a:pt x="1314" y="1036"/>
                    <a:pt x="1221" y="1036"/>
                  </a:cubicBezTo>
                  <a:cubicBezTo>
                    <a:pt x="640" y="1036"/>
                    <a:pt x="475" y="392"/>
                    <a:pt x="429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7" name="Google Shape;1379;p32">
              <a:extLst>
                <a:ext uri="{FF2B5EF4-FFF2-40B4-BE49-F238E27FC236}">
                  <a16:creationId xmlns:a16="http://schemas.microsoft.com/office/drawing/2014/main" xmlns="" id="{53B4BE9B-D5AB-445F-9A04-510E87DD003E}"/>
                </a:ext>
              </a:extLst>
            </p:cNvPr>
            <p:cNvSpPr/>
            <p:nvPr/>
          </p:nvSpPr>
          <p:spPr>
            <a:xfrm>
              <a:off x="7081313" y="4013873"/>
              <a:ext cx="806952" cy="707634"/>
            </a:xfrm>
            <a:custGeom>
              <a:avLst/>
              <a:gdLst/>
              <a:ahLst/>
              <a:cxnLst/>
              <a:rect l="l" t="t" r="r" b="b"/>
              <a:pathLst>
                <a:path w="6370" h="5586" extrusionOk="0">
                  <a:moveTo>
                    <a:pt x="562" y="0"/>
                  </a:moveTo>
                  <a:cubicBezTo>
                    <a:pt x="321" y="518"/>
                    <a:pt x="152" y="1124"/>
                    <a:pt x="179" y="1722"/>
                  </a:cubicBezTo>
                  <a:cubicBezTo>
                    <a:pt x="214" y="2525"/>
                    <a:pt x="410" y="3301"/>
                    <a:pt x="607" y="3908"/>
                  </a:cubicBezTo>
                  <a:cubicBezTo>
                    <a:pt x="848" y="4630"/>
                    <a:pt x="1088" y="5112"/>
                    <a:pt x="1088" y="5112"/>
                  </a:cubicBezTo>
                  <a:cubicBezTo>
                    <a:pt x="1088" y="5112"/>
                    <a:pt x="0" y="5183"/>
                    <a:pt x="161" y="5478"/>
                  </a:cubicBezTo>
                  <a:cubicBezTo>
                    <a:pt x="201" y="5556"/>
                    <a:pt x="608" y="5586"/>
                    <a:pt x="1188" y="5586"/>
                  </a:cubicBezTo>
                  <a:cubicBezTo>
                    <a:pt x="2777" y="5586"/>
                    <a:pt x="5664" y="5363"/>
                    <a:pt x="5834" y="5317"/>
                  </a:cubicBezTo>
                  <a:cubicBezTo>
                    <a:pt x="5870" y="5308"/>
                    <a:pt x="5915" y="5210"/>
                    <a:pt x="5968" y="5050"/>
                  </a:cubicBezTo>
                  <a:cubicBezTo>
                    <a:pt x="6156" y="4372"/>
                    <a:pt x="6370" y="2552"/>
                    <a:pt x="6343" y="1035"/>
                  </a:cubicBezTo>
                  <a:lnTo>
                    <a:pt x="5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8" name="Google Shape;1380;p32">
              <a:extLst>
                <a:ext uri="{FF2B5EF4-FFF2-40B4-BE49-F238E27FC236}">
                  <a16:creationId xmlns:a16="http://schemas.microsoft.com/office/drawing/2014/main" xmlns="" id="{6AC032B3-3558-47C7-9D61-19AC2A2B9C10}"/>
                </a:ext>
              </a:extLst>
            </p:cNvPr>
            <p:cNvSpPr/>
            <p:nvPr/>
          </p:nvSpPr>
          <p:spPr>
            <a:xfrm>
              <a:off x="7100441" y="4013873"/>
              <a:ext cx="787823" cy="640747"/>
            </a:xfrm>
            <a:custGeom>
              <a:avLst/>
              <a:gdLst/>
              <a:ahLst/>
              <a:cxnLst/>
              <a:rect l="l" t="t" r="r" b="b"/>
              <a:pathLst>
                <a:path w="6219" h="5058" extrusionOk="0">
                  <a:moveTo>
                    <a:pt x="411" y="0"/>
                  </a:moveTo>
                  <a:cubicBezTo>
                    <a:pt x="170" y="518"/>
                    <a:pt x="1" y="1124"/>
                    <a:pt x="28" y="1722"/>
                  </a:cubicBezTo>
                  <a:cubicBezTo>
                    <a:pt x="63" y="2525"/>
                    <a:pt x="259" y="3301"/>
                    <a:pt x="456" y="3908"/>
                  </a:cubicBezTo>
                  <a:cubicBezTo>
                    <a:pt x="1263" y="4395"/>
                    <a:pt x="2846" y="5057"/>
                    <a:pt x="5348" y="5057"/>
                  </a:cubicBezTo>
                  <a:cubicBezTo>
                    <a:pt x="5501" y="5057"/>
                    <a:pt x="5657" y="5055"/>
                    <a:pt x="5817" y="5050"/>
                  </a:cubicBezTo>
                  <a:cubicBezTo>
                    <a:pt x="6005" y="4372"/>
                    <a:pt x="6219" y="2552"/>
                    <a:pt x="6192" y="1035"/>
                  </a:cubicBezTo>
                  <a:lnTo>
                    <a:pt x="411" y="0"/>
                  </a:ln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9" name="Google Shape;1381;p32">
              <a:extLst>
                <a:ext uri="{FF2B5EF4-FFF2-40B4-BE49-F238E27FC236}">
                  <a16:creationId xmlns:a16="http://schemas.microsoft.com/office/drawing/2014/main" xmlns="" id="{267E2069-7D5B-45D6-BDC0-B4DA8043A3B6}"/>
                </a:ext>
              </a:extLst>
            </p:cNvPr>
            <p:cNvSpPr/>
            <p:nvPr/>
          </p:nvSpPr>
          <p:spPr>
            <a:xfrm>
              <a:off x="6778424" y="3141439"/>
              <a:ext cx="337982" cy="708648"/>
            </a:xfrm>
            <a:custGeom>
              <a:avLst/>
              <a:gdLst/>
              <a:ahLst/>
              <a:cxnLst/>
              <a:rect l="l" t="t" r="r" b="b"/>
              <a:pathLst>
                <a:path w="2668" h="5594" extrusionOk="0">
                  <a:moveTo>
                    <a:pt x="2668" y="0"/>
                  </a:moveTo>
                  <a:cubicBezTo>
                    <a:pt x="2632" y="18"/>
                    <a:pt x="2150" y="428"/>
                    <a:pt x="1615" y="1044"/>
                  </a:cubicBezTo>
                  <a:cubicBezTo>
                    <a:pt x="1062" y="1677"/>
                    <a:pt x="464" y="2516"/>
                    <a:pt x="232" y="3363"/>
                  </a:cubicBezTo>
                  <a:cubicBezTo>
                    <a:pt x="0" y="4220"/>
                    <a:pt x="321" y="4782"/>
                    <a:pt x="687" y="5130"/>
                  </a:cubicBezTo>
                  <a:cubicBezTo>
                    <a:pt x="1026" y="5460"/>
                    <a:pt x="1419" y="5594"/>
                    <a:pt x="1419" y="5594"/>
                  </a:cubicBezTo>
                  <a:lnTo>
                    <a:pt x="26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0" name="Google Shape;1382;p32">
              <a:extLst>
                <a:ext uri="{FF2B5EF4-FFF2-40B4-BE49-F238E27FC236}">
                  <a16:creationId xmlns:a16="http://schemas.microsoft.com/office/drawing/2014/main" xmlns="" id="{A7F7CBBD-51CE-47A6-827A-1FE81F6D3D0A}"/>
                </a:ext>
              </a:extLst>
            </p:cNvPr>
            <p:cNvSpPr/>
            <p:nvPr/>
          </p:nvSpPr>
          <p:spPr>
            <a:xfrm>
              <a:off x="6865452" y="3141439"/>
              <a:ext cx="250953" cy="708648"/>
            </a:xfrm>
            <a:custGeom>
              <a:avLst/>
              <a:gdLst/>
              <a:ahLst/>
              <a:cxnLst/>
              <a:rect l="l" t="t" r="r" b="b"/>
              <a:pathLst>
                <a:path w="1981" h="5594" extrusionOk="0">
                  <a:moveTo>
                    <a:pt x="1981" y="0"/>
                  </a:moveTo>
                  <a:cubicBezTo>
                    <a:pt x="1945" y="18"/>
                    <a:pt x="1463" y="428"/>
                    <a:pt x="928" y="1044"/>
                  </a:cubicBezTo>
                  <a:cubicBezTo>
                    <a:pt x="571" y="2043"/>
                    <a:pt x="54" y="3738"/>
                    <a:pt x="0" y="5130"/>
                  </a:cubicBezTo>
                  <a:cubicBezTo>
                    <a:pt x="339" y="5460"/>
                    <a:pt x="732" y="5594"/>
                    <a:pt x="732" y="5594"/>
                  </a:cubicBezTo>
                  <a:lnTo>
                    <a:pt x="1981" y="0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1" name="Google Shape;1383;p32">
              <a:extLst>
                <a:ext uri="{FF2B5EF4-FFF2-40B4-BE49-F238E27FC236}">
                  <a16:creationId xmlns:a16="http://schemas.microsoft.com/office/drawing/2014/main" xmlns="" id="{44214F9C-A45E-4089-81B2-144A2D0A4485}"/>
                </a:ext>
              </a:extLst>
            </p:cNvPr>
            <p:cNvSpPr/>
            <p:nvPr/>
          </p:nvSpPr>
          <p:spPr>
            <a:xfrm>
              <a:off x="6799832" y="2225808"/>
              <a:ext cx="1949605" cy="2399319"/>
            </a:xfrm>
            <a:custGeom>
              <a:avLst/>
              <a:gdLst/>
              <a:ahLst/>
              <a:cxnLst/>
              <a:rect l="l" t="t" r="r" b="b"/>
              <a:pathLst>
                <a:path w="15390" h="18940" extrusionOk="0">
                  <a:moveTo>
                    <a:pt x="7488" y="1"/>
                  </a:moveTo>
                  <a:cubicBezTo>
                    <a:pt x="7338" y="1"/>
                    <a:pt x="7228" y="21"/>
                    <a:pt x="7173" y="65"/>
                  </a:cubicBezTo>
                  <a:cubicBezTo>
                    <a:pt x="6834" y="350"/>
                    <a:pt x="7896" y="591"/>
                    <a:pt x="7941" y="627"/>
                  </a:cubicBezTo>
                  <a:cubicBezTo>
                    <a:pt x="7921" y="624"/>
                    <a:pt x="7757" y="592"/>
                    <a:pt x="7504" y="592"/>
                  </a:cubicBezTo>
                  <a:cubicBezTo>
                    <a:pt x="6952" y="592"/>
                    <a:pt x="5972" y="744"/>
                    <a:pt x="5121" y="1679"/>
                  </a:cubicBezTo>
                  <a:cubicBezTo>
                    <a:pt x="3855" y="3080"/>
                    <a:pt x="2383" y="7148"/>
                    <a:pt x="1758" y="9111"/>
                  </a:cubicBezTo>
                  <a:cubicBezTo>
                    <a:pt x="1134" y="11073"/>
                    <a:pt x="1" y="14829"/>
                    <a:pt x="2748" y="16988"/>
                  </a:cubicBezTo>
                  <a:cubicBezTo>
                    <a:pt x="3052" y="17229"/>
                    <a:pt x="3382" y="17443"/>
                    <a:pt x="3712" y="17630"/>
                  </a:cubicBezTo>
                  <a:cubicBezTo>
                    <a:pt x="5389" y="18558"/>
                    <a:pt x="7298" y="18826"/>
                    <a:pt x="8592" y="18897"/>
                  </a:cubicBezTo>
                  <a:cubicBezTo>
                    <a:pt x="8752" y="18906"/>
                    <a:pt x="8904" y="18915"/>
                    <a:pt x="9038" y="18924"/>
                  </a:cubicBezTo>
                  <a:cubicBezTo>
                    <a:pt x="9484" y="18933"/>
                    <a:pt x="9814" y="18933"/>
                    <a:pt x="9983" y="18933"/>
                  </a:cubicBezTo>
                  <a:lnTo>
                    <a:pt x="10064" y="18933"/>
                  </a:lnTo>
                  <a:cubicBezTo>
                    <a:pt x="10127" y="18935"/>
                    <a:pt x="10237" y="18939"/>
                    <a:pt x="10383" y="18939"/>
                  </a:cubicBezTo>
                  <a:cubicBezTo>
                    <a:pt x="11383" y="18939"/>
                    <a:pt x="14059" y="18731"/>
                    <a:pt x="14908" y="16185"/>
                  </a:cubicBezTo>
                  <a:cubicBezTo>
                    <a:pt x="15390" y="14731"/>
                    <a:pt x="15211" y="12046"/>
                    <a:pt x="14471" y="9244"/>
                  </a:cubicBezTo>
                  <a:cubicBezTo>
                    <a:pt x="13730" y="6443"/>
                    <a:pt x="13106" y="3169"/>
                    <a:pt x="11063" y="1251"/>
                  </a:cubicBezTo>
                  <a:cubicBezTo>
                    <a:pt x="10383" y="616"/>
                    <a:pt x="8320" y="1"/>
                    <a:pt x="74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" name="Google Shape;1384;p32">
              <a:extLst>
                <a:ext uri="{FF2B5EF4-FFF2-40B4-BE49-F238E27FC236}">
                  <a16:creationId xmlns:a16="http://schemas.microsoft.com/office/drawing/2014/main" xmlns="" id="{C725668F-6E2C-4A81-8DA2-3017AA6ADD83}"/>
                </a:ext>
              </a:extLst>
            </p:cNvPr>
            <p:cNvSpPr/>
            <p:nvPr/>
          </p:nvSpPr>
          <p:spPr>
            <a:xfrm>
              <a:off x="6997578" y="3456235"/>
              <a:ext cx="1108830" cy="1166849"/>
            </a:xfrm>
            <a:custGeom>
              <a:avLst/>
              <a:gdLst/>
              <a:ahLst/>
              <a:cxnLst/>
              <a:rect l="l" t="t" r="r" b="b"/>
              <a:pathLst>
                <a:path w="8753" h="9211" extrusionOk="0">
                  <a:moveTo>
                    <a:pt x="4271" y="1"/>
                  </a:moveTo>
                  <a:cubicBezTo>
                    <a:pt x="2835" y="1"/>
                    <a:pt x="1429" y="666"/>
                    <a:pt x="875" y="2136"/>
                  </a:cubicBezTo>
                  <a:cubicBezTo>
                    <a:pt x="1" y="4456"/>
                    <a:pt x="1366" y="6820"/>
                    <a:pt x="2151" y="7917"/>
                  </a:cubicBezTo>
                  <a:cubicBezTo>
                    <a:pt x="3828" y="8845"/>
                    <a:pt x="5737" y="9113"/>
                    <a:pt x="7031" y="9184"/>
                  </a:cubicBezTo>
                  <a:cubicBezTo>
                    <a:pt x="7191" y="9193"/>
                    <a:pt x="7343" y="9202"/>
                    <a:pt x="7477" y="9211"/>
                  </a:cubicBezTo>
                  <a:cubicBezTo>
                    <a:pt x="7816" y="8247"/>
                    <a:pt x="8753" y="5187"/>
                    <a:pt x="8208" y="2832"/>
                  </a:cubicBezTo>
                  <a:cubicBezTo>
                    <a:pt x="8182" y="2680"/>
                    <a:pt x="8137" y="2538"/>
                    <a:pt x="8092" y="2395"/>
                  </a:cubicBezTo>
                  <a:cubicBezTo>
                    <a:pt x="7593" y="868"/>
                    <a:pt x="5912" y="1"/>
                    <a:pt x="42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" name="Google Shape;1385;p32">
              <a:extLst>
                <a:ext uri="{FF2B5EF4-FFF2-40B4-BE49-F238E27FC236}">
                  <a16:creationId xmlns:a16="http://schemas.microsoft.com/office/drawing/2014/main" xmlns="" id="{7B3362AE-FC67-4F80-BCAD-F2FF47B10012}"/>
                </a:ext>
              </a:extLst>
            </p:cNvPr>
            <p:cNvSpPr/>
            <p:nvPr/>
          </p:nvSpPr>
          <p:spPr>
            <a:xfrm>
              <a:off x="7489219" y="2619651"/>
              <a:ext cx="527876" cy="272109"/>
            </a:xfrm>
            <a:custGeom>
              <a:avLst/>
              <a:gdLst/>
              <a:ahLst/>
              <a:cxnLst/>
              <a:rect l="l" t="t" r="r" b="b"/>
              <a:pathLst>
                <a:path w="4167" h="2148" extrusionOk="0">
                  <a:moveTo>
                    <a:pt x="1984" y="1"/>
                  </a:moveTo>
                  <a:cubicBezTo>
                    <a:pt x="528" y="1"/>
                    <a:pt x="1" y="1488"/>
                    <a:pt x="1" y="1488"/>
                  </a:cubicBezTo>
                  <a:lnTo>
                    <a:pt x="4167" y="2148"/>
                  </a:lnTo>
                  <a:cubicBezTo>
                    <a:pt x="4167" y="2148"/>
                    <a:pt x="3890" y="212"/>
                    <a:pt x="2240" y="16"/>
                  </a:cubicBezTo>
                  <a:cubicBezTo>
                    <a:pt x="2152" y="6"/>
                    <a:pt x="2066" y="1"/>
                    <a:pt x="1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" name="Google Shape;1386;p32">
              <a:extLst>
                <a:ext uri="{FF2B5EF4-FFF2-40B4-BE49-F238E27FC236}">
                  <a16:creationId xmlns:a16="http://schemas.microsoft.com/office/drawing/2014/main" xmlns="" id="{13E7DA0D-478E-45DE-903A-2FF8D2D539B3}"/>
                </a:ext>
              </a:extLst>
            </p:cNvPr>
            <p:cNvSpPr/>
            <p:nvPr/>
          </p:nvSpPr>
          <p:spPr>
            <a:xfrm>
              <a:off x="7534443" y="2540224"/>
              <a:ext cx="52065" cy="88296"/>
            </a:xfrm>
            <a:custGeom>
              <a:avLst/>
              <a:gdLst/>
              <a:ahLst/>
              <a:cxnLst/>
              <a:rect l="l" t="t" r="r" b="b"/>
              <a:pathLst>
                <a:path w="411" h="697" extrusionOk="0">
                  <a:moveTo>
                    <a:pt x="206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206" y="696"/>
                  </a:cubicBezTo>
                  <a:cubicBezTo>
                    <a:pt x="322" y="696"/>
                    <a:pt x="411" y="544"/>
                    <a:pt x="411" y="348"/>
                  </a:cubicBezTo>
                  <a:cubicBezTo>
                    <a:pt x="411" y="152"/>
                    <a:pt x="322" y="0"/>
                    <a:pt x="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5" name="Google Shape;1387;p32">
              <a:extLst>
                <a:ext uri="{FF2B5EF4-FFF2-40B4-BE49-F238E27FC236}">
                  <a16:creationId xmlns:a16="http://schemas.microsoft.com/office/drawing/2014/main" xmlns="" id="{F9FCA575-6491-4C8F-811E-6C8F894ABE76}"/>
                </a:ext>
              </a:extLst>
            </p:cNvPr>
            <p:cNvSpPr/>
            <p:nvPr/>
          </p:nvSpPr>
          <p:spPr>
            <a:xfrm>
              <a:off x="7978579" y="2540224"/>
              <a:ext cx="50925" cy="88296"/>
            </a:xfrm>
            <a:custGeom>
              <a:avLst/>
              <a:gdLst/>
              <a:ahLst/>
              <a:cxnLst/>
              <a:rect l="l" t="t" r="r" b="b"/>
              <a:pathLst>
                <a:path w="402" h="697" extrusionOk="0">
                  <a:moveTo>
                    <a:pt x="197" y="0"/>
                  </a:moveTo>
                  <a:cubicBezTo>
                    <a:pt x="90" y="0"/>
                    <a:pt x="0" y="152"/>
                    <a:pt x="0" y="348"/>
                  </a:cubicBezTo>
                  <a:cubicBezTo>
                    <a:pt x="0" y="544"/>
                    <a:pt x="90" y="696"/>
                    <a:pt x="197" y="696"/>
                  </a:cubicBezTo>
                  <a:cubicBezTo>
                    <a:pt x="313" y="696"/>
                    <a:pt x="402" y="544"/>
                    <a:pt x="402" y="348"/>
                  </a:cubicBezTo>
                  <a:cubicBezTo>
                    <a:pt x="402" y="152"/>
                    <a:pt x="313" y="0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6" name="Google Shape;1388;p32">
              <a:extLst>
                <a:ext uri="{FF2B5EF4-FFF2-40B4-BE49-F238E27FC236}">
                  <a16:creationId xmlns:a16="http://schemas.microsoft.com/office/drawing/2014/main" xmlns="" id="{E59CE00F-3B37-4072-9FEB-6C95D759BD26}"/>
                </a:ext>
              </a:extLst>
            </p:cNvPr>
            <p:cNvSpPr/>
            <p:nvPr/>
          </p:nvSpPr>
          <p:spPr>
            <a:xfrm>
              <a:off x="8057627" y="2698065"/>
              <a:ext cx="381053" cy="113505"/>
            </a:xfrm>
            <a:custGeom>
              <a:avLst/>
              <a:gdLst/>
              <a:ahLst/>
              <a:cxnLst/>
              <a:rect l="l" t="t" r="r" b="b"/>
              <a:pathLst>
                <a:path w="3008" h="896" extrusionOk="0">
                  <a:moveTo>
                    <a:pt x="2917" y="1"/>
                  </a:moveTo>
                  <a:cubicBezTo>
                    <a:pt x="2896" y="1"/>
                    <a:pt x="2873" y="8"/>
                    <a:pt x="2856" y="21"/>
                  </a:cubicBezTo>
                  <a:lnTo>
                    <a:pt x="37" y="761"/>
                  </a:lnTo>
                  <a:cubicBezTo>
                    <a:pt x="1" y="788"/>
                    <a:pt x="1" y="833"/>
                    <a:pt x="28" y="869"/>
                  </a:cubicBezTo>
                  <a:cubicBezTo>
                    <a:pt x="46" y="886"/>
                    <a:pt x="72" y="895"/>
                    <a:pt x="90" y="895"/>
                  </a:cubicBezTo>
                  <a:cubicBezTo>
                    <a:pt x="117" y="895"/>
                    <a:pt x="135" y="886"/>
                    <a:pt x="153" y="869"/>
                  </a:cubicBezTo>
                  <a:lnTo>
                    <a:pt x="2972" y="137"/>
                  </a:lnTo>
                  <a:cubicBezTo>
                    <a:pt x="3007" y="101"/>
                    <a:pt x="3007" y="57"/>
                    <a:pt x="2972" y="21"/>
                  </a:cubicBezTo>
                  <a:cubicBezTo>
                    <a:pt x="2958" y="8"/>
                    <a:pt x="2938" y="1"/>
                    <a:pt x="29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" name="Google Shape;1389;p32">
              <a:extLst>
                <a:ext uri="{FF2B5EF4-FFF2-40B4-BE49-F238E27FC236}">
                  <a16:creationId xmlns:a16="http://schemas.microsoft.com/office/drawing/2014/main" xmlns="" id="{36FCB5E2-DC70-4D76-B891-61D1DF813455}"/>
                </a:ext>
              </a:extLst>
            </p:cNvPr>
            <p:cNvSpPr/>
            <p:nvPr/>
          </p:nvSpPr>
          <p:spPr>
            <a:xfrm>
              <a:off x="8119826" y="3023628"/>
              <a:ext cx="443127" cy="228657"/>
            </a:xfrm>
            <a:custGeom>
              <a:avLst/>
              <a:gdLst/>
              <a:ahLst/>
              <a:cxnLst/>
              <a:rect l="l" t="t" r="r" b="b"/>
              <a:pathLst>
                <a:path w="3498" h="1805" extrusionOk="0">
                  <a:moveTo>
                    <a:pt x="3408" y="0"/>
                  </a:moveTo>
                  <a:cubicBezTo>
                    <a:pt x="3386" y="0"/>
                    <a:pt x="3364" y="7"/>
                    <a:pt x="3346" y="20"/>
                  </a:cubicBezTo>
                  <a:lnTo>
                    <a:pt x="45" y="1671"/>
                  </a:lnTo>
                  <a:cubicBezTo>
                    <a:pt x="9" y="1697"/>
                    <a:pt x="1" y="1742"/>
                    <a:pt x="36" y="1778"/>
                  </a:cubicBezTo>
                  <a:cubicBezTo>
                    <a:pt x="54" y="1796"/>
                    <a:pt x="81" y="1804"/>
                    <a:pt x="99" y="1804"/>
                  </a:cubicBezTo>
                  <a:cubicBezTo>
                    <a:pt x="125" y="1804"/>
                    <a:pt x="143" y="1796"/>
                    <a:pt x="161" y="1778"/>
                  </a:cubicBezTo>
                  <a:lnTo>
                    <a:pt x="3462" y="136"/>
                  </a:lnTo>
                  <a:cubicBezTo>
                    <a:pt x="3498" y="101"/>
                    <a:pt x="3498" y="56"/>
                    <a:pt x="3471" y="20"/>
                  </a:cubicBezTo>
                  <a:cubicBezTo>
                    <a:pt x="3453" y="7"/>
                    <a:pt x="3431" y="0"/>
                    <a:pt x="34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" name="Google Shape;1390;p32">
              <a:extLst>
                <a:ext uri="{FF2B5EF4-FFF2-40B4-BE49-F238E27FC236}">
                  <a16:creationId xmlns:a16="http://schemas.microsoft.com/office/drawing/2014/main" xmlns="" id="{56B40B74-AF2E-4B28-A3C4-84D1F7B4EE72}"/>
                </a:ext>
              </a:extLst>
            </p:cNvPr>
            <p:cNvSpPr/>
            <p:nvPr/>
          </p:nvSpPr>
          <p:spPr>
            <a:xfrm>
              <a:off x="7283492" y="2673489"/>
              <a:ext cx="185586" cy="63467"/>
            </a:xfrm>
            <a:custGeom>
              <a:avLst/>
              <a:gdLst/>
              <a:ahLst/>
              <a:cxnLst/>
              <a:rect l="l" t="t" r="r" b="b"/>
              <a:pathLst>
                <a:path w="1465" h="501" extrusionOk="0">
                  <a:moveTo>
                    <a:pt x="90" y="1"/>
                  </a:moveTo>
                  <a:cubicBezTo>
                    <a:pt x="68" y="1"/>
                    <a:pt x="46" y="10"/>
                    <a:pt x="28" y="28"/>
                  </a:cubicBezTo>
                  <a:cubicBezTo>
                    <a:pt x="1" y="54"/>
                    <a:pt x="1" y="108"/>
                    <a:pt x="37" y="135"/>
                  </a:cubicBezTo>
                  <a:lnTo>
                    <a:pt x="1312" y="483"/>
                  </a:lnTo>
                  <a:cubicBezTo>
                    <a:pt x="1330" y="501"/>
                    <a:pt x="1348" y="501"/>
                    <a:pt x="1375" y="501"/>
                  </a:cubicBezTo>
                  <a:cubicBezTo>
                    <a:pt x="1393" y="501"/>
                    <a:pt x="1419" y="492"/>
                    <a:pt x="1437" y="483"/>
                  </a:cubicBezTo>
                  <a:cubicBezTo>
                    <a:pt x="1464" y="447"/>
                    <a:pt x="1464" y="402"/>
                    <a:pt x="1428" y="367"/>
                  </a:cubicBezTo>
                  <a:lnTo>
                    <a:pt x="153" y="28"/>
                  </a:lnTo>
                  <a:cubicBezTo>
                    <a:pt x="135" y="10"/>
                    <a:pt x="112" y="1"/>
                    <a:pt x="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9" name="Google Shape;1391;p32">
              <a:extLst>
                <a:ext uri="{FF2B5EF4-FFF2-40B4-BE49-F238E27FC236}">
                  <a16:creationId xmlns:a16="http://schemas.microsoft.com/office/drawing/2014/main" xmlns="" id="{AF8DA31E-8429-4F81-A905-F11B0C11BEB5}"/>
                </a:ext>
              </a:extLst>
            </p:cNvPr>
            <p:cNvSpPr/>
            <p:nvPr/>
          </p:nvSpPr>
          <p:spPr>
            <a:xfrm>
              <a:off x="7118556" y="3028062"/>
              <a:ext cx="288324" cy="149609"/>
            </a:xfrm>
            <a:custGeom>
              <a:avLst/>
              <a:gdLst/>
              <a:ahLst/>
              <a:cxnLst/>
              <a:rect l="l" t="t" r="r" b="b"/>
              <a:pathLst>
                <a:path w="2276" h="1181" extrusionOk="0">
                  <a:moveTo>
                    <a:pt x="99" y="1"/>
                  </a:moveTo>
                  <a:cubicBezTo>
                    <a:pt x="76" y="1"/>
                    <a:pt x="54" y="8"/>
                    <a:pt x="36" y="21"/>
                  </a:cubicBezTo>
                  <a:cubicBezTo>
                    <a:pt x="1" y="57"/>
                    <a:pt x="9" y="101"/>
                    <a:pt x="45" y="137"/>
                  </a:cubicBezTo>
                  <a:lnTo>
                    <a:pt x="2115" y="1163"/>
                  </a:lnTo>
                  <a:cubicBezTo>
                    <a:pt x="2133" y="1181"/>
                    <a:pt x="2150" y="1181"/>
                    <a:pt x="2177" y="1181"/>
                  </a:cubicBezTo>
                  <a:cubicBezTo>
                    <a:pt x="2195" y="1181"/>
                    <a:pt x="2222" y="1172"/>
                    <a:pt x="2240" y="1154"/>
                  </a:cubicBezTo>
                  <a:cubicBezTo>
                    <a:pt x="2275" y="1127"/>
                    <a:pt x="2266" y="1074"/>
                    <a:pt x="2231" y="1047"/>
                  </a:cubicBezTo>
                  <a:lnTo>
                    <a:pt x="161" y="21"/>
                  </a:lnTo>
                  <a:cubicBezTo>
                    <a:pt x="143" y="8"/>
                    <a:pt x="121" y="1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0" name="Google Shape;1392;p32">
              <a:extLst>
                <a:ext uri="{FF2B5EF4-FFF2-40B4-BE49-F238E27FC236}">
                  <a16:creationId xmlns:a16="http://schemas.microsoft.com/office/drawing/2014/main" xmlns="" id="{BFFFE245-DE08-4C13-AECE-97CF0F45BCCB}"/>
                </a:ext>
              </a:extLst>
            </p:cNvPr>
            <p:cNvSpPr/>
            <p:nvPr/>
          </p:nvSpPr>
          <p:spPr>
            <a:xfrm>
              <a:off x="7298187" y="2699965"/>
              <a:ext cx="854583" cy="607937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629" y="3048"/>
                    <a:pt x="6549" y="2629"/>
                    <a:pt x="6460" y="2236"/>
                  </a:cubicBezTo>
                  <a:cubicBezTo>
                    <a:pt x="6451" y="2183"/>
                    <a:pt x="6442" y="2129"/>
                    <a:pt x="6433" y="2085"/>
                  </a:cubicBezTo>
                  <a:cubicBezTo>
                    <a:pt x="6380" y="1862"/>
                    <a:pt x="6335" y="1648"/>
                    <a:pt x="6290" y="1451"/>
                  </a:cubicBezTo>
                  <a:cubicBezTo>
                    <a:pt x="6272" y="1389"/>
                    <a:pt x="6255" y="1317"/>
                    <a:pt x="6237" y="1255"/>
                  </a:cubicBezTo>
                  <a:cubicBezTo>
                    <a:pt x="6165" y="943"/>
                    <a:pt x="6112" y="746"/>
                    <a:pt x="6112" y="746"/>
                  </a:cubicBezTo>
                  <a:cubicBezTo>
                    <a:pt x="5389" y="274"/>
                    <a:pt x="4488" y="86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1" name="Google Shape;1393;p32">
              <a:extLst>
                <a:ext uri="{FF2B5EF4-FFF2-40B4-BE49-F238E27FC236}">
                  <a16:creationId xmlns:a16="http://schemas.microsoft.com/office/drawing/2014/main" xmlns="" id="{8FBB4B37-70F9-4157-8153-5A0CD606DE90}"/>
                </a:ext>
              </a:extLst>
            </p:cNvPr>
            <p:cNvSpPr/>
            <p:nvPr/>
          </p:nvSpPr>
          <p:spPr>
            <a:xfrm>
              <a:off x="7395476" y="2803461"/>
              <a:ext cx="699654" cy="83229"/>
            </a:xfrm>
            <a:custGeom>
              <a:avLst/>
              <a:gdLst/>
              <a:ahLst/>
              <a:cxnLst/>
              <a:rect l="l" t="t" r="r" b="b"/>
              <a:pathLst>
                <a:path w="5523" h="657" extrusionOk="0">
                  <a:moveTo>
                    <a:pt x="80" y="1"/>
                  </a:moveTo>
                  <a:cubicBezTo>
                    <a:pt x="54" y="63"/>
                    <a:pt x="27" y="126"/>
                    <a:pt x="0" y="188"/>
                  </a:cubicBezTo>
                  <a:cubicBezTo>
                    <a:pt x="776" y="340"/>
                    <a:pt x="1784" y="492"/>
                    <a:pt x="2891" y="581"/>
                  </a:cubicBezTo>
                  <a:cubicBezTo>
                    <a:pt x="3444" y="628"/>
                    <a:pt x="4025" y="656"/>
                    <a:pt x="4620" y="656"/>
                  </a:cubicBezTo>
                  <a:cubicBezTo>
                    <a:pt x="4918" y="656"/>
                    <a:pt x="5219" y="649"/>
                    <a:pt x="5522" y="634"/>
                  </a:cubicBezTo>
                  <a:cubicBezTo>
                    <a:pt x="5504" y="572"/>
                    <a:pt x="5487" y="500"/>
                    <a:pt x="5469" y="438"/>
                  </a:cubicBezTo>
                  <a:cubicBezTo>
                    <a:pt x="5225" y="448"/>
                    <a:pt x="4982" y="452"/>
                    <a:pt x="4740" y="452"/>
                  </a:cubicBezTo>
                  <a:cubicBezTo>
                    <a:pt x="4098" y="452"/>
                    <a:pt x="3469" y="421"/>
                    <a:pt x="2873" y="376"/>
                  </a:cubicBezTo>
                  <a:cubicBezTo>
                    <a:pt x="1802" y="286"/>
                    <a:pt x="839" y="144"/>
                    <a:pt x="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2" name="Google Shape;1394;p32">
              <a:extLst>
                <a:ext uri="{FF2B5EF4-FFF2-40B4-BE49-F238E27FC236}">
                  <a16:creationId xmlns:a16="http://schemas.microsoft.com/office/drawing/2014/main" xmlns="" id="{98BCC204-D1FD-45B8-9A9F-EDFE3D1C34ED}"/>
                </a:ext>
              </a:extLst>
            </p:cNvPr>
            <p:cNvSpPr/>
            <p:nvPr/>
          </p:nvSpPr>
          <p:spPr>
            <a:xfrm>
              <a:off x="7298187" y="3097355"/>
              <a:ext cx="852303" cy="109578"/>
            </a:xfrm>
            <a:custGeom>
              <a:avLst/>
              <a:gdLst/>
              <a:ahLst/>
              <a:cxnLst/>
              <a:rect l="l" t="t" r="r" b="b"/>
              <a:pathLst>
                <a:path w="6728" h="865" extrusionOk="0">
                  <a:moveTo>
                    <a:pt x="28" y="0"/>
                  </a:moveTo>
                  <a:cubicBezTo>
                    <a:pt x="19" y="36"/>
                    <a:pt x="10" y="72"/>
                    <a:pt x="10" y="98"/>
                  </a:cubicBezTo>
                  <a:cubicBezTo>
                    <a:pt x="1" y="143"/>
                    <a:pt x="1" y="170"/>
                    <a:pt x="1" y="179"/>
                  </a:cubicBezTo>
                  <a:cubicBezTo>
                    <a:pt x="10" y="197"/>
                    <a:pt x="28" y="205"/>
                    <a:pt x="37" y="223"/>
                  </a:cubicBezTo>
                  <a:cubicBezTo>
                    <a:pt x="1361" y="704"/>
                    <a:pt x="2762" y="865"/>
                    <a:pt x="4037" y="865"/>
                  </a:cubicBezTo>
                  <a:cubicBezTo>
                    <a:pt x="4205" y="865"/>
                    <a:pt x="4370" y="862"/>
                    <a:pt x="4533" y="857"/>
                  </a:cubicBezTo>
                  <a:cubicBezTo>
                    <a:pt x="5354" y="830"/>
                    <a:pt x="6103" y="741"/>
                    <a:pt x="6727" y="643"/>
                  </a:cubicBezTo>
                  <a:cubicBezTo>
                    <a:pt x="6727" y="634"/>
                    <a:pt x="6727" y="625"/>
                    <a:pt x="6727" y="616"/>
                  </a:cubicBezTo>
                  <a:cubicBezTo>
                    <a:pt x="6719" y="553"/>
                    <a:pt x="6710" y="500"/>
                    <a:pt x="6710" y="437"/>
                  </a:cubicBezTo>
                  <a:cubicBezTo>
                    <a:pt x="5964" y="560"/>
                    <a:pt x="5029" y="666"/>
                    <a:pt x="4012" y="666"/>
                  </a:cubicBezTo>
                  <a:cubicBezTo>
                    <a:pt x="2740" y="666"/>
                    <a:pt x="1341" y="501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3" name="Google Shape;1395;p32">
              <a:extLst>
                <a:ext uri="{FF2B5EF4-FFF2-40B4-BE49-F238E27FC236}">
                  <a16:creationId xmlns:a16="http://schemas.microsoft.com/office/drawing/2014/main" xmlns="" id="{8897CFE7-C03E-43C9-99DC-493ECF96F4F9}"/>
                </a:ext>
              </a:extLst>
            </p:cNvPr>
            <p:cNvSpPr/>
            <p:nvPr/>
          </p:nvSpPr>
          <p:spPr>
            <a:xfrm>
              <a:off x="7949190" y="3058972"/>
              <a:ext cx="118826" cy="74108"/>
            </a:xfrm>
            <a:custGeom>
              <a:avLst/>
              <a:gdLst/>
              <a:ahLst/>
              <a:cxnLst/>
              <a:rect l="l" t="t" r="r" b="b"/>
              <a:pathLst>
                <a:path w="938" h="585" extrusionOk="0">
                  <a:moveTo>
                    <a:pt x="273" y="1"/>
                  </a:moveTo>
                  <a:cubicBezTo>
                    <a:pt x="247" y="1"/>
                    <a:pt x="215" y="9"/>
                    <a:pt x="179" y="27"/>
                  </a:cubicBezTo>
                  <a:cubicBezTo>
                    <a:pt x="0" y="107"/>
                    <a:pt x="286" y="446"/>
                    <a:pt x="393" y="571"/>
                  </a:cubicBezTo>
                  <a:cubicBezTo>
                    <a:pt x="402" y="580"/>
                    <a:pt x="415" y="584"/>
                    <a:pt x="430" y="584"/>
                  </a:cubicBezTo>
                  <a:cubicBezTo>
                    <a:pt x="444" y="584"/>
                    <a:pt x="460" y="580"/>
                    <a:pt x="473" y="571"/>
                  </a:cubicBezTo>
                  <a:cubicBezTo>
                    <a:pt x="589" y="464"/>
                    <a:pt x="937" y="161"/>
                    <a:pt x="768" y="45"/>
                  </a:cubicBezTo>
                  <a:cubicBezTo>
                    <a:pt x="733" y="23"/>
                    <a:pt x="700" y="14"/>
                    <a:pt x="670" y="14"/>
                  </a:cubicBezTo>
                  <a:cubicBezTo>
                    <a:pt x="523" y="14"/>
                    <a:pt x="438" y="223"/>
                    <a:pt x="438" y="223"/>
                  </a:cubicBezTo>
                  <a:cubicBezTo>
                    <a:pt x="438" y="223"/>
                    <a:pt x="419" y="1"/>
                    <a:pt x="2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4" name="Google Shape;1396;p32">
              <a:extLst>
                <a:ext uri="{FF2B5EF4-FFF2-40B4-BE49-F238E27FC236}">
                  <a16:creationId xmlns:a16="http://schemas.microsoft.com/office/drawing/2014/main" xmlns="" id="{5B41C838-AA82-46AC-A735-A8A6A567AAB1}"/>
                </a:ext>
              </a:extLst>
            </p:cNvPr>
            <p:cNvSpPr/>
            <p:nvPr/>
          </p:nvSpPr>
          <p:spPr>
            <a:xfrm>
              <a:off x="7761578" y="3057958"/>
              <a:ext cx="118826" cy="73981"/>
            </a:xfrm>
            <a:custGeom>
              <a:avLst/>
              <a:gdLst/>
              <a:ahLst/>
              <a:cxnLst/>
              <a:rect l="l" t="t" r="r" b="b"/>
              <a:pathLst>
                <a:path w="938" h="584" extrusionOk="0">
                  <a:moveTo>
                    <a:pt x="274" y="0"/>
                  </a:moveTo>
                  <a:cubicBezTo>
                    <a:pt x="247" y="0"/>
                    <a:pt x="215" y="8"/>
                    <a:pt x="179" y="26"/>
                  </a:cubicBezTo>
                  <a:cubicBezTo>
                    <a:pt x="1" y="106"/>
                    <a:pt x="295" y="445"/>
                    <a:pt x="402" y="570"/>
                  </a:cubicBezTo>
                  <a:cubicBezTo>
                    <a:pt x="411" y="579"/>
                    <a:pt x="424" y="583"/>
                    <a:pt x="438" y="583"/>
                  </a:cubicBezTo>
                  <a:cubicBezTo>
                    <a:pt x="451" y="583"/>
                    <a:pt x="464" y="579"/>
                    <a:pt x="473" y="570"/>
                  </a:cubicBezTo>
                  <a:cubicBezTo>
                    <a:pt x="598" y="463"/>
                    <a:pt x="937" y="160"/>
                    <a:pt x="768" y="44"/>
                  </a:cubicBezTo>
                  <a:cubicBezTo>
                    <a:pt x="734" y="22"/>
                    <a:pt x="703" y="14"/>
                    <a:pt x="673" y="14"/>
                  </a:cubicBezTo>
                  <a:cubicBezTo>
                    <a:pt x="530" y="14"/>
                    <a:pt x="438" y="222"/>
                    <a:pt x="438" y="222"/>
                  </a:cubicBezTo>
                  <a:cubicBezTo>
                    <a:pt x="438" y="222"/>
                    <a:pt x="419" y="0"/>
                    <a:pt x="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5" name="Google Shape;1397;p32">
              <a:extLst>
                <a:ext uri="{FF2B5EF4-FFF2-40B4-BE49-F238E27FC236}">
                  <a16:creationId xmlns:a16="http://schemas.microsoft.com/office/drawing/2014/main" xmlns="" id="{69401D51-BAD7-4ABD-955B-3C146573189E}"/>
                </a:ext>
              </a:extLst>
            </p:cNvPr>
            <p:cNvSpPr/>
            <p:nvPr/>
          </p:nvSpPr>
          <p:spPr>
            <a:xfrm>
              <a:off x="7570547" y="3043264"/>
              <a:ext cx="119966" cy="73981"/>
            </a:xfrm>
            <a:custGeom>
              <a:avLst/>
              <a:gdLst/>
              <a:ahLst/>
              <a:cxnLst/>
              <a:rect l="l" t="t" r="r" b="b"/>
              <a:pathLst>
                <a:path w="947" h="584" extrusionOk="0">
                  <a:moveTo>
                    <a:pt x="277" y="0"/>
                  </a:moveTo>
                  <a:cubicBezTo>
                    <a:pt x="250" y="0"/>
                    <a:pt x="217" y="8"/>
                    <a:pt x="179" y="26"/>
                  </a:cubicBezTo>
                  <a:cubicBezTo>
                    <a:pt x="1" y="106"/>
                    <a:pt x="295" y="445"/>
                    <a:pt x="402" y="570"/>
                  </a:cubicBezTo>
                  <a:cubicBezTo>
                    <a:pt x="411" y="579"/>
                    <a:pt x="425" y="583"/>
                    <a:pt x="438" y="583"/>
                  </a:cubicBezTo>
                  <a:cubicBezTo>
                    <a:pt x="451" y="583"/>
                    <a:pt x="465" y="579"/>
                    <a:pt x="474" y="570"/>
                  </a:cubicBezTo>
                  <a:cubicBezTo>
                    <a:pt x="599" y="463"/>
                    <a:pt x="947" y="160"/>
                    <a:pt x="777" y="53"/>
                  </a:cubicBezTo>
                  <a:cubicBezTo>
                    <a:pt x="740" y="28"/>
                    <a:pt x="706" y="19"/>
                    <a:pt x="674" y="19"/>
                  </a:cubicBezTo>
                  <a:cubicBezTo>
                    <a:pt x="531" y="19"/>
                    <a:pt x="447" y="222"/>
                    <a:pt x="447" y="222"/>
                  </a:cubicBezTo>
                  <a:cubicBezTo>
                    <a:pt x="447" y="222"/>
                    <a:pt x="428" y="0"/>
                    <a:pt x="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6" name="Google Shape;1398;p32">
              <a:extLst>
                <a:ext uri="{FF2B5EF4-FFF2-40B4-BE49-F238E27FC236}">
                  <a16:creationId xmlns:a16="http://schemas.microsoft.com/office/drawing/2014/main" xmlns="" id="{57586463-7201-407E-BDAA-26C4A41BA4A7}"/>
                </a:ext>
              </a:extLst>
            </p:cNvPr>
            <p:cNvSpPr/>
            <p:nvPr/>
          </p:nvSpPr>
          <p:spPr>
            <a:xfrm>
              <a:off x="7390916" y="3021728"/>
              <a:ext cx="118826" cy="73854"/>
            </a:xfrm>
            <a:custGeom>
              <a:avLst/>
              <a:gdLst/>
              <a:ahLst/>
              <a:cxnLst/>
              <a:rect l="l" t="t" r="r" b="b"/>
              <a:pathLst>
                <a:path w="938" h="583" extrusionOk="0">
                  <a:moveTo>
                    <a:pt x="276" y="1"/>
                  </a:moveTo>
                  <a:cubicBezTo>
                    <a:pt x="249" y="1"/>
                    <a:pt x="217" y="8"/>
                    <a:pt x="179" y="26"/>
                  </a:cubicBezTo>
                  <a:cubicBezTo>
                    <a:pt x="0" y="107"/>
                    <a:pt x="295" y="437"/>
                    <a:pt x="402" y="562"/>
                  </a:cubicBezTo>
                  <a:cubicBezTo>
                    <a:pt x="412" y="576"/>
                    <a:pt x="427" y="583"/>
                    <a:pt x="442" y="583"/>
                  </a:cubicBezTo>
                  <a:cubicBezTo>
                    <a:pt x="454" y="583"/>
                    <a:pt x="465" y="579"/>
                    <a:pt x="473" y="571"/>
                  </a:cubicBezTo>
                  <a:cubicBezTo>
                    <a:pt x="598" y="464"/>
                    <a:pt x="937" y="151"/>
                    <a:pt x="777" y="44"/>
                  </a:cubicBezTo>
                  <a:cubicBezTo>
                    <a:pt x="742" y="23"/>
                    <a:pt x="709" y="14"/>
                    <a:pt x="678" y="14"/>
                  </a:cubicBezTo>
                  <a:cubicBezTo>
                    <a:pt x="530" y="14"/>
                    <a:pt x="438" y="223"/>
                    <a:pt x="438" y="223"/>
                  </a:cubicBezTo>
                  <a:cubicBezTo>
                    <a:pt x="438" y="223"/>
                    <a:pt x="425" y="1"/>
                    <a:pt x="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" name="Google Shape;1399;p32">
              <a:extLst>
                <a:ext uri="{FF2B5EF4-FFF2-40B4-BE49-F238E27FC236}">
                  <a16:creationId xmlns:a16="http://schemas.microsoft.com/office/drawing/2014/main" xmlns="" id="{70DDA2A3-74B4-4F9F-8AA8-CA4E5823D2E3}"/>
                </a:ext>
              </a:extLst>
            </p:cNvPr>
            <p:cNvSpPr/>
            <p:nvPr/>
          </p:nvSpPr>
          <p:spPr>
            <a:xfrm>
              <a:off x="7962744" y="2934067"/>
              <a:ext cx="118826" cy="74234"/>
            </a:xfrm>
            <a:custGeom>
              <a:avLst/>
              <a:gdLst/>
              <a:ahLst/>
              <a:cxnLst/>
              <a:rect l="l" t="t" r="r" b="b"/>
              <a:pathLst>
                <a:path w="938" h="586" extrusionOk="0">
                  <a:moveTo>
                    <a:pt x="268" y="0"/>
                  </a:moveTo>
                  <a:cubicBezTo>
                    <a:pt x="242" y="0"/>
                    <a:pt x="213" y="7"/>
                    <a:pt x="179" y="23"/>
                  </a:cubicBezTo>
                  <a:cubicBezTo>
                    <a:pt x="1" y="112"/>
                    <a:pt x="295" y="442"/>
                    <a:pt x="402" y="567"/>
                  </a:cubicBezTo>
                  <a:cubicBezTo>
                    <a:pt x="413" y="578"/>
                    <a:pt x="431" y="585"/>
                    <a:pt x="447" y="585"/>
                  </a:cubicBezTo>
                  <a:cubicBezTo>
                    <a:pt x="457" y="585"/>
                    <a:pt x="467" y="582"/>
                    <a:pt x="473" y="576"/>
                  </a:cubicBezTo>
                  <a:cubicBezTo>
                    <a:pt x="598" y="469"/>
                    <a:pt x="937" y="156"/>
                    <a:pt x="768" y="49"/>
                  </a:cubicBezTo>
                  <a:cubicBezTo>
                    <a:pt x="734" y="28"/>
                    <a:pt x="703" y="19"/>
                    <a:pt x="673" y="19"/>
                  </a:cubicBezTo>
                  <a:cubicBezTo>
                    <a:pt x="530" y="19"/>
                    <a:pt x="438" y="228"/>
                    <a:pt x="438" y="228"/>
                  </a:cubicBezTo>
                  <a:cubicBezTo>
                    <a:pt x="438" y="228"/>
                    <a:pt x="418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" name="Google Shape;1400;p32">
              <a:extLst>
                <a:ext uri="{FF2B5EF4-FFF2-40B4-BE49-F238E27FC236}">
                  <a16:creationId xmlns:a16="http://schemas.microsoft.com/office/drawing/2014/main" xmlns="" id="{9A413214-4A47-4167-8765-50870DBBB816}"/>
                </a:ext>
              </a:extLst>
            </p:cNvPr>
            <p:cNvSpPr/>
            <p:nvPr/>
          </p:nvSpPr>
          <p:spPr>
            <a:xfrm>
              <a:off x="7776273" y="2932927"/>
              <a:ext cx="118826" cy="74234"/>
            </a:xfrm>
            <a:custGeom>
              <a:avLst/>
              <a:gdLst/>
              <a:ahLst/>
              <a:cxnLst/>
              <a:rect l="l" t="t" r="r" b="b"/>
              <a:pathLst>
                <a:path w="938" h="586" extrusionOk="0">
                  <a:moveTo>
                    <a:pt x="268" y="0"/>
                  </a:moveTo>
                  <a:cubicBezTo>
                    <a:pt x="242" y="0"/>
                    <a:pt x="213" y="7"/>
                    <a:pt x="179" y="23"/>
                  </a:cubicBezTo>
                  <a:cubicBezTo>
                    <a:pt x="1" y="112"/>
                    <a:pt x="286" y="442"/>
                    <a:pt x="402" y="567"/>
                  </a:cubicBezTo>
                  <a:cubicBezTo>
                    <a:pt x="413" y="578"/>
                    <a:pt x="427" y="585"/>
                    <a:pt x="443" y="585"/>
                  </a:cubicBezTo>
                  <a:cubicBezTo>
                    <a:pt x="453" y="585"/>
                    <a:pt x="463" y="583"/>
                    <a:pt x="473" y="576"/>
                  </a:cubicBezTo>
                  <a:cubicBezTo>
                    <a:pt x="589" y="469"/>
                    <a:pt x="937" y="156"/>
                    <a:pt x="768" y="49"/>
                  </a:cubicBezTo>
                  <a:cubicBezTo>
                    <a:pt x="733" y="28"/>
                    <a:pt x="700" y="19"/>
                    <a:pt x="670" y="19"/>
                  </a:cubicBezTo>
                  <a:cubicBezTo>
                    <a:pt x="524" y="19"/>
                    <a:pt x="438" y="228"/>
                    <a:pt x="438" y="228"/>
                  </a:cubicBezTo>
                  <a:cubicBezTo>
                    <a:pt x="438" y="228"/>
                    <a:pt x="418" y="0"/>
                    <a:pt x="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" name="Google Shape;1401;p32">
              <a:extLst>
                <a:ext uri="{FF2B5EF4-FFF2-40B4-BE49-F238E27FC236}">
                  <a16:creationId xmlns:a16="http://schemas.microsoft.com/office/drawing/2014/main" xmlns="" id="{64B5C4E3-0961-4AE8-87C1-51C3B88FDE8E}"/>
                </a:ext>
              </a:extLst>
            </p:cNvPr>
            <p:cNvSpPr/>
            <p:nvPr/>
          </p:nvSpPr>
          <p:spPr>
            <a:xfrm>
              <a:off x="7585241" y="2918232"/>
              <a:ext cx="118826" cy="74615"/>
            </a:xfrm>
            <a:custGeom>
              <a:avLst/>
              <a:gdLst/>
              <a:ahLst/>
              <a:cxnLst/>
              <a:rect l="l" t="t" r="r" b="b"/>
              <a:pathLst>
                <a:path w="938" h="589" extrusionOk="0">
                  <a:moveTo>
                    <a:pt x="269" y="0"/>
                  </a:moveTo>
                  <a:cubicBezTo>
                    <a:pt x="243" y="0"/>
                    <a:pt x="213" y="7"/>
                    <a:pt x="179" y="23"/>
                  </a:cubicBezTo>
                  <a:cubicBezTo>
                    <a:pt x="1" y="112"/>
                    <a:pt x="286" y="442"/>
                    <a:pt x="402" y="567"/>
                  </a:cubicBezTo>
                  <a:cubicBezTo>
                    <a:pt x="412" y="582"/>
                    <a:pt x="427" y="588"/>
                    <a:pt x="442" y="588"/>
                  </a:cubicBezTo>
                  <a:cubicBezTo>
                    <a:pt x="454" y="588"/>
                    <a:pt x="466" y="584"/>
                    <a:pt x="474" y="576"/>
                  </a:cubicBezTo>
                  <a:cubicBezTo>
                    <a:pt x="599" y="469"/>
                    <a:pt x="938" y="156"/>
                    <a:pt x="768" y="49"/>
                  </a:cubicBezTo>
                  <a:cubicBezTo>
                    <a:pt x="735" y="28"/>
                    <a:pt x="703" y="19"/>
                    <a:pt x="673" y="19"/>
                  </a:cubicBezTo>
                  <a:cubicBezTo>
                    <a:pt x="530" y="19"/>
                    <a:pt x="438" y="228"/>
                    <a:pt x="438" y="228"/>
                  </a:cubicBezTo>
                  <a:cubicBezTo>
                    <a:pt x="438" y="228"/>
                    <a:pt x="419" y="0"/>
                    <a:pt x="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" name="Google Shape;1402;p32">
              <a:extLst>
                <a:ext uri="{FF2B5EF4-FFF2-40B4-BE49-F238E27FC236}">
                  <a16:creationId xmlns:a16="http://schemas.microsoft.com/office/drawing/2014/main" xmlns="" id="{0B530170-9894-4B5E-A620-EB4345258C9B}"/>
                </a:ext>
              </a:extLst>
            </p:cNvPr>
            <p:cNvSpPr/>
            <p:nvPr/>
          </p:nvSpPr>
          <p:spPr>
            <a:xfrm>
              <a:off x="7405611" y="2896697"/>
              <a:ext cx="118826" cy="73601"/>
            </a:xfrm>
            <a:custGeom>
              <a:avLst/>
              <a:gdLst/>
              <a:ahLst/>
              <a:cxnLst/>
              <a:rect l="l" t="t" r="r" b="b"/>
              <a:pathLst>
                <a:path w="938" h="581" extrusionOk="0">
                  <a:moveTo>
                    <a:pt x="268" y="1"/>
                  </a:moveTo>
                  <a:cubicBezTo>
                    <a:pt x="242" y="1"/>
                    <a:pt x="213" y="7"/>
                    <a:pt x="179" y="23"/>
                  </a:cubicBezTo>
                  <a:cubicBezTo>
                    <a:pt x="0" y="112"/>
                    <a:pt x="286" y="442"/>
                    <a:pt x="402" y="567"/>
                  </a:cubicBezTo>
                  <a:cubicBezTo>
                    <a:pt x="411" y="576"/>
                    <a:pt x="424" y="581"/>
                    <a:pt x="438" y="581"/>
                  </a:cubicBezTo>
                  <a:cubicBezTo>
                    <a:pt x="451" y="581"/>
                    <a:pt x="464" y="576"/>
                    <a:pt x="473" y="567"/>
                  </a:cubicBezTo>
                  <a:cubicBezTo>
                    <a:pt x="598" y="469"/>
                    <a:pt x="937" y="157"/>
                    <a:pt x="768" y="50"/>
                  </a:cubicBezTo>
                  <a:cubicBezTo>
                    <a:pt x="733" y="26"/>
                    <a:pt x="700" y="17"/>
                    <a:pt x="670" y="17"/>
                  </a:cubicBezTo>
                  <a:cubicBezTo>
                    <a:pt x="528" y="17"/>
                    <a:pt x="438" y="228"/>
                    <a:pt x="438" y="228"/>
                  </a:cubicBezTo>
                  <a:cubicBezTo>
                    <a:pt x="438" y="228"/>
                    <a:pt x="418" y="1"/>
                    <a:pt x="2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" name="Google Shape;1403;p32">
              <a:extLst>
                <a:ext uri="{FF2B5EF4-FFF2-40B4-BE49-F238E27FC236}">
                  <a16:creationId xmlns:a16="http://schemas.microsoft.com/office/drawing/2014/main" xmlns="" id="{8FC5C0D3-F265-4527-A2E7-F65754614A72}"/>
                </a:ext>
              </a:extLst>
            </p:cNvPr>
            <p:cNvSpPr/>
            <p:nvPr/>
          </p:nvSpPr>
          <p:spPr>
            <a:xfrm>
              <a:off x="7786407" y="3789273"/>
              <a:ext cx="560686" cy="834948"/>
            </a:xfrm>
            <a:custGeom>
              <a:avLst/>
              <a:gdLst/>
              <a:ahLst/>
              <a:cxnLst/>
              <a:rect l="l" t="t" r="r" b="b"/>
              <a:pathLst>
                <a:path w="4426" h="6591" extrusionOk="0">
                  <a:moveTo>
                    <a:pt x="2641" y="1"/>
                  </a:moveTo>
                  <a:cubicBezTo>
                    <a:pt x="2579" y="1"/>
                    <a:pt x="2517" y="14"/>
                    <a:pt x="2454" y="43"/>
                  </a:cubicBezTo>
                  <a:cubicBezTo>
                    <a:pt x="2454" y="43"/>
                    <a:pt x="2258" y="87"/>
                    <a:pt x="1981" y="203"/>
                  </a:cubicBezTo>
                  <a:cubicBezTo>
                    <a:pt x="1321" y="489"/>
                    <a:pt x="179" y="1247"/>
                    <a:pt x="90" y="3094"/>
                  </a:cubicBezTo>
                  <a:cubicBezTo>
                    <a:pt x="1" y="4717"/>
                    <a:pt x="411" y="5850"/>
                    <a:pt x="804" y="6555"/>
                  </a:cubicBezTo>
                  <a:cubicBezTo>
                    <a:pt x="964" y="6564"/>
                    <a:pt x="1116" y="6573"/>
                    <a:pt x="1250" y="6582"/>
                  </a:cubicBezTo>
                  <a:cubicBezTo>
                    <a:pt x="1696" y="6591"/>
                    <a:pt x="2026" y="6591"/>
                    <a:pt x="2195" y="6591"/>
                  </a:cubicBezTo>
                  <a:lnTo>
                    <a:pt x="4426" y="3843"/>
                  </a:lnTo>
                  <a:cubicBezTo>
                    <a:pt x="4426" y="3843"/>
                    <a:pt x="3678" y="1"/>
                    <a:pt x="264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" name="Google Shape;1404;p32">
              <a:extLst>
                <a:ext uri="{FF2B5EF4-FFF2-40B4-BE49-F238E27FC236}">
                  <a16:creationId xmlns:a16="http://schemas.microsoft.com/office/drawing/2014/main" xmlns="" id="{C76B2AB9-0A6B-497C-92AC-8D4317676701}"/>
                </a:ext>
              </a:extLst>
            </p:cNvPr>
            <p:cNvSpPr/>
            <p:nvPr/>
          </p:nvSpPr>
          <p:spPr>
            <a:xfrm>
              <a:off x="7824918" y="3757983"/>
              <a:ext cx="820506" cy="963528"/>
            </a:xfrm>
            <a:custGeom>
              <a:avLst/>
              <a:gdLst/>
              <a:ahLst/>
              <a:cxnLst/>
              <a:rect l="l" t="t" r="r" b="b"/>
              <a:pathLst>
                <a:path w="6477" h="7606" extrusionOk="0">
                  <a:moveTo>
                    <a:pt x="3390" y="1"/>
                  </a:moveTo>
                  <a:cubicBezTo>
                    <a:pt x="2856" y="1"/>
                    <a:pt x="2282" y="97"/>
                    <a:pt x="1695" y="298"/>
                  </a:cubicBezTo>
                  <a:cubicBezTo>
                    <a:pt x="1695" y="298"/>
                    <a:pt x="98" y="2011"/>
                    <a:pt x="179" y="3742"/>
                  </a:cubicBezTo>
                  <a:cubicBezTo>
                    <a:pt x="259" y="5473"/>
                    <a:pt x="1089" y="7123"/>
                    <a:pt x="1089" y="7123"/>
                  </a:cubicBezTo>
                  <a:cubicBezTo>
                    <a:pt x="1089" y="7123"/>
                    <a:pt x="0" y="7203"/>
                    <a:pt x="161" y="7498"/>
                  </a:cubicBezTo>
                  <a:cubicBezTo>
                    <a:pt x="201" y="7576"/>
                    <a:pt x="608" y="7606"/>
                    <a:pt x="1188" y="7606"/>
                  </a:cubicBezTo>
                  <a:cubicBezTo>
                    <a:pt x="2778" y="7606"/>
                    <a:pt x="5665" y="7383"/>
                    <a:pt x="5835" y="7337"/>
                  </a:cubicBezTo>
                  <a:cubicBezTo>
                    <a:pt x="6066" y="7284"/>
                    <a:pt x="6477" y="4188"/>
                    <a:pt x="6307" y="2270"/>
                  </a:cubicBezTo>
                  <a:cubicBezTo>
                    <a:pt x="6174" y="832"/>
                    <a:pt x="4959" y="1"/>
                    <a:pt x="3390" y="1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" name="Google Shape;1405;p32">
              <a:extLst>
                <a:ext uri="{FF2B5EF4-FFF2-40B4-BE49-F238E27FC236}">
                  <a16:creationId xmlns:a16="http://schemas.microsoft.com/office/drawing/2014/main" xmlns="" id="{01E8411C-8306-4FCE-8A70-628872496C6B}"/>
                </a:ext>
              </a:extLst>
            </p:cNvPr>
            <p:cNvSpPr/>
            <p:nvPr/>
          </p:nvSpPr>
          <p:spPr>
            <a:xfrm>
              <a:off x="8136801" y="3537563"/>
              <a:ext cx="545991" cy="599956"/>
            </a:xfrm>
            <a:custGeom>
              <a:avLst/>
              <a:gdLst/>
              <a:ahLst/>
              <a:cxnLst/>
              <a:rect l="l" t="t" r="r" b="b"/>
              <a:pathLst>
                <a:path w="4310" h="4736" extrusionOk="0">
                  <a:moveTo>
                    <a:pt x="1178" y="0"/>
                  </a:moveTo>
                  <a:cubicBezTo>
                    <a:pt x="385" y="0"/>
                    <a:pt x="1" y="2724"/>
                    <a:pt x="1401" y="4269"/>
                  </a:cubicBezTo>
                  <a:cubicBezTo>
                    <a:pt x="1690" y="4591"/>
                    <a:pt x="2056" y="4735"/>
                    <a:pt x="2422" y="4735"/>
                  </a:cubicBezTo>
                  <a:cubicBezTo>
                    <a:pt x="2846" y="4735"/>
                    <a:pt x="3271" y="4542"/>
                    <a:pt x="3578" y="4206"/>
                  </a:cubicBezTo>
                  <a:cubicBezTo>
                    <a:pt x="4033" y="3716"/>
                    <a:pt x="4309" y="1048"/>
                    <a:pt x="1303" y="22"/>
                  </a:cubicBezTo>
                  <a:cubicBezTo>
                    <a:pt x="1260" y="8"/>
                    <a:pt x="1219" y="0"/>
                    <a:pt x="1178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" name="Google Shape;1406;p32">
              <a:extLst>
                <a:ext uri="{FF2B5EF4-FFF2-40B4-BE49-F238E27FC236}">
                  <a16:creationId xmlns:a16="http://schemas.microsoft.com/office/drawing/2014/main" xmlns="" id="{658C61E8-06F2-4B4C-802F-D38B5387FC88}"/>
                </a:ext>
              </a:extLst>
            </p:cNvPr>
            <p:cNvSpPr/>
            <p:nvPr/>
          </p:nvSpPr>
          <p:spPr>
            <a:xfrm>
              <a:off x="8225223" y="3498546"/>
              <a:ext cx="491392" cy="573734"/>
            </a:xfrm>
            <a:custGeom>
              <a:avLst/>
              <a:gdLst/>
              <a:ahLst/>
              <a:cxnLst/>
              <a:rect l="l" t="t" r="r" b="b"/>
              <a:pathLst>
                <a:path w="3879" h="4529" extrusionOk="0">
                  <a:moveTo>
                    <a:pt x="2389" y="0"/>
                  </a:moveTo>
                  <a:lnTo>
                    <a:pt x="2389" y="0"/>
                  </a:lnTo>
                  <a:cubicBezTo>
                    <a:pt x="2389" y="0"/>
                    <a:pt x="266" y="54"/>
                    <a:pt x="132" y="268"/>
                  </a:cubicBezTo>
                  <a:cubicBezTo>
                    <a:pt x="132" y="268"/>
                    <a:pt x="1" y="4529"/>
                    <a:pt x="1707" y="4529"/>
                  </a:cubicBezTo>
                  <a:cubicBezTo>
                    <a:pt x="1779" y="4529"/>
                    <a:pt x="1855" y="4521"/>
                    <a:pt x="1934" y="4505"/>
                  </a:cubicBezTo>
                  <a:cubicBezTo>
                    <a:pt x="3879" y="4122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B66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25" name="Google Shape;1407;p32">
              <a:extLst>
                <a:ext uri="{FF2B5EF4-FFF2-40B4-BE49-F238E27FC236}">
                  <a16:creationId xmlns:a16="http://schemas.microsoft.com/office/drawing/2014/main" xmlns="" id="{FD44DAD9-454B-4E2A-9CF8-986A3FCBFA3D}"/>
                </a:ext>
              </a:extLst>
            </p:cNvPr>
            <p:cNvGrpSpPr/>
            <p:nvPr/>
          </p:nvGrpSpPr>
          <p:grpSpPr>
            <a:xfrm>
              <a:off x="7097148" y="3496012"/>
              <a:ext cx="899673" cy="1082087"/>
              <a:chOff x="7097148" y="3496012"/>
              <a:chExt cx="899673" cy="1082087"/>
            </a:xfrm>
          </p:grpSpPr>
          <p:sp>
            <p:nvSpPr>
              <p:cNvPr id="227" name="Google Shape;1408;p32">
                <a:extLst>
                  <a:ext uri="{FF2B5EF4-FFF2-40B4-BE49-F238E27FC236}">
                    <a16:creationId xmlns:a16="http://schemas.microsoft.com/office/drawing/2014/main" xmlns="" id="{AAD354A6-B492-432A-B4C3-A86ACEBB5528}"/>
                  </a:ext>
                </a:extLst>
              </p:cNvPr>
              <p:cNvSpPr/>
              <p:nvPr/>
            </p:nvSpPr>
            <p:spPr>
              <a:xfrm>
                <a:off x="7245109" y="3659807"/>
                <a:ext cx="30656" cy="54979"/>
              </a:xfrm>
              <a:custGeom>
                <a:avLst/>
                <a:gdLst/>
                <a:ahLst/>
                <a:cxnLst/>
                <a:rect l="l" t="t" r="r" b="b"/>
                <a:pathLst>
                  <a:path w="242" h="434" extrusionOk="0">
                    <a:moveTo>
                      <a:pt x="179" y="1"/>
                    </a:moveTo>
                    <a:cubicBezTo>
                      <a:pt x="152" y="1"/>
                      <a:pt x="133" y="17"/>
                      <a:pt x="126" y="39"/>
                    </a:cubicBezTo>
                    <a:cubicBezTo>
                      <a:pt x="90" y="146"/>
                      <a:pt x="45" y="262"/>
                      <a:pt x="10" y="369"/>
                    </a:cubicBezTo>
                    <a:cubicBezTo>
                      <a:pt x="1" y="395"/>
                      <a:pt x="19" y="431"/>
                      <a:pt x="45" y="431"/>
                    </a:cubicBezTo>
                    <a:cubicBezTo>
                      <a:pt x="50" y="433"/>
                      <a:pt x="55" y="433"/>
                      <a:pt x="59" y="433"/>
                    </a:cubicBezTo>
                    <a:cubicBezTo>
                      <a:pt x="81" y="433"/>
                      <a:pt x="100" y="418"/>
                      <a:pt x="108" y="395"/>
                    </a:cubicBezTo>
                    <a:cubicBezTo>
                      <a:pt x="152" y="288"/>
                      <a:pt x="188" y="172"/>
                      <a:pt x="233" y="65"/>
                    </a:cubicBezTo>
                    <a:cubicBezTo>
                      <a:pt x="242" y="39"/>
                      <a:pt x="224" y="3"/>
                      <a:pt x="197" y="3"/>
                    </a:cubicBezTo>
                    <a:cubicBezTo>
                      <a:pt x="191" y="1"/>
                      <a:pt x="185" y="1"/>
                      <a:pt x="1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8" name="Google Shape;1409;p32">
                <a:extLst>
                  <a:ext uri="{FF2B5EF4-FFF2-40B4-BE49-F238E27FC236}">
                    <a16:creationId xmlns:a16="http://schemas.microsoft.com/office/drawing/2014/main" xmlns="" id="{477189F0-4662-4093-B68F-E397D3267C2C}"/>
                  </a:ext>
                </a:extLst>
              </p:cNvPr>
              <p:cNvSpPr/>
              <p:nvPr/>
            </p:nvSpPr>
            <p:spPr>
              <a:xfrm>
                <a:off x="7324283" y="3659807"/>
                <a:ext cx="19255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80" extrusionOk="0">
                    <a:moveTo>
                      <a:pt x="90" y="1"/>
                    </a:moveTo>
                    <a:cubicBezTo>
                      <a:pt x="65" y="1"/>
                      <a:pt x="51" y="17"/>
                      <a:pt x="36" y="39"/>
                    </a:cubicBezTo>
                    <a:cubicBezTo>
                      <a:pt x="9" y="137"/>
                      <a:pt x="0" y="235"/>
                      <a:pt x="9" y="333"/>
                    </a:cubicBezTo>
                    <a:cubicBezTo>
                      <a:pt x="16" y="363"/>
                      <a:pt x="42" y="380"/>
                      <a:pt x="66" y="380"/>
                    </a:cubicBezTo>
                    <a:cubicBezTo>
                      <a:pt x="71" y="380"/>
                      <a:pt x="76" y="379"/>
                      <a:pt x="80" y="378"/>
                    </a:cubicBezTo>
                    <a:cubicBezTo>
                      <a:pt x="107" y="369"/>
                      <a:pt x="125" y="342"/>
                      <a:pt x="116" y="306"/>
                    </a:cubicBezTo>
                    <a:lnTo>
                      <a:pt x="116" y="306"/>
                    </a:lnTo>
                    <a:cubicBezTo>
                      <a:pt x="116" y="303"/>
                      <a:pt x="116" y="300"/>
                      <a:pt x="116" y="297"/>
                    </a:cubicBezTo>
                    <a:cubicBezTo>
                      <a:pt x="116" y="297"/>
                      <a:pt x="116" y="288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1"/>
                    </a:cubicBezTo>
                    <a:cubicBezTo>
                      <a:pt x="116" y="172"/>
                      <a:pt x="116" y="164"/>
                      <a:pt x="116" y="164"/>
                    </a:cubicBezTo>
                    <a:cubicBezTo>
                      <a:pt x="125" y="155"/>
                      <a:pt x="125" y="146"/>
                      <a:pt x="125" y="128"/>
                    </a:cubicBezTo>
                    <a:cubicBezTo>
                      <a:pt x="134" y="110"/>
                      <a:pt x="134" y="83"/>
                      <a:pt x="143" y="65"/>
                    </a:cubicBezTo>
                    <a:cubicBezTo>
                      <a:pt x="152" y="39"/>
                      <a:pt x="134" y="3"/>
                      <a:pt x="107" y="3"/>
                    </a:cubicBezTo>
                    <a:cubicBezTo>
                      <a:pt x="101" y="1"/>
                      <a:pt x="95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9" name="Google Shape;1410;p32">
                <a:extLst>
                  <a:ext uri="{FF2B5EF4-FFF2-40B4-BE49-F238E27FC236}">
                    <a16:creationId xmlns:a16="http://schemas.microsoft.com/office/drawing/2014/main" xmlns="" id="{E6CB63CE-6865-4E54-94CA-D13AA4AD30D9}"/>
                  </a:ext>
                </a:extLst>
              </p:cNvPr>
              <p:cNvSpPr/>
              <p:nvPr/>
            </p:nvSpPr>
            <p:spPr>
              <a:xfrm>
                <a:off x="7405611" y="3682736"/>
                <a:ext cx="18242" cy="4015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99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9"/>
                      <a:pt x="36" y="27"/>
                      <a:pt x="36" y="36"/>
                    </a:cubicBezTo>
                    <a:cubicBezTo>
                      <a:pt x="27" y="107"/>
                      <a:pt x="18" y="179"/>
                      <a:pt x="0" y="250"/>
                    </a:cubicBezTo>
                    <a:cubicBezTo>
                      <a:pt x="0" y="259"/>
                      <a:pt x="0" y="277"/>
                      <a:pt x="9" y="286"/>
                    </a:cubicBezTo>
                    <a:cubicBezTo>
                      <a:pt x="18" y="304"/>
                      <a:pt x="27" y="313"/>
                      <a:pt x="45" y="313"/>
                    </a:cubicBezTo>
                    <a:cubicBezTo>
                      <a:pt x="48" y="316"/>
                      <a:pt x="52" y="317"/>
                      <a:pt x="56" y="317"/>
                    </a:cubicBezTo>
                    <a:cubicBezTo>
                      <a:pt x="65" y="317"/>
                      <a:pt x="75" y="313"/>
                      <a:pt x="81" y="313"/>
                    </a:cubicBezTo>
                    <a:cubicBezTo>
                      <a:pt x="99" y="304"/>
                      <a:pt x="108" y="286"/>
                      <a:pt x="108" y="277"/>
                    </a:cubicBezTo>
                    <a:cubicBezTo>
                      <a:pt x="116" y="206"/>
                      <a:pt x="125" y="134"/>
                      <a:pt x="143" y="63"/>
                    </a:cubicBezTo>
                    <a:cubicBezTo>
                      <a:pt x="143" y="54"/>
                      <a:pt x="143" y="36"/>
                      <a:pt x="134" y="27"/>
                    </a:cubicBezTo>
                    <a:cubicBezTo>
                      <a:pt x="125" y="9"/>
                      <a:pt x="116" y="0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0" name="Google Shape;1411;p32">
                <a:extLst>
                  <a:ext uri="{FF2B5EF4-FFF2-40B4-BE49-F238E27FC236}">
                    <a16:creationId xmlns:a16="http://schemas.microsoft.com/office/drawing/2014/main" xmlns="" id="{2A023AA7-7458-478E-A3B3-F606337E4BC8}"/>
                  </a:ext>
                </a:extLst>
              </p:cNvPr>
              <p:cNvSpPr/>
              <p:nvPr/>
            </p:nvSpPr>
            <p:spPr>
              <a:xfrm>
                <a:off x="7378501" y="3595328"/>
                <a:ext cx="18242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9" extrusionOk="0">
                    <a:moveTo>
                      <a:pt x="87" y="0"/>
                    </a:moveTo>
                    <a:cubicBezTo>
                      <a:pt x="65" y="0"/>
                      <a:pt x="43" y="12"/>
                      <a:pt x="36" y="39"/>
                    </a:cubicBezTo>
                    <a:cubicBezTo>
                      <a:pt x="27" y="111"/>
                      <a:pt x="18" y="182"/>
                      <a:pt x="9" y="244"/>
                    </a:cubicBezTo>
                    <a:cubicBezTo>
                      <a:pt x="0" y="262"/>
                      <a:pt x="0" y="280"/>
                      <a:pt x="9" y="289"/>
                    </a:cubicBezTo>
                    <a:cubicBezTo>
                      <a:pt x="18" y="298"/>
                      <a:pt x="27" y="316"/>
                      <a:pt x="45" y="316"/>
                    </a:cubicBezTo>
                    <a:cubicBezTo>
                      <a:pt x="50" y="317"/>
                      <a:pt x="55" y="318"/>
                      <a:pt x="60" y="318"/>
                    </a:cubicBezTo>
                    <a:cubicBezTo>
                      <a:pt x="83" y="318"/>
                      <a:pt x="107" y="302"/>
                      <a:pt x="107" y="280"/>
                    </a:cubicBezTo>
                    <a:cubicBezTo>
                      <a:pt x="125" y="209"/>
                      <a:pt x="134" y="137"/>
                      <a:pt x="143" y="66"/>
                    </a:cubicBezTo>
                    <a:cubicBezTo>
                      <a:pt x="143" y="48"/>
                      <a:pt x="143" y="39"/>
                      <a:pt x="134" y="21"/>
                    </a:cubicBezTo>
                    <a:cubicBezTo>
                      <a:pt x="134" y="12"/>
                      <a:pt x="116" y="3"/>
                      <a:pt x="107" y="3"/>
                    </a:cubicBezTo>
                    <a:cubicBezTo>
                      <a:pt x="101" y="1"/>
                      <a:pt x="94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1" name="Google Shape;1412;p32">
                <a:extLst>
                  <a:ext uri="{FF2B5EF4-FFF2-40B4-BE49-F238E27FC236}">
                    <a16:creationId xmlns:a16="http://schemas.microsoft.com/office/drawing/2014/main" xmlns="" id="{A4455477-B833-4BFB-883A-61992E19CFB2}"/>
                  </a:ext>
                </a:extLst>
              </p:cNvPr>
              <p:cNvSpPr/>
              <p:nvPr/>
            </p:nvSpPr>
            <p:spPr>
              <a:xfrm>
                <a:off x="7309588" y="3598622"/>
                <a:ext cx="18115" cy="2546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01" extrusionOk="0">
                    <a:moveTo>
                      <a:pt x="87" y="0"/>
                    </a:moveTo>
                    <a:cubicBezTo>
                      <a:pt x="78" y="0"/>
                      <a:pt x="69" y="4"/>
                      <a:pt x="63" y="4"/>
                    </a:cubicBezTo>
                    <a:cubicBezTo>
                      <a:pt x="45" y="13"/>
                      <a:pt x="45" y="31"/>
                      <a:pt x="36" y="40"/>
                    </a:cubicBezTo>
                    <a:cubicBezTo>
                      <a:pt x="27" y="67"/>
                      <a:pt x="18" y="102"/>
                      <a:pt x="9" y="129"/>
                    </a:cubicBezTo>
                    <a:cubicBezTo>
                      <a:pt x="0" y="147"/>
                      <a:pt x="0" y="165"/>
                      <a:pt x="9" y="174"/>
                    </a:cubicBezTo>
                    <a:cubicBezTo>
                      <a:pt x="18" y="183"/>
                      <a:pt x="27" y="192"/>
                      <a:pt x="45" y="200"/>
                    </a:cubicBezTo>
                    <a:cubicBezTo>
                      <a:pt x="54" y="200"/>
                      <a:pt x="72" y="200"/>
                      <a:pt x="89" y="192"/>
                    </a:cubicBezTo>
                    <a:cubicBezTo>
                      <a:pt x="98" y="183"/>
                      <a:pt x="107" y="174"/>
                      <a:pt x="107" y="156"/>
                    </a:cubicBezTo>
                    <a:cubicBezTo>
                      <a:pt x="116" y="129"/>
                      <a:pt x="134" y="102"/>
                      <a:pt x="143" y="67"/>
                    </a:cubicBezTo>
                    <a:cubicBezTo>
                      <a:pt x="143" y="58"/>
                      <a:pt x="143" y="40"/>
                      <a:pt x="134" y="31"/>
                    </a:cubicBezTo>
                    <a:cubicBezTo>
                      <a:pt x="125" y="13"/>
                      <a:pt x="116" y="4"/>
                      <a:pt x="98" y="4"/>
                    </a:cubicBezTo>
                    <a:cubicBezTo>
                      <a:pt x="95" y="1"/>
                      <a:pt x="91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2" name="Google Shape;1413;p32">
                <a:extLst>
                  <a:ext uri="{FF2B5EF4-FFF2-40B4-BE49-F238E27FC236}">
                    <a16:creationId xmlns:a16="http://schemas.microsoft.com/office/drawing/2014/main" xmlns="" id="{1049DF45-8FF9-45D9-B680-F496B9EE62B7}"/>
                  </a:ext>
                </a:extLst>
              </p:cNvPr>
              <p:cNvSpPr/>
              <p:nvPr/>
            </p:nvSpPr>
            <p:spPr>
              <a:xfrm>
                <a:off x="7469964" y="3541490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68"/>
                    </a:lnTo>
                    <a:cubicBezTo>
                      <a:pt x="1" y="295"/>
                      <a:pt x="28" y="321"/>
                      <a:pt x="54" y="321"/>
                    </a:cubicBezTo>
                    <a:cubicBezTo>
                      <a:pt x="81" y="321"/>
                      <a:pt x="108" y="295"/>
                      <a:pt x="108" y="268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3" name="Google Shape;1414;p32">
                <a:extLst>
                  <a:ext uri="{FF2B5EF4-FFF2-40B4-BE49-F238E27FC236}">
                    <a16:creationId xmlns:a16="http://schemas.microsoft.com/office/drawing/2014/main" xmlns="" id="{FFC6AA33-5183-4DFE-83F5-F91C7603AEED}"/>
                  </a:ext>
                </a:extLst>
              </p:cNvPr>
              <p:cNvSpPr/>
              <p:nvPr/>
            </p:nvSpPr>
            <p:spPr>
              <a:xfrm>
                <a:off x="7405611" y="3538069"/>
                <a:ext cx="21535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90" extrusionOk="0">
                    <a:moveTo>
                      <a:pt x="40" y="148"/>
                    </a:moveTo>
                    <a:cubicBezTo>
                      <a:pt x="36" y="153"/>
                      <a:pt x="36" y="154"/>
                      <a:pt x="36" y="161"/>
                    </a:cubicBezTo>
                    <a:cubicBezTo>
                      <a:pt x="38" y="157"/>
                      <a:pt x="39" y="152"/>
                      <a:pt x="40" y="148"/>
                    </a:cubicBezTo>
                    <a:close/>
                    <a:moveTo>
                      <a:pt x="108" y="1"/>
                    </a:moveTo>
                    <a:cubicBezTo>
                      <a:pt x="81" y="1"/>
                      <a:pt x="54" y="27"/>
                      <a:pt x="54" y="54"/>
                    </a:cubicBezTo>
                    <a:cubicBezTo>
                      <a:pt x="54" y="65"/>
                      <a:pt x="54" y="72"/>
                      <a:pt x="54" y="81"/>
                    </a:cubicBezTo>
                    <a:cubicBezTo>
                      <a:pt x="54" y="103"/>
                      <a:pt x="48" y="126"/>
                      <a:pt x="40" y="148"/>
                    </a:cubicBezTo>
                    <a:lnTo>
                      <a:pt x="40" y="148"/>
                    </a:lnTo>
                    <a:cubicBezTo>
                      <a:pt x="42" y="147"/>
                      <a:pt x="43" y="145"/>
                      <a:pt x="45" y="143"/>
                    </a:cubicBezTo>
                    <a:lnTo>
                      <a:pt x="45" y="143"/>
                    </a:lnTo>
                    <a:cubicBezTo>
                      <a:pt x="36" y="170"/>
                      <a:pt x="18" y="188"/>
                      <a:pt x="9" y="206"/>
                    </a:cubicBezTo>
                    <a:cubicBezTo>
                      <a:pt x="0" y="215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77"/>
                    </a:cubicBezTo>
                    <a:cubicBezTo>
                      <a:pt x="34" y="283"/>
                      <a:pt x="44" y="290"/>
                      <a:pt x="53" y="290"/>
                    </a:cubicBezTo>
                    <a:cubicBezTo>
                      <a:pt x="57" y="290"/>
                      <a:pt x="60" y="289"/>
                      <a:pt x="63" y="286"/>
                    </a:cubicBezTo>
                    <a:cubicBezTo>
                      <a:pt x="81" y="286"/>
                      <a:pt x="90" y="277"/>
                      <a:pt x="99" y="259"/>
                    </a:cubicBezTo>
                    <a:cubicBezTo>
                      <a:pt x="143" y="206"/>
                      <a:pt x="170" y="125"/>
                      <a:pt x="170" y="54"/>
                    </a:cubicBezTo>
                    <a:cubicBezTo>
                      <a:pt x="161" y="27"/>
                      <a:pt x="14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4" name="Google Shape;1415;p32">
                <a:extLst>
                  <a:ext uri="{FF2B5EF4-FFF2-40B4-BE49-F238E27FC236}">
                    <a16:creationId xmlns:a16="http://schemas.microsoft.com/office/drawing/2014/main" xmlns="" id="{C0A0AEBA-E7A9-49D6-B003-815DF3209815}"/>
                  </a:ext>
                </a:extLst>
              </p:cNvPr>
              <p:cNvSpPr/>
              <p:nvPr/>
            </p:nvSpPr>
            <p:spPr>
              <a:xfrm>
                <a:off x="7555852" y="3552764"/>
                <a:ext cx="1938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1" extrusionOk="0">
                    <a:moveTo>
                      <a:pt x="108" y="0"/>
                    </a:moveTo>
                    <a:cubicBezTo>
                      <a:pt x="72" y="0"/>
                      <a:pt x="54" y="18"/>
                      <a:pt x="46" y="45"/>
                    </a:cubicBezTo>
                    <a:cubicBezTo>
                      <a:pt x="10" y="125"/>
                      <a:pt x="1" y="224"/>
                      <a:pt x="10" y="313"/>
                    </a:cubicBezTo>
                    <a:cubicBezTo>
                      <a:pt x="17" y="335"/>
                      <a:pt x="43" y="351"/>
                      <a:pt x="66" y="351"/>
                    </a:cubicBezTo>
                    <a:cubicBezTo>
                      <a:pt x="71" y="351"/>
                      <a:pt x="77" y="350"/>
                      <a:pt x="81" y="348"/>
                    </a:cubicBezTo>
                    <a:cubicBezTo>
                      <a:pt x="108" y="339"/>
                      <a:pt x="126" y="313"/>
                      <a:pt x="117" y="286"/>
                    </a:cubicBezTo>
                    <a:lnTo>
                      <a:pt x="117" y="277"/>
                    </a:lnTo>
                    <a:cubicBezTo>
                      <a:pt x="117" y="268"/>
                      <a:pt x="117" y="268"/>
                      <a:pt x="117" y="259"/>
                    </a:cubicBezTo>
                    <a:cubicBezTo>
                      <a:pt x="117" y="250"/>
                      <a:pt x="117" y="241"/>
                      <a:pt x="117" y="232"/>
                    </a:cubicBezTo>
                    <a:cubicBezTo>
                      <a:pt x="117" y="215"/>
                      <a:pt x="117" y="197"/>
                      <a:pt x="117" y="179"/>
                    </a:cubicBezTo>
                    <a:cubicBezTo>
                      <a:pt x="117" y="170"/>
                      <a:pt x="117" y="170"/>
                      <a:pt x="117" y="170"/>
                    </a:cubicBezTo>
                    <a:cubicBezTo>
                      <a:pt x="117" y="170"/>
                      <a:pt x="117" y="161"/>
                      <a:pt x="117" y="161"/>
                    </a:cubicBezTo>
                    <a:cubicBezTo>
                      <a:pt x="126" y="152"/>
                      <a:pt x="126" y="134"/>
                      <a:pt x="126" y="125"/>
                    </a:cubicBezTo>
                    <a:cubicBezTo>
                      <a:pt x="135" y="108"/>
                      <a:pt x="135" y="90"/>
                      <a:pt x="144" y="72"/>
                    </a:cubicBezTo>
                    <a:cubicBezTo>
                      <a:pt x="153" y="63"/>
                      <a:pt x="144" y="36"/>
                      <a:pt x="144" y="27"/>
                    </a:cubicBezTo>
                    <a:cubicBezTo>
                      <a:pt x="135" y="18"/>
                      <a:pt x="117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5" name="Google Shape;1416;p32">
                <a:extLst>
                  <a:ext uri="{FF2B5EF4-FFF2-40B4-BE49-F238E27FC236}">
                    <a16:creationId xmlns:a16="http://schemas.microsoft.com/office/drawing/2014/main" xmlns="" id="{02403957-A386-4776-AE3C-4AC53A41A5A2}"/>
                  </a:ext>
                </a:extLst>
              </p:cNvPr>
              <p:cNvSpPr/>
              <p:nvPr/>
            </p:nvSpPr>
            <p:spPr>
              <a:xfrm>
                <a:off x="7644020" y="3557324"/>
                <a:ext cx="1482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0"/>
                    </a:moveTo>
                    <a:cubicBezTo>
                      <a:pt x="28" y="0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1"/>
                      <a:pt x="28" y="348"/>
                      <a:pt x="63" y="348"/>
                    </a:cubicBezTo>
                    <a:cubicBezTo>
                      <a:pt x="90" y="348"/>
                      <a:pt x="117" y="321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6" name="Google Shape;1417;p32">
                <a:extLst>
                  <a:ext uri="{FF2B5EF4-FFF2-40B4-BE49-F238E27FC236}">
                    <a16:creationId xmlns:a16="http://schemas.microsoft.com/office/drawing/2014/main" xmlns="" id="{1D44AA9A-7892-4450-BDED-246595E6171B}"/>
                  </a:ext>
                </a:extLst>
              </p:cNvPr>
              <p:cNvSpPr/>
              <p:nvPr/>
            </p:nvSpPr>
            <p:spPr>
              <a:xfrm>
                <a:off x="7720914" y="3579873"/>
                <a:ext cx="13681" cy="3635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7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54"/>
                    </a:cubicBezTo>
                    <a:lnTo>
                      <a:pt x="0" y="233"/>
                    </a:lnTo>
                    <a:cubicBezTo>
                      <a:pt x="0" y="259"/>
                      <a:pt x="27" y="286"/>
                      <a:pt x="54" y="286"/>
                    </a:cubicBezTo>
                    <a:cubicBezTo>
                      <a:pt x="81" y="286"/>
                      <a:pt x="107" y="268"/>
                      <a:pt x="107" y="233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" name="Google Shape;1418;p32">
                <a:extLst>
                  <a:ext uri="{FF2B5EF4-FFF2-40B4-BE49-F238E27FC236}">
                    <a16:creationId xmlns:a16="http://schemas.microsoft.com/office/drawing/2014/main" xmlns="" id="{8D2FAFD1-5A37-4344-956F-0B9B00134A1C}"/>
                  </a:ext>
                </a:extLst>
              </p:cNvPr>
              <p:cNvSpPr/>
              <p:nvPr/>
            </p:nvSpPr>
            <p:spPr>
              <a:xfrm>
                <a:off x="7584101" y="3496012"/>
                <a:ext cx="1938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3" extrusionOk="0">
                    <a:moveTo>
                      <a:pt x="78" y="0"/>
                    </a:moveTo>
                    <a:cubicBezTo>
                      <a:pt x="73" y="0"/>
                      <a:pt x="68" y="1"/>
                      <a:pt x="63" y="2"/>
                    </a:cubicBezTo>
                    <a:cubicBezTo>
                      <a:pt x="37" y="11"/>
                      <a:pt x="28" y="38"/>
                      <a:pt x="28" y="74"/>
                    </a:cubicBezTo>
                    <a:cubicBezTo>
                      <a:pt x="28" y="83"/>
                      <a:pt x="28" y="83"/>
                      <a:pt x="28" y="92"/>
                    </a:cubicBezTo>
                    <a:cubicBezTo>
                      <a:pt x="37" y="101"/>
                      <a:pt x="37" y="109"/>
                      <a:pt x="37" y="118"/>
                    </a:cubicBezTo>
                    <a:cubicBezTo>
                      <a:pt x="37" y="136"/>
                      <a:pt x="37" y="163"/>
                      <a:pt x="28" y="181"/>
                    </a:cubicBezTo>
                    <a:cubicBezTo>
                      <a:pt x="28" y="190"/>
                      <a:pt x="28" y="190"/>
                      <a:pt x="28" y="199"/>
                    </a:cubicBezTo>
                    <a:cubicBezTo>
                      <a:pt x="28" y="208"/>
                      <a:pt x="28" y="217"/>
                      <a:pt x="19" y="225"/>
                    </a:cubicBezTo>
                    <a:cubicBezTo>
                      <a:pt x="19" y="243"/>
                      <a:pt x="10" y="261"/>
                      <a:pt x="1" y="279"/>
                    </a:cubicBezTo>
                    <a:cubicBezTo>
                      <a:pt x="1" y="297"/>
                      <a:pt x="1" y="315"/>
                      <a:pt x="10" y="324"/>
                    </a:cubicBezTo>
                    <a:cubicBezTo>
                      <a:pt x="19" y="333"/>
                      <a:pt x="28" y="350"/>
                      <a:pt x="37" y="350"/>
                    </a:cubicBezTo>
                    <a:cubicBezTo>
                      <a:pt x="43" y="352"/>
                      <a:pt x="49" y="353"/>
                      <a:pt x="55" y="353"/>
                    </a:cubicBezTo>
                    <a:cubicBezTo>
                      <a:pt x="81" y="353"/>
                      <a:pt x="101" y="337"/>
                      <a:pt x="108" y="315"/>
                    </a:cubicBezTo>
                    <a:cubicBezTo>
                      <a:pt x="144" y="225"/>
                      <a:pt x="153" y="136"/>
                      <a:pt x="135" y="38"/>
                    </a:cubicBezTo>
                    <a:cubicBezTo>
                      <a:pt x="127" y="16"/>
                      <a:pt x="102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8" name="Google Shape;1419;p32">
                <a:extLst>
                  <a:ext uri="{FF2B5EF4-FFF2-40B4-BE49-F238E27FC236}">
                    <a16:creationId xmlns:a16="http://schemas.microsoft.com/office/drawing/2014/main" xmlns="" id="{931AF27B-E907-4ED8-A4A0-2EDA27A4AD6C}"/>
                  </a:ext>
                </a:extLst>
              </p:cNvPr>
              <p:cNvSpPr/>
              <p:nvPr/>
            </p:nvSpPr>
            <p:spPr>
              <a:xfrm>
                <a:off x="7507334" y="3504120"/>
                <a:ext cx="1482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0"/>
                    </a:cubicBezTo>
                    <a:cubicBezTo>
                      <a:pt x="9" y="28"/>
                      <a:pt x="0" y="37"/>
                      <a:pt x="0" y="54"/>
                    </a:cubicBezTo>
                    <a:lnTo>
                      <a:pt x="0" y="170"/>
                    </a:lnTo>
                    <a:cubicBezTo>
                      <a:pt x="0" y="188"/>
                      <a:pt x="9" y="197"/>
                      <a:pt x="18" y="206"/>
                    </a:cubicBezTo>
                    <a:cubicBezTo>
                      <a:pt x="27" y="224"/>
                      <a:pt x="45" y="224"/>
                      <a:pt x="63" y="224"/>
                    </a:cubicBezTo>
                    <a:cubicBezTo>
                      <a:pt x="72" y="224"/>
                      <a:pt x="90" y="224"/>
                      <a:pt x="98" y="206"/>
                    </a:cubicBezTo>
                    <a:cubicBezTo>
                      <a:pt x="107" y="197"/>
                      <a:pt x="116" y="188"/>
                      <a:pt x="116" y="170"/>
                    </a:cubicBezTo>
                    <a:lnTo>
                      <a:pt x="116" y="54"/>
                    </a:lnTo>
                    <a:cubicBezTo>
                      <a:pt x="116" y="37"/>
                      <a:pt x="107" y="19"/>
                      <a:pt x="98" y="10"/>
                    </a:cubicBezTo>
                    <a:cubicBezTo>
                      <a:pt x="90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9" name="Google Shape;1420;p32">
                <a:extLst>
                  <a:ext uri="{FF2B5EF4-FFF2-40B4-BE49-F238E27FC236}">
                    <a16:creationId xmlns:a16="http://schemas.microsoft.com/office/drawing/2014/main" xmlns="" id="{9CA1CD84-E280-4211-B461-D01092831757}"/>
                  </a:ext>
                </a:extLst>
              </p:cNvPr>
              <p:cNvSpPr/>
              <p:nvPr/>
            </p:nvSpPr>
            <p:spPr>
              <a:xfrm>
                <a:off x="7705080" y="3518814"/>
                <a:ext cx="18242" cy="2508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98" extrusionOk="0">
                    <a:moveTo>
                      <a:pt x="99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27" y="19"/>
                      <a:pt x="9" y="45"/>
                      <a:pt x="1" y="81"/>
                    </a:cubicBezTo>
                    <a:cubicBezTo>
                      <a:pt x="1" y="90"/>
                      <a:pt x="1" y="108"/>
                      <a:pt x="1" y="117"/>
                    </a:cubicBezTo>
                    <a:cubicBezTo>
                      <a:pt x="1" y="144"/>
                      <a:pt x="1" y="153"/>
                      <a:pt x="9" y="170"/>
                    </a:cubicBezTo>
                    <a:cubicBezTo>
                      <a:pt x="18" y="179"/>
                      <a:pt x="36" y="197"/>
                      <a:pt x="45" y="197"/>
                    </a:cubicBezTo>
                    <a:cubicBezTo>
                      <a:pt x="63" y="197"/>
                      <a:pt x="72" y="197"/>
                      <a:pt x="90" y="188"/>
                    </a:cubicBezTo>
                    <a:cubicBezTo>
                      <a:pt x="99" y="179"/>
                      <a:pt x="108" y="170"/>
                      <a:pt x="117" y="161"/>
                    </a:cubicBezTo>
                    <a:cubicBezTo>
                      <a:pt x="117" y="144"/>
                      <a:pt x="117" y="126"/>
                      <a:pt x="108" y="117"/>
                    </a:cubicBezTo>
                    <a:cubicBezTo>
                      <a:pt x="108" y="115"/>
                      <a:pt x="108" y="112"/>
                      <a:pt x="108" y="108"/>
                    </a:cubicBezTo>
                    <a:cubicBezTo>
                      <a:pt x="108" y="108"/>
                      <a:pt x="117" y="99"/>
                      <a:pt x="117" y="99"/>
                    </a:cubicBezTo>
                    <a:cubicBezTo>
                      <a:pt x="108" y="99"/>
                      <a:pt x="108" y="108"/>
                      <a:pt x="108" y="108"/>
                    </a:cubicBezTo>
                    <a:lnTo>
                      <a:pt x="108" y="108"/>
                    </a:lnTo>
                    <a:cubicBezTo>
                      <a:pt x="108" y="99"/>
                      <a:pt x="108" y="99"/>
                      <a:pt x="117" y="99"/>
                    </a:cubicBezTo>
                    <a:cubicBezTo>
                      <a:pt x="125" y="90"/>
                      <a:pt x="134" y="81"/>
                      <a:pt x="134" y="63"/>
                    </a:cubicBezTo>
                    <a:cubicBezTo>
                      <a:pt x="143" y="54"/>
                      <a:pt x="143" y="37"/>
                      <a:pt x="134" y="28"/>
                    </a:cubicBezTo>
                    <a:cubicBezTo>
                      <a:pt x="125" y="10"/>
                      <a:pt x="117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" name="Google Shape;1421;p32">
                <a:extLst>
                  <a:ext uri="{FF2B5EF4-FFF2-40B4-BE49-F238E27FC236}">
                    <a16:creationId xmlns:a16="http://schemas.microsoft.com/office/drawing/2014/main" xmlns="" id="{1E8C6161-3B83-4FC0-8E39-FB924CF849FB}"/>
                  </a:ext>
                </a:extLst>
              </p:cNvPr>
              <p:cNvSpPr/>
              <p:nvPr/>
            </p:nvSpPr>
            <p:spPr>
              <a:xfrm>
                <a:off x="7830492" y="3640679"/>
                <a:ext cx="13681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16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8" y="2"/>
                      <a:pt x="1" y="20"/>
                      <a:pt x="1" y="56"/>
                    </a:cubicBezTo>
                    <a:lnTo>
                      <a:pt x="1" y="261"/>
                    </a:lnTo>
                    <a:cubicBezTo>
                      <a:pt x="1" y="285"/>
                      <a:pt x="22" y="316"/>
                      <a:pt x="46" y="316"/>
                    </a:cubicBezTo>
                    <a:cubicBezTo>
                      <a:pt x="49" y="316"/>
                      <a:pt x="51" y="316"/>
                      <a:pt x="54" y="315"/>
                    </a:cubicBezTo>
                    <a:cubicBezTo>
                      <a:pt x="90" y="315"/>
                      <a:pt x="108" y="297"/>
                      <a:pt x="108" y="261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1" name="Google Shape;1422;p32">
                <a:extLst>
                  <a:ext uri="{FF2B5EF4-FFF2-40B4-BE49-F238E27FC236}">
                    <a16:creationId xmlns:a16="http://schemas.microsoft.com/office/drawing/2014/main" xmlns="" id="{B558C082-4661-4D95-A191-9CA720C997D5}"/>
                  </a:ext>
                </a:extLst>
              </p:cNvPr>
              <p:cNvSpPr/>
              <p:nvPr/>
            </p:nvSpPr>
            <p:spPr>
              <a:xfrm>
                <a:off x="7894971" y="3682483"/>
                <a:ext cx="19255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0" extrusionOk="0">
                    <a:moveTo>
                      <a:pt x="86" y="0"/>
                    </a:moveTo>
                    <a:cubicBezTo>
                      <a:pt x="81" y="0"/>
                      <a:pt x="76" y="1"/>
                      <a:pt x="72" y="2"/>
                    </a:cubicBezTo>
                    <a:cubicBezTo>
                      <a:pt x="45" y="11"/>
                      <a:pt x="27" y="38"/>
                      <a:pt x="36" y="65"/>
                    </a:cubicBezTo>
                    <a:lnTo>
                      <a:pt x="36" y="83"/>
                    </a:lnTo>
                    <a:cubicBezTo>
                      <a:pt x="36" y="92"/>
                      <a:pt x="36" y="101"/>
                      <a:pt x="36" y="109"/>
                    </a:cubicBezTo>
                    <a:cubicBezTo>
                      <a:pt x="36" y="127"/>
                      <a:pt x="36" y="145"/>
                      <a:pt x="36" y="163"/>
                    </a:cubicBezTo>
                    <a:cubicBezTo>
                      <a:pt x="36" y="163"/>
                      <a:pt x="36" y="172"/>
                      <a:pt x="36" y="172"/>
                    </a:cubicBezTo>
                    <a:cubicBezTo>
                      <a:pt x="36" y="181"/>
                      <a:pt x="27" y="190"/>
                      <a:pt x="27" y="199"/>
                    </a:cubicBezTo>
                    <a:cubicBezTo>
                      <a:pt x="27" y="208"/>
                      <a:pt x="27" y="216"/>
                      <a:pt x="18" y="225"/>
                    </a:cubicBezTo>
                    <a:cubicBezTo>
                      <a:pt x="18" y="225"/>
                      <a:pt x="18" y="225"/>
                      <a:pt x="18" y="234"/>
                    </a:cubicBezTo>
                    <a:cubicBezTo>
                      <a:pt x="9" y="252"/>
                      <a:pt x="0" y="261"/>
                      <a:pt x="9" y="279"/>
                    </a:cubicBezTo>
                    <a:cubicBezTo>
                      <a:pt x="9" y="288"/>
                      <a:pt x="18" y="306"/>
                      <a:pt x="36" y="315"/>
                    </a:cubicBezTo>
                    <a:cubicBezTo>
                      <a:pt x="42" y="318"/>
                      <a:pt x="51" y="320"/>
                      <a:pt x="60" y="320"/>
                    </a:cubicBezTo>
                    <a:cubicBezTo>
                      <a:pt x="80" y="320"/>
                      <a:pt x="101" y="312"/>
                      <a:pt x="107" y="288"/>
                    </a:cubicBezTo>
                    <a:cubicBezTo>
                      <a:pt x="143" y="216"/>
                      <a:pt x="152" y="127"/>
                      <a:pt x="143" y="38"/>
                    </a:cubicBezTo>
                    <a:cubicBezTo>
                      <a:pt x="136" y="16"/>
                      <a:pt x="110" y="0"/>
                      <a:pt x="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2" name="Google Shape;1423;p32">
                <a:extLst>
                  <a:ext uri="{FF2B5EF4-FFF2-40B4-BE49-F238E27FC236}">
                    <a16:creationId xmlns:a16="http://schemas.microsoft.com/office/drawing/2014/main" xmlns="" id="{D618F00B-4C13-4BEC-9CFE-06992F4CACF0}"/>
                  </a:ext>
                </a:extLst>
              </p:cNvPr>
              <p:cNvSpPr/>
              <p:nvPr/>
            </p:nvSpPr>
            <p:spPr>
              <a:xfrm>
                <a:off x="7758158" y="3689450"/>
                <a:ext cx="14821" cy="5219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2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358"/>
                    </a:lnTo>
                    <a:cubicBezTo>
                      <a:pt x="1" y="385"/>
                      <a:pt x="28" y="411"/>
                      <a:pt x="54" y="411"/>
                    </a:cubicBezTo>
                    <a:cubicBezTo>
                      <a:pt x="90" y="411"/>
                      <a:pt x="117" y="385"/>
                      <a:pt x="117" y="358"/>
                    </a:cubicBezTo>
                    <a:lnTo>
                      <a:pt x="117" y="54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3" name="Google Shape;1424;p32">
                <a:extLst>
                  <a:ext uri="{FF2B5EF4-FFF2-40B4-BE49-F238E27FC236}">
                    <a16:creationId xmlns:a16="http://schemas.microsoft.com/office/drawing/2014/main" xmlns="" id="{84637A8C-C21F-4D18-8600-16B321F066F0}"/>
                  </a:ext>
                </a:extLst>
              </p:cNvPr>
              <p:cNvSpPr/>
              <p:nvPr/>
            </p:nvSpPr>
            <p:spPr>
              <a:xfrm>
                <a:off x="7674550" y="3694010"/>
                <a:ext cx="1482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0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7" y="259"/>
                      <a:pt x="54" y="259"/>
                    </a:cubicBezTo>
                    <a:cubicBezTo>
                      <a:pt x="90" y="259"/>
                      <a:pt x="117" y="233"/>
                      <a:pt x="117" y="206"/>
                    </a:cubicBezTo>
                    <a:lnTo>
                      <a:pt x="117" y="54"/>
                    </a:lnTo>
                    <a:cubicBezTo>
                      <a:pt x="117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4" name="Google Shape;1425;p32">
                <a:extLst>
                  <a:ext uri="{FF2B5EF4-FFF2-40B4-BE49-F238E27FC236}">
                    <a16:creationId xmlns:a16="http://schemas.microsoft.com/office/drawing/2014/main" xmlns="" id="{35ADC6EC-E00C-408B-97DD-EB9344CC6916}"/>
                  </a:ext>
                </a:extLst>
              </p:cNvPr>
              <p:cNvSpPr/>
              <p:nvPr/>
            </p:nvSpPr>
            <p:spPr>
              <a:xfrm>
                <a:off x="7590942" y="3689450"/>
                <a:ext cx="14821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85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31"/>
                    </a:lnTo>
                    <a:cubicBezTo>
                      <a:pt x="1" y="358"/>
                      <a:pt x="27" y="385"/>
                      <a:pt x="63" y="385"/>
                    </a:cubicBezTo>
                    <a:cubicBezTo>
                      <a:pt x="90" y="385"/>
                      <a:pt x="116" y="358"/>
                      <a:pt x="116" y="331"/>
                    </a:cubicBezTo>
                    <a:lnTo>
                      <a:pt x="116" y="54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5" name="Google Shape;1426;p32">
                <a:extLst>
                  <a:ext uri="{FF2B5EF4-FFF2-40B4-BE49-F238E27FC236}">
                    <a16:creationId xmlns:a16="http://schemas.microsoft.com/office/drawing/2014/main" xmlns="" id="{C1A1B11E-9415-43D3-BAE2-279C64378E60}"/>
                  </a:ext>
                </a:extLst>
              </p:cNvPr>
              <p:cNvSpPr/>
              <p:nvPr/>
            </p:nvSpPr>
            <p:spPr>
              <a:xfrm>
                <a:off x="7510754" y="3666901"/>
                <a:ext cx="18115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62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27" y="90"/>
                      <a:pt x="9" y="143"/>
                      <a:pt x="0" y="188"/>
                    </a:cubicBezTo>
                    <a:cubicBezTo>
                      <a:pt x="0" y="206"/>
                      <a:pt x="0" y="224"/>
                      <a:pt x="9" y="232"/>
                    </a:cubicBezTo>
                    <a:cubicBezTo>
                      <a:pt x="18" y="241"/>
                      <a:pt x="27" y="250"/>
                      <a:pt x="45" y="259"/>
                    </a:cubicBezTo>
                    <a:cubicBezTo>
                      <a:pt x="49" y="261"/>
                      <a:pt x="54" y="262"/>
                      <a:pt x="59" y="262"/>
                    </a:cubicBezTo>
                    <a:cubicBezTo>
                      <a:pt x="80" y="262"/>
                      <a:pt x="100" y="246"/>
                      <a:pt x="107" y="224"/>
                    </a:cubicBezTo>
                    <a:cubicBezTo>
                      <a:pt x="116" y="170"/>
                      <a:pt x="125" y="116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16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6" name="Google Shape;1427;p32">
                <a:extLst>
                  <a:ext uri="{FF2B5EF4-FFF2-40B4-BE49-F238E27FC236}">
                    <a16:creationId xmlns:a16="http://schemas.microsoft.com/office/drawing/2014/main" xmlns="" id="{23EDFC2F-2B25-4D76-A879-0618EBE806E4}"/>
                  </a:ext>
                </a:extLst>
              </p:cNvPr>
              <p:cNvSpPr/>
              <p:nvPr/>
            </p:nvSpPr>
            <p:spPr>
              <a:xfrm>
                <a:off x="7595502" y="3625097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6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0" y="259"/>
                      <a:pt x="107" y="241"/>
                      <a:pt x="107" y="206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7" name="Google Shape;1428;p32">
                <a:extLst>
                  <a:ext uri="{FF2B5EF4-FFF2-40B4-BE49-F238E27FC236}">
                    <a16:creationId xmlns:a16="http://schemas.microsoft.com/office/drawing/2014/main" xmlns="" id="{9D983DE4-DC68-4099-8EB2-5283825D5D16}"/>
                  </a:ext>
                </a:extLst>
              </p:cNvPr>
              <p:cNvSpPr/>
              <p:nvPr/>
            </p:nvSpPr>
            <p:spPr>
              <a:xfrm>
                <a:off x="7465530" y="3629278"/>
                <a:ext cx="18115" cy="3243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56" extrusionOk="0">
                    <a:moveTo>
                      <a:pt x="84" y="1"/>
                    </a:moveTo>
                    <a:cubicBezTo>
                      <a:pt x="60" y="1"/>
                      <a:pt x="34" y="17"/>
                      <a:pt x="27" y="39"/>
                    </a:cubicBezTo>
                    <a:cubicBezTo>
                      <a:pt x="18" y="92"/>
                      <a:pt x="9" y="137"/>
                      <a:pt x="0" y="190"/>
                    </a:cubicBezTo>
                    <a:cubicBezTo>
                      <a:pt x="0" y="199"/>
                      <a:pt x="0" y="217"/>
                      <a:pt x="9" y="226"/>
                    </a:cubicBezTo>
                    <a:cubicBezTo>
                      <a:pt x="9" y="244"/>
                      <a:pt x="27" y="253"/>
                      <a:pt x="36" y="253"/>
                    </a:cubicBezTo>
                    <a:cubicBezTo>
                      <a:pt x="41" y="254"/>
                      <a:pt x="46" y="255"/>
                      <a:pt x="51" y="255"/>
                    </a:cubicBezTo>
                    <a:cubicBezTo>
                      <a:pt x="75" y="255"/>
                      <a:pt x="100" y="239"/>
                      <a:pt x="107" y="217"/>
                    </a:cubicBezTo>
                    <a:lnTo>
                      <a:pt x="134" y="66"/>
                    </a:lnTo>
                    <a:cubicBezTo>
                      <a:pt x="143" y="57"/>
                      <a:pt x="134" y="39"/>
                      <a:pt x="134" y="21"/>
                    </a:cubicBezTo>
                    <a:cubicBezTo>
                      <a:pt x="125" y="12"/>
                      <a:pt x="107" y="3"/>
                      <a:pt x="98" y="3"/>
                    </a:cubicBezTo>
                    <a:cubicBezTo>
                      <a:pt x="94" y="2"/>
                      <a:pt x="89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8" name="Google Shape;1429;p32">
                <a:extLst>
                  <a:ext uri="{FF2B5EF4-FFF2-40B4-BE49-F238E27FC236}">
                    <a16:creationId xmlns:a16="http://schemas.microsoft.com/office/drawing/2014/main" xmlns="" id="{0F37151F-BBAD-4795-919F-761152AF4652}"/>
                  </a:ext>
                </a:extLst>
              </p:cNvPr>
              <p:cNvSpPr/>
              <p:nvPr/>
            </p:nvSpPr>
            <p:spPr>
              <a:xfrm>
                <a:off x="7442854" y="3814988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30"/>
                    </a:lnTo>
                    <a:cubicBezTo>
                      <a:pt x="1" y="357"/>
                      <a:pt x="28" y="384"/>
                      <a:pt x="54" y="384"/>
                    </a:cubicBezTo>
                    <a:cubicBezTo>
                      <a:pt x="90" y="384"/>
                      <a:pt x="108" y="357"/>
                      <a:pt x="108" y="330"/>
                    </a:cubicBezTo>
                    <a:lnTo>
                      <a:pt x="108" y="54"/>
                    </a:ln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9" name="Google Shape;1430;p32">
                <a:extLst>
                  <a:ext uri="{FF2B5EF4-FFF2-40B4-BE49-F238E27FC236}">
                    <a16:creationId xmlns:a16="http://schemas.microsoft.com/office/drawing/2014/main" xmlns="" id="{6E526112-6435-4364-BE92-3F1A56731169}"/>
                  </a:ext>
                </a:extLst>
              </p:cNvPr>
              <p:cNvSpPr/>
              <p:nvPr/>
            </p:nvSpPr>
            <p:spPr>
              <a:xfrm>
                <a:off x="7665556" y="3845518"/>
                <a:ext cx="20395" cy="4788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78" extrusionOk="0">
                    <a:moveTo>
                      <a:pt x="116" y="0"/>
                    </a:moveTo>
                    <a:cubicBezTo>
                      <a:pt x="81" y="0"/>
                      <a:pt x="54" y="9"/>
                      <a:pt x="45" y="45"/>
                    </a:cubicBezTo>
                    <a:cubicBezTo>
                      <a:pt x="9" y="134"/>
                      <a:pt x="0" y="241"/>
                      <a:pt x="18" y="339"/>
                    </a:cubicBezTo>
                    <a:cubicBezTo>
                      <a:pt x="18" y="361"/>
                      <a:pt x="48" y="377"/>
                      <a:pt x="74" y="377"/>
                    </a:cubicBezTo>
                    <a:cubicBezTo>
                      <a:pt x="79" y="377"/>
                      <a:pt x="85" y="376"/>
                      <a:pt x="90" y="375"/>
                    </a:cubicBezTo>
                    <a:cubicBezTo>
                      <a:pt x="116" y="366"/>
                      <a:pt x="125" y="339"/>
                      <a:pt x="125" y="312"/>
                    </a:cubicBezTo>
                    <a:cubicBezTo>
                      <a:pt x="125" y="309"/>
                      <a:pt x="125" y="303"/>
                      <a:pt x="125" y="303"/>
                    </a:cubicBezTo>
                    <a:cubicBezTo>
                      <a:pt x="125" y="294"/>
                      <a:pt x="125" y="294"/>
                      <a:pt x="116" y="285"/>
                    </a:cubicBezTo>
                    <a:cubicBezTo>
                      <a:pt x="116" y="277"/>
                      <a:pt x="116" y="268"/>
                      <a:pt x="116" y="259"/>
                    </a:cubicBezTo>
                    <a:cubicBezTo>
                      <a:pt x="116" y="232"/>
                      <a:pt x="116" y="214"/>
                      <a:pt x="125" y="187"/>
                    </a:cubicBezTo>
                    <a:cubicBezTo>
                      <a:pt x="125" y="187"/>
                      <a:pt x="125" y="182"/>
                      <a:pt x="125" y="178"/>
                    </a:cubicBezTo>
                    <a:cubicBezTo>
                      <a:pt x="125" y="178"/>
                      <a:pt x="125" y="170"/>
                      <a:pt x="125" y="170"/>
                    </a:cubicBezTo>
                    <a:cubicBezTo>
                      <a:pt x="125" y="152"/>
                      <a:pt x="125" y="143"/>
                      <a:pt x="134" y="134"/>
                    </a:cubicBezTo>
                    <a:cubicBezTo>
                      <a:pt x="134" y="116"/>
                      <a:pt x="143" y="89"/>
                      <a:pt x="152" y="71"/>
                    </a:cubicBezTo>
                    <a:cubicBezTo>
                      <a:pt x="161" y="45"/>
                      <a:pt x="143" y="9"/>
                      <a:pt x="1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0" name="Google Shape;1431;p32">
                <a:extLst>
                  <a:ext uri="{FF2B5EF4-FFF2-40B4-BE49-F238E27FC236}">
                    <a16:creationId xmlns:a16="http://schemas.microsoft.com/office/drawing/2014/main" xmlns="" id="{C92268C9-B64D-45C2-B33E-EE199E6DE50A}"/>
                  </a:ext>
                </a:extLst>
              </p:cNvPr>
              <p:cNvSpPr/>
              <p:nvPr/>
            </p:nvSpPr>
            <p:spPr>
              <a:xfrm>
                <a:off x="7576247" y="381498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54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44" y="350"/>
                    </a:cubicBezTo>
                    <a:cubicBezTo>
                      <a:pt x="47" y="350"/>
                      <a:pt x="51" y="349"/>
                      <a:pt x="54" y="348"/>
                    </a:cubicBezTo>
                    <a:cubicBezTo>
                      <a:pt x="81" y="348"/>
                      <a:pt x="108" y="330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1" name="Google Shape;1432;p32">
                <a:extLst>
                  <a:ext uri="{FF2B5EF4-FFF2-40B4-BE49-F238E27FC236}">
                    <a16:creationId xmlns:a16="http://schemas.microsoft.com/office/drawing/2014/main" xmlns="" id="{A10D6465-1B09-45D4-9257-1F15A2F92D9F}"/>
                  </a:ext>
                </a:extLst>
              </p:cNvPr>
              <p:cNvSpPr/>
              <p:nvPr/>
            </p:nvSpPr>
            <p:spPr>
              <a:xfrm>
                <a:off x="7500493" y="3773184"/>
                <a:ext cx="13681" cy="2153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70" extrusionOk="0">
                    <a:moveTo>
                      <a:pt x="54" y="0"/>
                    </a:moveTo>
                    <a:cubicBezTo>
                      <a:pt x="45" y="0"/>
                      <a:pt x="45" y="0"/>
                      <a:pt x="37" y="9"/>
                    </a:cubicBezTo>
                    <a:cubicBezTo>
                      <a:pt x="28" y="9"/>
                      <a:pt x="19" y="9"/>
                      <a:pt x="10" y="18"/>
                    </a:cubicBezTo>
                    <a:cubicBezTo>
                      <a:pt x="1" y="27"/>
                      <a:pt x="1" y="45"/>
                      <a:pt x="1" y="54"/>
                    </a:cubicBezTo>
                    <a:lnTo>
                      <a:pt x="1" y="116"/>
                    </a:lnTo>
                    <a:cubicBezTo>
                      <a:pt x="1" y="125"/>
                      <a:pt x="1" y="134"/>
                      <a:pt x="1" y="134"/>
                    </a:cubicBezTo>
                    <a:cubicBezTo>
                      <a:pt x="1" y="143"/>
                      <a:pt x="10" y="152"/>
                      <a:pt x="10" y="152"/>
                    </a:cubicBezTo>
                    <a:cubicBezTo>
                      <a:pt x="19" y="161"/>
                      <a:pt x="28" y="161"/>
                      <a:pt x="28" y="170"/>
                    </a:cubicBezTo>
                    <a:lnTo>
                      <a:pt x="63" y="170"/>
                    </a:lnTo>
                    <a:cubicBezTo>
                      <a:pt x="72" y="170"/>
                      <a:pt x="81" y="161"/>
                      <a:pt x="90" y="152"/>
                    </a:cubicBezTo>
                    <a:cubicBezTo>
                      <a:pt x="99" y="143"/>
                      <a:pt x="108" y="134"/>
                      <a:pt x="108" y="116"/>
                    </a:cubicBezTo>
                    <a:lnTo>
                      <a:pt x="108" y="54"/>
                    </a:lnTo>
                    <a:cubicBezTo>
                      <a:pt x="108" y="54"/>
                      <a:pt x="108" y="45"/>
                      <a:pt x="99" y="36"/>
                    </a:cubicBezTo>
                    <a:cubicBezTo>
                      <a:pt x="99" y="27"/>
                      <a:pt x="99" y="27"/>
                      <a:pt x="90" y="18"/>
                    </a:cubicBezTo>
                    <a:cubicBezTo>
                      <a:pt x="90" y="18"/>
                      <a:pt x="81" y="9"/>
                      <a:pt x="72" y="9"/>
                    </a:cubicBezTo>
                    <a:cubicBezTo>
                      <a:pt x="63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2" name="Google Shape;1433;p32">
                <a:extLst>
                  <a:ext uri="{FF2B5EF4-FFF2-40B4-BE49-F238E27FC236}">
                    <a16:creationId xmlns:a16="http://schemas.microsoft.com/office/drawing/2014/main" xmlns="" id="{52A757F4-0580-43EC-AE55-81B763B0F321}"/>
                  </a:ext>
                </a:extLst>
              </p:cNvPr>
              <p:cNvSpPr/>
              <p:nvPr/>
            </p:nvSpPr>
            <p:spPr>
              <a:xfrm>
                <a:off x="7727628" y="3814988"/>
                <a:ext cx="1482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50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295"/>
                    </a:lnTo>
                    <a:cubicBezTo>
                      <a:pt x="1" y="326"/>
                      <a:pt x="21" y="350"/>
                      <a:pt x="50" y="350"/>
                    </a:cubicBezTo>
                    <a:cubicBezTo>
                      <a:pt x="54" y="350"/>
                      <a:pt x="59" y="349"/>
                      <a:pt x="63" y="348"/>
                    </a:cubicBezTo>
                    <a:cubicBezTo>
                      <a:pt x="90" y="348"/>
                      <a:pt x="117" y="330"/>
                      <a:pt x="117" y="295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3" name="Google Shape;1434;p32">
                <a:extLst>
                  <a:ext uri="{FF2B5EF4-FFF2-40B4-BE49-F238E27FC236}">
                    <a16:creationId xmlns:a16="http://schemas.microsoft.com/office/drawing/2014/main" xmlns="" id="{2180D1DF-72E8-4CC3-AB76-D989BAC44E17}"/>
                  </a:ext>
                </a:extLst>
              </p:cNvPr>
              <p:cNvSpPr/>
              <p:nvPr/>
            </p:nvSpPr>
            <p:spPr>
              <a:xfrm>
                <a:off x="7807943" y="3830823"/>
                <a:ext cx="13681" cy="4750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5" extrusionOk="0">
                    <a:moveTo>
                      <a:pt x="54" y="0"/>
                    </a:moveTo>
                    <a:cubicBezTo>
                      <a:pt x="27" y="0"/>
                      <a:pt x="0" y="18"/>
                      <a:pt x="0" y="54"/>
                    </a:cubicBezTo>
                    <a:lnTo>
                      <a:pt x="0" y="321"/>
                    </a:lnTo>
                    <a:cubicBezTo>
                      <a:pt x="0" y="348"/>
                      <a:pt x="27" y="375"/>
                      <a:pt x="54" y="375"/>
                    </a:cubicBezTo>
                    <a:cubicBezTo>
                      <a:pt x="81" y="375"/>
                      <a:pt x="107" y="357"/>
                      <a:pt x="107" y="32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4" name="Google Shape;1435;p32">
                <a:extLst>
                  <a:ext uri="{FF2B5EF4-FFF2-40B4-BE49-F238E27FC236}">
                    <a16:creationId xmlns:a16="http://schemas.microsoft.com/office/drawing/2014/main" xmlns="" id="{3674F300-4B63-4952-8606-840138FFF380}"/>
                  </a:ext>
                </a:extLst>
              </p:cNvPr>
              <p:cNvSpPr/>
              <p:nvPr/>
            </p:nvSpPr>
            <p:spPr>
              <a:xfrm>
                <a:off x="7883697" y="3804474"/>
                <a:ext cx="19255" cy="43704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45" extrusionOk="0">
                    <a:moveTo>
                      <a:pt x="86" y="1"/>
                    </a:moveTo>
                    <a:cubicBezTo>
                      <a:pt x="81" y="1"/>
                      <a:pt x="76" y="1"/>
                      <a:pt x="71" y="3"/>
                    </a:cubicBezTo>
                    <a:cubicBezTo>
                      <a:pt x="45" y="12"/>
                      <a:pt x="27" y="39"/>
                      <a:pt x="36" y="65"/>
                    </a:cubicBezTo>
                    <a:cubicBezTo>
                      <a:pt x="36" y="74"/>
                      <a:pt x="36" y="74"/>
                      <a:pt x="36" y="83"/>
                    </a:cubicBezTo>
                    <a:cubicBezTo>
                      <a:pt x="36" y="92"/>
                      <a:pt x="36" y="110"/>
                      <a:pt x="36" y="119"/>
                    </a:cubicBezTo>
                    <a:cubicBezTo>
                      <a:pt x="36" y="137"/>
                      <a:pt x="36" y="155"/>
                      <a:pt x="36" y="172"/>
                    </a:cubicBezTo>
                    <a:cubicBezTo>
                      <a:pt x="36" y="181"/>
                      <a:pt x="36" y="181"/>
                      <a:pt x="36" y="190"/>
                    </a:cubicBezTo>
                    <a:cubicBezTo>
                      <a:pt x="36" y="199"/>
                      <a:pt x="36" y="208"/>
                      <a:pt x="27" y="217"/>
                    </a:cubicBezTo>
                    <a:cubicBezTo>
                      <a:pt x="27" y="244"/>
                      <a:pt x="18" y="262"/>
                      <a:pt x="9" y="279"/>
                    </a:cubicBezTo>
                    <a:cubicBezTo>
                      <a:pt x="0" y="306"/>
                      <a:pt x="27" y="342"/>
                      <a:pt x="54" y="342"/>
                    </a:cubicBezTo>
                    <a:cubicBezTo>
                      <a:pt x="58" y="343"/>
                      <a:pt x="63" y="344"/>
                      <a:pt x="68" y="344"/>
                    </a:cubicBezTo>
                    <a:cubicBezTo>
                      <a:pt x="89" y="344"/>
                      <a:pt x="109" y="328"/>
                      <a:pt x="116" y="306"/>
                    </a:cubicBezTo>
                    <a:cubicBezTo>
                      <a:pt x="152" y="226"/>
                      <a:pt x="152" y="128"/>
                      <a:pt x="134" y="39"/>
                    </a:cubicBezTo>
                    <a:cubicBezTo>
                      <a:pt x="134" y="17"/>
                      <a:pt x="110" y="1"/>
                      <a:pt x="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5" name="Google Shape;1436;p32">
                <a:extLst>
                  <a:ext uri="{FF2B5EF4-FFF2-40B4-BE49-F238E27FC236}">
                    <a16:creationId xmlns:a16="http://schemas.microsoft.com/office/drawing/2014/main" xmlns="" id="{9B3696F6-2E45-423A-9020-2AC585B26C4B}"/>
                  </a:ext>
                </a:extLst>
              </p:cNvPr>
              <p:cNvSpPr/>
              <p:nvPr/>
            </p:nvSpPr>
            <p:spPr>
              <a:xfrm>
                <a:off x="7823778" y="3754563"/>
                <a:ext cx="18115" cy="21789"/>
              </a:xfrm>
              <a:custGeom>
                <a:avLst/>
                <a:gdLst/>
                <a:ahLst/>
                <a:cxnLst/>
                <a:rect l="l" t="t" r="r" b="b"/>
                <a:pathLst>
                  <a:path w="143" h="172" extrusionOk="0">
                    <a:moveTo>
                      <a:pt x="81" y="1"/>
                    </a:moveTo>
                    <a:cubicBezTo>
                      <a:pt x="78" y="1"/>
                      <a:pt x="74" y="2"/>
                      <a:pt x="72" y="4"/>
                    </a:cubicBezTo>
                    <a:cubicBezTo>
                      <a:pt x="54" y="4"/>
                      <a:pt x="45" y="13"/>
                      <a:pt x="36" y="31"/>
                    </a:cubicBezTo>
                    <a:cubicBezTo>
                      <a:pt x="27" y="49"/>
                      <a:pt x="18" y="67"/>
                      <a:pt x="9" y="85"/>
                    </a:cubicBezTo>
                    <a:cubicBezTo>
                      <a:pt x="0" y="94"/>
                      <a:pt x="0" y="102"/>
                      <a:pt x="0" y="111"/>
                    </a:cubicBezTo>
                    <a:cubicBezTo>
                      <a:pt x="0" y="120"/>
                      <a:pt x="0" y="120"/>
                      <a:pt x="0" y="129"/>
                    </a:cubicBezTo>
                    <a:cubicBezTo>
                      <a:pt x="0" y="138"/>
                      <a:pt x="9" y="147"/>
                      <a:pt x="9" y="147"/>
                    </a:cubicBezTo>
                    <a:cubicBezTo>
                      <a:pt x="18" y="156"/>
                      <a:pt x="18" y="156"/>
                      <a:pt x="27" y="165"/>
                    </a:cubicBezTo>
                    <a:cubicBezTo>
                      <a:pt x="31" y="169"/>
                      <a:pt x="38" y="172"/>
                      <a:pt x="46" y="172"/>
                    </a:cubicBezTo>
                    <a:cubicBezTo>
                      <a:pt x="54" y="172"/>
                      <a:pt x="63" y="169"/>
                      <a:pt x="72" y="165"/>
                    </a:cubicBezTo>
                    <a:cubicBezTo>
                      <a:pt x="81" y="165"/>
                      <a:pt x="89" y="156"/>
                      <a:pt x="98" y="147"/>
                    </a:cubicBezTo>
                    <a:cubicBezTo>
                      <a:pt x="107" y="120"/>
                      <a:pt x="116" y="102"/>
                      <a:pt x="134" y="85"/>
                    </a:cubicBezTo>
                    <a:cubicBezTo>
                      <a:pt x="134" y="76"/>
                      <a:pt x="134" y="67"/>
                      <a:pt x="134" y="67"/>
                    </a:cubicBezTo>
                    <a:cubicBezTo>
                      <a:pt x="143" y="58"/>
                      <a:pt x="134" y="49"/>
                      <a:pt x="134" y="40"/>
                    </a:cubicBezTo>
                    <a:cubicBezTo>
                      <a:pt x="134" y="31"/>
                      <a:pt x="134" y="31"/>
                      <a:pt x="125" y="22"/>
                    </a:cubicBezTo>
                    <a:cubicBezTo>
                      <a:pt x="125" y="13"/>
                      <a:pt x="116" y="13"/>
                      <a:pt x="107" y="13"/>
                    </a:cubicBezTo>
                    <a:cubicBezTo>
                      <a:pt x="101" y="7"/>
                      <a:pt x="90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" name="Google Shape;1437;p32">
                <a:extLst>
                  <a:ext uri="{FF2B5EF4-FFF2-40B4-BE49-F238E27FC236}">
                    <a16:creationId xmlns:a16="http://schemas.microsoft.com/office/drawing/2014/main" xmlns="" id="{11A21E8D-E69B-4919-B388-AE1E125B4316}"/>
                  </a:ext>
                </a:extLst>
              </p:cNvPr>
              <p:cNvSpPr/>
              <p:nvPr/>
            </p:nvSpPr>
            <p:spPr>
              <a:xfrm>
                <a:off x="7375081" y="3853372"/>
                <a:ext cx="1824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49" extrusionOk="0">
                    <a:moveTo>
                      <a:pt x="36" y="0"/>
                    </a:moveTo>
                    <a:cubicBezTo>
                      <a:pt x="27" y="9"/>
                      <a:pt x="10" y="18"/>
                      <a:pt x="1" y="27"/>
                    </a:cubicBezTo>
                    <a:cubicBezTo>
                      <a:pt x="1" y="45"/>
                      <a:pt x="1" y="54"/>
                      <a:pt x="1" y="72"/>
                    </a:cubicBezTo>
                    <a:cubicBezTo>
                      <a:pt x="10" y="152"/>
                      <a:pt x="18" y="232"/>
                      <a:pt x="36" y="313"/>
                    </a:cubicBezTo>
                    <a:cubicBezTo>
                      <a:pt x="36" y="322"/>
                      <a:pt x="45" y="331"/>
                      <a:pt x="54" y="339"/>
                    </a:cubicBezTo>
                    <a:cubicBezTo>
                      <a:pt x="72" y="348"/>
                      <a:pt x="90" y="348"/>
                      <a:pt x="99" y="348"/>
                    </a:cubicBezTo>
                    <a:cubicBezTo>
                      <a:pt x="117" y="339"/>
                      <a:pt x="125" y="331"/>
                      <a:pt x="134" y="322"/>
                    </a:cubicBezTo>
                    <a:cubicBezTo>
                      <a:pt x="143" y="304"/>
                      <a:pt x="143" y="295"/>
                      <a:pt x="134" y="277"/>
                    </a:cubicBezTo>
                    <a:cubicBezTo>
                      <a:pt x="125" y="197"/>
                      <a:pt x="117" y="116"/>
                      <a:pt x="108" y="36"/>
                    </a:cubicBezTo>
                    <a:cubicBezTo>
                      <a:pt x="99" y="27"/>
                      <a:pt x="90" y="9"/>
                      <a:pt x="81" y="9"/>
                    </a:cubicBezTo>
                    <a:cubicBezTo>
                      <a:pt x="63" y="0"/>
                      <a:pt x="54" y="0"/>
                      <a:pt x="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7" name="Google Shape;1438;p32">
                <a:extLst>
                  <a:ext uri="{FF2B5EF4-FFF2-40B4-BE49-F238E27FC236}">
                    <a16:creationId xmlns:a16="http://schemas.microsoft.com/office/drawing/2014/main" xmlns="" id="{CFC8674C-DB31-41CA-A5D9-27B9E36A36F0}"/>
                  </a:ext>
                </a:extLst>
              </p:cNvPr>
              <p:cNvSpPr/>
              <p:nvPr/>
            </p:nvSpPr>
            <p:spPr>
              <a:xfrm>
                <a:off x="7359246" y="3777618"/>
                <a:ext cx="13681" cy="2837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4" extrusionOk="0">
                    <a:moveTo>
                      <a:pt x="54" y="1"/>
                    </a:moveTo>
                    <a:cubicBezTo>
                      <a:pt x="45" y="1"/>
                      <a:pt x="27" y="1"/>
                      <a:pt x="19" y="10"/>
                    </a:cubicBezTo>
                    <a:cubicBezTo>
                      <a:pt x="10" y="28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197"/>
                      <a:pt x="19" y="215"/>
                    </a:cubicBezTo>
                    <a:cubicBezTo>
                      <a:pt x="27" y="224"/>
                      <a:pt x="45" y="224"/>
                      <a:pt x="54" y="224"/>
                    </a:cubicBezTo>
                    <a:cubicBezTo>
                      <a:pt x="72" y="224"/>
                      <a:pt x="90" y="224"/>
                      <a:pt x="99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8"/>
                      <a:pt x="99" y="10"/>
                    </a:cubicBezTo>
                    <a:cubicBezTo>
                      <a:pt x="90" y="1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" name="Google Shape;1439;p32">
                <a:extLst>
                  <a:ext uri="{FF2B5EF4-FFF2-40B4-BE49-F238E27FC236}">
                    <a16:creationId xmlns:a16="http://schemas.microsoft.com/office/drawing/2014/main" xmlns="" id="{6FF4847A-F66F-4C37-8B09-7A6885B89B38}"/>
                  </a:ext>
                </a:extLst>
              </p:cNvPr>
              <p:cNvSpPr/>
              <p:nvPr/>
            </p:nvSpPr>
            <p:spPr>
              <a:xfrm>
                <a:off x="7269938" y="3861226"/>
                <a:ext cx="22802" cy="6714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530" extrusionOk="0">
                    <a:moveTo>
                      <a:pt x="126" y="1"/>
                    </a:moveTo>
                    <a:cubicBezTo>
                      <a:pt x="90" y="1"/>
                      <a:pt x="63" y="28"/>
                      <a:pt x="63" y="54"/>
                    </a:cubicBezTo>
                    <a:cubicBezTo>
                      <a:pt x="72" y="197"/>
                      <a:pt x="54" y="331"/>
                      <a:pt x="10" y="465"/>
                    </a:cubicBezTo>
                    <a:cubicBezTo>
                      <a:pt x="1" y="492"/>
                      <a:pt x="19" y="527"/>
                      <a:pt x="46" y="527"/>
                    </a:cubicBezTo>
                    <a:cubicBezTo>
                      <a:pt x="50" y="529"/>
                      <a:pt x="55" y="530"/>
                      <a:pt x="60" y="530"/>
                    </a:cubicBezTo>
                    <a:cubicBezTo>
                      <a:pt x="81" y="530"/>
                      <a:pt x="101" y="514"/>
                      <a:pt x="108" y="492"/>
                    </a:cubicBezTo>
                    <a:cubicBezTo>
                      <a:pt x="162" y="349"/>
                      <a:pt x="179" y="197"/>
                      <a:pt x="179" y="54"/>
                    </a:cubicBezTo>
                    <a:cubicBezTo>
                      <a:pt x="179" y="28"/>
                      <a:pt x="153" y="1"/>
                      <a:pt x="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" name="Google Shape;1440;p32">
                <a:extLst>
                  <a:ext uri="{FF2B5EF4-FFF2-40B4-BE49-F238E27FC236}">
                    <a16:creationId xmlns:a16="http://schemas.microsoft.com/office/drawing/2014/main" xmlns="" id="{201F62F9-D356-4282-B791-B2C2153088D1}"/>
                  </a:ext>
                </a:extLst>
              </p:cNvPr>
              <p:cNvSpPr/>
              <p:nvPr/>
            </p:nvSpPr>
            <p:spPr>
              <a:xfrm>
                <a:off x="7222560" y="3799914"/>
                <a:ext cx="26096" cy="5244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414" extrusionOk="0">
                    <a:moveTo>
                      <a:pt x="146" y="1"/>
                    </a:moveTo>
                    <a:cubicBezTo>
                      <a:pt x="122" y="1"/>
                      <a:pt x="97" y="17"/>
                      <a:pt x="89" y="39"/>
                    </a:cubicBezTo>
                    <a:cubicBezTo>
                      <a:pt x="63" y="146"/>
                      <a:pt x="36" y="244"/>
                      <a:pt x="9" y="342"/>
                    </a:cubicBezTo>
                    <a:cubicBezTo>
                      <a:pt x="0" y="369"/>
                      <a:pt x="18" y="405"/>
                      <a:pt x="45" y="414"/>
                    </a:cubicBezTo>
                    <a:cubicBezTo>
                      <a:pt x="81" y="414"/>
                      <a:pt x="107" y="405"/>
                      <a:pt x="116" y="369"/>
                    </a:cubicBezTo>
                    <a:cubicBezTo>
                      <a:pt x="143" y="271"/>
                      <a:pt x="170" y="173"/>
                      <a:pt x="197" y="75"/>
                    </a:cubicBezTo>
                    <a:cubicBezTo>
                      <a:pt x="205" y="39"/>
                      <a:pt x="188" y="12"/>
                      <a:pt x="161" y="3"/>
                    </a:cubicBezTo>
                    <a:cubicBezTo>
                      <a:pt x="156" y="2"/>
                      <a:pt x="151" y="1"/>
                      <a:pt x="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" name="Google Shape;1441;p32">
                <a:extLst>
                  <a:ext uri="{FF2B5EF4-FFF2-40B4-BE49-F238E27FC236}">
                    <a16:creationId xmlns:a16="http://schemas.microsoft.com/office/drawing/2014/main" xmlns="" id="{259B5E0E-62FB-472F-A182-548D7835C9BE}"/>
                  </a:ext>
                </a:extLst>
              </p:cNvPr>
              <p:cNvSpPr/>
              <p:nvPr/>
            </p:nvSpPr>
            <p:spPr>
              <a:xfrm>
                <a:off x="7149086" y="3785219"/>
                <a:ext cx="20395" cy="4826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81" extrusionOk="0">
                    <a:moveTo>
                      <a:pt x="93" y="1"/>
                    </a:moveTo>
                    <a:cubicBezTo>
                      <a:pt x="72" y="1"/>
                      <a:pt x="52" y="17"/>
                      <a:pt x="45" y="39"/>
                    </a:cubicBezTo>
                    <a:cubicBezTo>
                      <a:pt x="9" y="137"/>
                      <a:pt x="0" y="235"/>
                      <a:pt x="18" y="333"/>
                    </a:cubicBezTo>
                    <a:cubicBezTo>
                      <a:pt x="18" y="363"/>
                      <a:pt x="43" y="380"/>
                      <a:pt x="66" y="380"/>
                    </a:cubicBezTo>
                    <a:cubicBezTo>
                      <a:pt x="71" y="380"/>
                      <a:pt x="76" y="379"/>
                      <a:pt x="81" y="378"/>
                    </a:cubicBezTo>
                    <a:cubicBezTo>
                      <a:pt x="116" y="369"/>
                      <a:pt x="125" y="342"/>
                      <a:pt x="116" y="307"/>
                    </a:cubicBezTo>
                    <a:lnTo>
                      <a:pt x="116" y="307"/>
                    </a:lnTo>
                    <a:cubicBezTo>
                      <a:pt x="119" y="309"/>
                      <a:pt x="120" y="310"/>
                      <a:pt x="120" y="310"/>
                    </a:cubicBezTo>
                    <a:cubicBezTo>
                      <a:pt x="121" y="310"/>
                      <a:pt x="116" y="304"/>
                      <a:pt x="116" y="298"/>
                    </a:cubicBezTo>
                    <a:cubicBezTo>
                      <a:pt x="116" y="298"/>
                      <a:pt x="116" y="289"/>
                      <a:pt x="116" y="280"/>
                    </a:cubicBezTo>
                    <a:cubicBezTo>
                      <a:pt x="116" y="271"/>
                      <a:pt x="116" y="262"/>
                      <a:pt x="116" y="253"/>
                    </a:cubicBezTo>
                    <a:cubicBezTo>
                      <a:pt x="116" y="226"/>
                      <a:pt x="116" y="208"/>
                      <a:pt x="116" y="182"/>
                    </a:cubicBezTo>
                    <a:cubicBezTo>
                      <a:pt x="125" y="173"/>
                      <a:pt x="125" y="164"/>
                      <a:pt x="125" y="164"/>
                    </a:cubicBezTo>
                    <a:cubicBezTo>
                      <a:pt x="125" y="155"/>
                      <a:pt x="125" y="137"/>
                      <a:pt x="125" y="128"/>
                    </a:cubicBezTo>
                    <a:cubicBezTo>
                      <a:pt x="134" y="110"/>
                      <a:pt x="143" y="83"/>
                      <a:pt x="152" y="66"/>
                    </a:cubicBezTo>
                    <a:cubicBezTo>
                      <a:pt x="161" y="39"/>
                      <a:pt x="134" y="3"/>
                      <a:pt x="107" y="3"/>
                    </a:cubicBezTo>
                    <a:cubicBezTo>
                      <a:pt x="103" y="2"/>
                      <a:pt x="98" y="1"/>
                      <a:pt x="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1" name="Google Shape;1442;p32">
                <a:extLst>
                  <a:ext uri="{FF2B5EF4-FFF2-40B4-BE49-F238E27FC236}">
                    <a16:creationId xmlns:a16="http://schemas.microsoft.com/office/drawing/2014/main" xmlns="" id="{88E63A1A-CB8F-4B27-8A8A-DC621308E61E}"/>
                  </a:ext>
                </a:extLst>
              </p:cNvPr>
              <p:cNvSpPr/>
              <p:nvPr/>
            </p:nvSpPr>
            <p:spPr>
              <a:xfrm>
                <a:off x="7169355" y="3655500"/>
                <a:ext cx="26223" cy="48772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85" extrusionOk="0">
                    <a:moveTo>
                      <a:pt x="142" y="1"/>
                    </a:moveTo>
                    <a:cubicBezTo>
                      <a:pt x="126" y="1"/>
                      <a:pt x="111" y="11"/>
                      <a:pt x="99" y="28"/>
                    </a:cubicBezTo>
                    <a:cubicBezTo>
                      <a:pt x="46" y="117"/>
                      <a:pt x="10" y="224"/>
                      <a:pt x="1" y="322"/>
                    </a:cubicBezTo>
                    <a:cubicBezTo>
                      <a:pt x="1" y="358"/>
                      <a:pt x="28" y="385"/>
                      <a:pt x="54" y="385"/>
                    </a:cubicBezTo>
                    <a:cubicBezTo>
                      <a:pt x="90" y="376"/>
                      <a:pt x="108" y="358"/>
                      <a:pt x="108" y="322"/>
                    </a:cubicBezTo>
                    <a:cubicBezTo>
                      <a:pt x="108" y="314"/>
                      <a:pt x="117" y="305"/>
                      <a:pt x="117" y="287"/>
                    </a:cubicBezTo>
                    <a:cubicBezTo>
                      <a:pt x="117" y="278"/>
                      <a:pt x="117" y="269"/>
                      <a:pt x="117" y="269"/>
                    </a:cubicBezTo>
                    <a:cubicBezTo>
                      <a:pt x="126" y="242"/>
                      <a:pt x="126" y="224"/>
                      <a:pt x="135" y="198"/>
                    </a:cubicBezTo>
                    <a:cubicBezTo>
                      <a:pt x="144" y="189"/>
                      <a:pt x="144" y="180"/>
                      <a:pt x="153" y="171"/>
                    </a:cubicBezTo>
                    <a:cubicBezTo>
                      <a:pt x="153" y="166"/>
                      <a:pt x="152" y="165"/>
                      <a:pt x="151" y="164"/>
                    </a:cubicBezTo>
                    <a:lnTo>
                      <a:pt x="151" y="164"/>
                    </a:lnTo>
                    <a:cubicBezTo>
                      <a:pt x="152" y="164"/>
                      <a:pt x="152" y="163"/>
                      <a:pt x="153" y="162"/>
                    </a:cubicBezTo>
                    <a:cubicBezTo>
                      <a:pt x="153" y="153"/>
                      <a:pt x="153" y="153"/>
                      <a:pt x="162" y="144"/>
                    </a:cubicBezTo>
                    <a:cubicBezTo>
                      <a:pt x="170" y="126"/>
                      <a:pt x="179" y="99"/>
                      <a:pt x="197" y="82"/>
                    </a:cubicBezTo>
                    <a:cubicBezTo>
                      <a:pt x="206" y="64"/>
                      <a:pt x="197" y="19"/>
                      <a:pt x="170" y="10"/>
                    </a:cubicBezTo>
                    <a:cubicBezTo>
                      <a:pt x="161" y="4"/>
                      <a:pt x="151" y="1"/>
                      <a:pt x="1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2" name="Google Shape;1443;p32">
                <a:extLst>
                  <a:ext uri="{FF2B5EF4-FFF2-40B4-BE49-F238E27FC236}">
                    <a16:creationId xmlns:a16="http://schemas.microsoft.com/office/drawing/2014/main" xmlns="" id="{142DD7F7-8BE2-4402-9960-056315FE797E}"/>
                  </a:ext>
                </a:extLst>
              </p:cNvPr>
              <p:cNvSpPr/>
              <p:nvPr/>
            </p:nvSpPr>
            <p:spPr>
              <a:xfrm>
                <a:off x="7202164" y="3743288"/>
                <a:ext cx="23816" cy="4839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82" extrusionOk="0">
                    <a:moveTo>
                      <a:pt x="131" y="1"/>
                    </a:moveTo>
                    <a:cubicBezTo>
                      <a:pt x="112" y="1"/>
                      <a:pt x="94" y="9"/>
                      <a:pt x="81" y="22"/>
                    </a:cubicBezTo>
                    <a:cubicBezTo>
                      <a:pt x="19" y="120"/>
                      <a:pt x="1" y="227"/>
                      <a:pt x="19" y="334"/>
                    </a:cubicBezTo>
                    <a:cubicBezTo>
                      <a:pt x="19" y="364"/>
                      <a:pt x="43" y="381"/>
                      <a:pt x="67" y="381"/>
                    </a:cubicBezTo>
                    <a:cubicBezTo>
                      <a:pt x="72" y="381"/>
                      <a:pt x="76" y="380"/>
                      <a:pt x="81" y="379"/>
                    </a:cubicBezTo>
                    <a:cubicBezTo>
                      <a:pt x="117" y="370"/>
                      <a:pt x="126" y="343"/>
                      <a:pt x="126" y="307"/>
                    </a:cubicBezTo>
                    <a:cubicBezTo>
                      <a:pt x="117" y="307"/>
                      <a:pt x="117" y="307"/>
                      <a:pt x="117" y="299"/>
                    </a:cubicBezTo>
                    <a:cubicBezTo>
                      <a:pt x="117" y="299"/>
                      <a:pt x="117" y="290"/>
                      <a:pt x="117" y="281"/>
                    </a:cubicBezTo>
                    <a:cubicBezTo>
                      <a:pt x="117" y="272"/>
                      <a:pt x="117" y="263"/>
                      <a:pt x="117" y="254"/>
                    </a:cubicBezTo>
                    <a:cubicBezTo>
                      <a:pt x="117" y="245"/>
                      <a:pt x="117" y="236"/>
                      <a:pt x="117" y="236"/>
                    </a:cubicBezTo>
                    <a:cubicBezTo>
                      <a:pt x="117" y="233"/>
                      <a:pt x="118" y="228"/>
                      <a:pt x="119" y="224"/>
                    </a:cubicBezTo>
                    <a:lnTo>
                      <a:pt x="119" y="224"/>
                    </a:lnTo>
                    <a:cubicBezTo>
                      <a:pt x="126" y="216"/>
                      <a:pt x="126" y="208"/>
                      <a:pt x="126" y="191"/>
                    </a:cubicBezTo>
                    <a:cubicBezTo>
                      <a:pt x="126" y="183"/>
                      <a:pt x="134" y="174"/>
                      <a:pt x="134" y="165"/>
                    </a:cubicBezTo>
                    <a:cubicBezTo>
                      <a:pt x="134" y="156"/>
                      <a:pt x="134" y="156"/>
                      <a:pt x="143" y="147"/>
                    </a:cubicBezTo>
                    <a:cubicBezTo>
                      <a:pt x="143" y="147"/>
                      <a:pt x="149" y="135"/>
                      <a:pt x="147" y="135"/>
                    </a:cubicBezTo>
                    <a:cubicBezTo>
                      <a:pt x="146" y="135"/>
                      <a:pt x="145" y="136"/>
                      <a:pt x="143" y="138"/>
                    </a:cubicBezTo>
                    <a:cubicBezTo>
                      <a:pt x="152" y="120"/>
                      <a:pt x="161" y="102"/>
                      <a:pt x="179" y="84"/>
                    </a:cubicBezTo>
                    <a:cubicBezTo>
                      <a:pt x="188" y="58"/>
                      <a:pt x="179" y="22"/>
                      <a:pt x="152" y="4"/>
                    </a:cubicBezTo>
                    <a:cubicBezTo>
                      <a:pt x="145" y="2"/>
                      <a:pt x="138" y="1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3" name="Google Shape;1444;p32">
                <a:extLst>
                  <a:ext uri="{FF2B5EF4-FFF2-40B4-BE49-F238E27FC236}">
                    <a16:creationId xmlns:a16="http://schemas.microsoft.com/office/drawing/2014/main" xmlns="" id="{DF0C3E9D-7F32-48EB-9D61-E3DF6D8AA302}"/>
                  </a:ext>
                </a:extLst>
              </p:cNvPr>
              <p:cNvSpPr/>
              <p:nvPr/>
            </p:nvSpPr>
            <p:spPr>
              <a:xfrm>
                <a:off x="7169355" y="3948254"/>
                <a:ext cx="13681" cy="6346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501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447"/>
                    </a:lnTo>
                    <a:cubicBezTo>
                      <a:pt x="1" y="474"/>
                      <a:pt x="28" y="500"/>
                      <a:pt x="54" y="500"/>
                    </a:cubicBezTo>
                    <a:cubicBezTo>
                      <a:pt x="90" y="500"/>
                      <a:pt x="108" y="474"/>
                      <a:pt x="108" y="447"/>
                    </a:cubicBezTo>
                    <a:lnTo>
                      <a:pt x="108" y="54"/>
                    </a:lnTo>
                    <a:cubicBezTo>
                      <a:pt x="108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4" name="Google Shape;1445;p32">
                <a:extLst>
                  <a:ext uri="{FF2B5EF4-FFF2-40B4-BE49-F238E27FC236}">
                    <a16:creationId xmlns:a16="http://schemas.microsoft.com/office/drawing/2014/main" xmlns="" id="{646F7C94-745E-4230-AD0A-5F73301AD5DB}"/>
                  </a:ext>
                </a:extLst>
              </p:cNvPr>
              <p:cNvSpPr/>
              <p:nvPr/>
            </p:nvSpPr>
            <p:spPr>
              <a:xfrm>
                <a:off x="7240548" y="3978530"/>
                <a:ext cx="1938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80" extrusionOk="0">
                    <a:moveTo>
                      <a:pt x="94" y="0"/>
                    </a:moveTo>
                    <a:cubicBezTo>
                      <a:pt x="72" y="0"/>
                      <a:pt x="51" y="16"/>
                      <a:pt x="37" y="38"/>
                    </a:cubicBezTo>
                    <a:cubicBezTo>
                      <a:pt x="10" y="137"/>
                      <a:pt x="1" y="244"/>
                      <a:pt x="10" y="342"/>
                    </a:cubicBezTo>
                    <a:cubicBezTo>
                      <a:pt x="17" y="364"/>
                      <a:pt x="43" y="380"/>
                      <a:pt x="66" y="380"/>
                    </a:cubicBezTo>
                    <a:cubicBezTo>
                      <a:pt x="72" y="380"/>
                      <a:pt x="77" y="379"/>
                      <a:pt x="81" y="377"/>
                    </a:cubicBezTo>
                    <a:cubicBezTo>
                      <a:pt x="108" y="368"/>
                      <a:pt x="126" y="342"/>
                      <a:pt x="117" y="315"/>
                    </a:cubicBezTo>
                    <a:lnTo>
                      <a:pt x="117" y="315"/>
                    </a:lnTo>
                    <a:cubicBezTo>
                      <a:pt x="117" y="312"/>
                      <a:pt x="117" y="306"/>
                      <a:pt x="117" y="306"/>
                    </a:cubicBezTo>
                    <a:cubicBezTo>
                      <a:pt x="117" y="297"/>
                      <a:pt x="117" y="288"/>
                      <a:pt x="117" y="288"/>
                    </a:cubicBezTo>
                    <a:cubicBezTo>
                      <a:pt x="117" y="279"/>
                      <a:pt x="117" y="270"/>
                      <a:pt x="117" y="252"/>
                    </a:cubicBezTo>
                    <a:cubicBezTo>
                      <a:pt x="117" y="235"/>
                      <a:pt x="117" y="208"/>
                      <a:pt x="117" y="190"/>
                    </a:cubicBezTo>
                    <a:cubicBezTo>
                      <a:pt x="117" y="190"/>
                      <a:pt x="117" y="184"/>
                      <a:pt x="117" y="181"/>
                    </a:cubicBezTo>
                    <a:cubicBezTo>
                      <a:pt x="117" y="172"/>
                      <a:pt x="117" y="172"/>
                      <a:pt x="117" y="163"/>
                    </a:cubicBezTo>
                    <a:cubicBezTo>
                      <a:pt x="126" y="154"/>
                      <a:pt x="126" y="145"/>
                      <a:pt x="126" y="137"/>
                    </a:cubicBezTo>
                    <a:cubicBezTo>
                      <a:pt x="135" y="110"/>
                      <a:pt x="135" y="92"/>
                      <a:pt x="144" y="74"/>
                    </a:cubicBezTo>
                    <a:cubicBezTo>
                      <a:pt x="153" y="47"/>
                      <a:pt x="135" y="12"/>
                      <a:pt x="108" y="3"/>
                    </a:cubicBezTo>
                    <a:cubicBezTo>
                      <a:pt x="103" y="1"/>
                      <a:pt x="99" y="0"/>
                      <a:pt x="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5" name="Google Shape;1446;p32">
                <a:extLst>
                  <a:ext uri="{FF2B5EF4-FFF2-40B4-BE49-F238E27FC236}">
                    <a16:creationId xmlns:a16="http://schemas.microsoft.com/office/drawing/2014/main" xmlns="" id="{26DCFDC6-1C3D-479C-9E07-454F5FD2D987}"/>
                  </a:ext>
                </a:extLst>
              </p:cNvPr>
              <p:cNvSpPr/>
              <p:nvPr/>
            </p:nvSpPr>
            <p:spPr>
              <a:xfrm>
                <a:off x="7126411" y="3933433"/>
                <a:ext cx="14821" cy="39904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15" extrusionOk="0">
                    <a:moveTo>
                      <a:pt x="68" y="0"/>
                    </a:moveTo>
                    <a:cubicBezTo>
                      <a:pt x="64" y="0"/>
                      <a:pt x="59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cubicBezTo>
                      <a:pt x="1" y="127"/>
                      <a:pt x="10" y="189"/>
                      <a:pt x="10" y="261"/>
                    </a:cubicBezTo>
                    <a:cubicBezTo>
                      <a:pt x="10" y="287"/>
                      <a:pt x="28" y="314"/>
                      <a:pt x="63" y="314"/>
                    </a:cubicBezTo>
                    <a:cubicBezTo>
                      <a:pt x="90" y="314"/>
                      <a:pt x="117" y="296"/>
                      <a:pt x="117" y="261"/>
                    </a:cubicBezTo>
                    <a:cubicBezTo>
                      <a:pt x="117" y="189"/>
                      <a:pt x="117" y="127"/>
                      <a:pt x="117" y="55"/>
                    </a:cubicBezTo>
                    <a:cubicBezTo>
                      <a:pt x="117" y="24"/>
                      <a:pt x="97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6" name="Google Shape;1447;p32">
                <a:extLst>
                  <a:ext uri="{FF2B5EF4-FFF2-40B4-BE49-F238E27FC236}">
                    <a16:creationId xmlns:a16="http://schemas.microsoft.com/office/drawing/2014/main" xmlns="" id="{5EEF2835-1553-433D-BE68-1C2D94ED1248}"/>
                  </a:ext>
                </a:extLst>
              </p:cNvPr>
              <p:cNvSpPr/>
              <p:nvPr/>
            </p:nvSpPr>
            <p:spPr>
              <a:xfrm>
                <a:off x="7359246" y="3986511"/>
                <a:ext cx="13681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7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323"/>
                    </a:lnTo>
                    <a:cubicBezTo>
                      <a:pt x="1" y="350"/>
                      <a:pt x="27" y="377"/>
                      <a:pt x="54" y="377"/>
                    </a:cubicBezTo>
                    <a:cubicBezTo>
                      <a:pt x="90" y="377"/>
                      <a:pt x="108" y="350"/>
                      <a:pt x="108" y="323"/>
                    </a:cubicBezTo>
                    <a:lnTo>
                      <a:pt x="108" y="56"/>
                    </a:lnTo>
                    <a:cubicBezTo>
                      <a:pt x="108" y="32"/>
                      <a:pt x="94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7" name="Google Shape;1448;p32">
                <a:extLst>
                  <a:ext uri="{FF2B5EF4-FFF2-40B4-BE49-F238E27FC236}">
                    <a16:creationId xmlns:a16="http://schemas.microsoft.com/office/drawing/2014/main" xmlns="" id="{C8C3272A-F370-4ACF-8150-F7FE2384EF59}"/>
                  </a:ext>
                </a:extLst>
              </p:cNvPr>
              <p:cNvSpPr/>
              <p:nvPr/>
            </p:nvSpPr>
            <p:spPr>
              <a:xfrm>
                <a:off x="7202164" y="3895176"/>
                <a:ext cx="19382" cy="4003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6" extrusionOk="0">
                    <a:moveTo>
                      <a:pt x="95" y="0"/>
                    </a:moveTo>
                    <a:cubicBezTo>
                      <a:pt x="76" y="0"/>
                      <a:pt x="57" y="10"/>
                      <a:pt x="45" y="27"/>
                    </a:cubicBezTo>
                    <a:cubicBezTo>
                      <a:pt x="10" y="108"/>
                      <a:pt x="1" y="188"/>
                      <a:pt x="19" y="277"/>
                    </a:cubicBezTo>
                    <a:cubicBezTo>
                      <a:pt x="19" y="299"/>
                      <a:pt x="43" y="315"/>
                      <a:pt x="66" y="315"/>
                    </a:cubicBezTo>
                    <a:cubicBezTo>
                      <a:pt x="71" y="315"/>
                      <a:pt x="76" y="314"/>
                      <a:pt x="81" y="313"/>
                    </a:cubicBezTo>
                    <a:cubicBezTo>
                      <a:pt x="117" y="304"/>
                      <a:pt x="126" y="277"/>
                      <a:pt x="126" y="250"/>
                    </a:cubicBezTo>
                    <a:cubicBezTo>
                      <a:pt x="117" y="241"/>
                      <a:pt x="117" y="241"/>
                      <a:pt x="117" y="232"/>
                    </a:cubicBezTo>
                    <a:cubicBezTo>
                      <a:pt x="117" y="224"/>
                      <a:pt x="117" y="215"/>
                      <a:pt x="117" y="206"/>
                    </a:cubicBezTo>
                    <a:cubicBezTo>
                      <a:pt x="117" y="188"/>
                      <a:pt x="117" y="179"/>
                      <a:pt x="117" y="161"/>
                    </a:cubicBezTo>
                    <a:cubicBezTo>
                      <a:pt x="117" y="161"/>
                      <a:pt x="117" y="161"/>
                      <a:pt x="117" y="152"/>
                    </a:cubicBezTo>
                    <a:cubicBezTo>
                      <a:pt x="117" y="152"/>
                      <a:pt x="126" y="152"/>
                      <a:pt x="126" y="143"/>
                    </a:cubicBezTo>
                    <a:cubicBezTo>
                      <a:pt x="126" y="134"/>
                      <a:pt x="126" y="125"/>
                      <a:pt x="126" y="117"/>
                    </a:cubicBezTo>
                    <a:cubicBezTo>
                      <a:pt x="134" y="108"/>
                      <a:pt x="134" y="99"/>
                      <a:pt x="134" y="99"/>
                    </a:cubicBezTo>
                    <a:cubicBezTo>
                      <a:pt x="134" y="94"/>
                      <a:pt x="137" y="92"/>
                      <a:pt x="139" y="90"/>
                    </a:cubicBezTo>
                    <a:lnTo>
                      <a:pt x="139" y="90"/>
                    </a:lnTo>
                    <a:cubicBezTo>
                      <a:pt x="140" y="90"/>
                      <a:pt x="142" y="90"/>
                      <a:pt x="143" y="90"/>
                    </a:cubicBezTo>
                    <a:lnTo>
                      <a:pt x="143" y="81"/>
                    </a:lnTo>
                    <a:cubicBezTo>
                      <a:pt x="152" y="63"/>
                      <a:pt x="152" y="54"/>
                      <a:pt x="143" y="36"/>
                    </a:cubicBezTo>
                    <a:cubicBezTo>
                      <a:pt x="143" y="27"/>
                      <a:pt x="134" y="9"/>
                      <a:pt x="126" y="9"/>
                    </a:cubicBezTo>
                    <a:cubicBezTo>
                      <a:pt x="116" y="3"/>
                      <a:pt x="105" y="0"/>
                      <a:pt x="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8" name="Google Shape;1449;p32">
                <a:extLst>
                  <a:ext uri="{FF2B5EF4-FFF2-40B4-BE49-F238E27FC236}">
                    <a16:creationId xmlns:a16="http://schemas.microsoft.com/office/drawing/2014/main" xmlns="" id="{C208D48B-C4EC-4CA1-A049-CE8FCE17DF5A}"/>
                  </a:ext>
                </a:extLst>
              </p:cNvPr>
              <p:cNvSpPr/>
              <p:nvPr/>
            </p:nvSpPr>
            <p:spPr>
              <a:xfrm>
                <a:off x="7447415" y="3998038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0"/>
                    </a:moveTo>
                    <a:cubicBezTo>
                      <a:pt x="18" y="0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2"/>
                      <a:pt x="18" y="259"/>
                      <a:pt x="54" y="259"/>
                    </a:cubicBezTo>
                    <a:cubicBezTo>
                      <a:pt x="81" y="259"/>
                      <a:pt x="108" y="232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9" name="Google Shape;1450;p32">
                <a:extLst>
                  <a:ext uri="{FF2B5EF4-FFF2-40B4-BE49-F238E27FC236}">
                    <a16:creationId xmlns:a16="http://schemas.microsoft.com/office/drawing/2014/main" xmlns="" id="{E5328F5F-156A-42DF-90A0-893C7ED8B0B4}"/>
                  </a:ext>
                </a:extLst>
              </p:cNvPr>
              <p:cNvSpPr/>
              <p:nvPr/>
            </p:nvSpPr>
            <p:spPr>
              <a:xfrm>
                <a:off x="7312882" y="3921398"/>
                <a:ext cx="18242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80" y="1"/>
                    </a:moveTo>
                    <a:cubicBezTo>
                      <a:pt x="72" y="1"/>
                      <a:pt x="63" y="3"/>
                      <a:pt x="54" y="8"/>
                    </a:cubicBezTo>
                    <a:cubicBezTo>
                      <a:pt x="46" y="17"/>
                      <a:pt x="37" y="25"/>
                      <a:pt x="37" y="43"/>
                    </a:cubicBezTo>
                    <a:cubicBezTo>
                      <a:pt x="28" y="115"/>
                      <a:pt x="19" y="186"/>
                      <a:pt x="1" y="249"/>
                    </a:cubicBezTo>
                    <a:cubicBezTo>
                      <a:pt x="1" y="266"/>
                      <a:pt x="1" y="284"/>
                      <a:pt x="10" y="293"/>
                    </a:cubicBezTo>
                    <a:cubicBezTo>
                      <a:pt x="19" y="302"/>
                      <a:pt x="28" y="320"/>
                      <a:pt x="46" y="320"/>
                    </a:cubicBezTo>
                    <a:cubicBezTo>
                      <a:pt x="54" y="320"/>
                      <a:pt x="72" y="320"/>
                      <a:pt x="81" y="311"/>
                    </a:cubicBezTo>
                    <a:cubicBezTo>
                      <a:pt x="99" y="302"/>
                      <a:pt x="108" y="293"/>
                      <a:pt x="108" y="284"/>
                    </a:cubicBezTo>
                    <a:cubicBezTo>
                      <a:pt x="117" y="213"/>
                      <a:pt x="126" y="141"/>
                      <a:pt x="135" y="70"/>
                    </a:cubicBezTo>
                    <a:cubicBezTo>
                      <a:pt x="144" y="52"/>
                      <a:pt x="144" y="43"/>
                      <a:pt x="135" y="25"/>
                    </a:cubicBezTo>
                    <a:cubicBezTo>
                      <a:pt x="126" y="17"/>
                      <a:pt x="117" y="8"/>
                      <a:pt x="99" y="8"/>
                    </a:cubicBezTo>
                    <a:cubicBezTo>
                      <a:pt x="95" y="3"/>
                      <a:pt x="88" y="1"/>
                      <a:pt x="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0" name="Google Shape;1451;p32">
                <a:extLst>
                  <a:ext uri="{FF2B5EF4-FFF2-40B4-BE49-F238E27FC236}">
                    <a16:creationId xmlns:a16="http://schemas.microsoft.com/office/drawing/2014/main" xmlns="" id="{5086E342-9C2E-42A8-9394-30644C7A1AB2}"/>
                  </a:ext>
                </a:extLst>
              </p:cNvPr>
              <p:cNvSpPr/>
              <p:nvPr/>
            </p:nvSpPr>
            <p:spPr>
              <a:xfrm>
                <a:off x="7533303" y="3944960"/>
                <a:ext cx="18242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44" h="438" extrusionOk="0">
                    <a:moveTo>
                      <a:pt x="54" y="0"/>
                    </a:moveTo>
                    <a:cubicBezTo>
                      <a:pt x="27" y="0"/>
                      <a:pt x="1" y="18"/>
                      <a:pt x="1" y="54"/>
                    </a:cubicBezTo>
                    <a:cubicBezTo>
                      <a:pt x="18" y="161"/>
                      <a:pt x="27" y="268"/>
                      <a:pt x="36" y="384"/>
                    </a:cubicBezTo>
                    <a:cubicBezTo>
                      <a:pt x="36" y="410"/>
                      <a:pt x="63" y="437"/>
                      <a:pt x="90" y="437"/>
                    </a:cubicBezTo>
                    <a:cubicBezTo>
                      <a:pt x="117" y="437"/>
                      <a:pt x="143" y="410"/>
                      <a:pt x="143" y="384"/>
                    </a:cubicBezTo>
                    <a:cubicBezTo>
                      <a:pt x="134" y="268"/>
                      <a:pt x="125" y="161"/>
                      <a:pt x="117" y="54"/>
                    </a:cubicBezTo>
                    <a:cubicBezTo>
                      <a:pt x="108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1" name="Google Shape;1452;p32">
                <a:extLst>
                  <a:ext uri="{FF2B5EF4-FFF2-40B4-BE49-F238E27FC236}">
                    <a16:creationId xmlns:a16="http://schemas.microsoft.com/office/drawing/2014/main" xmlns="" id="{F668DB90-662A-4269-9264-53F98676D067}"/>
                  </a:ext>
                </a:extLst>
              </p:cNvPr>
              <p:cNvSpPr/>
              <p:nvPr/>
            </p:nvSpPr>
            <p:spPr>
              <a:xfrm>
                <a:off x="7454255" y="3917724"/>
                <a:ext cx="14821" cy="3661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89" extrusionOk="0">
                    <a:moveTo>
                      <a:pt x="54" y="1"/>
                    </a:moveTo>
                    <a:cubicBezTo>
                      <a:pt x="27" y="1"/>
                      <a:pt x="0" y="28"/>
                      <a:pt x="0" y="54"/>
                    </a:cubicBezTo>
                    <a:lnTo>
                      <a:pt x="0" y="233"/>
                    </a:lnTo>
                    <a:cubicBezTo>
                      <a:pt x="0" y="264"/>
                      <a:pt x="20" y="288"/>
                      <a:pt x="43" y="288"/>
                    </a:cubicBezTo>
                    <a:cubicBezTo>
                      <a:pt x="47" y="288"/>
                      <a:pt x="50" y="288"/>
                      <a:pt x="54" y="286"/>
                    </a:cubicBezTo>
                    <a:cubicBezTo>
                      <a:pt x="89" y="286"/>
                      <a:pt x="116" y="269"/>
                      <a:pt x="116" y="233"/>
                    </a:cubicBezTo>
                    <a:lnTo>
                      <a:pt x="116" y="54"/>
                    </a:lnTo>
                    <a:cubicBezTo>
                      <a:pt x="116" y="28"/>
                      <a:pt x="89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2" name="Google Shape;1453;p32">
                <a:extLst>
                  <a:ext uri="{FF2B5EF4-FFF2-40B4-BE49-F238E27FC236}">
                    <a16:creationId xmlns:a16="http://schemas.microsoft.com/office/drawing/2014/main" xmlns="" id="{A2CB0E7A-A516-48B0-832E-E2AE78C57B01}"/>
                  </a:ext>
                </a:extLst>
              </p:cNvPr>
              <p:cNvSpPr/>
              <p:nvPr/>
            </p:nvSpPr>
            <p:spPr>
              <a:xfrm>
                <a:off x="7629326" y="3962949"/>
                <a:ext cx="13681" cy="4535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8" extrusionOk="0">
                    <a:moveTo>
                      <a:pt x="54" y="1"/>
                    </a:moveTo>
                    <a:cubicBezTo>
                      <a:pt x="28" y="10"/>
                      <a:pt x="1" y="28"/>
                      <a:pt x="1" y="63"/>
                    </a:cubicBezTo>
                    <a:lnTo>
                      <a:pt x="1" y="295"/>
                    </a:lnTo>
                    <a:cubicBezTo>
                      <a:pt x="1" y="331"/>
                      <a:pt x="28" y="358"/>
                      <a:pt x="54" y="358"/>
                    </a:cubicBezTo>
                    <a:cubicBezTo>
                      <a:pt x="81" y="349"/>
                      <a:pt x="108" y="331"/>
                      <a:pt x="108" y="295"/>
                    </a:cubicBezTo>
                    <a:lnTo>
                      <a:pt x="108" y="63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3" name="Google Shape;1454;p32">
                <a:extLst>
                  <a:ext uri="{FF2B5EF4-FFF2-40B4-BE49-F238E27FC236}">
                    <a16:creationId xmlns:a16="http://schemas.microsoft.com/office/drawing/2014/main" xmlns="" id="{49ED083F-BA7D-4991-9B89-C1F1A91E22C4}"/>
                  </a:ext>
                </a:extLst>
              </p:cNvPr>
              <p:cNvSpPr/>
              <p:nvPr/>
            </p:nvSpPr>
            <p:spPr>
              <a:xfrm>
                <a:off x="7709640" y="3982204"/>
                <a:ext cx="1368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18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18" y="295"/>
                      <a:pt x="54" y="295"/>
                    </a:cubicBezTo>
                    <a:cubicBezTo>
                      <a:pt x="81" y="286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4" name="Google Shape;1455;p32">
                <a:extLst>
                  <a:ext uri="{FF2B5EF4-FFF2-40B4-BE49-F238E27FC236}">
                    <a16:creationId xmlns:a16="http://schemas.microsoft.com/office/drawing/2014/main" xmlns="" id="{329B2C6E-DE6C-4C63-8EB0-655DC203A2A1}"/>
                  </a:ext>
                </a:extLst>
              </p:cNvPr>
              <p:cNvSpPr/>
              <p:nvPr/>
            </p:nvSpPr>
            <p:spPr>
              <a:xfrm>
                <a:off x="7773993" y="3993478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1"/>
                    </a:moveTo>
                    <a:cubicBezTo>
                      <a:pt x="36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79"/>
                    </a:lnTo>
                    <a:cubicBezTo>
                      <a:pt x="1" y="188"/>
                      <a:pt x="1" y="206"/>
                      <a:pt x="19" y="215"/>
                    </a:cubicBezTo>
                    <a:cubicBezTo>
                      <a:pt x="27" y="224"/>
                      <a:pt x="36" y="233"/>
                      <a:pt x="54" y="233"/>
                    </a:cubicBezTo>
                    <a:cubicBezTo>
                      <a:pt x="63" y="233"/>
                      <a:pt x="81" y="224"/>
                      <a:pt x="90" y="215"/>
                    </a:cubicBezTo>
                    <a:cubicBezTo>
                      <a:pt x="99" y="206"/>
                      <a:pt x="108" y="197"/>
                      <a:pt x="108" y="179"/>
                    </a:cubicBezTo>
                    <a:lnTo>
                      <a:pt x="108" y="54"/>
                    </a:lnTo>
                    <a:cubicBezTo>
                      <a:pt x="108" y="45"/>
                      <a:pt x="99" y="27"/>
                      <a:pt x="90" y="19"/>
                    </a:cubicBezTo>
                    <a:cubicBezTo>
                      <a:pt x="81" y="10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5" name="Google Shape;1456;p32">
                <a:extLst>
                  <a:ext uri="{FF2B5EF4-FFF2-40B4-BE49-F238E27FC236}">
                    <a16:creationId xmlns:a16="http://schemas.microsoft.com/office/drawing/2014/main" xmlns="" id="{F2B08E75-76C1-42A6-B267-4B1E8EF0412A}"/>
                  </a:ext>
                </a:extLst>
              </p:cNvPr>
              <p:cNvSpPr/>
              <p:nvPr/>
            </p:nvSpPr>
            <p:spPr>
              <a:xfrm>
                <a:off x="7568393" y="3902650"/>
                <a:ext cx="18115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28" extrusionOk="0">
                    <a:moveTo>
                      <a:pt x="83" y="0"/>
                    </a:moveTo>
                    <a:cubicBezTo>
                      <a:pt x="73" y="0"/>
                      <a:pt x="66" y="4"/>
                      <a:pt x="54" y="4"/>
                    </a:cubicBezTo>
                    <a:cubicBezTo>
                      <a:pt x="45" y="13"/>
                      <a:pt x="36" y="22"/>
                      <a:pt x="27" y="40"/>
                    </a:cubicBezTo>
                    <a:cubicBezTo>
                      <a:pt x="18" y="84"/>
                      <a:pt x="9" y="120"/>
                      <a:pt x="0" y="156"/>
                    </a:cubicBezTo>
                    <a:cubicBezTo>
                      <a:pt x="0" y="173"/>
                      <a:pt x="0" y="191"/>
                      <a:pt x="9" y="200"/>
                    </a:cubicBezTo>
                    <a:cubicBezTo>
                      <a:pt x="9" y="209"/>
                      <a:pt x="27" y="227"/>
                      <a:pt x="36" y="227"/>
                    </a:cubicBezTo>
                    <a:cubicBezTo>
                      <a:pt x="54" y="227"/>
                      <a:pt x="71" y="227"/>
                      <a:pt x="80" y="218"/>
                    </a:cubicBezTo>
                    <a:cubicBezTo>
                      <a:pt x="89" y="218"/>
                      <a:pt x="98" y="200"/>
                      <a:pt x="107" y="191"/>
                    </a:cubicBezTo>
                    <a:cubicBezTo>
                      <a:pt x="116" y="147"/>
                      <a:pt x="125" y="111"/>
                      <a:pt x="134" y="66"/>
                    </a:cubicBezTo>
                    <a:cubicBezTo>
                      <a:pt x="143" y="58"/>
                      <a:pt x="134" y="40"/>
                      <a:pt x="134" y="31"/>
                    </a:cubicBezTo>
                    <a:cubicBezTo>
                      <a:pt x="125" y="13"/>
                      <a:pt x="107" y="4"/>
                      <a:pt x="98" y="4"/>
                    </a:cubicBezTo>
                    <a:cubicBezTo>
                      <a:pt x="92" y="1"/>
                      <a:pt x="87" y="0"/>
                      <a:pt x="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6" name="Google Shape;1457;p32">
                <a:extLst>
                  <a:ext uri="{FF2B5EF4-FFF2-40B4-BE49-F238E27FC236}">
                    <a16:creationId xmlns:a16="http://schemas.microsoft.com/office/drawing/2014/main" xmlns="" id="{39420982-250A-4A58-94EE-83F369DBAC77}"/>
                  </a:ext>
                </a:extLst>
              </p:cNvPr>
              <p:cNvSpPr/>
              <p:nvPr/>
            </p:nvSpPr>
            <p:spPr>
              <a:xfrm>
                <a:off x="7724335" y="3921145"/>
                <a:ext cx="13681" cy="2609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06" extrusionOk="0">
                    <a:moveTo>
                      <a:pt x="54" y="1"/>
                    </a:moveTo>
                    <a:cubicBezTo>
                      <a:pt x="45" y="10"/>
                      <a:pt x="27" y="10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52"/>
                    </a:lnTo>
                    <a:cubicBezTo>
                      <a:pt x="0" y="161"/>
                      <a:pt x="9" y="179"/>
                      <a:pt x="18" y="188"/>
                    </a:cubicBezTo>
                    <a:cubicBezTo>
                      <a:pt x="27" y="197"/>
                      <a:pt x="45" y="206"/>
                      <a:pt x="54" y="206"/>
                    </a:cubicBezTo>
                    <a:cubicBezTo>
                      <a:pt x="72" y="206"/>
                      <a:pt x="80" y="197"/>
                      <a:pt x="98" y="188"/>
                    </a:cubicBezTo>
                    <a:cubicBezTo>
                      <a:pt x="107" y="179"/>
                      <a:pt x="107" y="161"/>
                      <a:pt x="107" y="152"/>
                    </a:cubicBezTo>
                    <a:lnTo>
                      <a:pt x="107" y="63"/>
                    </a:lnTo>
                    <a:cubicBezTo>
                      <a:pt x="107" y="45"/>
                      <a:pt x="107" y="27"/>
                      <a:pt x="98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7" name="Google Shape;1458;p32">
                <a:extLst>
                  <a:ext uri="{FF2B5EF4-FFF2-40B4-BE49-F238E27FC236}">
                    <a16:creationId xmlns:a16="http://schemas.microsoft.com/office/drawing/2014/main" xmlns="" id="{C2EC7576-1ED4-411B-B846-64EA9F2022CE}"/>
                  </a:ext>
                </a:extLst>
              </p:cNvPr>
              <p:cNvSpPr/>
              <p:nvPr/>
            </p:nvSpPr>
            <p:spPr>
              <a:xfrm>
                <a:off x="7640727" y="3766217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4" y="0"/>
                    </a:moveTo>
                    <a:cubicBezTo>
                      <a:pt x="61" y="0"/>
                      <a:pt x="57" y="1"/>
                      <a:pt x="54" y="2"/>
                    </a:cubicBezTo>
                    <a:cubicBezTo>
                      <a:pt x="27" y="2"/>
                      <a:pt x="0" y="19"/>
                      <a:pt x="0" y="55"/>
                    </a:cubicBezTo>
                    <a:lnTo>
                      <a:pt x="0" y="296"/>
                    </a:lnTo>
                    <a:cubicBezTo>
                      <a:pt x="0" y="323"/>
                      <a:pt x="27" y="349"/>
                      <a:pt x="54" y="349"/>
                    </a:cubicBezTo>
                    <a:cubicBezTo>
                      <a:pt x="89" y="349"/>
                      <a:pt x="107" y="323"/>
                      <a:pt x="107" y="296"/>
                    </a:cubicBezTo>
                    <a:lnTo>
                      <a:pt x="107" y="55"/>
                    </a:lnTo>
                    <a:cubicBezTo>
                      <a:pt x="107" y="31"/>
                      <a:pt x="93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8" name="Google Shape;1459;p32">
                <a:extLst>
                  <a:ext uri="{FF2B5EF4-FFF2-40B4-BE49-F238E27FC236}">
                    <a16:creationId xmlns:a16="http://schemas.microsoft.com/office/drawing/2014/main" xmlns="" id="{F9870FDA-F0FE-4668-A278-0A545F8D7560}"/>
                  </a:ext>
                </a:extLst>
              </p:cNvPr>
              <p:cNvSpPr/>
              <p:nvPr/>
            </p:nvSpPr>
            <p:spPr>
              <a:xfrm>
                <a:off x="7743463" y="4123450"/>
                <a:ext cx="1368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49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95"/>
                    </a:lnTo>
                    <a:cubicBezTo>
                      <a:pt x="1" y="322"/>
                      <a:pt x="28" y="348"/>
                      <a:pt x="54" y="348"/>
                    </a:cubicBezTo>
                    <a:cubicBezTo>
                      <a:pt x="81" y="348"/>
                      <a:pt x="108" y="322"/>
                      <a:pt x="108" y="295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9" name="Google Shape;1460;p32">
                <a:extLst>
                  <a:ext uri="{FF2B5EF4-FFF2-40B4-BE49-F238E27FC236}">
                    <a16:creationId xmlns:a16="http://schemas.microsoft.com/office/drawing/2014/main" xmlns="" id="{0C52198B-48EA-4461-96ED-5887F6A6CFE6}"/>
                  </a:ext>
                </a:extLst>
              </p:cNvPr>
              <p:cNvSpPr/>
              <p:nvPr/>
            </p:nvSpPr>
            <p:spPr>
              <a:xfrm>
                <a:off x="7676830" y="4134471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98" y="0"/>
                    </a:moveTo>
                    <a:cubicBezTo>
                      <a:pt x="72" y="0"/>
                      <a:pt x="52" y="16"/>
                      <a:pt x="45" y="38"/>
                    </a:cubicBezTo>
                    <a:cubicBezTo>
                      <a:pt x="9" y="137"/>
                      <a:pt x="1" y="235"/>
                      <a:pt x="18" y="342"/>
                    </a:cubicBezTo>
                    <a:cubicBezTo>
                      <a:pt x="26" y="364"/>
                      <a:pt x="51" y="380"/>
                      <a:pt x="75" y="380"/>
                    </a:cubicBezTo>
                    <a:cubicBezTo>
                      <a:pt x="80" y="380"/>
                      <a:pt x="85" y="379"/>
                      <a:pt x="90" y="377"/>
                    </a:cubicBezTo>
                    <a:cubicBezTo>
                      <a:pt x="116" y="369"/>
                      <a:pt x="125" y="342"/>
                      <a:pt x="125" y="306"/>
                    </a:cubicBezTo>
                    <a:cubicBezTo>
                      <a:pt x="125" y="297"/>
                      <a:pt x="125" y="288"/>
                      <a:pt x="125" y="288"/>
                    </a:cubicBezTo>
                    <a:cubicBezTo>
                      <a:pt x="116" y="279"/>
                      <a:pt x="116" y="261"/>
                      <a:pt x="116" y="253"/>
                    </a:cubicBezTo>
                    <a:cubicBezTo>
                      <a:pt x="116" y="235"/>
                      <a:pt x="116" y="208"/>
                      <a:pt x="125" y="190"/>
                    </a:cubicBezTo>
                    <a:cubicBezTo>
                      <a:pt x="125" y="187"/>
                      <a:pt x="125" y="184"/>
                      <a:pt x="125" y="181"/>
                    </a:cubicBezTo>
                    <a:cubicBezTo>
                      <a:pt x="125" y="172"/>
                      <a:pt x="125" y="172"/>
                      <a:pt x="125" y="163"/>
                    </a:cubicBezTo>
                    <a:cubicBezTo>
                      <a:pt x="125" y="154"/>
                      <a:pt x="125" y="146"/>
                      <a:pt x="134" y="137"/>
                    </a:cubicBezTo>
                    <a:cubicBezTo>
                      <a:pt x="134" y="110"/>
                      <a:pt x="143" y="92"/>
                      <a:pt x="152" y="65"/>
                    </a:cubicBezTo>
                    <a:cubicBezTo>
                      <a:pt x="161" y="38"/>
                      <a:pt x="143" y="12"/>
                      <a:pt x="116" y="3"/>
                    </a:cubicBezTo>
                    <a:cubicBezTo>
                      <a:pt x="110" y="1"/>
                      <a:pt x="104" y="0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0" name="Google Shape;1461;p32">
                <a:extLst>
                  <a:ext uri="{FF2B5EF4-FFF2-40B4-BE49-F238E27FC236}">
                    <a16:creationId xmlns:a16="http://schemas.microsoft.com/office/drawing/2014/main" xmlns="" id="{71BE8B39-5850-41F7-8CCC-9232CDCD36F8}"/>
                  </a:ext>
                </a:extLst>
              </p:cNvPr>
              <p:cNvSpPr/>
              <p:nvPr/>
            </p:nvSpPr>
            <p:spPr>
              <a:xfrm>
                <a:off x="7708500" y="4054537"/>
                <a:ext cx="18242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2" extrusionOk="0">
                    <a:moveTo>
                      <a:pt x="45" y="0"/>
                    </a:moveTo>
                    <a:cubicBezTo>
                      <a:pt x="27" y="9"/>
                      <a:pt x="18" y="18"/>
                      <a:pt x="9" y="27"/>
                    </a:cubicBezTo>
                    <a:cubicBezTo>
                      <a:pt x="0" y="45"/>
                      <a:pt x="0" y="54"/>
                      <a:pt x="0" y="72"/>
                    </a:cubicBezTo>
                    <a:lnTo>
                      <a:pt x="36" y="277"/>
                    </a:lnTo>
                    <a:cubicBezTo>
                      <a:pt x="36" y="295"/>
                      <a:pt x="54" y="304"/>
                      <a:pt x="63" y="313"/>
                    </a:cubicBezTo>
                    <a:cubicBezTo>
                      <a:pt x="72" y="322"/>
                      <a:pt x="90" y="322"/>
                      <a:pt x="98" y="322"/>
                    </a:cubicBezTo>
                    <a:cubicBezTo>
                      <a:pt x="116" y="313"/>
                      <a:pt x="125" y="304"/>
                      <a:pt x="134" y="295"/>
                    </a:cubicBezTo>
                    <a:cubicBezTo>
                      <a:pt x="143" y="277"/>
                      <a:pt x="143" y="268"/>
                      <a:pt x="143" y="250"/>
                    </a:cubicBezTo>
                    <a:lnTo>
                      <a:pt x="107" y="45"/>
                    </a:lnTo>
                    <a:cubicBezTo>
                      <a:pt x="107" y="27"/>
                      <a:pt x="90" y="18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1" name="Google Shape;1462;p32">
                <a:extLst>
                  <a:ext uri="{FF2B5EF4-FFF2-40B4-BE49-F238E27FC236}">
                    <a16:creationId xmlns:a16="http://schemas.microsoft.com/office/drawing/2014/main" xmlns="" id="{3B18722C-542F-486E-8645-E49E978A5048}"/>
                  </a:ext>
                </a:extLst>
              </p:cNvPr>
              <p:cNvSpPr/>
              <p:nvPr/>
            </p:nvSpPr>
            <p:spPr>
              <a:xfrm>
                <a:off x="7618051" y="4070118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63" y="1"/>
                    </a:moveTo>
                    <a:cubicBezTo>
                      <a:pt x="60" y="1"/>
                      <a:pt x="57" y="1"/>
                      <a:pt x="54" y="2"/>
                    </a:cubicBezTo>
                    <a:cubicBezTo>
                      <a:pt x="27" y="2"/>
                      <a:pt x="1" y="20"/>
                      <a:pt x="1" y="56"/>
                    </a:cubicBezTo>
                    <a:lnTo>
                      <a:pt x="1" y="234"/>
                    </a:lnTo>
                    <a:cubicBezTo>
                      <a:pt x="1" y="261"/>
                      <a:pt x="27" y="288"/>
                      <a:pt x="54" y="288"/>
                    </a:cubicBezTo>
                    <a:cubicBezTo>
                      <a:pt x="81" y="288"/>
                      <a:pt x="108" y="261"/>
                      <a:pt x="108" y="234"/>
                    </a:cubicBezTo>
                    <a:lnTo>
                      <a:pt x="108" y="56"/>
                    </a:lnTo>
                    <a:cubicBezTo>
                      <a:pt x="108" y="32"/>
                      <a:pt x="86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2" name="Google Shape;1463;p32">
                <a:extLst>
                  <a:ext uri="{FF2B5EF4-FFF2-40B4-BE49-F238E27FC236}">
                    <a16:creationId xmlns:a16="http://schemas.microsoft.com/office/drawing/2014/main" xmlns="" id="{89E04F41-E861-4825-9399-053682ADE507}"/>
                  </a:ext>
                </a:extLst>
              </p:cNvPr>
              <p:cNvSpPr/>
              <p:nvPr/>
            </p:nvSpPr>
            <p:spPr>
              <a:xfrm>
                <a:off x="7568393" y="4141565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268"/>
                    </a:lnTo>
                    <a:cubicBezTo>
                      <a:pt x="0" y="295"/>
                      <a:pt x="27" y="321"/>
                      <a:pt x="54" y="321"/>
                    </a:cubicBezTo>
                    <a:cubicBezTo>
                      <a:pt x="89" y="321"/>
                      <a:pt x="107" y="304"/>
                      <a:pt x="107" y="268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3" name="Google Shape;1464;p32">
                <a:extLst>
                  <a:ext uri="{FF2B5EF4-FFF2-40B4-BE49-F238E27FC236}">
                    <a16:creationId xmlns:a16="http://schemas.microsoft.com/office/drawing/2014/main" xmlns="" id="{AA2095F8-87F5-4F52-991D-3787CE08FA62}"/>
                  </a:ext>
                </a:extLst>
              </p:cNvPr>
              <p:cNvSpPr/>
              <p:nvPr/>
            </p:nvSpPr>
            <p:spPr>
              <a:xfrm>
                <a:off x="7534443" y="4043263"/>
                <a:ext cx="13681" cy="364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88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32"/>
                    </a:lnTo>
                    <a:cubicBezTo>
                      <a:pt x="0" y="263"/>
                      <a:pt x="21" y="287"/>
                      <a:pt x="43" y="287"/>
                    </a:cubicBezTo>
                    <a:cubicBezTo>
                      <a:pt x="47" y="287"/>
                      <a:pt x="50" y="287"/>
                      <a:pt x="54" y="286"/>
                    </a:cubicBezTo>
                    <a:cubicBezTo>
                      <a:pt x="81" y="286"/>
                      <a:pt x="108" y="268"/>
                      <a:pt x="108" y="232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4" name="Google Shape;1465;p32">
                <a:extLst>
                  <a:ext uri="{FF2B5EF4-FFF2-40B4-BE49-F238E27FC236}">
                    <a16:creationId xmlns:a16="http://schemas.microsoft.com/office/drawing/2014/main" xmlns="" id="{6AFDAC66-AB6F-47FB-9DCD-B52B94C04510}"/>
                  </a:ext>
                </a:extLst>
              </p:cNvPr>
              <p:cNvSpPr/>
              <p:nvPr/>
            </p:nvSpPr>
            <p:spPr>
              <a:xfrm>
                <a:off x="7484658" y="4123450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1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59"/>
                      <a:pt x="54" y="259"/>
                    </a:cubicBezTo>
                    <a:cubicBezTo>
                      <a:pt x="90" y="259"/>
                      <a:pt x="108" y="233"/>
                      <a:pt x="108" y="206"/>
                    </a:cubicBezTo>
                    <a:lnTo>
                      <a:pt x="108" y="54"/>
                    </a:lnTo>
                    <a:cubicBezTo>
                      <a:pt x="108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5" name="Google Shape;1466;p32">
                <a:extLst>
                  <a:ext uri="{FF2B5EF4-FFF2-40B4-BE49-F238E27FC236}">
                    <a16:creationId xmlns:a16="http://schemas.microsoft.com/office/drawing/2014/main" xmlns="" id="{D4ED9961-86B9-4CD7-B97E-110C13395DD2}"/>
                  </a:ext>
                </a:extLst>
              </p:cNvPr>
              <p:cNvSpPr/>
              <p:nvPr/>
            </p:nvSpPr>
            <p:spPr>
              <a:xfrm>
                <a:off x="7397757" y="4092921"/>
                <a:ext cx="13681" cy="476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0" y="19"/>
                      <a:pt x="0" y="54"/>
                    </a:cubicBezTo>
                    <a:lnTo>
                      <a:pt x="0" y="322"/>
                    </a:lnTo>
                    <a:cubicBezTo>
                      <a:pt x="0" y="349"/>
                      <a:pt x="27" y="375"/>
                      <a:pt x="54" y="375"/>
                    </a:cubicBezTo>
                    <a:cubicBezTo>
                      <a:pt x="80" y="375"/>
                      <a:pt x="107" y="358"/>
                      <a:pt x="107" y="322"/>
                    </a:cubicBezTo>
                    <a:lnTo>
                      <a:pt x="107" y="54"/>
                    </a:lnTo>
                    <a:cubicBezTo>
                      <a:pt x="107" y="27"/>
                      <a:pt x="8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6" name="Google Shape;1467;p32">
                <a:extLst>
                  <a:ext uri="{FF2B5EF4-FFF2-40B4-BE49-F238E27FC236}">
                    <a16:creationId xmlns:a16="http://schemas.microsoft.com/office/drawing/2014/main" xmlns="" id="{A3D03A88-F950-4B7F-A84A-2BCEF8571C21}"/>
                  </a:ext>
                </a:extLst>
              </p:cNvPr>
              <p:cNvSpPr/>
              <p:nvPr/>
            </p:nvSpPr>
            <p:spPr>
              <a:xfrm>
                <a:off x="7322003" y="4085067"/>
                <a:ext cx="13681" cy="2951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33" extrusionOk="0">
                    <a:moveTo>
                      <a:pt x="54" y="0"/>
                    </a:moveTo>
                    <a:cubicBezTo>
                      <a:pt x="36" y="0"/>
                      <a:pt x="27" y="9"/>
                      <a:pt x="9" y="18"/>
                    </a:cubicBezTo>
                    <a:cubicBezTo>
                      <a:pt x="0" y="27"/>
                      <a:pt x="0" y="36"/>
                      <a:pt x="0" y="54"/>
                    </a:cubicBezTo>
                    <a:lnTo>
                      <a:pt x="0" y="179"/>
                    </a:lnTo>
                    <a:cubicBezTo>
                      <a:pt x="0" y="188"/>
                      <a:pt x="0" y="205"/>
                      <a:pt x="9" y="214"/>
                    </a:cubicBezTo>
                    <a:cubicBezTo>
                      <a:pt x="27" y="223"/>
                      <a:pt x="36" y="232"/>
                      <a:pt x="54" y="232"/>
                    </a:cubicBezTo>
                    <a:cubicBezTo>
                      <a:pt x="63" y="232"/>
                      <a:pt x="81" y="223"/>
                      <a:pt x="90" y="214"/>
                    </a:cubicBezTo>
                    <a:cubicBezTo>
                      <a:pt x="98" y="205"/>
                      <a:pt x="107" y="188"/>
                      <a:pt x="107" y="179"/>
                    </a:cubicBezTo>
                    <a:lnTo>
                      <a:pt x="107" y="54"/>
                    </a:lnTo>
                    <a:cubicBezTo>
                      <a:pt x="107" y="45"/>
                      <a:pt x="98" y="27"/>
                      <a:pt x="90" y="18"/>
                    </a:cubicBezTo>
                    <a:cubicBezTo>
                      <a:pt x="81" y="9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7" name="Google Shape;1468;p32">
                <a:extLst>
                  <a:ext uri="{FF2B5EF4-FFF2-40B4-BE49-F238E27FC236}">
                    <a16:creationId xmlns:a16="http://schemas.microsoft.com/office/drawing/2014/main" xmlns="" id="{303BFF41-79C0-446A-9DD4-4F983A90B44E}"/>
                  </a:ext>
                </a:extLst>
              </p:cNvPr>
              <p:cNvSpPr/>
              <p:nvPr/>
            </p:nvSpPr>
            <p:spPr>
              <a:xfrm>
                <a:off x="7245109" y="4115596"/>
                <a:ext cx="1482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11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7" y="410"/>
                      <a:pt x="63" y="410"/>
                    </a:cubicBezTo>
                    <a:cubicBezTo>
                      <a:pt x="90" y="410"/>
                      <a:pt x="117" y="384"/>
                      <a:pt x="117" y="357"/>
                    </a:cubicBezTo>
                    <a:lnTo>
                      <a:pt x="117" y="54"/>
                    </a:lnTo>
                    <a:cubicBezTo>
                      <a:pt x="11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8" name="Google Shape;1469;p32">
                <a:extLst>
                  <a:ext uri="{FF2B5EF4-FFF2-40B4-BE49-F238E27FC236}">
                    <a16:creationId xmlns:a16="http://schemas.microsoft.com/office/drawing/2014/main" xmlns="" id="{AE64443F-2FB5-411B-AFAC-0FAA67918E73}"/>
                  </a:ext>
                </a:extLst>
              </p:cNvPr>
              <p:cNvSpPr/>
              <p:nvPr/>
            </p:nvSpPr>
            <p:spPr>
              <a:xfrm>
                <a:off x="7171635" y="4097228"/>
                <a:ext cx="27236" cy="54852"/>
              </a:xfrm>
              <a:custGeom>
                <a:avLst/>
                <a:gdLst/>
                <a:ahLst/>
                <a:cxnLst/>
                <a:rect l="l" t="t" r="r" b="b"/>
                <a:pathLst>
                  <a:path w="215" h="433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38"/>
                      <a:pt x="10" y="65"/>
                    </a:cubicBezTo>
                    <a:cubicBezTo>
                      <a:pt x="36" y="172"/>
                      <a:pt x="72" y="288"/>
                      <a:pt x="99" y="395"/>
                    </a:cubicBezTo>
                    <a:cubicBezTo>
                      <a:pt x="106" y="417"/>
                      <a:pt x="132" y="433"/>
                      <a:pt x="155" y="433"/>
                    </a:cubicBezTo>
                    <a:cubicBezTo>
                      <a:pt x="161" y="433"/>
                      <a:pt x="166" y="432"/>
                      <a:pt x="170" y="431"/>
                    </a:cubicBezTo>
                    <a:cubicBezTo>
                      <a:pt x="197" y="422"/>
                      <a:pt x="215" y="395"/>
                      <a:pt x="206" y="368"/>
                    </a:cubicBezTo>
                    <a:cubicBezTo>
                      <a:pt x="179" y="252"/>
                      <a:pt x="144" y="145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" name="Google Shape;1470;p32">
                <a:extLst>
                  <a:ext uri="{FF2B5EF4-FFF2-40B4-BE49-F238E27FC236}">
                    <a16:creationId xmlns:a16="http://schemas.microsoft.com/office/drawing/2014/main" xmlns="" id="{50602EBC-D33A-4DB8-A30E-1647F725C7D5}"/>
                  </a:ext>
                </a:extLst>
              </p:cNvPr>
              <p:cNvSpPr/>
              <p:nvPr/>
            </p:nvSpPr>
            <p:spPr>
              <a:xfrm>
                <a:off x="7229274" y="4263430"/>
                <a:ext cx="26096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53" extrusionOk="0">
                    <a:moveTo>
                      <a:pt x="59" y="0"/>
                    </a:moveTo>
                    <a:cubicBezTo>
                      <a:pt x="55" y="0"/>
                      <a:pt x="50" y="1"/>
                      <a:pt x="45" y="2"/>
                    </a:cubicBezTo>
                    <a:cubicBezTo>
                      <a:pt x="19" y="11"/>
                      <a:pt x="1" y="46"/>
                      <a:pt x="10" y="73"/>
                    </a:cubicBezTo>
                    <a:cubicBezTo>
                      <a:pt x="36" y="153"/>
                      <a:pt x="63" y="234"/>
                      <a:pt x="90" y="314"/>
                    </a:cubicBezTo>
                    <a:cubicBezTo>
                      <a:pt x="97" y="336"/>
                      <a:pt x="117" y="352"/>
                      <a:pt x="143" y="352"/>
                    </a:cubicBezTo>
                    <a:cubicBezTo>
                      <a:pt x="149" y="352"/>
                      <a:pt x="155" y="351"/>
                      <a:pt x="161" y="350"/>
                    </a:cubicBezTo>
                    <a:cubicBezTo>
                      <a:pt x="188" y="341"/>
                      <a:pt x="206" y="314"/>
                      <a:pt x="197" y="287"/>
                    </a:cubicBezTo>
                    <a:cubicBezTo>
                      <a:pt x="170" y="207"/>
                      <a:pt x="144" y="127"/>
                      <a:pt x="117" y="46"/>
                    </a:cubicBezTo>
                    <a:cubicBezTo>
                      <a:pt x="109" y="23"/>
                      <a:pt x="88" y="0"/>
                      <a:pt x="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" name="Google Shape;1471;p32">
                <a:extLst>
                  <a:ext uri="{FF2B5EF4-FFF2-40B4-BE49-F238E27FC236}">
                    <a16:creationId xmlns:a16="http://schemas.microsoft.com/office/drawing/2014/main" xmlns="" id="{00C37AD2-1C67-4B06-8BD0-71C1179D66D7}"/>
                  </a:ext>
                </a:extLst>
              </p:cNvPr>
              <p:cNvSpPr/>
              <p:nvPr/>
            </p:nvSpPr>
            <p:spPr>
              <a:xfrm>
                <a:off x="7301607" y="4260263"/>
                <a:ext cx="18242" cy="4015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17" extrusionOk="0">
                    <a:moveTo>
                      <a:pt x="45" y="0"/>
                    </a:moveTo>
                    <a:cubicBezTo>
                      <a:pt x="27" y="9"/>
                      <a:pt x="19" y="9"/>
                      <a:pt x="10" y="27"/>
                    </a:cubicBezTo>
                    <a:cubicBezTo>
                      <a:pt x="1" y="36"/>
                      <a:pt x="1" y="54"/>
                      <a:pt x="1" y="71"/>
                    </a:cubicBezTo>
                    <a:cubicBezTo>
                      <a:pt x="19" y="134"/>
                      <a:pt x="27" y="205"/>
                      <a:pt x="36" y="277"/>
                    </a:cubicBezTo>
                    <a:cubicBezTo>
                      <a:pt x="36" y="285"/>
                      <a:pt x="54" y="303"/>
                      <a:pt x="63" y="312"/>
                    </a:cubicBezTo>
                    <a:cubicBezTo>
                      <a:pt x="69" y="312"/>
                      <a:pt x="79" y="316"/>
                      <a:pt x="88" y="316"/>
                    </a:cubicBezTo>
                    <a:cubicBezTo>
                      <a:pt x="92" y="316"/>
                      <a:pt x="96" y="315"/>
                      <a:pt x="99" y="312"/>
                    </a:cubicBezTo>
                    <a:cubicBezTo>
                      <a:pt x="117" y="312"/>
                      <a:pt x="126" y="303"/>
                      <a:pt x="135" y="294"/>
                    </a:cubicBezTo>
                    <a:cubicBezTo>
                      <a:pt x="143" y="277"/>
                      <a:pt x="143" y="268"/>
                      <a:pt x="143" y="250"/>
                    </a:cubicBezTo>
                    <a:cubicBezTo>
                      <a:pt x="135" y="178"/>
                      <a:pt x="117" y="107"/>
                      <a:pt x="108" y="36"/>
                    </a:cubicBezTo>
                    <a:cubicBezTo>
                      <a:pt x="108" y="27"/>
                      <a:pt x="99" y="9"/>
                      <a:pt x="81" y="9"/>
                    </a:cubicBezTo>
                    <a:cubicBezTo>
                      <a:pt x="72" y="0"/>
                      <a:pt x="54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" name="Google Shape;1472;p32">
                <a:extLst>
                  <a:ext uri="{FF2B5EF4-FFF2-40B4-BE49-F238E27FC236}">
                    <a16:creationId xmlns:a16="http://schemas.microsoft.com/office/drawing/2014/main" xmlns="" id="{A9672F11-2AD6-4C1E-9E72-2953F0AF5A9E}"/>
                  </a:ext>
                </a:extLst>
              </p:cNvPr>
              <p:cNvSpPr/>
              <p:nvPr/>
            </p:nvSpPr>
            <p:spPr>
              <a:xfrm>
                <a:off x="7233834" y="4202624"/>
                <a:ext cx="1482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4"/>
                      <a:pt x="54" y="294"/>
                    </a:cubicBezTo>
                    <a:cubicBezTo>
                      <a:pt x="90" y="286"/>
                      <a:pt x="116" y="268"/>
                      <a:pt x="116" y="241"/>
                    </a:cubicBezTo>
                    <a:lnTo>
                      <a:pt x="116" y="54"/>
                    </a:lnTo>
                    <a:cubicBezTo>
                      <a:pt x="116" y="27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" name="Google Shape;1473;p32">
                <a:extLst>
                  <a:ext uri="{FF2B5EF4-FFF2-40B4-BE49-F238E27FC236}">
                    <a16:creationId xmlns:a16="http://schemas.microsoft.com/office/drawing/2014/main" xmlns="" id="{7595DF30-F98A-494B-ADAE-F030FF6E22AB}"/>
                  </a:ext>
                </a:extLst>
              </p:cNvPr>
              <p:cNvSpPr/>
              <p:nvPr/>
            </p:nvSpPr>
            <p:spPr>
              <a:xfrm>
                <a:off x="7302748" y="4366419"/>
                <a:ext cx="21662" cy="29263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31" extrusionOk="0">
                    <a:moveTo>
                      <a:pt x="72" y="1"/>
                    </a:moveTo>
                    <a:cubicBezTo>
                      <a:pt x="54" y="1"/>
                      <a:pt x="36" y="1"/>
                      <a:pt x="27" y="10"/>
                    </a:cubicBezTo>
                    <a:cubicBezTo>
                      <a:pt x="18" y="18"/>
                      <a:pt x="1" y="27"/>
                      <a:pt x="1" y="36"/>
                    </a:cubicBezTo>
                    <a:cubicBezTo>
                      <a:pt x="1" y="54"/>
                      <a:pt x="1" y="72"/>
                      <a:pt x="10" y="81"/>
                    </a:cubicBezTo>
                    <a:cubicBezTo>
                      <a:pt x="27" y="125"/>
                      <a:pt x="45" y="161"/>
                      <a:pt x="63" y="206"/>
                    </a:cubicBezTo>
                    <a:cubicBezTo>
                      <a:pt x="72" y="215"/>
                      <a:pt x="90" y="224"/>
                      <a:pt x="99" y="224"/>
                    </a:cubicBezTo>
                    <a:cubicBezTo>
                      <a:pt x="108" y="228"/>
                      <a:pt x="114" y="230"/>
                      <a:pt x="121" y="230"/>
                    </a:cubicBezTo>
                    <a:cubicBezTo>
                      <a:pt x="128" y="230"/>
                      <a:pt x="134" y="228"/>
                      <a:pt x="143" y="224"/>
                    </a:cubicBezTo>
                    <a:cubicBezTo>
                      <a:pt x="152" y="215"/>
                      <a:pt x="161" y="206"/>
                      <a:pt x="170" y="188"/>
                    </a:cubicBezTo>
                    <a:cubicBezTo>
                      <a:pt x="170" y="170"/>
                      <a:pt x="170" y="161"/>
                      <a:pt x="161" y="143"/>
                    </a:cubicBezTo>
                    <a:cubicBezTo>
                      <a:pt x="143" y="108"/>
                      <a:pt x="117" y="63"/>
                      <a:pt x="99" y="27"/>
                    </a:cubicBezTo>
                    <a:cubicBezTo>
                      <a:pt x="99" y="18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" name="Google Shape;1474;p32">
                <a:extLst>
                  <a:ext uri="{FF2B5EF4-FFF2-40B4-BE49-F238E27FC236}">
                    <a16:creationId xmlns:a16="http://schemas.microsoft.com/office/drawing/2014/main" xmlns="" id="{3B2F2F6F-D0D2-4C57-BA4C-4D915898C69D}"/>
                  </a:ext>
                </a:extLst>
              </p:cNvPr>
              <p:cNvSpPr/>
              <p:nvPr/>
            </p:nvSpPr>
            <p:spPr>
              <a:xfrm>
                <a:off x="7396617" y="4324362"/>
                <a:ext cx="23816" cy="40284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18" extrusionOk="0">
                    <a:moveTo>
                      <a:pt x="68" y="0"/>
                    </a:moveTo>
                    <a:cubicBezTo>
                      <a:pt x="63" y="0"/>
                      <a:pt x="58" y="1"/>
                      <a:pt x="54" y="3"/>
                    </a:cubicBezTo>
                    <a:cubicBezTo>
                      <a:pt x="27" y="11"/>
                      <a:pt x="0" y="38"/>
                      <a:pt x="9" y="74"/>
                    </a:cubicBezTo>
                    <a:cubicBezTo>
                      <a:pt x="36" y="136"/>
                      <a:pt x="54" y="208"/>
                      <a:pt x="71" y="279"/>
                    </a:cubicBezTo>
                    <a:cubicBezTo>
                      <a:pt x="79" y="301"/>
                      <a:pt x="98" y="317"/>
                      <a:pt x="120" y="317"/>
                    </a:cubicBezTo>
                    <a:cubicBezTo>
                      <a:pt x="124" y="317"/>
                      <a:pt x="129" y="316"/>
                      <a:pt x="134" y="315"/>
                    </a:cubicBezTo>
                    <a:cubicBezTo>
                      <a:pt x="170" y="306"/>
                      <a:pt x="187" y="279"/>
                      <a:pt x="179" y="252"/>
                    </a:cubicBezTo>
                    <a:cubicBezTo>
                      <a:pt x="161" y="181"/>
                      <a:pt x="134" y="110"/>
                      <a:pt x="116" y="38"/>
                    </a:cubicBezTo>
                    <a:cubicBezTo>
                      <a:pt x="109" y="16"/>
                      <a:pt x="89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" name="Google Shape;1475;p32">
                <a:extLst>
                  <a:ext uri="{FF2B5EF4-FFF2-40B4-BE49-F238E27FC236}">
                    <a16:creationId xmlns:a16="http://schemas.microsoft.com/office/drawing/2014/main" xmlns="" id="{93116246-FB9C-4CD5-8207-5D7D3963AD85}"/>
                  </a:ext>
                </a:extLst>
              </p:cNvPr>
              <p:cNvSpPr/>
              <p:nvPr/>
            </p:nvSpPr>
            <p:spPr>
              <a:xfrm>
                <a:off x="7355826" y="4191223"/>
                <a:ext cx="13681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60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06"/>
                    </a:lnTo>
                    <a:cubicBezTo>
                      <a:pt x="1" y="233"/>
                      <a:pt x="28" y="260"/>
                      <a:pt x="54" y="260"/>
                    </a:cubicBezTo>
                    <a:cubicBezTo>
                      <a:pt x="81" y="260"/>
                      <a:pt x="108" y="242"/>
                      <a:pt x="108" y="206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" name="Google Shape;1476;p32">
                <a:extLst>
                  <a:ext uri="{FF2B5EF4-FFF2-40B4-BE49-F238E27FC236}">
                    <a16:creationId xmlns:a16="http://schemas.microsoft.com/office/drawing/2014/main" xmlns="" id="{35A43A19-1C26-4653-9FFF-10FED0735C99}"/>
                  </a:ext>
                </a:extLst>
              </p:cNvPr>
              <p:cNvSpPr/>
              <p:nvPr/>
            </p:nvSpPr>
            <p:spPr>
              <a:xfrm>
                <a:off x="7302748" y="4165254"/>
                <a:ext cx="13681" cy="4763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76" extrusionOk="0">
                    <a:moveTo>
                      <a:pt x="54" y="1"/>
                    </a:moveTo>
                    <a:cubicBezTo>
                      <a:pt x="27" y="1"/>
                      <a:pt x="1" y="18"/>
                      <a:pt x="1" y="54"/>
                    </a:cubicBezTo>
                    <a:lnTo>
                      <a:pt x="1" y="322"/>
                    </a:lnTo>
                    <a:cubicBezTo>
                      <a:pt x="1" y="349"/>
                      <a:pt x="27" y="375"/>
                      <a:pt x="54" y="375"/>
                    </a:cubicBezTo>
                    <a:cubicBezTo>
                      <a:pt x="81" y="375"/>
                      <a:pt x="108" y="349"/>
                      <a:pt x="108" y="322"/>
                    </a:cubicBezTo>
                    <a:lnTo>
                      <a:pt x="108" y="54"/>
                    </a:lnTo>
                    <a:cubicBezTo>
                      <a:pt x="108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" name="Google Shape;1477;p32">
                <a:extLst>
                  <a:ext uri="{FF2B5EF4-FFF2-40B4-BE49-F238E27FC236}">
                    <a16:creationId xmlns:a16="http://schemas.microsoft.com/office/drawing/2014/main" xmlns="" id="{F7CCE336-F8B4-4526-9C9C-31BDEFC278F0}"/>
                  </a:ext>
                </a:extLst>
              </p:cNvPr>
              <p:cNvSpPr/>
              <p:nvPr/>
            </p:nvSpPr>
            <p:spPr>
              <a:xfrm>
                <a:off x="7449695" y="4241008"/>
                <a:ext cx="19382" cy="4775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77" extrusionOk="0">
                    <a:moveTo>
                      <a:pt x="63" y="0"/>
                    </a:moveTo>
                    <a:cubicBezTo>
                      <a:pt x="36" y="0"/>
                      <a:pt x="0" y="27"/>
                      <a:pt x="9" y="54"/>
                    </a:cubicBezTo>
                    <a:cubicBezTo>
                      <a:pt x="18" y="143"/>
                      <a:pt x="27" y="232"/>
                      <a:pt x="36" y="322"/>
                    </a:cubicBezTo>
                    <a:cubicBezTo>
                      <a:pt x="44" y="345"/>
                      <a:pt x="59" y="376"/>
                      <a:pt x="81" y="376"/>
                    </a:cubicBezTo>
                    <a:cubicBezTo>
                      <a:pt x="84" y="376"/>
                      <a:pt x="87" y="376"/>
                      <a:pt x="90" y="375"/>
                    </a:cubicBezTo>
                    <a:cubicBezTo>
                      <a:pt x="116" y="375"/>
                      <a:pt x="152" y="357"/>
                      <a:pt x="143" y="322"/>
                    </a:cubicBezTo>
                    <a:lnTo>
                      <a:pt x="116" y="54"/>
                    </a:lnTo>
                    <a:cubicBezTo>
                      <a:pt x="107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" name="Google Shape;1478;p32">
                <a:extLst>
                  <a:ext uri="{FF2B5EF4-FFF2-40B4-BE49-F238E27FC236}">
                    <a16:creationId xmlns:a16="http://schemas.microsoft.com/office/drawing/2014/main" xmlns="" id="{38E9B030-EDE3-4B24-A935-6EA9B9B9E051}"/>
                  </a:ext>
                </a:extLst>
              </p:cNvPr>
              <p:cNvSpPr/>
              <p:nvPr/>
            </p:nvSpPr>
            <p:spPr>
              <a:xfrm>
                <a:off x="7531023" y="4321068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5" y="0"/>
                    </a:moveTo>
                    <a:cubicBezTo>
                      <a:pt x="61" y="0"/>
                      <a:pt x="58" y="1"/>
                      <a:pt x="54" y="2"/>
                    </a:cubicBezTo>
                    <a:cubicBezTo>
                      <a:pt x="19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19" y="350"/>
                      <a:pt x="54" y="350"/>
                    </a:cubicBezTo>
                    <a:cubicBezTo>
                      <a:pt x="81" y="341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24"/>
                      <a:pt x="88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8" name="Google Shape;1479;p32">
                <a:extLst>
                  <a:ext uri="{FF2B5EF4-FFF2-40B4-BE49-F238E27FC236}">
                    <a16:creationId xmlns:a16="http://schemas.microsoft.com/office/drawing/2014/main" xmlns="" id="{A3C6EFB4-1317-4953-B15A-8B23482C1551}"/>
                  </a:ext>
                </a:extLst>
              </p:cNvPr>
              <p:cNvSpPr/>
              <p:nvPr/>
            </p:nvSpPr>
            <p:spPr>
              <a:xfrm>
                <a:off x="7503914" y="4214152"/>
                <a:ext cx="18242" cy="40537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20" extrusionOk="0">
                    <a:moveTo>
                      <a:pt x="63" y="0"/>
                    </a:moveTo>
                    <a:cubicBezTo>
                      <a:pt x="56" y="0"/>
                      <a:pt x="50" y="3"/>
                      <a:pt x="45" y="7"/>
                    </a:cubicBezTo>
                    <a:cubicBezTo>
                      <a:pt x="27" y="7"/>
                      <a:pt x="18" y="16"/>
                      <a:pt x="10" y="25"/>
                    </a:cubicBezTo>
                    <a:cubicBezTo>
                      <a:pt x="1" y="43"/>
                      <a:pt x="1" y="52"/>
                      <a:pt x="1" y="70"/>
                    </a:cubicBezTo>
                    <a:cubicBezTo>
                      <a:pt x="10" y="141"/>
                      <a:pt x="27" y="212"/>
                      <a:pt x="36" y="284"/>
                    </a:cubicBezTo>
                    <a:cubicBezTo>
                      <a:pt x="36" y="293"/>
                      <a:pt x="45" y="310"/>
                      <a:pt x="63" y="310"/>
                    </a:cubicBezTo>
                    <a:cubicBezTo>
                      <a:pt x="72" y="319"/>
                      <a:pt x="90" y="319"/>
                      <a:pt x="99" y="319"/>
                    </a:cubicBezTo>
                    <a:cubicBezTo>
                      <a:pt x="117" y="310"/>
                      <a:pt x="125" y="302"/>
                      <a:pt x="134" y="293"/>
                    </a:cubicBezTo>
                    <a:cubicBezTo>
                      <a:pt x="143" y="284"/>
                      <a:pt x="143" y="266"/>
                      <a:pt x="134" y="248"/>
                    </a:cubicBezTo>
                    <a:cubicBezTo>
                      <a:pt x="125" y="186"/>
                      <a:pt x="117" y="114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6" y="3"/>
                      <a:pt x="7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9" name="Google Shape;1480;p32">
                <a:extLst>
                  <a:ext uri="{FF2B5EF4-FFF2-40B4-BE49-F238E27FC236}">
                    <a16:creationId xmlns:a16="http://schemas.microsoft.com/office/drawing/2014/main" xmlns="" id="{82548871-792B-4DBF-B167-27471785120C}"/>
                  </a:ext>
                </a:extLst>
              </p:cNvPr>
              <p:cNvSpPr/>
              <p:nvPr/>
            </p:nvSpPr>
            <p:spPr>
              <a:xfrm>
                <a:off x="7642880" y="4290666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1"/>
                    </a:moveTo>
                    <a:cubicBezTo>
                      <a:pt x="37" y="1"/>
                      <a:pt x="1" y="19"/>
                      <a:pt x="10" y="54"/>
                    </a:cubicBezTo>
                    <a:cubicBezTo>
                      <a:pt x="19" y="135"/>
                      <a:pt x="28" y="215"/>
                      <a:pt x="37" y="295"/>
                    </a:cubicBezTo>
                    <a:cubicBezTo>
                      <a:pt x="45" y="304"/>
                      <a:pt x="45" y="322"/>
                      <a:pt x="54" y="331"/>
                    </a:cubicBezTo>
                    <a:cubicBezTo>
                      <a:pt x="63" y="340"/>
                      <a:pt x="81" y="349"/>
                      <a:pt x="90" y="349"/>
                    </a:cubicBezTo>
                    <a:cubicBezTo>
                      <a:pt x="117" y="349"/>
                      <a:pt x="153" y="322"/>
                      <a:pt x="153" y="295"/>
                    </a:cubicBezTo>
                    <a:cubicBezTo>
                      <a:pt x="135" y="215"/>
                      <a:pt x="126" y="135"/>
                      <a:pt x="117" y="54"/>
                    </a:cubicBezTo>
                    <a:cubicBezTo>
                      <a:pt x="117" y="37"/>
                      <a:pt x="117" y="28"/>
                      <a:pt x="99" y="10"/>
                    </a:cubicBezTo>
                    <a:cubicBezTo>
                      <a:pt x="90" y="1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0" name="Google Shape;1481;p32">
                <a:extLst>
                  <a:ext uri="{FF2B5EF4-FFF2-40B4-BE49-F238E27FC236}">
                    <a16:creationId xmlns:a16="http://schemas.microsoft.com/office/drawing/2014/main" xmlns="" id="{DE3FCE0F-0915-4AD2-B821-EEA6D5152523}"/>
                  </a:ext>
                </a:extLst>
              </p:cNvPr>
              <p:cNvSpPr/>
              <p:nvPr/>
            </p:nvSpPr>
            <p:spPr>
              <a:xfrm>
                <a:off x="7732189" y="4305360"/>
                <a:ext cx="13681" cy="5548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38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54"/>
                    </a:cubicBezTo>
                    <a:lnTo>
                      <a:pt x="1" y="384"/>
                    </a:lnTo>
                    <a:cubicBezTo>
                      <a:pt x="1" y="411"/>
                      <a:pt x="27" y="438"/>
                      <a:pt x="54" y="438"/>
                    </a:cubicBezTo>
                    <a:cubicBezTo>
                      <a:pt x="81" y="438"/>
                      <a:pt x="108" y="420"/>
                      <a:pt x="108" y="384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1" name="Google Shape;1482;p32">
                <a:extLst>
                  <a:ext uri="{FF2B5EF4-FFF2-40B4-BE49-F238E27FC236}">
                    <a16:creationId xmlns:a16="http://schemas.microsoft.com/office/drawing/2014/main" xmlns="" id="{952362CC-845E-4F12-ACE5-704AEE884AC2}"/>
                  </a:ext>
                </a:extLst>
              </p:cNvPr>
              <p:cNvSpPr/>
              <p:nvPr/>
            </p:nvSpPr>
            <p:spPr>
              <a:xfrm>
                <a:off x="7595502" y="4213898"/>
                <a:ext cx="13681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5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54"/>
                    </a:cubicBezTo>
                    <a:lnTo>
                      <a:pt x="0" y="241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80" y="295"/>
                      <a:pt x="107" y="268"/>
                      <a:pt x="107" y="241"/>
                    </a:cubicBezTo>
                    <a:lnTo>
                      <a:pt x="107" y="54"/>
                    </a:lnTo>
                    <a:cubicBezTo>
                      <a:pt x="107" y="27"/>
                      <a:pt x="8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2" name="Google Shape;1483;p32">
                <a:extLst>
                  <a:ext uri="{FF2B5EF4-FFF2-40B4-BE49-F238E27FC236}">
                    <a16:creationId xmlns:a16="http://schemas.microsoft.com/office/drawing/2014/main" xmlns="" id="{1A7F40FD-ED52-4851-8AAC-DAC49A92914F}"/>
                  </a:ext>
                </a:extLst>
              </p:cNvPr>
              <p:cNvSpPr/>
              <p:nvPr/>
            </p:nvSpPr>
            <p:spPr>
              <a:xfrm>
                <a:off x="7701659" y="4233027"/>
                <a:ext cx="13681" cy="37497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96" extrusionOk="0">
                    <a:moveTo>
                      <a:pt x="54" y="1"/>
                    </a:moveTo>
                    <a:cubicBezTo>
                      <a:pt x="28" y="1"/>
                      <a:pt x="1" y="28"/>
                      <a:pt x="1" y="54"/>
                    </a:cubicBezTo>
                    <a:lnTo>
                      <a:pt x="1" y="233"/>
                    </a:lnTo>
                    <a:cubicBezTo>
                      <a:pt x="1" y="269"/>
                      <a:pt x="28" y="295"/>
                      <a:pt x="54" y="295"/>
                    </a:cubicBezTo>
                    <a:cubicBezTo>
                      <a:pt x="81" y="286"/>
                      <a:pt x="108" y="269"/>
                      <a:pt x="108" y="233"/>
                    </a:cubicBezTo>
                    <a:lnTo>
                      <a:pt x="108" y="54"/>
                    </a:lnTo>
                    <a:cubicBezTo>
                      <a:pt x="108" y="28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3" name="Google Shape;1484;p32">
                <a:extLst>
                  <a:ext uri="{FF2B5EF4-FFF2-40B4-BE49-F238E27FC236}">
                    <a16:creationId xmlns:a16="http://schemas.microsoft.com/office/drawing/2014/main" xmlns="" id="{DE9560C4-C4C1-42A5-B7F7-1345A7FA3338}"/>
                  </a:ext>
                </a:extLst>
              </p:cNvPr>
              <p:cNvSpPr/>
              <p:nvPr/>
            </p:nvSpPr>
            <p:spPr>
              <a:xfrm>
                <a:off x="7750304" y="4446227"/>
                <a:ext cx="2609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21" extrusionOk="0">
                    <a:moveTo>
                      <a:pt x="57" y="0"/>
                    </a:moveTo>
                    <a:cubicBezTo>
                      <a:pt x="52" y="0"/>
                      <a:pt x="48" y="1"/>
                      <a:pt x="45" y="4"/>
                    </a:cubicBezTo>
                    <a:cubicBezTo>
                      <a:pt x="27" y="4"/>
                      <a:pt x="18" y="13"/>
                      <a:pt x="9" y="31"/>
                    </a:cubicBezTo>
                    <a:cubicBezTo>
                      <a:pt x="9" y="40"/>
                      <a:pt x="0" y="58"/>
                      <a:pt x="9" y="66"/>
                    </a:cubicBezTo>
                    <a:cubicBezTo>
                      <a:pt x="36" y="138"/>
                      <a:pt x="63" y="209"/>
                      <a:pt x="90" y="281"/>
                    </a:cubicBezTo>
                    <a:cubicBezTo>
                      <a:pt x="99" y="289"/>
                      <a:pt x="107" y="307"/>
                      <a:pt x="116" y="316"/>
                    </a:cubicBezTo>
                    <a:cubicBezTo>
                      <a:pt x="128" y="316"/>
                      <a:pt x="136" y="320"/>
                      <a:pt x="145" y="320"/>
                    </a:cubicBezTo>
                    <a:cubicBezTo>
                      <a:pt x="150" y="320"/>
                      <a:pt x="155" y="319"/>
                      <a:pt x="161" y="316"/>
                    </a:cubicBezTo>
                    <a:cubicBezTo>
                      <a:pt x="170" y="316"/>
                      <a:pt x="188" y="307"/>
                      <a:pt x="197" y="289"/>
                    </a:cubicBezTo>
                    <a:cubicBezTo>
                      <a:pt x="197" y="281"/>
                      <a:pt x="206" y="263"/>
                      <a:pt x="197" y="254"/>
                    </a:cubicBezTo>
                    <a:cubicBezTo>
                      <a:pt x="170" y="182"/>
                      <a:pt x="143" y="111"/>
                      <a:pt x="107" y="40"/>
                    </a:cubicBezTo>
                    <a:cubicBezTo>
                      <a:pt x="107" y="22"/>
                      <a:pt x="99" y="13"/>
                      <a:pt x="90" y="4"/>
                    </a:cubicBezTo>
                    <a:cubicBezTo>
                      <a:pt x="78" y="4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4" name="Google Shape;1485;p32">
                <a:extLst>
                  <a:ext uri="{FF2B5EF4-FFF2-40B4-BE49-F238E27FC236}">
                    <a16:creationId xmlns:a16="http://schemas.microsoft.com/office/drawing/2014/main" xmlns="" id="{D7BCA712-FFD4-4F9C-85BD-426B9FE52DDA}"/>
                  </a:ext>
                </a:extLst>
              </p:cNvPr>
              <p:cNvSpPr/>
              <p:nvPr/>
            </p:nvSpPr>
            <p:spPr>
              <a:xfrm>
                <a:off x="7792108" y="4541362"/>
                <a:ext cx="22676" cy="3673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90" extrusionOk="0">
                    <a:moveTo>
                      <a:pt x="68" y="0"/>
                    </a:moveTo>
                    <a:cubicBezTo>
                      <a:pt x="63" y="0"/>
                      <a:pt x="59" y="1"/>
                      <a:pt x="54" y="2"/>
                    </a:cubicBezTo>
                    <a:cubicBezTo>
                      <a:pt x="27" y="11"/>
                      <a:pt x="0" y="38"/>
                      <a:pt x="9" y="65"/>
                    </a:cubicBezTo>
                    <a:cubicBezTo>
                      <a:pt x="36" y="127"/>
                      <a:pt x="54" y="190"/>
                      <a:pt x="72" y="243"/>
                    </a:cubicBezTo>
                    <a:cubicBezTo>
                      <a:pt x="80" y="266"/>
                      <a:pt x="101" y="290"/>
                      <a:pt x="124" y="290"/>
                    </a:cubicBezTo>
                    <a:cubicBezTo>
                      <a:pt x="127" y="290"/>
                      <a:pt x="131" y="289"/>
                      <a:pt x="134" y="288"/>
                    </a:cubicBezTo>
                    <a:cubicBezTo>
                      <a:pt x="161" y="279"/>
                      <a:pt x="179" y="243"/>
                      <a:pt x="170" y="216"/>
                    </a:cubicBezTo>
                    <a:cubicBezTo>
                      <a:pt x="152" y="154"/>
                      <a:pt x="134" y="100"/>
                      <a:pt x="116" y="38"/>
                    </a:cubicBezTo>
                    <a:cubicBezTo>
                      <a:pt x="109" y="16"/>
                      <a:pt x="90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5" name="Google Shape;1486;p32">
                <a:extLst>
                  <a:ext uri="{FF2B5EF4-FFF2-40B4-BE49-F238E27FC236}">
                    <a16:creationId xmlns:a16="http://schemas.microsoft.com/office/drawing/2014/main" xmlns="" id="{424A3035-6DB9-4A77-A749-10DB94B4F114}"/>
                  </a:ext>
                </a:extLst>
              </p:cNvPr>
              <p:cNvSpPr/>
              <p:nvPr/>
            </p:nvSpPr>
            <p:spPr>
              <a:xfrm>
                <a:off x="7700519" y="4494998"/>
                <a:ext cx="20522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80" extrusionOk="0">
                    <a:moveTo>
                      <a:pt x="65" y="1"/>
                    </a:moveTo>
                    <a:cubicBezTo>
                      <a:pt x="62" y="1"/>
                      <a:pt x="58" y="1"/>
                      <a:pt x="54" y="3"/>
                    </a:cubicBezTo>
                    <a:cubicBezTo>
                      <a:pt x="28" y="12"/>
                      <a:pt x="1" y="47"/>
                      <a:pt x="19" y="74"/>
                    </a:cubicBezTo>
                    <a:cubicBezTo>
                      <a:pt x="28" y="92"/>
                      <a:pt x="28" y="119"/>
                      <a:pt x="37" y="136"/>
                    </a:cubicBezTo>
                    <a:cubicBezTo>
                      <a:pt x="37" y="145"/>
                      <a:pt x="37" y="154"/>
                      <a:pt x="37" y="163"/>
                    </a:cubicBezTo>
                    <a:cubicBezTo>
                      <a:pt x="45" y="172"/>
                      <a:pt x="45" y="172"/>
                      <a:pt x="45" y="172"/>
                    </a:cubicBezTo>
                    <a:cubicBezTo>
                      <a:pt x="45" y="181"/>
                      <a:pt x="45" y="190"/>
                      <a:pt x="45" y="190"/>
                    </a:cubicBezTo>
                    <a:cubicBezTo>
                      <a:pt x="45" y="217"/>
                      <a:pt x="45" y="235"/>
                      <a:pt x="45" y="252"/>
                    </a:cubicBezTo>
                    <a:cubicBezTo>
                      <a:pt x="45" y="270"/>
                      <a:pt x="45" y="279"/>
                      <a:pt x="45" y="288"/>
                    </a:cubicBezTo>
                    <a:cubicBezTo>
                      <a:pt x="45" y="288"/>
                      <a:pt x="40" y="299"/>
                      <a:pt x="42" y="299"/>
                    </a:cubicBezTo>
                    <a:cubicBezTo>
                      <a:pt x="43" y="299"/>
                      <a:pt x="44" y="299"/>
                      <a:pt x="45" y="297"/>
                    </a:cubicBezTo>
                    <a:lnTo>
                      <a:pt x="45" y="297"/>
                    </a:lnTo>
                    <a:cubicBezTo>
                      <a:pt x="45" y="297"/>
                      <a:pt x="37" y="306"/>
                      <a:pt x="37" y="315"/>
                    </a:cubicBezTo>
                    <a:cubicBezTo>
                      <a:pt x="37" y="342"/>
                      <a:pt x="45" y="377"/>
                      <a:pt x="81" y="377"/>
                    </a:cubicBezTo>
                    <a:cubicBezTo>
                      <a:pt x="84" y="379"/>
                      <a:pt x="88" y="380"/>
                      <a:pt x="92" y="380"/>
                    </a:cubicBezTo>
                    <a:cubicBezTo>
                      <a:pt x="111" y="380"/>
                      <a:pt x="136" y="364"/>
                      <a:pt x="144" y="342"/>
                    </a:cubicBezTo>
                    <a:cubicBezTo>
                      <a:pt x="161" y="243"/>
                      <a:pt x="153" y="136"/>
                      <a:pt x="117" y="38"/>
                    </a:cubicBezTo>
                    <a:cubicBezTo>
                      <a:pt x="109" y="23"/>
                      <a:pt x="88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6" name="Google Shape;1487;p32">
                <a:extLst>
                  <a:ext uri="{FF2B5EF4-FFF2-40B4-BE49-F238E27FC236}">
                    <a16:creationId xmlns:a16="http://schemas.microsoft.com/office/drawing/2014/main" xmlns="" id="{5EDF3A02-50DC-4581-8211-C308B8F1696D}"/>
                  </a:ext>
                </a:extLst>
              </p:cNvPr>
              <p:cNvSpPr/>
              <p:nvPr/>
            </p:nvSpPr>
            <p:spPr>
              <a:xfrm>
                <a:off x="7618051" y="4483977"/>
                <a:ext cx="1938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9" extrusionOk="0">
                    <a:moveTo>
                      <a:pt x="63" y="0"/>
                    </a:moveTo>
                    <a:cubicBezTo>
                      <a:pt x="36" y="0"/>
                      <a:pt x="1" y="27"/>
                      <a:pt x="10" y="54"/>
                    </a:cubicBezTo>
                    <a:cubicBezTo>
                      <a:pt x="18" y="134"/>
                      <a:pt x="27" y="214"/>
                      <a:pt x="36" y="295"/>
                    </a:cubicBezTo>
                    <a:cubicBezTo>
                      <a:pt x="36" y="313"/>
                      <a:pt x="45" y="322"/>
                      <a:pt x="54" y="330"/>
                    </a:cubicBezTo>
                    <a:cubicBezTo>
                      <a:pt x="63" y="339"/>
                      <a:pt x="81" y="348"/>
                      <a:pt x="90" y="348"/>
                    </a:cubicBezTo>
                    <a:cubicBezTo>
                      <a:pt x="117" y="348"/>
                      <a:pt x="152" y="322"/>
                      <a:pt x="143" y="295"/>
                    </a:cubicBezTo>
                    <a:cubicBezTo>
                      <a:pt x="134" y="214"/>
                      <a:pt x="126" y="134"/>
                      <a:pt x="117" y="54"/>
                    </a:cubicBezTo>
                    <a:cubicBezTo>
                      <a:pt x="117" y="36"/>
                      <a:pt x="108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7" name="Google Shape;1488;p32">
                <a:extLst>
                  <a:ext uri="{FF2B5EF4-FFF2-40B4-BE49-F238E27FC236}">
                    <a16:creationId xmlns:a16="http://schemas.microsoft.com/office/drawing/2014/main" xmlns="" id="{1682071A-1600-481D-B7F0-29558A302C57}"/>
                  </a:ext>
                </a:extLst>
              </p:cNvPr>
              <p:cNvSpPr/>
              <p:nvPr/>
            </p:nvSpPr>
            <p:spPr>
              <a:xfrm>
                <a:off x="7671130" y="4399989"/>
                <a:ext cx="22802" cy="44844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54" extrusionOk="0">
                    <a:moveTo>
                      <a:pt x="60" y="1"/>
                    </a:moveTo>
                    <a:cubicBezTo>
                      <a:pt x="55" y="1"/>
                      <a:pt x="50" y="2"/>
                      <a:pt x="46" y="3"/>
                    </a:cubicBezTo>
                    <a:cubicBezTo>
                      <a:pt x="19" y="12"/>
                      <a:pt x="1" y="39"/>
                      <a:pt x="10" y="75"/>
                    </a:cubicBezTo>
                    <a:lnTo>
                      <a:pt x="72" y="315"/>
                    </a:lnTo>
                    <a:cubicBezTo>
                      <a:pt x="72" y="337"/>
                      <a:pt x="96" y="353"/>
                      <a:pt x="120" y="353"/>
                    </a:cubicBezTo>
                    <a:cubicBezTo>
                      <a:pt x="125" y="353"/>
                      <a:pt x="130" y="353"/>
                      <a:pt x="135" y="351"/>
                    </a:cubicBezTo>
                    <a:cubicBezTo>
                      <a:pt x="161" y="342"/>
                      <a:pt x="179" y="315"/>
                      <a:pt x="170" y="280"/>
                    </a:cubicBezTo>
                    <a:lnTo>
                      <a:pt x="117" y="39"/>
                    </a:lnTo>
                    <a:cubicBezTo>
                      <a:pt x="110" y="17"/>
                      <a:pt x="84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8" name="Google Shape;1489;p32">
                <a:extLst>
                  <a:ext uri="{FF2B5EF4-FFF2-40B4-BE49-F238E27FC236}">
                    <a16:creationId xmlns:a16="http://schemas.microsoft.com/office/drawing/2014/main" xmlns="" id="{FE6278FE-5A24-4910-951E-451EE3487F9F}"/>
                  </a:ext>
                </a:extLst>
              </p:cNvPr>
              <p:cNvSpPr/>
              <p:nvPr/>
            </p:nvSpPr>
            <p:spPr>
              <a:xfrm>
                <a:off x="7613491" y="4370093"/>
                <a:ext cx="19382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50" extrusionOk="0">
                    <a:moveTo>
                      <a:pt x="63" y="1"/>
                    </a:moveTo>
                    <a:cubicBezTo>
                      <a:pt x="57" y="1"/>
                      <a:pt x="50" y="3"/>
                      <a:pt x="46" y="7"/>
                    </a:cubicBezTo>
                    <a:cubicBezTo>
                      <a:pt x="10" y="16"/>
                      <a:pt x="1" y="43"/>
                      <a:pt x="1" y="70"/>
                    </a:cubicBezTo>
                    <a:cubicBezTo>
                      <a:pt x="19" y="150"/>
                      <a:pt x="28" y="230"/>
                      <a:pt x="37" y="311"/>
                    </a:cubicBezTo>
                    <a:cubicBezTo>
                      <a:pt x="37" y="320"/>
                      <a:pt x="54" y="337"/>
                      <a:pt x="63" y="337"/>
                    </a:cubicBezTo>
                    <a:cubicBezTo>
                      <a:pt x="70" y="344"/>
                      <a:pt x="80" y="350"/>
                      <a:pt x="93" y="350"/>
                    </a:cubicBezTo>
                    <a:cubicBezTo>
                      <a:pt x="98" y="350"/>
                      <a:pt x="103" y="349"/>
                      <a:pt x="108" y="346"/>
                    </a:cubicBezTo>
                    <a:cubicBezTo>
                      <a:pt x="135" y="337"/>
                      <a:pt x="153" y="311"/>
                      <a:pt x="144" y="284"/>
                    </a:cubicBezTo>
                    <a:cubicBezTo>
                      <a:pt x="135" y="204"/>
                      <a:pt x="117" y="123"/>
                      <a:pt x="108" y="43"/>
                    </a:cubicBezTo>
                    <a:cubicBezTo>
                      <a:pt x="108" y="25"/>
                      <a:pt x="90" y="16"/>
                      <a:pt x="81" y="7"/>
                    </a:cubicBezTo>
                    <a:cubicBezTo>
                      <a:pt x="77" y="3"/>
                      <a:pt x="7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9" name="Google Shape;1490;p32">
                <a:extLst>
                  <a:ext uri="{FF2B5EF4-FFF2-40B4-BE49-F238E27FC236}">
                    <a16:creationId xmlns:a16="http://schemas.microsoft.com/office/drawing/2014/main" xmlns="" id="{D0BBAC3B-ABC0-4598-9782-18FC97D4207D}"/>
                  </a:ext>
                </a:extLst>
              </p:cNvPr>
              <p:cNvSpPr/>
              <p:nvPr/>
            </p:nvSpPr>
            <p:spPr>
              <a:xfrm>
                <a:off x="7537863" y="4461048"/>
                <a:ext cx="22676" cy="4813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80" extrusionOk="0">
                    <a:moveTo>
                      <a:pt x="60" y="1"/>
                    </a:moveTo>
                    <a:cubicBezTo>
                      <a:pt x="55" y="1"/>
                      <a:pt x="50" y="1"/>
                      <a:pt x="45" y="3"/>
                    </a:cubicBezTo>
                    <a:cubicBezTo>
                      <a:pt x="18" y="12"/>
                      <a:pt x="0" y="39"/>
                      <a:pt x="9" y="74"/>
                    </a:cubicBezTo>
                    <a:cubicBezTo>
                      <a:pt x="27" y="164"/>
                      <a:pt x="45" y="253"/>
                      <a:pt x="63" y="342"/>
                    </a:cubicBezTo>
                    <a:cubicBezTo>
                      <a:pt x="70" y="364"/>
                      <a:pt x="95" y="380"/>
                      <a:pt x="119" y="380"/>
                    </a:cubicBezTo>
                    <a:cubicBezTo>
                      <a:pt x="124" y="380"/>
                      <a:pt x="129" y="379"/>
                      <a:pt x="134" y="378"/>
                    </a:cubicBezTo>
                    <a:cubicBezTo>
                      <a:pt x="161" y="369"/>
                      <a:pt x="179" y="342"/>
                      <a:pt x="170" y="315"/>
                    </a:cubicBezTo>
                    <a:cubicBezTo>
                      <a:pt x="152" y="226"/>
                      <a:pt x="134" y="128"/>
                      <a:pt x="116" y="39"/>
                    </a:cubicBezTo>
                    <a:cubicBezTo>
                      <a:pt x="109" y="17"/>
                      <a:pt x="83" y="1"/>
                      <a:pt x="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0" name="Google Shape;1491;p32">
                <a:extLst>
                  <a:ext uri="{FF2B5EF4-FFF2-40B4-BE49-F238E27FC236}">
                    <a16:creationId xmlns:a16="http://schemas.microsoft.com/office/drawing/2014/main" xmlns="" id="{6F913F80-1766-4EE0-94FB-F0D23C7B3C74}"/>
                  </a:ext>
                </a:extLst>
              </p:cNvPr>
              <p:cNvSpPr/>
              <p:nvPr/>
            </p:nvSpPr>
            <p:spPr>
              <a:xfrm>
                <a:off x="7484658" y="4407970"/>
                <a:ext cx="21662" cy="44718"/>
              </a:xfrm>
              <a:custGeom>
                <a:avLst/>
                <a:gdLst/>
                <a:ahLst/>
                <a:cxnLst/>
                <a:rect l="l" t="t" r="r" b="b"/>
                <a:pathLst>
                  <a:path w="171" h="353" extrusionOk="0">
                    <a:moveTo>
                      <a:pt x="60" y="0"/>
                    </a:moveTo>
                    <a:cubicBezTo>
                      <a:pt x="55" y="0"/>
                      <a:pt x="50" y="1"/>
                      <a:pt x="46" y="3"/>
                    </a:cubicBezTo>
                    <a:cubicBezTo>
                      <a:pt x="19" y="12"/>
                      <a:pt x="1" y="38"/>
                      <a:pt x="10" y="74"/>
                    </a:cubicBezTo>
                    <a:cubicBezTo>
                      <a:pt x="28" y="154"/>
                      <a:pt x="46" y="235"/>
                      <a:pt x="63" y="315"/>
                    </a:cubicBezTo>
                    <a:cubicBezTo>
                      <a:pt x="71" y="337"/>
                      <a:pt x="90" y="353"/>
                      <a:pt x="112" y="353"/>
                    </a:cubicBezTo>
                    <a:cubicBezTo>
                      <a:pt x="116" y="353"/>
                      <a:pt x="121" y="352"/>
                      <a:pt x="126" y="351"/>
                    </a:cubicBezTo>
                    <a:cubicBezTo>
                      <a:pt x="162" y="342"/>
                      <a:pt x="170" y="315"/>
                      <a:pt x="170" y="279"/>
                    </a:cubicBezTo>
                    <a:cubicBezTo>
                      <a:pt x="153" y="199"/>
                      <a:pt x="135" y="119"/>
                      <a:pt x="108" y="38"/>
                    </a:cubicBezTo>
                    <a:cubicBezTo>
                      <a:pt x="108" y="16"/>
                      <a:pt x="84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1" name="Google Shape;1492;p32">
                <a:extLst>
                  <a:ext uri="{FF2B5EF4-FFF2-40B4-BE49-F238E27FC236}">
                    <a16:creationId xmlns:a16="http://schemas.microsoft.com/office/drawing/2014/main" xmlns="" id="{F4AEEB6B-1411-47BE-BE27-5AA7BB5C95FA}"/>
                  </a:ext>
                </a:extLst>
              </p:cNvPr>
              <p:cNvSpPr/>
              <p:nvPr/>
            </p:nvSpPr>
            <p:spPr>
              <a:xfrm>
                <a:off x="7419165" y="4453701"/>
                <a:ext cx="18242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91" extrusionOk="0">
                    <a:moveTo>
                      <a:pt x="64" y="1"/>
                    </a:moveTo>
                    <a:cubicBezTo>
                      <a:pt x="56" y="1"/>
                      <a:pt x="50" y="3"/>
                      <a:pt x="45" y="7"/>
                    </a:cubicBezTo>
                    <a:cubicBezTo>
                      <a:pt x="36" y="7"/>
                      <a:pt x="18" y="16"/>
                      <a:pt x="9" y="25"/>
                    </a:cubicBezTo>
                    <a:cubicBezTo>
                      <a:pt x="9" y="43"/>
                      <a:pt x="1" y="52"/>
                      <a:pt x="9" y="70"/>
                    </a:cubicBezTo>
                    <a:lnTo>
                      <a:pt x="36" y="248"/>
                    </a:lnTo>
                    <a:cubicBezTo>
                      <a:pt x="36" y="266"/>
                      <a:pt x="54" y="275"/>
                      <a:pt x="63" y="284"/>
                    </a:cubicBezTo>
                    <a:cubicBezTo>
                      <a:pt x="67" y="288"/>
                      <a:pt x="74" y="291"/>
                      <a:pt x="82" y="291"/>
                    </a:cubicBezTo>
                    <a:cubicBezTo>
                      <a:pt x="90" y="291"/>
                      <a:pt x="99" y="288"/>
                      <a:pt x="108" y="284"/>
                    </a:cubicBezTo>
                    <a:cubicBezTo>
                      <a:pt x="116" y="284"/>
                      <a:pt x="134" y="275"/>
                      <a:pt x="134" y="266"/>
                    </a:cubicBezTo>
                    <a:cubicBezTo>
                      <a:pt x="143" y="248"/>
                      <a:pt x="143" y="239"/>
                      <a:pt x="143" y="222"/>
                    </a:cubicBezTo>
                    <a:lnTo>
                      <a:pt x="116" y="43"/>
                    </a:lnTo>
                    <a:cubicBezTo>
                      <a:pt x="108" y="25"/>
                      <a:pt x="99" y="16"/>
                      <a:pt x="90" y="7"/>
                    </a:cubicBezTo>
                    <a:cubicBezTo>
                      <a:pt x="81" y="3"/>
                      <a:pt x="72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2" name="Google Shape;1493;p32">
                <a:extLst>
                  <a:ext uri="{FF2B5EF4-FFF2-40B4-BE49-F238E27FC236}">
                    <a16:creationId xmlns:a16="http://schemas.microsoft.com/office/drawing/2014/main" xmlns="" id="{284C35DA-C231-4BB3-9A08-38B3691BCA7F}"/>
                  </a:ext>
                </a:extLst>
              </p:cNvPr>
              <p:cNvSpPr/>
              <p:nvPr/>
            </p:nvSpPr>
            <p:spPr>
              <a:xfrm>
                <a:off x="7363807" y="4422918"/>
                <a:ext cx="13681" cy="40791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22" extrusionOk="0">
                    <a:moveTo>
                      <a:pt x="54" y="1"/>
                    </a:moveTo>
                    <a:cubicBezTo>
                      <a:pt x="18" y="1"/>
                      <a:pt x="0" y="27"/>
                      <a:pt x="0" y="54"/>
                    </a:cubicBezTo>
                    <a:lnTo>
                      <a:pt x="0" y="268"/>
                    </a:lnTo>
                    <a:cubicBezTo>
                      <a:pt x="0" y="295"/>
                      <a:pt x="18" y="322"/>
                      <a:pt x="54" y="322"/>
                    </a:cubicBezTo>
                    <a:cubicBezTo>
                      <a:pt x="81" y="322"/>
                      <a:pt x="107" y="295"/>
                      <a:pt x="107" y="268"/>
                    </a:cubicBezTo>
                    <a:lnTo>
                      <a:pt x="107" y="54"/>
                    </a:lnTo>
                    <a:cubicBezTo>
                      <a:pt x="107" y="27"/>
                      <a:pt x="81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3" name="Google Shape;1494;p32">
                <a:extLst>
                  <a:ext uri="{FF2B5EF4-FFF2-40B4-BE49-F238E27FC236}">
                    <a16:creationId xmlns:a16="http://schemas.microsoft.com/office/drawing/2014/main" xmlns="" id="{EC73858E-8947-4A7D-ADEE-0E98A00B8E9B}"/>
                  </a:ext>
                </a:extLst>
              </p:cNvPr>
              <p:cNvSpPr/>
              <p:nvPr/>
            </p:nvSpPr>
            <p:spPr>
              <a:xfrm>
                <a:off x="7168341" y="4206804"/>
                <a:ext cx="19255" cy="4041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19" extrusionOk="0">
                    <a:moveTo>
                      <a:pt x="66" y="0"/>
                    </a:moveTo>
                    <a:cubicBezTo>
                      <a:pt x="42" y="0"/>
                      <a:pt x="18" y="16"/>
                      <a:pt x="18" y="38"/>
                    </a:cubicBezTo>
                    <a:cubicBezTo>
                      <a:pt x="0" y="128"/>
                      <a:pt x="9" y="208"/>
                      <a:pt x="45" y="288"/>
                    </a:cubicBezTo>
                    <a:cubicBezTo>
                      <a:pt x="58" y="308"/>
                      <a:pt x="81" y="318"/>
                      <a:pt x="104" y="318"/>
                    </a:cubicBezTo>
                    <a:cubicBezTo>
                      <a:pt x="111" y="318"/>
                      <a:pt x="118" y="317"/>
                      <a:pt x="125" y="315"/>
                    </a:cubicBezTo>
                    <a:cubicBezTo>
                      <a:pt x="152" y="297"/>
                      <a:pt x="152" y="261"/>
                      <a:pt x="143" y="235"/>
                    </a:cubicBezTo>
                    <a:cubicBezTo>
                      <a:pt x="143" y="235"/>
                      <a:pt x="143" y="235"/>
                      <a:pt x="134" y="226"/>
                    </a:cubicBezTo>
                    <a:cubicBezTo>
                      <a:pt x="134" y="217"/>
                      <a:pt x="125" y="208"/>
                      <a:pt x="125" y="199"/>
                    </a:cubicBezTo>
                    <a:cubicBezTo>
                      <a:pt x="125" y="190"/>
                      <a:pt x="125" y="181"/>
                      <a:pt x="125" y="172"/>
                    </a:cubicBezTo>
                    <a:cubicBezTo>
                      <a:pt x="116" y="172"/>
                      <a:pt x="116" y="163"/>
                      <a:pt x="116" y="163"/>
                    </a:cubicBezTo>
                    <a:cubicBezTo>
                      <a:pt x="116" y="163"/>
                      <a:pt x="116" y="160"/>
                      <a:pt x="116" y="157"/>
                    </a:cubicBezTo>
                    <a:cubicBezTo>
                      <a:pt x="116" y="157"/>
                      <a:pt x="116" y="145"/>
                      <a:pt x="116" y="145"/>
                    </a:cubicBezTo>
                    <a:cubicBezTo>
                      <a:pt x="116" y="145"/>
                      <a:pt x="116" y="137"/>
                      <a:pt x="116" y="137"/>
                    </a:cubicBezTo>
                    <a:cubicBezTo>
                      <a:pt x="116" y="128"/>
                      <a:pt x="116" y="119"/>
                      <a:pt x="116" y="110"/>
                    </a:cubicBezTo>
                    <a:cubicBezTo>
                      <a:pt x="116" y="101"/>
                      <a:pt x="116" y="92"/>
                      <a:pt x="116" y="83"/>
                    </a:cubicBezTo>
                    <a:cubicBezTo>
                      <a:pt x="116" y="83"/>
                      <a:pt x="116" y="74"/>
                      <a:pt x="116" y="74"/>
                    </a:cubicBezTo>
                    <a:cubicBezTo>
                      <a:pt x="116" y="74"/>
                      <a:pt x="116" y="74"/>
                      <a:pt x="116" y="65"/>
                    </a:cubicBezTo>
                    <a:cubicBezTo>
                      <a:pt x="125" y="56"/>
                      <a:pt x="125" y="38"/>
                      <a:pt x="116" y="29"/>
                    </a:cubicBezTo>
                    <a:cubicBezTo>
                      <a:pt x="107" y="12"/>
                      <a:pt x="89" y="3"/>
                      <a:pt x="80" y="3"/>
                    </a:cubicBezTo>
                    <a:cubicBezTo>
                      <a:pt x="76" y="1"/>
                      <a:pt x="71" y="0"/>
                      <a:pt x="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4" name="Google Shape;1495;p32">
                <a:extLst>
                  <a:ext uri="{FF2B5EF4-FFF2-40B4-BE49-F238E27FC236}">
                    <a16:creationId xmlns:a16="http://schemas.microsoft.com/office/drawing/2014/main" xmlns="" id="{9AEBAA14-1ECC-4A05-BE04-1A0BD2CC8595}"/>
                  </a:ext>
                </a:extLst>
              </p:cNvPr>
              <p:cNvSpPr/>
              <p:nvPr/>
            </p:nvSpPr>
            <p:spPr>
              <a:xfrm>
                <a:off x="7210145" y="4051117"/>
                <a:ext cx="19255" cy="3293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0" extrusionOk="0">
                    <a:moveTo>
                      <a:pt x="45" y="1"/>
                    </a:moveTo>
                    <a:cubicBezTo>
                      <a:pt x="18" y="10"/>
                      <a:pt x="0" y="36"/>
                      <a:pt x="9" y="72"/>
                    </a:cubicBezTo>
                    <a:cubicBezTo>
                      <a:pt x="18" y="117"/>
                      <a:pt x="27" y="170"/>
                      <a:pt x="36" y="215"/>
                    </a:cubicBezTo>
                    <a:cubicBezTo>
                      <a:pt x="45" y="233"/>
                      <a:pt x="54" y="242"/>
                      <a:pt x="63" y="250"/>
                    </a:cubicBezTo>
                    <a:cubicBezTo>
                      <a:pt x="71" y="259"/>
                      <a:pt x="89" y="259"/>
                      <a:pt x="107" y="259"/>
                    </a:cubicBezTo>
                    <a:cubicBezTo>
                      <a:pt x="134" y="250"/>
                      <a:pt x="152" y="224"/>
                      <a:pt x="143" y="188"/>
                    </a:cubicBezTo>
                    <a:cubicBezTo>
                      <a:pt x="134" y="143"/>
                      <a:pt x="125" y="90"/>
                      <a:pt x="116" y="36"/>
                    </a:cubicBezTo>
                    <a:cubicBezTo>
                      <a:pt x="107" y="27"/>
                      <a:pt x="98" y="10"/>
                      <a:pt x="89" y="10"/>
                    </a:cubicBezTo>
                    <a:cubicBezTo>
                      <a:pt x="7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5" name="Google Shape;1496;p32">
                <a:extLst>
                  <a:ext uri="{FF2B5EF4-FFF2-40B4-BE49-F238E27FC236}">
                    <a16:creationId xmlns:a16="http://schemas.microsoft.com/office/drawing/2014/main" xmlns="" id="{668A1CA5-D787-4488-8A5A-360B013FCD80}"/>
                  </a:ext>
                </a:extLst>
              </p:cNvPr>
              <p:cNvSpPr/>
              <p:nvPr/>
            </p:nvSpPr>
            <p:spPr>
              <a:xfrm>
                <a:off x="7253089" y="3552764"/>
                <a:ext cx="24956" cy="36864"/>
              </a:xfrm>
              <a:custGeom>
                <a:avLst/>
                <a:gdLst/>
                <a:ahLst/>
                <a:cxnLst/>
                <a:rect l="l" t="t" r="r" b="b"/>
                <a:pathLst>
                  <a:path w="197" h="291" extrusionOk="0">
                    <a:moveTo>
                      <a:pt x="139" y="0"/>
                    </a:moveTo>
                    <a:cubicBezTo>
                      <a:pt x="120" y="0"/>
                      <a:pt x="101" y="10"/>
                      <a:pt x="89" y="27"/>
                    </a:cubicBezTo>
                    <a:cubicBezTo>
                      <a:pt x="63" y="90"/>
                      <a:pt x="36" y="152"/>
                      <a:pt x="9" y="206"/>
                    </a:cubicBezTo>
                    <a:cubicBezTo>
                      <a:pt x="0" y="224"/>
                      <a:pt x="0" y="232"/>
                      <a:pt x="0" y="250"/>
                    </a:cubicBezTo>
                    <a:cubicBezTo>
                      <a:pt x="0" y="259"/>
                      <a:pt x="9" y="277"/>
                      <a:pt x="27" y="286"/>
                    </a:cubicBezTo>
                    <a:cubicBezTo>
                      <a:pt x="36" y="289"/>
                      <a:pt x="46" y="291"/>
                      <a:pt x="55" y="291"/>
                    </a:cubicBezTo>
                    <a:cubicBezTo>
                      <a:pt x="74" y="291"/>
                      <a:pt x="92" y="283"/>
                      <a:pt x="98" y="259"/>
                    </a:cubicBezTo>
                    <a:cubicBezTo>
                      <a:pt x="125" y="206"/>
                      <a:pt x="161" y="143"/>
                      <a:pt x="187" y="81"/>
                    </a:cubicBezTo>
                    <a:cubicBezTo>
                      <a:pt x="196" y="72"/>
                      <a:pt x="196" y="54"/>
                      <a:pt x="196" y="36"/>
                    </a:cubicBezTo>
                    <a:cubicBezTo>
                      <a:pt x="187" y="27"/>
                      <a:pt x="179" y="18"/>
                      <a:pt x="170" y="9"/>
                    </a:cubicBezTo>
                    <a:cubicBezTo>
                      <a:pt x="160" y="3"/>
                      <a:pt x="150" y="0"/>
                      <a:pt x="1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6" name="Google Shape;1497;p32">
                <a:extLst>
                  <a:ext uri="{FF2B5EF4-FFF2-40B4-BE49-F238E27FC236}">
                    <a16:creationId xmlns:a16="http://schemas.microsoft.com/office/drawing/2014/main" xmlns="" id="{5DC41211-C681-427E-AE33-0D8A0666AC03}"/>
                  </a:ext>
                </a:extLst>
              </p:cNvPr>
              <p:cNvSpPr/>
              <p:nvPr/>
            </p:nvSpPr>
            <p:spPr>
              <a:xfrm>
                <a:off x="7974019" y="3739235"/>
                <a:ext cx="22802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49" extrusionOk="0">
                    <a:moveTo>
                      <a:pt x="126" y="0"/>
                    </a:moveTo>
                    <a:cubicBezTo>
                      <a:pt x="99" y="0"/>
                      <a:pt x="72" y="27"/>
                      <a:pt x="72" y="54"/>
                    </a:cubicBezTo>
                    <a:cubicBezTo>
                      <a:pt x="72" y="72"/>
                      <a:pt x="72" y="99"/>
                      <a:pt x="72" y="116"/>
                    </a:cubicBezTo>
                    <a:cubicBezTo>
                      <a:pt x="69" y="116"/>
                      <a:pt x="67" y="118"/>
                      <a:pt x="66" y="119"/>
                    </a:cubicBezTo>
                    <a:lnTo>
                      <a:pt x="66" y="119"/>
                    </a:lnTo>
                    <a:cubicBezTo>
                      <a:pt x="69" y="116"/>
                      <a:pt x="72" y="116"/>
                      <a:pt x="72" y="116"/>
                    </a:cubicBezTo>
                    <a:lnTo>
                      <a:pt x="72" y="116"/>
                    </a:lnTo>
                    <a:cubicBezTo>
                      <a:pt x="69" y="119"/>
                      <a:pt x="67" y="120"/>
                      <a:pt x="66" y="120"/>
                    </a:cubicBezTo>
                    <a:cubicBezTo>
                      <a:pt x="65" y="120"/>
                      <a:pt x="65" y="120"/>
                      <a:pt x="66" y="119"/>
                    </a:cubicBezTo>
                    <a:lnTo>
                      <a:pt x="66" y="119"/>
                    </a:lnTo>
                    <a:cubicBezTo>
                      <a:pt x="64" y="120"/>
                      <a:pt x="63" y="122"/>
                      <a:pt x="63" y="125"/>
                    </a:cubicBezTo>
                    <a:cubicBezTo>
                      <a:pt x="63" y="125"/>
                      <a:pt x="63" y="125"/>
                      <a:pt x="63" y="134"/>
                    </a:cubicBezTo>
                    <a:cubicBezTo>
                      <a:pt x="63" y="143"/>
                      <a:pt x="63" y="152"/>
                      <a:pt x="54" y="161"/>
                    </a:cubicBezTo>
                    <a:cubicBezTo>
                      <a:pt x="54" y="188"/>
                      <a:pt x="45" y="206"/>
                      <a:pt x="36" y="223"/>
                    </a:cubicBezTo>
                    <a:cubicBezTo>
                      <a:pt x="36" y="232"/>
                      <a:pt x="36" y="232"/>
                      <a:pt x="28" y="241"/>
                    </a:cubicBezTo>
                    <a:cubicBezTo>
                      <a:pt x="28" y="250"/>
                      <a:pt x="19" y="259"/>
                      <a:pt x="19" y="268"/>
                    </a:cubicBezTo>
                    <a:cubicBezTo>
                      <a:pt x="1" y="295"/>
                      <a:pt x="10" y="331"/>
                      <a:pt x="36" y="339"/>
                    </a:cubicBezTo>
                    <a:cubicBezTo>
                      <a:pt x="46" y="346"/>
                      <a:pt x="57" y="349"/>
                      <a:pt x="67" y="349"/>
                    </a:cubicBezTo>
                    <a:cubicBezTo>
                      <a:pt x="85" y="349"/>
                      <a:pt x="102" y="339"/>
                      <a:pt x="108" y="322"/>
                    </a:cubicBezTo>
                    <a:cubicBezTo>
                      <a:pt x="152" y="241"/>
                      <a:pt x="179" y="152"/>
                      <a:pt x="179" y="54"/>
                    </a:cubicBezTo>
                    <a:cubicBezTo>
                      <a:pt x="179" y="27"/>
                      <a:pt x="152" y="0"/>
                      <a:pt x="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7" name="Google Shape;1498;p32">
                <a:extLst>
                  <a:ext uri="{FF2B5EF4-FFF2-40B4-BE49-F238E27FC236}">
                    <a16:creationId xmlns:a16="http://schemas.microsoft.com/office/drawing/2014/main" xmlns="" id="{87E6A61A-645E-4C07-9D4C-B2E72D2C79BB}"/>
                  </a:ext>
                </a:extLst>
              </p:cNvPr>
              <p:cNvSpPr/>
              <p:nvPr/>
            </p:nvSpPr>
            <p:spPr>
              <a:xfrm>
                <a:off x="7796668" y="3549344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7"/>
                      <a:pt x="0" y="36"/>
                      <a:pt x="0" y="54"/>
                    </a:cubicBezTo>
                    <a:lnTo>
                      <a:pt x="0" y="143"/>
                    </a:lnTo>
                    <a:cubicBezTo>
                      <a:pt x="0" y="161"/>
                      <a:pt x="9" y="170"/>
                      <a:pt x="18" y="179"/>
                    </a:cubicBezTo>
                    <a:cubicBezTo>
                      <a:pt x="27" y="188"/>
                      <a:pt x="45" y="197"/>
                      <a:pt x="54" y="197"/>
                    </a:cubicBezTo>
                    <a:cubicBezTo>
                      <a:pt x="72" y="197"/>
                      <a:pt x="80" y="197"/>
                      <a:pt x="89" y="179"/>
                    </a:cubicBezTo>
                    <a:cubicBezTo>
                      <a:pt x="98" y="170"/>
                      <a:pt x="107" y="161"/>
                      <a:pt x="107" y="143"/>
                    </a:cubicBezTo>
                    <a:lnTo>
                      <a:pt x="107" y="54"/>
                    </a:lnTo>
                    <a:cubicBezTo>
                      <a:pt x="107" y="36"/>
                      <a:pt x="98" y="27"/>
                      <a:pt x="89" y="19"/>
                    </a:cubicBezTo>
                    <a:cubicBezTo>
                      <a:pt x="8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8" name="Google Shape;1499;p32">
                <a:extLst>
                  <a:ext uri="{FF2B5EF4-FFF2-40B4-BE49-F238E27FC236}">
                    <a16:creationId xmlns:a16="http://schemas.microsoft.com/office/drawing/2014/main" xmlns="" id="{7ADBB7E4-380C-4CE5-8FA6-902AC077D2EF}"/>
                  </a:ext>
                </a:extLst>
              </p:cNvPr>
              <p:cNvSpPr/>
              <p:nvPr/>
            </p:nvSpPr>
            <p:spPr>
              <a:xfrm>
                <a:off x="7877996" y="3602549"/>
                <a:ext cx="20522" cy="37117"/>
              </a:xfrm>
              <a:custGeom>
                <a:avLst/>
                <a:gdLst/>
                <a:ahLst/>
                <a:cxnLst/>
                <a:rect l="l" t="t" r="r" b="b"/>
                <a:pathLst>
                  <a:path w="162" h="293" extrusionOk="0">
                    <a:moveTo>
                      <a:pt x="90" y="0"/>
                    </a:moveTo>
                    <a:cubicBezTo>
                      <a:pt x="63" y="0"/>
                      <a:pt x="27" y="9"/>
                      <a:pt x="18" y="45"/>
                    </a:cubicBezTo>
                    <a:cubicBezTo>
                      <a:pt x="0" y="116"/>
                      <a:pt x="9" y="196"/>
                      <a:pt x="54" y="268"/>
                    </a:cubicBezTo>
                    <a:cubicBezTo>
                      <a:pt x="60" y="280"/>
                      <a:pt x="80" y="293"/>
                      <a:pt x="100" y="293"/>
                    </a:cubicBezTo>
                    <a:cubicBezTo>
                      <a:pt x="109" y="293"/>
                      <a:pt x="118" y="291"/>
                      <a:pt x="125" y="285"/>
                    </a:cubicBezTo>
                    <a:cubicBezTo>
                      <a:pt x="152" y="268"/>
                      <a:pt x="161" y="232"/>
                      <a:pt x="143" y="205"/>
                    </a:cubicBezTo>
                    <a:cubicBezTo>
                      <a:pt x="143" y="196"/>
                      <a:pt x="134" y="187"/>
                      <a:pt x="134" y="178"/>
                    </a:cubicBezTo>
                    <a:cubicBezTo>
                      <a:pt x="134" y="187"/>
                      <a:pt x="134" y="187"/>
                      <a:pt x="134" y="196"/>
                    </a:cubicBezTo>
                    <a:cubicBezTo>
                      <a:pt x="134" y="178"/>
                      <a:pt x="125" y="152"/>
                      <a:pt x="125" y="134"/>
                    </a:cubicBezTo>
                    <a:cubicBezTo>
                      <a:pt x="125" y="134"/>
                      <a:pt x="125" y="143"/>
                      <a:pt x="125" y="143"/>
                    </a:cubicBezTo>
                    <a:cubicBezTo>
                      <a:pt x="116" y="125"/>
                      <a:pt x="116" y="107"/>
                      <a:pt x="125" y="80"/>
                    </a:cubicBezTo>
                    <a:cubicBezTo>
                      <a:pt x="125" y="77"/>
                      <a:pt x="125" y="74"/>
                      <a:pt x="125" y="71"/>
                    </a:cubicBezTo>
                    <a:cubicBezTo>
                      <a:pt x="134" y="45"/>
                      <a:pt x="116" y="9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9" name="Google Shape;1500;p32">
                <a:extLst>
                  <a:ext uri="{FF2B5EF4-FFF2-40B4-BE49-F238E27FC236}">
                    <a16:creationId xmlns:a16="http://schemas.microsoft.com/office/drawing/2014/main" xmlns="" id="{9087126B-4B13-4639-8189-BB2D88DE0F6E}"/>
                  </a:ext>
                </a:extLst>
              </p:cNvPr>
              <p:cNvSpPr/>
              <p:nvPr/>
            </p:nvSpPr>
            <p:spPr>
              <a:xfrm>
                <a:off x="7587522" y="4009313"/>
                <a:ext cx="13681" cy="28883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28" extrusionOk="0">
                    <a:moveTo>
                      <a:pt x="54" y="1"/>
                    </a:moveTo>
                    <a:cubicBezTo>
                      <a:pt x="45" y="1"/>
                      <a:pt x="28" y="1"/>
                      <a:pt x="19" y="18"/>
                    </a:cubicBezTo>
                    <a:cubicBezTo>
                      <a:pt x="10" y="27"/>
                      <a:pt x="1" y="36"/>
                      <a:pt x="1" y="54"/>
                    </a:cubicBezTo>
                    <a:lnTo>
                      <a:pt x="1" y="170"/>
                    </a:lnTo>
                    <a:cubicBezTo>
                      <a:pt x="1" y="188"/>
                      <a:pt x="10" y="206"/>
                      <a:pt x="19" y="215"/>
                    </a:cubicBezTo>
                    <a:cubicBezTo>
                      <a:pt x="25" y="221"/>
                      <a:pt x="36" y="227"/>
                      <a:pt x="45" y="227"/>
                    </a:cubicBezTo>
                    <a:cubicBezTo>
                      <a:pt x="48" y="227"/>
                      <a:pt x="52" y="226"/>
                      <a:pt x="54" y="224"/>
                    </a:cubicBezTo>
                    <a:cubicBezTo>
                      <a:pt x="72" y="224"/>
                      <a:pt x="81" y="224"/>
                      <a:pt x="90" y="215"/>
                    </a:cubicBezTo>
                    <a:cubicBezTo>
                      <a:pt x="108" y="197"/>
                      <a:pt x="108" y="188"/>
                      <a:pt x="108" y="170"/>
                    </a:cubicBezTo>
                    <a:lnTo>
                      <a:pt x="108" y="54"/>
                    </a:lnTo>
                    <a:cubicBezTo>
                      <a:pt x="108" y="36"/>
                      <a:pt x="108" y="27"/>
                      <a:pt x="90" y="18"/>
                    </a:cubicBezTo>
                    <a:cubicBezTo>
                      <a:pt x="81" y="9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0" name="Google Shape;1501;p32">
                <a:extLst>
                  <a:ext uri="{FF2B5EF4-FFF2-40B4-BE49-F238E27FC236}">
                    <a16:creationId xmlns:a16="http://schemas.microsoft.com/office/drawing/2014/main" xmlns="" id="{1DB15AE5-621A-4341-A4EE-42068FD87A0A}"/>
                  </a:ext>
                </a:extLst>
              </p:cNvPr>
              <p:cNvSpPr/>
              <p:nvPr/>
            </p:nvSpPr>
            <p:spPr>
              <a:xfrm>
                <a:off x="7489219" y="3998038"/>
                <a:ext cx="13681" cy="24956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97" extrusionOk="0">
                    <a:moveTo>
                      <a:pt x="54" y="0"/>
                    </a:moveTo>
                    <a:cubicBezTo>
                      <a:pt x="36" y="0"/>
                      <a:pt x="27" y="0"/>
                      <a:pt x="10" y="9"/>
                    </a:cubicBezTo>
                    <a:cubicBezTo>
                      <a:pt x="1" y="27"/>
                      <a:pt x="1" y="36"/>
                      <a:pt x="1" y="54"/>
                    </a:cubicBezTo>
                    <a:lnTo>
                      <a:pt x="1" y="143"/>
                    </a:lnTo>
                    <a:cubicBezTo>
                      <a:pt x="1" y="152"/>
                      <a:pt x="1" y="170"/>
                      <a:pt x="10" y="179"/>
                    </a:cubicBezTo>
                    <a:cubicBezTo>
                      <a:pt x="18" y="188"/>
                      <a:pt x="36" y="197"/>
                      <a:pt x="54" y="197"/>
                    </a:cubicBezTo>
                    <a:cubicBezTo>
                      <a:pt x="63" y="197"/>
                      <a:pt x="81" y="188"/>
                      <a:pt x="90" y="179"/>
                    </a:cubicBezTo>
                    <a:cubicBezTo>
                      <a:pt x="99" y="170"/>
                      <a:pt x="108" y="161"/>
                      <a:pt x="108" y="143"/>
                    </a:cubicBezTo>
                    <a:lnTo>
                      <a:pt x="108" y="54"/>
                    </a:lnTo>
                    <a:cubicBezTo>
                      <a:pt x="108" y="36"/>
                      <a:pt x="99" y="27"/>
                      <a:pt x="90" y="9"/>
                    </a:cubicBezTo>
                    <a:cubicBezTo>
                      <a:pt x="81" y="0"/>
                      <a:pt x="63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1" name="Google Shape;1502;p32">
                <a:extLst>
                  <a:ext uri="{FF2B5EF4-FFF2-40B4-BE49-F238E27FC236}">
                    <a16:creationId xmlns:a16="http://schemas.microsoft.com/office/drawing/2014/main" xmlns="" id="{DC230E21-28B2-475F-9025-8103F31C1713}"/>
                  </a:ext>
                </a:extLst>
              </p:cNvPr>
              <p:cNvSpPr/>
              <p:nvPr/>
            </p:nvSpPr>
            <p:spPr>
              <a:xfrm>
                <a:off x="7526589" y="3845518"/>
                <a:ext cx="13681" cy="3281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259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54"/>
                    </a:cubicBezTo>
                    <a:lnTo>
                      <a:pt x="0" y="205"/>
                    </a:lnTo>
                    <a:cubicBezTo>
                      <a:pt x="0" y="232"/>
                      <a:pt x="27" y="259"/>
                      <a:pt x="54" y="259"/>
                    </a:cubicBezTo>
                    <a:cubicBezTo>
                      <a:pt x="89" y="259"/>
                      <a:pt x="107" y="241"/>
                      <a:pt x="107" y="205"/>
                    </a:cubicBezTo>
                    <a:lnTo>
                      <a:pt x="107" y="54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2" name="Google Shape;1503;p32">
                <a:extLst>
                  <a:ext uri="{FF2B5EF4-FFF2-40B4-BE49-F238E27FC236}">
                    <a16:creationId xmlns:a16="http://schemas.microsoft.com/office/drawing/2014/main" xmlns="" id="{89EAEE71-C38F-4D86-BFA6-BDAEF9349066}"/>
                  </a:ext>
                </a:extLst>
              </p:cNvPr>
              <p:cNvSpPr/>
              <p:nvPr/>
            </p:nvSpPr>
            <p:spPr>
              <a:xfrm>
                <a:off x="7285773" y="3746835"/>
                <a:ext cx="2394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89" h="351" extrusionOk="0">
                    <a:moveTo>
                      <a:pt x="125" y="1"/>
                    </a:moveTo>
                    <a:cubicBezTo>
                      <a:pt x="99" y="1"/>
                      <a:pt x="80" y="17"/>
                      <a:pt x="72" y="39"/>
                    </a:cubicBezTo>
                    <a:cubicBezTo>
                      <a:pt x="54" y="119"/>
                      <a:pt x="28" y="199"/>
                      <a:pt x="10" y="279"/>
                    </a:cubicBezTo>
                    <a:cubicBezTo>
                      <a:pt x="1" y="306"/>
                      <a:pt x="19" y="342"/>
                      <a:pt x="45" y="351"/>
                    </a:cubicBezTo>
                    <a:cubicBezTo>
                      <a:pt x="81" y="351"/>
                      <a:pt x="108" y="342"/>
                      <a:pt x="117" y="306"/>
                    </a:cubicBezTo>
                    <a:cubicBezTo>
                      <a:pt x="135" y="226"/>
                      <a:pt x="152" y="146"/>
                      <a:pt x="179" y="65"/>
                    </a:cubicBezTo>
                    <a:cubicBezTo>
                      <a:pt x="188" y="39"/>
                      <a:pt x="170" y="12"/>
                      <a:pt x="144" y="3"/>
                    </a:cubicBezTo>
                    <a:cubicBezTo>
                      <a:pt x="137" y="1"/>
                      <a:pt x="131" y="1"/>
                      <a:pt x="1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3" name="Google Shape;1504;p32">
                <a:extLst>
                  <a:ext uri="{FF2B5EF4-FFF2-40B4-BE49-F238E27FC236}">
                    <a16:creationId xmlns:a16="http://schemas.microsoft.com/office/drawing/2014/main" xmlns="" id="{6C3297B6-F696-4925-B4CD-421BA0369101}"/>
                  </a:ext>
                </a:extLst>
              </p:cNvPr>
              <p:cNvSpPr/>
              <p:nvPr/>
            </p:nvSpPr>
            <p:spPr>
              <a:xfrm>
                <a:off x="7439561" y="3739235"/>
                <a:ext cx="18115" cy="36610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89" extrusionOk="0">
                    <a:moveTo>
                      <a:pt x="98" y="0"/>
                    </a:moveTo>
                    <a:cubicBezTo>
                      <a:pt x="71" y="0"/>
                      <a:pt x="36" y="9"/>
                      <a:pt x="36" y="45"/>
                    </a:cubicBezTo>
                    <a:cubicBezTo>
                      <a:pt x="18" y="99"/>
                      <a:pt x="9" y="161"/>
                      <a:pt x="0" y="223"/>
                    </a:cubicBezTo>
                    <a:cubicBezTo>
                      <a:pt x="0" y="232"/>
                      <a:pt x="0" y="250"/>
                      <a:pt x="9" y="259"/>
                    </a:cubicBezTo>
                    <a:cubicBezTo>
                      <a:pt x="9" y="277"/>
                      <a:pt x="27" y="286"/>
                      <a:pt x="36" y="286"/>
                    </a:cubicBezTo>
                    <a:cubicBezTo>
                      <a:pt x="41" y="287"/>
                      <a:pt x="46" y="288"/>
                      <a:pt x="51" y="288"/>
                    </a:cubicBezTo>
                    <a:cubicBezTo>
                      <a:pt x="74" y="288"/>
                      <a:pt x="100" y="272"/>
                      <a:pt x="107" y="250"/>
                    </a:cubicBezTo>
                    <a:cubicBezTo>
                      <a:pt x="116" y="188"/>
                      <a:pt x="125" y="134"/>
                      <a:pt x="134" y="72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5" y="18"/>
                      <a:pt x="107" y="9"/>
                      <a:pt x="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4" name="Google Shape;1505;p32">
                <a:extLst>
                  <a:ext uri="{FF2B5EF4-FFF2-40B4-BE49-F238E27FC236}">
                    <a16:creationId xmlns:a16="http://schemas.microsoft.com/office/drawing/2014/main" xmlns="" id="{63F7D7F2-2F91-4D2E-BE90-00952FDA6696}"/>
                  </a:ext>
                </a:extLst>
              </p:cNvPr>
              <p:cNvSpPr/>
              <p:nvPr/>
            </p:nvSpPr>
            <p:spPr>
              <a:xfrm>
                <a:off x="7360386" y="3716686"/>
                <a:ext cx="1824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32" extrusionOk="0">
                    <a:moveTo>
                      <a:pt x="99" y="0"/>
                    </a:moveTo>
                    <a:cubicBezTo>
                      <a:pt x="90" y="0"/>
                      <a:pt x="72" y="0"/>
                      <a:pt x="54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7" y="80"/>
                      <a:pt x="10" y="125"/>
                      <a:pt x="1" y="161"/>
                    </a:cubicBezTo>
                    <a:cubicBezTo>
                      <a:pt x="1" y="178"/>
                      <a:pt x="1" y="187"/>
                      <a:pt x="10" y="205"/>
                    </a:cubicBezTo>
                    <a:cubicBezTo>
                      <a:pt x="18" y="214"/>
                      <a:pt x="27" y="223"/>
                      <a:pt x="45" y="232"/>
                    </a:cubicBezTo>
                    <a:cubicBezTo>
                      <a:pt x="54" y="232"/>
                      <a:pt x="72" y="232"/>
                      <a:pt x="81" y="223"/>
                    </a:cubicBezTo>
                    <a:cubicBezTo>
                      <a:pt x="99" y="214"/>
                      <a:pt x="108" y="205"/>
                      <a:pt x="108" y="187"/>
                    </a:cubicBezTo>
                    <a:cubicBezTo>
                      <a:pt x="117" y="152"/>
                      <a:pt x="126" y="107"/>
                      <a:pt x="134" y="71"/>
                    </a:cubicBezTo>
                    <a:cubicBezTo>
                      <a:pt x="143" y="54"/>
                      <a:pt x="143" y="45"/>
                      <a:pt x="134" y="27"/>
                    </a:cubicBezTo>
                    <a:cubicBezTo>
                      <a:pt x="126" y="18"/>
                      <a:pt x="117" y="9"/>
                      <a:pt x="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5" name="Google Shape;1506;p32">
                <a:extLst>
                  <a:ext uri="{FF2B5EF4-FFF2-40B4-BE49-F238E27FC236}">
                    <a16:creationId xmlns:a16="http://schemas.microsoft.com/office/drawing/2014/main" xmlns="" id="{5C5DB5D1-82AA-47AA-8054-E962A700FCFC}"/>
                  </a:ext>
                </a:extLst>
              </p:cNvPr>
              <p:cNvSpPr/>
              <p:nvPr/>
            </p:nvSpPr>
            <p:spPr>
              <a:xfrm>
                <a:off x="7097148" y="3826263"/>
                <a:ext cx="13681" cy="4864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84" extrusionOk="0">
                    <a:moveTo>
                      <a:pt x="54" y="0"/>
                    </a:moveTo>
                    <a:cubicBezTo>
                      <a:pt x="27" y="9"/>
                      <a:pt x="0" y="27"/>
                      <a:pt x="0" y="63"/>
                    </a:cubicBezTo>
                    <a:lnTo>
                      <a:pt x="0" y="330"/>
                    </a:lnTo>
                    <a:cubicBezTo>
                      <a:pt x="0" y="357"/>
                      <a:pt x="27" y="384"/>
                      <a:pt x="54" y="384"/>
                    </a:cubicBezTo>
                    <a:cubicBezTo>
                      <a:pt x="89" y="384"/>
                      <a:pt x="107" y="357"/>
                      <a:pt x="107" y="330"/>
                    </a:cubicBezTo>
                    <a:lnTo>
                      <a:pt x="107" y="63"/>
                    </a:lnTo>
                    <a:cubicBezTo>
                      <a:pt x="107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6" name="Google Shape;1507;p32">
                <a:extLst>
                  <a:ext uri="{FF2B5EF4-FFF2-40B4-BE49-F238E27FC236}">
                    <a16:creationId xmlns:a16="http://schemas.microsoft.com/office/drawing/2014/main" xmlns="" id="{2DCFDCAD-BB2E-4F40-9157-109CEE6FE853}"/>
                  </a:ext>
                </a:extLst>
              </p:cNvPr>
              <p:cNvSpPr/>
              <p:nvPr/>
            </p:nvSpPr>
            <p:spPr>
              <a:xfrm>
                <a:off x="7119697" y="4031862"/>
                <a:ext cx="14821" cy="4421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9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55"/>
                    </a:cubicBezTo>
                    <a:lnTo>
                      <a:pt x="0" y="295"/>
                    </a:lnTo>
                    <a:cubicBezTo>
                      <a:pt x="0" y="322"/>
                      <a:pt x="27" y="349"/>
                      <a:pt x="63" y="349"/>
                    </a:cubicBezTo>
                    <a:cubicBezTo>
                      <a:pt x="90" y="349"/>
                      <a:pt x="116" y="322"/>
                      <a:pt x="116" y="295"/>
                    </a:cubicBezTo>
                    <a:lnTo>
                      <a:pt x="116" y="55"/>
                    </a:lnTo>
                    <a:cubicBezTo>
                      <a:pt x="116" y="28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7" name="Google Shape;1508;p32">
                <a:extLst>
                  <a:ext uri="{FF2B5EF4-FFF2-40B4-BE49-F238E27FC236}">
                    <a16:creationId xmlns:a16="http://schemas.microsoft.com/office/drawing/2014/main" xmlns="" id="{D25C19AC-4B74-46A0-B583-F655FD005F5C}"/>
                  </a:ext>
                </a:extLst>
              </p:cNvPr>
              <p:cNvSpPr/>
              <p:nvPr/>
            </p:nvSpPr>
            <p:spPr>
              <a:xfrm>
                <a:off x="7298187" y="4009060"/>
                <a:ext cx="22802" cy="3319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62" extrusionOk="0">
                    <a:moveTo>
                      <a:pt x="118" y="0"/>
                    </a:moveTo>
                    <a:cubicBezTo>
                      <a:pt x="104" y="0"/>
                      <a:pt x="90" y="7"/>
                      <a:pt x="81" y="20"/>
                    </a:cubicBezTo>
                    <a:cubicBezTo>
                      <a:pt x="37" y="65"/>
                      <a:pt x="1" y="136"/>
                      <a:pt x="1" y="208"/>
                    </a:cubicBezTo>
                    <a:cubicBezTo>
                      <a:pt x="1" y="235"/>
                      <a:pt x="28" y="261"/>
                      <a:pt x="54" y="261"/>
                    </a:cubicBezTo>
                    <a:cubicBezTo>
                      <a:pt x="90" y="261"/>
                      <a:pt x="117" y="235"/>
                      <a:pt x="117" y="208"/>
                    </a:cubicBezTo>
                    <a:cubicBezTo>
                      <a:pt x="117" y="202"/>
                      <a:pt x="117" y="196"/>
                      <a:pt x="117" y="190"/>
                    </a:cubicBezTo>
                    <a:cubicBezTo>
                      <a:pt x="117" y="172"/>
                      <a:pt x="117" y="154"/>
                      <a:pt x="126" y="136"/>
                    </a:cubicBezTo>
                    <a:cubicBezTo>
                      <a:pt x="126" y="145"/>
                      <a:pt x="126" y="145"/>
                      <a:pt x="126" y="145"/>
                    </a:cubicBezTo>
                    <a:cubicBezTo>
                      <a:pt x="135" y="136"/>
                      <a:pt x="144" y="119"/>
                      <a:pt x="153" y="101"/>
                    </a:cubicBezTo>
                    <a:lnTo>
                      <a:pt x="153" y="101"/>
                    </a:lnTo>
                    <a:cubicBezTo>
                      <a:pt x="155" y="98"/>
                      <a:pt x="158" y="95"/>
                      <a:pt x="162" y="92"/>
                    </a:cubicBezTo>
                    <a:cubicBezTo>
                      <a:pt x="179" y="74"/>
                      <a:pt x="179" y="38"/>
                      <a:pt x="162" y="20"/>
                    </a:cubicBezTo>
                    <a:cubicBezTo>
                      <a:pt x="148" y="7"/>
                      <a:pt x="133" y="0"/>
                      <a:pt x="1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8" name="Google Shape;1509;p32">
                <a:extLst>
                  <a:ext uri="{FF2B5EF4-FFF2-40B4-BE49-F238E27FC236}">
                    <a16:creationId xmlns:a16="http://schemas.microsoft.com/office/drawing/2014/main" xmlns="" id="{527A34FD-A617-4309-8ECF-F9DA68413319}"/>
                  </a:ext>
                </a:extLst>
              </p:cNvPr>
              <p:cNvSpPr/>
              <p:nvPr/>
            </p:nvSpPr>
            <p:spPr>
              <a:xfrm>
                <a:off x="7469964" y="4039589"/>
                <a:ext cx="18242" cy="4446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351" extrusionOk="0">
                    <a:moveTo>
                      <a:pt x="84" y="0"/>
                    </a:moveTo>
                    <a:cubicBezTo>
                      <a:pt x="61" y="0"/>
                      <a:pt x="37" y="16"/>
                      <a:pt x="37" y="38"/>
                    </a:cubicBezTo>
                    <a:lnTo>
                      <a:pt x="1" y="279"/>
                    </a:lnTo>
                    <a:cubicBezTo>
                      <a:pt x="1" y="297"/>
                      <a:pt x="1" y="306"/>
                      <a:pt x="1" y="324"/>
                    </a:cubicBezTo>
                    <a:cubicBezTo>
                      <a:pt x="10" y="333"/>
                      <a:pt x="28" y="341"/>
                      <a:pt x="37" y="350"/>
                    </a:cubicBezTo>
                    <a:cubicBezTo>
                      <a:pt x="63" y="350"/>
                      <a:pt x="99" y="341"/>
                      <a:pt x="108" y="306"/>
                    </a:cubicBezTo>
                    <a:cubicBezTo>
                      <a:pt x="117" y="225"/>
                      <a:pt x="126" y="145"/>
                      <a:pt x="135" y="65"/>
                    </a:cubicBezTo>
                    <a:cubicBezTo>
                      <a:pt x="144" y="56"/>
                      <a:pt x="144" y="38"/>
                      <a:pt x="135" y="29"/>
                    </a:cubicBezTo>
                    <a:cubicBezTo>
                      <a:pt x="126" y="11"/>
                      <a:pt x="117" y="2"/>
                      <a:pt x="99" y="2"/>
                    </a:cubicBezTo>
                    <a:cubicBezTo>
                      <a:pt x="94" y="1"/>
                      <a:pt x="89" y="0"/>
                      <a:pt x="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9" name="Google Shape;1510;p32">
                <a:extLst>
                  <a:ext uri="{FF2B5EF4-FFF2-40B4-BE49-F238E27FC236}">
                    <a16:creationId xmlns:a16="http://schemas.microsoft.com/office/drawing/2014/main" xmlns="" id="{65FA2A01-19BF-433C-86B4-05761CD9CC3E}"/>
                  </a:ext>
                </a:extLst>
              </p:cNvPr>
              <p:cNvSpPr/>
              <p:nvPr/>
            </p:nvSpPr>
            <p:spPr>
              <a:xfrm>
                <a:off x="7428160" y="4157400"/>
                <a:ext cx="13681" cy="52065"/>
              </a:xfrm>
              <a:custGeom>
                <a:avLst/>
                <a:gdLst/>
                <a:ahLst/>
                <a:cxnLst/>
                <a:rect l="l" t="t" r="r" b="b"/>
                <a:pathLst>
                  <a:path w="108" h="411" extrusionOk="0">
                    <a:moveTo>
                      <a:pt x="54" y="0"/>
                    </a:moveTo>
                    <a:cubicBezTo>
                      <a:pt x="28" y="0"/>
                      <a:pt x="1" y="27"/>
                      <a:pt x="1" y="54"/>
                    </a:cubicBezTo>
                    <a:lnTo>
                      <a:pt x="1" y="357"/>
                    </a:lnTo>
                    <a:cubicBezTo>
                      <a:pt x="1" y="384"/>
                      <a:pt x="28" y="411"/>
                      <a:pt x="54" y="411"/>
                    </a:cubicBezTo>
                    <a:cubicBezTo>
                      <a:pt x="81" y="411"/>
                      <a:pt x="108" y="384"/>
                      <a:pt x="108" y="357"/>
                    </a:cubicBezTo>
                    <a:lnTo>
                      <a:pt x="108" y="54"/>
                    </a:lnTo>
                    <a:cubicBezTo>
                      <a:pt x="108" y="27"/>
                      <a:pt x="8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0" name="Google Shape;1511;p32">
                <a:extLst>
                  <a:ext uri="{FF2B5EF4-FFF2-40B4-BE49-F238E27FC236}">
                    <a16:creationId xmlns:a16="http://schemas.microsoft.com/office/drawing/2014/main" xmlns="" id="{E2B42CEC-3335-4C84-AD46-B633B6407CE1}"/>
                  </a:ext>
                </a:extLst>
              </p:cNvPr>
              <p:cNvSpPr/>
              <p:nvPr/>
            </p:nvSpPr>
            <p:spPr>
              <a:xfrm>
                <a:off x="7386356" y="4248735"/>
                <a:ext cx="13681" cy="44338"/>
              </a:xfrm>
              <a:custGeom>
                <a:avLst/>
                <a:gdLst/>
                <a:ahLst/>
                <a:cxnLst/>
                <a:rect l="l" t="t" r="r" b="b"/>
                <a:pathLst>
                  <a:path w="108" h="350" extrusionOk="0">
                    <a:moveTo>
                      <a:pt x="63" y="0"/>
                    </a:moveTo>
                    <a:cubicBezTo>
                      <a:pt x="60" y="0"/>
                      <a:pt x="57" y="1"/>
                      <a:pt x="54" y="2"/>
                    </a:cubicBezTo>
                    <a:cubicBezTo>
                      <a:pt x="28" y="2"/>
                      <a:pt x="1" y="20"/>
                      <a:pt x="1" y="55"/>
                    </a:cubicBezTo>
                    <a:lnTo>
                      <a:pt x="1" y="296"/>
                    </a:lnTo>
                    <a:cubicBezTo>
                      <a:pt x="1" y="323"/>
                      <a:pt x="28" y="350"/>
                      <a:pt x="54" y="350"/>
                    </a:cubicBezTo>
                    <a:cubicBezTo>
                      <a:pt x="81" y="350"/>
                      <a:pt x="108" y="323"/>
                      <a:pt x="108" y="296"/>
                    </a:cubicBezTo>
                    <a:lnTo>
                      <a:pt x="108" y="55"/>
                    </a:lnTo>
                    <a:cubicBezTo>
                      <a:pt x="108" y="31"/>
                      <a:pt x="86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1" name="Google Shape;1512;p32">
                <a:extLst>
                  <a:ext uri="{FF2B5EF4-FFF2-40B4-BE49-F238E27FC236}">
                    <a16:creationId xmlns:a16="http://schemas.microsoft.com/office/drawing/2014/main" xmlns="" id="{73FD2A2D-DBAD-4390-865F-187EAFC68735}"/>
                  </a:ext>
                </a:extLst>
              </p:cNvPr>
              <p:cNvSpPr/>
              <p:nvPr/>
            </p:nvSpPr>
            <p:spPr>
              <a:xfrm>
                <a:off x="7838472" y="3906197"/>
                <a:ext cx="22676" cy="40664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21" extrusionOk="0">
                    <a:moveTo>
                      <a:pt x="60" y="0"/>
                    </a:moveTo>
                    <a:cubicBezTo>
                      <a:pt x="55" y="0"/>
                      <a:pt x="50" y="1"/>
                      <a:pt x="45" y="3"/>
                    </a:cubicBezTo>
                    <a:cubicBezTo>
                      <a:pt x="18" y="12"/>
                      <a:pt x="0" y="38"/>
                      <a:pt x="9" y="74"/>
                    </a:cubicBezTo>
                    <a:cubicBezTo>
                      <a:pt x="27" y="137"/>
                      <a:pt x="45" y="208"/>
                      <a:pt x="63" y="279"/>
                    </a:cubicBezTo>
                    <a:cubicBezTo>
                      <a:pt x="70" y="300"/>
                      <a:pt x="87" y="321"/>
                      <a:pt x="107" y="321"/>
                    </a:cubicBezTo>
                    <a:cubicBezTo>
                      <a:pt x="113" y="321"/>
                      <a:pt x="119" y="319"/>
                      <a:pt x="125" y="315"/>
                    </a:cubicBezTo>
                    <a:cubicBezTo>
                      <a:pt x="161" y="306"/>
                      <a:pt x="179" y="279"/>
                      <a:pt x="170" y="253"/>
                    </a:cubicBezTo>
                    <a:cubicBezTo>
                      <a:pt x="152" y="181"/>
                      <a:pt x="134" y="110"/>
                      <a:pt x="116" y="38"/>
                    </a:cubicBezTo>
                    <a:cubicBezTo>
                      <a:pt x="109" y="16"/>
                      <a:pt x="83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26" name="Google Shape;1513;p32">
              <a:extLst>
                <a:ext uri="{FF2B5EF4-FFF2-40B4-BE49-F238E27FC236}">
                  <a16:creationId xmlns:a16="http://schemas.microsoft.com/office/drawing/2014/main" xmlns="" id="{247607AF-921C-49B3-8A60-71D9189EC79B}"/>
                </a:ext>
              </a:extLst>
            </p:cNvPr>
            <p:cNvSpPr/>
            <p:nvPr/>
          </p:nvSpPr>
          <p:spPr>
            <a:xfrm>
              <a:off x="7298187" y="2699965"/>
              <a:ext cx="854583" cy="607937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357" y="3483"/>
                    <a:pt x="6065" y="3514"/>
                    <a:pt x="5803" y="3514"/>
                  </a:cubicBezTo>
                  <a:cubicBezTo>
                    <a:pt x="4267" y="3514"/>
                    <a:pt x="3781" y="2427"/>
                    <a:pt x="3659" y="1398"/>
                  </a:cubicBezTo>
                  <a:cubicBezTo>
                    <a:pt x="3650" y="1326"/>
                    <a:pt x="3641" y="1264"/>
                    <a:pt x="3641" y="1193"/>
                  </a:cubicBezTo>
                  <a:cubicBezTo>
                    <a:pt x="3605" y="746"/>
                    <a:pt x="3632" y="327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32" name="Google Shape;1514;p32">
            <a:extLst>
              <a:ext uri="{FF2B5EF4-FFF2-40B4-BE49-F238E27FC236}">
                <a16:creationId xmlns:a16="http://schemas.microsoft.com/office/drawing/2014/main" xmlns="" id="{070BA8B8-55F6-48F4-8168-330FC1CDC74D}"/>
              </a:ext>
            </a:extLst>
          </p:cNvPr>
          <p:cNvGrpSpPr/>
          <p:nvPr/>
        </p:nvGrpSpPr>
        <p:grpSpPr>
          <a:xfrm>
            <a:off x="5605775" y="427043"/>
            <a:ext cx="4077234" cy="3228141"/>
            <a:chOff x="4214758" y="320282"/>
            <a:chExt cx="3065509" cy="2421106"/>
          </a:xfrm>
        </p:grpSpPr>
        <p:grpSp>
          <p:nvGrpSpPr>
            <p:cNvPr id="333" name="Google Shape;1515;p32">
              <a:extLst>
                <a:ext uri="{FF2B5EF4-FFF2-40B4-BE49-F238E27FC236}">
                  <a16:creationId xmlns:a16="http://schemas.microsoft.com/office/drawing/2014/main" xmlns="" id="{687145EA-6634-4609-B0AF-91876051B936}"/>
                </a:ext>
              </a:extLst>
            </p:cNvPr>
            <p:cNvGrpSpPr/>
            <p:nvPr/>
          </p:nvGrpSpPr>
          <p:grpSpPr>
            <a:xfrm>
              <a:off x="6923558" y="949132"/>
              <a:ext cx="356709" cy="339268"/>
              <a:chOff x="6111062" y="2333232"/>
              <a:chExt cx="336772" cy="320306"/>
            </a:xfrm>
          </p:grpSpPr>
          <p:sp>
            <p:nvSpPr>
              <p:cNvPr id="360" name="Google Shape;1516;p32">
                <a:extLst>
                  <a:ext uri="{FF2B5EF4-FFF2-40B4-BE49-F238E27FC236}">
                    <a16:creationId xmlns:a16="http://schemas.microsoft.com/office/drawing/2014/main" xmlns="" id="{5071A9A6-115E-4BEC-9473-5D824288E72C}"/>
                  </a:ext>
                </a:extLst>
              </p:cNvPr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1" name="Google Shape;1517;p32">
                <a:extLst>
                  <a:ext uri="{FF2B5EF4-FFF2-40B4-BE49-F238E27FC236}">
                    <a16:creationId xmlns:a16="http://schemas.microsoft.com/office/drawing/2014/main" xmlns="" id="{556EC2E5-BD66-4A22-8263-3B033C9A85E6}"/>
                  </a:ext>
                </a:extLst>
              </p:cNvPr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2" name="Google Shape;1518;p32">
                <a:extLst>
                  <a:ext uri="{FF2B5EF4-FFF2-40B4-BE49-F238E27FC236}">
                    <a16:creationId xmlns:a16="http://schemas.microsoft.com/office/drawing/2014/main" xmlns="" id="{3EF8FA5B-BE76-45BF-B56E-1EE3C7CF530E}"/>
                  </a:ext>
                </a:extLst>
              </p:cNvPr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3" name="Google Shape;1519;p32">
                <a:extLst>
                  <a:ext uri="{FF2B5EF4-FFF2-40B4-BE49-F238E27FC236}">
                    <a16:creationId xmlns:a16="http://schemas.microsoft.com/office/drawing/2014/main" xmlns="" id="{2EE896FB-4CA9-430F-BEC9-E5FEFE3F3F3B}"/>
                  </a:ext>
                </a:extLst>
              </p:cNvPr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4" name="Google Shape;1520;p32">
                <a:extLst>
                  <a:ext uri="{FF2B5EF4-FFF2-40B4-BE49-F238E27FC236}">
                    <a16:creationId xmlns:a16="http://schemas.microsoft.com/office/drawing/2014/main" xmlns="" id="{D3F02DEB-0B12-4B21-BB91-7693DFA5138E}"/>
                  </a:ext>
                </a:extLst>
              </p:cNvPr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5" name="Google Shape;1521;p32">
                <a:extLst>
                  <a:ext uri="{FF2B5EF4-FFF2-40B4-BE49-F238E27FC236}">
                    <a16:creationId xmlns:a16="http://schemas.microsoft.com/office/drawing/2014/main" xmlns="" id="{11067384-DB34-4E4F-9CEC-56BBC754F039}"/>
                  </a:ext>
                </a:extLst>
              </p:cNvPr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6" name="Google Shape;1522;p32">
                <a:extLst>
                  <a:ext uri="{FF2B5EF4-FFF2-40B4-BE49-F238E27FC236}">
                    <a16:creationId xmlns:a16="http://schemas.microsoft.com/office/drawing/2014/main" xmlns="" id="{BA88193C-78B8-4E05-A3E3-62FC7263DA16}"/>
                  </a:ext>
                </a:extLst>
              </p:cNvPr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7" name="Google Shape;1523;p32">
                <a:extLst>
                  <a:ext uri="{FF2B5EF4-FFF2-40B4-BE49-F238E27FC236}">
                    <a16:creationId xmlns:a16="http://schemas.microsoft.com/office/drawing/2014/main" xmlns="" id="{6F999C8B-1E73-4957-BEF0-66519021EB13}"/>
                  </a:ext>
                </a:extLst>
              </p:cNvPr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" name="Google Shape;1524;p32">
                <a:extLst>
                  <a:ext uri="{FF2B5EF4-FFF2-40B4-BE49-F238E27FC236}">
                    <a16:creationId xmlns:a16="http://schemas.microsoft.com/office/drawing/2014/main" xmlns="" id="{225300F6-1C4B-4954-873A-47631281C813}"/>
                  </a:ext>
                </a:extLst>
              </p:cNvPr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" name="Google Shape;1525;p32">
                <a:extLst>
                  <a:ext uri="{FF2B5EF4-FFF2-40B4-BE49-F238E27FC236}">
                    <a16:creationId xmlns:a16="http://schemas.microsoft.com/office/drawing/2014/main" xmlns="" id="{09149DBC-B680-4648-8B34-4045198B7403}"/>
                  </a:ext>
                </a:extLst>
              </p:cNvPr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" name="Google Shape;1526;p32">
                <a:extLst>
                  <a:ext uri="{FF2B5EF4-FFF2-40B4-BE49-F238E27FC236}">
                    <a16:creationId xmlns:a16="http://schemas.microsoft.com/office/drawing/2014/main" xmlns="" id="{7A180B34-7489-4335-97E3-30397657B797}"/>
                  </a:ext>
                </a:extLst>
              </p:cNvPr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" name="Google Shape;1527;p32">
                <a:extLst>
                  <a:ext uri="{FF2B5EF4-FFF2-40B4-BE49-F238E27FC236}">
                    <a16:creationId xmlns:a16="http://schemas.microsoft.com/office/drawing/2014/main" xmlns="" id="{9459373B-6141-4CAD-98D1-3CFCCEF66D0F}"/>
                  </a:ext>
                </a:extLst>
              </p:cNvPr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34" name="Google Shape;1528;p32">
              <a:extLst>
                <a:ext uri="{FF2B5EF4-FFF2-40B4-BE49-F238E27FC236}">
                  <a16:creationId xmlns:a16="http://schemas.microsoft.com/office/drawing/2014/main" xmlns="" id="{AC3F7031-5244-448B-BD29-0C051EA2769B}"/>
                </a:ext>
              </a:extLst>
            </p:cNvPr>
            <p:cNvGrpSpPr/>
            <p:nvPr/>
          </p:nvGrpSpPr>
          <p:grpSpPr>
            <a:xfrm>
              <a:off x="6383408" y="2402120"/>
              <a:ext cx="356709" cy="339268"/>
              <a:chOff x="6111062" y="2333232"/>
              <a:chExt cx="336772" cy="320306"/>
            </a:xfrm>
          </p:grpSpPr>
          <p:sp>
            <p:nvSpPr>
              <p:cNvPr id="348" name="Google Shape;1529;p32">
                <a:extLst>
                  <a:ext uri="{FF2B5EF4-FFF2-40B4-BE49-F238E27FC236}">
                    <a16:creationId xmlns:a16="http://schemas.microsoft.com/office/drawing/2014/main" xmlns="" id="{E4E0CB59-9F98-4B5C-AB82-9B49607D4B2C}"/>
                  </a:ext>
                </a:extLst>
              </p:cNvPr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9" name="Google Shape;1530;p32">
                <a:extLst>
                  <a:ext uri="{FF2B5EF4-FFF2-40B4-BE49-F238E27FC236}">
                    <a16:creationId xmlns:a16="http://schemas.microsoft.com/office/drawing/2014/main" xmlns="" id="{7557FE34-9A3F-4284-8CB1-BD4ED28A204C}"/>
                  </a:ext>
                </a:extLst>
              </p:cNvPr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0" name="Google Shape;1531;p32">
                <a:extLst>
                  <a:ext uri="{FF2B5EF4-FFF2-40B4-BE49-F238E27FC236}">
                    <a16:creationId xmlns:a16="http://schemas.microsoft.com/office/drawing/2014/main" xmlns="" id="{F3F4BED1-7679-4597-B017-CE96737D7C3A}"/>
                  </a:ext>
                </a:extLst>
              </p:cNvPr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1" name="Google Shape;1532;p32">
                <a:extLst>
                  <a:ext uri="{FF2B5EF4-FFF2-40B4-BE49-F238E27FC236}">
                    <a16:creationId xmlns:a16="http://schemas.microsoft.com/office/drawing/2014/main" xmlns="" id="{4F3FBB91-DDAA-46B9-8611-2C42EFC2CC0D}"/>
                  </a:ext>
                </a:extLst>
              </p:cNvPr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2" name="Google Shape;1533;p32">
                <a:extLst>
                  <a:ext uri="{FF2B5EF4-FFF2-40B4-BE49-F238E27FC236}">
                    <a16:creationId xmlns:a16="http://schemas.microsoft.com/office/drawing/2014/main" xmlns="" id="{3245BBD2-124F-4631-ADC1-01F96954F67F}"/>
                  </a:ext>
                </a:extLst>
              </p:cNvPr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3" name="Google Shape;1534;p32">
                <a:extLst>
                  <a:ext uri="{FF2B5EF4-FFF2-40B4-BE49-F238E27FC236}">
                    <a16:creationId xmlns:a16="http://schemas.microsoft.com/office/drawing/2014/main" xmlns="" id="{313AA994-BEF6-410F-8140-51B316681DB0}"/>
                  </a:ext>
                </a:extLst>
              </p:cNvPr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4" name="Google Shape;1535;p32">
                <a:extLst>
                  <a:ext uri="{FF2B5EF4-FFF2-40B4-BE49-F238E27FC236}">
                    <a16:creationId xmlns:a16="http://schemas.microsoft.com/office/drawing/2014/main" xmlns="" id="{61BF7A77-FFD7-4E91-B68E-0ED7B550AFF1}"/>
                  </a:ext>
                </a:extLst>
              </p:cNvPr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5" name="Google Shape;1536;p32">
                <a:extLst>
                  <a:ext uri="{FF2B5EF4-FFF2-40B4-BE49-F238E27FC236}">
                    <a16:creationId xmlns:a16="http://schemas.microsoft.com/office/drawing/2014/main" xmlns="" id="{573ACE7A-C629-4E84-BFDE-35AFCF39B6CA}"/>
                  </a:ext>
                </a:extLst>
              </p:cNvPr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6" name="Google Shape;1537;p32">
                <a:extLst>
                  <a:ext uri="{FF2B5EF4-FFF2-40B4-BE49-F238E27FC236}">
                    <a16:creationId xmlns:a16="http://schemas.microsoft.com/office/drawing/2014/main" xmlns="" id="{48C1F01D-9F51-43FC-AD9B-12BF48758031}"/>
                  </a:ext>
                </a:extLst>
              </p:cNvPr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7" name="Google Shape;1538;p32">
                <a:extLst>
                  <a:ext uri="{FF2B5EF4-FFF2-40B4-BE49-F238E27FC236}">
                    <a16:creationId xmlns:a16="http://schemas.microsoft.com/office/drawing/2014/main" xmlns="" id="{98D0417A-B3CB-44AE-BB3F-8C25410EC185}"/>
                  </a:ext>
                </a:extLst>
              </p:cNvPr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8" name="Google Shape;1539;p32">
                <a:extLst>
                  <a:ext uri="{FF2B5EF4-FFF2-40B4-BE49-F238E27FC236}">
                    <a16:creationId xmlns:a16="http://schemas.microsoft.com/office/drawing/2014/main" xmlns="" id="{58142789-ED20-4717-98EC-30E4ACE311DD}"/>
                  </a:ext>
                </a:extLst>
              </p:cNvPr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9" name="Google Shape;1540;p32">
                <a:extLst>
                  <a:ext uri="{FF2B5EF4-FFF2-40B4-BE49-F238E27FC236}">
                    <a16:creationId xmlns:a16="http://schemas.microsoft.com/office/drawing/2014/main" xmlns="" id="{4852DFFB-525E-4FDB-A1B1-6FA4B14A5FD8}"/>
                  </a:ext>
                </a:extLst>
              </p:cNvPr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35" name="Google Shape;1541;p32">
              <a:extLst>
                <a:ext uri="{FF2B5EF4-FFF2-40B4-BE49-F238E27FC236}">
                  <a16:creationId xmlns:a16="http://schemas.microsoft.com/office/drawing/2014/main" xmlns="" id="{CDE6D0D3-413F-47DE-B289-2158CE4F632B}"/>
                </a:ext>
              </a:extLst>
            </p:cNvPr>
            <p:cNvGrpSpPr/>
            <p:nvPr/>
          </p:nvGrpSpPr>
          <p:grpSpPr>
            <a:xfrm>
              <a:off x="4214758" y="320282"/>
              <a:ext cx="356709" cy="339268"/>
              <a:chOff x="6111062" y="2333232"/>
              <a:chExt cx="336772" cy="320306"/>
            </a:xfrm>
          </p:grpSpPr>
          <p:sp>
            <p:nvSpPr>
              <p:cNvPr id="336" name="Google Shape;1542;p32">
                <a:extLst>
                  <a:ext uri="{FF2B5EF4-FFF2-40B4-BE49-F238E27FC236}">
                    <a16:creationId xmlns:a16="http://schemas.microsoft.com/office/drawing/2014/main" xmlns="" id="{0A9B5B9D-1DCD-406F-9612-81733B2B952B}"/>
                  </a:ext>
                </a:extLst>
              </p:cNvPr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7" name="Google Shape;1543;p32">
                <a:extLst>
                  <a:ext uri="{FF2B5EF4-FFF2-40B4-BE49-F238E27FC236}">
                    <a16:creationId xmlns:a16="http://schemas.microsoft.com/office/drawing/2014/main" xmlns="" id="{E41C5FA5-9981-4087-8D90-538EBD6ED237}"/>
                  </a:ext>
                </a:extLst>
              </p:cNvPr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8" name="Google Shape;1544;p32">
                <a:extLst>
                  <a:ext uri="{FF2B5EF4-FFF2-40B4-BE49-F238E27FC236}">
                    <a16:creationId xmlns:a16="http://schemas.microsoft.com/office/drawing/2014/main" xmlns="" id="{414F36C3-D854-4CB8-B0EF-2440A9504635}"/>
                  </a:ext>
                </a:extLst>
              </p:cNvPr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9" name="Google Shape;1545;p32">
                <a:extLst>
                  <a:ext uri="{FF2B5EF4-FFF2-40B4-BE49-F238E27FC236}">
                    <a16:creationId xmlns:a16="http://schemas.microsoft.com/office/drawing/2014/main" xmlns="" id="{0672A851-D43F-46C3-BE14-D1148F9E6636}"/>
                  </a:ext>
                </a:extLst>
              </p:cNvPr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0" name="Google Shape;1546;p32">
                <a:extLst>
                  <a:ext uri="{FF2B5EF4-FFF2-40B4-BE49-F238E27FC236}">
                    <a16:creationId xmlns:a16="http://schemas.microsoft.com/office/drawing/2014/main" xmlns="" id="{904A1460-5D62-4C34-A29D-81A5C5A66776}"/>
                  </a:ext>
                </a:extLst>
              </p:cNvPr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1" name="Google Shape;1547;p32">
                <a:extLst>
                  <a:ext uri="{FF2B5EF4-FFF2-40B4-BE49-F238E27FC236}">
                    <a16:creationId xmlns:a16="http://schemas.microsoft.com/office/drawing/2014/main" xmlns="" id="{3FBE9301-E09C-4DE7-9806-07267A4C097A}"/>
                  </a:ext>
                </a:extLst>
              </p:cNvPr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2" name="Google Shape;1548;p32">
                <a:extLst>
                  <a:ext uri="{FF2B5EF4-FFF2-40B4-BE49-F238E27FC236}">
                    <a16:creationId xmlns:a16="http://schemas.microsoft.com/office/drawing/2014/main" xmlns="" id="{CEAC3C4A-D8D9-4246-907F-05600311BC6C}"/>
                  </a:ext>
                </a:extLst>
              </p:cNvPr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3" name="Google Shape;1549;p32">
                <a:extLst>
                  <a:ext uri="{FF2B5EF4-FFF2-40B4-BE49-F238E27FC236}">
                    <a16:creationId xmlns:a16="http://schemas.microsoft.com/office/drawing/2014/main" xmlns="" id="{6960A18E-9F29-4B0D-B205-EFF3A63752AA}"/>
                  </a:ext>
                </a:extLst>
              </p:cNvPr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4" name="Google Shape;1550;p32">
                <a:extLst>
                  <a:ext uri="{FF2B5EF4-FFF2-40B4-BE49-F238E27FC236}">
                    <a16:creationId xmlns:a16="http://schemas.microsoft.com/office/drawing/2014/main" xmlns="" id="{058BD76F-95CE-4ECA-9953-F5A3C00E13BD}"/>
                  </a:ext>
                </a:extLst>
              </p:cNvPr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5" name="Google Shape;1551;p32">
                <a:extLst>
                  <a:ext uri="{FF2B5EF4-FFF2-40B4-BE49-F238E27FC236}">
                    <a16:creationId xmlns:a16="http://schemas.microsoft.com/office/drawing/2014/main" xmlns="" id="{D8AEE848-BC83-4C7F-BA9E-0D3EF8252077}"/>
                  </a:ext>
                </a:extLst>
              </p:cNvPr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6" name="Google Shape;1552;p32">
                <a:extLst>
                  <a:ext uri="{FF2B5EF4-FFF2-40B4-BE49-F238E27FC236}">
                    <a16:creationId xmlns:a16="http://schemas.microsoft.com/office/drawing/2014/main" xmlns="" id="{5A4CA1FB-1A66-419B-9AEF-2BA050131535}"/>
                  </a:ext>
                </a:extLst>
              </p:cNvPr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7" name="Google Shape;1553;p32">
                <a:extLst>
                  <a:ext uri="{FF2B5EF4-FFF2-40B4-BE49-F238E27FC236}">
                    <a16:creationId xmlns:a16="http://schemas.microsoft.com/office/drawing/2014/main" xmlns="" id="{FE3FE5F5-1AA1-4383-892D-1C044A90F01E}"/>
                  </a:ext>
                </a:extLst>
              </p:cNvPr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85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7443" y="55717"/>
            <a:ext cx="12199444" cy="151433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F234587-AF8F-4BAA-ABDE-9D3F5500A2BB}"/>
              </a:ext>
            </a:extLst>
          </p:cNvPr>
          <p:cNvGrpSpPr/>
          <p:nvPr/>
        </p:nvGrpSpPr>
        <p:grpSpPr>
          <a:xfrm>
            <a:off x="3756850" y="-61138"/>
            <a:ext cx="7752979" cy="1778845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BFAB66E-FABC-479A-AD73-8CFF1151BCDE}"/>
              </a:ext>
            </a:extLst>
          </p:cNvPr>
          <p:cNvGrpSpPr/>
          <p:nvPr/>
        </p:nvGrpSpPr>
        <p:grpSpPr>
          <a:xfrm rot="20804685">
            <a:off x="96810" y="111496"/>
            <a:ext cx="2296196" cy="1497738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4322" y="415691"/>
            <a:ext cx="2341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iCiel Cucho Bold" pitchFamily="50" charset="0"/>
                <a:cs typeface="iCiel Cucho Bold" pitchFamily="50" charset="0"/>
              </a:rPr>
              <a:t>TUẦN</a:t>
            </a:r>
            <a:r>
              <a:rPr lang="en-US" sz="28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5400" b="1" dirty="0">
                <a:latin typeface="iCiel Cucho Bold" pitchFamily="50" charset="0"/>
                <a:cs typeface="iCiel Cucho Bold" pitchFamily="50" charset="0"/>
              </a:rPr>
              <a:t>34</a:t>
            </a:r>
            <a:endParaRPr lang="en-US" sz="4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515045" y="415691"/>
            <a:ext cx="50716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60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GƯƠM</a:t>
            </a:r>
            <a:endParaRPr lang="en-US" sz="6000" b="1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37B469F-4C6B-4890-B36E-0022CEEE7647}"/>
              </a:ext>
            </a:extLst>
          </p:cNvPr>
          <p:cNvSpPr/>
          <p:nvPr/>
        </p:nvSpPr>
        <p:spPr>
          <a:xfrm>
            <a:off x="2815302" y="151457"/>
            <a:ext cx="1440152" cy="14468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99075" y="85836"/>
            <a:ext cx="144015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4961603" y="1668189"/>
            <a:ext cx="5816328" cy="106760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3.  VIẾT</a:t>
            </a:r>
            <a:endParaRPr kumimoji="0" lang="en-US" sz="48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13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38150" y="815331"/>
            <a:ext cx="6414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0601" y="2128741"/>
            <a:ext cx="11571497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Ôn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Q, V (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kiểu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2):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vừa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ứng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Quê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dòng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song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uốn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quanh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.”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đều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nét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1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9A020E-C852-4598-972B-93AF46C50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424" y="1325142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chữ hoa: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E8E3D71-AC87-4B09-9102-0964C78640E4}"/>
              </a:ext>
            </a:extLst>
          </p:cNvPr>
          <p:cNvGrpSpPr/>
          <p:nvPr/>
        </p:nvGrpSpPr>
        <p:grpSpPr>
          <a:xfrm>
            <a:off x="309996" y="440629"/>
            <a:ext cx="1524000" cy="823848"/>
            <a:chOff x="36715" y="2258787"/>
            <a:chExt cx="1524000" cy="8238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2193C04B-5948-4355-B14A-2DAA4E2BEC3A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:a16="http://schemas.microsoft.com/office/drawing/2014/main" xmlns="" id="{3003A314-1BAD-4F1E-BA75-5039C4A2C145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xmlns="" id="{35C7E71B-3F89-4459-8CC8-FB8F4A779C05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DF97810-FDA7-4853-85DE-AB038AF4581E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VIẾT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012D5B7-131A-4965-8D7F-189476DE62E5}"/>
              </a:ext>
            </a:extLst>
          </p:cNvPr>
          <p:cNvSpPr txBox="1"/>
          <p:nvPr/>
        </p:nvSpPr>
        <p:spPr>
          <a:xfrm>
            <a:off x="950424" y="5726912"/>
            <a:ext cx="1062287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ứng dụng: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Quê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dòng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sông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uốn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quanh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8F84A77-EFFE-4FDD-8D00-A38B5E68479A}"/>
              </a:ext>
            </a:extLst>
          </p:cNvPr>
          <p:cNvSpPr txBox="1"/>
          <p:nvPr/>
        </p:nvSpPr>
        <p:spPr>
          <a:xfrm>
            <a:off x="1947490" y="517406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3.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24" y="2351315"/>
            <a:ext cx="4938207" cy="24529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987" y="2242457"/>
            <a:ext cx="4845995" cy="26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1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矩形 31">
            <a:extLst>
              <a:ext uri="{FF2B5EF4-FFF2-40B4-BE49-F238E27FC236}">
                <a16:creationId xmlns:a16="http://schemas.microsoft.com/office/drawing/2014/main" xmlns="" id="{AD400CD5-1E45-4B57-9718-A6930321E12A}"/>
              </a:ext>
            </a:extLst>
          </p:cNvPr>
          <p:cNvSpPr/>
          <p:nvPr/>
        </p:nvSpPr>
        <p:spPr>
          <a:xfrm>
            <a:off x="4452790" y="116051"/>
            <a:ext cx="73473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Z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phối</a:t>
            </a:r>
            <a:r>
              <a:rPr kumimoji="0" lang="en-US" altLang="en-US" sz="32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kumimoji="0" lang="en-US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 </a:t>
            </a:r>
            <a:r>
              <a:rPr kumimoji="0" lang="en-US" alt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kumimoji="0" lang="en-US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cơ</a:t>
            </a:r>
            <a:r>
              <a:rPr kumimoji="0" lang="en-US" altLang="en-US" sz="32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kumimoji="0" lang="en-US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altLang="en-US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xmlns="" id="{4280DEAA-F9C9-4595-B752-8997D714A1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960542"/>
              </p:ext>
            </p:extLst>
          </p:nvPr>
        </p:nvGraphicFramePr>
        <p:xfrm>
          <a:off x="1706880" y="1234440"/>
          <a:ext cx="438912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E12F2CB-A04F-42BF-8BE7-2C87E53BC3B7}"/>
              </a:ext>
            </a:extLst>
          </p:cNvPr>
          <p:cNvSpPr txBox="1"/>
          <p:nvPr/>
        </p:nvSpPr>
        <p:spPr>
          <a:xfrm>
            <a:off x="2703446" y="2715292"/>
            <a:ext cx="16611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kumimoji="0" lang="en-US" altLang="en-US" sz="115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Z</a:t>
            </a:r>
            <a:endParaRPr lang="en-US" sz="13200" kern="0" dirty="0">
              <a:solidFill>
                <a:srgbClr val="000000"/>
              </a:solidFill>
              <a:latin typeface="HP001 5 hàng" pitchFamily="34" charset="0"/>
              <a:ea typeface="HP001 4H" pitchFamily="34" charset="-127"/>
              <a:cs typeface="Arial"/>
              <a:sym typeface="Arial"/>
            </a:endParaRPr>
          </a:p>
        </p:txBody>
      </p:sp>
      <p:sp>
        <p:nvSpPr>
          <p:cNvPr id="17" name="矩形 31">
            <a:extLst>
              <a:ext uri="{FF2B5EF4-FFF2-40B4-BE49-F238E27FC236}">
                <a16:creationId xmlns:a16="http://schemas.microsoft.com/office/drawing/2014/main" xmlns="" id="{FA0BB0AA-EBAE-4E6F-9D2B-554AF092D0DD}"/>
              </a:ext>
            </a:extLst>
          </p:cNvPr>
          <p:cNvSpPr/>
          <p:nvPr/>
        </p:nvSpPr>
        <p:spPr>
          <a:xfrm>
            <a:off x="6405434" y="1414981"/>
            <a:ext cx="539468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defRPr/>
            </a:pPr>
            <a:r>
              <a:rPr lang="en-US" altLang="en-US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kẻ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3,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kẻ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4,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(to),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kẻ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lượn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vòng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trở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lượn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sang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cắt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),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vòng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xoắn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dừng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kẻ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48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31">
            <a:extLst>
              <a:ext uri="{FF2B5EF4-FFF2-40B4-BE49-F238E27FC236}">
                <a16:creationId xmlns:a16="http://schemas.microsoft.com/office/drawing/2014/main" xmlns="" id="{F5E082D9-D0CD-4C4E-A032-3BCEB70B2C18}"/>
              </a:ext>
            </a:extLst>
          </p:cNvPr>
          <p:cNvSpPr/>
          <p:nvPr/>
        </p:nvSpPr>
        <p:spPr>
          <a:xfrm>
            <a:off x="5152571" y="423651"/>
            <a:ext cx="63339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kumimoji="0" lang="en-US" alt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f</a:t>
            </a:r>
            <a:r>
              <a:rPr lang="en-US" altLang="en-US" sz="3600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gồm</a:t>
            </a:r>
            <a:r>
              <a:rPr kumimoji="0" lang="en-US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 </a:t>
            </a:r>
            <a:r>
              <a:rPr kumimoji="0" lang="en-US" alt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kumimoji="0" lang="en-US" alt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cơ</a:t>
            </a:r>
            <a:r>
              <a:rPr kumimoji="0" lang="en-US" altLang="en-US" sz="36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endParaRPr kumimoji="0" lang="en-US" altLang="en-US" sz="3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31">
            <a:extLst>
              <a:ext uri="{FF2B5EF4-FFF2-40B4-BE49-F238E27FC236}">
                <a16:creationId xmlns:a16="http://schemas.microsoft.com/office/drawing/2014/main" xmlns="" id="{26EC1693-8490-47C3-95DA-2C44011E6E48}"/>
              </a:ext>
            </a:extLst>
          </p:cNvPr>
          <p:cNvSpPr/>
          <p:nvPr/>
        </p:nvSpPr>
        <p:spPr>
          <a:xfrm>
            <a:off x="5741853" y="1340939"/>
            <a:ext cx="57446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defRPr/>
            </a:pP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kẻ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3,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móc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móc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cuộn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móc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hướng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),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lượn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hơi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duỗi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),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kẻ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lượn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vòng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trở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cắt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vòng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xoắn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cuối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),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dừng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kẻ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 </a:t>
            </a:r>
            <a:r>
              <a:rPr lang="en-US" alt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364F0BD5-876A-4D3A-B3C9-633FECFEA9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187811"/>
              </p:ext>
            </p:extLst>
          </p:nvPr>
        </p:nvGraphicFramePr>
        <p:xfrm>
          <a:off x="1248992" y="1346981"/>
          <a:ext cx="438912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5CBC30E-3597-4112-B1E1-AD6654FF01EF}"/>
              </a:ext>
            </a:extLst>
          </p:cNvPr>
          <p:cNvSpPr txBox="1"/>
          <p:nvPr/>
        </p:nvSpPr>
        <p:spPr>
          <a:xfrm>
            <a:off x="2263453" y="2887319"/>
            <a:ext cx="16611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1000" kern="0" dirty="0">
                <a:solidFill>
                  <a:srgbClr val="FF0000"/>
                </a:solidFill>
                <a:latin typeface="HP001 5 hàng" pitchFamily="34" charset="0"/>
                <a:ea typeface="HP001 4H" pitchFamily="34" charset="-127"/>
                <a:cs typeface="Arial"/>
                <a:sym typeface="Arial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77147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CE9D48D-3C10-46D1-BE42-AFCE11CE9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62" y="-1244184"/>
            <a:ext cx="9683646" cy="8102184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xmlns="" id="{F8678CC8-34FB-4384-BAEF-64F681CA6D89}"/>
              </a:ext>
            </a:extLst>
          </p:cNvPr>
          <p:cNvSpPr/>
          <p:nvPr/>
        </p:nvSpPr>
        <p:spPr>
          <a:xfrm>
            <a:off x="2986037" y="3277346"/>
            <a:ext cx="6498317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ứng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4065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5" name="Text Box 1725">
            <a:extLst>
              <a:ext uri="{FF2B5EF4-FFF2-40B4-BE49-F238E27FC236}">
                <a16:creationId xmlns:a16="http://schemas.microsoft.com/office/drawing/2014/main" xmlns="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06" y="2870867"/>
            <a:ext cx="1205721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kumimoji="0" lang="en-US" altLang="en-US" sz="3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ứng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dụng</a:t>
            </a:r>
            <a:r>
              <a:rPr kumimoji="0" lang="en-US" altLang="en-US" sz="3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 Box 1727">
            <a:extLst>
              <a:ext uri="{FF2B5EF4-FFF2-40B4-BE49-F238E27FC236}">
                <a16:creationId xmlns:a16="http://schemas.microsoft.com/office/drawing/2014/main" xmlns="" id="{5E4BB5D2-DECC-4431-AE68-55BE6AF6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8363" y="5494170"/>
            <a:ext cx="59795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1 li.</a:t>
            </a:r>
          </a:p>
        </p:txBody>
      </p:sp>
      <p:sp>
        <p:nvSpPr>
          <p:cNvPr id="9" name="Text Box 1727">
            <a:extLst>
              <a:ext uri="{FF2B5EF4-FFF2-40B4-BE49-F238E27FC236}">
                <a16:creationId xmlns:a16="http://schemas.microsoft.com/office/drawing/2014/main" xmlns="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962" y="3643051"/>
            <a:ext cx="78533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150000"/>
              </a:lnSpc>
              <a:spcBef>
                <a:spcPct val="50000"/>
              </a:spcBef>
              <a:buNone/>
              <a:defRPr/>
            </a:pP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Z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, h, g</a:t>
            </a:r>
            <a:r>
              <a:rPr lang="en-US" altLang="en-US" b="1" noProof="0" dirty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2 li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rưỡi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 Box 1727">
            <a:extLst>
              <a:ext uri="{FF2B5EF4-FFF2-40B4-BE49-F238E27FC236}">
                <a16:creationId xmlns:a16="http://schemas.microsoft.com/office/drawing/2014/main" xmlns="" id="{2A2AF531-3BC7-467B-AB1A-AA9CDAC44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0264" y="4501788"/>
            <a:ext cx="78533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lnSpc>
                <a:spcPct val="150000"/>
              </a:lnSpc>
              <a:spcBef>
                <a:spcPct val="50000"/>
              </a:spcBef>
              <a:buNone/>
              <a:defRPr/>
            </a:pP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s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1 li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rưỡi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979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10296064" y="4266756"/>
            <a:ext cx="1496631" cy="177174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9438968" y="5714398"/>
            <a:ext cx="2893229" cy="12191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473821" y="3536429"/>
            <a:ext cx="2276409" cy="307253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1240DF3-C403-4F4F-9D9F-0C26D2EDC06A}"/>
              </a:ext>
            </a:extLst>
          </p:cNvPr>
          <p:cNvSpPr/>
          <p:nvPr/>
        </p:nvSpPr>
        <p:spPr>
          <a:xfrm>
            <a:off x="4308764" y="1358259"/>
            <a:ext cx="2840376" cy="7753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DẶN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DÒ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2443" y="2641064"/>
            <a:ext cx="727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vở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32.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03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52210502"/>
</p:tagLst>
</file>

<file path=ppt/theme/theme1.xml><?xml version="1.0" encoding="utf-8"?>
<a:theme xmlns:a="http://schemas.openxmlformats.org/drawingml/2006/main" name="Covid Outbreak for Kids by Slidesgo">
  <a:themeElements>
    <a:clrScheme name="Simple Light">
      <a:dk1>
        <a:srgbClr val="322F46"/>
      </a:dk1>
      <a:lt1>
        <a:srgbClr val="EBECF3"/>
      </a:lt1>
      <a:dk2>
        <a:srgbClr val="FC476C"/>
      </a:dk2>
      <a:lt2>
        <a:srgbClr val="AFB9E6"/>
      </a:lt2>
      <a:accent1>
        <a:srgbClr val="3CB3B3"/>
      </a:accent1>
      <a:accent2>
        <a:srgbClr val="F8B047"/>
      </a:accent2>
      <a:accent3>
        <a:srgbClr val="FCEED9"/>
      </a:accent3>
      <a:accent4>
        <a:srgbClr val="7F3DEC"/>
      </a:accent4>
      <a:accent5>
        <a:srgbClr val="7CE6CD"/>
      </a:accent5>
      <a:accent6>
        <a:srgbClr val="B6695E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352</Words>
  <Application>Microsoft Office PowerPoint</Application>
  <PresentationFormat>Custom</PresentationFormat>
  <Paragraphs>33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Covid Outbreak for Kids by Slidesgo</vt:lpstr>
      <vt:lpstr>1_Office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86</cp:revision>
  <dcterms:created xsi:type="dcterms:W3CDTF">2021-06-23T00:56:23Z</dcterms:created>
  <dcterms:modified xsi:type="dcterms:W3CDTF">2024-05-06T07:44:12Z</dcterms:modified>
</cp:coreProperties>
</file>