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C78D-B05A-41D2-8D38-9A24F5B8B04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D157-48E4-4CC9-B756-033CF7442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3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3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9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D070-5E59-4CDE-884C-48934807D1D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ADC2-F3BA-4859-82A3-2E16A98E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33400" y="2448218"/>
            <a:ext cx="79248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30385" y="2779441"/>
            <a:ext cx="79248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2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6;p15">
            <a:extLst>
              <a:ext uri="{FF2B5EF4-FFF2-40B4-BE49-F238E27FC236}">
                <a16:creationId xmlns:a16="http://schemas.microsoft.com/office/drawing/2014/main" xmlns="" id="{3AF7AC9E-248A-4E9D-89F6-89C08D88711B}"/>
              </a:ext>
            </a:extLst>
          </p:cNvPr>
          <p:cNvGrpSpPr/>
          <p:nvPr/>
        </p:nvGrpSpPr>
        <p:grpSpPr>
          <a:xfrm>
            <a:off x="0" y="533400"/>
            <a:ext cx="8915400" cy="4464268"/>
            <a:chOff x="1872213" y="1137388"/>
            <a:chExt cx="1169225" cy="543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FC70DB8F-9F14-4B1A-96CE-37DDADB84F25}"/>
                </a:ext>
              </a:extLst>
            </p:cNvPr>
            <p:cNvSpPr/>
            <p:nvPr/>
          </p:nvSpPr>
          <p:spPr>
            <a:xfrm>
              <a:off x="1872213" y="1183764"/>
              <a:ext cx="1169225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2.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TRAO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ĐỔI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VỀ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: </a:t>
              </a:r>
            </a:p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NÊU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ĐÃ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, CHI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TIẾT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NHÂN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VẬT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ĐOẠN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ĐOẠN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THƠ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MÌNH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YÊU</a:t>
              </a:r>
              <a:r>
                <a:rPr lang="en-US" sz="3200" b="1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THÍCH</a:t>
              </a:r>
              <a:endParaRPr lang="en-US" sz="3200" b="1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D7304260-BC0B-4186-9219-D9E21A455DA9}"/>
                </a:ext>
              </a:extLst>
            </p:cNvPr>
            <p:cNvSpPr/>
            <p:nvPr/>
          </p:nvSpPr>
          <p:spPr>
            <a:xfrm>
              <a:off x="1872213" y="1137388"/>
              <a:ext cx="1169225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5B1E53-F323-49BF-8A24-2E2436966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1" t="55832"/>
          <a:stretch/>
        </p:blipFill>
        <p:spPr>
          <a:xfrm>
            <a:off x="2209800" y="4362006"/>
            <a:ext cx="2985008" cy="27668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20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0"/>
            <a:ext cx="9140694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475415" y="1102237"/>
            <a:ext cx="653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53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On-screen Show (4:3)</PresentationFormat>
  <Paragraphs>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2024-05-06T08:04:06Z</dcterms:created>
  <dcterms:modified xsi:type="dcterms:W3CDTF">2024-05-06T08:05:35Z</dcterms:modified>
</cp:coreProperties>
</file>