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100C-9140-43C5-8654-ED84DF4DCBB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99FB-5D8B-4552-8159-1C361F97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56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Hình ảnh này chỉ mang tính chất mình hoạ, GV nên cho HS nói về con vật HS yêu thích kèm từ ngữ chỉ đặc điểm rồi GV góp ý thêm cho HS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679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6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0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2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7D3C-BF9A-4B06-B2A3-9545BBA89E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40C8-6E37-4FA0-A96F-C38B2424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33400" y="2448218"/>
            <a:ext cx="79248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7" y="495301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30385" y="2779441"/>
            <a:ext cx="79248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Ôn tập và đánh giá cuối học kì 2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5)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7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BFE92F-5A70-4D9B-814A-CF04146A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659" t="-409" r="33659" b="409"/>
          <a:stretch/>
        </p:blipFill>
        <p:spPr>
          <a:xfrm>
            <a:off x="3401743" y="3687446"/>
            <a:ext cx="2535004" cy="262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072E14-AE8A-4FF3-9A03-4150F74A7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77" y="3687446"/>
            <a:ext cx="2549848" cy="2543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37B6E53-8F0B-44A9-96C7-0D49CDB89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65" y="3678202"/>
            <a:ext cx="2499399" cy="2582900"/>
          </a:xfrm>
          <a:prstGeom prst="rect">
            <a:avLst/>
          </a:prstGeom>
        </p:spPr>
      </p:pic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xmlns="" id="{A040FBD5-4D17-4575-B1D0-ABFCD8FA5C4D}"/>
              </a:ext>
            </a:extLst>
          </p:cNvPr>
          <p:cNvGrpSpPr/>
          <p:nvPr/>
        </p:nvGrpSpPr>
        <p:grpSpPr>
          <a:xfrm>
            <a:off x="89184" y="0"/>
            <a:ext cx="8964669" cy="624840"/>
            <a:chOff x="1872213" y="1137388"/>
            <a:chExt cx="1124444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5F4590F9-79D4-4589-8C24-90A5D9F0198A}"/>
                </a:ext>
              </a:extLst>
            </p:cNvPr>
            <p:cNvSpPr/>
            <p:nvPr/>
          </p:nvSpPr>
          <p:spPr>
            <a:xfrm>
              <a:off x="1917573" y="1201464"/>
              <a:ext cx="105824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21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 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6.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Đoán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xem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mỗi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câu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đố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nói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về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loài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chim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nào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?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FBA2D7C-A4BE-4578-BEA9-DDFFF5F92EC5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1757069" y="3687446"/>
            <a:ext cx="5773905" cy="879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403754-E93C-4E5B-BE2C-E0E2880ACF5E}"/>
              </a:ext>
            </a:extLst>
          </p:cNvPr>
          <p:cNvSpPr txBox="1"/>
          <p:nvPr/>
        </p:nvSpPr>
        <p:spPr>
          <a:xfrm>
            <a:off x="6616678" y="6261102"/>
            <a:ext cx="22709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 gõ kiến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1FFF19-9ABD-4817-8F5A-00B617E4B035}"/>
              </a:ext>
            </a:extLst>
          </p:cNvPr>
          <p:cNvSpPr txBox="1"/>
          <p:nvPr/>
        </p:nvSpPr>
        <p:spPr>
          <a:xfrm>
            <a:off x="3729725" y="6261102"/>
            <a:ext cx="18285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DAE6E35-1A5C-413F-8F12-F27EB748AF3E}"/>
              </a:ext>
            </a:extLst>
          </p:cNvPr>
          <p:cNvCxnSpPr>
            <a:cxnSpLocks/>
            <a:stCxn id="13" idx="2"/>
          </p:cNvCxnSpPr>
          <p:nvPr/>
        </p:nvCxnSpPr>
        <p:spPr>
          <a:xfrm flipH="1" flipV="1">
            <a:off x="4707994" y="3766276"/>
            <a:ext cx="1" cy="4399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CED739C-6142-4C0D-9E2A-53AA0C949A0B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1748248" y="3766276"/>
            <a:ext cx="5910673" cy="8708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0CFF88C-4D22-472B-99FD-6AB53D592A65}"/>
              </a:ext>
            </a:extLst>
          </p:cNvPr>
          <p:cNvSpPr txBox="1"/>
          <p:nvPr/>
        </p:nvSpPr>
        <p:spPr>
          <a:xfrm>
            <a:off x="450818" y="6230622"/>
            <a:ext cx="22709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 bói cá</a:t>
            </a:r>
            <a:endParaRPr lang="vi-VN" sz="28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F1B255-4D8A-4B7F-8210-5EE291F54274}"/>
              </a:ext>
            </a:extLst>
          </p:cNvPr>
          <p:cNvSpPr txBox="1"/>
          <p:nvPr/>
        </p:nvSpPr>
        <p:spPr>
          <a:xfrm>
            <a:off x="450817" y="728364"/>
            <a:ext cx="261250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Mỏ cứng như dùi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Luôn gõ “cộc cộc”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Cây nào sâu đục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Có tôi! Có tôi! </a:t>
            </a:r>
          </a:p>
          <a:p>
            <a:pPr algn="r"/>
            <a:r>
              <a:rPr lang="vi-VN" sz="2400" b="0" i="1" dirty="0">
                <a:solidFill>
                  <a:srgbClr val="000000"/>
                </a:solidFill>
                <a:effectLst/>
                <a:latin typeface="+mj-lt"/>
              </a:rPr>
              <a:t>(Là chim gì?)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368120-DDA6-4074-87A8-EB74F65EB5D9}"/>
              </a:ext>
            </a:extLst>
          </p:cNvPr>
          <p:cNvSpPr txBox="1"/>
          <p:nvPr/>
        </p:nvSpPr>
        <p:spPr>
          <a:xfrm>
            <a:off x="6352669" y="728364"/>
            <a:ext cx="2612503" cy="390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Mỏ dài lông biếc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cành lặng yên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Bỗng vụt như tên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 mình bắt cá. </a:t>
            </a:r>
          </a:p>
          <a:p>
            <a:pPr algn="r"/>
            <a:r>
              <a:rPr lang="vi-VN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(Là chim gì?)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1E0C14-1664-443B-A00E-967E2E6D27EF}"/>
              </a:ext>
            </a:extLst>
          </p:cNvPr>
          <p:cNvSpPr txBox="1"/>
          <p:nvPr/>
        </p:nvSpPr>
        <p:spPr>
          <a:xfrm>
            <a:off x="3401743" y="728364"/>
            <a:ext cx="261250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Kêu lên tên thật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Lẩn quất bụi tre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ngày hè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Ngẩn ngơ đứng gọi. </a:t>
            </a:r>
          </a:p>
          <a:p>
            <a:pPr algn="r"/>
            <a:r>
              <a:rPr lang="vi-VN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(Là chim gì?)</a:t>
            </a:r>
          </a:p>
        </p:txBody>
      </p:sp>
    </p:spTree>
    <p:extLst>
      <p:ext uri="{BB962C8B-B14F-4D97-AF65-F5344CB8AC3E}">
        <p14:creationId xmlns:p14="http://schemas.microsoft.com/office/powerpoint/2010/main" val="9053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66;p15">
            <a:extLst>
              <a:ext uri="{FF2B5EF4-FFF2-40B4-BE49-F238E27FC236}">
                <a16:creationId xmlns:a16="http://schemas.microsoft.com/office/drawing/2014/main" xmlns="" id="{A040FBD5-4D17-4575-B1D0-ABFCD8FA5C4D}"/>
              </a:ext>
            </a:extLst>
          </p:cNvPr>
          <p:cNvGrpSpPr/>
          <p:nvPr/>
        </p:nvGrpSpPr>
        <p:grpSpPr>
          <a:xfrm>
            <a:off x="0" y="0"/>
            <a:ext cx="9144003" cy="800100"/>
            <a:chOff x="1872213" y="1137388"/>
            <a:chExt cx="1146938" cy="543400"/>
          </a:xfrm>
        </p:grpSpPr>
        <p:sp>
          <p:nvSpPr>
            <p:cNvPr id="10" name="Google Shape;67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5F4590F9-79D4-4589-8C24-90A5D9F0198A}"/>
                </a:ext>
              </a:extLst>
            </p:cNvPr>
            <p:cNvSpPr/>
            <p:nvPr/>
          </p:nvSpPr>
          <p:spPr>
            <a:xfrm>
              <a:off x="1881771" y="1222879"/>
              <a:ext cx="1137380" cy="419650"/>
            </a:xfrm>
            <a:custGeom>
              <a:avLst/>
              <a:gdLst/>
              <a:ahLst/>
              <a:cxnLst/>
              <a:rect l="l" t="t" r="r" b="b"/>
              <a:pathLst>
                <a:path w="41371" h="16786" extrusionOk="0">
                  <a:moveTo>
                    <a:pt x="0" y="1"/>
                  </a:moveTo>
                  <a:lnTo>
                    <a:pt x="1368" y="15898"/>
                  </a:lnTo>
                  <a:lnTo>
                    <a:pt x="40483" y="16786"/>
                  </a:lnTo>
                  <a:lnTo>
                    <a:pt x="41370" y="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algn="just"/>
              <a:r>
                <a:rPr lang="en-US" sz="1800" dirty="0">
                  <a:solidFill>
                    <a:schemeClr val="tx1"/>
                  </a:solidFill>
                  <a:latin typeface="FS Core Magic Rough" panose="02060703030302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 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7.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Tìm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ngữ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chỉ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điểm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mỗi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loài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vật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em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yêu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thích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.</a:t>
              </a:r>
            </a:p>
          </p:txBody>
        </p:sp>
        <p:sp>
          <p:nvSpPr>
            <p:cNvPr id="11" name="Google Shape;68;p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2E7A640C-A18D-4187-A6D1-FBB19ACE4370}"/>
                </a:ext>
              </a:extLst>
            </p:cNvPr>
            <p:cNvSpPr/>
            <p:nvPr/>
          </p:nvSpPr>
          <p:spPr>
            <a:xfrm>
              <a:off x="1872213" y="1137388"/>
              <a:ext cx="1124444" cy="543400"/>
            </a:xfrm>
            <a:custGeom>
              <a:avLst/>
              <a:gdLst/>
              <a:ahLst/>
              <a:cxnLst/>
              <a:rect l="l" t="t" r="r" b="b"/>
              <a:pathLst>
                <a:path w="46769" h="21736" extrusionOk="0">
                  <a:moveTo>
                    <a:pt x="22019" y="1"/>
                  </a:moveTo>
                  <a:cubicBezTo>
                    <a:pt x="14754" y="1"/>
                    <a:pt x="7494" y="334"/>
                    <a:pt x="333" y="1159"/>
                  </a:cubicBezTo>
                  <a:cubicBezTo>
                    <a:pt x="38" y="1196"/>
                    <a:pt x="1" y="1640"/>
                    <a:pt x="333" y="1640"/>
                  </a:cubicBezTo>
                  <a:lnTo>
                    <a:pt x="814" y="1640"/>
                  </a:lnTo>
                  <a:cubicBezTo>
                    <a:pt x="333" y="7592"/>
                    <a:pt x="851" y="13618"/>
                    <a:pt x="1332" y="19570"/>
                  </a:cubicBezTo>
                  <a:cubicBezTo>
                    <a:pt x="1368" y="19903"/>
                    <a:pt x="1646" y="20070"/>
                    <a:pt x="1909" y="20070"/>
                  </a:cubicBezTo>
                  <a:cubicBezTo>
                    <a:pt x="2173" y="20070"/>
                    <a:pt x="2422" y="19903"/>
                    <a:pt x="2404" y="19570"/>
                  </a:cubicBezTo>
                  <a:cubicBezTo>
                    <a:pt x="1738" y="13581"/>
                    <a:pt x="1738" y="7629"/>
                    <a:pt x="1295" y="1640"/>
                  </a:cubicBezTo>
                  <a:cubicBezTo>
                    <a:pt x="8063" y="1470"/>
                    <a:pt x="14792" y="1317"/>
                    <a:pt x="21515" y="1317"/>
                  </a:cubicBezTo>
                  <a:cubicBezTo>
                    <a:pt x="29481" y="1317"/>
                    <a:pt x="37437" y="1533"/>
                    <a:pt x="45437" y="2194"/>
                  </a:cubicBezTo>
                  <a:cubicBezTo>
                    <a:pt x="45474" y="5189"/>
                    <a:pt x="45437" y="8184"/>
                    <a:pt x="45327" y="11178"/>
                  </a:cubicBezTo>
                  <a:cubicBezTo>
                    <a:pt x="45216" y="14025"/>
                    <a:pt x="44735" y="16946"/>
                    <a:pt x="44772" y="19829"/>
                  </a:cubicBezTo>
                  <a:cubicBezTo>
                    <a:pt x="44710" y="19783"/>
                    <a:pt x="44642" y="19762"/>
                    <a:pt x="44575" y="19762"/>
                  </a:cubicBezTo>
                  <a:cubicBezTo>
                    <a:pt x="44482" y="19762"/>
                    <a:pt x="44393" y="19802"/>
                    <a:pt x="44328" y="19866"/>
                  </a:cubicBezTo>
                  <a:cubicBezTo>
                    <a:pt x="43925" y="20284"/>
                    <a:pt x="43227" y="20413"/>
                    <a:pt x="42455" y="20413"/>
                  </a:cubicBezTo>
                  <a:cubicBezTo>
                    <a:pt x="41314" y="20413"/>
                    <a:pt x="40013" y="20132"/>
                    <a:pt x="39263" y="20088"/>
                  </a:cubicBezTo>
                  <a:cubicBezTo>
                    <a:pt x="37489" y="19977"/>
                    <a:pt x="35714" y="19903"/>
                    <a:pt x="33977" y="19829"/>
                  </a:cubicBezTo>
                  <a:cubicBezTo>
                    <a:pt x="30316" y="19644"/>
                    <a:pt x="26619" y="19534"/>
                    <a:pt x="22959" y="19497"/>
                  </a:cubicBezTo>
                  <a:cubicBezTo>
                    <a:pt x="21203" y="19478"/>
                    <a:pt x="19438" y="19460"/>
                    <a:pt x="17673" y="19460"/>
                  </a:cubicBezTo>
                  <a:cubicBezTo>
                    <a:pt x="15907" y="19460"/>
                    <a:pt x="14142" y="19478"/>
                    <a:pt x="12386" y="19534"/>
                  </a:cubicBezTo>
                  <a:cubicBezTo>
                    <a:pt x="11774" y="19547"/>
                    <a:pt x="11150" y="19549"/>
                    <a:pt x="10519" y="19549"/>
                  </a:cubicBezTo>
                  <a:cubicBezTo>
                    <a:pt x="10102" y="19549"/>
                    <a:pt x="9682" y="19548"/>
                    <a:pt x="9260" y="19548"/>
                  </a:cubicBezTo>
                  <a:cubicBezTo>
                    <a:pt x="6734" y="19548"/>
                    <a:pt x="4145" y="19589"/>
                    <a:pt x="1775" y="20162"/>
                  </a:cubicBezTo>
                  <a:cubicBezTo>
                    <a:pt x="1553" y="20199"/>
                    <a:pt x="1553" y="20569"/>
                    <a:pt x="1775" y="20606"/>
                  </a:cubicBezTo>
                  <a:cubicBezTo>
                    <a:pt x="3120" y="20821"/>
                    <a:pt x="4508" y="20889"/>
                    <a:pt x="5912" y="20889"/>
                  </a:cubicBezTo>
                  <a:cubicBezTo>
                    <a:pt x="8369" y="20889"/>
                    <a:pt x="10873" y="20680"/>
                    <a:pt x="13273" y="20680"/>
                  </a:cubicBezTo>
                  <a:cubicBezTo>
                    <a:pt x="17007" y="20680"/>
                    <a:pt x="20889" y="20680"/>
                    <a:pt x="24734" y="20791"/>
                  </a:cubicBezTo>
                  <a:cubicBezTo>
                    <a:pt x="28542" y="20938"/>
                    <a:pt x="32350" y="21049"/>
                    <a:pt x="36158" y="21271"/>
                  </a:cubicBezTo>
                  <a:cubicBezTo>
                    <a:pt x="38228" y="21419"/>
                    <a:pt x="40262" y="21604"/>
                    <a:pt x="42332" y="21715"/>
                  </a:cubicBezTo>
                  <a:cubicBezTo>
                    <a:pt x="42591" y="21724"/>
                    <a:pt x="42840" y="21736"/>
                    <a:pt x="43080" y="21736"/>
                  </a:cubicBezTo>
                  <a:cubicBezTo>
                    <a:pt x="43799" y="21736"/>
                    <a:pt x="44430" y="21632"/>
                    <a:pt x="44957" y="21049"/>
                  </a:cubicBezTo>
                  <a:cubicBezTo>
                    <a:pt x="45059" y="21139"/>
                    <a:pt x="45174" y="21180"/>
                    <a:pt x="45285" y="21180"/>
                  </a:cubicBezTo>
                  <a:cubicBezTo>
                    <a:pt x="45494" y="21180"/>
                    <a:pt x="45685" y="21033"/>
                    <a:pt x="45733" y="20791"/>
                  </a:cubicBezTo>
                  <a:cubicBezTo>
                    <a:pt x="46473" y="17870"/>
                    <a:pt x="46436" y="14616"/>
                    <a:pt x="46547" y="11622"/>
                  </a:cubicBezTo>
                  <a:cubicBezTo>
                    <a:pt x="46768" y="8294"/>
                    <a:pt x="46768" y="4967"/>
                    <a:pt x="46657" y="1640"/>
                  </a:cubicBezTo>
                  <a:cubicBezTo>
                    <a:pt x="46657" y="1307"/>
                    <a:pt x="46362" y="1048"/>
                    <a:pt x="46029" y="1011"/>
                  </a:cubicBezTo>
                  <a:cubicBezTo>
                    <a:pt x="38105" y="409"/>
                    <a:pt x="30059" y="1"/>
                    <a:pt x="2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DCF7A8-56FE-49B9-95E6-28A92BFE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27" y="925978"/>
            <a:ext cx="7239642" cy="2683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B2A75B-85F8-42BA-A676-44DE797B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27" y="3686175"/>
            <a:ext cx="723964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0"/>
            <a:ext cx="9140694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066800" y="1102237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910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172</Words>
  <Application>Microsoft Office PowerPoint</Application>
  <PresentationFormat>On-screen Show (4:3)</PresentationFormat>
  <Paragraphs>27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2024-05-06T08:24:23Z</dcterms:created>
  <dcterms:modified xsi:type="dcterms:W3CDTF">2024-05-06T08:27:04Z</dcterms:modified>
</cp:coreProperties>
</file>