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8" r:id="rId2"/>
    <p:sldId id="259" r:id="rId3"/>
    <p:sldId id="260" r:id="rId4"/>
    <p:sldId id="287" r:id="rId5"/>
    <p:sldId id="261" r:id="rId6"/>
    <p:sldId id="288" r:id="rId7"/>
    <p:sldId id="290" r:id="rId8"/>
    <p:sldId id="289" r:id="rId9"/>
    <p:sldId id="28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5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182DB-C4FA-4AC0-915D-39985EE1F9DA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D61986-7102-4872-9551-FCD24F55A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51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Google Shape;4106;g115d8f147a3_2_4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44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07" name="Google Shape;4107;g115d8f147a3_2_4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" name="Google Shape;3665;gf9d9595075_0_8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66" name="Google Shape;3666;gf9d9595075_0_8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14523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"/>
          <p:cNvSpPr txBox="1">
            <a:spLocks noGrp="1"/>
          </p:cNvSpPr>
          <p:nvPr>
            <p:ph type="title"/>
          </p:nvPr>
        </p:nvSpPr>
        <p:spPr>
          <a:xfrm>
            <a:off x="3042117" y="2999084"/>
            <a:ext cx="6126800" cy="14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9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title" idx="2" hasCustomPrompt="1"/>
          </p:nvPr>
        </p:nvSpPr>
        <p:spPr>
          <a:xfrm>
            <a:off x="5137717" y="974533"/>
            <a:ext cx="1935600" cy="137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0666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29" name="Google Shape;29;p3"/>
          <p:cNvSpPr txBox="1">
            <a:spLocks noGrp="1"/>
          </p:cNvSpPr>
          <p:nvPr>
            <p:ph type="subTitle" idx="1"/>
          </p:nvPr>
        </p:nvSpPr>
        <p:spPr>
          <a:xfrm>
            <a:off x="3043117" y="4557467"/>
            <a:ext cx="6124800" cy="5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3"/>
          <p:cNvSpPr/>
          <p:nvPr/>
        </p:nvSpPr>
        <p:spPr>
          <a:xfrm rot="-4490720">
            <a:off x="536516" y="5052983"/>
            <a:ext cx="2379432" cy="4402271"/>
          </a:xfrm>
          <a:custGeom>
            <a:avLst/>
            <a:gdLst/>
            <a:ahLst/>
            <a:cxnLst/>
            <a:rect l="l" t="t" r="r" b="b"/>
            <a:pathLst>
              <a:path w="15594" h="28851" extrusionOk="0">
                <a:moveTo>
                  <a:pt x="13821" y="0"/>
                </a:moveTo>
                <a:lnTo>
                  <a:pt x="1028" y="514"/>
                </a:lnTo>
                <a:cubicBezTo>
                  <a:pt x="465" y="531"/>
                  <a:pt x="1" y="978"/>
                  <a:pt x="1" y="1558"/>
                </a:cubicBezTo>
                <a:cubicBezTo>
                  <a:pt x="17" y="7524"/>
                  <a:pt x="183" y="13506"/>
                  <a:pt x="481" y="19471"/>
                </a:cubicBezTo>
                <a:cubicBezTo>
                  <a:pt x="299" y="19670"/>
                  <a:pt x="233" y="19919"/>
                  <a:pt x="249" y="20184"/>
                </a:cubicBezTo>
                <a:cubicBezTo>
                  <a:pt x="481" y="22719"/>
                  <a:pt x="481" y="25271"/>
                  <a:pt x="282" y="27806"/>
                </a:cubicBezTo>
                <a:cubicBezTo>
                  <a:pt x="233" y="28370"/>
                  <a:pt x="796" y="28850"/>
                  <a:pt x="1326" y="28850"/>
                </a:cubicBezTo>
                <a:cubicBezTo>
                  <a:pt x="5850" y="28801"/>
                  <a:pt x="10374" y="28337"/>
                  <a:pt x="14832" y="27475"/>
                </a:cubicBezTo>
                <a:cubicBezTo>
                  <a:pt x="15279" y="27359"/>
                  <a:pt x="15594" y="26945"/>
                  <a:pt x="15594" y="26481"/>
                </a:cubicBezTo>
                <a:cubicBezTo>
                  <a:pt x="15097" y="17996"/>
                  <a:pt x="14848" y="9512"/>
                  <a:pt x="14865" y="1044"/>
                </a:cubicBezTo>
                <a:cubicBezTo>
                  <a:pt x="14865" y="464"/>
                  <a:pt x="14401" y="0"/>
                  <a:pt x="1382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1" name="Google Shape;31;p3"/>
          <p:cNvSpPr/>
          <p:nvPr/>
        </p:nvSpPr>
        <p:spPr>
          <a:xfrm rot="1472604">
            <a:off x="9649144" y="-558765"/>
            <a:ext cx="2876691" cy="2353631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" name="Google Shape;32;p3"/>
          <p:cNvSpPr/>
          <p:nvPr/>
        </p:nvSpPr>
        <p:spPr>
          <a:xfrm rot="-9327432">
            <a:off x="9215190" y="-1411221"/>
            <a:ext cx="2458705" cy="3029513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" name="Google Shape;33;p3"/>
          <p:cNvSpPr/>
          <p:nvPr/>
        </p:nvSpPr>
        <p:spPr>
          <a:xfrm rot="-8100000">
            <a:off x="10959236" y="1460621"/>
            <a:ext cx="1471193" cy="1894272"/>
          </a:xfrm>
          <a:custGeom>
            <a:avLst/>
            <a:gdLst/>
            <a:ahLst/>
            <a:cxnLst/>
            <a:rect l="l" t="t" r="r" b="b"/>
            <a:pathLst>
              <a:path w="24957" h="32134" extrusionOk="0">
                <a:moveTo>
                  <a:pt x="21809" y="1"/>
                </a:moveTo>
                <a:cubicBezTo>
                  <a:pt x="21721" y="1"/>
                  <a:pt x="21632" y="12"/>
                  <a:pt x="21543" y="36"/>
                </a:cubicBezTo>
                <a:cubicBezTo>
                  <a:pt x="15263" y="1892"/>
                  <a:pt x="9778" y="5786"/>
                  <a:pt x="5950" y="11089"/>
                </a:cubicBezTo>
                <a:cubicBezTo>
                  <a:pt x="1840" y="16823"/>
                  <a:pt x="1" y="24097"/>
                  <a:pt x="763" y="31107"/>
                </a:cubicBezTo>
                <a:cubicBezTo>
                  <a:pt x="835" y="31695"/>
                  <a:pt x="1229" y="32134"/>
                  <a:pt x="1796" y="32134"/>
                </a:cubicBezTo>
                <a:cubicBezTo>
                  <a:pt x="1884" y="32134"/>
                  <a:pt x="1976" y="32123"/>
                  <a:pt x="2072" y="32101"/>
                </a:cubicBezTo>
                <a:cubicBezTo>
                  <a:pt x="4773" y="31471"/>
                  <a:pt x="7458" y="31007"/>
                  <a:pt x="10192" y="30543"/>
                </a:cubicBezTo>
                <a:cubicBezTo>
                  <a:pt x="10540" y="30494"/>
                  <a:pt x="10904" y="30394"/>
                  <a:pt x="11219" y="30212"/>
                </a:cubicBezTo>
                <a:cubicBezTo>
                  <a:pt x="11667" y="29930"/>
                  <a:pt x="11865" y="29085"/>
                  <a:pt x="11832" y="28571"/>
                </a:cubicBezTo>
                <a:cubicBezTo>
                  <a:pt x="11219" y="20452"/>
                  <a:pt x="16340" y="13011"/>
                  <a:pt x="24145" y="10691"/>
                </a:cubicBezTo>
                <a:cubicBezTo>
                  <a:pt x="24526" y="10575"/>
                  <a:pt x="24957" y="10145"/>
                  <a:pt x="24907" y="9697"/>
                </a:cubicBezTo>
                <a:cubicBezTo>
                  <a:pt x="24509" y="6648"/>
                  <a:pt x="23813" y="3649"/>
                  <a:pt x="22819" y="765"/>
                </a:cubicBezTo>
                <a:cubicBezTo>
                  <a:pt x="22680" y="307"/>
                  <a:pt x="22262" y="1"/>
                  <a:pt x="2180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" name="Google Shape;34;p3"/>
          <p:cNvSpPr/>
          <p:nvPr/>
        </p:nvSpPr>
        <p:spPr>
          <a:xfrm rot="-5400000">
            <a:off x="3815875" y="6054219"/>
            <a:ext cx="786067" cy="1067300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5" name="Google Shape;35;p3"/>
          <p:cNvSpPr/>
          <p:nvPr/>
        </p:nvSpPr>
        <p:spPr>
          <a:xfrm rot="-6692913">
            <a:off x="2010817" y="5280001"/>
            <a:ext cx="2411091" cy="3571569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rgbClr val="0E1C30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820997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6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9947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3"/>
          <p:cNvSpPr txBox="1">
            <a:spLocks noGrp="1"/>
          </p:cNvSpPr>
          <p:nvPr>
            <p:ph type="title"/>
          </p:nvPr>
        </p:nvSpPr>
        <p:spPr>
          <a:xfrm>
            <a:off x="947500" y="2289456"/>
            <a:ext cx="3696000" cy="48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09" name="Google Shape;109;p13"/>
          <p:cNvSpPr txBox="1">
            <a:spLocks noGrp="1"/>
          </p:cNvSpPr>
          <p:nvPr>
            <p:ph type="title" idx="2" hasCustomPrompt="1"/>
          </p:nvPr>
        </p:nvSpPr>
        <p:spPr>
          <a:xfrm>
            <a:off x="947500" y="1594453"/>
            <a:ext cx="1344000" cy="6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133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10" name="Google Shape;110;p13"/>
          <p:cNvSpPr txBox="1">
            <a:spLocks noGrp="1"/>
          </p:cNvSpPr>
          <p:nvPr>
            <p:ph type="subTitle" idx="1"/>
          </p:nvPr>
        </p:nvSpPr>
        <p:spPr>
          <a:xfrm>
            <a:off x="947500" y="2988000"/>
            <a:ext cx="3120000" cy="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13"/>
          <p:cNvSpPr txBox="1">
            <a:spLocks noGrp="1"/>
          </p:cNvSpPr>
          <p:nvPr>
            <p:ph type="title" idx="3"/>
          </p:nvPr>
        </p:nvSpPr>
        <p:spPr>
          <a:xfrm>
            <a:off x="5250463" y="2289456"/>
            <a:ext cx="3696000" cy="48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12" name="Google Shape;112;p13"/>
          <p:cNvSpPr txBox="1">
            <a:spLocks noGrp="1"/>
          </p:cNvSpPr>
          <p:nvPr>
            <p:ph type="title" idx="4" hasCustomPrompt="1"/>
          </p:nvPr>
        </p:nvSpPr>
        <p:spPr>
          <a:xfrm>
            <a:off x="5250467" y="1594453"/>
            <a:ext cx="1344000" cy="63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133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13" name="Google Shape;113;p13"/>
          <p:cNvSpPr txBox="1">
            <a:spLocks noGrp="1"/>
          </p:cNvSpPr>
          <p:nvPr>
            <p:ph type="subTitle" idx="5"/>
          </p:nvPr>
        </p:nvSpPr>
        <p:spPr>
          <a:xfrm>
            <a:off x="5250467" y="2988004"/>
            <a:ext cx="3120000" cy="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13"/>
          <p:cNvSpPr txBox="1">
            <a:spLocks noGrp="1"/>
          </p:cNvSpPr>
          <p:nvPr>
            <p:ph type="title" idx="6"/>
          </p:nvPr>
        </p:nvSpPr>
        <p:spPr>
          <a:xfrm>
            <a:off x="5250463" y="4675572"/>
            <a:ext cx="3696000" cy="48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15" name="Google Shape;115;p13"/>
          <p:cNvSpPr txBox="1">
            <a:spLocks noGrp="1"/>
          </p:cNvSpPr>
          <p:nvPr>
            <p:ph type="title" idx="7" hasCustomPrompt="1"/>
          </p:nvPr>
        </p:nvSpPr>
        <p:spPr>
          <a:xfrm>
            <a:off x="5250467" y="3979900"/>
            <a:ext cx="1344000" cy="63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133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16" name="Google Shape;116;p13"/>
          <p:cNvSpPr txBox="1">
            <a:spLocks noGrp="1"/>
          </p:cNvSpPr>
          <p:nvPr>
            <p:ph type="title" idx="8"/>
          </p:nvPr>
        </p:nvSpPr>
        <p:spPr>
          <a:xfrm>
            <a:off x="947500" y="4675572"/>
            <a:ext cx="3696000" cy="48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17" name="Google Shape;117;p13"/>
          <p:cNvSpPr txBox="1">
            <a:spLocks noGrp="1"/>
          </p:cNvSpPr>
          <p:nvPr>
            <p:ph type="title" idx="9" hasCustomPrompt="1"/>
          </p:nvPr>
        </p:nvSpPr>
        <p:spPr>
          <a:xfrm>
            <a:off x="947500" y="3979900"/>
            <a:ext cx="1344000" cy="63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133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18" name="Google Shape;118;p13"/>
          <p:cNvSpPr txBox="1">
            <a:spLocks noGrp="1"/>
          </p:cNvSpPr>
          <p:nvPr>
            <p:ph type="subTitle" idx="13"/>
          </p:nvPr>
        </p:nvSpPr>
        <p:spPr>
          <a:xfrm>
            <a:off x="947500" y="5374053"/>
            <a:ext cx="3120000" cy="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13"/>
          <p:cNvSpPr txBox="1">
            <a:spLocks noGrp="1"/>
          </p:cNvSpPr>
          <p:nvPr>
            <p:ph type="title" idx="14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13"/>
          <p:cNvSpPr/>
          <p:nvPr/>
        </p:nvSpPr>
        <p:spPr>
          <a:xfrm>
            <a:off x="10461435" y="-459697"/>
            <a:ext cx="2008563" cy="1943305"/>
          </a:xfrm>
          <a:custGeom>
            <a:avLst/>
            <a:gdLst/>
            <a:ahLst/>
            <a:cxnLst/>
            <a:rect l="l" t="t" r="r" b="b"/>
            <a:pathLst>
              <a:path w="11816" h="11433" extrusionOk="0">
                <a:moveTo>
                  <a:pt x="5624" y="0"/>
                </a:moveTo>
                <a:cubicBezTo>
                  <a:pt x="5116" y="0"/>
                  <a:pt x="4606" y="74"/>
                  <a:pt x="4110" y="228"/>
                </a:cubicBezTo>
                <a:cubicBezTo>
                  <a:pt x="2337" y="808"/>
                  <a:pt x="1061" y="2349"/>
                  <a:pt x="829" y="4205"/>
                </a:cubicBezTo>
                <a:cubicBezTo>
                  <a:pt x="0" y="6442"/>
                  <a:pt x="713" y="8961"/>
                  <a:pt x="2585" y="10419"/>
                </a:cubicBezTo>
                <a:cubicBezTo>
                  <a:pt x="3500" y="11109"/>
                  <a:pt x="4598" y="11433"/>
                  <a:pt x="5702" y="11433"/>
                </a:cubicBezTo>
                <a:cubicBezTo>
                  <a:pt x="7039" y="11433"/>
                  <a:pt x="8386" y="10959"/>
                  <a:pt x="9429" y="10088"/>
                </a:cubicBezTo>
                <a:cubicBezTo>
                  <a:pt x="11434" y="8414"/>
                  <a:pt x="11815" y="5481"/>
                  <a:pt x="10705" y="3161"/>
                </a:cubicBezTo>
                <a:cubicBezTo>
                  <a:pt x="9784" y="1253"/>
                  <a:pt x="7724" y="0"/>
                  <a:pt x="56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1" name="Google Shape;121;p13"/>
          <p:cNvSpPr/>
          <p:nvPr/>
        </p:nvSpPr>
        <p:spPr>
          <a:xfrm rot="-8100000">
            <a:off x="10661571" y="-571468"/>
            <a:ext cx="2096268" cy="2582933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2" name="Google Shape;122;p13"/>
          <p:cNvSpPr txBox="1">
            <a:spLocks noGrp="1"/>
          </p:cNvSpPr>
          <p:nvPr>
            <p:ph type="subTitle" idx="15"/>
          </p:nvPr>
        </p:nvSpPr>
        <p:spPr>
          <a:xfrm>
            <a:off x="5250467" y="5374053"/>
            <a:ext cx="3120000" cy="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84681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4"/>
          <p:cNvSpPr txBox="1">
            <a:spLocks noGrp="1"/>
          </p:cNvSpPr>
          <p:nvPr>
            <p:ph type="title"/>
          </p:nvPr>
        </p:nvSpPr>
        <p:spPr>
          <a:xfrm>
            <a:off x="2168600" y="4737733"/>
            <a:ext cx="7854800" cy="70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125" name="Google Shape;125;p14"/>
          <p:cNvSpPr txBox="1">
            <a:spLocks noGrp="1"/>
          </p:cNvSpPr>
          <p:nvPr>
            <p:ph type="subTitle" idx="1"/>
          </p:nvPr>
        </p:nvSpPr>
        <p:spPr>
          <a:xfrm>
            <a:off x="2168600" y="2093300"/>
            <a:ext cx="7854800" cy="20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126" name="Google Shape;126;p14"/>
          <p:cNvSpPr/>
          <p:nvPr/>
        </p:nvSpPr>
        <p:spPr>
          <a:xfrm>
            <a:off x="1803830" y="-2020269"/>
            <a:ext cx="3349377" cy="2740260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7" name="Google Shape;127;p14"/>
          <p:cNvSpPr/>
          <p:nvPr/>
        </p:nvSpPr>
        <p:spPr>
          <a:xfrm>
            <a:off x="-1011533" y="3327234"/>
            <a:ext cx="1971545" cy="1741991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8" name="Google Shape;128;p14"/>
          <p:cNvSpPr/>
          <p:nvPr/>
        </p:nvSpPr>
        <p:spPr>
          <a:xfrm>
            <a:off x="-181071" y="2145777"/>
            <a:ext cx="699913" cy="950324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9" name="Google Shape;129;p14"/>
          <p:cNvSpPr/>
          <p:nvPr/>
        </p:nvSpPr>
        <p:spPr>
          <a:xfrm rot="1472601">
            <a:off x="10670079" y="-667115"/>
            <a:ext cx="2062287" cy="1687307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0" name="Google Shape;130;p14"/>
          <p:cNvSpPr/>
          <p:nvPr/>
        </p:nvSpPr>
        <p:spPr>
          <a:xfrm rot="-5636126">
            <a:off x="9118993" y="5695998"/>
            <a:ext cx="1841695" cy="2500497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1" name="Google Shape;131;p14"/>
          <p:cNvSpPr/>
          <p:nvPr/>
        </p:nvSpPr>
        <p:spPr>
          <a:xfrm rot="-9327472">
            <a:off x="10383573" y="-1259791"/>
            <a:ext cx="1762672" cy="2171891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2" name="Google Shape;132;p14"/>
          <p:cNvSpPr/>
          <p:nvPr/>
        </p:nvSpPr>
        <p:spPr>
          <a:xfrm rot="5276689">
            <a:off x="-726108" y="1806449"/>
            <a:ext cx="1245077" cy="1534132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3" name="Google Shape;133;p14"/>
          <p:cNvSpPr/>
          <p:nvPr/>
        </p:nvSpPr>
        <p:spPr>
          <a:xfrm>
            <a:off x="2849967" y="6195666"/>
            <a:ext cx="2766168" cy="2109148"/>
          </a:xfrm>
          <a:custGeom>
            <a:avLst/>
            <a:gdLst/>
            <a:ahLst/>
            <a:cxnLst/>
            <a:rect l="l" t="t" r="r" b="b"/>
            <a:pathLst>
              <a:path w="56707" h="43235" extrusionOk="0">
                <a:moveTo>
                  <a:pt x="14061" y="1"/>
                </a:moveTo>
                <a:cubicBezTo>
                  <a:pt x="12530" y="1"/>
                  <a:pt x="10976" y="454"/>
                  <a:pt x="9513" y="1384"/>
                </a:cubicBezTo>
                <a:cubicBezTo>
                  <a:pt x="3182" y="5443"/>
                  <a:pt x="995" y="14524"/>
                  <a:pt x="465" y="21501"/>
                </a:cubicBezTo>
                <a:cubicBezTo>
                  <a:pt x="1" y="27582"/>
                  <a:pt x="200" y="33730"/>
                  <a:pt x="150" y="39811"/>
                </a:cubicBezTo>
                <a:cubicBezTo>
                  <a:pt x="167" y="40441"/>
                  <a:pt x="680" y="40955"/>
                  <a:pt x="1327" y="40971"/>
                </a:cubicBezTo>
                <a:cubicBezTo>
                  <a:pt x="7957" y="40686"/>
                  <a:pt x="14592" y="40543"/>
                  <a:pt x="21228" y="40543"/>
                </a:cubicBezTo>
                <a:cubicBezTo>
                  <a:pt x="31543" y="40543"/>
                  <a:pt x="41861" y="40889"/>
                  <a:pt x="52166" y="41585"/>
                </a:cubicBezTo>
                <a:cubicBezTo>
                  <a:pt x="52150" y="41651"/>
                  <a:pt x="52133" y="41717"/>
                  <a:pt x="52117" y="41783"/>
                </a:cubicBezTo>
                <a:cubicBezTo>
                  <a:pt x="51937" y="42662"/>
                  <a:pt x="52678" y="43234"/>
                  <a:pt x="53361" y="43234"/>
                </a:cubicBezTo>
                <a:cubicBezTo>
                  <a:pt x="53811" y="43234"/>
                  <a:pt x="54235" y="42986"/>
                  <a:pt x="54354" y="42413"/>
                </a:cubicBezTo>
                <a:cubicBezTo>
                  <a:pt x="55447" y="37276"/>
                  <a:pt x="56143" y="32073"/>
                  <a:pt x="56425" y="26853"/>
                </a:cubicBezTo>
                <a:cubicBezTo>
                  <a:pt x="56690" y="22097"/>
                  <a:pt x="56707" y="17093"/>
                  <a:pt x="54901" y="12602"/>
                </a:cubicBezTo>
                <a:cubicBezTo>
                  <a:pt x="53007" y="7853"/>
                  <a:pt x="48366" y="3144"/>
                  <a:pt x="42947" y="3144"/>
                </a:cubicBezTo>
                <a:cubicBezTo>
                  <a:pt x="42296" y="3144"/>
                  <a:pt x="41634" y="3212"/>
                  <a:pt x="40964" y="3356"/>
                </a:cubicBezTo>
                <a:cubicBezTo>
                  <a:pt x="34932" y="4648"/>
                  <a:pt x="32480" y="11807"/>
                  <a:pt x="31983" y="17209"/>
                </a:cubicBezTo>
                <a:lnTo>
                  <a:pt x="24791" y="17822"/>
                </a:lnTo>
                <a:cubicBezTo>
                  <a:pt x="24625" y="9686"/>
                  <a:pt x="22769" y="5013"/>
                  <a:pt x="19671" y="2245"/>
                </a:cubicBezTo>
                <a:cubicBezTo>
                  <a:pt x="18004" y="766"/>
                  <a:pt x="16051" y="1"/>
                  <a:pt x="1406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4" name="Google Shape;134;p14"/>
          <p:cNvSpPr/>
          <p:nvPr/>
        </p:nvSpPr>
        <p:spPr>
          <a:xfrm>
            <a:off x="4051690" y="6051000"/>
            <a:ext cx="1705671" cy="2101655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5" name="Google Shape;135;p14"/>
          <p:cNvSpPr/>
          <p:nvPr/>
        </p:nvSpPr>
        <p:spPr>
          <a:xfrm>
            <a:off x="4647199" y="-327868"/>
            <a:ext cx="866871" cy="709251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9862683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Title and text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5"/>
          <p:cNvSpPr txBox="1">
            <a:spLocks noGrp="1"/>
          </p:cNvSpPr>
          <p:nvPr>
            <p:ph type="subTitle" idx="1"/>
          </p:nvPr>
        </p:nvSpPr>
        <p:spPr>
          <a:xfrm>
            <a:off x="5800692" y="2789767"/>
            <a:ext cx="4877200" cy="18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15"/>
          <p:cNvSpPr txBox="1">
            <a:spLocks noGrp="1"/>
          </p:cNvSpPr>
          <p:nvPr>
            <p:ph type="title"/>
          </p:nvPr>
        </p:nvSpPr>
        <p:spPr>
          <a:xfrm>
            <a:off x="960000" y="3148800"/>
            <a:ext cx="4190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15"/>
          <p:cNvSpPr/>
          <p:nvPr/>
        </p:nvSpPr>
        <p:spPr>
          <a:xfrm rot="-5400000">
            <a:off x="1077932" y="6094705"/>
            <a:ext cx="1768131" cy="1562260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0" name="Google Shape;140;p15"/>
          <p:cNvSpPr/>
          <p:nvPr/>
        </p:nvSpPr>
        <p:spPr>
          <a:xfrm>
            <a:off x="-267933" y="-1886500"/>
            <a:ext cx="2944316" cy="3329917"/>
          </a:xfrm>
          <a:custGeom>
            <a:avLst/>
            <a:gdLst/>
            <a:ahLst/>
            <a:cxnLst/>
            <a:rect l="l" t="t" r="r" b="b"/>
            <a:pathLst>
              <a:path w="56939" h="64396" extrusionOk="0">
                <a:moveTo>
                  <a:pt x="16540" y="1"/>
                </a:moveTo>
                <a:cubicBezTo>
                  <a:pt x="16236" y="1"/>
                  <a:pt x="15933" y="134"/>
                  <a:pt x="15726" y="399"/>
                </a:cubicBezTo>
                <a:cubicBezTo>
                  <a:pt x="11716" y="5453"/>
                  <a:pt x="7325" y="10192"/>
                  <a:pt x="2602" y="14583"/>
                </a:cubicBezTo>
                <a:cubicBezTo>
                  <a:pt x="2403" y="14749"/>
                  <a:pt x="2287" y="14981"/>
                  <a:pt x="2254" y="15230"/>
                </a:cubicBezTo>
                <a:cubicBezTo>
                  <a:pt x="1674" y="15743"/>
                  <a:pt x="1094" y="16240"/>
                  <a:pt x="514" y="16738"/>
                </a:cubicBezTo>
                <a:cubicBezTo>
                  <a:pt x="83" y="17102"/>
                  <a:pt x="0" y="17732"/>
                  <a:pt x="315" y="18196"/>
                </a:cubicBezTo>
                <a:cubicBezTo>
                  <a:pt x="5999" y="25586"/>
                  <a:pt x="33076" y="60236"/>
                  <a:pt x="35595" y="63882"/>
                </a:cubicBezTo>
                <a:cubicBezTo>
                  <a:pt x="35774" y="64131"/>
                  <a:pt x="36127" y="64284"/>
                  <a:pt x="36462" y="64284"/>
                </a:cubicBezTo>
                <a:cubicBezTo>
                  <a:pt x="36685" y="64284"/>
                  <a:pt x="36901" y="64216"/>
                  <a:pt x="37053" y="64064"/>
                </a:cubicBezTo>
                <a:lnTo>
                  <a:pt x="42969" y="58314"/>
                </a:lnTo>
                <a:lnTo>
                  <a:pt x="47195" y="63998"/>
                </a:lnTo>
                <a:cubicBezTo>
                  <a:pt x="47397" y="64259"/>
                  <a:pt x="47701" y="64395"/>
                  <a:pt x="48012" y="64395"/>
                </a:cubicBezTo>
                <a:cubicBezTo>
                  <a:pt x="48234" y="64395"/>
                  <a:pt x="48459" y="64325"/>
                  <a:pt x="48653" y="64180"/>
                </a:cubicBezTo>
                <a:cubicBezTo>
                  <a:pt x="51304" y="62142"/>
                  <a:pt x="53840" y="59954"/>
                  <a:pt x="56275" y="57651"/>
                </a:cubicBezTo>
                <a:cubicBezTo>
                  <a:pt x="56690" y="57253"/>
                  <a:pt x="56806" y="56707"/>
                  <a:pt x="56458" y="56209"/>
                </a:cubicBezTo>
                <a:cubicBezTo>
                  <a:pt x="54917" y="53989"/>
                  <a:pt x="53226" y="51868"/>
                  <a:pt x="51387" y="49863"/>
                </a:cubicBezTo>
                <a:lnTo>
                  <a:pt x="56391" y="46167"/>
                </a:lnTo>
                <a:cubicBezTo>
                  <a:pt x="56806" y="45836"/>
                  <a:pt x="56938" y="45124"/>
                  <a:pt x="56574" y="44709"/>
                </a:cubicBezTo>
                <a:lnTo>
                  <a:pt x="26000" y="10159"/>
                </a:lnTo>
                <a:lnTo>
                  <a:pt x="17367" y="399"/>
                </a:lnTo>
                <a:cubicBezTo>
                  <a:pt x="17151" y="134"/>
                  <a:pt x="16845" y="1"/>
                  <a:pt x="1654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1" name="Google Shape;141;p15"/>
          <p:cNvSpPr/>
          <p:nvPr/>
        </p:nvSpPr>
        <p:spPr>
          <a:xfrm>
            <a:off x="-1089817" y="-228576"/>
            <a:ext cx="3582469" cy="1602907"/>
          </a:xfrm>
          <a:custGeom>
            <a:avLst/>
            <a:gdLst/>
            <a:ahLst/>
            <a:cxnLst/>
            <a:rect l="l" t="t" r="r" b="b"/>
            <a:pathLst>
              <a:path w="69280" h="30998" extrusionOk="0">
                <a:moveTo>
                  <a:pt x="59595" y="0"/>
                </a:moveTo>
                <a:cubicBezTo>
                  <a:pt x="53916" y="0"/>
                  <a:pt x="48230" y="635"/>
                  <a:pt x="42551" y="1117"/>
                </a:cubicBezTo>
                <a:cubicBezTo>
                  <a:pt x="33801" y="1863"/>
                  <a:pt x="25019" y="2360"/>
                  <a:pt x="16219" y="2642"/>
                </a:cubicBezTo>
                <a:cubicBezTo>
                  <a:pt x="11265" y="2791"/>
                  <a:pt x="6310" y="2874"/>
                  <a:pt x="1372" y="2874"/>
                </a:cubicBezTo>
                <a:cubicBezTo>
                  <a:pt x="1365" y="2874"/>
                  <a:pt x="1359" y="2873"/>
                  <a:pt x="1353" y="2873"/>
                </a:cubicBezTo>
                <a:cubicBezTo>
                  <a:pt x="647" y="2873"/>
                  <a:pt x="1" y="3774"/>
                  <a:pt x="477" y="4415"/>
                </a:cubicBezTo>
                <a:cubicBezTo>
                  <a:pt x="7255" y="13313"/>
                  <a:pt x="14198" y="22063"/>
                  <a:pt x="21290" y="30696"/>
                </a:cubicBezTo>
                <a:cubicBezTo>
                  <a:pt x="21466" y="30901"/>
                  <a:pt x="21745" y="30997"/>
                  <a:pt x="22020" y="30997"/>
                </a:cubicBezTo>
                <a:cubicBezTo>
                  <a:pt x="22211" y="30997"/>
                  <a:pt x="22400" y="30950"/>
                  <a:pt x="22550" y="30862"/>
                </a:cubicBezTo>
                <a:lnTo>
                  <a:pt x="61790" y="7696"/>
                </a:lnTo>
                <a:lnTo>
                  <a:pt x="64623" y="6006"/>
                </a:lnTo>
                <a:cubicBezTo>
                  <a:pt x="65270" y="5624"/>
                  <a:pt x="66214" y="5260"/>
                  <a:pt x="66628" y="4581"/>
                </a:cubicBezTo>
                <a:cubicBezTo>
                  <a:pt x="66777" y="4332"/>
                  <a:pt x="66844" y="4034"/>
                  <a:pt x="66811" y="3735"/>
                </a:cubicBezTo>
                <a:cubicBezTo>
                  <a:pt x="67391" y="3321"/>
                  <a:pt x="67971" y="2907"/>
                  <a:pt x="68551" y="2493"/>
                </a:cubicBezTo>
                <a:cubicBezTo>
                  <a:pt x="69180" y="2029"/>
                  <a:pt x="69280" y="736"/>
                  <a:pt x="68302" y="603"/>
                </a:cubicBezTo>
                <a:cubicBezTo>
                  <a:pt x="65403" y="166"/>
                  <a:pt x="62500" y="0"/>
                  <a:pt x="5959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2" name="Google Shape;142;p15"/>
          <p:cNvSpPr/>
          <p:nvPr/>
        </p:nvSpPr>
        <p:spPr>
          <a:xfrm rot="-5400000" flipH="1">
            <a:off x="8626702" y="6157523"/>
            <a:ext cx="2626581" cy="2455673"/>
          </a:xfrm>
          <a:custGeom>
            <a:avLst/>
            <a:gdLst/>
            <a:ahLst/>
            <a:cxnLst/>
            <a:rect l="l" t="t" r="r" b="b"/>
            <a:pathLst>
              <a:path w="26664" h="24929" extrusionOk="0">
                <a:moveTo>
                  <a:pt x="14316" y="1"/>
                </a:moveTo>
                <a:cubicBezTo>
                  <a:pt x="9286" y="1"/>
                  <a:pt x="4073" y="3865"/>
                  <a:pt x="2121" y="8257"/>
                </a:cubicBezTo>
                <a:cubicBezTo>
                  <a:pt x="0" y="13029"/>
                  <a:pt x="1193" y="18564"/>
                  <a:pt x="5303" y="21845"/>
                </a:cubicBezTo>
                <a:cubicBezTo>
                  <a:pt x="7965" y="23969"/>
                  <a:pt x="10917" y="24928"/>
                  <a:pt x="13705" y="24928"/>
                </a:cubicBezTo>
                <a:cubicBezTo>
                  <a:pt x="20704" y="24928"/>
                  <a:pt x="26663" y="18878"/>
                  <a:pt x="24376" y="10013"/>
                </a:cubicBezTo>
                <a:cubicBezTo>
                  <a:pt x="23316" y="5870"/>
                  <a:pt x="21493" y="1844"/>
                  <a:pt x="17118" y="435"/>
                </a:cubicBezTo>
                <a:cubicBezTo>
                  <a:pt x="16206" y="138"/>
                  <a:pt x="15264" y="1"/>
                  <a:pt x="1431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3" name="Google Shape;143;p15"/>
          <p:cNvSpPr/>
          <p:nvPr/>
        </p:nvSpPr>
        <p:spPr>
          <a:xfrm rot="5890238">
            <a:off x="10643889" y="5582839"/>
            <a:ext cx="931281" cy="1199095"/>
          </a:xfrm>
          <a:custGeom>
            <a:avLst/>
            <a:gdLst/>
            <a:ahLst/>
            <a:cxnLst/>
            <a:rect l="l" t="t" r="r" b="b"/>
            <a:pathLst>
              <a:path w="24957" h="32134" extrusionOk="0">
                <a:moveTo>
                  <a:pt x="21809" y="1"/>
                </a:moveTo>
                <a:cubicBezTo>
                  <a:pt x="21721" y="1"/>
                  <a:pt x="21632" y="12"/>
                  <a:pt x="21543" y="36"/>
                </a:cubicBezTo>
                <a:cubicBezTo>
                  <a:pt x="15263" y="1892"/>
                  <a:pt x="9778" y="5786"/>
                  <a:pt x="5950" y="11089"/>
                </a:cubicBezTo>
                <a:cubicBezTo>
                  <a:pt x="1840" y="16823"/>
                  <a:pt x="1" y="24097"/>
                  <a:pt x="763" y="31107"/>
                </a:cubicBezTo>
                <a:cubicBezTo>
                  <a:pt x="835" y="31695"/>
                  <a:pt x="1229" y="32134"/>
                  <a:pt x="1796" y="32134"/>
                </a:cubicBezTo>
                <a:cubicBezTo>
                  <a:pt x="1884" y="32134"/>
                  <a:pt x="1976" y="32123"/>
                  <a:pt x="2072" y="32101"/>
                </a:cubicBezTo>
                <a:cubicBezTo>
                  <a:pt x="4773" y="31471"/>
                  <a:pt x="7458" y="31007"/>
                  <a:pt x="10192" y="30543"/>
                </a:cubicBezTo>
                <a:cubicBezTo>
                  <a:pt x="10540" y="30494"/>
                  <a:pt x="10904" y="30394"/>
                  <a:pt x="11219" y="30212"/>
                </a:cubicBezTo>
                <a:cubicBezTo>
                  <a:pt x="11667" y="29930"/>
                  <a:pt x="11865" y="29085"/>
                  <a:pt x="11832" y="28571"/>
                </a:cubicBezTo>
                <a:cubicBezTo>
                  <a:pt x="11219" y="20452"/>
                  <a:pt x="16340" y="13011"/>
                  <a:pt x="24145" y="10691"/>
                </a:cubicBezTo>
                <a:cubicBezTo>
                  <a:pt x="24526" y="10575"/>
                  <a:pt x="24957" y="10145"/>
                  <a:pt x="24907" y="9697"/>
                </a:cubicBezTo>
                <a:cubicBezTo>
                  <a:pt x="24509" y="6648"/>
                  <a:pt x="23813" y="3649"/>
                  <a:pt x="22819" y="765"/>
                </a:cubicBezTo>
                <a:cubicBezTo>
                  <a:pt x="22680" y="307"/>
                  <a:pt x="22262" y="1"/>
                  <a:pt x="21809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4" name="Google Shape;144;p15"/>
          <p:cNvSpPr/>
          <p:nvPr/>
        </p:nvSpPr>
        <p:spPr>
          <a:xfrm>
            <a:off x="7839515" y="-530312"/>
            <a:ext cx="2089136" cy="1709275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5" name="Google Shape;145;p15"/>
          <p:cNvSpPr/>
          <p:nvPr/>
        </p:nvSpPr>
        <p:spPr>
          <a:xfrm>
            <a:off x="-111903" y="4798814"/>
            <a:ext cx="962145" cy="1306375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6" name="Google Shape;146;p15"/>
          <p:cNvSpPr/>
          <p:nvPr/>
        </p:nvSpPr>
        <p:spPr>
          <a:xfrm rot="5276756">
            <a:off x="-861174" y="4433937"/>
            <a:ext cx="1711559" cy="2108911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7" name="Google Shape;147;p15"/>
          <p:cNvSpPr/>
          <p:nvPr/>
        </p:nvSpPr>
        <p:spPr>
          <a:xfrm rot="5400000" flipH="1">
            <a:off x="8355596" y="6348772"/>
            <a:ext cx="706281" cy="958969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8" name="Google Shape;148;p15"/>
          <p:cNvSpPr/>
          <p:nvPr/>
        </p:nvSpPr>
        <p:spPr>
          <a:xfrm rot="-9594276" flipH="1">
            <a:off x="6899623" y="-1021339"/>
            <a:ext cx="1929384" cy="2377156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9" name="Google Shape;149;p15"/>
          <p:cNvSpPr/>
          <p:nvPr/>
        </p:nvSpPr>
        <p:spPr>
          <a:xfrm rot="148401" flipH="1">
            <a:off x="7885423" y="6178796"/>
            <a:ext cx="1550512" cy="2165061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5990213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Title and two columns 1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6"/>
          <p:cNvSpPr txBox="1">
            <a:spLocks noGrp="1"/>
          </p:cNvSpPr>
          <p:nvPr>
            <p:ph type="subTitle" idx="1"/>
          </p:nvPr>
        </p:nvSpPr>
        <p:spPr>
          <a:xfrm>
            <a:off x="1346000" y="2348800"/>
            <a:ext cx="2688000" cy="6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933" b="1">
                <a:solidFill>
                  <a:schemeClr val="accent6"/>
                </a:solidFill>
                <a:latin typeface="Crete Round"/>
                <a:ea typeface="Crete Round"/>
                <a:cs typeface="Crete Round"/>
                <a:sym typeface="Crete Roun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52" name="Google Shape;152;p16"/>
          <p:cNvSpPr txBox="1">
            <a:spLocks noGrp="1"/>
          </p:cNvSpPr>
          <p:nvPr>
            <p:ph type="subTitle" idx="2"/>
          </p:nvPr>
        </p:nvSpPr>
        <p:spPr>
          <a:xfrm>
            <a:off x="6861984" y="2348813"/>
            <a:ext cx="2688000" cy="6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933" b="1">
                <a:solidFill>
                  <a:schemeClr val="accent6"/>
                </a:solidFill>
                <a:latin typeface="Crete Round"/>
                <a:ea typeface="Crete Round"/>
                <a:cs typeface="Crete Round"/>
                <a:sym typeface="Crete Roun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53" name="Google Shape;153;p16"/>
          <p:cNvSpPr txBox="1">
            <a:spLocks noGrp="1"/>
          </p:cNvSpPr>
          <p:nvPr>
            <p:ph type="subTitle" idx="3"/>
          </p:nvPr>
        </p:nvSpPr>
        <p:spPr>
          <a:xfrm>
            <a:off x="1346000" y="3369867"/>
            <a:ext cx="3936000" cy="13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16"/>
          <p:cNvSpPr txBox="1">
            <a:spLocks noGrp="1"/>
          </p:cNvSpPr>
          <p:nvPr>
            <p:ph type="subTitle" idx="4"/>
          </p:nvPr>
        </p:nvSpPr>
        <p:spPr>
          <a:xfrm>
            <a:off x="6861993" y="3369867"/>
            <a:ext cx="3936000" cy="13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16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16"/>
          <p:cNvSpPr/>
          <p:nvPr/>
        </p:nvSpPr>
        <p:spPr>
          <a:xfrm rot="5400000">
            <a:off x="9563769" y="-784590"/>
            <a:ext cx="1880472" cy="1661521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7" name="Google Shape;157;p16"/>
          <p:cNvSpPr/>
          <p:nvPr/>
        </p:nvSpPr>
        <p:spPr>
          <a:xfrm rot="-4840669">
            <a:off x="2245816" y="5154479"/>
            <a:ext cx="2379413" cy="4402235"/>
          </a:xfrm>
          <a:custGeom>
            <a:avLst/>
            <a:gdLst/>
            <a:ahLst/>
            <a:cxnLst/>
            <a:rect l="l" t="t" r="r" b="b"/>
            <a:pathLst>
              <a:path w="15594" h="28851" extrusionOk="0">
                <a:moveTo>
                  <a:pt x="13821" y="0"/>
                </a:moveTo>
                <a:lnTo>
                  <a:pt x="1028" y="514"/>
                </a:lnTo>
                <a:cubicBezTo>
                  <a:pt x="465" y="531"/>
                  <a:pt x="1" y="978"/>
                  <a:pt x="1" y="1558"/>
                </a:cubicBezTo>
                <a:cubicBezTo>
                  <a:pt x="17" y="7524"/>
                  <a:pt x="183" y="13506"/>
                  <a:pt x="481" y="19471"/>
                </a:cubicBezTo>
                <a:cubicBezTo>
                  <a:pt x="299" y="19670"/>
                  <a:pt x="233" y="19919"/>
                  <a:pt x="249" y="20184"/>
                </a:cubicBezTo>
                <a:cubicBezTo>
                  <a:pt x="481" y="22719"/>
                  <a:pt x="481" y="25271"/>
                  <a:pt x="282" y="27806"/>
                </a:cubicBezTo>
                <a:cubicBezTo>
                  <a:pt x="233" y="28370"/>
                  <a:pt x="796" y="28850"/>
                  <a:pt x="1326" y="28850"/>
                </a:cubicBezTo>
                <a:cubicBezTo>
                  <a:pt x="5850" y="28801"/>
                  <a:pt x="10374" y="28337"/>
                  <a:pt x="14832" y="27475"/>
                </a:cubicBezTo>
                <a:cubicBezTo>
                  <a:pt x="15279" y="27359"/>
                  <a:pt x="15594" y="26945"/>
                  <a:pt x="15594" y="26481"/>
                </a:cubicBezTo>
                <a:cubicBezTo>
                  <a:pt x="15097" y="17996"/>
                  <a:pt x="14848" y="9512"/>
                  <a:pt x="14865" y="1044"/>
                </a:cubicBezTo>
                <a:cubicBezTo>
                  <a:pt x="14865" y="464"/>
                  <a:pt x="14401" y="0"/>
                  <a:pt x="13821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8" name="Google Shape;158;p16"/>
          <p:cNvSpPr/>
          <p:nvPr/>
        </p:nvSpPr>
        <p:spPr>
          <a:xfrm rot="-5400000">
            <a:off x="6118057" y="6041353"/>
            <a:ext cx="786067" cy="1067300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9" name="Google Shape;159;p16"/>
          <p:cNvSpPr/>
          <p:nvPr/>
        </p:nvSpPr>
        <p:spPr>
          <a:xfrm rot="-6692913">
            <a:off x="4409151" y="5413068"/>
            <a:ext cx="2411091" cy="3571569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rgbClr val="0E1C30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1417788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7"/>
          <p:cNvSpPr txBox="1">
            <a:spLocks noGrp="1"/>
          </p:cNvSpPr>
          <p:nvPr>
            <p:ph type="title"/>
          </p:nvPr>
        </p:nvSpPr>
        <p:spPr>
          <a:xfrm>
            <a:off x="1269600" y="3840700"/>
            <a:ext cx="2640000" cy="5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 b="1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162" name="Google Shape;162;p17"/>
          <p:cNvSpPr txBox="1">
            <a:spLocks noGrp="1"/>
          </p:cNvSpPr>
          <p:nvPr>
            <p:ph type="subTitle" idx="1"/>
          </p:nvPr>
        </p:nvSpPr>
        <p:spPr>
          <a:xfrm>
            <a:off x="1269600" y="4419576"/>
            <a:ext cx="2640000" cy="117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3" name="Google Shape;163;p17"/>
          <p:cNvSpPr txBox="1">
            <a:spLocks noGrp="1"/>
          </p:cNvSpPr>
          <p:nvPr>
            <p:ph type="title" idx="2"/>
          </p:nvPr>
        </p:nvSpPr>
        <p:spPr>
          <a:xfrm>
            <a:off x="4848000" y="3840684"/>
            <a:ext cx="2640000" cy="5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 b="1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164" name="Google Shape;164;p17"/>
          <p:cNvSpPr txBox="1">
            <a:spLocks noGrp="1"/>
          </p:cNvSpPr>
          <p:nvPr>
            <p:ph type="subTitle" idx="3"/>
          </p:nvPr>
        </p:nvSpPr>
        <p:spPr>
          <a:xfrm>
            <a:off x="4848000" y="4419539"/>
            <a:ext cx="2640000" cy="11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17"/>
          <p:cNvSpPr txBox="1">
            <a:spLocks noGrp="1"/>
          </p:cNvSpPr>
          <p:nvPr>
            <p:ph type="title" idx="4"/>
          </p:nvPr>
        </p:nvSpPr>
        <p:spPr>
          <a:xfrm>
            <a:off x="8426400" y="3840684"/>
            <a:ext cx="2640000" cy="5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 b="1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166" name="Google Shape;166;p17"/>
          <p:cNvSpPr txBox="1">
            <a:spLocks noGrp="1"/>
          </p:cNvSpPr>
          <p:nvPr>
            <p:ph type="subTitle" idx="5"/>
          </p:nvPr>
        </p:nvSpPr>
        <p:spPr>
          <a:xfrm>
            <a:off x="8426400" y="4419517"/>
            <a:ext cx="2640000" cy="11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7" name="Google Shape;167;p17"/>
          <p:cNvSpPr txBox="1">
            <a:spLocks noGrp="1"/>
          </p:cNvSpPr>
          <p:nvPr>
            <p:ph type="title" idx="6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 b="1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68" name="Google Shape;168;p17"/>
          <p:cNvSpPr/>
          <p:nvPr/>
        </p:nvSpPr>
        <p:spPr>
          <a:xfrm>
            <a:off x="1269600" y="-1849899"/>
            <a:ext cx="2886248" cy="2361449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9" name="Google Shape;169;p17"/>
          <p:cNvSpPr/>
          <p:nvPr/>
        </p:nvSpPr>
        <p:spPr>
          <a:xfrm rot="-5400000">
            <a:off x="629106" y="5941544"/>
            <a:ext cx="2040151" cy="1802760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0" name="Google Shape;170;p17"/>
          <p:cNvSpPr/>
          <p:nvPr/>
        </p:nvSpPr>
        <p:spPr>
          <a:xfrm rot="-5779075">
            <a:off x="7657122" y="6115979"/>
            <a:ext cx="870748" cy="1182277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1" name="Google Shape;171;p17"/>
          <p:cNvSpPr/>
          <p:nvPr/>
        </p:nvSpPr>
        <p:spPr>
          <a:xfrm>
            <a:off x="-1278223" y="-466344"/>
            <a:ext cx="3740427" cy="1673583"/>
          </a:xfrm>
          <a:custGeom>
            <a:avLst/>
            <a:gdLst/>
            <a:ahLst/>
            <a:cxnLst/>
            <a:rect l="l" t="t" r="r" b="b"/>
            <a:pathLst>
              <a:path w="69280" h="30998" extrusionOk="0">
                <a:moveTo>
                  <a:pt x="59595" y="0"/>
                </a:moveTo>
                <a:cubicBezTo>
                  <a:pt x="53916" y="0"/>
                  <a:pt x="48230" y="635"/>
                  <a:pt x="42551" y="1117"/>
                </a:cubicBezTo>
                <a:cubicBezTo>
                  <a:pt x="33801" y="1863"/>
                  <a:pt x="25019" y="2360"/>
                  <a:pt x="16219" y="2642"/>
                </a:cubicBezTo>
                <a:cubicBezTo>
                  <a:pt x="11265" y="2791"/>
                  <a:pt x="6310" y="2874"/>
                  <a:pt x="1372" y="2874"/>
                </a:cubicBezTo>
                <a:cubicBezTo>
                  <a:pt x="1365" y="2874"/>
                  <a:pt x="1359" y="2873"/>
                  <a:pt x="1353" y="2873"/>
                </a:cubicBezTo>
                <a:cubicBezTo>
                  <a:pt x="647" y="2873"/>
                  <a:pt x="1" y="3774"/>
                  <a:pt x="477" y="4415"/>
                </a:cubicBezTo>
                <a:cubicBezTo>
                  <a:pt x="7255" y="13313"/>
                  <a:pt x="14198" y="22063"/>
                  <a:pt x="21290" y="30696"/>
                </a:cubicBezTo>
                <a:cubicBezTo>
                  <a:pt x="21466" y="30901"/>
                  <a:pt x="21745" y="30997"/>
                  <a:pt x="22020" y="30997"/>
                </a:cubicBezTo>
                <a:cubicBezTo>
                  <a:pt x="22211" y="30997"/>
                  <a:pt x="22400" y="30950"/>
                  <a:pt x="22550" y="30862"/>
                </a:cubicBezTo>
                <a:lnTo>
                  <a:pt x="61790" y="7696"/>
                </a:lnTo>
                <a:lnTo>
                  <a:pt x="64623" y="6006"/>
                </a:lnTo>
                <a:cubicBezTo>
                  <a:pt x="65270" y="5624"/>
                  <a:pt x="66214" y="5260"/>
                  <a:pt x="66628" y="4581"/>
                </a:cubicBezTo>
                <a:cubicBezTo>
                  <a:pt x="66777" y="4332"/>
                  <a:pt x="66844" y="4034"/>
                  <a:pt x="66811" y="3735"/>
                </a:cubicBezTo>
                <a:cubicBezTo>
                  <a:pt x="67391" y="3321"/>
                  <a:pt x="67971" y="2907"/>
                  <a:pt x="68551" y="2493"/>
                </a:cubicBezTo>
                <a:cubicBezTo>
                  <a:pt x="69180" y="2029"/>
                  <a:pt x="69280" y="736"/>
                  <a:pt x="68302" y="603"/>
                </a:cubicBezTo>
                <a:cubicBezTo>
                  <a:pt x="65403" y="166"/>
                  <a:pt x="62500" y="0"/>
                  <a:pt x="5959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2" name="Google Shape;172;p17"/>
          <p:cNvSpPr/>
          <p:nvPr/>
        </p:nvSpPr>
        <p:spPr>
          <a:xfrm rot="2347016">
            <a:off x="11198540" y="301481"/>
            <a:ext cx="2433176" cy="1990828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3" name="Google Shape;173;p17"/>
          <p:cNvSpPr/>
          <p:nvPr/>
        </p:nvSpPr>
        <p:spPr>
          <a:xfrm rot="10019787">
            <a:off x="3311087" y="-1430094"/>
            <a:ext cx="1617997" cy="1993628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4" name="Google Shape;174;p17"/>
          <p:cNvSpPr/>
          <p:nvPr/>
        </p:nvSpPr>
        <p:spPr>
          <a:xfrm rot="-6332028">
            <a:off x="11605800" y="2067252"/>
            <a:ext cx="843061" cy="1085505"/>
          </a:xfrm>
          <a:custGeom>
            <a:avLst/>
            <a:gdLst/>
            <a:ahLst/>
            <a:cxnLst/>
            <a:rect l="l" t="t" r="r" b="b"/>
            <a:pathLst>
              <a:path w="24957" h="32134" extrusionOk="0">
                <a:moveTo>
                  <a:pt x="21809" y="1"/>
                </a:moveTo>
                <a:cubicBezTo>
                  <a:pt x="21721" y="1"/>
                  <a:pt x="21632" y="12"/>
                  <a:pt x="21543" y="36"/>
                </a:cubicBezTo>
                <a:cubicBezTo>
                  <a:pt x="15263" y="1892"/>
                  <a:pt x="9778" y="5786"/>
                  <a:pt x="5950" y="11089"/>
                </a:cubicBezTo>
                <a:cubicBezTo>
                  <a:pt x="1840" y="16823"/>
                  <a:pt x="1" y="24097"/>
                  <a:pt x="763" y="31107"/>
                </a:cubicBezTo>
                <a:cubicBezTo>
                  <a:pt x="835" y="31695"/>
                  <a:pt x="1229" y="32134"/>
                  <a:pt x="1796" y="32134"/>
                </a:cubicBezTo>
                <a:cubicBezTo>
                  <a:pt x="1884" y="32134"/>
                  <a:pt x="1976" y="32123"/>
                  <a:pt x="2072" y="32101"/>
                </a:cubicBezTo>
                <a:cubicBezTo>
                  <a:pt x="4773" y="31471"/>
                  <a:pt x="7458" y="31007"/>
                  <a:pt x="10192" y="30543"/>
                </a:cubicBezTo>
                <a:cubicBezTo>
                  <a:pt x="10540" y="30494"/>
                  <a:pt x="10904" y="30394"/>
                  <a:pt x="11219" y="30212"/>
                </a:cubicBezTo>
                <a:cubicBezTo>
                  <a:pt x="11667" y="29930"/>
                  <a:pt x="11865" y="29085"/>
                  <a:pt x="11832" y="28571"/>
                </a:cubicBezTo>
                <a:cubicBezTo>
                  <a:pt x="11219" y="20452"/>
                  <a:pt x="16340" y="13011"/>
                  <a:pt x="24145" y="10691"/>
                </a:cubicBezTo>
                <a:cubicBezTo>
                  <a:pt x="24526" y="10575"/>
                  <a:pt x="24957" y="10145"/>
                  <a:pt x="24907" y="9697"/>
                </a:cubicBezTo>
                <a:cubicBezTo>
                  <a:pt x="24509" y="6648"/>
                  <a:pt x="23813" y="3649"/>
                  <a:pt x="22819" y="765"/>
                </a:cubicBezTo>
                <a:cubicBezTo>
                  <a:pt x="22680" y="307"/>
                  <a:pt x="22262" y="1"/>
                  <a:pt x="21809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5" name="Google Shape;175;p17"/>
          <p:cNvSpPr/>
          <p:nvPr/>
        </p:nvSpPr>
        <p:spPr>
          <a:xfrm rot="-5801112">
            <a:off x="6281133" y="5533889"/>
            <a:ext cx="2509837" cy="3717844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4658627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8"/>
          <p:cNvSpPr/>
          <p:nvPr/>
        </p:nvSpPr>
        <p:spPr>
          <a:xfrm>
            <a:off x="-1278223" y="-466344"/>
            <a:ext cx="3740427" cy="1673583"/>
          </a:xfrm>
          <a:custGeom>
            <a:avLst/>
            <a:gdLst/>
            <a:ahLst/>
            <a:cxnLst/>
            <a:rect l="l" t="t" r="r" b="b"/>
            <a:pathLst>
              <a:path w="69280" h="30998" extrusionOk="0">
                <a:moveTo>
                  <a:pt x="59595" y="0"/>
                </a:moveTo>
                <a:cubicBezTo>
                  <a:pt x="53916" y="0"/>
                  <a:pt x="48230" y="635"/>
                  <a:pt x="42551" y="1117"/>
                </a:cubicBezTo>
                <a:cubicBezTo>
                  <a:pt x="33801" y="1863"/>
                  <a:pt x="25019" y="2360"/>
                  <a:pt x="16219" y="2642"/>
                </a:cubicBezTo>
                <a:cubicBezTo>
                  <a:pt x="11265" y="2791"/>
                  <a:pt x="6310" y="2874"/>
                  <a:pt x="1372" y="2874"/>
                </a:cubicBezTo>
                <a:cubicBezTo>
                  <a:pt x="1365" y="2874"/>
                  <a:pt x="1359" y="2873"/>
                  <a:pt x="1353" y="2873"/>
                </a:cubicBezTo>
                <a:cubicBezTo>
                  <a:pt x="647" y="2873"/>
                  <a:pt x="1" y="3774"/>
                  <a:pt x="477" y="4415"/>
                </a:cubicBezTo>
                <a:cubicBezTo>
                  <a:pt x="7255" y="13313"/>
                  <a:pt x="14198" y="22063"/>
                  <a:pt x="21290" y="30696"/>
                </a:cubicBezTo>
                <a:cubicBezTo>
                  <a:pt x="21466" y="30901"/>
                  <a:pt x="21745" y="30997"/>
                  <a:pt x="22020" y="30997"/>
                </a:cubicBezTo>
                <a:cubicBezTo>
                  <a:pt x="22211" y="30997"/>
                  <a:pt x="22400" y="30950"/>
                  <a:pt x="22550" y="30862"/>
                </a:cubicBezTo>
                <a:lnTo>
                  <a:pt x="61790" y="7696"/>
                </a:lnTo>
                <a:lnTo>
                  <a:pt x="64623" y="6006"/>
                </a:lnTo>
                <a:cubicBezTo>
                  <a:pt x="65270" y="5624"/>
                  <a:pt x="66214" y="5260"/>
                  <a:pt x="66628" y="4581"/>
                </a:cubicBezTo>
                <a:cubicBezTo>
                  <a:pt x="66777" y="4332"/>
                  <a:pt x="66844" y="4034"/>
                  <a:pt x="66811" y="3735"/>
                </a:cubicBezTo>
                <a:cubicBezTo>
                  <a:pt x="67391" y="3321"/>
                  <a:pt x="67971" y="2907"/>
                  <a:pt x="68551" y="2493"/>
                </a:cubicBezTo>
                <a:cubicBezTo>
                  <a:pt x="69180" y="2029"/>
                  <a:pt x="69280" y="736"/>
                  <a:pt x="68302" y="603"/>
                </a:cubicBezTo>
                <a:cubicBezTo>
                  <a:pt x="65403" y="166"/>
                  <a:pt x="62500" y="0"/>
                  <a:pt x="5959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8" name="Google Shape;178;p18"/>
          <p:cNvSpPr txBox="1">
            <a:spLocks noGrp="1"/>
          </p:cNvSpPr>
          <p:nvPr>
            <p:ph type="title"/>
          </p:nvPr>
        </p:nvSpPr>
        <p:spPr>
          <a:xfrm>
            <a:off x="1071397" y="1553400"/>
            <a:ext cx="36000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533"/>
              </a:spcBef>
              <a:spcAft>
                <a:spcPts val="0"/>
              </a:spcAft>
              <a:buSzPts val="2500"/>
              <a:buNone/>
              <a:defRPr sz="2933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179" name="Google Shape;179;p18"/>
          <p:cNvSpPr txBox="1">
            <a:spLocks noGrp="1"/>
          </p:cNvSpPr>
          <p:nvPr>
            <p:ph type="subTitle" idx="1"/>
          </p:nvPr>
        </p:nvSpPr>
        <p:spPr>
          <a:xfrm>
            <a:off x="1071397" y="2919439"/>
            <a:ext cx="3744000" cy="76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0" name="Google Shape;180;p18"/>
          <p:cNvSpPr txBox="1">
            <a:spLocks noGrp="1"/>
          </p:cNvSpPr>
          <p:nvPr>
            <p:ph type="title" idx="2"/>
          </p:nvPr>
        </p:nvSpPr>
        <p:spPr>
          <a:xfrm>
            <a:off x="7526191" y="1553400"/>
            <a:ext cx="36000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181" name="Google Shape;181;p18"/>
          <p:cNvSpPr txBox="1">
            <a:spLocks noGrp="1"/>
          </p:cNvSpPr>
          <p:nvPr>
            <p:ph type="subTitle" idx="3"/>
          </p:nvPr>
        </p:nvSpPr>
        <p:spPr>
          <a:xfrm>
            <a:off x="7366791" y="2919433"/>
            <a:ext cx="3744000" cy="76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2" name="Google Shape;182;p18"/>
          <p:cNvSpPr txBox="1">
            <a:spLocks noGrp="1"/>
          </p:cNvSpPr>
          <p:nvPr>
            <p:ph type="title" idx="4"/>
          </p:nvPr>
        </p:nvSpPr>
        <p:spPr>
          <a:xfrm>
            <a:off x="1071397" y="3994967"/>
            <a:ext cx="36000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183" name="Google Shape;183;p18"/>
          <p:cNvSpPr txBox="1">
            <a:spLocks noGrp="1"/>
          </p:cNvSpPr>
          <p:nvPr>
            <p:ph type="subTitle" idx="5"/>
          </p:nvPr>
        </p:nvSpPr>
        <p:spPr>
          <a:xfrm>
            <a:off x="1071397" y="5361133"/>
            <a:ext cx="3744000" cy="76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p18"/>
          <p:cNvSpPr txBox="1">
            <a:spLocks noGrp="1"/>
          </p:cNvSpPr>
          <p:nvPr>
            <p:ph type="title" idx="6"/>
          </p:nvPr>
        </p:nvSpPr>
        <p:spPr>
          <a:xfrm>
            <a:off x="7526191" y="3994967"/>
            <a:ext cx="36000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185" name="Google Shape;185;p18"/>
          <p:cNvSpPr txBox="1">
            <a:spLocks noGrp="1"/>
          </p:cNvSpPr>
          <p:nvPr>
            <p:ph type="subTitle" idx="7"/>
          </p:nvPr>
        </p:nvSpPr>
        <p:spPr>
          <a:xfrm>
            <a:off x="7366791" y="5361133"/>
            <a:ext cx="3744000" cy="76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18"/>
          <p:cNvSpPr txBox="1">
            <a:spLocks noGrp="1"/>
          </p:cNvSpPr>
          <p:nvPr>
            <p:ph type="title" idx="8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7" name="Google Shape;187;p18"/>
          <p:cNvSpPr txBox="1">
            <a:spLocks noGrp="1"/>
          </p:cNvSpPr>
          <p:nvPr>
            <p:ph type="subTitle" idx="9"/>
          </p:nvPr>
        </p:nvSpPr>
        <p:spPr>
          <a:xfrm>
            <a:off x="1071397" y="2315411"/>
            <a:ext cx="2851200" cy="4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>
                <a:solidFill>
                  <a:schemeClr val="accent6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18"/>
          <p:cNvSpPr txBox="1">
            <a:spLocks noGrp="1"/>
          </p:cNvSpPr>
          <p:nvPr>
            <p:ph type="subTitle" idx="13"/>
          </p:nvPr>
        </p:nvSpPr>
        <p:spPr>
          <a:xfrm>
            <a:off x="8257591" y="2316200"/>
            <a:ext cx="2853200" cy="4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>
                <a:solidFill>
                  <a:schemeClr val="accent6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9" name="Google Shape;189;p18"/>
          <p:cNvSpPr txBox="1">
            <a:spLocks noGrp="1"/>
          </p:cNvSpPr>
          <p:nvPr>
            <p:ph type="subTitle" idx="14"/>
          </p:nvPr>
        </p:nvSpPr>
        <p:spPr>
          <a:xfrm>
            <a:off x="1071397" y="4756984"/>
            <a:ext cx="2851200" cy="4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>
                <a:solidFill>
                  <a:schemeClr val="accent6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p18"/>
          <p:cNvSpPr txBox="1">
            <a:spLocks noGrp="1"/>
          </p:cNvSpPr>
          <p:nvPr>
            <p:ph type="subTitle" idx="15"/>
          </p:nvPr>
        </p:nvSpPr>
        <p:spPr>
          <a:xfrm>
            <a:off x="8259591" y="4756984"/>
            <a:ext cx="2851200" cy="4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>
                <a:solidFill>
                  <a:schemeClr val="accent6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1" name="Google Shape;191;p18"/>
          <p:cNvSpPr/>
          <p:nvPr/>
        </p:nvSpPr>
        <p:spPr>
          <a:xfrm rot="-5400000" flipH="1">
            <a:off x="2158916" y="-412261"/>
            <a:ext cx="742361" cy="1007959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2" name="Google Shape;192;p18"/>
          <p:cNvSpPr/>
          <p:nvPr/>
        </p:nvSpPr>
        <p:spPr>
          <a:xfrm rot="-10676674" flipH="1">
            <a:off x="1819491" y="-1010944"/>
            <a:ext cx="1320709" cy="1627323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3" name="Google Shape;193;p18"/>
          <p:cNvSpPr/>
          <p:nvPr/>
        </p:nvSpPr>
        <p:spPr>
          <a:xfrm rot="-5636141">
            <a:off x="4168076" y="5703800"/>
            <a:ext cx="1729337" cy="2348048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4" name="Google Shape;194;p18"/>
          <p:cNvSpPr/>
          <p:nvPr/>
        </p:nvSpPr>
        <p:spPr>
          <a:xfrm rot="-5400000">
            <a:off x="6840116" y="6149926"/>
            <a:ext cx="828907" cy="1125468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5" name="Google Shape;195;p18"/>
          <p:cNvSpPr/>
          <p:nvPr/>
        </p:nvSpPr>
        <p:spPr>
          <a:xfrm rot="-6692855">
            <a:off x="5013721" y="5500355"/>
            <a:ext cx="2542641" cy="3766436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rgbClr val="0E1C30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9632821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9"/>
          <p:cNvSpPr txBox="1">
            <a:spLocks noGrp="1"/>
          </p:cNvSpPr>
          <p:nvPr>
            <p:ph type="title"/>
          </p:nvPr>
        </p:nvSpPr>
        <p:spPr>
          <a:xfrm>
            <a:off x="926617" y="2146167"/>
            <a:ext cx="3264000" cy="7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198" name="Google Shape;198;p19"/>
          <p:cNvSpPr txBox="1">
            <a:spLocks noGrp="1"/>
          </p:cNvSpPr>
          <p:nvPr>
            <p:ph type="subTitle" idx="1"/>
          </p:nvPr>
        </p:nvSpPr>
        <p:spPr>
          <a:xfrm>
            <a:off x="926617" y="2951367"/>
            <a:ext cx="3264000" cy="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9" name="Google Shape;199;p19"/>
          <p:cNvSpPr txBox="1">
            <a:spLocks noGrp="1"/>
          </p:cNvSpPr>
          <p:nvPr>
            <p:ph type="title" idx="2"/>
          </p:nvPr>
        </p:nvSpPr>
        <p:spPr>
          <a:xfrm>
            <a:off x="926617" y="4156151"/>
            <a:ext cx="32640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200" name="Google Shape;200;p19"/>
          <p:cNvSpPr txBox="1">
            <a:spLocks noGrp="1"/>
          </p:cNvSpPr>
          <p:nvPr>
            <p:ph type="subTitle" idx="3"/>
          </p:nvPr>
        </p:nvSpPr>
        <p:spPr>
          <a:xfrm>
            <a:off x="926617" y="4961367"/>
            <a:ext cx="3264000" cy="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19"/>
          <p:cNvSpPr txBox="1">
            <a:spLocks noGrp="1"/>
          </p:cNvSpPr>
          <p:nvPr>
            <p:ph type="title" idx="4"/>
          </p:nvPr>
        </p:nvSpPr>
        <p:spPr>
          <a:xfrm>
            <a:off x="4464000" y="4156167"/>
            <a:ext cx="32640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202" name="Google Shape;202;p19"/>
          <p:cNvSpPr txBox="1">
            <a:spLocks noGrp="1"/>
          </p:cNvSpPr>
          <p:nvPr>
            <p:ph type="subTitle" idx="5"/>
          </p:nvPr>
        </p:nvSpPr>
        <p:spPr>
          <a:xfrm>
            <a:off x="4464000" y="4961367"/>
            <a:ext cx="3264000" cy="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3" name="Google Shape;203;p19"/>
          <p:cNvSpPr txBox="1">
            <a:spLocks noGrp="1"/>
          </p:cNvSpPr>
          <p:nvPr>
            <p:ph type="title" idx="6"/>
          </p:nvPr>
        </p:nvSpPr>
        <p:spPr>
          <a:xfrm>
            <a:off x="8001384" y="2146167"/>
            <a:ext cx="32640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204" name="Google Shape;204;p19"/>
          <p:cNvSpPr txBox="1">
            <a:spLocks noGrp="1"/>
          </p:cNvSpPr>
          <p:nvPr>
            <p:ph type="subTitle" idx="7"/>
          </p:nvPr>
        </p:nvSpPr>
        <p:spPr>
          <a:xfrm>
            <a:off x="8001384" y="2951351"/>
            <a:ext cx="3264000" cy="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5" name="Google Shape;205;p19"/>
          <p:cNvSpPr txBox="1">
            <a:spLocks noGrp="1"/>
          </p:cNvSpPr>
          <p:nvPr>
            <p:ph type="title" idx="8"/>
          </p:nvPr>
        </p:nvSpPr>
        <p:spPr>
          <a:xfrm>
            <a:off x="4464000" y="2146184"/>
            <a:ext cx="32640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206" name="Google Shape;206;p19"/>
          <p:cNvSpPr txBox="1">
            <a:spLocks noGrp="1"/>
          </p:cNvSpPr>
          <p:nvPr>
            <p:ph type="subTitle" idx="9"/>
          </p:nvPr>
        </p:nvSpPr>
        <p:spPr>
          <a:xfrm>
            <a:off x="4464000" y="2951384"/>
            <a:ext cx="3264000" cy="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19"/>
          <p:cNvSpPr txBox="1">
            <a:spLocks noGrp="1"/>
          </p:cNvSpPr>
          <p:nvPr>
            <p:ph type="title" idx="13"/>
          </p:nvPr>
        </p:nvSpPr>
        <p:spPr>
          <a:xfrm>
            <a:off x="8001384" y="4156167"/>
            <a:ext cx="32640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208" name="Google Shape;208;p19"/>
          <p:cNvSpPr txBox="1">
            <a:spLocks noGrp="1"/>
          </p:cNvSpPr>
          <p:nvPr>
            <p:ph type="subTitle" idx="14"/>
          </p:nvPr>
        </p:nvSpPr>
        <p:spPr>
          <a:xfrm>
            <a:off x="8001384" y="4961367"/>
            <a:ext cx="3264000" cy="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19"/>
          <p:cNvSpPr txBox="1">
            <a:spLocks noGrp="1"/>
          </p:cNvSpPr>
          <p:nvPr>
            <p:ph type="title" idx="15"/>
          </p:nvPr>
        </p:nvSpPr>
        <p:spPr>
          <a:xfrm>
            <a:off x="960033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10" name="Google Shape;210;p19"/>
          <p:cNvSpPr/>
          <p:nvPr/>
        </p:nvSpPr>
        <p:spPr>
          <a:xfrm rot="-5400000" flipH="1">
            <a:off x="-963107" y="-543894"/>
            <a:ext cx="2138085" cy="1889139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1" name="Google Shape;211;p19"/>
          <p:cNvSpPr/>
          <p:nvPr/>
        </p:nvSpPr>
        <p:spPr>
          <a:xfrm flipH="1">
            <a:off x="11548726" y="5190686"/>
            <a:ext cx="797621" cy="1082989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2" name="Google Shape;212;p19"/>
          <p:cNvSpPr/>
          <p:nvPr/>
        </p:nvSpPr>
        <p:spPr>
          <a:xfrm rot="-5276738" flipH="1">
            <a:off x="11548600" y="4803980"/>
            <a:ext cx="1418875" cy="1748277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3" name="Google Shape;213;p19"/>
          <p:cNvSpPr/>
          <p:nvPr/>
        </p:nvSpPr>
        <p:spPr>
          <a:xfrm rot="-5400000" flipH="1">
            <a:off x="1377325" y="-449632"/>
            <a:ext cx="797621" cy="1082989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4" name="Google Shape;214;p19"/>
          <p:cNvSpPr/>
          <p:nvPr/>
        </p:nvSpPr>
        <p:spPr>
          <a:xfrm rot="2699788">
            <a:off x="11653486" y="3804300"/>
            <a:ext cx="955481" cy="1228512"/>
          </a:xfrm>
          <a:custGeom>
            <a:avLst/>
            <a:gdLst/>
            <a:ahLst/>
            <a:cxnLst/>
            <a:rect l="l" t="t" r="r" b="b"/>
            <a:pathLst>
              <a:path w="24957" h="32134" extrusionOk="0">
                <a:moveTo>
                  <a:pt x="21809" y="1"/>
                </a:moveTo>
                <a:cubicBezTo>
                  <a:pt x="21721" y="1"/>
                  <a:pt x="21632" y="12"/>
                  <a:pt x="21543" y="36"/>
                </a:cubicBezTo>
                <a:cubicBezTo>
                  <a:pt x="15263" y="1892"/>
                  <a:pt x="9778" y="5786"/>
                  <a:pt x="5950" y="11089"/>
                </a:cubicBezTo>
                <a:cubicBezTo>
                  <a:pt x="1840" y="16823"/>
                  <a:pt x="1" y="24097"/>
                  <a:pt x="763" y="31107"/>
                </a:cubicBezTo>
                <a:cubicBezTo>
                  <a:pt x="835" y="31695"/>
                  <a:pt x="1229" y="32134"/>
                  <a:pt x="1796" y="32134"/>
                </a:cubicBezTo>
                <a:cubicBezTo>
                  <a:pt x="1884" y="32134"/>
                  <a:pt x="1976" y="32123"/>
                  <a:pt x="2072" y="32101"/>
                </a:cubicBezTo>
                <a:cubicBezTo>
                  <a:pt x="4773" y="31471"/>
                  <a:pt x="7458" y="31007"/>
                  <a:pt x="10192" y="30543"/>
                </a:cubicBezTo>
                <a:cubicBezTo>
                  <a:pt x="10540" y="30494"/>
                  <a:pt x="10904" y="30394"/>
                  <a:pt x="11219" y="30212"/>
                </a:cubicBezTo>
                <a:cubicBezTo>
                  <a:pt x="11667" y="29930"/>
                  <a:pt x="11865" y="29085"/>
                  <a:pt x="11832" y="28571"/>
                </a:cubicBezTo>
                <a:cubicBezTo>
                  <a:pt x="11219" y="20452"/>
                  <a:pt x="16340" y="13011"/>
                  <a:pt x="24145" y="10691"/>
                </a:cubicBezTo>
                <a:cubicBezTo>
                  <a:pt x="24526" y="10575"/>
                  <a:pt x="24957" y="10145"/>
                  <a:pt x="24907" y="9697"/>
                </a:cubicBezTo>
                <a:cubicBezTo>
                  <a:pt x="24509" y="6648"/>
                  <a:pt x="23813" y="3649"/>
                  <a:pt x="22819" y="765"/>
                </a:cubicBezTo>
                <a:cubicBezTo>
                  <a:pt x="22680" y="307"/>
                  <a:pt x="22262" y="1"/>
                  <a:pt x="2180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9315883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Numbers and text"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0"/>
          <p:cNvSpPr txBox="1">
            <a:spLocks noGrp="1"/>
          </p:cNvSpPr>
          <p:nvPr>
            <p:ph type="title" hasCustomPrompt="1"/>
          </p:nvPr>
        </p:nvSpPr>
        <p:spPr>
          <a:xfrm>
            <a:off x="1660755" y="1909033"/>
            <a:ext cx="2696800" cy="11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7333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217" name="Google Shape;217;p20"/>
          <p:cNvSpPr txBox="1">
            <a:spLocks noGrp="1"/>
          </p:cNvSpPr>
          <p:nvPr>
            <p:ph type="subTitle" idx="1"/>
          </p:nvPr>
        </p:nvSpPr>
        <p:spPr>
          <a:xfrm>
            <a:off x="7504633" y="2037575"/>
            <a:ext cx="2784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8" name="Google Shape;218;p20"/>
          <p:cNvSpPr txBox="1">
            <a:spLocks noGrp="1"/>
          </p:cNvSpPr>
          <p:nvPr>
            <p:ph type="title" idx="2" hasCustomPrompt="1"/>
          </p:nvPr>
        </p:nvSpPr>
        <p:spPr>
          <a:xfrm>
            <a:off x="1660755" y="3409117"/>
            <a:ext cx="2696800" cy="11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7333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219" name="Google Shape;219;p20"/>
          <p:cNvSpPr txBox="1">
            <a:spLocks noGrp="1"/>
          </p:cNvSpPr>
          <p:nvPr>
            <p:ph type="subTitle" idx="3"/>
          </p:nvPr>
        </p:nvSpPr>
        <p:spPr>
          <a:xfrm>
            <a:off x="7504636" y="3540449"/>
            <a:ext cx="2784000" cy="7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0" name="Google Shape;220;p20"/>
          <p:cNvSpPr txBox="1">
            <a:spLocks noGrp="1"/>
          </p:cNvSpPr>
          <p:nvPr>
            <p:ph type="title" idx="4" hasCustomPrompt="1"/>
          </p:nvPr>
        </p:nvSpPr>
        <p:spPr>
          <a:xfrm>
            <a:off x="1660755" y="4909200"/>
            <a:ext cx="2696800" cy="11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7333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221" name="Google Shape;221;p20"/>
          <p:cNvSpPr txBox="1">
            <a:spLocks noGrp="1"/>
          </p:cNvSpPr>
          <p:nvPr>
            <p:ph type="subTitle" idx="5"/>
          </p:nvPr>
        </p:nvSpPr>
        <p:spPr>
          <a:xfrm>
            <a:off x="7504636" y="5043125"/>
            <a:ext cx="2784000" cy="7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2" name="Google Shape;222;p20"/>
          <p:cNvSpPr txBox="1">
            <a:spLocks noGrp="1"/>
          </p:cNvSpPr>
          <p:nvPr>
            <p:ph type="title" idx="6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3" name="Google Shape;223;p20"/>
          <p:cNvSpPr/>
          <p:nvPr/>
        </p:nvSpPr>
        <p:spPr>
          <a:xfrm rot="3050764">
            <a:off x="-613033" y="-1035583"/>
            <a:ext cx="2123879" cy="2883595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4" name="Google Shape;224;p20"/>
          <p:cNvSpPr/>
          <p:nvPr/>
        </p:nvSpPr>
        <p:spPr>
          <a:xfrm rot="9667460" flipH="1">
            <a:off x="10520626" y="5887201"/>
            <a:ext cx="2452665" cy="2006704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5" name="Google Shape;225;p20"/>
          <p:cNvSpPr/>
          <p:nvPr/>
        </p:nvSpPr>
        <p:spPr>
          <a:xfrm rot="-217268" flipH="1">
            <a:off x="9399168" y="6038615"/>
            <a:ext cx="2096313" cy="2582989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6" name="Google Shape;226;p20"/>
          <p:cNvSpPr/>
          <p:nvPr/>
        </p:nvSpPr>
        <p:spPr>
          <a:xfrm rot="5400000">
            <a:off x="-822115" y="1279916"/>
            <a:ext cx="1548809" cy="1908377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7" name="Google Shape;227;p20"/>
          <p:cNvSpPr/>
          <p:nvPr/>
        </p:nvSpPr>
        <p:spPr>
          <a:xfrm>
            <a:off x="-124163" y="1774083"/>
            <a:ext cx="756589" cy="1027276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7230968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 Section header 1">
  <p:cSld name=" Section header 1"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1"/>
          <p:cNvSpPr txBox="1">
            <a:spLocks noGrp="1"/>
          </p:cNvSpPr>
          <p:nvPr>
            <p:ph type="title"/>
          </p:nvPr>
        </p:nvSpPr>
        <p:spPr>
          <a:xfrm>
            <a:off x="1595000" y="3317533"/>
            <a:ext cx="7200000" cy="14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9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230" name="Google Shape;230;p21"/>
          <p:cNvSpPr txBox="1">
            <a:spLocks noGrp="1"/>
          </p:cNvSpPr>
          <p:nvPr>
            <p:ph type="title" idx="2" hasCustomPrompt="1"/>
          </p:nvPr>
        </p:nvSpPr>
        <p:spPr>
          <a:xfrm>
            <a:off x="1595000" y="1351832"/>
            <a:ext cx="2400000" cy="137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0666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231" name="Google Shape;231;p21"/>
          <p:cNvSpPr txBox="1">
            <a:spLocks noGrp="1"/>
          </p:cNvSpPr>
          <p:nvPr>
            <p:ph type="subTitle" idx="1"/>
          </p:nvPr>
        </p:nvSpPr>
        <p:spPr>
          <a:xfrm>
            <a:off x="1595000" y="4875933"/>
            <a:ext cx="7200000" cy="5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2" name="Google Shape;232;p21"/>
          <p:cNvSpPr/>
          <p:nvPr/>
        </p:nvSpPr>
        <p:spPr>
          <a:xfrm rot="5400000" flipH="1">
            <a:off x="5900068" y="-1710243"/>
            <a:ext cx="3107867" cy="2905641"/>
          </a:xfrm>
          <a:custGeom>
            <a:avLst/>
            <a:gdLst/>
            <a:ahLst/>
            <a:cxnLst/>
            <a:rect l="l" t="t" r="r" b="b"/>
            <a:pathLst>
              <a:path w="26664" h="24929" extrusionOk="0">
                <a:moveTo>
                  <a:pt x="14316" y="1"/>
                </a:moveTo>
                <a:cubicBezTo>
                  <a:pt x="9286" y="1"/>
                  <a:pt x="4073" y="3865"/>
                  <a:pt x="2121" y="8257"/>
                </a:cubicBezTo>
                <a:cubicBezTo>
                  <a:pt x="0" y="13029"/>
                  <a:pt x="1193" y="18564"/>
                  <a:pt x="5303" y="21845"/>
                </a:cubicBezTo>
                <a:cubicBezTo>
                  <a:pt x="7965" y="23969"/>
                  <a:pt x="10917" y="24928"/>
                  <a:pt x="13705" y="24928"/>
                </a:cubicBezTo>
                <a:cubicBezTo>
                  <a:pt x="20704" y="24928"/>
                  <a:pt x="26663" y="18878"/>
                  <a:pt x="24376" y="10013"/>
                </a:cubicBezTo>
                <a:cubicBezTo>
                  <a:pt x="23316" y="5870"/>
                  <a:pt x="21493" y="1844"/>
                  <a:pt x="17118" y="435"/>
                </a:cubicBezTo>
                <a:cubicBezTo>
                  <a:pt x="16206" y="138"/>
                  <a:pt x="15264" y="1"/>
                  <a:pt x="1431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3" name="Google Shape;233;p21"/>
          <p:cNvSpPr/>
          <p:nvPr/>
        </p:nvSpPr>
        <p:spPr>
          <a:xfrm rot="-5400000" flipH="1">
            <a:off x="8742209" y="-319173"/>
            <a:ext cx="835747" cy="1134753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4" name="Google Shape;234;p21"/>
          <p:cNvSpPr/>
          <p:nvPr/>
        </p:nvSpPr>
        <p:spPr>
          <a:xfrm rot="-10651533" flipH="1">
            <a:off x="8242785" y="-1538361"/>
            <a:ext cx="1834604" cy="2561872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5" name="Google Shape;235;p21"/>
          <p:cNvSpPr/>
          <p:nvPr/>
        </p:nvSpPr>
        <p:spPr>
          <a:xfrm rot="-5400000">
            <a:off x="9283825" y="5132021"/>
            <a:ext cx="2660687" cy="2350892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322626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4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4"/>
          <p:cNvSpPr txBox="1">
            <a:spLocks noGrp="1"/>
          </p:cNvSpPr>
          <p:nvPr>
            <p:ph type="body" idx="1"/>
          </p:nvPr>
        </p:nvSpPr>
        <p:spPr>
          <a:xfrm>
            <a:off x="960000" y="1852800"/>
            <a:ext cx="10272000" cy="426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rete Round"/>
              <a:buAutoNum type="arabicPeriod"/>
              <a:defRPr sz="1467">
                <a:solidFill>
                  <a:srgbClr val="434343"/>
                </a:solidFill>
              </a:defRPr>
            </a:lvl1pPr>
            <a:lvl2pPr marL="1219170" lvl="1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lphaLcPeriod"/>
              <a:defRPr>
                <a:solidFill>
                  <a:srgbClr val="434343"/>
                </a:solidFill>
              </a:defRPr>
            </a:lvl2pPr>
            <a:lvl3pPr marL="1828754" lvl="2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romanLcPeriod"/>
              <a:defRPr>
                <a:solidFill>
                  <a:srgbClr val="434343"/>
                </a:solidFill>
              </a:defRPr>
            </a:lvl3pPr>
            <a:lvl4pPr marL="2438339" lvl="3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rabicPeriod"/>
              <a:defRPr>
                <a:solidFill>
                  <a:srgbClr val="434343"/>
                </a:solidFill>
              </a:defRPr>
            </a:lvl4pPr>
            <a:lvl5pPr marL="3047924" lvl="4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lphaLcPeriod"/>
              <a:defRPr>
                <a:solidFill>
                  <a:srgbClr val="434343"/>
                </a:solidFill>
              </a:defRPr>
            </a:lvl5pPr>
            <a:lvl6pPr marL="3657509" lvl="5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romanLcPeriod"/>
              <a:defRPr>
                <a:solidFill>
                  <a:srgbClr val="434343"/>
                </a:solidFill>
              </a:defRPr>
            </a:lvl6pPr>
            <a:lvl7pPr marL="4267093" lvl="6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rabicPeriod"/>
              <a:defRPr>
                <a:solidFill>
                  <a:srgbClr val="434343"/>
                </a:solidFill>
              </a:defRPr>
            </a:lvl7pPr>
            <a:lvl8pPr marL="4876678" lvl="7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lphaLcPeriod"/>
              <a:defRPr>
                <a:solidFill>
                  <a:srgbClr val="434343"/>
                </a:solidFill>
              </a:defRPr>
            </a:lvl8pPr>
            <a:lvl9pPr marL="5486263" lvl="8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romanLcPeriod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4"/>
          <p:cNvSpPr/>
          <p:nvPr/>
        </p:nvSpPr>
        <p:spPr>
          <a:xfrm rot="6201385" flipH="1">
            <a:off x="11408057" y="807360"/>
            <a:ext cx="2503561" cy="2340657"/>
          </a:xfrm>
          <a:custGeom>
            <a:avLst/>
            <a:gdLst/>
            <a:ahLst/>
            <a:cxnLst/>
            <a:rect l="l" t="t" r="r" b="b"/>
            <a:pathLst>
              <a:path w="26664" h="24929" extrusionOk="0">
                <a:moveTo>
                  <a:pt x="14316" y="1"/>
                </a:moveTo>
                <a:cubicBezTo>
                  <a:pt x="9286" y="1"/>
                  <a:pt x="4073" y="3865"/>
                  <a:pt x="2121" y="8257"/>
                </a:cubicBezTo>
                <a:cubicBezTo>
                  <a:pt x="0" y="13029"/>
                  <a:pt x="1193" y="18564"/>
                  <a:pt x="5303" y="21845"/>
                </a:cubicBezTo>
                <a:cubicBezTo>
                  <a:pt x="7965" y="23969"/>
                  <a:pt x="10917" y="24928"/>
                  <a:pt x="13705" y="24928"/>
                </a:cubicBezTo>
                <a:cubicBezTo>
                  <a:pt x="20704" y="24928"/>
                  <a:pt x="26663" y="18878"/>
                  <a:pt x="24376" y="10013"/>
                </a:cubicBezTo>
                <a:cubicBezTo>
                  <a:pt x="23316" y="5870"/>
                  <a:pt x="21493" y="1844"/>
                  <a:pt x="17118" y="435"/>
                </a:cubicBezTo>
                <a:cubicBezTo>
                  <a:pt x="16206" y="138"/>
                  <a:pt x="15264" y="1"/>
                  <a:pt x="1431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0" name="Google Shape;40;p4"/>
          <p:cNvSpPr/>
          <p:nvPr/>
        </p:nvSpPr>
        <p:spPr>
          <a:xfrm rot="-5254447" flipH="1">
            <a:off x="10154307" y="-413610"/>
            <a:ext cx="835709" cy="1134703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1" name="Google Shape;41;p4"/>
          <p:cNvSpPr/>
          <p:nvPr/>
        </p:nvSpPr>
        <p:spPr>
          <a:xfrm rot="-10505965" flipH="1">
            <a:off x="9654820" y="-1718017"/>
            <a:ext cx="1834681" cy="2561809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2" name="Google Shape;42;p4"/>
          <p:cNvSpPr/>
          <p:nvPr/>
        </p:nvSpPr>
        <p:spPr>
          <a:xfrm>
            <a:off x="11775199" y="2587360"/>
            <a:ext cx="945911" cy="915136"/>
          </a:xfrm>
          <a:custGeom>
            <a:avLst/>
            <a:gdLst/>
            <a:ahLst/>
            <a:cxnLst/>
            <a:rect l="l" t="t" r="r" b="b"/>
            <a:pathLst>
              <a:path w="11816" h="11433" extrusionOk="0">
                <a:moveTo>
                  <a:pt x="5624" y="0"/>
                </a:moveTo>
                <a:cubicBezTo>
                  <a:pt x="5116" y="0"/>
                  <a:pt x="4606" y="74"/>
                  <a:pt x="4110" y="228"/>
                </a:cubicBezTo>
                <a:cubicBezTo>
                  <a:pt x="2337" y="808"/>
                  <a:pt x="1061" y="2349"/>
                  <a:pt x="829" y="4205"/>
                </a:cubicBezTo>
                <a:cubicBezTo>
                  <a:pt x="0" y="6442"/>
                  <a:pt x="713" y="8961"/>
                  <a:pt x="2585" y="10419"/>
                </a:cubicBezTo>
                <a:cubicBezTo>
                  <a:pt x="3500" y="11109"/>
                  <a:pt x="4598" y="11433"/>
                  <a:pt x="5702" y="11433"/>
                </a:cubicBezTo>
                <a:cubicBezTo>
                  <a:pt x="7039" y="11433"/>
                  <a:pt x="8386" y="10959"/>
                  <a:pt x="9429" y="10088"/>
                </a:cubicBezTo>
                <a:cubicBezTo>
                  <a:pt x="11434" y="8414"/>
                  <a:pt x="11815" y="5481"/>
                  <a:pt x="10705" y="3161"/>
                </a:cubicBezTo>
                <a:cubicBezTo>
                  <a:pt x="9784" y="1253"/>
                  <a:pt x="7724" y="0"/>
                  <a:pt x="562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3" name="Google Shape;43;p4"/>
          <p:cNvSpPr/>
          <p:nvPr/>
        </p:nvSpPr>
        <p:spPr>
          <a:xfrm rot="-5400000">
            <a:off x="1347313" y="5648795"/>
            <a:ext cx="2164828" cy="2939451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4" name="Google Shape;44;p4"/>
          <p:cNvSpPr/>
          <p:nvPr/>
        </p:nvSpPr>
        <p:spPr>
          <a:xfrm rot="512381">
            <a:off x="417966" y="6039764"/>
            <a:ext cx="977589" cy="1217259"/>
          </a:xfrm>
          <a:custGeom>
            <a:avLst/>
            <a:gdLst/>
            <a:ahLst/>
            <a:cxnLst/>
            <a:rect l="l" t="t" r="r" b="b"/>
            <a:pathLst>
              <a:path w="24957" h="32134" extrusionOk="0">
                <a:moveTo>
                  <a:pt x="21809" y="1"/>
                </a:moveTo>
                <a:cubicBezTo>
                  <a:pt x="21721" y="1"/>
                  <a:pt x="21632" y="12"/>
                  <a:pt x="21543" y="36"/>
                </a:cubicBezTo>
                <a:cubicBezTo>
                  <a:pt x="15263" y="1892"/>
                  <a:pt x="9778" y="5786"/>
                  <a:pt x="5950" y="11089"/>
                </a:cubicBezTo>
                <a:cubicBezTo>
                  <a:pt x="1840" y="16823"/>
                  <a:pt x="1" y="24097"/>
                  <a:pt x="763" y="31107"/>
                </a:cubicBezTo>
                <a:cubicBezTo>
                  <a:pt x="835" y="31695"/>
                  <a:pt x="1229" y="32134"/>
                  <a:pt x="1796" y="32134"/>
                </a:cubicBezTo>
                <a:cubicBezTo>
                  <a:pt x="1884" y="32134"/>
                  <a:pt x="1976" y="32123"/>
                  <a:pt x="2072" y="32101"/>
                </a:cubicBezTo>
                <a:cubicBezTo>
                  <a:pt x="4773" y="31471"/>
                  <a:pt x="7458" y="31007"/>
                  <a:pt x="10192" y="30543"/>
                </a:cubicBezTo>
                <a:cubicBezTo>
                  <a:pt x="10540" y="30494"/>
                  <a:pt x="10904" y="30394"/>
                  <a:pt x="11219" y="30212"/>
                </a:cubicBezTo>
                <a:cubicBezTo>
                  <a:pt x="11667" y="29930"/>
                  <a:pt x="11865" y="29085"/>
                  <a:pt x="11832" y="28571"/>
                </a:cubicBezTo>
                <a:cubicBezTo>
                  <a:pt x="11219" y="20452"/>
                  <a:pt x="16340" y="13011"/>
                  <a:pt x="24145" y="10691"/>
                </a:cubicBezTo>
                <a:cubicBezTo>
                  <a:pt x="24526" y="10575"/>
                  <a:pt x="24957" y="10145"/>
                  <a:pt x="24907" y="9697"/>
                </a:cubicBezTo>
                <a:cubicBezTo>
                  <a:pt x="24509" y="6648"/>
                  <a:pt x="23813" y="3649"/>
                  <a:pt x="22819" y="765"/>
                </a:cubicBezTo>
                <a:cubicBezTo>
                  <a:pt x="22680" y="307"/>
                  <a:pt x="22262" y="1"/>
                  <a:pt x="2180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0444126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 Section header 2">
  <p:cSld name=" Section header 2"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2"/>
          <p:cNvSpPr txBox="1">
            <a:spLocks noGrp="1"/>
          </p:cNvSpPr>
          <p:nvPr>
            <p:ph type="title"/>
          </p:nvPr>
        </p:nvSpPr>
        <p:spPr>
          <a:xfrm>
            <a:off x="4060133" y="2132075"/>
            <a:ext cx="6240000" cy="240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9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238" name="Google Shape;238;p22"/>
          <p:cNvSpPr txBox="1">
            <a:spLocks noGrp="1"/>
          </p:cNvSpPr>
          <p:nvPr>
            <p:ph type="title" idx="2" hasCustomPrompt="1"/>
          </p:nvPr>
        </p:nvSpPr>
        <p:spPr>
          <a:xfrm>
            <a:off x="989800" y="2950808"/>
            <a:ext cx="2400000" cy="137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0666">
                <a:solidFill>
                  <a:schemeClr val="accent6"/>
                </a:solidFill>
              </a:defRPr>
            </a:lvl1pPr>
            <a:lvl2pPr lvl="1" algn="ctr" rtl="0">
              <a:spcBef>
                <a:spcPts val="1333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239" name="Google Shape;239;p22"/>
          <p:cNvSpPr txBox="1">
            <a:spLocks noGrp="1"/>
          </p:cNvSpPr>
          <p:nvPr>
            <p:ph type="subTitle" idx="1"/>
          </p:nvPr>
        </p:nvSpPr>
        <p:spPr>
          <a:xfrm>
            <a:off x="4060133" y="4674367"/>
            <a:ext cx="6240000" cy="5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733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40" name="Google Shape;240;p22"/>
          <p:cNvSpPr/>
          <p:nvPr/>
        </p:nvSpPr>
        <p:spPr>
          <a:xfrm rot="-9986465">
            <a:off x="3982274" y="350966"/>
            <a:ext cx="859772" cy="1105671"/>
          </a:xfrm>
          <a:custGeom>
            <a:avLst/>
            <a:gdLst/>
            <a:ahLst/>
            <a:cxnLst/>
            <a:rect l="l" t="t" r="r" b="b"/>
            <a:pathLst>
              <a:path w="24957" h="32134" extrusionOk="0">
                <a:moveTo>
                  <a:pt x="21809" y="1"/>
                </a:moveTo>
                <a:cubicBezTo>
                  <a:pt x="21721" y="1"/>
                  <a:pt x="21632" y="12"/>
                  <a:pt x="21543" y="36"/>
                </a:cubicBezTo>
                <a:cubicBezTo>
                  <a:pt x="15263" y="1892"/>
                  <a:pt x="9778" y="5786"/>
                  <a:pt x="5950" y="11089"/>
                </a:cubicBezTo>
                <a:cubicBezTo>
                  <a:pt x="1840" y="16823"/>
                  <a:pt x="1" y="24097"/>
                  <a:pt x="763" y="31107"/>
                </a:cubicBezTo>
                <a:cubicBezTo>
                  <a:pt x="835" y="31695"/>
                  <a:pt x="1229" y="32134"/>
                  <a:pt x="1796" y="32134"/>
                </a:cubicBezTo>
                <a:cubicBezTo>
                  <a:pt x="1884" y="32134"/>
                  <a:pt x="1976" y="32123"/>
                  <a:pt x="2072" y="32101"/>
                </a:cubicBezTo>
                <a:cubicBezTo>
                  <a:pt x="4773" y="31471"/>
                  <a:pt x="7458" y="31007"/>
                  <a:pt x="10192" y="30543"/>
                </a:cubicBezTo>
                <a:cubicBezTo>
                  <a:pt x="10540" y="30494"/>
                  <a:pt x="10904" y="30394"/>
                  <a:pt x="11219" y="30212"/>
                </a:cubicBezTo>
                <a:cubicBezTo>
                  <a:pt x="11667" y="29930"/>
                  <a:pt x="11865" y="29085"/>
                  <a:pt x="11832" y="28571"/>
                </a:cubicBezTo>
                <a:cubicBezTo>
                  <a:pt x="11219" y="20452"/>
                  <a:pt x="16340" y="13011"/>
                  <a:pt x="24145" y="10691"/>
                </a:cubicBezTo>
                <a:cubicBezTo>
                  <a:pt x="24526" y="10575"/>
                  <a:pt x="24957" y="10145"/>
                  <a:pt x="24907" y="9697"/>
                </a:cubicBezTo>
                <a:cubicBezTo>
                  <a:pt x="24509" y="6648"/>
                  <a:pt x="23813" y="3649"/>
                  <a:pt x="22819" y="765"/>
                </a:cubicBezTo>
                <a:cubicBezTo>
                  <a:pt x="22680" y="307"/>
                  <a:pt x="22262" y="1"/>
                  <a:pt x="21809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41" name="Google Shape;241;p22"/>
          <p:cNvSpPr/>
          <p:nvPr/>
        </p:nvSpPr>
        <p:spPr>
          <a:xfrm rot="-5400000" flipH="1">
            <a:off x="8839077" y="5930017"/>
            <a:ext cx="3871435" cy="3619524"/>
          </a:xfrm>
          <a:custGeom>
            <a:avLst/>
            <a:gdLst/>
            <a:ahLst/>
            <a:cxnLst/>
            <a:rect l="l" t="t" r="r" b="b"/>
            <a:pathLst>
              <a:path w="26664" h="24929" extrusionOk="0">
                <a:moveTo>
                  <a:pt x="14316" y="1"/>
                </a:moveTo>
                <a:cubicBezTo>
                  <a:pt x="9286" y="1"/>
                  <a:pt x="4073" y="3865"/>
                  <a:pt x="2121" y="8257"/>
                </a:cubicBezTo>
                <a:cubicBezTo>
                  <a:pt x="0" y="13029"/>
                  <a:pt x="1193" y="18564"/>
                  <a:pt x="5303" y="21845"/>
                </a:cubicBezTo>
                <a:cubicBezTo>
                  <a:pt x="7965" y="23969"/>
                  <a:pt x="10917" y="24928"/>
                  <a:pt x="13705" y="24928"/>
                </a:cubicBezTo>
                <a:cubicBezTo>
                  <a:pt x="20704" y="24928"/>
                  <a:pt x="26663" y="18878"/>
                  <a:pt x="24376" y="10013"/>
                </a:cubicBezTo>
                <a:cubicBezTo>
                  <a:pt x="23316" y="5870"/>
                  <a:pt x="21493" y="1844"/>
                  <a:pt x="17118" y="435"/>
                </a:cubicBezTo>
                <a:cubicBezTo>
                  <a:pt x="16206" y="138"/>
                  <a:pt x="15264" y="1"/>
                  <a:pt x="1431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42" name="Google Shape;242;p22"/>
          <p:cNvSpPr/>
          <p:nvPr/>
        </p:nvSpPr>
        <p:spPr>
          <a:xfrm>
            <a:off x="2213481" y="-757846"/>
            <a:ext cx="2089136" cy="1709275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43" name="Google Shape;243;p22"/>
          <p:cNvSpPr/>
          <p:nvPr/>
        </p:nvSpPr>
        <p:spPr>
          <a:xfrm rot="5400000" flipH="1">
            <a:off x="8608345" y="6274070"/>
            <a:ext cx="763979" cy="1037309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44" name="Google Shape;244;p22"/>
          <p:cNvSpPr/>
          <p:nvPr/>
        </p:nvSpPr>
        <p:spPr>
          <a:xfrm rot="-9594276" flipH="1">
            <a:off x="1338856" y="-1274273"/>
            <a:ext cx="1929384" cy="2377156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45" name="Google Shape;245;p22"/>
          <p:cNvSpPr/>
          <p:nvPr/>
        </p:nvSpPr>
        <p:spPr>
          <a:xfrm rot="148348" flipH="1">
            <a:off x="8151786" y="6115656"/>
            <a:ext cx="1677076" cy="2341920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1701237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 Section header 3">
  <p:cSld name=" Section header 3"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23"/>
          <p:cNvSpPr txBox="1">
            <a:spLocks noGrp="1"/>
          </p:cNvSpPr>
          <p:nvPr>
            <p:ph type="title"/>
          </p:nvPr>
        </p:nvSpPr>
        <p:spPr>
          <a:xfrm>
            <a:off x="4308033" y="2999084"/>
            <a:ext cx="6249200" cy="14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9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248" name="Google Shape;248;p23"/>
          <p:cNvSpPr txBox="1">
            <a:spLocks noGrp="1"/>
          </p:cNvSpPr>
          <p:nvPr>
            <p:ph type="title" idx="2" hasCustomPrompt="1"/>
          </p:nvPr>
        </p:nvSpPr>
        <p:spPr>
          <a:xfrm>
            <a:off x="8157075" y="973719"/>
            <a:ext cx="2400000" cy="137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10666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249" name="Google Shape;249;p23"/>
          <p:cNvSpPr txBox="1">
            <a:spLocks noGrp="1"/>
          </p:cNvSpPr>
          <p:nvPr>
            <p:ph type="subTitle" idx="1"/>
          </p:nvPr>
        </p:nvSpPr>
        <p:spPr>
          <a:xfrm>
            <a:off x="4308033" y="4557451"/>
            <a:ext cx="6249200" cy="5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0" name="Google Shape;250;p23"/>
          <p:cNvSpPr/>
          <p:nvPr/>
        </p:nvSpPr>
        <p:spPr>
          <a:xfrm rot="121126">
            <a:off x="-1158209" y="-1294134"/>
            <a:ext cx="3597383" cy="2943281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1" name="Google Shape;251;p23"/>
          <p:cNvSpPr/>
          <p:nvPr/>
        </p:nvSpPr>
        <p:spPr>
          <a:xfrm rot="10507337">
            <a:off x="941487" y="5615930"/>
            <a:ext cx="2538836" cy="2077207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2" name="Google Shape;252;p23"/>
          <p:cNvSpPr/>
          <p:nvPr/>
        </p:nvSpPr>
        <p:spPr>
          <a:xfrm rot="5400000">
            <a:off x="1826780" y="-641135"/>
            <a:ext cx="2279069" cy="2013708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3" name="Google Shape;253;p23"/>
          <p:cNvSpPr/>
          <p:nvPr/>
        </p:nvSpPr>
        <p:spPr>
          <a:xfrm rot="5400000">
            <a:off x="3698850" y="-167933"/>
            <a:ext cx="786067" cy="1067300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4" name="Google Shape;254;p23"/>
          <p:cNvSpPr/>
          <p:nvPr/>
        </p:nvSpPr>
        <p:spPr>
          <a:xfrm rot="4107087">
            <a:off x="3878884" y="-1897983"/>
            <a:ext cx="2411091" cy="3571569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rgbClr val="0E1C30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5" name="Google Shape;255;p23"/>
          <p:cNvSpPr/>
          <p:nvPr/>
        </p:nvSpPr>
        <p:spPr>
          <a:xfrm>
            <a:off x="2874685" y="6026934"/>
            <a:ext cx="1750839" cy="2157311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6" name="Google Shape;256;p23"/>
          <p:cNvSpPr/>
          <p:nvPr/>
        </p:nvSpPr>
        <p:spPr>
          <a:xfrm rot="-5400000">
            <a:off x="3398233" y="6120885"/>
            <a:ext cx="786067" cy="1067300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8165101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 only 1"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24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59" name="Google Shape;259;p24"/>
          <p:cNvSpPr/>
          <p:nvPr/>
        </p:nvSpPr>
        <p:spPr>
          <a:xfrm rot="-5400000">
            <a:off x="8154535" y="6022883"/>
            <a:ext cx="2018884" cy="1783816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0" name="Google Shape;260;p24"/>
          <p:cNvSpPr/>
          <p:nvPr/>
        </p:nvSpPr>
        <p:spPr>
          <a:xfrm rot="-5776797">
            <a:off x="7468684" y="6174360"/>
            <a:ext cx="726519" cy="986448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1" name="Google Shape;261;p24"/>
          <p:cNvSpPr/>
          <p:nvPr/>
        </p:nvSpPr>
        <p:spPr>
          <a:xfrm rot="-30068">
            <a:off x="7114311" y="6160681"/>
            <a:ext cx="1435360" cy="1768589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2" name="Google Shape;262;p24"/>
          <p:cNvSpPr/>
          <p:nvPr/>
        </p:nvSpPr>
        <p:spPr>
          <a:xfrm>
            <a:off x="858981" y="-936479"/>
            <a:ext cx="2089136" cy="1709275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3" name="Google Shape;263;p24"/>
          <p:cNvSpPr/>
          <p:nvPr/>
        </p:nvSpPr>
        <p:spPr>
          <a:xfrm rot="-9594276" flipH="1">
            <a:off x="349689" y="-1465739"/>
            <a:ext cx="1929384" cy="2377156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7029539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25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66" name="Google Shape;266;p25"/>
          <p:cNvSpPr/>
          <p:nvPr/>
        </p:nvSpPr>
        <p:spPr>
          <a:xfrm rot="-5400000" flipH="1">
            <a:off x="8802111" y="6241150"/>
            <a:ext cx="3871435" cy="3619524"/>
          </a:xfrm>
          <a:custGeom>
            <a:avLst/>
            <a:gdLst/>
            <a:ahLst/>
            <a:cxnLst/>
            <a:rect l="l" t="t" r="r" b="b"/>
            <a:pathLst>
              <a:path w="26664" h="24929" extrusionOk="0">
                <a:moveTo>
                  <a:pt x="14316" y="1"/>
                </a:moveTo>
                <a:cubicBezTo>
                  <a:pt x="9286" y="1"/>
                  <a:pt x="4073" y="3865"/>
                  <a:pt x="2121" y="8257"/>
                </a:cubicBezTo>
                <a:cubicBezTo>
                  <a:pt x="0" y="13029"/>
                  <a:pt x="1193" y="18564"/>
                  <a:pt x="5303" y="21845"/>
                </a:cubicBezTo>
                <a:cubicBezTo>
                  <a:pt x="7965" y="23969"/>
                  <a:pt x="10917" y="24928"/>
                  <a:pt x="13705" y="24928"/>
                </a:cubicBezTo>
                <a:cubicBezTo>
                  <a:pt x="20704" y="24928"/>
                  <a:pt x="26663" y="18878"/>
                  <a:pt x="24376" y="10013"/>
                </a:cubicBezTo>
                <a:cubicBezTo>
                  <a:pt x="23316" y="5870"/>
                  <a:pt x="21493" y="1844"/>
                  <a:pt x="17118" y="435"/>
                </a:cubicBezTo>
                <a:cubicBezTo>
                  <a:pt x="16206" y="138"/>
                  <a:pt x="15264" y="1"/>
                  <a:pt x="1431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7" name="Google Shape;267;p25"/>
          <p:cNvSpPr/>
          <p:nvPr/>
        </p:nvSpPr>
        <p:spPr>
          <a:xfrm rot="-4716971">
            <a:off x="-1049718" y="686"/>
            <a:ext cx="2089161" cy="1709295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8" name="Google Shape;268;p25"/>
          <p:cNvSpPr/>
          <p:nvPr/>
        </p:nvSpPr>
        <p:spPr>
          <a:xfrm rot="5400000" flipH="1">
            <a:off x="8679745" y="6341403"/>
            <a:ext cx="763979" cy="1037309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9" name="Google Shape;269;p25"/>
          <p:cNvSpPr/>
          <p:nvPr/>
        </p:nvSpPr>
        <p:spPr>
          <a:xfrm rot="7288999" flipH="1">
            <a:off x="-1234745" y="910269"/>
            <a:ext cx="1732996" cy="2135188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0" name="Google Shape;270;p25"/>
          <p:cNvSpPr/>
          <p:nvPr/>
        </p:nvSpPr>
        <p:spPr>
          <a:xfrm rot="-6299965">
            <a:off x="7207709" y="5712289"/>
            <a:ext cx="2107848" cy="3122372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rgbClr val="0E1C30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743635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Title only 3"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26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73" name="Google Shape;273;p26"/>
          <p:cNvSpPr/>
          <p:nvPr/>
        </p:nvSpPr>
        <p:spPr>
          <a:xfrm rot="5400000">
            <a:off x="-446415" y="-435658"/>
            <a:ext cx="1837593" cy="1623635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4" name="Google Shape;274;p26"/>
          <p:cNvSpPr/>
          <p:nvPr/>
        </p:nvSpPr>
        <p:spPr>
          <a:xfrm rot="5400000">
            <a:off x="1399514" y="-216735"/>
            <a:ext cx="687180" cy="933033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5" name="Google Shape;275;p26"/>
          <p:cNvSpPr/>
          <p:nvPr/>
        </p:nvSpPr>
        <p:spPr>
          <a:xfrm rot="4107173">
            <a:off x="1441288" y="-1873342"/>
            <a:ext cx="2107765" cy="3122251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rgbClr val="0E1C30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6" name="Google Shape;276;p26"/>
          <p:cNvSpPr/>
          <p:nvPr/>
        </p:nvSpPr>
        <p:spPr>
          <a:xfrm>
            <a:off x="8868968" y="6213306"/>
            <a:ext cx="2663717" cy="2031036"/>
          </a:xfrm>
          <a:custGeom>
            <a:avLst/>
            <a:gdLst/>
            <a:ahLst/>
            <a:cxnLst/>
            <a:rect l="l" t="t" r="r" b="b"/>
            <a:pathLst>
              <a:path w="56707" h="43235" extrusionOk="0">
                <a:moveTo>
                  <a:pt x="14061" y="1"/>
                </a:moveTo>
                <a:cubicBezTo>
                  <a:pt x="12530" y="1"/>
                  <a:pt x="10976" y="454"/>
                  <a:pt x="9513" y="1384"/>
                </a:cubicBezTo>
                <a:cubicBezTo>
                  <a:pt x="3182" y="5443"/>
                  <a:pt x="995" y="14524"/>
                  <a:pt x="465" y="21501"/>
                </a:cubicBezTo>
                <a:cubicBezTo>
                  <a:pt x="1" y="27582"/>
                  <a:pt x="200" y="33730"/>
                  <a:pt x="150" y="39811"/>
                </a:cubicBezTo>
                <a:cubicBezTo>
                  <a:pt x="167" y="40441"/>
                  <a:pt x="680" y="40955"/>
                  <a:pt x="1327" y="40971"/>
                </a:cubicBezTo>
                <a:cubicBezTo>
                  <a:pt x="7957" y="40686"/>
                  <a:pt x="14592" y="40543"/>
                  <a:pt x="21228" y="40543"/>
                </a:cubicBezTo>
                <a:cubicBezTo>
                  <a:pt x="31543" y="40543"/>
                  <a:pt x="41861" y="40889"/>
                  <a:pt x="52166" y="41585"/>
                </a:cubicBezTo>
                <a:cubicBezTo>
                  <a:pt x="52150" y="41651"/>
                  <a:pt x="52133" y="41717"/>
                  <a:pt x="52117" y="41783"/>
                </a:cubicBezTo>
                <a:cubicBezTo>
                  <a:pt x="51937" y="42662"/>
                  <a:pt x="52678" y="43234"/>
                  <a:pt x="53361" y="43234"/>
                </a:cubicBezTo>
                <a:cubicBezTo>
                  <a:pt x="53811" y="43234"/>
                  <a:pt x="54235" y="42986"/>
                  <a:pt x="54354" y="42413"/>
                </a:cubicBezTo>
                <a:cubicBezTo>
                  <a:pt x="55447" y="37276"/>
                  <a:pt x="56143" y="32073"/>
                  <a:pt x="56425" y="26853"/>
                </a:cubicBezTo>
                <a:cubicBezTo>
                  <a:pt x="56690" y="22097"/>
                  <a:pt x="56707" y="17093"/>
                  <a:pt x="54901" y="12602"/>
                </a:cubicBezTo>
                <a:cubicBezTo>
                  <a:pt x="53007" y="7853"/>
                  <a:pt x="48366" y="3144"/>
                  <a:pt x="42947" y="3144"/>
                </a:cubicBezTo>
                <a:cubicBezTo>
                  <a:pt x="42296" y="3144"/>
                  <a:pt x="41634" y="3212"/>
                  <a:pt x="40964" y="3356"/>
                </a:cubicBezTo>
                <a:cubicBezTo>
                  <a:pt x="34932" y="4648"/>
                  <a:pt x="32480" y="11807"/>
                  <a:pt x="31983" y="17209"/>
                </a:cubicBezTo>
                <a:lnTo>
                  <a:pt x="24791" y="17822"/>
                </a:lnTo>
                <a:cubicBezTo>
                  <a:pt x="24625" y="9686"/>
                  <a:pt x="22769" y="5013"/>
                  <a:pt x="19671" y="2245"/>
                </a:cubicBezTo>
                <a:cubicBezTo>
                  <a:pt x="18004" y="766"/>
                  <a:pt x="16051" y="1"/>
                  <a:pt x="1406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7" name="Google Shape;277;p26"/>
          <p:cNvSpPr/>
          <p:nvPr/>
        </p:nvSpPr>
        <p:spPr>
          <a:xfrm>
            <a:off x="10131246" y="6213300"/>
            <a:ext cx="1491345" cy="1837573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4654485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4">
  <p:cSld name="Title only 4"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27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80" name="Google Shape;280;p27"/>
          <p:cNvSpPr/>
          <p:nvPr/>
        </p:nvSpPr>
        <p:spPr>
          <a:xfrm rot="-10251937" flipH="1">
            <a:off x="-580403" y="5730427"/>
            <a:ext cx="2138100" cy="1889152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1" name="Google Shape;281;p27"/>
          <p:cNvSpPr/>
          <p:nvPr/>
        </p:nvSpPr>
        <p:spPr>
          <a:xfrm rot="-10251867" flipH="1">
            <a:off x="-277505" y="4471178"/>
            <a:ext cx="797599" cy="1082957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2" name="Google Shape;282;p27"/>
          <p:cNvSpPr/>
          <p:nvPr/>
        </p:nvSpPr>
        <p:spPr>
          <a:xfrm rot="5163990">
            <a:off x="11189292" y="37084"/>
            <a:ext cx="2385237" cy="1951536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3" name="Google Shape;283;p27"/>
          <p:cNvSpPr/>
          <p:nvPr/>
        </p:nvSpPr>
        <p:spPr>
          <a:xfrm rot="10443156">
            <a:off x="11497191" y="1891920"/>
            <a:ext cx="1511277" cy="1335313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4" name="Google Shape;284;p27"/>
          <p:cNvSpPr/>
          <p:nvPr/>
        </p:nvSpPr>
        <p:spPr>
          <a:xfrm rot="10443177">
            <a:off x="11863704" y="2948102"/>
            <a:ext cx="521216" cy="707693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5" name="Google Shape;285;p27"/>
          <p:cNvSpPr/>
          <p:nvPr/>
        </p:nvSpPr>
        <p:spPr>
          <a:xfrm rot="9150381">
            <a:off x="11708530" y="2739565"/>
            <a:ext cx="1598631" cy="2368065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rgbClr val="0E1C30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6011007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Title and text 1"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28"/>
          <p:cNvSpPr txBox="1">
            <a:spLocks noGrp="1"/>
          </p:cNvSpPr>
          <p:nvPr>
            <p:ph type="subTitle" idx="1"/>
          </p:nvPr>
        </p:nvSpPr>
        <p:spPr>
          <a:xfrm>
            <a:off x="1234051" y="2814633"/>
            <a:ext cx="4039200" cy="144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8" name="Google Shape;288;p28"/>
          <p:cNvSpPr txBox="1">
            <a:spLocks noGrp="1"/>
          </p:cNvSpPr>
          <p:nvPr>
            <p:ph type="title"/>
          </p:nvPr>
        </p:nvSpPr>
        <p:spPr>
          <a:xfrm>
            <a:off x="1234051" y="1690533"/>
            <a:ext cx="40392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89" name="Google Shape;289;p28"/>
          <p:cNvSpPr/>
          <p:nvPr/>
        </p:nvSpPr>
        <p:spPr>
          <a:xfrm rot="-5400000" flipH="1">
            <a:off x="-344290" y="5756417"/>
            <a:ext cx="3871435" cy="3619524"/>
          </a:xfrm>
          <a:custGeom>
            <a:avLst/>
            <a:gdLst/>
            <a:ahLst/>
            <a:cxnLst/>
            <a:rect l="l" t="t" r="r" b="b"/>
            <a:pathLst>
              <a:path w="26664" h="24929" extrusionOk="0">
                <a:moveTo>
                  <a:pt x="14316" y="1"/>
                </a:moveTo>
                <a:cubicBezTo>
                  <a:pt x="9286" y="1"/>
                  <a:pt x="4073" y="3865"/>
                  <a:pt x="2121" y="8257"/>
                </a:cubicBezTo>
                <a:cubicBezTo>
                  <a:pt x="0" y="13029"/>
                  <a:pt x="1193" y="18564"/>
                  <a:pt x="5303" y="21845"/>
                </a:cubicBezTo>
                <a:cubicBezTo>
                  <a:pt x="7965" y="23969"/>
                  <a:pt x="10917" y="24928"/>
                  <a:pt x="13705" y="24928"/>
                </a:cubicBezTo>
                <a:cubicBezTo>
                  <a:pt x="20704" y="24928"/>
                  <a:pt x="26663" y="18878"/>
                  <a:pt x="24376" y="10013"/>
                </a:cubicBezTo>
                <a:cubicBezTo>
                  <a:pt x="23316" y="5870"/>
                  <a:pt x="21493" y="1844"/>
                  <a:pt x="17118" y="435"/>
                </a:cubicBezTo>
                <a:cubicBezTo>
                  <a:pt x="16206" y="138"/>
                  <a:pt x="15264" y="1"/>
                  <a:pt x="14316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0" name="Google Shape;290;p28"/>
          <p:cNvSpPr/>
          <p:nvPr/>
        </p:nvSpPr>
        <p:spPr>
          <a:xfrm>
            <a:off x="5303964" y="-989279"/>
            <a:ext cx="2089136" cy="1709275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1" name="Google Shape;291;p28"/>
          <p:cNvSpPr/>
          <p:nvPr/>
        </p:nvSpPr>
        <p:spPr>
          <a:xfrm rot="5400000" flipH="1">
            <a:off x="3262812" y="6125717"/>
            <a:ext cx="703923" cy="955767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2" name="Google Shape;292;p28"/>
          <p:cNvSpPr/>
          <p:nvPr/>
        </p:nvSpPr>
        <p:spPr>
          <a:xfrm rot="-9594276" flipH="1">
            <a:off x="4624723" y="-1620106"/>
            <a:ext cx="1929384" cy="2377156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3" name="Google Shape;293;p28"/>
          <p:cNvSpPr/>
          <p:nvPr/>
        </p:nvSpPr>
        <p:spPr>
          <a:xfrm rot="148335" flipH="1">
            <a:off x="2842200" y="5979765"/>
            <a:ext cx="1545200" cy="2157879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5028787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1_Title and text 1"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29"/>
          <p:cNvSpPr/>
          <p:nvPr/>
        </p:nvSpPr>
        <p:spPr>
          <a:xfrm>
            <a:off x="9839862" y="3969753"/>
            <a:ext cx="4215335" cy="4492617"/>
          </a:xfrm>
          <a:custGeom>
            <a:avLst/>
            <a:gdLst/>
            <a:ahLst/>
            <a:cxnLst/>
            <a:rect l="l" t="t" r="r" b="b"/>
            <a:pathLst>
              <a:path w="28585" h="30466" extrusionOk="0">
                <a:moveTo>
                  <a:pt x="25026" y="1"/>
                </a:moveTo>
                <a:cubicBezTo>
                  <a:pt x="24926" y="1"/>
                  <a:pt x="24825" y="4"/>
                  <a:pt x="24724" y="8"/>
                </a:cubicBezTo>
                <a:cubicBezTo>
                  <a:pt x="23514" y="58"/>
                  <a:pt x="22321" y="174"/>
                  <a:pt x="21111" y="273"/>
                </a:cubicBezTo>
                <a:cubicBezTo>
                  <a:pt x="18775" y="472"/>
                  <a:pt x="16356" y="572"/>
                  <a:pt x="14052" y="1019"/>
                </a:cubicBezTo>
                <a:cubicBezTo>
                  <a:pt x="11865" y="1433"/>
                  <a:pt x="12379" y="3819"/>
                  <a:pt x="12379" y="5526"/>
                </a:cubicBezTo>
                <a:cubicBezTo>
                  <a:pt x="12395" y="7896"/>
                  <a:pt x="12412" y="10282"/>
                  <a:pt x="12428" y="12652"/>
                </a:cubicBezTo>
                <a:lnTo>
                  <a:pt x="12428" y="14690"/>
                </a:lnTo>
                <a:cubicBezTo>
                  <a:pt x="12428" y="15104"/>
                  <a:pt x="12627" y="16165"/>
                  <a:pt x="12428" y="16529"/>
                </a:cubicBezTo>
                <a:lnTo>
                  <a:pt x="12428" y="16794"/>
                </a:lnTo>
                <a:lnTo>
                  <a:pt x="12362" y="16794"/>
                </a:lnTo>
                <a:cubicBezTo>
                  <a:pt x="12323" y="16833"/>
                  <a:pt x="12202" y="16846"/>
                  <a:pt x="12048" y="16846"/>
                </a:cubicBezTo>
                <a:cubicBezTo>
                  <a:pt x="11742" y="16846"/>
                  <a:pt x="11307" y="16794"/>
                  <a:pt x="11152" y="16794"/>
                </a:cubicBezTo>
                <a:lnTo>
                  <a:pt x="9147" y="16811"/>
                </a:lnTo>
                <a:lnTo>
                  <a:pt x="1127" y="16861"/>
                </a:lnTo>
                <a:cubicBezTo>
                  <a:pt x="547" y="16877"/>
                  <a:pt x="99" y="17325"/>
                  <a:pt x="83" y="17905"/>
                </a:cubicBezTo>
                <a:cubicBezTo>
                  <a:pt x="0" y="21351"/>
                  <a:pt x="116" y="24798"/>
                  <a:pt x="431" y="28228"/>
                </a:cubicBezTo>
                <a:cubicBezTo>
                  <a:pt x="447" y="28394"/>
                  <a:pt x="497" y="28560"/>
                  <a:pt x="580" y="28709"/>
                </a:cubicBezTo>
                <a:cubicBezTo>
                  <a:pt x="580" y="28941"/>
                  <a:pt x="563" y="29189"/>
                  <a:pt x="563" y="29438"/>
                </a:cubicBezTo>
                <a:cubicBezTo>
                  <a:pt x="563" y="30001"/>
                  <a:pt x="1027" y="30465"/>
                  <a:pt x="1591" y="30465"/>
                </a:cubicBezTo>
                <a:lnTo>
                  <a:pt x="27491" y="30051"/>
                </a:lnTo>
                <a:cubicBezTo>
                  <a:pt x="28038" y="30051"/>
                  <a:pt x="28585" y="29587"/>
                  <a:pt x="28552" y="29024"/>
                </a:cubicBezTo>
                <a:lnTo>
                  <a:pt x="27624" y="14690"/>
                </a:lnTo>
                <a:lnTo>
                  <a:pt x="27176" y="7515"/>
                </a:lnTo>
                <a:cubicBezTo>
                  <a:pt x="27094" y="6355"/>
                  <a:pt x="27027" y="5195"/>
                  <a:pt x="26944" y="4035"/>
                </a:cubicBezTo>
                <a:cubicBezTo>
                  <a:pt x="26895" y="3041"/>
                  <a:pt x="27044" y="1715"/>
                  <a:pt x="26613" y="803"/>
                </a:cubicBezTo>
                <a:cubicBezTo>
                  <a:pt x="26311" y="127"/>
                  <a:pt x="25684" y="1"/>
                  <a:pt x="25026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6" name="Google Shape;296;p29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97" name="Google Shape;297;p29"/>
          <p:cNvSpPr txBox="1">
            <a:spLocks noGrp="1"/>
          </p:cNvSpPr>
          <p:nvPr>
            <p:ph type="body" idx="1"/>
          </p:nvPr>
        </p:nvSpPr>
        <p:spPr>
          <a:xfrm>
            <a:off x="960000" y="1483600"/>
            <a:ext cx="10272000" cy="312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1733"/>
            </a:lvl1pPr>
            <a:lvl2pPr marL="1219170" lvl="1" indent="-423323" rtl="0">
              <a:lnSpc>
                <a:spcPct val="115000"/>
              </a:lnSpc>
              <a:spcBef>
                <a:spcPts val="13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828754" lvl="2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2438339" lvl="3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3047924" lvl="4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3657509" lvl="5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4267093" lvl="6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4876678" lvl="7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5486263" lvl="8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298" name="Google Shape;298;p29"/>
          <p:cNvSpPr/>
          <p:nvPr/>
        </p:nvSpPr>
        <p:spPr>
          <a:xfrm rot="-5400000" flipH="1">
            <a:off x="-874481" y="-543085"/>
            <a:ext cx="2151977" cy="1901415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9" name="Google Shape;299;p29"/>
          <p:cNvSpPr/>
          <p:nvPr/>
        </p:nvSpPr>
        <p:spPr>
          <a:xfrm flipH="1">
            <a:off x="11595896" y="4589905"/>
            <a:ext cx="685057" cy="930152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0" name="Google Shape;300;p29"/>
          <p:cNvSpPr/>
          <p:nvPr/>
        </p:nvSpPr>
        <p:spPr>
          <a:xfrm rot="-5276572" flipH="1">
            <a:off x="11595727" y="4257798"/>
            <a:ext cx="1218659" cy="1501580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1" name="Google Shape;301;p29"/>
          <p:cNvSpPr/>
          <p:nvPr/>
        </p:nvSpPr>
        <p:spPr>
          <a:xfrm rot="10800000">
            <a:off x="1221666" y="-1101552"/>
            <a:ext cx="1435305" cy="1768523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3762092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Title and two columns 2"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30"/>
          <p:cNvSpPr/>
          <p:nvPr/>
        </p:nvSpPr>
        <p:spPr>
          <a:xfrm rot="5400000">
            <a:off x="8942818" y="-589758"/>
            <a:ext cx="1837593" cy="1623635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4" name="Google Shape;304;p30"/>
          <p:cNvSpPr txBox="1">
            <a:spLocks noGrp="1"/>
          </p:cNvSpPr>
          <p:nvPr>
            <p:ph type="subTitle" idx="1"/>
          </p:nvPr>
        </p:nvSpPr>
        <p:spPr>
          <a:xfrm>
            <a:off x="960000" y="2024067"/>
            <a:ext cx="4985600" cy="28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1733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05" name="Google Shape;305;p30"/>
          <p:cNvSpPr txBox="1">
            <a:spLocks noGrp="1"/>
          </p:cNvSpPr>
          <p:nvPr>
            <p:ph type="subTitle" idx="2"/>
          </p:nvPr>
        </p:nvSpPr>
        <p:spPr>
          <a:xfrm>
            <a:off x="6246433" y="2024067"/>
            <a:ext cx="4985600" cy="28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1733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06" name="Google Shape;306;p30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307" name="Google Shape;307;p30"/>
          <p:cNvSpPr/>
          <p:nvPr/>
        </p:nvSpPr>
        <p:spPr>
          <a:xfrm rot="5023203">
            <a:off x="10809910" y="-221024"/>
            <a:ext cx="726519" cy="986448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8" name="Google Shape;308;p30"/>
          <p:cNvSpPr/>
          <p:nvPr/>
        </p:nvSpPr>
        <p:spPr>
          <a:xfrm rot="10769932">
            <a:off x="10455444" y="-989485"/>
            <a:ext cx="1435360" cy="1768589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9" name="Google Shape;309;p30"/>
          <p:cNvSpPr/>
          <p:nvPr/>
        </p:nvSpPr>
        <p:spPr>
          <a:xfrm rot="-5400000">
            <a:off x="4564091" y="6054186"/>
            <a:ext cx="786067" cy="1067300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10" name="Google Shape;310;p30"/>
          <p:cNvSpPr/>
          <p:nvPr/>
        </p:nvSpPr>
        <p:spPr>
          <a:xfrm rot="-6692913">
            <a:off x="2868051" y="5323167"/>
            <a:ext cx="2411091" cy="3571569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rgbClr val="0E1C30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11" name="Google Shape;311;p30"/>
          <p:cNvSpPr/>
          <p:nvPr/>
        </p:nvSpPr>
        <p:spPr>
          <a:xfrm rot="9973307">
            <a:off x="375786" y="6013182"/>
            <a:ext cx="3597393" cy="2943289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7083875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31"/>
          <p:cNvSpPr txBox="1">
            <a:spLocks noGrp="1"/>
          </p:cNvSpPr>
          <p:nvPr>
            <p:ph type="ctrTitle"/>
          </p:nvPr>
        </p:nvSpPr>
        <p:spPr>
          <a:xfrm>
            <a:off x="960000" y="748128"/>
            <a:ext cx="5986000" cy="133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200"/>
              <a:buNone/>
              <a:defRPr sz="9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314" name="Google Shape;314;p31"/>
          <p:cNvSpPr txBox="1">
            <a:spLocks noGrp="1"/>
          </p:cNvSpPr>
          <p:nvPr>
            <p:ph type="subTitle" idx="1"/>
          </p:nvPr>
        </p:nvSpPr>
        <p:spPr>
          <a:xfrm>
            <a:off x="976033" y="2441567"/>
            <a:ext cx="5547600" cy="16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315" name="Google Shape;315;p31"/>
          <p:cNvSpPr/>
          <p:nvPr/>
        </p:nvSpPr>
        <p:spPr>
          <a:xfrm>
            <a:off x="-1202256" y="-435044"/>
            <a:ext cx="3740427" cy="1673583"/>
          </a:xfrm>
          <a:custGeom>
            <a:avLst/>
            <a:gdLst/>
            <a:ahLst/>
            <a:cxnLst/>
            <a:rect l="l" t="t" r="r" b="b"/>
            <a:pathLst>
              <a:path w="69280" h="30998" extrusionOk="0">
                <a:moveTo>
                  <a:pt x="59595" y="0"/>
                </a:moveTo>
                <a:cubicBezTo>
                  <a:pt x="53916" y="0"/>
                  <a:pt x="48230" y="635"/>
                  <a:pt x="42551" y="1117"/>
                </a:cubicBezTo>
                <a:cubicBezTo>
                  <a:pt x="33801" y="1863"/>
                  <a:pt x="25019" y="2360"/>
                  <a:pt x="16219" y="2642"/>
                </a:cubicBezTo>
                <a:cubicBezTo>
                  <a:pt x="11265" y="2791"/>
                  <a:pt x="6310" y="2874"/>
                  <a:pt x="1372" y="2874"/>
                </a:cubicBezTo>
                <a:cubicBezTo>
                  <a:pt x="1365" y="2874"/>
                  <a:pt x="1359" y="2873"/>
                  <a:pt x="1353" y="2873"/>
                </a:cubicBezTo>
                <a:cubicBezTo>
                  <a:pt x="647" y="2873"/>
                  <a:pt x="1" y="3774"/>
                  <a:pt x="477" y="4415"/>
                </a:cubicBezTo>
                <a:cubicBezTo>
                  <a:pt x="7255" y="13313"/>
                  <a:pt x="14198" y="22063"/>
                  <a:pt x="21290" y="30696"/>
                </a:cubicBezTo>
                <a:cubicBezTo>
                  <a:pt x="21466" y="30901"/>
                  <a:pt x="21745" y="30997"/>
                  <a:pt x="22020" y="30997"/>
                </a:cubicBezTo>
                <a:cubicBezTo>
                  <a:pt x="22211" y="30997"/>
                  <a:pt x="22400" y="30950"/>
                  <a:pt x="22550" y="30862"/>
                </a:cubicBezTo>
                <a:lnTo>
                  <a:pt x="61790" y="7696"/>
                </a:lnTo>
                <a:lnTo>
                  <a:pt x="64623" y="6006"/>
                </a:lnTo>
                <a:cubicBezTo>
                  <a:pt x="65270" y="5624"/>
                  <a:pt x="66214" y="5260"/>
                  <a:pt x="66628" y="4581"/>
                </a:cubicBezTo>
                <a:cubicBezTo>
                  <a:pt x="66777" y="4332"/>
                  <a:pt x="66844" y="4034"/>
                  <a:pt x="66811" y="3735"/>
                </a:cubicBezTo>
                <a:cubicBezTo>
                  <a:pt x="67391" y="3321"/>
                  <a:pt x="67971" y="2907"/>
                  <a:pt x="68551" y="2493"/>
                </a:cubicBezTo>
                <a:cubicBezTo>
                  <a:pt x="69180" y="2029"/>
                  <a:pt x="69280" y="736"/>
                  <a:pt x="68302" y="603"/>
                </a:cubicBezTo>
                <a:cubicBezTo>
                  <a:pt x="65403" y="166"/>
                  <a:pt x="62500" y="0"/>
                  <a:pt x="5959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16" name="Google Shape;316;p31"/>
          <p:cNvSpPr/>
          <p:nvPr/>
        </p:nvSpPr>
        <p:spPr>
          <a:xfrm rot="5399745">
            <a:off x="857493" y="-605787"/>
            <a:ext cx="1061033" cy="1440641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17" name="Google Shape;317;p31"/>
          <p:cNvSpPr/>
          <p:nvPr/>
        </p:nvSpPr>
        <p:spPr>
          <a:xfrm rot="-10453457">
            <a:off x="489703" y="-1714886"/>
            <a:ext cx="2096299" cy="2582972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18" name="Google Shape;318;p31"/>
          <p:cNvSpPr txBox="1"/>
          <p:nvPr/>
        </p:nvSpPr>
        <p:spPr>
          <a:xfrm>
            <a:off x="960000" y="4974267"/>
            <a:ext cx="5859600" cy="71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pt-BR" sz="1333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CRÉDITOS: este modelo de apresentação foi criado pelo </a:t>
            </a:r>
            <a:r>
              <a:rPr lang="pt-BR" sz="1333">
                <a:solidFill>
                  <a:schemeClr val="accent2"/>
                </a:solidFill>
                <a:uFill>
                  <a:noFill/>
                </a:uFill>
                <a:latin typeface="Roboto Slab SemiBold"/>
                <a:ea typeface="Roboto Slab SemiBold"/>
                <a:cs typeface="Roboto Slab SemiBold"/>
                <a:sym typeface="Roboto Slab SemiBold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pt-BR" sz="1333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, e inclui ícones da</a:t>
            </a:r>
            <a:r>
              <a:rPr lang="pt-BR" sz="1333">
                <a:solidFill>
                  <a:schemeClr val="accent2"/>
                </a:solidFill>
                <a:latin typeface="Roboto Slab SemiBold"/>
                <a:ea typeface="Roboto Slab SemiBold"/>
                <a:cs typeface="Roboto Slab SemiBold"/>
                <a:sym typeface="Roboto Slab SemiBold"/>
              </a:rPr>
              <a:t> </a:t>
            </a:r>
            <a:r>
              <a:rPr lang="pt-BR" sz="1333">
                <a:solidFill>
                  <a:schemeClr val="accent2"/>
                </a:solidFill>
                <a:uFill>
                  <a:noFill/>
                </a:uFill>
                <a:latin typeface="Roboto Slab SemiBold"/>
                <a:ea typeface="Roboto Slab SemiBold"/>
                <a:cs typeface="Roboto Slab SemiBold"/>
                <a:sym typeface="Roboto Slab SemiBold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pt-BR" sz="1333">
                <a:solidFill>
                  <a:schemeClr val="accent2"/>
                </a:solidFill>
                <a:latin typeface="Roboto Slab SemiBold"/>
                <a:ea typeface="Roboto Slab SemiBold"/>
                <a:cs typeface="Roboto Slab SemiBold"/>
                <a:sym typeface="Roboto Slab SemiBold"/>
              </a:rPr>
              <a:t> </a:t>
            </a:r>
            <a:r>
              <a:rPr lang="pt-BR" sz="1333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e infográficos e imagens da </a:t>
            </a:r>
            <a:r>
              <a:rPr lang="pt-BR" sz="1333">
                <a:solidFill>
                  <a:schemeClr val="accent2"/>
                </a:solidFill>
                <a:uFill>
                  <a:noFill/>
                </a:uFill>
                <a:latin typeface="Roboto Slab SemiBold"/>
                <a:ea typeface="Roboto Slab SemiBold"/>
                <a:cs typeface="Roboto Slab SemiBold"/>
                <a:sym typeface="Roboto Slab SemiBold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2400">
              <a:solidFill>
                <a:schemeClr val="accent2"/>
              </a:solidFill>
              <a:latin typeface="Roboto Slab SemiBold"/>
              <a:ea typeface="Roboto Slab SemiBold"/>
              <a:cs typeface="Roboto Slab SemiBold"/>
              <a:sym typeface="Roboto Slab SemiBold"/>
            </a:endParaRPr>
          </a:p>
        </p:txBody>
      </p:sp>
      <p:sp>
        <p:nvSpPr>
          <p:cNvPr id="319" name="Google Shape;319;p31"/>
          <p:cNvSpPr/>
          <p:nvPr/>
        </p:nvSpPr>
        <p:spPr>
          <a:xfrm rot="-2700000">
            <a:off x="11306282" y="4470283"/>
            <a:ext cx="1241649" cy="2464111"/>
          </a:xfrm>
          <a:custGeom>
            <a:avLst/>
            <a:gdLst/>
            <a:ahLst/>
            <a:cxnLst/>
            <a:rect l="l" t="t" r="r" b="b"/>
            <a:pathLst>
              <a:path w="18378" h="36472" extrusionOk="0">
                <a:moveTo>
                  <a:pt x="10986" y="1"/>
                </a:moveTo>
                <a:cubicBezTo>
                  <a:pt x="10754" y="1"/>
                  <a:pt x="10515" y="72"/>
                  <a:pt x="10307" y="211"/>
                </a:cubicBezTo>
                <a:cubicBezTo>
                  <a:pt x="7192" y="2282"/>
                  <a:pt x="4010" y="4271"/>
                  <a:pt x="796" y="6176"/>
                </a:cubicBezTo>
                <a:cubicBezTo>
                  <a:pt x="182" y="6541"/>
                  <a:pt x="0" y="7154"/>
                  <a:pt x="398" y="7767"/>
                </a:cubicBezTo>
                <a:cubicBezTo>
                  <a:pt x="713" y="8248"/>
                  <a:pt x="1028" y="8728"/>
                  <a:pt x="1293" y="9225"/>
                </a:cubicBezTo>
                <a:cubicBezTo>
                  <a:pt x="1309" y="9358"/>
                  <a:pt x="1342" y="9491"/>
                  <a:pt x="1409" y="9607"/>
                </a:cubicBezTo>
                <a:cubicBezTo>
                  <a:pt x="4922" y="16252"/>
                  <a:pt x="5701" y="24023"/>
                  <a:pt x="3563" y="31232"/>
                </a:cubicBezTo>
                <a:cubicBezTo>
                  <a:pt x="3381" y="31762"/>
                  <a:pt x="3629" y="32358"/>
                  <a:pt x="4143" y="32574"/>
                </a:cubicBezTo>
                <a:lnTo>
                  <a:pt x="12909" y="36402"/>
                </a:lnTo>
                <a:cubicBezTo>
                  <a:pt x="13032" y="36449"/>
                  <a:pt x="13161" y="36472"/>
                  <a:pt x="13289" y="36472"/>
                </a:cubicBezTo>
                <a:cubicBezTo>
                  <a:pt x="13612" y="36472"/>
                  <a:pt x="13929" y="36326"/>
                  <a:pt x="14119" y="36054"/>
                </a:cubicBezTo>
                <a:cubicBezTo>
                  <a:pt x="17251" y="31182"/>
                  <a:pt x="18377" y="25399"/>
                  <a:pt x="18029" y="19682"/>
                </a:cubicBezTo>
                <a:cubicBezTo>
                  <a:pt x="17797" y="16500"/>
                  <a:pt x="17217" y="13368"/>
                  <a:pt x="16289" y="10336"/>
                </a:cubicBezTo>
                <a:cubicBezTo>
                  <a:pt x="15428" y="7436"/>
                  <a:pt x="14483" y="4403"/>
                  <a:pt x="12611" y="1984"/>
                </a:cubicBezTo>
                <a:cubicBezTo>
                  <a:pt x="12561" y="1918"/>
                  <a:pt x="12495" y="1851"/>
                  <a:pt x="12412" y="1818"/>
                </a:cubicBezTo>
                <a:cubicBezTo>
                  <a:pt x="12246" y="1404"/>
                  <a:pt x="12080" y="1006"/>
                  <a:pt x="11898" y="592"/>
                </a:cubicBezTo>
                <a:cubicBezTo>
                  <a:pt x="11724" y="191"/>
                  <a:pt x="11364" y="1"/>
                  <a:pt x="1098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0" name="Google Shape;320;p31"/>
          <p:cNvSpPr/>
          <p:nvPr/>
        </p:nvSpPr>
        <p:spPr>
          <a:xfrm rot="-5636081">
            <a:off x="9525369" y="5378274"/>
            <a:ext cx="2123849" cy="2883597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1" name="Google Shape;321;p31"/>
          <p:cNvSpPr/>
          <p:nvPr/>
        </p:nvSpPr>
        <p:spPr>
          <a:xfrm rot="346474">
            <a:off x="9652904" y="-934914"/>
            <a:ext cx="2952675" cy="2415799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2" name="Google Shape;322;p31"/>
          <p:cNvSpPr/>
          <p:nvPr/>
        </p:nvSpPr>
        <p:spPr>
          <a:xfrm rot="10800000">
            <a:off x="11370691" y="283083"/>
            <a:ext cx="1178471" cy="1600096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3" name="Google Shape;323;p31"/>
          <p:cNvSpPr/>
          <p:nvPr/>
        </p:nvSpPr>
        <p:spPr>
          <a:xfrm rot="10800000">
            <a:off x="10681385" y="-2"/>
            <a:ext cx="3399751" cy="5036079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30550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5"/>
          <p:cNvSpPr/>
          <p:nvPr/>
        </p:nvSpPr>
        <p:spPr>
          <a:xfrm rot="129738">
            <a:off x="962575" y="1659927"/>
            <a:ext cx="10272036" cy="4465957"/>
          </a:xfrm>
          <a:custGeom>
            <a:avLst/>
            <a:gdLst/>
            <a:ahLst/>
            <a:cxnLst/>
            <a:rect l="l" t="t" r="r" b="b"/>
            <a:pathLst>
              <a:path w="24940" h="8540" extrusionOk="0">
                <a:moveTo>
                  <a:pt x="21687" y="0"/>
                </a:moveTo>
                <a:cubicBezTo>
                  <a:pt x="21506" y="0"/>
                  <a:pt x="21341" y="2"/>
                  <a:pt x="21211" y="5"/>
                </a:cubicBezTo>
                <a:lnTo>
                  <a:pt x="17533" y="55"/>
                </a:lnTo>
                <a:cubicBezTo>
                  <a:pt x="12793" y="138"/>
                  <a:pt x="8004" y="5"/>
                  <a:pt x="3282" y="353"/>
                </a:cubicBezTo>
                <a:cubicBezTo>
                  <a:pt x="2470" y="403"/>
                  <a:pt x="1426" y="353"/>
                  <a:pt x="779" y="933"/>
                </a:cubicBezTo>
                <a:cubicBezTo>
                  <a:pt x="0" y="1646"/>
                  <a:pt x="150" y="3021"/>
                  <a:pt x="166" y="3982"/>
                </a:cubicBezTo>
                <a:cubicBezTo>
                  <a:pt x="183" y="5722"/>
                  <a:pt x="50" y="8141"/>
                  <a:pt x="2287" y="8324"/>
                </a:cubicBezTo>
                <a:cubicBezTo>
                  <a:pt x="4238" y="8482"/>
                  <a:pt x="6211" y="8540"/>
                  <a:pt x="8188" y="8540"/>
                </a:cubicBezTo>
                <a:cubicBezTo>
                  <a:pt x="10982" y="8540"/>
                  <a:pt x="13783" y="8424"/>
                  <a:pt x="16538" y="8307"/>
                </a:cubicBezTo>
                <a:cubicBezTo>
                  <a:pt x="17897" y="8257"/>
                  <a:pt x="19256" y="8175"/>
                  <a:pt x="20615" y="8092"/>
                </a:cubicBezTo>
                <a:cubicBezTo>
                  <a:pt x="21626" y="8025"/>
                  <a:pt x="23067" y="8191"/>
                  <a:pt x="23979" y="7694"/>
                </a:cubicBezTo>
                <a:cubicBezTo>
                  <a:pt x="24923" y="7164"/>
                  <a:pt x="24774" y="5937"/>
                  <a:pt x="24807" y="5009"/>
                </a:cubicBezTo>
                <a:cubicBezTo>
                  <a:pt x="24840" y="3684"/>
                  <a:pt x="24874" y="2358"/>
                  <a:pt x="24923" y="1032"/>
                </a:cubicBezTo>
                <a:cubicBezTo>
                  <a:pt x="24940" y="88"/>
                  <a:pt x="23399" y="22"/>
                  <a:pt x="23399" y="22"/>
                </a:cubicBezTo>
                <a:cubicBezTo>
                  <a:pt x="23399" y="22"/>
                  <a:pt x="22412" y="0"/>
                  <a:pt x="2168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7" name="Google Shape;47;p5"/>
          <p:cNvSpPr txBox="1">
            <a:spLocks noGrp="1"/>
          </p:cNvSpPr>
          <p:nvPr>
            <p:ph type="subTitle" idx="1"/>
          </p:nvPr>
        </p:nvSpPr>
        <p:spPr>
          <a:xfrm>
            <a:off x="1623189" y="2092533"/>
            <a:ext cx="1344000" cy="8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6133" b="1">
                <a:solidFill>
                  <a:schemeClr val="accent4"/>
                </a:solidFill>
                <a:latin typeface="Crete Round"/>
                <a:ea typeface="Crete Round"/>
                <a:cs typeface="Crete Round"/>
                <a:sym typeface="Crete Roun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48" name="Google Shape;48;p5"/>
          <p:cNvSpPr txBox="1">
            <a:spLocks noGrp="1"/>
          </p:cNvSpPr>
          <p:nvPr>
            <p:ph type="subTitle" idx="2"/>
          </p:nvPr>
        </p:nvSpPr>
        <p:spPr>
          <a:xfrm>
            <a:off x="6444256" y="2090533"/>
            <a:ext cx="1344000" cy="8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6133" b="1">
                <a:solidFill>
                  <a:schemeClr val="accent4"/>
                </a:solidFill>
                <a:latin typeface="Crete Round"/>
                <a:ea typeface="Crete Round"/>
                <a:cs typeface="Crete Round"/>
                <a:sym typeface="Crete Roun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49" name="Google Shape;49;p5"/>
          <p:cNvSpPr txBox="1">
            <a:spLocks noGrp="1"/>
          </p:cNvSpPr>
          <p:nvPr>
            <p:ph type="subTitle" idx="3"/>
          </p:nvPr>
        </p:nvSpPr>
        <p:spPr>
          <a:xfrm>
            <a:off x="1623189" y="3079965"/>
            <a:ext cx="3936000" cy="23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5"/>
          <p:cNvSpPr txBox="1">
            <a:spLocks noGrp="1"/>
          </p:cNvSpPr>
          <p:nvPr>
            <p:ph type="subTitle" idx="4"/>
          </p:nvPr>
        </p:nvSpPr>
        <p:spPr>
          <a:xfrm>
            <a:off x="6444251" y="3078767"/>
            <a:ext cx="3936000" cy="23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5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5"/>
          <p:cNvSpPr/>
          <p:nvPr/>
        </p:nvSpPr>
        <p:spPr>
          <a:xfrm rot="-5135544">
            <a:off x="9560199" y="-1642946"/>
            <a:ext cx="3722008" cy="3966828"/>
          </a:xfrm>
          <a:custGeom>
            <a:avLst/>
            <a:gdLst/>
            <a:ahLst/>
            <a:cxnLst/>
            <a:rect l="l" t="t" r="r" b="b"/>
            <a:pathLst>
              <a:path w="28585" h="30466" extrusionOk="0">
                <a:moveTo>
                  <a:pt x="25026" y="1"/>
                </a:moveTo>
                <a:cubicBezTo>
                  <a:pt x="24926" y="1"/>
                  <a:pt x="24825" y="4"/>
                  <a:pt x="24724" y="8"/>
                </a:cubicBezTo>
                <a:cubicBezTo>
                  <a:pt x="23514" y="58"/>
                  <a:pt x="22321" y="174"/>
                  <a:pt x="21111" y="273"/>
                </a:cubicBezTo>
                <a:cubicBezTo>
                  <a:pt x="18775" y="472"/>
                  <a:pt x="16356" y="572"/>
                  <a:pt x="14052" y="1019"/>
                </a:cubicBezTo>
                <a:cubicBezTo>
                  <a:pt x="11865" y="1433"/>
                  <a:pt x="12379" y="3819"/>
                  <a:pt x="12379" y="5526"/>
                </a:cubicBezTo>
                <a:cubicBezTo>
                  <a:pt x="12395" y="7896"/>
                  <a:pt x="12412" y="10282"/>
                  <a:pt x="12428" y="12652"/>
                </a:cubicBezTo>
                <a:lnTo>
                  <a:pt x="12428" y="14690"/>
                </a:lnTo>
                <a:cubicBezTo>
                  <a:pt x="12428" y="15104"/>
                  <a:pt x="12627" y="16165"/>
                  <a:pt x="12428" y="16529"/>
                </a:cubicBezTo>
                <a:lnTo>
                  <a:pt x="12428" y="16794"/>
                </a:lnTo>
                <a:lnTo>
                  <a:pt x="12362" y="16794"/>
                </a:lnTo>
                <a:cubicBezTo>
                  <a:pt x="12323" y="16833"/>
                  <a:pt x="12202" y="16846"/>
                  <a:pt x="12048" y="16846"/>
                </a:cubicBezTo>
                <a:cubicBezTo>
                  <a:pt x="11742" y="16846"/>
                  <a:pt x="11307" y="16794"/>
                  <a:pt x="11152" y="16794"/>
                </a:cubicBezTo>
                <a:lnTo>
                  <a:pt x="9147" y="16811"/>
                </a:lnTo>
                <a:lnTo>
                  <a:pt x="1127" y="16861"/>
                </a:lnTo>
                <a:cubicBezTo>
                  <a:pt x="547" y="16877"/>
                  <a:pt x="99" y="17325"/>
                  <a:pt x="83" y="17905"/>
                </a:cubicBezTo>
                <a:cubicBezTo>
                  <a:pt x="0" y="21351"/>
                  <a:pt x="116" y="24798"/>
                  <a:pt x="431" y="28228"/>
                </a:cubicBezTo>
                <a:cubicBezTo>
                  <a:pt x="447" y="28394"/>
                  <a:pt x="497" y="28560"/>
                  <a:pt x="580" y="28709"/>
                </a:cubicBezTo>
                <a:cubicBezTo>
                  <a:pt x="580" y="28941"/>
                  <a:pt x="563" y="29189"/>
                  <a:pt x="563" y="29438"/>
                </a:cubicBezTo>
                <a:cubicBezTo>
                  <a:pt x="563" y="30001"/>
                  <a:pt x="1027" y="30465"/>
                  <a:pt x="1591" y="30465"/>
                </a:cubicBezTo>
                <a:lnTo>
                  <a:pt x="27491" y="30051"/>
                </a:lnTo>
                <a:cubicBezTo>
                  <a:pt x="28038" y="30051"/>
                  <a:pt x="28585" y="29587"/>
                  <a:pt x="28552" y="29024"/>
                </a:cubicBezTo>
                <a:lnTo>
                  <a:pt x="27624" y="14690"/>
                </a:lnTo>
                <a:lnTo>
                  <a:pt x="27176" y="7515"/>
                </a:lnTo>
                <a:cubicBezTo>
                  <a:pt x="27094" y="6355"/>
                  <a:pt x="27027" y="5195"/>
                  <a:pt x="26944" y="4035"/>
                </a:cubicBezTo>
                <a:cubicBezTo>
                  <a:pt x="26895" y="3041"/>
                  <a:pt x="27044" y="1715"/>
                  <a:pt x="26613" y="803"/>
                </a:cubicBezTo>
                <a:cubicBezTo>
                  <a:pt x="26311" y="127"/>
                  <a:pt x="25684" y="1"/>
                  <a:pt x="2502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3" name="Google Shape;53;p5"/>
          <p:cNvSpPr/>
          <p:nvPr/>
        </p:nvSpPr>
        <p:spPr>
          <a:xfrm rot="5392794">
            <a:off x="9298512" y="-397612"/>
            <a:ext cx="862553" cy="1171151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4" name="Google Shape;54;p5"/>
          <p:cNvSpPr/>
          <p:nvPr/>
        </p:nvSpPr>
        <p:spPr>
          <a:xfrm rot="10521380">
            <a:off x="8899724" y="-1304014"/>
            <a:ext cx="1704145" cy="2099777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5" name="Google Shape;55;p5"/>
          <p:cNvSpPr/>
          <p:nvPr/>
        </p:nvSpPr>
        <p:spPr>
          <a:xfrm rot="-4699260">
            <a:off x="471165" y="5162898"/>
            <a:ext cx="977675" cy="1217277"/>
          </a:xfrm>
          <a:custGeom>
            <a:avLst/>
            <a:gdLst/>
            <a:ahLst/>
            <a:cxnLst/>
            <a:rect l="l" t="t" r="r" b="b"/>
            <a:pathLst>
              <a:path w="24957" h="32134" extrusionOk="0">
                <a:moveTo>
                  <a:pt x="21809" y="1"/>
                </a:moveTo>
                <a:cubicBezTo>
                  <a:pt x="21721" y="1"/>
                  <a:pt x="21632" y="12"/>
                  <a:pt x="21543" y="36"/>
                </a:cubicBezTo>
                <a:cubicBezTo>
                  <a:pt x="15263" y="1892"/>
                  <a:pt x="9778" y="5786"/>
                  <a:pt x="5950" y="11089"/>
                </a:cubicBezTo>
                <a:cubicBezTo>
                  <a:pt x="1840" y="16823"/>
                  <a:pt x="1" y="24097"/>
                  <a:pt x="763" y="31107"/>
                </a:cubicBezTo>
                <a:cubicBezTo>
                  <a:pt x="835" y="31695"/>
                  <a:pt x="1229" y="32134"/>
                  <a:pt x="1796" y="32134"/>
                </a:cubicBezTo>
                <a:cubicBezTo>
                  <a:pt x="1884" y="32134"/>
                  <a:pt x="1976" y="32123"/>
                  <a:pt x="2072" y="32101"/>
                </a:cubicBezTo>
                <a:cubicBezTo>
                  <a:pt x="4773" y="31471"/>
                  <a:pt x="7458" y="31007"/>
                  <a:pt x="10192" y="30543"/>
                </a:cubicBezTo>
                <a:cubicBezTo>
                  <a:pt x="10540" y="30494"/>
                  <a:pt x="10904" y="30394"/>
                  <a:pt x="11219" y="30212"/>
                </a:cubicBezTo>
                <a:cubicBezTo>
                  <a:pt x="11667" y="29930"/>
                  <a:pt x="11865" y="29085"/>
                  <a:pt x="11832" y="28571"/>
                </a:cubicBezTo>
                <a:cubicBezTo>
                  <a:pt x="11219" y="20452"/>
                  <a:pt x="16340" y="13011"/>
                  <a:pt x="24145" y="10691"/>
                </a:cubicBezTo>
                <a:cubicBezTo>
                  <a:pt x="24526" y="10575"/>
                  <a:pt x="24957" y="10145"/>
                  <a:pt x="24907" y="9697"/>
                </a:cubicBezTo>
                <a:cubicBezTo>
                  <a:pt x="24509" y="6648"/>
                  <a:pt x="23813" y="3649"/>
                  <a:pt x="22819" y="765"/>
                </a:cubicBezTo>
                <a:cubicBezTo>
                  <a:pt x="22680" y="307"/>
                  <a:pt x="22262" y="1"/>
                  <a:pt x="2180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17925071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32"/>
          <p:cNvSpPr/>
          <p:nvPr/>
        </p:nvSpPr>
        <p:spPr>
          <a:xfrm rot="5400000">
            <a:off x="806093" y="-383740"/>
            <a:ext cx="2643879" cy="2336040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6" name="Google Shape;326;p32"/>
          <p:cNvSpPr/>
          <p:nvPr/>
        </p:nvSpPr>
        <p:spPr>
          <a:xfrm rot="5400000">
            <a:off x="-974772" y="4113786"/>
            <a:ext cx="4215335" cy="4492617"/>
          </a:xfrm>
          <a:custGeom>
            <a:avLst/>
            <a:gdLst/>
            <a:ahLst/>
            <a:cxnLst/>
            <a:rect l="l" t="t" r="r" b="b"/>
            <a:pathLst>
              <a:path w="28585" h="30466" extrusionOk="0">
                <a:moveTo>
                  <a:pt x="25026" y="1"/>
                </a:moveTo>
                <a:cubicBezTo>
                  <a:pt x="24926" y="1"/>
                  <a:pt x="24825" y="4"/>
                  <a:pt x="24724" y="8"/>
                </a:cubicBezTo>
                <a:cubicBezTo>
                  <a:pt x="23514" y="58"/>
                  <a:pt x="22321" y="174"/>
                  <a:pt x="21111" y="273"/>
                </a:cubicBezTo>
                <a:cubicBezTo>
                  <a:pt x="18775" y="472"/>
                  <a:pt x="16356" y="572"/>
                  <a:pt x="14052" y="1019"/>
                </a:cubicBezTo>
                <a:cubicBezTo>
                  <a:pt x="11865" y="1433"/>
                  <a:pt x="12379" y="3819"/>
                  <a:pt x="12379" y="5526"/>
                </a:cubicBezTo>
                <a:cubicBezTo>
                  <a:pt x="12395" y="7896"/>
                  <a:pt x="12412" y="10282"/>
                  <a:pt x="12428" y="12652"/>
                </a:cubicBezTo>
                <a:lnTo>
                  <a:pt x="12428" y="14690"/>
                </a:lnTo>
                <a:cubicBezTo>
                  <a:pt x="12428" y="15104"/>
                  <a:pt x="12627" y="16165"/>
                  <a:pt x="12428" y="16529"/>
                </a:cubicBezTo>
                <a:lnTo>
                  <a:pt x="12428" y="16794"/>
                </a:lnTo>
                <a:lnTo>
                  <a:pt x="12362" y="16794"/>
                </a:lnTo>
                <a:cubicBezTo>
                  <a:pt x="12323" y="16833"/>
                  <a:pt x="12202" y="16846"/>
                  <a:pt x="12048" y="16846"/>
                </a:cubicBezTo>
                <a:cubicBezTo>
                  <a:pt x="11742" y="16846"/>
                  <a:pt x="11307" y="16794"/>
                  <a:pt x="11152" y="16794"/>
                </a:cubicBezTo>
                <a:lnTo>
                  <a:pt x="9147" y="16811"/>
                </a:lnTo>
                <a:lnTo>
                  <a:pt x="1127" y="16861"/>
                </a:lnTo>
                <a:cubicBezTo>
                  <a:pt x="547" y="16877"/>
                  <a:pt x="99" y="17325"/>
                  <a:pt x="83" y="17905"/>
                </a:cubicBezTo>
                <a:cubicBezTo>
                  <a:pt x="0" y="21351"/>
                  <a:pt x="116" y="24798"/>
                  <a:pt x="431" y="28228"/>
                </a:cubicBezTo>
                <a:cubicBezTo>
                  <a:pt x="447" y="28394"/>
                  <a:pt x="497" y="28560"/>
                  <a:pt x="580" y="28709"/>
                </a:cubicBezTo>
                <a:cubicBezTo>
                  <a:pt x="580" y="28941"/>
                  <a:pt x="563" y="29189"/>
                  <a:pt x="563" y="29438"/>
                </a:cubicBezTo>
                <a:cubicBezTo>
                  <a:pt x="563" y="30001"/>
                  <a:pt x="1027" y="30465"/>
                  <a:pt x="1591" y="30465"/>
                </a:cubicBezTo>
                <a:lnTo>
                  <a:pt x="27491" y="30051"/>
                </a:lnTo>
                <a:cubicBezTo>
                  <a:pt x="28038" y="30051"/>
                  <a:pt x="28585" y="29587"/>
                  <a:pt x="28552" y="29024"/>
                </a:cubicBezTo>
                <a:lnTo>
                  <a:pt x="27624" y="14690"/>
                </a:lnTo>
                <a:lnTo>
                  <a:pt x="27176" y="7515"/>
                </a:lnTo>
                <a:cubicBezTo>
                  <a:pt x="27094" y="6355"/>
                  <a:pt x="27027" y="5195"/>
                  <a:pt x="26944" y="4035"/>
                </a:cubicBezTo>
                <a:cubicBezTo>
                  <a:pt x="26895" y="3041"/>
                  <a:pt x="27044" y="1715"/>
                  <a:pt x="26613" y="803"/>
                </a:cubicBezTo>
                <a:cubicBezTo>
                  <a:pt x="26311" y="127"/>
                  <a:pt x="25684" y="1"/>
                  <a:pt x="2502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7" name="Google Shape;327;p32"/>
          <p:cNvSpPr/>
          <p:nvPr/>
        </p:nvSpPr>
        <p:spPr>
          <a:xfrm rot="5399722">
            <a:off x="9482440" y="-712586"/>
            <a:ext cx="1944179" cy="2639753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8" name="Google Shape;328;p32"/>
          <p:cNvSpPr/>
          <p:nvPr/>
        </p:nvSpPr>
        <p:spPr>
          <a:xfrm rot="26" flipH="1">
            <a:off x="489642" y="472509"/>
            <a:ext cx="11032292" cy="5848847"/>
          </a:xfrm>
          <a:custGeom>
            <a:avLst/>
            <a:gdLst/>
            <a:ahLst/>
            <a:cxnLst/>
            <a:rect l="l" t="t" r="r" b="b"/>
            <a:pathLst>
              <a:path w="24940" h="8540" extrusionOk="0">
                <a:moveTo>
                  <a:pt x="21687" y="0"/>
                </a:moveTo>
                <a:cubicBezTo>
                  <a:pt x="21506" y="0"/>
                  <a:pt x="21341" y="2"/>
                  <a:pt x="21211" y="5"/>
                </a:cubicBezTo>
                <a:lnTo>
                  <a:pt x="17533" y="55"/>
                </a:lnTo>
                <a:cubicBezTo>
                  <a:pt x="12793" y="138"/>
                  <a:pt x="8004" y="5"/>
                  <a:pt x="3282" y="353"/>
                </a:cubicBezTo>
                <a:cubicBezTo>
                  <a:pt x="2470" y="403"/>
                  <a:pt x="1426" y="353"/>
                  <a:pt x="779" y="933"/>
                </a:cubicBezTo>
                <a:cubicBezTo>
                  <a:pt x="0" y="1646"/>
                  <a:pt x="150" y="3021"/>
                  <a:pt x="166" y="3982"/>
                </a:cubicBezTo>
                <a:cubicBezTo>
                  <a:pt x="183" y="5722"/>
                  <a:pt x="50" y="8141"/>
                  <a:pt x="2287" y="8324"/>
                </a:cubicBezTo>
                <a:cubicBezTo>
                  <a:pt x="4238" y="8482"/>
                  <a:pt x="6211" y="8540"/>
                  <a:pt x="8188" y="8540"/>
                </a:cubicBezTo>
                <a:cubicBezTo>
                  <a:pt x="10982" y="8540"/>
                  <a:pt x="13783" y="8424"/>
                  <a:pt x="16538" y="8307"/>
                </a:cubicBezTo>
                <a:cubicBezTo>
                  <a:pt x="17897" y="8257"/>
                  <a:pt x="19256" y="8175"/>
                  <a:pt x="20615" y="8092"/>
                </a:cubicBezTo>
                <a:cubicBezTo>
                  <a:pt x="21626" y="8025"/>
                  <a:pt x="23067" y="8191"/>
                  <a:pt x="23979" y="7694"/>
                </a:cubicBezTo>
                <a:cubicBezTo>
                  <a:pt x="24923" y="7164"/>
                  <a:pt x="24774" y="5937"/>
                  <a:pt x="24807" y="5009"/>
                </a:cubicBezTo>
                <a:cubicBezTo>
                  <a:pt x="24840" y="3684"/>
                  <a:pt x="24874" y="2358"/>
                  <a:pt x="24923" y="1032"/>
                </a:cubicBezTo>
                <a:cubicBezTo>
                  <a:pt x="24940" y="88"/>
                  <a:pt x="23399" y="22"/>
                  <a:pt x="23399" y="22"/>
                </a:cubicBezTo>
                <a:cubicBezTo>
                  <a:pt x="23399" y="22"/>
                  <a:pt x="22412" y="0"/>
                  <a:pt x="21687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9" name="Google Shape;329;p32"/>
          <p:cNvSpPr/>
          <p:nvPr/>
        </p:nvSpPr>
        <p:spPr>
          <a:xfrm rot="9973307">
            <a:off x="9433320" y="4802016"/>
            <a:ext cx="3597393" cy="2943289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0" name="Google Shape;330;p32"/>
          <p:cNvSpPr/>
          <p:nvPr/>
        </p:nvSpPr>
        <p:spPr>
          <a:xfrm rot="-5400000">
            <a:off x="9486964" y="5921438"/>
            <a:ext cx="911837" cy="1238068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1" name="Google Shape;331;p32"/>
          <p:cNvSpPr/>
          <p:nvPr/>
        </p:nvSpPr>
        <p:spPr>
          <a:xfrm rot="-6692850">
            <a:off x="7393066" y="5023297"/>
            <a:ext cx="2796972" cy="4143177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rgbClr val="0E1C30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2" name="Google Shape;332;p32"/>
          <p:cNvSpPr/>
          <p:nvPr/>
        </p:nvSpPr>
        <p:spPr>
          <a:xfrm rot="-9352694">
            <a:off x="1075948" y="5300731"/>
            <a:ext cx="1412904" cy="1819220"/>
          </a:xfrm>
          <a:custGeom>
            <a:avLst/>
            <a:gdLst/>
            <a:ahLst/>
            <a:cxnLst/>
            <a:rect l="l" t="t" r="r" b="b"/>
            <a:pathLst>
              <a:path w="24957" h="32134" extrusionOk="0">
                <a:moveTo>
                  <a:pt x="21809" y="1"/>
                </a:moveTo>
                <a:cubicBezTo>
                  <a:pt x="21721" y="1"/>
                  <a:pt x="21632" y="12"/>
                  <a:pt x="21543" y="36"/>
                </a:cubicBezTo>
                <a:cubicBezTo>
                  <a:pt x="15263" y="1892"/>
                  <a:pt x="9778" y="5786"/>
                  <a:pt x="5950" y="11089"/>
                </a:cubicBezTo>
                <a:cubicBezTo>
                  <a:pt x="1840" y="16823"/>
                  <a:pt x="1" y="24097"/>
                  <a:pt x="763" y="31107"/>
                </a:cubicBezTo>
                <a:cubicBezTo>
                  <a:pt x="835" y="31695"/>
                  <a:pt x="1229" y="32134"/>
                  <a:pt x="1796" y="32134"/>
                </a:cubicBezTo>
                <a:cubicBezTo>
                  <a:pt x="1884" y="32134"/>
                  <a:pt x="1976" y="32123"/>
                  <a:pt x="2072" y="32101"/>
                </a:cubicBezTo>
                <a:cubicBezTo>
                  <a:pt x="4773" y="31471"/>
                  <a:pt x="7458" y="31007"/>
                  <a:pt x="10192" y="30543"/>
                </a:cubicBezTo>
                <a:cubicBezTo>
                  <a:pt x="10540" y="30494"/>
                  <a:pt x="10904" y="30394"/>
                  <a:pt x="11219" y="30212"/>
                </a:cubicBezTo>
                <a:cubicBezTo>
                  <a:pt x="11667" y="29930"/>
                  <a:pt x="11865" y="29085"/>
                  <a:pt x="11832" y="28571"/>
                </a:cubicBezTo>
                <a:cubicBezTo>
                  <a:pt x="11219" y="20452"/>
                  <a:pt x="16340" y="13011"/>
                  <a:pt x="24145" y="10691"/>
                </a:cubicBezTo>
                <a:cubicBezTo>
                  <a:pt x="24526" y="10575"/>
                  <a:pt x="24957" y="10145"/>
                  <a:pt x="24907" y="9697"/>
                </a:cubicBezTo>
                <a:cubicBezTo>
                  <a:pt x="24509" y="6648"/>
                  <a:pt x="23813" y="3649"/>
                  <a:pt x="22819" y="765"/>
                </a:cubicBezTo>
                <a:cubicBezTo>
                  <a:pt x="22680" y="307"/>
                  <a:pt x="22262" y="1"/>
                  <a:pt x="2180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3" name="Google Shape;333;p32"/>
          <p:cNvSpPr/>
          <p:nvPr/>
        </p:nvSpPr>
        <p:spPr>
          <a:xfrm rot="5023203">
            <a:off x="3275710" y="-173824"/>
            <a:ext cx="726519" cy="986448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4" name="Google Shape;334;p32"/>
          <p:cNvSpPr/>
          <p:nvPr/>
        </p:nvSpPr>
        <p:spPr>
          <a:xfrm rot="10769932">
            <a:off x="2921244" y="-942285"/>
            <a:ext cx="1435360" cy="1768589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5" name="Google Shape;335;p32"/>
          <p:cNvSpPr/>
          <p:nvPr/>
        </p:nvSpPr>
        <p:spPr>
          <a:xfrm rot="-3804836">
            <a:off x="8533720" y="83494"/>
            <a:ext cx="912867" cy="1175385"/>
          </a:xfrm>
          <a:custGeom>
            <a:avLst/>
            <a:gdLst/>
            <a:ahLst/>
            <a:cxnLst/>
            <a:rect l="l" t="t" r="r" b="b"/>
            <a:pathLst>
              <a:path w="24957" h="32134" extrusionOk="0">
                <a:moveTo>
                  <a:pt x="21809" y="1"/>
                </a:moveTo>
                <a:cubicBezTo>
                  <a:pt x="21721" y="1"/>
                  <a:pt x="21632" y="12"/>
                  <a:pt x="21543" y="36"/>
                </a:cubicBezTo>
                <a:cubicBezTo>
                  <a:pt x="15263" y="1892"/>
                  <a:pt x="9778" y="5786"/>
                  <a:pt x="5950" y="11089"/>
                </a:cubicBezTo>
                <a:cubicBezTo>
                  <a:pt x="1840" y="16823"/>
                  <a:pt x="1" y="24097"/>
                  <a:pt x="763" y="31107"/>
                </a:cubicBezTo>
                <a:cubicBezTo>
                  <a:pt x="835" y="31695"/>
                  <a:pt x="1229" y="32134"/>
                  <a:pt x="1796" y="32134"/>
                </a:cubicBezTo>
                <a:cubicBezTo>
                  <a:pt x="1884" y="32134"/>
                  <a:pt x="1976" y="32123"/>
                  <a:pt x="2072" y="32101"/>
                </a:cubicBezTo>
                <a:cubicBezTo>
                  <a:pt x="4773" y="31471"/>
                  <a:pt x="7458" y="31007"/>
                  <a:pt x="10192" y="30543"/>
                </a:cubicBezTo>
                <a:cubicBezTo>
                  <a:pt x="10540" y="30494"/>
                  <a:pt x="10904" y="30394"/>
                  <a:pt x="11219" y="30212"/>
                </a:cubicBezTo>
                <a:cubicBezTo>
                  <a:pt x="11667" y="29930"/>
                  <a:pt x="11865" y="29085"/>
                  <a:pt x="11832" y="28571"/>
                </a:cubicBezTo>
                <a:cubicBezTo>
                  <a:pt x="11219" y="20452"/>
                  <a:pt x="16340" y="13011"/>
                  <a:pt x="24145" y="10691"/>
                </a:cubicBezTo>
                <a:cubicBezTo>
                  <a:pt x="24526" y="10575"/>
                  <a:pt x="24957" y="10145"/>
                  <a:pt x="24907" y="9697"/>
                </a:cubicBezTo>
                <a:cubicBezTo>
                  <a:pt x="24509" y="6648"/>
                  <a:pt x="23813" y="3649"/>
                  <a:pt x="22819" y="765"/>
                </a:cubicBezTo>
                <a:cubicBezTo>
                  <a:pt x="22680" y="307"/>
                  <a:pt x="22262" y="1"/>
                  <a:pt x="2180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7233384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33"/>
          <p:cNvSpPr/>
          <p:nvPr/>
        </p:nvSpPr>
        <p:spPr>
          <a:xfrm rot="346516">
            <a:off x="9483624" y="-1172404"/>
            <a:ext cx="3858352" cy="3156799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8" name="Google Shape;338;p33"/>
          <p:cNvSpPr/>
          <p:nvPr/>
        </p:nvSpPr>
        <p:spPr>
          <a:xfrm rot="-5633934">
            <a:off x="39366" y="-652065"/>
            <a:ext cx="2242540" cy="3062849"/>
          </a:xfrm>
          <a:custGeom>
            <a:avLst/>
            <a:gdLst/>
            <a:ahLst/>
            <a:cxnLst/>
            <a:rect l="l" t="t" r="r" b="b"/>
            <a:pathLst>
              <a:path w="27376" h="37390" extrusionOk="0">
                <a:moveTo>
                  <a:pt x="1478" y="0"/>
                </a:moveTo>
                <a:cubicBezTo>
                  <a:pt x="941" y="0"/>
                  <a:pt x="478" y="404"/>
                  <a:pt x="414" y="946"/>
                </a:cubicBezTo>
                <a:cubicBezTo>
                  <a:pt x="133" y="6431"/>
                  <a:pt x="0" y="11916"/>
                  <a:pt x="33" y="17401"/>
                </a:cubicBezTo>
                <a:cubicBezTo>
                  <a:pt x="33" y="17932"/>
                  <a:pt x="365" y="18495"/>
                  <a:pt x="961" y="18512"/>
                </a:cubicBezTo>
                <a:lnTo>
                  <a:pt x="12080" y="18976"/>
                </a:lnTo>
                <a:cubicBezTo>
                  <a:pt x="12362" y="24693"/>
                  <a:pt x="12478" y="30426"/>
                  <a:pt x="12445" y="36143"/>
                </a:cubicBezTo>
                <a:cubicBezTo>
                  <a:pt x="12445" y="36834"/>
                  <a:pt x="12906" y="37257"/>
                  <a:pt x="13561" y="37257"/>
                </a:cubicBezTo>
                <a:cubicBezTo>
                  <a:pt x="13597" y="37257"/>
                  <a:pt x="13634" y="37256"/>
                  <a:pt x="13671" y="37253"/>
                </a:cubicBezTo>
                <a:cubicBezTo>
                  <a:pt x="15338" y="37130"/>
                  <a:pt x="17005" y="37067"/>
                  <a:pt x="18671" y="37067"/>
                </a:cubicBezTo>
                <a:cubicBezTo>
                  <a:pt x="20816" y="37067"/>
                  <a:pt x="22961" y="37171"/>
                  <a:pt x="25105" y="37386"/>
                </a:cubicBezTo>
                <a:cubicBezTo>
                  <a:pt x="25135" y="37388"/>
                  <a:pt x="25164" y="37390"/>
                  <a:pt x="25194" y="37390"/>
                </a:cubicBezTo>
                <a:cubicBezTo>
                  <a:pt x="25720" y="37390"/>
                  <a:pt x="26169" y="36975"/>
                  <a:pt x="26232" y="36441"/>
                </a:cubicBezTo>
                <a:cubicBezTo>
                  <a:pt x="27011" y="25770"/>
                  <a:pt x="27375" y="15081"/>
                  <a:pt x="27326" y="4360"/>
                </a:cubicBezTo>
                <a:cubicBezTo>
                  <a:pt x="27342" y="4095"/>
                  <a:pt x="27243" y="3846"/>
                  <a:pt x="27077" y="3664"/>
                </a:cubicBezTo>
                <a:cubicBezTo>
                  <a:pt x="27094" y="3316"/>
                  <a:pt x="27127" y="2985"/>
                  <a:pt x="27143" y="2637"/>
                </a:cubicBezTo>
                <a:cubicBezTo>
                  <a:pt x="27193" y="2073"/>
                  <a:pt x="26762" y="1576"/>
                  <a:pt x="26199" y="1526"/>
                </a:cubicBezTo>
                <a:lnTo>
                  <a:pt x="1541" y="2"/>
                </a:lnTo>
                <a:cubicBezTo>
                  <a:pt x="1520" y="1"/>
                  <a:pt x="1499" y="0"/>
                  <a:pt x="147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9" name="Google Shape;339;p33"/>
          <p:cNvSpPr/>
          <p:nvPr/>
        </p:nvSpPr>
        <p:spPr>
          <a:xfrm rot="129738">
            <a:off x="493357" y="490465"/>
            <a:ext cx="11032249" cy="5877087"/>
          </a:xfrm>
          <a:custGeom>
            <a:avLst/>
            <a:gdLst/>
            <a:ahLst/>
            <a:cxnLst/>
            <a:rect l="l" t="t" r="r" b="b"/>
            <a:pathLst>
              <a:path w="24940" h="8540" extrusionOk="0">
                <a:moveTo>
                  <a:pt x="21687" y="0"/>
                </a:moveTo>
                <a:cubicBezTo>
                  <a:pt x="21506" y="0"/>
                  <a:pt x="21341" y="2"/>
                  <a:pt x="21211" y="5"/>
                </a:cubicBezTo>
                <a:lnTo>
                  <a:pt x="17533" y="55"/>
                </a:lnTo>
                <a:cubicBezTo>
                  <a:pt x="12793" y="138"/>
                  <a:pt x="8004" y="5"/>
                  <a:pt x="3282" y="353"/>
                </a:cubicBezTo>
                <a:cubicBezTo>
                  <a:pt x="2470" y="403"/>
                  <a:pt x="1426" y="353"/>
                  <a:pt x="779" y="933"/>
                </a:cubicBezTo>
                <a:cubicBezTo>
                  <a:pt x="0" y="1646"/>
                  <a:pt x="150" y="3021"/>
                  <a:pt x="166" y="3982"/>
                </a:cubicBezTo>
                <a:cubicBezTo>
                  <a:pt x="183" y="5722"/>
                  <a:pt x="50" y="8141"/>
                  <a:pt x="2287" y="8324"/>
                </a:cubicBezTo>
                <a:cubicBezTo>
                  <a:pt x="4238" y="8482"/>
                  <a:pt x="6211" y="8540"/>
                  <a:pt x="8188" y="8540"/>
                </a:cubicBezTo>
                <a:cubicBezTo>
                  <a:pt x="10982" y="8540"/>
                  <a:pt x="13783" y="8424"/>
                  <a:pt x="16538" y="8307"/>
                </a:cubicBezTo>
                <a:cubicBezTo>
                  <a:pt x="17897" y="8257"/>
                  <a:pt x="19256" y="8175"/>
                  <a:pt x="20615" y="8092"/>
                </a:cubicBezTo>
                <a:cubicBezTo>
                  <a:pt x="21626" y="8025"/>
                  <a:pt x="23067" y="8191"/>
                  <a:pt x="23979" y="7694"/>
                </a:cubicBezTo>
                <a:cubicBezTo>
                  <a:pt x="24923" y="7164"/>
                  <a:pt x="24774" y="5937"/>
                  <a:pt x="24807" y="5009"/>
                </a:cubicBezTo>
                <a:cubicBezTo>
                  <a:pt x="24840" y="3684"/>
                  <a:pt x="24874" y="2358"/>
                  <a:pt x="24923" y="1032"/>
                </a:cubicBezTo>
                <a:cubicBezTo>
                  <a:pt x="24940" y="88"/>
                  <a:pt x="23399" y="22"/>
                  <a:pt x="23399" y="22"/>
                </a:cubicBezTo>
                <a:cubicBezTo>
                  <a:pt x="23399" y="22"/>
                  <a:pt x="22412" y="0"/>
                  <a:pt x="21687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0" name="Google Shape;340;p33"/>
          <p:cNvSpPr/>
          <p:nvPr/>
        </p:nvSpPr>
        <p:spPr>
          <a:xfrm rot="5400000">
            <a:off x="8892625" y="-394051"/>
            <a:ext cx="1178471" cy="1600096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1" name="Google Shape;341;p33"/>
          <p:cNvSpPr/>
          <p:nvPr/>
        </p:nvSpPr>
        <p:spPr>
          <a:xfrm rot="10800000">
            <a:off x="994151" y="-458866"/>
            <a:ext cx="519800" cy="961700"/>
          </a:xfrm>
          <a:custGeom>
            <a:avLst/>
            <a:gdLst/>
            <a:ahLst/>
            <a:cxnLst/>
            <a:rect l="l" t="t" r="r" b="b"/>
            <a:pathLst>
              <a:path w="15594" h="28851" extrusionOk="0">
                <a:moveTo>
                  <a:pt x="13821" y="0"/>
                </a:moveTo>
                <a:lnTo>
                  <a:pt x="1028" y="514"/>
                </a:lnTo>
                <a:cubicBezTo>
                  <a:pt x="465" y="531"/>
                  <a:pt x="1" y="978"/>
                  <a:pt x="1" y="1558"/>
                </a:cubicBezTo>
                <a:cubicBezTo>
                  <a:pt x="17" y="7524"/>
                  <a:pt x="183" y="13506"/>
                  <a:pt x="481" y="19471"/>
                </a:cubicBezTo>
                <a:cubicBezTo>
                  <a:pt x="299" y="19670"/>
                  <a:pt x="233" y="19919"/>
                  <a:pt x="249" y="20184"/>
                </a:cubicBezTo>
                <a:cubicBezTo>
                  <a:pt x="481" y="22719"/>
                  <a:pt x="481" y="25271"/>
                  <a:pt x="282" y="27806"/>
                </a:cubicBezTo>
                <a:cubicBezTo>
                  <a:pt x="233" y="28370"/>
                  <a:pt x="796" y="28850"/>
                  <a:pt x="1326" y="28850"/>
                </a:cubicBezTo>
                <a:cubicBezTo>
                  <a:pt x="5850" y="28801"/>
                  <a:pt x="10374" y="28337"/>
                  <a:pt x="14832" y="27475"/>
                </a:cubicBezTo>
                <a:cubicBezTo>
                  <a:pt x="15279" y="27359"/>
                  <a:pt x="15594" y="26945"/>
                  <a:pt x="15594" y="26481"/>
                </a:cubicBezTo>
                <a:cubicBezTo>
                  <a:pt x="15097" y="17996"/>
                  <a:pt x="14848" y="9512"/>
                  <a:pt x="14865" y="1044"/>
                </a:cubicBezTo>
                <a:cubicBezTo>
                  <a:pt x="14865" y="464"/>
                  <a:pt x="14401" y="0"/>
                  <a:pt x="1382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2" name="Google Shape;342;p33"/>
          <p:cNvSpPr/>
          <p:nvPr/>
        </p:nvSpPr>
        <p:spPr>
          <a:xfrm rot="10800000">
            <a:off x="815167" y="-458866"/>
            <a:ext cx="877767" cy="1995700"/>
          </a:xfrm>
          <a:custGeom>
            <a:avLst/>
            <a:gdLst/>
            <a:ahLst/>
            <a:cxnLst/>
            <a:rect l="l" t="t" r="r" b="b"/>
            <a:pathLst>
              <a:path w="26333" h="59871" fill="none" extrusionOk="0">
                <a:moveTo>
                  <a:pt x="581" y="59871"/>
                </a:moveTo>
                <a:cubicBezTo>
                  <a:pt x="1" y="40582"/>
                  <a:pt x="979" y="21294"/>
                  <a:pt x="1956" y="2022"/>
                </a:cubicBezTo>
                <a:cubicBezTo>
                  <a:pt x="1907" y="1641"/>
                  <a:pt x="2205" y="1326"/>
                  <a:pt x="2586" y="1375"/>
                </a:cubicBezTo>
                <a:cubicBezTo>
                  <a:pt x="9811" y="414"/>
                  <a:pt x="17119" y="0"/>
                  <a:pt x="24410" y="149"/>
                </a:cubicBezTo>
                <a:cubicBezTo>
                  <a:pt x="24824" y="17731"/>
                  <a:pt x="25454" y="35313"/>
                  <a:pt x="26332" y="52894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3" name="Google Shape;343;p33"/>
          <p:cNvSpPr/>
          <p:nvPr/>
        </p:nvSpPr>
        <p:spPr>
          <a:xfrm rot="-5400000">
            <a:off x="8754200" y="5472098"/>
            <a:ext cx="2279069" cy="2013708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4" name="Google Shape;344;p33"/>
          <p:cNvSpPr/>
          <p:nvPr/>
        </p:nvSpPr>
        <p:spPr>
          <a:xfrm rot="-5776797">
            <a:off x="8020951" y="6122927"/>
            <a:ext cx="726519" cy="986448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5" name="Google Shape;345;p33"/>
          <p:cNvSpPr/>
          <p:nvPr/>
        </p:nvSpPr>
        <p:spPr>
          <a:xfrm rot="-30068">
            <a:off x="7666577" y="6109248"/>
            <a:ext cx="1435360" cy="1768589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6" name="Google Shape;346;p33"/>
          <p:cNvSpPr/>
          <p:nvPr/>
        </p:nvSpPr>
        <p:spPr>
          <a:xfrm rot="9087795">
            <a:off x="1154441" y="5012470"/>
            <a:ext cx="820951" cy="1629215"/>
          </a:xfrm>
          <a:custGeom>
            <a:avLst/>
            <a:gdLst/>
            <a:ahLst/>
            <a:cxnLst/>
            <a:rect l="l" t="t" r="r" b="b"/>
            <a:pathLst>
              <a:path w="18378" h="36472" extrusionOk="0">
                <a:moveTo>
                  <a:pt x="10986" y="1"/>
                </a:moveTo>
                <a:cubicBezTo>
                  <a:pt x="10754" y="1"/>
                  <a:pt x="10515" y="72"/>
                  <a:pt x="10307" y="211"/>
                </a:cubicBezTo>
                <a:cubicBezTo>
                  <a:pt x="7192" y="2282"/>
                  <a:pt x="4010" y="4271"/>
                  <a:pt x="796" y="6176"/>
                </a:cubicBezTo>
                <a:cubicBezTo>
                  <a:pt x="182" y="6541"/>
                  <a:pt x="0" y="7154"/>
                  <a:pt x="398" y="7767"/>
                </a:cubicBezTo>
                <a:cubicBezTo>
                  <a:pt x="713" y="8248"/>
                  <a:pt x="1028" y="8728"/>
                  <a:pt x="1293" y="9225"/>
                </a:cubicBezTo>
                <a:cubicBezTo>
                  <a:pt x="1309" y="9358"/>
                  <a:pt x="1342" y="9491"/>
                  <a:pt x="1409" y="9607"/>
                </a:cubicBezTo>
                <a:cubicBezTo>
                  <a:pt x="4922" y="16252"/>
                  <a:pt x="5701" y="24023"/>
                  <a:pt x="3563" y="31232"/>
                </a:cubicBezTo>
                <a:cubicBezTo>
                  <a:pt x="3381" y="31762"/>
                  <a:pt x="3629" y="32358"/>
                  <a:pt x="4143" y="32574"/>
                </a:cubicBezTo>
                <a:lnTo>
                  <a:pt x="12909" y="36402"/>
                </a:lnTo>
                <a:cubicBezTo>
                  <a:pt x="13032" y="36449"/>
                  <a:pt x="13161" y="36472"/>
                  <a:pt x="13289" y="36472"/>
                </a:cubicBezTo>
                <a:cubicBezTo>
                  <a:pt x="13612" y="36472"/>
                  <a:pt x="13929" y="36326"/>
                  <a:pt x="14119" y="36054"/>
                </a:cubicBezTo>
                <a:cubicBezTo>
                  <a:pt x="17251" y="31182"/>
                  <a:pt x="18377" y="25399"/>
                  <a:pt x="18029" y="19682"/>
                </a:cubicBezTo>
                <a:cubicBezTo>
                  <a:pt x="17797" y="16500"/>
                  <a:pt x="17217" y="13368"/>
                  <a:pt x="16289" y="10336"/>
                </a:cubicBezTo>
                <a:cubicBezTo>
                  <a:pt x="15428" y="7436"/>
                  <a:pt x="14483" y="4403"/>
                  <a:pt x="12611" y="1984"/>
                </a:cubicBezTo>
                <a:cubicBezTo>
                  <a:pt x="12561" y="1918"/>
                  <a:pt x="12495" y="1851"/>
                  <a:pt x="12412" y="1818"/>
                </a:cubicBezTo>
                <a:cubicBezTo>
                  <a:pt x="12246" y="1404"/>
                  <a:pt x="12080" y="1006"/>
                  <a:pt x="11898" y="592"/>
                </a:cubicBezTo>
                <a:cubicBezTo>
                  <a:pt x="11724" y="191"/>
                  <a:pt x="11364" y="1"/>
                  <a:pt x="1098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46317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6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6"/>
          <p:cNvSpPr/>
          <p:nvPr/>
        </p:nvSpPr>
        <p:spPr>
          <a:xfrm>
            <a:off x="-928317" y="-205068"/>
            <a:ext cx="2008793" cy="2727379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9" name="Google Shape;59;p6"/>
          <p:cNvSpPr/>
          <p:nvPr/>
        </p:nvSpPr>
        <p:spPr>
          <a:xfrm rot="5108359">
            <a:off x="-973409" y="1860209"/>
            <a:ext cx="1478543" cy="1821640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0" name="Google Shape;60;p6"/>
          <p:cNvSpPr/>
          <p:nvPr/>
        </p:nvSpPr>
        <p:spPr>
          <a:xfrm rot="-98339">
            <a:off x="-89981" y="2356137"/>
            <a:ext cx="640356" cy="869459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1" name="Google Shape;61;p6"/>
          <p:cNvSpPr/>
          <p:nvPr/>
        </p:nvSpPr>
        <p:spPr>
          <a:xfrm rot="-5665778">
            <a:off x="10216328" y="5911379"/>
            <a:ext cx="1183657" cy="1607139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2" name="Google Shape;62;p6"/>
          <p:cNvSpPr/>
          <p:nvPr/>
        </p:nvSpPr>
        <p:spPr>
          <a:xfrm rot="-243309">
            <a:off x="8793237" y="6192261"/>
            <a:ext cx="1786243" cy="2200775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4251496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7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7"/>
          <p:cNvSpPr txBox="1">
            <a:spLocks noGrp="1"/>
          </p:cNvSpPr>
          <p:nvPr>
            <p:ph type="body" idx="1"/>
          </p:nvPr>
        </p:nvSpPr>
        <p:spPr>
          <a:xfrm>
            <a:off x="960000" y="2288400"/>
            <a:ext cx="6152000" cy="342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>
                <a:solidFill>
                  <a:srgbClr val="434343"/>
                </a:solidFill>
              </a:defRPr>
            </a:lvl1pPr>
            <a:lvl2pPr marL="1219170" lvl="1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828754" lvl="2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2438339" lvl="3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3047924" lvl="4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3657509" lvl="5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4267093" lvl="6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4876678" lvl="7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5486263" lvl="8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66" name="Google Shape;66;p7"/>
          <p:cNvSpPr/>
          <p:nvPr/>
        </p:nvSpPr>
        <p:spPr>
          <a:xfrm>
            <a:off x="143164" y="-2124269"/>
            <a:ext cx="3349377" cy="2740260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7" name="Google Shape;67;p7"/>
          <p:cNvSpPr/>
          <p:nvPr/>
        </p:nvSpPr>
        <p:spPr>
          <a:xfrm>
            <a:off x="-1267456" y="-600377"/>
            <a:ext cx="3740427" cy="1673583"/>
          </a:xfrm>
          <a:custGeom>
            <a:avLst/>
            <a:gdLst/>
            <a:ahLst/>
            <a:cxnLst/>
            <a:rect l="l" t="t" r="r" b="b"/>
            <a:pathLst>
              <a:path w="69280" h="30998" extrusionOk="0">
                <a:moveTo>
                  <a:pt x="59595" y="0"/>
                </a:moveTo>
                <a:cubicBezTo>
                  <a:pt x="53916" y="0"/>
                  <a:pt x="48230" y="635"/>
                  <a:pt x="42551" y="1117"/>
                </a:cubicBezTo>
                <a:cubicBezTo>
                  <a:pt x="33801" y="1863"/>
                  <a:pt x="25019" y="2360"/>
                  <a:pt x="16219" y="2642"/>
                </a:cubicBezTo>
                <a:cubicBezTo>
                  <a:pt x="11265" y="2791"/>
                  <a:pt x="6310" y="2874"/>
                  <a:pt x="1372" y="2874"/>
                </a:cubicBezTo>
                <a:cubicBezTo>
                  <a:pt x="1365" y="2874"/>
                  <a:pt x="1359" y="2873"/>
                  <a:pt x="1353" y="2873"/>
                </a:cubicBezTo>
                <a:cubicBezTo>
                  <a:pt x="647" y="2873"/>
                  <a:pt x="1" y="3774"/>
                  <a:pt x="477" y="4415"/>
                </a:cubicBezTo>
                <a:cubicBezTo>
                  <a:pt x="7255" y="13313"/>
                  <a:pt x="14198" y="22063"/>
                  <a:pt x="21290" y="30696"/>
                </a:cubicBezTo>
                <a:cubicBezTo>
                  <a:pt x="21466" y="30901"/>
                  <a:pt x="21745" y="30997"/>
                  <a:pt x="22020" y="30997"/>
                </a:cubicBezTo>
                <a:cubicBezTo>
                  <a:pt x="22211" y="30997"/>
                  <a:pt x="22400" y="30950"/>
                  <a:pt x="22550" y="30862"/>
                </a:cubicBezTo>
                <a:lnTo>
                  <a:pt x="61790" y="7696"/>
                </a:lnTo>
                <a:lnTo>
                  <a:pt x="64623" y="6006"/>
                </a:lnTo>
                <a:cubicBezTo>
                  <a:pt x="65270" y="5624"/>
                  <a:pt x="66214" y="5260"/>
                  <a:pt x="66628" y="4581"/>
                </a:cubicBezTo>
                <a:cubicBezTo>
                  <a:pt x="66777" y="4332"/>
                  <a:pt x="66844" y="4034"/>
                  <a:pt x="66811" y="3735"/>
                </a:cubicBezTo>
                <a:cubicBezTo>
                  <a:pt x="67391" y="3321"/>
                  <a:pt x="67971" y="2907"/>
                  <a:pt x="68551" y="2493"/>
                </a:cubicBezTo>
                <a:cubicBezTo>
                  <a:pt x="69180" y="2029"/>
                  <a:pt x="69280" y="736"/>
                  <a:pt x="68302" y="603"/>
                </a:cubicBezTo>
                <a:cubicBezTo>
                  <a:pt x="65403" y="166"/>
                  <a:pt x="62500" y="0"/>
                  <a:pt x="5959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8" name="Google Shape;68;p7"/>
          <p:cNvSpPr/>
          <p:nvPr/>
        </p:nvSpPr>
        <p:spPr>
          <a:xfrm>
            <a:off x="-154156" y="2079231"/>
            <a:ext cx="786067" cy="1067300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9" name="Google Shape;69;p7"/>
          <p:cNvSpPr/>
          <p:nvPr/>
        </p:nvSpPr>
        <p:spPr>
          <a:xfrm rot="-1292913">
            <a:off x="-1558883" y="-114650"/>
            <a:ext cx="2411091" cy="3571569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rgbClr val="0E1C30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072134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8"/>
          <p:cNvSpPr txBox="1">
            <a:spLocks noGrp="1"/>
          </p:cNvSpPr>
          <p:nvPr>
            <p:ph type="title"/>
          </p:nvPr>
        </p:nvSpPr>
        <p:spPr>
          <a:xfrm>
            <a:off x="1850800" y="1582573"/>
            <a:ext cx="8490400" cy="337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9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endParaRPr/>
          </a:p>
        </p:txBody>
      </p:sp>
      <p:sp>
        <p:nvSpPr>
          <p:cNvPr id="72" name="Google Shape;72;p8"/>
          <p:cNvSpPr/>
          <p:nvPr/>
        </p:nvSpPr>
        <p:spPr>
          <a:xfrm flipH="1">
            <a:off x="10453193" y="558791"/>
            <a:ext cx="2564296" cy="2265724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3" name="Google Shape;73;p8"/>
          <p:cNvSpPr/>
          <p:nvPr/>
        </p:nvSpPr>
        <p:spPr>
          <a:xfrm flipH="1">
            <a:off x="11614533" y="2691801"/>
            <a:ext cx="845100" cy="1147348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4" name="Google Shape;74;p8"/>
          <p:cNvSpPr/>
          <p:nvPr/>
        </p:nvSpPr>
        <p:spPr>
          <a:xfrm rot="3100277" flipH="1">
            <a:off x="-162952" y="4501605"/>
            <a:ext cx="1120845" cy="2224371"/>
          </a:xfrm>
          <a:custGeom>
            <a:avLst/>
            <a:gdLst/>
            <a:ahLst/>
            <a:cxnLst/>
            <a:rect l="l" t="t" r="r" b="b"/>
            <a:pathLst>
              <a:path w="18378" h="36472" extrusionOk="0">
                <a:moveTo>
                  <a:pt x="10986" y="1"/>
                </a:moveTo>
                <a:cubicBezTo>
                  <a:pt x="10754" y="1"/>
                  <a:pt x="10515" y="72"/>
                  <a:pt x="10307" y="211"/>
                </a:cubicBezTo>
                <a:cubicBezTo>
                  <a:pt x="7192" y="2282"/>
                  <a:pt x="4010" y="4271"/>
                  <a:pt x="796" y="6176"/>
                </a:cubicBezTo>
                <a:cubicBezTo>
                  <a:pt x="182" y="6541"/>
                  <a:pt x="0" y="7154"/>
                  <a:pt x="398" y="7767"/>
                </a:cubicBezTo>
                <a:cubicBezTo>
                  <a:pt x="713" y="8248"/>
                  <a:pt x="1028" y="8728"/>
                  <a:pt x="1293" y="9225"/>
                </a:cubicBezTo>
                <a:cubicBezTo>
                  <a:pt x="1309" y="9358"/>
                  <a:pt x="1342" y="9491"/>
                  <a:pt x="1409" y="9607"/>
                </a:cubicBezTo>
                <a:cubicBezTo>
                  <a:pt x="4922" y="16252"/>
                  <a:pt x="5701" y="24023"/>
                  <a:pt x="3563" y="31232"/>
                </a:cubicBezTo>
                <a:cubicBezTo>
                  <a:pt x="3381" y="31762"/>
                  <a:pt x="3629" y="32358"/>
                  <a:pt x="4143" y="32574"/>
                </a:cubicBezTo>
                <a:lnTo>
                  <a:pt x="12909" y="36402"/>
                </a:lnTo>
                <a:cubicBezTo>
                  <a:pt x="13032" y="36449"/>
                  <a:pt x="13161" y="36472"/>
                  <a:pt x="13289" y="36472"/>
                </a:cubicBezTo>
                <a:cubicBezTo>
                  <a:pt x="13612" y="36472"/>
                  <a:pt x="13929" y="36326"/>
                  <a:pt x="14119" y="36054"/>
                </a:cubicBezTo>
                <a:cubicBezTo>
                  <a:pt x="17251" y="31182"/>
                  <a:pt x="18377" y="25399"/>
                  <a:pt x="18029" y="19682"/>
                </a:cubicBezTo>
                <a:cubicBezTo>
                  <a:pt x="17797" y="16500"/>
                  <a:pt x="17217" y="13368"/>
                  <a:pt x="16289" y="10336"/>
                </a:cubicBezTo>
                <a:cubicBezTo>
                  <a:pt x="15428" y="7436"/>
                  <a:pt x="14483" y="4403"/>
                  <a:pt x="12611" y="1984"/>
                </a:cubicBezTo>
                <a:cubicBezTo>
                  <a:pt x="12561" y="1918"/>
                  <a:pt x="12495" y="1851"/>
                  <a:pt x="12412" y="1818"/>
                </a:cubicBezTo>
                <a:cubicBezTo>
                  <a:pt x="12246" y="1404"/>
                  <a:pt x="12080" y="1006"/>
                  <a:pt x="11898" y="592"/>
                </a:cubicBezTo>
                <a:cubicBezTo>
                  <a:pt x="11724" y="191"/>
                  <a:pt x="11364" y="1"/>
                  <a:pt x="1098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5" name="Google Shape;75;p8"/>
          <p:cNvSpPr/>
          <p:nvPr/>
        </p:nvSpPr>
        <p:spPr>
          <a:xfrm rot="-280238" flipH="1">
            <a:off x="2300044" y="-1299775"/>
            <a:ext cx="2452675" cy="2006712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6" name="Google Shape;76;p8"/>
          <p:cNvSpPr/>
          <p:nvPr/>
        </p:nvSpPr>
        <p:spPr>
          <a:xfrm rot="5524765" flipH="1">
            <a:off x="464353" y="5384305"/>
            <a:ext cx="2003903" cy="2720632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7" name="Google Shape;77;p8"/>
          <p:cNvSpPr/>
          <p:nvPr/>
        </p:nvSpPr>
        <p:spPr>
          <a:xfrm rot="10519751" flipH="1">
            <a:off x="3331885" y="-1732650"/>
            <a:ext cx="2096372" cy="2583063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8" name="Google Shape;78;p8"/>
          <p:cNvSpPr/>
          <p:nvPr/>
        </p:nvSpPr>
        <p:spPr>
          <a:xfrm rot="-5276853" flipH="1">
            <a:off x="11614473" y="2282063"/>
            <a:ext cx="1503311" cy="1852316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9" name="Google Shape;79;p8"/>
          <p:cNvSpPr/>
          <p:nvPr/>
        </p:nvSpPr>
        <p:spPr>
          <a:xfrm flipH="1">
            <a:off x="7251803" y="6109448"/>
            <a:ext cx="3089397" cy="2355587"/>
          </a:xfrm>
          <a:custGeom>
            <a:avLst/>
            <a:gdLst/>
            <a:ahLst/>
            <a:cxnLst/>
            <a:rect l="l" t="t" r="r" b="b"/>
            <a:pathLst>
              <a:path w="56707" h="43235" extrusionOk="0">
                <a:moveTo>
                  <a:pt x="14061" y="1"/>
                </a:moveTo>
                <a:cubicBezTo>
                  <a:pt x="12530" y="1"/>
                  <a:pt x="10976" y="454"/>
                  <a:pt x="9513" y="1384"/>
                </a:cubicBezTo>
                <a:cubicBezTo>
                  <a:pt x="3182" y="5443"/>
                  <a:pt x="995" y="14524"/>
                  <a:pt x="465" y="21501"/>
                </a:cubicBezTo>
                <a:cubicBezTo>
                  <a:pt x="1" y="27582"/>
                  <a:pt x="200" y="33730"/>
                  <a:pt x="150" y="39811"/>
                </a:cubicBezTo>
                <a:cubicBezTo>
                  <a:pt x="167" y="40441"/>
                  <a:pt x="680" y="40955"/>
                  <a:pt x="1327" y="40971"/>
                </a:cubicBezTo>
                <a:cubicBezTo>
                  <a:pt x="7957" y="40686"/>
                  <a:pt x="14592" y="40543"/>
                  <a:pt x="21228" y="40543"/>
                </a:cubicBezTo>
                <a:cubicBezTo>
                  <a:pt x="31543" y="40543"/>
                  <a:pt x="41861" y="40889"/>
                  <a:pt x="52166" y="41585"/>
                </a:cubicBezTo>
                <a:cubicBezTo>
                  <a:pt x="52150" y="41651"/>
                  <a:pt x="52133" y="41717"/>
                  <a:pt x="52117" y="41783"/>
                </a:cubicBezTo>
                <a:cubicBezTo>
                  <a:pt x="51937" y="42662"/>
                  <a:pt x="52678" y="43234"/>
                  <a:pt x="53361" y="43234"/>
                </a:cubicBezTo>
                <a:cubicBezTo>
                  <a:pt x="53811" y="43234"/>
                  <a:pt x="54235" y="42986"/>
                  <a:pt x="54354" y="42413"/>
                </a:cubicBezTo>
                <a:cubicBezTo>
                  <a:pt x="55447" y="37276"/>
                  <a:pt x="56143" y="32073"/>
                  <a:pt x="56425" y="26853"/>
                </a:cubicBezTo>
                <a:cubicBezTo>
                  <a:pt x="56690" y="22097"/>
                  <a:pt x="56707" y="17093"/>
                  <a:pt x="54901" y="12602"/>
                </a:cubicBezTo>
                <a:cubicBezTo>
                  <a:pt x="53007" y="7853"/>
                  <a:pt x="48366" y="3144"/>
                  <a:pt x="42947" y="3144"/>
                </a:cubicBezTo>
                <a:cubicBezTo>
                  <a:pt x="42296" y="3144"/>
                  <a:pt x="41634" y="3212"/>
                  <a:pt x="40964" y="3356"/>
                </a:cubicBezTo>
                <a:cubicBezTo>
                  <a:pt x="34932" y="4648"/>
                  <a:pt x="32480" y="11807"/>
                  <a:pt x="31983" y="17209"/>
                </a:cubicBezTo>
                <a:lnTo>
                  <a:pt x="24791" y="17822"/>
                </a:lnTo>
                <a:cubicBezTo>
                  <a:pt x="24625" y="9686"/>
                  <a:pt x="22769" y="5013"/>
                  <a:pt x="19671" y="2245"/>
                </a:cubicBezTo>
                <a:cubicBezTo>
                  <a:pt x="18004" y="766"/>
                  <a:pt x="16051" y="1"/>
                  <a:pt x="1406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0" name="Google Shape;80;p8"/>
          <p:cNvSpPr/>
          <p:nvPr/>
        </p:nvSpPr>
        <p:spPr>
          <a:xfrm flipH="1">
            <a:off x="7056123" y="5948747"/>
            <a:ext cx="1904983" cy="2347239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114966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9"/>
          <p:cNvSpPr/>
          <p:nvPr/>
        </p:nvSpPr>
        <p:spPr>
          <a:xfrm rot="-5400000" flipH="1">
            <a:off x="-101316" y="5938814"/>
            <a:ext cx="3114088" cy="2911457"/>
          </a:xfrm>
          <a:custGeom>
            <a:avLst/>
            <a:gdLst/>
            <a:ahLst/>
            <a:cxnLst/>
            <a:rect l="l" t="t" r="r" b="b"/>
            <a:pathLst>
              <a:path w="26664" h="24929" extrusionOk="0">
                <a:moveTo>
                  <a:pt x="14316" y="1"/>
                </a:moveTo>
                <a:cubicBezTo>
                  <a:pt x="9286" y="1"/>
                  <a:pt x="4073" y="3865"/>
                  <a:pt x="2121" y="8257"/>
                </a:cubicBezTo>
                <a:cubicBezTo>
                  <a:pt x="0" y="13029"/>
                  <a:pt x="1193" y="18564"/>
                  <a:pt x="5303" y="21845"/>
                </a:cubicBezTo>
                <a:cubicBezTo>
                  <a:pt x="7965" y="23969"/>
                  <a:pt x="10917" y="24928"/>
                  <a:pt x="13705" y="24928"/>
                </a:cubicBezTo>
                <a:cubicBezTo>
                  <a:pt x="20704" y="24928"/>
                  <a:pt x="26663" y="18878"/>
                  <a:pt x="24376" y="10013"/>
                </a:cubicBezTo>
                <a:cubicBezTo>
                  <a:pt x="23316" y="5870"/>
                  <a:pt x="21493" y="1844"/>
                  <a:pt x="17118" y="435"/>
                </a:cubicBezTo>
                <a:cubicBezTo>
                  <a:pt x="16206" y="138"/>
                  <a:pt x="15264" y="1"/>
                  <a:pt x="1431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3" name="Google Shape;83;p9"/>
          <p:cNvSpPr txBox="1">
            <a:spLocks noGrp="1"/>
          </p:cNvSpPr>
          <p:nvPr>
            <p:ph type="title"/>
          </p:nvPr>
        </p:nvSpPr>
        <p:spPr>
          <a:xfrm>
            <a:off x="960000" y="2054033"/>
            <a:ext cx="3915200" cy="76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84" name="Google Shape;84;p9"/>
          <p:cNvSpPr txBox="1">
            <a:spLocks noGrp="1"/>
          </p:cNvSpPr>
          <p:nvPr>
            <p:ph type="subTitle" idx="1"/>
          </p:nvPr>
        </p:nvSpPr>
        <p:spPr>
          <a:xfrm>
            <a:off x="960000" y="2880800"/>
            <a:ext cx="3915200" cy="19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9"/>
          <p:cNvSpPr/>
          <p:nvPr/>
        </p:nvSpPr>
        <p:spPr>
          <a:xfrm rot="5400000" flipH="1">
            <a:off x="2893748" y="6171889"/>
            <a:ext cx="962145" cy="1306375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6" name="Google Shape;86;p9"/>
          <p:cNvSpPr/>
          <p:nvPr/>
        </p:nvSpPr>
        <p:spPr>
          <a:xfrm rot="123244" flipH="1">
            <a:off x="2584251" y="6145186"/>
            <a:ext cx="1711559" cy="2108911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7" name="Google Shape;87;p9"/>
          <p:cNvSpPr/>
          <p:nvPr/>
        </p:nvSpPr>
        <p:spPr>
          <a:xfrm rot="5400000">
            <a:off x="3849393" y="-891418"/>
            <a:ext cx="2433088" cy="2149793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606136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0"/>
          <p:cNvSpPr txBox="1">
            <a:spLocks noGrp="1"/>
          </p:cNvSpPr>
          <p:nvPr>
            <p:ph type="title"/>
          </p:nvPr>
        </p:nvSpPr>
        <p:spPr>
          <a:xfrm>
            <a:off x="4170981" y="977171"/>
            <a:ext cx="7060000" cy="72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4000"/>
              <a:buNone/>
              <a:defRPr sz="3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0"/>
          <p:cNvSpPr/>
          <p:nvPr/>
        </p:nvSpPr>
        <p:spPr>
          <a:xfrm rot="-5400000" flipH="1">
            <a:off x="8483372" y="5905365"/>
            <a:ext cx="2841049" cy="2656185"/>
          </a:xfrm>
          <a:custGeom>
            <a:avLst/>
            <a:gdLst/>
            <a:ahLst/>
            <a:cxnLst/>
            <a:rect l="l" t="t" r="r" b="b"/>
            <a:pathLst>
              <a:path w="26664" h="24929" extrusionOk="0">
                <a:moveTo>
                  <a:pt x="14316" y="1"/>
                </a:moveTo>
                <a:cubicBezTo>
                  <a:pt x="9286" y="1"/>
                  <a:pt x="4073" y="3865"/>
                  <a:pt x="2121" y="8257"/>
                </a:cubicBezTo>
                <a:cubicBezTo>
                  <a:pt x="0" y="13029"/>
                  <a:pt x="1193" y="18564"/>
                  <a:pt x="5303" y="21845"/>
                </a:cubicBezTo>
                <a:cubicBezTo>
                  <a:pt x="7965" y="23969"/>
                  <a:pt x="10917" y="24928"/>
                  <a:pt x="13705" y="24928"/>
                </a:cubicBezTo>
                <a:cubicBezTo>
                  <a:pt x="20704" y="24928"/>
                  <a:pt x="26663" y="18878"/>
                  <a:pt x="24376" y="10013"/>
                </a:cubicBezTo>
                <a:cubicBezTo>
                  <a:pt x="23316" y="5870"/>
                  <a:pt x="21493" y="1844"/>
                  <a:pt x="17118" y="435"/>
                </a:cubicBezTo>
                <a:cubicBezTo>
                  <a:pt x="16206" y="138"/>
                  <a:pt x="15264" y="1"/>
                  <a:pt x="1431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1" name="Google Shape;91;p10"/>
          <p:cNvSpPr/>
          <p:nvPr/>
        </p:nvSpPr>
        <p:spPr>
          <a:xfrm rot="5890238">
            <a:off x="10766356" y="5434539"/>
            <a:ext cx="931281" cy="1199095"/>
          </a:xfrm>
          <a:custGeom>
            <a:avLst/>
            <a:gdLst/>
            <a:ahLst/>
            <a:cxnLst/>
            <a:rect l="l" t="t" r="r" b="b"/>
            <a:pathLst>
              <a:path w="24957" h="32134" extrusionOk="0">
                <a:moveTo>
                  <a:pt x="21809" y="1"/>
                </a:moveTo>
                <a:cubicBezTo>
                  <a:pt x="21721" y="1"/>
                  <a:pt x="21632" y="12"/>
                  <a:pt x="21543" y="36"/>
                </a:cubicBezTo>
                <a:cubicBezTo>
                  <a:pt x="15263" y="1892"/>
                  <a:pt x="9778" y="5786"/>
                  <a:pt x="5950" y="11089"/>
                </a:cubicBezTo>
                <a:cubicBezTo>
                  <a:pt x="1840" y="16823"/>
                  <a:pt x="1" y="24097"/>
                  <a:pt x="763" y="31107"/>
                </a:cubicBezTo>
                <a:cubicBezTo>
                  <a:pt x="835" y="31695"/>
                  <a:pt x="1229" y="32134"/>
                  <a:pt x="1796" y="32134"/>
                </a:cubicBezTo>
                <a:cubicBezTo>
                  <a:pt x="1884" y="32134"/>
                  <a:pt x="1976" y="32123"/>
                  <a:pt x="2072" y="32101"/>
                </a:cubicBezTo>
                <a:cubicBezTo>
                  <a:pt x="4773" y="31471"/>
                  <a:pt x="7458" y="31007"/>
                  <a:pt x="10192" y="30543"/>
                </a:cubicBezTo>
                <a:cubicBezTo>
                  <a:pt x="10540" y="30494"/>
                  <a:pt x="10904" y="30394"/>
                  <a:pt x="11219" y="30212"/>
                </a:cubicBezTo>
                <a:cubicBezTo>
                  <a:pt x="11667" y="29930"/>
                  <a:pt x="11865" y="29085"/>
                  <a:pt x="11832" y="28571"/>
                </a:cubicBezTo>
                <a:cubicBezTo>
                  <a:pt x="11219" y="20452"/>
                  <a:pt x="16340" y="13011"/>
                  <a:pt x="24145" y="10691"/>
                </a:cubicBezTo>
                <a:cubicBezTo>
                  <a:pt x="24526" y="10575"/>
                  <a:pt x="24957" y="10145"/>
                  <a:pt x="24907" y="9697"/>
                </a:cubicBezTo>
                <a:cubicBezTo>
                  <a:pt x="24509" y="6648"/>
                  <a:pt x="23813" y="3649"/>
                  <a:pt x="22819" y="765"/>
                </a:cubicBezTo>
                <a:cubicBezTo>
                  <a:pt x="22680" y="307"/>
                  <a:pt x="22262" y="1"/>
                  <a:pt x="21809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2" name="Google Shape;92;p10"/>
          <p:cNvSpPr/>
          <p:nvPr/>
        </p:nvSpPr>
        <p:spPr>
          <a:xfrm rot="5400000" flipH="1">
            <a:off x="7095975" y="6196385"/>
            <a:ext cx="732379" cy="994404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3" name="Google Shape;93;p10"/>
          <p:cNvSpPr/>
          <p:nvPr/>
        </p:nvSpPr>
        <p:spPr>
          <a:xfrm rot="148387" flipH="1">
            <a:off x="6658342" y="6013192"/>
            <a:ext cx="1607641" cy="2245033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accent6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4" name="Google Shape;94;p10"/>
          <p:cNvSpPr/>
          <p:nvPr/>
        </p:nvSpPr>
        <p:spPr>
          <a:xfrm>
            <a:off x="-1124151" y="-345743"/>
            <a:ext cx="3582469" cy="1602907"/>
          </a:xfrm>
          <a:custGeom>
            <a:avLst/>
            <a:gdLst/>
            <a:ahLst/>
            <a:cxnLst/>
            <a:rect l="l" t="t" r="r" b="b"/>
            <a:pathLst>
              <a:path w="69280" h="30998" extrusionOk="0">
                <a:moveTo>
                  <a:pt x="59595" y="0"/>
                </a:moveTo>
                <a:cubicBezTo>
                  <a:pt x="53916" y="0"/>
                  <a:pt x="48230" y="635"/>
                  <a:pt x="42551" y="1117"/>
                </a:cubicBezTo>
                <a:cubicBezTo>
                  <a:pt x="33801" y="1863"/>
                  <a:pt x="25019" y="2360"/>
                  <a:pt x="16219" y="2642"/>
                </a:cubicBezTo>
                <a:cubicBezTo>
                  <a:pt x="11265" y="2791"/>
                  <a:pt x="6310" y="2874"/>
                  <a:pt x="1372" y="2874"/>
                </a:cubicBezTo>
                <a:cubicBezTo>
                  <a:pt x="1365" y="2874"/>
                  <a:pt x="1359" y="2873"/>
                  <a:pt x="1353" y="2873"/>
                </a:cubicBezTo>
                <a:cubicBezTo>
                  <a:pt x="647" y="2873"/>
                  <a:pt x="1" y="3774"/>
                  <a:pt x="477" y="4415"/>
                </a:cubicBezTo>
                <a:cubicBezTo>
                  <a:pt x="7255" y="13313"/>
                  <a:pt x="14198" y="22063"/>
                  <a:pt x="21290" y="30696"/>
                </a:cubicBezTo>
                <a:cubicBezTo>
                  <a:pt x="21466" y="30901"/>
                  <a:pt x="21745" y="30997"/>
                  <a:pt x="22020" y="30997"/>
                </a:cubicBezTo>
                <a:cubicBezTo>
                  <a:pt x="22211" y="30997"/>
                  <a:pt x="22400" y="30950"/>
                  <a:pt x="22550" y="30862"/>
                </a:cubicBezTo>
                <a:lnTo>
                  <a:pt x="61790" y="7696"/>
                </a:lnTo>
                <a:lnTo>
                  <a:pt x="64623" y="6006"/>
                </a:lnTo>
                <a:cubicBezTo>
                  <a:pt x="65270" y="5624"/>
                  <a:pt x="66214" y="5260"/>
                  <a:pt x="66628" y="4581"/>
                </a:cubicBezTo>
                <a:cubicBezTo>
                  <a:pt x="66777" y="4332"/>
                  <a:pt x="66844" y="4034"/>
                  <a:pt x="66811" y="3735"/>
                </a:cubicBezTo>
                <a:cubicBezTo>
                  <a:pt x="67391" y="3321"/>
                  <a:pt x="67971" y="2907"/>
                  <a:pt x="68551" y="2493"/>
                </a:cubicBezTo>
                <a:cubicBezTo>
                  <a:pt x="69180" y="2029"/>
                  <a:pt x="69280" y="736"/>
                  <a:pt x="68302" y="603"/>
                </a:cubicBezTo>
                <a:cubicBezTo>
                  <a:pt x="65403" y="166"/>
                  <a:pt x="62500" y="0"/>
                  <a:pt x="59595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5" name="Google Shape;95;p10"/>
          <p:cNvSpPr/>
          <p:nvPr/>
        </p:nvSpPr>
        <p:spPr>
          <a:xfrm rot="10800000" flipH="1">
            <a:off x="8237941" y="-1409456"/>
            <a:ext cx="1607696" cy="2245019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accent6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6" name="Google Shape;96;p10"/>
          <p:cNvSpPr/>
          <p:nvPr/>
        </p:nvSpPr>
        <p:spPr>
          <a:xfrm rot="-5400000" flipH="1">
            <a:off x="8706808" y="-297633"/>
            <a:ext cx="732379" cy="994404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7" name="Google Shape;97;p10"/>
          <p:cNvSpPr/>
          <p:nvPr/>
        </p:nvSpPr>
        <p:spPr>
          <a:xfrm rot="5400000">
            <a:off x="1688358" y="-820051"/>
            <a:ext cx="2018025" cy="1783059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158473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1"/>
          <p:cNvSpPr txBox="1">
            <a:spLocks noGrp="1"/>
          </p:cNvSpPr>
          <p:nvPr>
            <p:ph type="title" hasCustomPrompt="1"/>
          </p:nvPr>
        </p:nvSpPr>
        <p:spPr>
          <a:xfrm>
            <a:off x="3067797" y="1818000"/>
            <a:ext cx="6056400" cy="201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7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9pPr>
          </a:lstStyle>
          <a:p>
            <a:r>
              <a:t>xx%</a:t>
            </a:r>
          </a:p>
        </p:txBody>
      </p:sp>
      <p:sp>
        <p:nvSpPr>
          <p:cNvPr id="100" name="Google Shape;100;p11"/>
          <p:cNvSpPr txBox="1">
            <a:spLocks noGrp="1"/>
          </p:cNvSpPr>
          <p:nvPr>
            <p:ph type="subTitle" idx="1"/>
          </p:nvPr>
        </p:nvSpPr>
        <p:spPr>
          <a:xfrm>
            <a:off x="3067197" y="3885864"/>
            <a:ext cx="6057600" cy="52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400" b="1">
                <a:solidFill>
                  <a:schemeClr val="accent6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01" name="Google Shape;101;p11"/>
          <p:cNvSpPr/>
          <p:nvPr/>
        </p:nvSpPr>
        <p:spPr>
          <a:xfrm rot="2453960" flipH="1">
            <a:off x="-340127" y="4621743"/>
            <a:ext cx="1092184" cy="2167491"/>
          </a:xfrm>
          <a:custGeom>
            <a:avLst/>
            <a:gdLst/>
            <a:ahLst/>
            <a:cxnLst/>
            <a:rect l="l" t="t" r="r" b="b"/>
            <a:pathLst>
              <a:path w="18378" h="36472" extrusionOk="0">
                <a:moveTo>
                  <a:pt x="10986" y="1"/>
                </a:moveTo>
                <a:cubicBezTo>
                  <a:pt x="10754" y="1"/>
                  <a:pt x="10515" y="72"/>
                  <a:pt x="10307" y="211"/>
                </a:cubicBezTo>
                <a:cubicBezTo>
                  <a:pt x="7192" y="2282"/>
                  <a:pt x="4010" y="4271"/>
                  <a:pt x="796" y="6176"/>
                </a:cubicBezTo>
                <a:cubicBezTo>
                  <a:pt x="182" y="6541"/>
                  <a:pt x="0" y="7154"/>
                  <a:pt x="398" y="7767"/>
                </a:cubicBezTo>
                <a:cubicBezTo>
                  <a:pt x="713" y="8248"/>
                  <a:pt x="1028" y="8728"/>
                  <a:pt x="1293" y="9225"/>
                </a:cubicBezTo>
                <a:cubicBezTo>
                  <a:pt x="1309" y="9358"/>
                  <a:pt x="1342" y="9491"/>
                  <a:pt x="1409" y="9607"/>
                </a:cubicBezTo>
                <a:cubicBezTo>
                  <a:pt x="4922" y="16252"/>
                  <a:pt x="5701" y="24023"/>
                  <a:pt x="3563" y="31232"/>
                </a:cubicBezTo>
                <a:cubicBezTo>
                  <a:pt x="3381" y="31762"/>
                  <a:pt x="3629" y="32358"/>
                  <a:pt x="4143" y="32574"/>
                </a:cubicBezTo>
                <a:lnTo>
                  <a:pt x="12909" y="36402"/>
                </a:lnTo>
                <a:cubicBezTo>
                  <a:pt x="13032" y="36449"/>
                  <a:pt x="13161" y="36472"/>
                  <a:pt x="13289" y="36472"/>
                </a:cubicBezTo>
                <a:cubicBezTo>
                  <a:pt x="13612" y="36472"/>
                  <a:pt x="13929" y="36326"/>
                  <a:pt x="14119" y="36054"/>
                </a:cubicBezTo>
                <a:cubicBezTo>
                  <a:pt x="17251" y="31182"/>
                  <a:pt x="18377" y="25399"/>
                  <a:pt x="18029" y="19682"/>
                </a:cubicBezTo>
                <a:cubicBezTo>
                  <a:pt x="17797" y="16500"/>
                  <a:pt x="17217" y="13368"/>
                  <a:pt x="16289" y="10336"/>
                </a:cubicBezTo>
                <a:cubicBezTo>
                  <a:pt x="15428" y="7436"/>
                  <a:pt x="14483" y="4403"/>
                  <a:pt x="12611" y="1984"/>
                </a:cubicBezTo>
                <a:cubicBezTo>
                  <a:pt x="12561" y="1918"/>
                  <a:pt x="12495" y="1851"/>
                  <a:pt x="12412" y="1818"/>
                </a:cubicBezTo>
                <a:cubicBezTo>
                  <a:pt x="12246" y="1404"/>
                  <a:pt x="12080" y="1006"/>
                  <a:pt x="11898" y="592"/>
                </a:cubicBezTo>
                <a:cubicBezTo>
                  <a:pt x="11724" y="191"/>
                  <a:pt x="11364" y="1"/>
                  <a:pt x="1098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2" name="Google Shape;102;p11"/>
          <p:cNvSpPr/>
          <p:nvPr/>
        </p:nvSpPr>
        <p:spPr>
          <a:xfrm rot="5124473" flipH="1">
            <a:off x="450311" y="5324230"/>
            <a:ext cx="2003907" cy="2720637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3" name="Google Shape;103;p11"/>
          <p:cNvSpPr/>
          <p:nvPr/>
        </p:nvSpPr>
        <p:spPr>
          <a:xfrm flipH="1">
            <a:off x="11357905" y="2379609"/>
            <a:ext cx="823169" cy="1117676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4" name="Google Shape;104;p11"/>
          <p:cNvSpPr/>
          <p:nvPr/>
        </p:nvSpPr>
        <p:spPr>
          <a:xfrm rot="-5276614" flipH="1">
            <a:off x="11357778" y="1980558"/>
            <a:ext cx="1464333" cy="1804289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243696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333">
                <a:solidFill>
                  <a:schemeClr val="dk2"/>
                </a:solidFill>
              </a:defRPr>
            </a:lvl1pPr>
            <a:lvl2pPr lvl="1" algn="r">
              <a:buNone/>
              <a:defRPr sz="1333">
                <a:solidFill>
                  <a:schemeClr val="dk2"/>
                </a:solidFill>
              </a:defRPr>
            </a:lvl2pPr>
            <a:lvl3pPr lvl="2" algn="r">
              <a:buNone/>
              <a:defRPr sz="1333">
                <a:solidFill>
                  <a:schemeClr val="dk2"/>
                </a:solidFill>
              </a:defRPr>
            </a:lvl3pPr>
            <a:lvl4pPr lvl="3" algn="r">
              <a:buNone/>
              <a:defRPr sz="1333">
                <a:solidFill>
                  <a:schemeClr val="dk2"/>
                </a:solidFill>
              </a:defRPr>
            </a:lvl4pPr>
            <a:lvl5pPr lvl="4" algn="r">
              <a:buNone/>
              <a:defRPr sz="1333">
                <a:solidFill>
                  <a:schemeClr val="dk2"/>
                </a:solidFill>
              </a:defRPr>
            </a:lvl5pPr>
            <a:lvl6pPr lvl="5" algn="r">
              <a:buNone/>
              <a:defRPr sz="1333">
                <a:solidFill>
                  <a:schemeClr val="dk2"/>
                </a:solidFill>
              </a:defRPr>
            </a:lvl6pPr>
            <a:lvl7pPr lvl="6" algn="r">
              <a:buNone/>
              <a:defRPr sz="1333">
                <a:solidFill>
                  <a:schemeClr val="dk2"/>
                </a:solidFill>
              </a:defRPr>
            </a:lvl7pPr>
            <a:lvl8pPr lvl="7" algn="r">
              <a:buNone/>
              <a:defRPr sz="1333">
                <a:solidFill>
                  <a:schemeClr val="dk2"/>
                </a:solidFill>
              </a:defRPr>
            </a:lvl8pPr>
            <a:lvl9pPr lvl="8" algn="r">
              <a:buNone/>
              <a:defRPr sz="1333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rete Round"/>
              <a:buNone/>
              <a:defRPr sz="4000" b="1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Slab"/>
              <a:buChar char="●"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Slab"/>
              <a:buChar char="○"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Slab"/>
              <a:buChar char="■"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Slab"/>
              <a:buChar char="●"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Slab"/>
              <a:buChar char="○"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Slab"/>
              <a:buChar char="■"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Slab"/>
              <a:buChar char="●"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Slab"/>
              <a:buChar char="○"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 Slab"/>
              <a:buChar char="■"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2775844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  <p:sldLayoutId id="2147483680" r:id="rId19"/>
    <p:sldLayoutId id="2147483681" r:id="rId20"/>
    <p:sldLayoutId id="2147483682" r:id="rId21"/>
    <p:sldLayoutId id="2147483683" r:id="rId22"/>
    <p:sldLayoutId id="2147483684" r:id="rId23"/>
    <p:sldLayoutId id="2147483685" r:id="rId24"/>
    <p:sldLayoutId id="2147483686" r:id="rId25"/>
    <p:sldLayoutId id="2147483687" r:id="rId26"/>
    <p:sldLayoutId id="2147483688" r:id="rId27"/>
    <p:sldLayoutId id="2147483689" r:id="rId28"/>
    <p:sldLayoutId id="2147483690" r:id="rId29"/>
    <p:sldLayoutId id="2147483691" r:id="rId30"/>
    <p:sldLayoutId id="2147483692" r:id="rId3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1528;p37">
            <a:extLst>
              <a:ext uri="{FF2B5EF4-FFF2-40B4-BE49-F238E27FC236}">
                <a16:creationId xmlns:a16="http://schemas.microsoft.com/office/drawing/2014/main" id="{ED740A85-E93E-4DED-B900-9CBB73824452}"/>
              </a:ext>
            </a:extLst>
          </p:cNvPr>
          <p:cNvSpPr/>
          <p:nvPr/>
        </p:nvSpPr>
        <p:spPr>
          <a:xfrm flipH="1">
            <a:off x="7493128" y="-54915"/>
            <a:ext cx="1472855" cy="984033"/>
          </a:xfrm>
          <a:custGeom>
            <a:avLst/>
            <a:gdLst/>
            <a:ahLst/>
            <a:cxnLst/>
            <a:rect l="l" t="t" r="r" b="b"/>
            <a:pathLst>
              <a:path w="6915" h="4620" extrusionOk="0">
                <a:moveTo>
                  <a:pt x="2710" y="1"/>
                </a:moveTo>
                <a:cubicBezTo>
                  <a:pt x="2611" y="1"/>
                  <a:pt x="2514" y="11"/>
                  <a:pt x="2418" y="36"/>
                </a:cubicBezTo>
                <a:cubicBezTo>
                  <a:pt x="2279" y="72"/>
                  <a:pt x="2137" y="142"/>
                  <a:pt x="2009" y="239"/>
                </a:cubicBezTo>
                <a:cubicBezTo>
                  <a:pt x="1774" y="416"/>
                  <a:pt x="1581" y="673"/>
                  <a:pt x="1436" y="1002"/>
                </a:cubicBezTo>
                <a:cubicBezTo>
                  <a:pt x="1301" y="1305"/>
                  <a:pt x="1223" y="1614"/>
                  <a:pt x="1207" y="1923"/>
                </a:cubicBezTo>
                <a:cubicBezTo>
                  <a:pt x="1185" y="2286"/>
                  <a:pt x="1281" y="2640"/>
                  <a:pt x="1388" y="2968"/>
                </a:cubicBezTo>
                <a:cubicBezTo>
                  <a:pt x="1314" y="2907"/>
                  <a:pt x="1226" y="2869"/>
                  <a:pt x="1133" y="2853"/>
                </a:cubicBezTo>
                <a:cubicBezTo>
                  <a:pt x="1091" y="2843"/>
                  <a:pt x="1050" y="2839"/>
                  <a:pt x="1008" y="2839"/>
                </a:cubicBezTo>
                <a:cubicBezTo>
                  <a:pt x="937" y="2839"/>
                  <a:pt x="863" y="2853"/>
                  <a:pt x="792" y="2875"/>
                </a:cubicBezTo>
                <a:cubicBezTo>
                  <a:pt x="689" y="2904"/>
                  <a:pt x="586" y="2958"/>
                  <a:pt x="483" y="3043"/>
                </a:cubicBezTo>
                <a:cubicBezTo>
                  <a:pt x="300" y="3181"/>
                  <a:pt x="158" y="3383"/>
                  <a:pt x="68" y="3625"/>
                </a:cubicBezTo>
                <a:cubicBezTo>
                  <a:pt x="29" y="3734"/>
                  <a:pt x="7" y="3857"/>
                  <a:pt x="4" y="3979"/>
                </a:cubicBezTo>
                <a:cubicBezTo>
                  <a:pt x="1" y="4101"/>
                  <a:pt x="26" y="4227"/>
                  <a:pt x="78" y="4346"/>
                </a:cubicBezTo>
                <a:cubicBezTo>
                  <a:pt x="120" y="4445"/>
                  <a:pt x="184" y="4539"/>
                  <a:pt x="268" y="4619"/>
                </a:cubicBezTo>
                <a:lnTo>
                  <a:pt x="6708" y="4619"/>
                </a:lnTo>
                <a:lnTo>
                  <a:pt x="6727" y="4584"/>
                </a:lnTo>
                <a:lnTo>
                  <a:pt x="6747" y="4552"/>
                </a:lnTo>
                <a:cubicBezTo>
                  <a:pt x="6801" y="4410"/>
                  <a:pt x="6843" y="4255"/>
                  <a:pt x="6872" y="4089"/>
                </a:cubicBezTo>
                <a:cubicBezTo>
                  <a:pt x="6904" y="3879"/>
                  <a:pt x="6914" y="3661"/>
                  <a:pt x="6901" y="3441"/>
                </a:cubicBezTo>
                <a:cubicBezTo>
                  <a:pt x="6876" y="3039"/>
                  <a:pt x="6760" y="2659"/>
                  <a:pt x="6570" y="2343"/>
                </a:cubicBezTo>
                <a:cubicBezTo>
                  <a:pt x="6418" y="2086"/>
                  <a:pt x="6209" y="1865"/>
                  <a:pt x="5958" y="1694"/>
                </a:cubicBezTo>
                <a:cubicBezTo>
                  <a:pt x="5852" y="1623"/>
                  <a:pt x="5733" y="1562"/>
                  <a:pt x="5588" y="1504"/>
                </a:cubicBezTo>
                <a:cubicBezTo>
                  <a:pt x="5472" y="1459"/>
                  <a:pt x="5347" y="1430"/>
                  <a:pt x="5199" y="1410"/>
                </a:cubicBezTo>
                <a:cubicBezTo>
                  <a:pt x="5144" y="1404"/>
                  <a:pt x="5092" y="1401"/>
                  <a:pt x="5038" y="1401"/>
                </a:cubicBezTo>
                <a:cubicBezTo>
                  <a:pt x="4771" y="1401"/>
                  <a:pt x="4500" y="1485"/>
                  <a:pt x="4285" y="1633"/>
                </a:cubicBezTo>
                <a:cubicBezTo>
                  <a:pt x="4156" y="1722"/>
                  <a:pt x="4040" y="1841"/>
                  <a:pt x="3940" y="1980"/>
                </a:cubicBezTo>
                <a:lnTo>
                  <a:pt x="3946" y="1954"/>
                </a:lnTo>
                <a:lnTo>
                  <a:pt x="3946" y="1929"/>
                </a:lnTo>
                <a:cubicBezTo>
                  <a:pt x="3943" y="1620"/>
                  <a:pt x="3914" y="1346"/>
                  <a:pt x="3856" y="1095"/>
                </a:cubicBezTo>
                <a:cubicBezTo>
                  <a:pt x="3824" y="963"/>
                  <a:pt x="3783" y="834"/>
                  <a:pt x="3728" y="706"/>
                </a:cubicBezTo>
                <a:cubicBezTo>
                  <a:pt x="3679" y="590"/>
                  <a:pt x="3615" y="483"/>
                  <a:pt x="3532" y="378"/>
                </a:cubicBezTo>
                <a:cubicBezTo>
                  <a:pt x="3373" y="177"/>
                  <a:pt x="3138" y="45"/>
                  <a:pt x="2884" y="11"/>
                </a:cubicBezTo>
                <a:cubicBezTo>
                  <a:pt x="2820" y="4"/>
                  <a:pt x="2762" y="1"/>
                  <a:pt x="2710" y="1"/>
                </a:cubicBezTo>
                <a:close/>
              </a:path>
            </a:pathLst>
          </a:custGeom>
          <a:solidFill>
            <a:srgbClr val="000000">
              <a:alpha val="8380"/>
            </a:srgbClr>
          </a:solidFill>
          <a:ln>
            <a:noFill/>
          </a:ln>
        </p:spPr>
        <p:txBody>
          <a:bodyPr spcFirstLastPara="1" wrap="square" lIns="117687" tIns="117687" rIns="117687" bIns="117687" anchor="ctr" anchorCtr="0">
            <a:noAutofit/>
          </a:bodyPr>
          <a:lstStyle/>
          <a:p>
            <a:pPr defTabSz="1177016">
              <a:buClr>
                <a:srgbClr val="000000"/>
              </a:buClr>
            </a:pPr>
            <a:endParaRPr sz="1802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10" name="Google Shape;1529;p37">
            <a:extLst>
              <a:ext uri="{FF2B5EF4-FFF2-40B4-BE49-F238E27FC236}">
                <a16:creationId xmlns:a16="http://schemas.microsoft.com/office/drawing/2014/main" id="{30EC7926-76A6-455C-80BB-834ECF715E7F}"/>
              </a:ext>
            </a:extLst>
          </p:cNvPr>
          <p:cNvSpPr/>
          <p:nvPr/>
        </p:nvSpPr>
        <p:spPr>
          <a:xfrm>
            <a:off x="454074" y="602166"/>
            <a:ext cx="11283851" cy="5305092"/>
          </a:xfrm>
          <a:prstGeom prst="roundRect">
            <a:avLst>
              <a:gd name="adj" fmla="val 40483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117687" tIns="117687" rIns="117687" bIns="117687" anchor="ctr" anchorCtr="0">
            <a:noAutofit/>
          </a:bodyPr>
          <a:lstStyle/>
          <a:p>
            <a:pPr defTabSz="1177016">
              <a:buClr>
                <a:srgbClr val="000000"/>
              </a:buClr>
            </a:pPr>
            <a:endParaRPr sz="1802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79" name="Google Shape;1598;p37">
            <a:extLst>
              <a:ext uri="{FF2B5EF4-FFF2-40B4-BE49-F238E27FC236}">
                <a16:creationId xmlns:a16="http://schemas.microsoft.com/office/drawing/2014/main" id="{487C7D88-41F0-47D6-B4A6-4ABB541897D5}"/>
              </a:ext>
            </a:extLst>
          </p:cNvPr>
          <p:cNvSpPr/>
          <p:nvPr/>
        </p:nvSpPr>
        <p:spPr>
          <a:xfrm>
            <a:off x="1930096" y="-169608"/>
            <a:ext cx="1009298" cy="674324"/>
          </a:xfrm>
          <a:custGeom>
            <a:avLst/>
            <a:gdLst/>
            <a:ahLst/>
            <a:cxnLst/>
            <a:rect l="l" t="t" r="r" b="b"/>
            <a:pathLst>
              <a:path w="6915" h="4620" extrusionOk="0">
                <a:moveTo>
                  <a:pt x="2710" y="1"/>
                </a:moveTo>
                <a:cubicBezTo>
                  <a:pt x="2611" y="1"/>
                  <a:pt x="2514" y="11"/>
                  <a:pt x="2418" y="36"/>
                </a:cubicBezTo>
                <a:cubicBezTo>
                  <a:pt x="2279" y="72"/>
                  <a:pt x="2137" y="142"/>
                  <a:pt x="2009" y="239"/>
                </a:cubicBezTo>
                <a:cubicBezTo>
                  <a:pt x="1774" y="416"/>
                  <a:pt x="1581" y="673"/>
                  <a:pt x="1436" y="1002"/>
                </a:cubicBezTo>
                <a:cubicBezTo>
                  <a:pt x="1301" y="1305"/>
                  <a:pt x="1223" y="1614"/>
                  <a:pt x="1207" y="1923"/>
                </a:cubicBezTo>
                <a:cubicBezTo>
                  <a:pt x="1185" y="2286"/>
                  <a:pt x="1281" y="2640"/>
                  <a:pt x="1388" y="2968"/>
                </a:cubicBezTo>
                <a:cubicBezTo>
                  <a:pt x="1314" y="2907"/>
                  <a:pt x="1226" y="2869"/>
                  <a:pt x="1133" y="2853"/>
                </a:cubicBezTo>
                <a:cubicBezTo>
                  <a:pt x="1091" y="2843"/>
                  <a:pt x="1050" y="2839"/>
                  <a:pt x="1008" y="2839"/>
                </a:cubicBezTo>
                <a:cubicBezTo>
                  <a:pt x="937" y="2839"/>
                  <a:pt x="863" y="2853"/>
                  <a:pt x="792" y="2875"/>
                </a:cubicBezTo>
                <a:cubicBezTo>
                  <a:pt x="689" y="2904"/>
                  <a:pt x="586" y="2958"/>
                  <a:pt x="483" y="3043"/>
                </a:cubicBezTo>
                <a:cubicBezTo>
                  <a:pt x="300" y="3181"/>
                  <a:pt x="158" y="3383"/>
                  <a:pt x="68" y="3625"/>
                </a:cubicBezTo>
                <a:cubicBezTo>
                  <a:pt x="29" y="3734"/>
                  <a:pt x="7" y="3857"/>
                  <a:pt x="4" y="3979"/>
                </a:cubicBezTo>
                <a:cubicBezTo>
                  <a:pt x="1" y="4101"/>
                  <a:pt x="26" y="4227"/>
                  <a:pt x="78" y="4346"/>
                </a:cubicBezTo>
                <a:cubicBezTo>
                  <a:pt x="120" y="4445"/>
                  <a:pt x="184" y="4539"/>
                  <a:pt x="268" y="4619"/>
                </a:cubicBezTo>
                <a:lnTo>
                  <a:pt x="6708" y="4619"/>
                </a:lnTo>
                <a:lnTo>
                  <a:pt x="6727" y="4584"/>
                </a:lnTo>
                <a:lnTo>
                  <a:pt x="6747" y="4552"/>
                </a:lnTo>
                <a:cubicBezTo>
                  <a:pt x="6801" y="4410"/>
                  <a:pt x="6843" y="4255"/>
                  <a:pt x="6872" y="4089"/>
                </a:cubicBezTo>
                <a:cubicBezTo>
                  <a:pt x="6904" y="3879"/>
                  <a:pt x="6914" y="3661"/>
                  <a:pt x="6901" y="3441"/>
                </a:cubicBezTo>
                <a:cubicBezTo>
                  <a:pt x="6876" y="3039"/>
                  <a:pt x="6760" y="2659"/>
                  <a:pt x="6570" y="2343"/>
                </a:cubicBezTo>
                <a:cubicBezTo>
                  <a:pt x="6418" y="2086"/>
                  <a:pt x="6209" y="1865"/>
                  <a:pt x="5958" y="1694"/>
                </a:cubicBezTo>
                <a:cubicBezTo>
                  <a:pt x="5852" y="1623"/>
                  <a:pt x="5733" y="1562"/>
                  <a:pt x="5588" y="1504"/>
                </a:cubicBezTo>
                <a:cubicBezTo>
                  <a:pt x="5472" y="1459"/>
                  <a:pt x="5347" y="1430"/>
                  <a:pt x="5199" y="1410"/>
                </a:cubicBezTo>
                <a:cubicBezTo>
                  <a:pt x="5144" y="1404"/>
                  <a:pt x="5092" y="1401"/>
                  <a:pt x="5038" y="1401"/>
                </a:cubicBezTo>
                <a:cubicBezTo>
                  <a:pt x="4771" y="1401"/>
                  <a:pt x="4500" y="1485"/>
                  <a:pt x="4285" y="1633"/>
                </a:cubicBezTo>
                <a:cubicBezTo>
                  <a:pt x="4156" y="1722"/>
                  <a:pt x="4040" y="1841"/>
                  <a:pt x="3940" y="1980"/>
                </a:cubicBezTo>
                <a:lnTo>
                  <a:pt x="3946" y="1954"/>
                </a:lnTo>
                <a:lnTo>
                  <a:pt x="3946" y="1929"/>
                </a:lnTo>
                <a:cubicBezTo>
                  <a:pt x="3943" y="1620"/>
                  <a:pt x="3914" y="1346"/>
                  <a:pt x="3856" y="1095"/>
                </a:cubicBezTo>
                <a:cubicBezTo>
                  <a:pt x="3824" y="963"/>
                  <a:pt x="3783" y="834"/>
                  <a:pt x="3728" y="706"/>
                </a:cubicBezTo>
                <a:cubicBezTo>
                  <a:pt x="3679" y="590"/>
                  <a:pt x="3615" y="483"/>
                  <a:pt x="3532" y="378"/>
                </a:cubicBezTo>
                <a:cubicBezTo>
                  <a:pt x="3373" y="177"/>
                  <a:pt x="3138" y="45"/>
                  <a:pt x="2884" y="11"/>
                </a:cubicBezTo>
                <a:cubicBezTo>
                  <a:pt x="2820" y="4"/>
                  <a:pt x="2762" y="1"/>
                  <a:pt x="2710" y="1"/>
                </a:cubicBezTo>
                <a:close/>
              </a:path>
            </a:pathLst>
          </a:custGeom>
          <a:solidFill>
            <a:srgbClr val="000000">
              <a:alpha val="8380"/>
            </a:srgbClr>
          </a:solidFill>
          <a:ln>
            <a:noFill/>
          </a:ln>
        </p:spPr>
        <p:txBody>
          <a:bodyPr spcFirstLastPara="1" wrap="square" lIns="117687" tIns="117687" rIns="117687" bIns="117687" anchor="ctr" anchorCtr="0">
            <a:noAutofit/>
          </a:bodyPr>
          <a:lstStyle/>
          <a:p>
            <a:pPr defTabSz="1177016">
              <a:buClr>
                <a:srgbClr val="000000"/>
              </a:buClr>
            </a:pPr>
            <a:endParaRPr sz="1802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953" name="TextBox 952">
            <a:extLst>
              <a:ext uri="{FF2B5EF4-FFF2-40B4-BE49-F238E27FC236}">
                <a16:creationId xmlns:a16="http://schemas.microsoft.com/office/drawing/2014/main" id="{F5D53856-7255-48A3-8C6C-59C086E40503}"/>
              </a:ext>
            </a:extLst>
          </p:cNvPr>
          <p:cNvSpPr txBox="1"/>
          <p:nvPr/>
        </p:nvSpPr>
        <p:spPr>
          <a:xfrm>
            <a:off x="1922724" y="1795664"/>
            <a:ext cx="922849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Củng</a:t>
            </a:r>
            <a:r>
              <a:rPr lang="en-US" sz="2800" b="1" i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cố</a:t>
            </a:r>
            <a:r>
              <a:rPr lang="en-US" sz="2800" b="1" i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về</a:t>
            </a:r>
            <a:r>
              <a:rPr lang="en-US" sz="2800" b="1" i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cách</a:t>
            </a:r>
            <a:r>
              <a:rPr lang="en-US" sz="2800" b="1" i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tính</a:t>
            </a:r>
            <a:r>
              <a:rPr lang="en-US" sz="2800" b="1" i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chu vi, </a:t>
            </a:r>
            <a:r>
              <a:rPr lang="en-US" sz="28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diện</a:t>
            </a:r>
            <a:r>
              <a:rPr lang="en-US" sz="2800" b="1" i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tích</a:t>
            </a:r>
            <a:r>
              <a:rPr lang="en-US" sz="2800" b="1" i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thể</a:t>
            </a:r>
            <a:r>
              <a:rPr lang="en-US" sz="2800" b="1" i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tích</a:t>
            </a:r>
            <a:r>
              <a:rPr lang="en-US" sz="2800" b="1" i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8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một</a:t>
            </a:r>
            <a:r>
              <a:rPr lang="en-US" sz="2800" b="1" i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số</a:t>
            </a:r>
            <a:r>
              <a:rPr lang="en-US" sz="2800" b="1" i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hình</a:t>
            </a:r>
            <a:r>
              <a:rPr lang="en-US" sz="2800" b="1" i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2" name="TextBox 991">
            <a:extLst>
              <a:ext uri="{FF2B5EF4-FFF2-40B4-BE49-F238E27FC236}">
                <a16:creationId xmlns:a16="http://schemas.microsoft.com/office/drawing/2014/main" id="{A28CB77A-D77F-44CB-A23B-4CCF00AD6872}"/>
              </a:ext>
            </a:extLst>
          </p:cNvPr>
          <p:cNvSpPr txBox="1"/>
          <p:nvPr/>
        </p:nvSpPr>
        <p:spPr>
          <a:xfrm>
            <a:off x="2019228" y="2874590"/>
            <a:ext cx="922849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Biết</a:t>
            </a:r>
            <a:r>
              <a:rPr lang="en-US" sz="2800" b="1" i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vận</a:t>
            </a:r>
            <a:r>
              <a:rPr lang="en-US" sz="2800" b="1" i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dụng</a:t>
            </a:r>
            <a:r>
              <a:rPr lang="en-US" sz="2800" b="1" i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các</a:t>
            </a:r>
            <a:r>
              <a:rPr lang="en-US" sz="2800" b="1" i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bài</a:t>
            </a:r>
            <a:r>
              <a:rPr lang="en-US" sz="2800" b="1" i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toán</a:t>
            </a:r>
            <a:r>
              <a:rPr lang="en-US" sz="2800" b="1" i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hình</a:t>
            </a:r>
            <a:r>
              <a:rPr lang="en-US" sz="2800" b="1" i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học</a:t>
            </a:r>
            <a:r>
              <a:rPr lang="en-US" sz="2800" b="1" i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993" name="Google Shape;605;p27">
            <a:extLst>
              <a:ext uri="{FF2B5EF4-FFF2-40B4-BE49-F238E27FC236}">
                <a16:creationId xmlns:a16="http://schemas.microsoft.com/office/drawing/2014/main" id="{A1D8BD86-FF34-41AF-8691-C21DDD9D6A6E}"/>
              </a:ext>
            </a:extLst>
          </p:cNvPr>
          <p:cNvGrpSpPr/>
          <p:nvPr/>
        </p:nvGrpSpPr>
        <p:grpSpPr>
          <a:xfrm rot="21254729" flipH="1">
            <a:off x="1287129" y="1722206"/>
            <a:ext cx="451339" cy="622269"/>
            <a:chOff x="10334852" y="2548724"/>
            <a:chExt cx="1076956" cy="1931726"/>
          </a:xfrm>
        </p:grpSpPr>
        <p:sp>
          <p:nvSpPr>
            <p:cNvPr id="994" name="Google Shape;606;p27">
              <a:extLst>
                <a:ext uri="{FF2B5EF4-FFF2-40B4-BE49-F238E27FC236}">
                  <a16:creationId xmlns:a16="http://schemas.microsoft.com/office/drawing/2014/main" id="{0563218B-127B-4308-8B85-BE80FD9C44AA}"/>
                </a:ext>
              </a:extLst>
            </p:cNvPr>
            <p:cNvSpPr/>
            <p:nvPr/>
          </p:nvSpPr>
          <p:spPr>
            <a:xfrm>
              <a:off x="10461871" y="3307858"/>
              <a:ext cx="908870" cy="299201"/>
            </a:xfrm>
            <a:custGeom>
              <a:avLst/>
              <a:gdLst/>
              <a:ahLst/>
              <a:cxnLst/>
              <a:rect l="l" t="t" r="r" b="b"/>
              <a:pathLst>
                <a:path w="9760" h="3213" extrusionOk="0">
                  <a:moveTo>
                    <a:pt x="4886" y="1"/>
                  </a:moveTo>
                  <a:cubicBezTo>
                    <a:pt x="4803" y="1"/>
                    <a:pt x="4723" y="4"/>
                    <a:pt x="4642" y="4"/>
                  </a:cubicBezTo>
                  <a:cubicBezTo>
                    <a:pt x="4102" y="14"/>
                    <a:pt x="3570" y="52"/>
                    <a:pt x="3062" y="120"/>
                  </a:cubicBezTo>
                  <a:cubicBezTo>
                    <a:pt x="2853" y="149"/>
                    <a:pt x="2662" y="178"/>
                    <a:pt x="2479" y="213"/>
                  </a:cubicBezTo>
                  <a:lnTo>
                    <a:pt x="2466" y="216"/>
                  </a:lnTo>
                  <a:lnTo>
                    <a:pt x="2441" y="222"/>
                  </a:lnTo>
                  <a:lnTo>
                    <a:pt x="2415" y="226"/>
                  </a:lnTo>
                  <a:lnTo>
                    <a:pt x="2392" y="229"/>
                  </a:lnTo>
                  <a:cubicBezTo>
                    <a:pt x="2273" y="255"/>
                    <a:pt x="2157" y="280"/>
                    <a:pt x="2038" y="310"/>
                  </a:cubicBezTo>
                  <a:cubicBezTo>
                    <a:pt x="1671" y="400"/>
                    <a:pt x="1352" y="500"/>
                    <a:pt x="1063" y="619"/>
                  </a:cubicBezTo>
                  <a:lnTo>
                    <a:pt x="1043" y="625"/>
                  </a:lnTo>
                  <a:cubicBezTo>
                    <a:pt x="777" y="741"/>
                    <a:pt x="568" y="857"/>
                    <a:pt x="387" y="992"/>
                  </a:cubicBezTo>
                  <a:cubicBezTo>
                    <a:pt x="290" y="1069"/>
                    <a:pt x="210" y="1146"/>
                    <a:pt x="143" y="1227"/>
                  </a:cubicBezTo>
                  <a:cubicBezTo>
                    <a:pt x="101" y="1285"/>
                    <a:pt x="72" y="1336"/>
                    <a:pt x="46" y="1388"/>
                  </a:cubicBezTo>
                  <a:cubicBezTo>
                    <a:pt x="27" y="1436"/>
                    <a:pt x="14" y="1485"/>
                    <a:pt x="4" y="1539"/>
                  </a:cubicBezTo>
                  <a:cubicBezTo>
                    <a:pt x="1" y="1562"/>
                    <a:pt x="1" y="1584"/>
                    <a:pt x="1" y="1604"/>
                  </a:cubicBezTo>
                  <a:cubicBezTo>
                    <a:pt x="1" y="1626"/>
                    <a:pt x="1" y="1648"/>
                    <a:pt x="4" y="1668"/>
                  </a:cubicBezTo>
                  <a:cubicBezTo>
                    <a:pt x="11" y="1723"/>
                    <a:pt x="24" y="1771"/>
                    <a:pt x="46" y="1822"/>
                  </a:cubicBezTo>
                  <a:cubicBezTo>
                    <a:pt x="69" y="1877"/>
                    <a:pt x="101" y="1929"/>
                    <a:pt x="143" y="1984"/>
                  </a:cubicBezTo>
                  <a:cubicBezTo>
                    <a:pt x="204" y="2064"/>
                    <a:pt x="284" y="2141"/>
                    <a:pt x="387" y="2222"/>
                  </a:cubicBezTo>
                  <a:cubicBezTo>
                    <a:pt x="564" y="2357"/>
                    <a:pt x="780" y="2476"/>
                    <a:pt x="1060" y="2598"/>
                  </a:cubicBezTo>
                  <a:lnTo>
                    <a:pt x="1043" y="2588"/>
                  </a:lnTo>
                  <a:cubicBezTo>
                    <a:pt x="1047" y="2588"/>
                    <a:pt x="1050" y="2588"/>
                    <a:pt x="1053" y="2592"/>
                  </a:cubicBezTo>
                  <a:cubicBezTo>
                    <a:pt x="1105" y="2611"/>
                    <a:pt x="1156" y="2633"/>
                    <a:pt x="1217" y="2656"/>
                  </a:cubicBezTo>
                  <a:lnTo>
                    <a:pt x="1237" y="2663"/>
                  </a:lnTo>
                  <a:lnTo>
                    <a:pt x="1260" y="2672"/>
                  </a:lnTo>
                  <a:lnTo>
                    <a:pt x="1282" y="2682"/>
                  </a:lnTo>
                  <a:lnTo>
                    <a:pt x="1356" y="2707"/>
                  </a:lnTo>
                  <a:lnTo>
                    <a:pt x="1369" y="2711"/>
                  </a:lnTo>
                  <a:lnTo>
                    <a:pt x="1385" y="2717"/>
                  </a:lnTo>
                  <a:lnTo>
                    <a:pt x="1395" y="2721"/>
                  </a:lnTo>
                  <a:lnTo>
                    <a:pt x="1420" y="2730"/>
                  </a:lnTo>
                  <a:cubicBezTo>
                    <a:pt x="1617" y="2795"/>
                    <a:pt x="1823" y="2856"/>
                    <a:pt x="2048" y="2911"/>
                  </a:cubicBezTo>
                  <a:cubicBezTo>
                    <a:pt x="2364" y="2984"/>
                    <a:pt x="2692" y="3046"/>
                    <a:pt x="3052" y="3094"/>
                  </a:cubicBezTo>
                  <a:cubicBezTo>
                    <a:pt x="3641" y="3174"/>
                    <a:pt x="4253" y="3213"/>
                    <a:pt x="4871" y="3213"/>
                  </a:cubicBezTo>
                  <a:cubicBezTo>
                    <a:pt x="5504" y="3213"/>
                    <a:pt x="6116" y="3174"/>
                    <a:pt x="6696" y="3097"/>
                  </a:cubicBezTo>
                  <a:cubicBezTo>
                    <a:pt x="7076" y="3042"/>
                    <a:pt x="7413" y="2981"/>
                    <a:pt x="7725" y="2904"/>
                  </a:cubicBezTo>
                  <a:cubicBezTo>
                    <a:pt x="8102" y="2814"/>
                    <a:pt x="8424" y="2711"/>
                    <a:pt x="8710" y="2592"/>
                  </a:cubicBezTo>
                  <a:cubicBezTo>
                    <a:pt x="8984" y="2476"/>
                    <a:pt x="9193" y="2357"/>
                    <a:pt x="9374" y="2222"/>
                  </a:cubicBezTo>
                  <a:cubicBezTo>
                    <a:pt x="9473" y="2144"/>
                    <a:pt x="9554" y="2064"/>
                    <a:pt x="9618" y="1984"/>
                  </a:cubicBezTo>
                  <a:cubicBezTo>
                    <a:pt x="9656" y="1929"/>
                    <a:pt x="9689" y="1877"/>
                    <a:pt x="9714" y="1825"/>
                  </a:cubicBezTo>
                  <a:cubicBezTo>
                    <a:pt x="9734" y="1777"/>
                    <a:pt x="9747" y="1726"/>
                    <a:pt x="9757" y="1675"/>
                  </a:cubicBezTo>
                  <a:cubicBezTo>
                    <a:pt x="9760" y="1629"/>
                    <a:pt x="9760" y="1584"/>
                    <a:pt x="9757" y="1539"/>
                  </a:cubicBezTo>
                  <a:cubicBezTo>
                    <a:pt x="9750" y="1494"/>
                    <a:pt x="9738" y="1452"/>
                    <a:pt x="9718" y="1397"/>
                  </a:cubicBezTo>
                  <a:cubicBezTo>
                    <a:pt x="9692" y="1342"/>
                    <a:pt x="9660" y="1288"/>
                    <a:pt x="9618" y="1234"/>
                  </a:cubicBezTo>
                  <a:cubicBezTo>
                    <a:pt x="9554" y="1149"/>
                    <a:pt x="9473" y="1072"/>
                    <a:pt x="9377" y="995"/>
                  </a:cubicBezTo>
                  <a:cubicBezTo>
                    <a:pt x="9280" y="921"/>
                    <a:pt x="9174" y="853"/>
                    <a:pt x="9052" y="786"/>
                  </a:cubicBezTo>
                  <a:cubicBezTo>
                    <a:pt x="8946" y="728"/>
                    <a:pt x="8830" y="674"/>
                    <a:pt x="8701" y="619"/>
                  </a:cubicBezTo>
                  <a:cubicBezTo>
                    <a:pt x="8398" y="497"/>
                    <a:pt x="8073" y="393"/>
                    <a:pt x="7706" y="307"/>
                  </a:cubicBezTo>
                  <a:cubicBezTo>
                    <a:pt x="7385" y="229"/>
                    <a:pt x="7056" y="168"/>
                    <a:pt x="6696" y="120"/>
                  </a:cubicBezTo>
                  <a:cubicBezTo>
                    <a:pt x="6557" y="100"/>
                    <a:pt x="6416" y="84"/>
                    <a:pt x="6261" y="68"/>
                  </a:cubicBezTo>
                  <a:lnTo>
                    <a:pt x="6226" y="65"/>
                  </a:lnTo>
                  <a:cubicBezTo>
                    <a:pt x="5884" y="33"/>
                    <a:pt x="5540" y="14"/>
                    <a:pt x="5202" y="7"/>
                  </a:cubicBezTo>
                  <a:lnTo>
                    <a:pt x="5186" y="4"/>
                  </a:lnTo>
                  <a:lnTo>
                    <a:pt x="5002" y="4"/>
                  </a:lnTo>
                  <a:cubicBezTo>
                    <a:pt x="4996" y="4"/>
                    <a:pt x="4990" y="4"/>
                    <a:pt x="4983" y="1"/>
                  </a:cubicBezTo>
                  <a:close/>
                </a:path>
              </a:pathLst>
            </a:custGeom>
            <a:solidFill>
              <a:srgbClr val="35487B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95" name="Google Shape;607;p27">
              <a:extLst>
                <a:ext uri="{FF2B5EF4-FFF2-40B4-BE49-F238E27FC236}">
                  <a16:creationId xmlns:a16="http://schemas.microsoft.com/office/drawing/2014/main" id="{A75E051B-F3FA-4D48-8E23-8200D0B17761}"/>
                </a:ext>
              </a:extLst>
            </p:cNvPr>
            <p:cNvSpPr/>
            <p:nvPr/>
          </p:nvSpPr>
          <p:spPr>
            <a:xfrm>
              <a:off x="10454421" y="3295287"/>
              <a:ext cx="925073" cy="324530"/>
            </a:xfrm>
            <a:custGeom>
              <a:avLst/>
              <a:gdLst/>
              <a:ahLst/>
              <a:cxnLst/>
              <a:rect l="l" t="t" r="r" b="b"/>
              <a:pathLst>
                <a:path w="9934" h="3485" extrusionOk="0">
                  <a:moveTo>
                    <a:pt x="1203" y="774"/>
                  </a:moveTo>
                  <a:cubicBezTo>
                    <a:pt x="1201" y="775"/>
                    <a:pt x="1199" y="775"/>
                    <a:pt x="1198" y="776"/>
                  </a:cubicBezTo>
                  <a:cubicBezTo>
                    <a:pt x="1200" y="776"/>
                    <a:pt x="1201" y="776"/>
                    <a:pt x="1203" y="774"/>
                  </a:cubicBezTo>
                  <a:close/>
                  <a:moveTo>
                    <a:pt x="1203" y="2709"/>
                  </a:moveTo>
                  <a:lnTo>
                    <a:pt x="1203" y="2709"/>
                  </a:lnTo>
                  <a:cubicBezTo>
                    <a:pt x="1207" y="2710"/>
                    <a:pt x="1210" y="2712"/>
                    <a:pt x="1214" y="2713"/>
                  </a:cubicBezTo>
                  <a:cubicBezTo>
                    <a:pt x="1210" y="2712"/>
                    <a:pt x="1207" y="2710"/>
                    <a:pt x="1203" y="2709"/>
                  </a:cubicBezTo>
                  <a:close/>
                  <a:moveTo>
                    <a:pt x="5134" y="164"/>
                  </a:moveTo>
                  <a:cubicBezTo>
                    <a:pt x="5153" y="164"/>
                    <a:pt x="5170" y="164"/>
                    <a:pt x="5186" y="168"/>
                  </a:cubicBezTo>
                  <a:lnTo>
                    <a:pt x="5282" y="168"/>
                  </a:lnTo>
                  <a:cubicBezTo>
                    <a:pt x="5617" y="174"/>
                    <a:pt x="5951" y="194"/>
                    <a:pt x="6287" y="226"/>
                  </a:cubicBezTo>
                  <a:lnTo>
                    <a:pt x="6290" y="226"/>
                  </a:lnTo>
                  <a:cubicBezTo>
                    <a:pt x="6441" y="242"/>
                    <a:pt x="6592" y="258"/>
                    <a:pt x="6747" y="280"/>
                  </a:cubicBezTo>
                  <a:cubicBezTo>
                    <a:pt x="6745" y="279"/>
                    <a:pt x="6744" y="278"/>
                    <a:pt x="6743" y="278"/>
                  </a:cubicBezTo>
                  <a:lnTo>
                    <a:pt x="6743" y="278"/>
                  </a:lnTo>
                  <a:cubicBezTo>
                    <a:pt x="7081" y="326"/>
                    <a:pt x="7414" y="384"/>
                    <a:pt x="7741" y="464"/>
                  </a:cubicBezTo>
                  <a:cubicBezTo>
                    <a:pt x="8076" y="541"/>
                    <a:pt x="8404" y="641"/>
                    <a:pt x="8720" y="770"/>
                  </a:cubicBezTo>
                  <a:lnTo>
                    <a:pt x="8717" y="770"/>
                  </a:lnTo>
                  <a:cubicBezTo>
                    <a:pt x="8836" y="821"/>
                    <a:pt x="8948" y="873"/>
                    <a:pt x="9061" y="934"/>
                  </a:cubicBezTo>
                  <a:lnTo>
                    <a:pt x="9064" y="934"/>
                  </a:lnTo>
                  <a:cubicBezTo>
                    <a:pt x="9173" y="995"/>
                    <a:pt x="9283" y="1063"/>
                    <a:pt x="9383" y="1140"/>
                  </a:cubicBezTo>
                  <a:cubicBezTo>
                    <a:pt x="9470" y="1207"/>
                    <a:pt x="9553" y="1284"/>
                    <a:pt x="9621" y="1375"/>
                  </a:cubicBezTo>
                  <a:cubicBezTo>
                    <a:pt x="9659" y="1423"/>
                    <a:pt x="9692" y="1477"/>
                    <a:pt x="9717" y="1535"/>
                  </a:cubicBezTo>
                  <a:cubicBezTo>
                    <a:pt x="9736" y="1581"/>
                    <a:pt x="9750" y="1629"/>
                    <a:pt x="9756" y="1674"/>
                  </a:cubicBezTo>
                  <a:cubicBezTo>
                    <a:pt x="9763" y="1719"/>
                    <a:pt x="9763" y="1764"/>
                    <a:pt x="9756" y="1806"/>
                  </a:cubicBezTo>
                  <a:cubicBezTo>
                    <a:pt x="9750" y="1858"/>
                    <a:pt x="9733" y="1906"/>
                    <a:pt x="9714" y="1954"/>
                  </a:cubicBezTo>
                  <a:cubicBezTo>
                    <a:pt x="9689" y="2012"/>
                    <a:pt x="9656" y="2064"/>
                    <a:pt x="9621" y="2112"/>
                  </a:cubicBezTo>
                  <a:cubicBezTo>
                    <a:pt x="9550" y="2199"/>
                    <a:pt x="9470" y="2276"/>
                    <a:pt x="9380" y="2346"/>
                  </a:cubicBezTo>
                  <a:cubicBezTo>
                    <a:pt x="9180" y="2495"/>
                    <a:pt x="8958" y="2611"/>
                    <a:pt x="8729" y="2707"/>
                  </a:cubicBezTo>
                  <a:cubicBezTo>
                    <a:pt x="8417" y="2839"/>
                    <a:pt x="8092" y="2936"/>
                    <a:pt x="7760" y="3016"/>
                  </a:cubicBezTo>
                  <a:cubicBezTo>
                    <a:pt x="7426" y="3100"/>
                    <a:pt x="7085" y="3157"/>
                    <a:pt x="6744" y="3206"/>
                  </a:cubicBezTo>
                  <a:lnTo>
                    <a:pt x="6744" y="3206"/>
                  </a:lnTo>
                  <a:cubicBezTo>
                    <a:pt x="6746" y="3206"/>
                    <a:pt x="6747" y="3205"/>
                    <a:pt x="6747" y="3203"/>
                  </a:cubicBezTo>
                  <a:lnTo>
                    <a:pt x="6747" y="3203"/>
                  </a:lnTo>
                  <a:cubicBezTo>
                    <a:pt x="6158" y="3284"/>
                    <a:pt x="5562" y="3319"/>
                    <a:pt x="4966" y="3319"/>
                  </a:cubicBezTo>
                  <a:cubicBezTo>
                    <a:pt x="4365" y="3319"/>
                    <a:pt x="3763" y="3284"/>
                    <a:pt x="3170" y="3203"/>
                  </a:cubicBezTo>
                  <a:cubicBezTo>
                    <a:pt x="2839" y="3158"/>
                    <a:pt x="2511" y="3097"/>
                    <a:pt x="2186" y="3019"/>
                  </a:cubicBezTo>
                  <a:cubicBezTo>
                    <a:pt x="1848" y="2939"/>
                    <a:pt x="1517" y="2839"/>
                    <a:pt x="1194" y="2707"/>
                  </a:cubicBezTo>
                  <a:lnTo>
                    <a:pt x="1194" y="2707"/>
                  </a:lnTo>
                  <a:cubicBezTo>
                    <a:pt x="1197" y="2707"/>
                    <a:pt x="1200" y="2708"/>
                    <a:pt x="1203" y="2709"/>
                  </a:cubicBezTo>
                  <a:lnTo>
                    <a:pt x="1203" y="2709"/>
                  </a:lnTo>
                  <a:cubicBezTo>
                    <a:pt x="975" y="2610"/>
                    <a:pt x="750" y="2496"/>
                    <a:pt x="551" y="2346"/>
                  </a:cubicBezTo>
                  <a:cubicBezTo>
                    <a:pt x="464" y="2276"/>
                    <a:pt x="380" y="2199"/>
                    <a:pt x="309" y="2112"/>
                  </a:cubicBezTo>
                  <a:cubicBezTo>
                    <a:pt x="274" y="2061"/>
                    <a:pt x="242" y="2009"/>
                    <a:pt x="216" y="1951"/>
                  </a:cubicBezTo>
                  <a:cubicBezTo>
                    <a:pt x="196" y="1902"/>
                    <a:pt x="181" y="1854"/>
                    <a:pt x="174" y="1803"/>
                  </a:cubicBezTo>
                  <a:cubicBezTo>
                    <a:pt x="171" y="1761"/>
                    <a:pt x="171" y="1719"/>
                    <a:pt x="174" y="1678"/>
                  </a:cubicBezTo>
                  <a:cubicBezTo>
                    <a:pt x="184" y="1626"/>
                    <a:pt x="196" y="1574"/>
                    <a:pt x="216" y="1526"/>
                  </a:cubicBezTo>
                  <a:cubicBezTo>
                    <a:pt x="242" y="1471"/>
                    <a:pt x="274" y="1420"/>
                    <a:pt x="312" y="1372"/>
                  </a:cubicBezTo>
                  <a:cubicBezTo>
                    <a:pt x="380" y="1284"/>
                    <a:pt x="464" y="1207"/>
                    <a:pt x="551" y="1137"/>
                  </a:cubicBezTo>
                  <a:cubicBezTo>
                    <a:pt x="750" y="988"/>
                    <a:pt x="976" y="873"/>
                    <a:pt x="1205" y="773"/>
                  </a:cubicBezTo>
                  <a:lnTo>
                    <a:pt x="1205" y="773"/>
                  </a:lnTo>
                  <a:cubicBezTo>
                    <a:pt x="1204" y="773"/>
                    <a:pt x="1203" y="774"/>
                    <a:pt x="1203" y="774"/>
                  </a:cubicBezTo>
                  <a:lnTo>
                    <a:pt x="1203" y="774"/>
                  </a:lnTo>
                  <a:cubicBezTo>
                    <a:pt x="1208" y="773"/>
                    <a:pt x="1212" y="772"/>
                    <a:pt x="1217" y="770"/>
                  </a:cubicBezTo>
                  <a:cubicBezTo>
                    <a:pt x="1526" y="641"/>
                    <a:pt x="1848" y="544"/>
                    <a:pt x="2173" y="467"/>
                  </a:cubicBezTo>
                  <a:cubicBezTo>
                    <a:pt x="2289" y="439"/>
                    <a:pt x="2405" y="412"/>
                    <a:pt x="2521" y="390"/>
                  </a:cubicBezTo>
                  <a:lnTo>
                    <a:pt x="2524" y="390"/>
                  </a:lnTo>
                  <a:cubicBezTo>
                    <a:pt x="2537" y="387"/>
                    <a:pt x="2549" y="384"/>
                    <a:pt x="2563" y="381"/>
                  </a:cubicBezTo>
                  <a:cubicBezTo>
                    <a:pt x="2572" y="381"/>
                    <a:pt x="2582" y="377"/>
                    <a:pt x="2595" y="374"/>
                  </a:cubicBezTo>
                  <a:lnTo>
                    <a:pt x="2604" y="374"/>
                  </a:lnTo>
                  <a:cubicBezTo>
                    <a:pt x="2797" y="335"/>
                    <a:pt x="2987" y="306"/>
                    <a:pt x="3180" y="280"/>
                  </a:cubicBezTo>
                  <a:cubicBezTo>
                    <a:pt x="3696" y="210"/>
                    <a:pt x="4213" y="174"/>
                    <a:pt x="4732" y="168"/>
                  </a:cubicBezTo>
                  <a:cubicBezTo>
                    <a:pt x="4835" y="164"/>
                    <a:pt x="4938" y="164"/>
                    <a:pt x="5041" y="164"/>
                  </a:cubicBezTo>
                  <a:close/>
                  <a:moveTo>
                    <a:pt x="4960" y="1"/>
                  </a:moveTo>
                  <a:cubicBezTo>
                    <a:pt x="4648" y="1"/>
                    <a:pt x="4339" y="10"/>
                    <a:pt x="4030" y="29"/>
                  </a:cubicBezTo>
                  <a:cubicBezTo>
                    <a:pt x="3634" y="55"/>
                    <a:pt x="3242" y="100"/>
                    <a:pt x="2849" y="161"/>
                  </a:cubicBezTo>
                  <a:cubicBezTo>
                    <a:pt x="2576" y="207"/>
                    <a:pt x="2305" y="261"/>
                    <a:pt x="2035" y="329"/>
                  </a:cubicBezTo>
                  <a:cubicBezTo>
                    <a:pt x="1774" y="396"/>
                    <a:pt x="1513" y="477"/>
                    <a:pt x="1262" y="574"/>
                  </a:cubicBezTo>
                  <a:cubicBezTo>
                    <a:pt x="947" y="696"/>
                    <a:pt x="641" y="847"/>
                    <a:pt x="380" y="1063"/>
                  </a:cubicBezTo>
                  <a:cubicBezTo>
                    <a:pt x="268" y="1159"/>
                    <a:pt x="168" y="1272"/>
                    <a:pt x="97" y="1400"/>
                  </a:cubicBezTo>
                  <a:cubicBezTo>
                    <a:pt x="33" y="1513"/>
                    <a:pt x="0" y="1642"/>
                    <a:pt x="7" y="1771"/>
                  </a:cubicBezTo>
                  <a:cubicBezTo>
                    <a:pt x="16" y="2070"/>
                    <a:pt x="232" y="2308"/>
                    <a:pt x="458" y="2482"/>
                  </a:cubicBezTo>
                  <a:cubicBezTo>
                    <a:pt x="715" y="2679"/>
                    <a:pt x="1011" y="2814"/>
                    <a:pt x="1313" y="2930"/>
                  </a:cubicBezTo>
                  <a:cubicBezTo>
                    <a:pt x="1636" y="3052"/>
                    <a:pt x="1967" y="3142"/>
                    <a:pt x="2301" y="3216"/>
                  </a:cubicBezTo>
                  <a:cubicBezTo>
                    <a:pt x="2637" y="3290"/>
                    <a:pt x="2971" y="3345"/>
                    <a:pt x="3313" y="3386"/>
                  </a:cubicBezTo>
                  <a:cubicBezTo>
                    <a:pt x="3660" y="3428"/>
                    <a:pt x="4011" y="3457"/>
                    <a:pt x="4358" y="3470"/>
                  </a:cubicBezTo>
                  <a:cubicBezTo>
                    <a:pt x="4564" y="3480"/>
                    <a:pt x="4770" y="3484"/>
                    <a:pt x="4976" y="3484"/>
                  </a:cubicBezTo>
                  <a:cubicBezTo>
                    <a:pt x="5475" y="3484"/>
                    <a:pt x="5973" y="3457"/>
                    <a:pt x="6470" y="3402"/>
                  </a:cubicBezTo>
                  <a:cubicBezTo>
                    <a:pt x="6811" y="3367"/>
                    <a:pt x="7149" y="3316"/>
                    <a:pt x="7484" y="3248"/>
                  </a:cubicBezTo>
                  <a:cubicBezTo>
                    <a:pt x="7818" y="3181"/>
                    <a:pt x="8150" y="3093"/>
                    <a:pt x="8472" y="2981"/>
                  </a:cubicBezTo>
                  <a:cubicBezTo>
                    <a:pt x="8633" y="2926"/>
                    <a:pt x="8794" y="2862"/>
                    <a:pt x="8948" y="2791"/>
                  </a:cubicBezTo>
                  <a:cubicBezTo>
                    <a:pt x="9096" y="2723"/>
                    <a:pt x="9238" y="2646"/>
                    <a:pt x="9373" y="2553"/>
                  </a:cubicBezTo>
                  <a:cubicBezTo>
                    <a:pt x="9485" y="2479"/>
                    <a:pt x="9595" y="2389"/>
                    <a:pt x="9689" y="2285"/>
                  </a:cubicBezTo>
                  <a:cubicBezTo>
                    <a:pt x="9727" y="2244"/>
                    <a:pt x="9763" y="2196"/>
                    <a:pt x="9798" y="2147"/>
                  </a:cubicBezTo>
                  <a:cubicBezTo>
                    <a:pt x="9830" y="2099"/>
                    <a:pt x="9856" y="2044"/>
                    <a:pt x="9879" y="1990"/>
                  </a:cubicBezTo>
                  <a:cubicBezTo>
                    <a:pt x="9917" y="1893"/>
                    <a:pt x="9933" y="1783"/>
                    <a:pt x="9923" y="1681"/>
                  </a:cubicBezTo>
                  <a:cubicBezTo>
                    <a:pt x="9910" y="1568"/>
                    <a:pt x="9872" y="1458"/>
                    <a:pt x="9814" y="1362"/>
                  </a:cubicBezTo>
                  <a:cubicBezTo>
                    <a:pt x="9750" y="1253"/>
                    <a:pt x="9659" y="1159"/>
                    <a:pt x="9563" y="1076"/>
                  </a:cubicBezTo>
                  <a:cubicBezTo>
                    <a:pt x="9447" y="972"/>
                    <a:pt x="9315" y="889"/>
                    <a:pt x="9183" y="812"/>
                  </a:cubicBezTo>
                  <a:cubicBezTo>
                    <a:pt x="9173" y="809"/>
                    <a:pt x="9164" y="802"/>
                    <a:pt x="9154" y="798"/>
                  </a:cubicBezTo>
                  <a:lnTo>
                    <a:pt x="9154" y="795"/>
                  </a:lnTo>
                  <a:cubicBezTo>
                    <a:pt x="8864" y="641"/>
                    <a:pt x="8552" y="522"/>
                    <a:pt x="8240" y="425"/>
                  </a:cubicBezTo>
                  <a:cubicBezTo>
                    <a:pt x="7912" y="326"/>
                    <a:pt x="7573" y="248"/>
                    <a:pt x="7236" y="191"/>
                  </a:cubicBezTo>
                  <a:cubicBezTo>
                    <a:pt x="6711" y="97"/>
                    <a:pt x="6177" y="39"/>
                    <a:pt x="5646" y="17"/>
                  </a:cubicBezTo>
                  <a:cubicBezTo>
                    <a:pt x="5421" y="4"/>
                    <a:pt x="5195" y="1"/>
                    <a:pt x="4970" y="1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96" name="Google Shape;608;p27">
              <a:extLst>
                <a:ext uri="{FF2B5EF4-FFF2-40B4-BE49-F238E27FC236}">
                  <a16:creationId xmlns:a16="http://schemas.microsoft.com/office/drawing/2014/main" id="{AA2A1A4A-A3C8-4572-8899-A73B53FFDB41}"/>
                </a:ext>
              </a:extLst>
            </p:cNvPr>
            <p:cNvSpPr/>
            <p:nvPr/>
          </p:nvSpPr>
          <p:spPr>
            <a:xfrm>
              <a:off x="10334852" y="2753687"/>
              <a:ext cx="527256" cy="999012"/>
            </a:xfrm>
            <a:custGeom>
              <a:avLst/>
              <a:gdLst/>
              <a:ahLst/>
              <a:cxnLst/>
              <a:rect l="l" t="t" r="r" b="b"/>
              <a:pathLst>
                <a:path w="5662" h="10728" extrusionOk="0">
                  <a:moveTo>
                    <a:pt x="1149" y="1"/>
                  </a:moveTo>
                  <a:cubicBezTo>
                    <a:pt x="1124" y="1"/>
                    <a:pt x="1094" y="1"/>
                    <a:pt x="1066" y="4"/>
                  </a:cubicBezTo>
                  <a:cubicBezTo>
                    <a:pt x="930" y="20"/>
                    <a:pt x="805" y="75"/>
                    <a:pt x="686" y="161"/>
                  </a:cubicBezTo>
                  <a:cubicBezTo>
                    <a:pt x="577" y="239"/>
                    <a:pt x="486" y="335"/>
                    <a:pt x="415" y="445"/>
                  </a:cubicBezTo>
                  <a:cubicBezTo>
                    <a:pt x="373" y="509"/>
                    <a:pt x="335" y="583"/>
                    <a:pt x="296" y="680"/>
                  </a:cubicBezTo>
                  <a:cubicBezTo>
                    <a:pt x="268" y="757"/>
                    <a:pt x="241" y="843"/>
                    <a:pt x="222" y="944"/>
                  </a:cubicBezTo>
                  <a:cubicBezTo>
                    <a:pt x="183" y="1118"/>
                    <a:pt x="164" y="1311"/>
                    <a:pt x="161" y="1552"/>
                  </a:cubicBezTo>
                  <a:cubicBezTo>
                    <a:pt x="158" y="1844"/>
                    <a:pt x="183" y="2167"/>
                    <a:pt x="241" y="2534"/>
                  </a:cubicBezTo>
                  <a:lnTo>
                    <a:pt x="238" y="2534"/>
                  </a:lnTo>
                  <a:cubicBezTo>
                    <a:pt x="167" y="2534"/>
                    <a:pt x="106" y="2569"/>
                    <a:pt x="71" y="2605"/>
                  </a:cubicBezTo>
                  <a:cubicBezTo>
                    <a:pt x="26" y="2652"/>
                    <a:pt x="0" y="2717"/>
                    <a:pt x="0" y="2781"/>
                  </a:cubicBezTo>
                  <a:cubicBezTo>
                    <a:pt x="0" y="2846"/>
                    <a:pt x="26" y="2910"/>
                    <a:pt x="71" y="2958"/>
                  </a:cubicBezTo>
                  <a:cubicBezTo>
                    <a:pt x="122" y="3006"/>
                    <a:pt x="177" y="3022"/>
                    <a:pt x="248" y="3033"/>
                  </a:cubicBezTo>
                  <a:lnTo>
                    <a:pt x="274" y="3033"/>
                  </a:lnTo>
                  <a:lnTo>
                    <a:pt x="770" y="4625"/>
                  </a:lnTo>
                  <a:lnTo>
                    <a:pt x="995" y="5347"/>
                  </a:lnTo>
                  <a:lnTo>
                    <a:pt x="1407" y="6660"/>
                  </a:lnTo>
                  <a:lnTo>
                    <a:pt x="1948" y="8382"/>
                  </a:lnTo>
                  <a:lnTo>
                    <a:pt x="2485" y="10101"/>
                  </a:lnTo>
                  <a:cubicBezTo>
                    <a:pt x="2492" y="10123"/>
                    <a:pt x="2508" y="10142"/>
                    <a:pt x="2523" y="10152"/>
                  </a:cubicBezTo>
                  <a:cubicBezTo>
                    <a:pt x="2530" y="10159"/>
                    <a:pt x="2539" y="10165"/>
                    <a:pt x="2546" y="10171"/>
                  </a:cubicBezTo>
                  <a:cubicBezTo>
                    <a:pt x="2655" y="10248"/>
                    <a:pt x="2778" y="10319"/>
                    <a:pt x="2945" y="10393"/>
                  </a:cubicBezTo>
                  <a:cubicBezTo>
                    <a:pt x="3116" y="10471"/>
                    <a:pt x="3300" y="10535"/>
                    <a:pt x="3489" y="10590"/>
                  </a:cubicBezTo>
                  <a:cubicBezTo>
                    <a:pt x="3686" y="10644"/>
                    <a:pt x="3888" y="10686"/>
                    <a:pt x="4098" y="10709"/>
                  </a:cubicBezTo>
                  <a:cubicBezTo>
                    <a:pt x="4203" y="10722"/>
                    <a:pt x="4310" y="10728"/>
                    <a:pt x="4407" y="10728"/>
                  </a:cubicBezTo>
                  <a:cubicBezTo>
                    <a:pt x="4503" y="10728"/>
                    <a:pt x="4593" y="10722"/>
                    <a:pt x="4683" y="10712"/>
                  </a:cubicBezTo>
                  <a:cubicBezTo>
                    <a:pt x="4922" y="10683"/>
                    <a:pt x="5115" y="10615"/>
                    <a:pt x="5276" y="10509"/>
                  </a:cubicBezTo>
                  <a:cubicBezTo>
                    <a:pt x="5362" y="10454"/>
                    <a:pt x="5436" y="10383"/>
                    <a:pt x="5497" y="10306"/>
                  </a:cubicBezTo>
                  <a:cubicBezTo>
                    <a:pt x="5565" y="10223"/>
                    <a:pt x="5617" y="10120"/>
                    <a:pt x="5656" y="10007"/>
                  </a:cubicBezTo>
                  <a:cubicBezTo>
                    <a:pt x="5662" y="9988"/>
                    <a:pt x="5659" y="9969"/>
                    <a:pt x="5649" y="9946"/>
                  </a:cubicBezTo>
                  <a:cubicBezTo>
                    <a:pt x="5639" y="9927"/>
                    <a:pt x="5620" y="9911"/>
                    <a:pt x="5598" y="9904"/>
                  </a:cubicBezTo>
                  <a:cubicBezTo>
                    <a:pt x="5372" y="9190"/>
                    <a:pt x="5147" y="8475"/>
                    <a:pt x="4925" y="7761"/>
                  </a:cubicBezTo>
                  <a:lnTo>
                    <a:pt x="4564" y="6611"/>
                  </a:lnTo>
                  <a:cubicBezTo>
                    <a:pt x="4159" y="5317"/>
                    <a:pt x="3756" y="4027"/>
                    <a:pt x="3351" y="2736"/>
                  </a:cubicBezTo>
                  <a:cubicBezTo>
                    <a:pt x="3280" y="2511"/>
                    <a:pt x="3209" y="2282"/>
                    <a:pt x="3138" y="2057"/>
                  </a:cubicBezTo>
                  <a:lnTo>
                    <a:pt x="3148" y="2048"/>
                  </a:lnTo>
                  <a:lnTo>
                    <a:pt x="3157" y="2035"/>
                  </a:lnTo>
                  <a:cubicBezTo>
                    <a:pt x="3209" y="1977"/>
                    <a:pt x="3232" y="1922"/>
                    <a:pt x="3232" y="1858"/>
                  </a:cubicBezTo>
                  <a:cubicBezTo>
                    <a:pt x="3232" y="1793"/>
                    <a:pt x="3206" y="1729"/>
                    <a:pt x="3157" y="1681"/>
                  </a:cubicBezTo>
                  <a:cubicBezTo>
                    <a:pt x="3113" y="1635"/>
                    <a:pt x="3045" y="1610"/>
                    <a:pt x="2974" y="1610"/>
                  </a:cubicBezTo>
                  <a:cubicBezTo>
                    <a:pt x="2906" y="1610"/>
                    <a:pt x="2845" y="1635"/>
                    <a:pt x="2807" y="1684"/>
                  </a:cubicBezTo>
                  <a:lnTo>
                    <a:pt x="2797" y="1693"/>
                  </a:lnTo>
                  <a:cubicBezTo>
                    <a:pt x="2682" y="1468"/>
                    <a:pt x="2550" y="1246"/>
                    <a:pt x="2407" y="1033"/>
                  </a:cubicBezTo>
                  <a:cubicBezTo>
                    <a:pt x="2318" y="901"/>
                    <a:pt x="2218" y="770"/>
                    <a:pt x="2112" y="638"/>
                  </a:cubicBezTo>
                  <a:cubicBezTo>
                    <a:pt x="2064" y="577"/>
                    <a:pt x="2012" y="519"/>
                    <a:pt x="1960" y="461"/>
                  </a:cubicBezTo>
                  <a:cubicBezTo>
                    <a:pt x="1915" y="406"/>
                    <a:pt x="1857" y="345"/>
                    <a:pt x="1793" y="283"/>
                  </a:cubicBezTo>
                  <a:cubicBezTo>
                    <a:pt x="1593" y="100"/>
                    <a:pt x="1365" y="1"/>
                    <a:pt x="1149" y="1"/>
                  </a:cubicBezTo>
                  <a:close/>
                </a:path>
              </a:pathLst>
            </a:custGeom>
            <a:solidFill>
              <a:srgbClr val="C2B0FD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97" name="Google Shape;609;p27">
              <a:extLst>
                <a:ext uri="{FF2B5EF4-FFF2-40B4-BE49-F238E27FC236}">
                  <a16:creationId xmlns:a16="http://schemas.microsoft.com/office/drawing/2014/main" id="{30761914-9184-4458-A23F-874AE307EDC4}"/>
                </a:ext>
              </a:extLst>
            </p:cNvPr>
            <p:cNvSpPr/>
            <p:nvPr/>
          </p:nvSpPr>
          <p:spPr>
            <a:xfrm>
              <a:off x="10376757" y="2998226"/>
              <a:ext cx="277969" cy="132606"/>
            </a:xfrm>
            <a:custGeom>
              <a:avLst/>
              <a:gdLst/>
              <a:ahLst/>
              <a:cxnLst/>
              <a:rect l="l" t="t" r="r" b="b"/>
              <a:pathLst>
                <a:path w="2985" h="1424" extrusionOk="0">
                  <a:moveTo>
                    <a:pt x="2869" y="1"/>
                  </a:moveTo>
                  <a:cubicBezTo>
                    <a:pt x="2826" y="52"/>
                    <a:pt x="2782" y="104"/>
                    <a:pt x="2737" y="152"/>
                  </a:cubicBezTo>
                  <a:cubicBezTo>
                    <a:pt x="2646" y="245"/>
                    <a:pt x="2550" y="329"/>
                    <a:pt x="2447" y="407"/>
                  </a:cubicBezTo>
                  <a:cubicBezTo>
                    <a:pt x="2251" y="554"/>
                    <a:pt x="2039" y="674"/>
                    <a:pt x="1810" y="767"/>
                  </a:cubicBezTo>
                  <a:cubicBezTo>
                    <a:pt x="1578" y="863"/>
                    <a:pt x="1333" y="934"/>
                    <a:pt x="1085" y="973"/>
                  </a:cubicBezTo>
                  <a:cubicBezTo>
                    <a:pt x="897" y="1005"/>
                    <a:pt x="706" y="1022"/>
                    <a:pt x="514" y="1022"/>
                  </a:cubicBezTo>
                  <a:cubicBezTo>
                    <a:pt x="342" y="1022"/>
                    <a:pt x="170" y="1008"/>
                    <a:pt x="1" y="979"/>
                  </a:cubicBezTo>
                  <a:lnTo>
                    <a:pt x="1" y="979"/>
                  </a:lnTo>
                  <a:lnTo>
                    <a:pt x="107" y="1320"/>
                  </a:lnTo>
                  <a:cubicBezTo>
                    <a:pt x="146" y="1333"/>
                    <a:pt x="188" y="1343"/>
                    <a:pt x="226" y="1356"/>
                  </a:cubicBezTo>
                  <a:cubicBezTo>
                    <a:pt x="310" y="1375"/>
                    <a:pt x="397" y="1391"/>
                    <a:pt x="480" y="1404"/>
                  </a:cubicBezTo>
                  <a:cubicBezTo>
                    <a:pt x="590" y="1417"/>
                    <a:pt x="699" y="1423"/>
                    <a:pt x="809" y="1423"/>
                  </a:cubicBezTo>
                  <a:cubicBezTo>
                    <a:pt x="922" y="1423"/>
                    <a:pt x="1030" y="1414"/>
                    <a:pt x="1143" y="1401"/>
                  </a:cubicBezTo>
                  <a:lnTo>
                    <a:pt x="1140" y="1401"/>
                  </a:lnTo>
                  <a:cubicBezTo>
                    <a:pt x="1407" y="1365"/>
                    <a:pt x="1665" y="1292"/>
                    <a:pt x="1910" y="1188"/>
                  </a:cubicBezTo>
                  <a:lnTo>
                    <a:pt x="1910" y="1188"/>
                  </a:lnTo>
                  <a:lnTo>
                    <a:pt x="1903" y="1191"/>
                  </a:lnTo>
                  <a:cubicBezTo>
                    <a:pt x="2128" y="1099"/>
                    <a:pt x="2341" y="976"/>
                    <a:pt x="2534" y="828"/>
                  </a:cubicBezTo>
                  <a:cubicBezTo>
                    <a:pt x="2608" y="770"/>
                    <a:pt x="2682" y="709"/>
                    <a:pt x="2749" y="641"/>
                  </a:cubicBezTo>
                  <a:cubicBezTo>
                    <a:pt x="2814" y="573"/>
                    <a:pt x="2878" y="506"/>
                    <a:pt x="2933" y="432"/>
                  </a:cubicBezTo>
                  <a:lnTo>
                    <a:pt x="2936" y="429"/>
                  </a:lnTo>
                  <a:cubicBezTo>
                    <a:pt x="2952" y="410"/>
                    <a:pt x="2969" y="387"/>
                    <a:pt x="2985" y="368"/>
                  </a:cubicBezTo>
                  <a:lnTo>
                    <a:pt x="2904" y="110"/>
                  </a:lnTo>
                  <a:cubicBezTo>
                    <a:pt x="2891" y="75"/>
                    <a:pt x="2881" y="37"/>
                    <a:pt x="28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98" name="Google Shape;610;p27">
              <a:extLst>
                <a:ext uri="{FF2B5EF4-FFF2-40B4-BE49-F238E27FC236}">
                  <a16:creationId xmlns:a16="http://schemas.microsoft.com/office/drawing/2014/main" id="{1B6A83EB-9FA2-43FE-A64F-42422D89ECB3}"/>
                </a:ext>
              </a:extLst>
            </p:cNvPr>
            <p:cNvSpPr/>
            <p:nvPr/>
          </p:nvSpPr>
          <p:spPr>
            <a:xfrm>
              <a:off x="10515509" y="3160166"/>
              <a:ext cx="191366" cy="369322"/>
            </a:xfrm>
            <a:custGeom>
              <a:avLst/>
              <a:gdLst/>
              <a:ahLst/>
              <a:cxnLst/>
              <a:rect l="l" t="t" r="r" b="b"/>
              <a:pathLst>
                <a:path w="2055" h="3966" extrusionOk="0">
                  <a:moveTo>
                    <a:pt x="1658" y="3938"/>
                  </a:moveTo>
                  <a:lnTo>
                    <a:pt x="1658" y="3938"/>
                  </a:lnTo>
                  <a:cubicBezTo>
                    <a:pt x="1657" y="3939"/>
                    <a:pt x="1656" y="3939"/>
                    <a:pt x="1655" y="3940"/>
                  </a:cubicBezTo>
                  <a:cubicBezTo>
                    <a:pt x="1657" y="3940"/>
                    <a:pt x="1657" y="3939"/>
                    <a:pt x="1658" y="3938"/>
                  </a:cubicBezTo>
                  <a:close/>
                  <a:moveTo>
                    <a:pt x="491" y="0"/>
                  </a:moveTo>
                  <a:cubicBezTo>
                    <a:pt x="484" y="0"/>
                    <a:pt x="481" y="0"/>
                    <a:pt x="474" y="3"/>
                  </a:cubicBezTo>
                  <a:cubicBezTo>
                    <a:pt x="464" y="3"/>
                    <a:pt x="455" y="3"/>
                    <a:pt x="445" y="6"/>
                  </a:cubicBezTo>
                  <a:cubicBezTo>
                    <a:pt x="442" y="6"/>
                    <a:pt x="439" y="6"/>
                    <a:pt x="436" y="9"/>
                  </a:cubicBezTo>
                  <a:lnTo>
                    <a:pt x="429" y="9"/>
                  </a:lnTo>
                  <a:cubicBezTo>
                    <a:pt x="413" y="16"/>
                    <a:pt x="397" y="19"/>
                    <a:pt x="381" y="26"/>
                  </a:cubicBezTo>
                  <a:cubicBezTo>
                    <a:pt x="381" y="29"/>
                    <a:pt x="378" y="29"/>
                    <a:pt x="375" y="29"/>
                  </a:cubicBezTo>
                  <a:cubicBezTo>
                    <a:pt x="362" y="36"/>
                    <a:pt x="352" y="42"/>
                    <a:pt x="339" y="48"/>
                  </a:cubicBezTo>
                  <a:cubicBezTo>
                    <a:pt x="326" y="58"/>
                    <a:pt x="310" y="67"/>
                    <a:pt x="297" y="77"/>
                  </a:cubicBezTo>
                  <a:cubicBezTo>
                    <a:pt x="294" y="80"/>
                    <a:pt x="291" y="80"/>
                    <a:pt x="291" y="83"/>
                  </a:cubicBezTo>
                  <a:cubicBezTo>
                    <a:pt x="274" y="97"/>
                    <a:pt x="259" y="109"/>
                    <a:pt x="246" y="125"/>
                  </a:cubicBezTo>
                  <a:cubicBezTo>
                    <a:pt x="233" y="138"/>
                    <a:pt x="223" y="151"/>
                    <a:pt x="210" y="164"/>
                  </a:cubicBezTo>
                  <a:cubicBezTo>
                    <a:pt x="201" y="180"/>
                    <a:pt x="188" y="196"/>
                    <a:pt x="178" y="212"/>
                  </a:cubicBezTo>
                  <a:cubicBezTo>
                    <a:pt x="172" y="222"/>
                    <a:pt x="168" y="229"/>
                    <a:pt x="165" y="238"/>
                  </a:cubicBezTo>
                  <a:cubicBezTo>
                    <a:pt x="149" y="267"/>
                    <a:pt x="136" y="293"/>
                    <a:pt x="124" y="321"/>
                  </a:cubicBezTo>
                  <a:cubicBezTo>
                    <a:pt x="120" y="325"/>
                    <a:pt x="120" y="328"/>
                    <a:pt x="120" y="328"/>
                  </a:cubicBezTo>
                  <a:cubicBezTo>
                    <a:pt x="117" y="331"/>
                    <a:pt x="117" y="331"/>
                    <a:pt x="117" y="335"/>
                  </a:cubicBezTo>
                  <a:cubicBezTo>
                    <a:pt x="117" y="335"/>
                    <a:pt x="117" y="338"/>
                    <a:pt x="114" y="341"/>
                  </a:cubicBezTo>
                  <a:cubicBezTo>
                    <a:pt x="114" y="345"/>
                    <a:pt x="114" y="345"/>
                    <a:pt x="111" y="348"/>
                  </a:cubicBezTo>
                  <a:lnTo>
                    <a:pt x="111" y="351"/>
                  </a:lnTo>
                  <a:cubicBezTo>
                    <a:pt x="91" y="399"/>
                    <a:pt x="75" y="450"/>
                    <a:pt x="62" y="502"/>
                  </a:cubicBezTo>
                  <a:lnTo>
                    <a:pt x="62" y="505"/>
                  </a:lnTo>
                  <a:cubicBezTo>
                    <a:pt x="62" y="508"/>
                    <a:pt x="59" y="511"/>
                    <a:pt x="59" y="515"/>
                  </a:cubicBezTo>
                  <a:cubicBezTo>
                    <a:pt x="46" y="576"/>
                    <a:pt x="33" y="637"/>
                    <a:pt x="27" y="698"/>
                  </a:cubicBezTo>
                  <a:cubicBezTo>
                    <a:pt x="27" y="698"/>
                    <a:pt x="23" y="701"/>
                    <a:pt x="23" y="705"/>
                  </a:cubicBezTo>
                  <a:lnTo>
                    <a:pt x="23" y="701"/>
                  </a:lnTo>
                  <a:cubicBezTo>
                    <a:pt x="4" y="872"/>
                    <a:pt x="1" y="1043"/>
                    <a:pt x="11" y="1214"/>
                  </a:cubicBezTo>
                  <a:cubicBezTo>
                    <a:pt x="11" y="1220"/>
                    <a:pt x="14" y="1226"/>
                    <a:pt x="14" y="1233"/>
                  </a:cubicBezTo>
                  <a:lnTo>
                    <a:pt x="14" y="1239"/>
                  </a:lnTo>
                  <a:lnTo>
                    <a:pt x="14" y="1255"/>
                  </a:lnTo>
                  <a:lnTo>
                    <a:pt x="14" y="1265"/>
                  </a:lnTo>
                  <a:cubicBezTo>
                    <a:pt x="14" y="1268"/>
                    <a:pt x="17" y="1275"/>
                    <a:pt x="17" y="1278"/>
                  </a:cubicBezTo>
                  <a:lnTo>
                    <a:pt x="17" y="1291"/>
                  </a:lnTo>
                  <a:lnTo>
                    <a:pt x="17" y="1300"/>
                  </a:lnTo>
                  <a:lnTo>
                    <a:pt x="20" y="1316"/>
                  </a:lnTo>
                  <a:lnTo>
                    <a:pt x="20" y="1323"/>
                  </a:lnTo>
                  <a:lnTo>
                    <a:pt x="20" y="1342"/>
                  </a:lnTo>
                  <a:cubicBezTo>
                    <a:pt x="20" y="1342"/>
                    <a:pt x="23" y="1345"/>
                    <a:pt x="23" y="1349"/>
                  </a:cubicBezTo>
                  <a:lnTo>
                    <a:pt x="23" y="1364"/>
                  </a:lnTo>
                  <a:lnTo>
                    <a:pt x="23" y="1371"/>
                  </a:lnTo>
                  <a:cubicBezTo>
                    <a:pt x="23" y="1377"/>
                    <a:pt x="27" y="1384"/>
                    <a:pt x="27" y="1390"/>
                  </a:cubicBezTo>
                  <a:lnTo>
                    <a:pt x="27" y="1394"/>
                  </a:lnTo>
                  <a:cubicBezTo>
                    <a:pt x="27" y="1403"/>
                    <a:pt x="30" y="1410"/>
                    <a:pt x="30" y="1416"/>
                  </a:cubicBezTo>
                  <a:lnTo>
                    <a:pt x="30" y="1419"/>
                  </a:lnTo>
                  <a:cubicBezTo>
                    <a:pt x="30" y="1426"/>
                    <a:pt x="30" y="1435"/>
                    <a:pt x="33" y="1441"/>
                  </a:cubicBezTo>
                  <a:cubicBezTo>
                    <a:pt x="33" y="1455"/>
                    <a:pt x="36" y="1468"/>
                    <a:pt x="36" y="1477"/>
                  </a:cubicBezTo>
                  <a:cubicBezTo>
                    <a:pt x="39" y="1490"/>
                    <a:pt x="39" y="1499"/>
                    <a:pt x="43" y="1513"/>
                  </a:cubicBezTo>
                  <a:lnTo>
                    <a:pt x="43" y="1516"/>
                  </a:lnTo>
                  <a:cubicBezTo>
                    <a:pt x="43" y="1529"/>
                    <a:pt x="46" y="1542"/>
                    <a:pt x="49" y="1554"/>
                  </a:cubicBezTo>
                  <a:cubicBezTo>
                    <a:pt x="94" y="1854"/>
                    <a:pt x="168" y="2147"/>
                    <a:pt x="268" y="2430"/>
                  </a:cubicBezTo>
                  <a:lnTo>
                    <a:pt x="271" y="2433"/>
                  </a:lnTo>
                  <a:cubicBezTo>
                    <a:pt x="274" y="2443"/>
                    <a:pt x="278" y="2456"/>
                    <a:pt x="281" y="2465"/>
                  </a:cubicBezTo>
                  <a:cubicBezTo>
                    <a:pt x="284" y="2475"/>
                    <a:pt x="287" y="2481"/>
                    <a:pt x="291" y="2491"/>
                  </a:cubicBezTo>
                  <a:cubicBezTo>
                    <a:pt x="291" y="2494"/>
                    <a:pt x="294" y="2497"/>
                    <a:pt x="294" y="2501"/>
                  </a:cubicBezTo>
                  <a:cubicBezTo>
                    <a:pt x="316" y="2560"/>
                    <a:pt x="341" y="2616"/>
                    <a:pt x="362" y="2675"/>
                  </a:cubicBezTo>
                  <a:lnTo>
                    <a:pt x="362" y="2675"/>
                  </a:lnTo>
                  <a:cubicBezTo>
                    <a:pt x="362" y="2675"/>
                    <a:pt x="362" y="2675"/>
                    <a:pt x="362" y="2674"/>
                  </a:cubicBezTo>
                  <a:lnTo>
                    <a:pt x="362" y="2674"/>
                  </a:lnTo>
                  <a:lnTo>
                    <a:pt x="365" y="2681"/>
                  </a:lnTo>
                  <a:cubicBezTo>
                    <a:pt x="364" y="2679"/>
                    <a:pt x="363" y="2677"/>
                    <a:pt x="362" y="2675"/>
                  </a:cubicBezTo>
                  <a:lnTo>
                    <a:pt x="362" y="2675"/>
                  </a:lnTo>
                  <a:cubicBezTo>
                    <a:pt x="365" y="2677"/>
                    <a:pt x="365" y="2678"/>
                    <a:pt x="365" y="2681"/>
                  </a:cubicBezTo>
                  <a:cubicBezTo>
                    <a:pt x="484" y="2958"/>
                    <a:pt x="629" y="3228"/>
                    <a:pt x="812" y="3473"/>
                  </a:cubicBezTo>
                  <a:cubicBezTo>
                    <a:pt x="815" y="3473"/>
                    <a:pt x="815" y="3476"/>
                    <a:pt x="815" y="3476"/>
                  </a:cubicBezTo>
                  <a:cubicBezTo>
                    <a:pt x="864" y="3540"/>
                    <a:pt x="915" y="3601"/>
                    <a:pt x="969" y="3659"/>
                  </a:cubicBezTo>
                  <a:cubicBezTo>
                    <a:pt x="1021" y="3708"/>
                    <a:pt x="1073" y="3756"/>
                    <a:pt x="1128" y="3797"/>
                  </a:cubicBezTo>
                  <a:cubicBezTo>
                    <a:pt x="1160" y="3824"/>
                    <a:pt x="1195" y="3849"/>
                    <a:pt x="1234" y="3872"/>
                  </a:cubicBezTo>
                  <a:cubicBezTo>
                    <a:pt x="1261" y="3890"/>
                    <a:pt x="1291" y="3905"/>
                    <a:pt x="1321" y="3920"/>
                  </a:cubicBezTo>
                  <a:lnTo>
                    <a:pt x="1321" y="3920"/>
                  </a:lnTo>
                  <a:cubicBezTo>
                    <a:pt x="1321" y="3920"/>
                    <a:pt x="1321" y="3920"/>
                    <a:pt x="1321" y="3920"/>
                  </a:cubicBezTo>
                  <a:lnTo>
                    <a:pt x="1321" y="3920"/>
                  </a:lnTo>
                  <a:lnTo>
                    <a:pt x="1327" y="3923"/>
                  </a:lnTo>
                  <a:cubicBezTo>
                    <a:pt x="1325" y="3922"/>
                    <a:pt x="1323" y="3921"/>
                    <a:pt x="1321" y="3920"/>
                  </a:cubicBezTo>
                  <a:lnTo>
                    <a:pt x="1321" y="3920"/>
                  </a:lnTo>
                  <a:cubicBezTo>
                    <a:pt x="1343" y="3930"/>
                    <a:pt x="1369" y="3937"/>
                    <a:pt x="1391" y="3943"/>
                  </a:cubicBezTo>
                  <a:cubicBezTo>
                    <a:pt x="1404" y="3949"/>
                    <a:pt x="1418" y="3952"/>
                    <a:pt x="1430" y="3956"/>
                  </a:cubicBezTo>
                  <a:cubicBezTo>
                    <a:pt x="1443" y="3956"/>
                    <a:pt x="1456" y="3959"/>
                    <a:pt x="1469" y="3962"/>
                  </a:cubicBezTo>
                  <a:cubicBezTo>
                    <a:pt x="1488" y="3962"/>
                    <a:pt x="1507" y="3965"/>
                    <a:pt x="1526" y="3965"/>
                  </a:cubicBezTo>
                  <a:cubicBezTo>
                    <a:pt x="1540" y="3965"/>
                    <a:pt x="1553" y="3962"/>
                    <a:pt x="1565" y="3962"/>
                  </a:cubicBezTo>
                  <a:cubicBezTo>
                    <a:pt x="1581" y="3959"/>
                    <a:pt x="1598" y="3959"/>
                    <a:pt x="1614" y="3952"/>
                  </a:cubicBezTo>
                  <a:cubicBezTo>
                    <a:pt x="1629" y="3949"/>
                    <a:pt x="1644" y="3943"/>
                    <a:pt x="1659" y="3937"/>
                  </a:cubicBezTo>
                  <a:lnTo>
                    <a:pt x="1659" y="3937"/>
                  </a:lnTo>
                  <a:cubicBezTo>
                    <a:pt x="1659" y="3938"/>
                    <a:pt x="1658" y="3938"/>
                    <a:pt x="1658" y="3938"/>
                  </a:cubicBezTo>
                  <a:lnTo>
                    <a:pt x="1658" y="3938"/>
                  </a:lnTo>
                  <a:cubicBezTo>
                    <a:pt x="1673" y="3932"/>
                    <a:pt x="1689" y="3926"/>
                    <a:pt x="1700" y="3917"/>
                  </a:cubicBezTo>
                  <a:cubicBezTo>
                    <a:pt x="1716" y="3907"/>
                    <a:pt x="1730" y="3901"/>
                    <a:pt x="1742" y="3891"/>
                  </a:cubicBezTo>
                  <a:lnTo>
                    <a:pt x="1746" y="3888"/>
                  </a:lnTo>
                  <a:cubicBezTo>
                    <a:pt x="1758" y="3875"/>
                    <a:pt x="1774" y="3862"/>
                    <a:pt x="1788" y="3849"/>
                  </a:cubicBezTo>
                  <a:cubicBezTo>
                    <a:pt x="1804" y="3833"/>
                    <a:pt x="1816" y="3821"/>
                    <a:pt x="1829" y="3804"/>
                  </a:cubicBezTo>
                  <a:cubicBezTo>
                    <a:pt x="1829" y="3804"/>
                    <a:pt x="1829" y="3801"/>
                    <a:pt x="1832" y="3801"/>
                  </a:cubicBezTo>
                  <a:cubicBezTo>
                    <a:pt x="1852" y="3772"/>
                    <a:pt x="1871" y="3743"/>
                    <a:pt x="1887" y="3714"/>
                  </a:cubicBezTo>
                  <a:cubicBezTo>
                    <a:pt x="1899" y="3690"/>
                    <a:pt x="1911" y="3666"/>
                    <a:pt x="1923" y="3642"/>
                  </a:cubicBezTo>
                  <a:lnTo>
                    <a:pt x="1923" y="3642"/>
                  </a:lnTo>
                  <a:cubicBezTo>
                    <a:pt x="1923" y="3642"/>
                    <a:pt x="1923" y="3643"/>
                    <a:pt x="1923" y="3643"/>
                  </a:cubicBezTo>
                  <a:lnTo>
                    <a:pt x="1926" y="3637"/>
                  </a:lnTo>
                  <a:lnTo>
                    <a:pt x="1926" y="3637"/>
                  </a:lnTo>
                  <a:cubicBezTo>
                    <a:pt x="1925" y="3639"/>
                    <a:pt x="1924" y="3640"/>
                    <a:pt x="1923" y="3642"/>
                  </a:cubicBezTo>
                  <a:lnTo>
                    <a:pt x="1923" y="3642"/>
                  </a:lnTo>
                  <a:cubicBezTo>
                    <a:pt x="1948" y="3581"/>
                    <a:pt x="1968" y="3521"/>
                    <a:pt x="1984" y="3460"/>
                  </a:cubicBezTo>
                  <a:cubicBezTo>
                    <a:pt x="1997" y="3402"/>
                    <a:pt x="2009" y="3341"/>
                    <a:pt x="2019" y="3280"/>
                  </a:cubicBezTo>
                  <a:lnTo>
                    <a:pt x="2019" y="3276"/>
                  </a:lnTo>
                  <a:cubicBezTo>
                    <a:pt x="2055" y="3013"/>
                    <a:pt x="2042" y="2745"/>
                    <a:pt x="2009" y="2481"/>
                  </a:cubicBezTo>
                  <a:lnTo>
                    <a:pt x="2009" y="2484"/>
                  </a:lnTo>
                  <a:cubicBezTo>
                    <a:pt x="1952" y="2068"/>
                    <a:pt x="1840" y="1661"/>
                    <a:pt x="1677" y="1277"/>
                  </a:cubicBezTo>
                  <a:lnTo>
                    <a:pt x="1677" y="1277"/>
                  </a:lnTo>
                  <a:cubicBezTo>
                    <a:pt x="1677" y="1277"/>
                    <a:pt x="1678" y="1278"/>
                    <a:pt x="1678" y="1278"/>
                  </a:cubicBezTo>
                  <a:cubicBezTo>
                    <a:pt x="1559" y="997"/>
                    <a:pt x="1414" y="727"/>
                    <a:pt x="1228" y="483"/>
                  </a:cubicBezTo>
                  <a:cubicBezTo>
                    <a:pt x="1176" y="418"/>
                    <a:pt x="1124" y="357"/>
                    <a:pt x="1066" y="299"/>
                  </a:cubicBezTo>
                  <a:cubicBezTo>
                    <a:pt x="1018" y="248"/>
                    <a:pt x="963" y="199"/>
                    <a:pt x="908" y="155"/>
                  </a:cubicBezTo>
                  <a:cubicBezTo>
                    <a:pt x="877" y="132"/>
                    <a:pt x="844" y="109"/>
                    <a:pt x="809" y="90"/>
                  </a:cubicBezTo>
                  <a:cubicBezTo>
                    <a:pt x="776" y="70"/>
                    <a:pt x="745" y="51"/>
                    <a:pt x="709" y="39"/>
                  </a:cubicBezTo>
                  <a:cubicBezTo>
                    <a:pt x="684" y="29"/>
                    <a:pt x="661" y="19"/>
                    <a:pt x="638" y="12"/>
                  </a:cubicBezTo>
                  <a:cubicBezTo>
                    <a:pt x="626" y="9"/>
                    <a:pt x="613" y="6"/>
                    <a:pt x="599" y="6"/>
                  </a:cubicBezTo>
                  <a:cubicBezTo>
                    <a:pt x="596" y="6"/>
                    <a:pt x="596" y="3"/>
                    <a:pt x="593" y="3"/>
                  </a:cubicBezTo>
                  <a:lnTo>
                    <a:pt x="574" y="3"/>
                  </a:lnTo>
                  <a:cubicBezTo>
                    <a:pt x="561" y="0"/>
                    <a:pt x="552" y="0"/>
                    <a:pt x="5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99" name="Google Shape;611;p27">
              <a:extLst>
                <a:ext uri="{FF2B5EF4-FFF2-40B4-BE49-F238E27FC236}">
                  <a16:creationId xmlns:a16="http://schemas.microsoft.com/office/drawing/2014/main" id="{540CB34F-5CDC-41A5-B26C-43C4E0386E66}"/>
                </a:ext>
              </a:extLst>
            </p:cNvPr>
            <p:cNvSpPr/>
            <p:nvPr/>
          </p:nvSpPr>
          <p:spPr>
            <a:xfrm>
              <a:off x="10677356" y="3522133"/>
              <a:ext cx="745" cy="372"/>
            </a:xfrm>
            <a:custGeom>
              <a:avLst/>
              <a:gdLst/>
              <a:ahLst/>
              <a:cxnLst/>
              <a:rect l="l" t="t" r="r" b="b"/>
              <a:pathLst>
                <a:path w="8" h="4" extrusionOk="0">
                  <a:moveTo>
                    <a:pt x="8" y="1"/>
                  </a:moveTo>
                  <a:cubicBezTo>
                    <a:pt x="4" y="1"/>
                    <a:pt x="4" y="4"/>
                    <a:pt x="1" y="4"/>
                  </a:cubicBezTo>
                  <a:lnTo>
                    <a:pt x="4" y="4"/>
                  </a:lnTo>
                  <a:lnTo>
                    <a:pt x="8" y="1"/>
                  </a:lnTo>
                  <a:close/>
                </a:path>
              </a:pathLst>
            </a:custGeom>
            <a:solidFill>
              <a:srgbClr val="FBF1DF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00" name="Google Shape;612;p27">
              <a:extLst>
                <a:ext uri="{FF2B5EF4-FFF2-40B4-BE49-F238E27FC236}">
                  <a16:creationId xmlns:a16="http://schemas.microsoft.com/office/drawing/2014/main" id="{B63D0681-AD80-4F14-982F-9626F41BAA22}"/>
                </a:ext>
              </a:extLst>
            </p:cNvPr>
            <p:cNvSpPr/>
            <p:nvPr/>
          </p:nvSpPr>
          <p:spPr>
            <a:xfrm>
              <a:off x="10361857" y="2910132"/>
              <a:ext cx="227497" cy="81016"/>
            </a:xfrm>
            <a:custGeom>
              <a:avLst/>
              <a:gdLst/>
              <a:ahLst/>
              <a:cxnLst/>
              <a:rect l="l" t="t" r="r" b="b"/>
              <a:pathLst>
                <a:path w="2443" h="870" extrusionOk="0">
                  <a:moveTo>
                    <a:pt x="2372" y="1"/>
                  </a:moveTo>
                  <a:cubicBezTo>
                    <a:pt x="2359" y="1"/>
                    <a:pt x="2346" y="7"/>
                    <a:pt x="2334" y="13"/>
                  </a:cubicBezTo>
                  <a:cubicBezTo>
                    <a:pt x="2214" y="100"/>
                    <a:pt x="2092" y="178"/>
                    <a:pt x="1967" y="252"/>
                  </a:cubicBezTo>
                  <a:lnTo>
                    <a:pt x="1970" y="249"/>
                  </a:lnTo>
                  <a:lnTo>
                    <a:pt x="1970" y="249"/>
                  </a:lnTo>
                  <a:cubicBezTo>
                    <a:pt x="1818" y="338"/>
                    <a:pt x="1661" y="416"/>
                    <a:pt x="1499" y="484"/>
                  </a:cubicBezTo>
                  <a:cubicBezTo>
                    <a:pt x="1326" y="554"/>
                    <a:pt x="1152" y="612"/>
                    <a:pt x="972" y="660"/>
                  </a:cubicBezTo>
                  <a:cubicBezTo>
                    <a:pt x="666" y="741"/>
                    <a:pt x="351" y="789"/>
                    <a:pt x="36" y="799"/>
                  </a:cubicBezTo>
                  <a:cubicBezTo>
                    <a:pt x="12" y="799"/>
                    <a:pt x="0" y="821"/>
                    <a:pt x="3" y="840"/>
                  </a:cubicBezTo>
                  <a:cubicBezTo>
                    <a:pt x="6" y="860"/>
                    <a:pt x="22" y="870"/>
                    <a:pt x="45" y="870"/>
                  </a:cubicBezTo>
                  <a:cubicBezTo>
                    <a:pt x="460" y="860"/>
                    <a:pt x="872" y="789"/>
                    <a:pt x="1272" y="674"/>
                  </a:cubicBezTo>
                  <a:cubicBezTo>
                    <a:pt x="1374" y="644"/>
                    <a:pt x="1474" y="612"/>
                    <a:pt x="1574" y="573"/>
                  </a:cubicBezTo>
                  <a:cubicBezTo>
                    <a:pt x="1680" y="534"/>
                    <a:pt x="1780" y="493"/>
                    <a:pt x="1883" y="445"/>
                  </a:cubicBezTo>
                  <a:cubicBezTo>
                    <a:pt x="1976" y="399"/>
                    <a:pt x="2066" y="351"/>
                    <a:pt x="2153" y="297"/>
                  </a:cubicBezTo>
                  <a:cubicBezTo>
                    <a:pt x="2243" y="245"/>
                    <a:pt x="2330" y="181"/>
                    <a:pt x="2411" y="113"/>
                  </a:cubicBezTo>
                  <a:cubicBezTo>
                    <a:pt x="2436" y="90"/>
                    <a:pt x="2443" y="52"/>
                    <a:pt x="2420" y="26"/>
                  </a:cubicBezTo>
                  <a:cubicBezTo>
                    <a:pt x="2407" y="10"/>
                    <a:pt x="2392" y="1"/>
                    <a:pt x="2372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01" name="Google Shape;613;p27">
              <a:extLst>
                <a:ext uri="{FF2B5EF4-FFF2-40B4-BE49-F238E27FC236}">
                  <a16:creationId xmlns:a16="http://schemas.microsoft.com/office/drawing/2014/main" id="{79E2D530-2207-4EE3-A3CD-A08F9D0DDD2C}"/>
                </a:ext>
              </a:extLst>
            </p:cNvPr>
            <p:cNvSpPr/>
            <p:nvPr/>
          </p:nvSpPr>
          <p:spPr>
            <a:xfrm>
              <a:off x="10365117" y="2951199"/>
              <a:ext cx="256365" cy="87162"/>
            </a:xfrm>
            <a:custGeom>
              <a:avLst/>
              <a:gdLst/>
              <a:ahLst/>
              <a:cxnLst/>
              <a:rect l="l" t="t" r="r" b="b"/>
              <a:pathLst>
                <a:path w="2753" h="936" extrusionOk="0">
                  <a:moveTo>
                    <a:pt x="2688" y="1"/>
                  </a:moveTo>
                  <a:cubicBezTo>
                    <a:pt x="2672" y="1"/>
                    <a:pt x="2659" y="7"/>
                    <a:pt x="2646" y="16"/>
                  </a:cubicBezTo>
                  <a:cubicBezTo>
                    <a:pt x="2569" y="65"/>
                    <a:pt x="2492" y="117"/>
                    <a:pt x="2415" y="168"/>
                  </a:cubicBezTo>
                  <a:cubicBezTo>
                    <a:pt x="2337" y="222"/>
                    <a:pt x="2256" y="271"/>
                    <a:pt x="2176" y="319"/>
                  </a:cubicBezTo>
                  <a:cubicBezTo>
                    <a:pt x="2015" y="413"/>
                    <a:pt x="1851" y="496"/>
                    <a:pt x="1677" y="567"/>
                  </a:cubicBezTo>
                  <a:cubicBezTo>
                    <a:pt x="1590" y="603"/>
                    <a:pt x="1500" y="638"/>
                    <a:pt x="1406" y="670"/>
                  </a:cubicBezTo>
                  <a:cubicBezTo>
                    <a:pt x="1317" y="702"/>
                    <a:pt x="1220" y="728"/>
                    <a:pt x="1127" y="754"/>
                  </a:cubicBezTo>
                  <a:cubicBezTo>
                    <a:pt x="804" y="840"/>
                    <a:pt x="472" y="879"/>
                    <a:pt x="136" y="879"/>
                  </a:cubicBezTo>
                  <a:lnTo>
                    <a:pt x="136" y="879"/>
                  </a:lnTo>
                  <a:cubicBezTo>
                    <a:pt x="102" y="879"/>
                    <a:pt x="67" y="876"/>
                    <a:pt x="35" y="876"/>
                  </a:cubicBezTo>
                  <a:cubicBezTo>
                    <a:pt x="20" y="876"/>
                    <a:pt x="7" y="882"/>
                    <a:pt x="4" y="898"/>
                  </a:cubicBezTo>
                  <a:cubicBezTo>
                    <a:pt x="1" y="915"/>
                    <a:pt x="13" y="931"/>
                    <a:pt x="26" y="931"/>
                  </a:cubicBezTo>
                  <a:cubicBezTo>
                    <a:pt x="106" y="933"/>
                    <a:pt x="186" y="935"/>
                    <a:pt x="265" y="935"/>
                  </a:cubicBezTo>
                  <a:cubicBezTo>
                    <a:pt x="298" y="935"/>
                    <a:pt x="331" y="935"/>
                    <a:pt x="364" y="934"/>
                  </a:cubicBezTo>
                  <a:cubicBezTo>
                    <a:pt x="480" y="931"/>
                    <a:pt x="595" y="921"/>
                    <a:pt x="715" y="908"/>
                  </a:cubicBezTo>
                  <a:cubicBezTo>
                    <a:pt x="834" y="892"/>
                    <a:pt x="950" y="873"/>
                    <a:pt x="1066" y="851"/>
                  </a:cubicBezTo>
                  <a:cubicBezTo>
                    <a:pt x="1127" y="840"/>
                    <a:pt x="1185" y="827"/>
                    <a:pt x="1243" y="815"/>
                  </a:cubicBezTo>
                  <a:cubicBezTo>
                    <a:pt x="1307" y="802"/>
                    <a:pt x="1368" y="783"/>
                    <a:pt x="1430" y="766"/>
                  </a:cubicBezTo>
                  <a:cubicBezTo>
                    <a:pt x="1668" y="702"/>
                    <a:pt x="1899" y="615"/>
                    <a:pt x="2121" y="509"/>
                  </a:cubicBezTo>
                  <a:cubicBezTo>
                    <a:pt x="2228" y="457"/>
                    <a:pt x="2330" y="399"/>
                    <a:pt x="2434" y="338"/>
                  </a:cubicBezTo>
                  <a:cubicBezTo>
                    <a:pt x="2537" y="274"/>
                    <a:pt x="2636" y="203"/>
                    <a:pt x="2727" y="117"/>
                  </a:cubicBezTo>
                  <a:cubicBezTo>
                    <a:pt x="2736" y="104"/>
                    <a:pt x="2746" y="93"/>
                    <a:pt x="2749" y="74"/>
                  </a:cubicBezTo>
                  <a:cubicBezTo>
                    <a:pt x="2752" y="59"/>
                    <a:pt x="2749" y="39"/>
                    <a:pt x="2736" y="26"/>
                  </a:cubicBezTo>
                  <a:cubicBezTo>
                    <a:pt x="2727" y="13"/>
                    <a:pt x="2710" y="4"/>
                    <a:pt x="2694" y="4"/>
                  </a:cubicBezTo>
                  <a:cubicBezTo>
                    <a:pt x="2691" y="1"/>
                    <a:pt x="2691" y="1"/>
                    <a:pt x="2688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02" name="Google Shape;614;p27">
              <a:extLst>
                <a:ext uri="{FF2B5EF4-FFF2-40B4-BE49-F238E27FC236}">
                  <a16:creationId xmlns:a16="http://schemas.microsoft.com/office/drawing/2014/main" id="{5F30C05E-57F9-4CC3-877F-E2B471912843}"/>
                </a:ext>
              </a:extLst>
            </p:cNvPr>
            <p:cNvSpPr/>
            <p:nvPr/>
          </p:nvSpPr>
          <p:spPr>
            <a:xfrm>
              <a:off x="10376198" y="2920283"/>
              <a:ext cx="30916" cy="31010"/>
            </a:xfrm>
            <a:custGeom>
              <a:avLst/>
              <a:gdLst/>
              <a:ahLst/>
              <a:cxnLst/>
              <a:rect l="l" t="t" r="r" b="b"/>
              <a:pathLst>
                <a:path w="332" h="333" extrusionOk="0">
                  <a:moveTo>
                    <a:pt x="164" y="1"/>
                  </a:moveTo>
                  <a:cubicBezTo>
                    <a:pt x="75" y="1"/>
                    <a:pt x="1" y="78"/>
                    <a:pt x="1" y="168"/>
                  </a:cubicBezTo>
                  <a:cubicBezTo>
                    <a:pt x="1" y="259"/>
                    <a:pt x="75" y="333"/>
                    <a:pt x="164" y="333"/>
                  </a:cubicBezTo>
                  <a:cubicBezTo>
                    <a:pt x="255" y="333"/>
                    <a:pt x="332" y="259"/>
                    <a:pt x="332" y="168"/>
                  </a:cubicBezTo>
                  <a:cubicBezTo>
                    <a:pt x="332" y="78"/>
                    <a:pt x="255" y="1"/>
                    <a:pt x="164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03" name="Google Shape;615;p27">
              <a:extLst>
                <a:ext uri="{FF2B5EF4-FFF2-40B4-BE49-F238E27FC236}">
                  <a16:creationId xmlns:a16="http://schemas.microsoft.com/office/drawing/2014/main" id="{DDA9756B-057E-4E8F-9382-F2E59A699A71}"/>
                </a:ext>
              </a:extLst>
            </p:cNvPr>
            <p:cNvSpPr/>
            <p:nvPr/>
          </p:nvSpPr>
          <p:spPr>
            <a:xfrm>
              <a:off x="10368376" y="2866737"/>
              <a:ext cx="24398" cy="24305"/>
            </a:xfrm>
            <a:custGeom>
              <a:avLst/>
              <a:gdLst/>
              <a:ahLst/>
              <a:cxnLst/>
              <a:rect l="l" t="t" r="r" b="b"/>
              <a:pathLst>
                <a:path w="262" h="261" extrusionOk="0">
                  <a:moveTo>
                    <a:pt x="129" y="0"/>
                  </a:moveTo>
                  <a:cubicBezTo>
                    <a:pt x="58" y="0"/>
                    <a:pt x="0" y="58"/>
                    <a:pt x="0" y="128"/>
                  </a:cubicBezTo>
                  <a:cubicBezTo>
                    <a:pt x="0" y="199"/>
                    <a:pt x="58" y="260"/>
                    <a:pt x="129" y="260"/>
                  </a:cubicBezTo>
                  <a:cubicBezTo>
                    <a:pt x="200" y="260"/>
                    <a:pt x="261" y="199"/>
                    <a:pt x="261" y="128"/>
                  </a:cubicBezTo>
                  <a:cubicBezTo>
                    <a:pt x="261" y="58"/>
                    <a:pt x="200" y="0"/>
                    <a:pt x="129" y="0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04" name="Google Shape;616;p27">
              <a:extLst>
                <a:ext uri="{FF2B5EF4-FFF2-40B4-BE49-F238E27FC236}">
                  <a16:creationId xmlns:a16="http://schemas.microsoft.com/office/drawing/2014/main" id="{5AF7C284-43C1-4EB0-AAC6-B24D0EDB960B}"/>
                </a:ext>
              </a:extLst>
            </p:cNvPr>
            <p:cNvSpPr/>
            <p:nvPr/>
          </p:nvSpPr>
          <p:spPr>
            <a:xfrm>
              <a:off x="10401714" y="2877167"/>
              <a:ext cx="14993" cy="15086"/>
            </a:xfrm>
            <a:custGeom>
              <a:avLst/>
              <a:gdLst/>
              <a:ahLst/>
              <a:cxnLst/>
              <a:rect l="l" t="t" r="r" b="b"/>
              <a:pathLst>
                <a:path w="161" h="162" extrusionOk="0">
                  <a:moveTo>
                    <a:pt x="80" y="0"/>
                  </a:moveTo>
                  <a:cubicBezTo>
                    <a:pt x="36" y="0"/>
                    <a:pt x="0" y="39"/>
                    <a:pt x="0" y="81"/>
                  </a:cubicBezTo>
                  <a:cubicBezTo>
                    <a:pt x="0" y="126"/>
                    <a:pt x="36" y="162"/>
                    <a:pt x="80" y="162"/>
                  </a:cubicBezTo>
                  <a:cubicBezTo>
                    <a:pt x="125" y="162"/>
                    <a:pt x="161" y="126"/>
                    <a:pt x="161" y="81"/>
                  </a:cubicBezTo>
                  <a:cubicBezTo>
                    <a:pt x="161" y="39"/>
                    <a:pt x="125" y="0"/>
                    <a:pt x="80" y="0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05" name="Google Shape;617;p27">
              <a:extLst>
                <a:ext uri="{FF2B5EF4-FFF2-40B4-BE49-F238E27FC236}">
                  <a16:creationId xmlns:a16="http://schemas.microsoft.com/office/drawing/2014/main" id="{1385F005-E8F6-4C9F-B54B-175EE2D25D0B}"/>
                </a:ext>
              </a:extLst>
            </p:cNvPr>
            <p:cNvSpPr/>
            <p:nvPr/>
          </p:nvSpPr>
          <p:spPr>
            <a:xfrm>
              <a:off x="10387559" y="2805835"/>
              <a:ext cx="22256" cy="21977"/>
            </a:xfrm>
            <a:custGeom>
              <a:avLst/>
              <a:gdLst/>
              <a:ahLst/>
              <a:cxnLst/>
              <a:rect l="l" t="t" r="r" b="b"/>
              <a:pathLst>
                <a:path w="239" h="236" extrusionOk="0">
                  <a:moveTo>
                    <a:pt x="120" y="1"/>
                  </a:moveTo>
                  <a:cubicBezTo>
                    <a:pt x="55" y="1"/>
                    <a:pt x="1" y="55"/>
                    <a:pt x="1" y="120"/>
                  </a:cubicBezTo>
                  <a:cubicBezTo>
                    <a:pt x="1" y="184"/>
                    <a:pt x="55" y="235"/>
                    <a:pt x="120" y="235"/>
                  </a:cubicBezTo>
                  <a:cubicBezTo>
                    <a:pt x="184" y="235"/>
                    <a:pt x="239" y="184"/>
                    <a:pt x="239" y="120"/>
                  </a:cubicBezTo>
                  <a:cubicBezTo>
                    <a:pt x="239" y="55"/>
                    <a:pt x="184" y="1"/>
                    <a:pt x="120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06" name="Google Shape;618;p27">
              <a:extLst>
                <a:ext uri="{FF2B5EF4-FFF2-40B4-BE49-F238E27FC236}">
                  <a16:creationId xmlns:a16="http://schemas.microsoft.com/office/drawing/2014/main" id="{0271FDDD-EFC2-4843-B6AA-6687FEA47CFC}"/>
                </a:ext>
              </a:extLst>
            </p:cNvPr>
            <p:cNvSpPr/>
            <p:nvPr/>
          </p:nvSpPr>
          <p:spPr>
            <a:xfrm>
              <a:off x="10420245" y="2839080"/>
              <a:ext cx="14434" cy="14527"/>
            </a:xfrm>
            <a:custGeom>
              <a:avLst/>
              <a:gdLst/>
              <a:ahLst/>
              <a:cxnLst/>
              <a:rect l="l" t="t" r="r" b="b"/>
              <a:pathLst>
                <a:path w="155" h="156" extrusionOk="0">
                  <a:moveTo>
                    <a:pt x="78" y="1"/>
                  </a:moveTo>
                  <a:cubicBezTo>
                    <a:pt x="36" y="1"/>
                    <a:pt x="0" y="36"/>
                    <a:pt x="0" y="78"/>
                  </a:cubicBezTo>
                  <a:cubicBezTo>
                    <a:pt x="0" y="119"/>
                    <a:pt x="36" y="155"/>
                    <a:pt x="78" y="155"/>
                  </a:cubicBezTo>
                  <a:cubicBezTo>
                    <a:pt x="119" y="155"/>
                    <a:pt x="155" y="119"/>
                    <a:pt x="155" y="78"/>
                  </a:cubicBezTo>
                  <a:cubicBezTo>
                    <a:pt x="155" y="36"/>
                    <a:pt x="119" y="1"/>
                    <a:pt x="78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07" name="Google Shape;619;p27">
              <a:extLst>
                <a:ext uri="{FF2B5EF4-FFF2-40B4-BE49-F238E27FC236}">
                  <a16:creationId xmlns:a16="http://schemas.microsoft.com/office/drawing/2014/main" id="{03A7746B-BBA9-4D42-AF1D-B8A427424C0D}"/>
                </a:ext>
              </a:extLst>
            </p:cNvPr>
            <p:cNvSpPr/>
            <p:nvPr/>
          </p:nvSpPr>
          <p:spPr>
            <a:xfrm>
              <a:off x="10431699" y="2921493"/>
              <a:ext cx="20114" cy="20207"/>
            </a:xfrm>
            <a:custGeom>
              <a:avLst/>
              <a:gdLst/>
              <a:ahLst/>
              <a:cxnLst/>
              <a:rect l="l" t="t" r="r" b="b"/>
              <a:pathLst>
                <a:path w="216" h="217" extrusionOk="0">
                  <a:moveTo>
                    <a:pt x="106" y="1"/>
                  </a:moveTo>
                  <a:cubicBezTo>
                    <a:pt x="48" y="1"/>
                    <a:pt x="0" y="49"/>
                    <a:pt x="0" y="107"/>
                  </a:cubicBezTo>
                  <a:cubicBezTo>
                    <a:pt x="0" y="168"/>
                    <a:pt x="48" y="216"/>
                    <a:pt x="106" y="216"/>
                  </a:cubicBezTo>
                  <a:cubicBezTo>
                    <a:pt x="167" y="216"/>
                    <a:pt x="216" y="168"/>
                    <a:pt x="216" y="107"/>
                  </a:cubicBezTo>
                  <a:cubicBezTo>
                    <a:pt x="216" y="49"/>
                    <a:pt x="167" y="1"/>
                    <a:pt x="106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08" name="Google Shape;620;p27">
              <a:extLst>
                <a:ext uri="{FF2B5EF4-FFF2-40B4-BE49-F238E27FC236}">
                  <a16:creationId xmlns:a16="http://schemas.microsoft.com/office/drawing/2014/main" id="{3629E1BB-A66A-413B-8A1A-C7A7733B5438}"/>
                </a:ext>
              </a:extLst>
            </p:cNvPr>
            <p:cNvSpPr/>
            <p:nvPr/>
          </p:nvSpPr>
          <p:spPr>
            <a:xfrm>
              <a:off x="10439987" y="3192759"/>
              <a:ext cx="153651" cy="419514"/>
            </a:xfrm>
            <a:custGeom>
              <a:avLst/>
              <a:gdLst/>
              <a:ahLst/>
              <a:cxnLst/>
              <a:rect l="l" t="t" r="r" b="b"/>
              <a:pathLst>
                <a:path w="1650" h="4505" extrusionOk="0">
                  <a:moveTo>
                    <a:pt x="27" y="1"/>
                  </a:moveTo>
                  <a:cubicBezTo>
                    <a:pt x="11" y="7"/>
                    <a:pt x="1" y="23"/>
                    <a:pt x="4" y="42"/>
                  </a:cubicBezTo>
                  <a:cubicBezTo>
                    <a:pt x="107" y="384"/>
                    <a:pt x="207" y="728"/>
                    <a:pt x="310" y="1069"/>
                  </a:cubicBezTo>
                  <a:cubicBezTo>
                    <a:pt x="365" y="1240"/>
                    <a:pt x="416" y="1410"/>
                    <a:pt x="471" y="1581"/>
                  </a:cubicBezTo>
                  <a:cubicBezTo>
                    <a:pt x="522" y="1752"/>
                    <a:pt x="577" y="1922"/>
                    <a:pt x="629" y="2093"/>
                  </a:cubicBezTo>
                  <a:cubicBezTo>
                    <a:pt x="680" y="2263"/>
                    <a:pt x="735" y="2431"/>
                    <a:pt x="789" y="2602"/>
                  </a:cubicBezTo>
                  <a:cubicBezTo>
                    <a:pt x="841" y="2772"/>
                    <a:pt x="896" y="2942"/>
                    <a:pt x="947" y="3113"/>
                  </a:cubicBezTo>
                  <a:cubicBezTo>
                    <a:pt x="1002" y="3284"/>
                    <a:pt x="1057" y="3451"/>
                    <a:pt x="1112" y="3621"/>
                  </a:cubicBezTo>
                  <a:cubicBezTo>
                    <a:pt x="1166" y="3792"/>
                    <a:pt x="1224" y="3960"/>
                    <a:pt x="1282" y="4130"/>
                  </a:cubicBezTo>
                  <a:cubicBezTo>
                    <a:pt x="1314" y="4224"/>
                    <a:pt x="1349" y="4320"/>
                    <a:pt x="1385" y="4413"/>
                  </a:cubicBezTo>
                  <a:cubicBezTo>
                    <a:pt x="1391" y="4423"/>
                    <a:pt x="1394" y="4432"/>
                    <a:pt x="1398" y="4442"/>
                  </a:cubicBezTo>
                  <a:cubicBezTo>
                    <a:pt x="1410" y="4462"/>
                    <a:pt x="1427" y="4478"/>
                    <a:pt x="1443" y="4487"/>
                  </a:cubicBezTo>
                  <a:cubicBezTo>
                    <a:pt x="1465" y="4498"/>
                    <a:pt x="1488" y="4505"/>
                    <a:pt x="1511" y="4505"/>
                  </a:cubicBezTo>
                  <a:cubicBezTo>
                    <a:pt x="1522" y="4505"/>
                    <a:pt x="1532" y="4503"/>
                    <a:pt x="1543" y="4500"/>
                  </a:cubicBezTo>
                  <a:cubicBezTo>
                    <a:pt x="1607" y="4481"/>
                    <a:pt x="1649" y="4410"/>
                    <a:pt x="1630" y="4346"/>
                  </a:cubicBezTo>
                  <a:cubicBezTo>
                    <a:pt x="1584" y="4172"/>
                    <a:pt x="1523" y="4004"/>
                    <a:pt x="1465" y="3838"/>
                  </a:cubicBezTo>
                  <a:cubicBezTo>
                    <a:pt x="1404" y="3667"/>
                    <a:pt x="1343" y="3499"/>
                    <a:pt x="1278" y="3332"/>
                  </a:cubicBezTo>
                  <a:cubicBezTo>
                    <a:pt x="1214" y="3165"/>
                    <a:pt x="1150" y="2997"/>
                    <a:pt x="1082" y="2830"/>
                  </a:cubicBezTo>
                  <a:cubicBezTo>
                    <a:pt x="1018" y="2666"/>
                    <a:pt x="954" y="2498"/>
                    <a:pt x="889" y="2331"/>
                  </a:cubicBezTo>
                  <a:cubicBezTo>
                    <a:pt x="757" y="1996"/>
                    <a:pt x="629" y="1662"/>
                    <a:pt x="506" y="1327"/>
                  </a:cubicBezTo>
                  <a:cubicBezTo>
                    <a:pt x="445" y="1159"/>
                    <a:pt x="384" y="989"/>
                    <a:pt x="326" y="821"/>
                  </a:cubicBezTo>
                  <a:cubicBezTo>
                    <a:pt x="268" y="651"/>
                    <a:pt x="213" y="480"/>
                    <a:pt x="155" y="310"/>
                  </a:cubicBezTo>
                  <a:cubicBezTo>
                    <a:pt x="127" y="216"/>
                    <a:pt x="97" y="120"/>
                    <a:pt x="69" y="23"/>
                  </a:cubicBezTo>
                  <a:cubicBezTo>
                    <a:pt x="62" y="10"/>
                    <a:pt x="49" y="1"/>
                    <a:pt x="36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09" name="Google Shape;621;p27">
              <a:extLst>
                <a:ext uri="{FF2B5EF4-FFF2-40B4-BE49-F238E27FC236}">
                  <a16:creationId xmlns:a16="http://schemas.microsoft.com/office/drawing/2014/main" id="{F3B9CCB8-0CE8-49D0-8CAC-8001407F645A}"/>
                </a:ext>
              </a:extLst>
            </p:cNvPr>
            <p:cNvSpPr/>
            <p:nvPr/>
          </p:nvSpPr>
          <p:spPr>
            <a:xfrm>
              <a:off x="10593173" y="3647755"/>
              <a:ext cx="16296" cy="16296"/>
            </a:xfrm>
            <a:custGeom>
              <a:avLst/>
              <a:gdLst/>
              <a:ahLst/>
              <a:cxnLst/>
              <a:rect l="l" t="t" r="r" b="b"/>
              <a:pathLst>
                <a:path w="175" h="175" extrusionOk="0">
                  <a:moveTo>
                    <a:pt x="88" y="1"/>
                  </a:moveTo>
                  <a:cubicBezTo>
                    <a:pt x="43" y="1"/>
                    <a:pt x="0" y="39"/>
                    <a:pt x="0" y="87"/>
                  </a:cubicBezTo>
                  <a:cubicBezTo>
                    <a:pt x="0" y="133"/>
                    <a:pt x="43" y="174"/>
                    <a:pt x="88" y="174"/>
                  </a:cubicBezTo>
                  <a:cubicBezTo>
                    <a:pt x="135" y="174"/>
                    <a:pt x="174" y="133"/>
                    <a:pt x="174" y="87"/>
                  </a:cubicBezTo>
                  <a:cubicBezTo>
                    <a:pt x="174" y="39"/>
                    <a:pt x="135" y="1"/>
                    <a:pt x="88" y="1"/>
                  </a:cubicBezTo>
                  <a:close/>
                </a:path>
              </a:pathLst>
            </a:custGeom>
            <a:solidFill>
              <a:srgbClr val="E485BB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10" name="Google Shape;622;p27">
              <a:extLst>
                <a:ext uri="{FF2B5EF4-FFF2-40B4-BE49-F238E27FC236}">
                  <a16:creationId xmlns:a16="http://schemas.microsoft.com/office/drawing/2014/main" id="{F4BCF9EC-81BF-4433-8F4E-023A85656FFA}"/>
                </a:ext>
              </a:extLst>
            </p:cNvPr>
            <p:cNvSpPr/>
            <p:nvPr/>
          </p:nvSpPr>
          <p:spPr>
            <a:xfrm>
              <a:off x="10730808" y="3247049"/>
              <a:ext cx="389715" cy="666660"/>
            </a:xfrm>
            <a:custGeom>
              <a:avLst/>
              <a:gdLst/>
              <a:ahLst/>
              <a:cxnLst/>
              <a:rect l="l" t="t" r="r" b="b"/>
              <a:pathLst>
                <a:path w="4185" h="7159" extrusionOk="0">
                  <a:moveTo>
                    <a:pt x="2311" y="0"/>
                  </a:moveTo>
                  <a:cubicBezTo>
                    <a:pt x="2249" y="0"/>
                    <a:pt x="2188" y="16"/>
                    <a:pt x="2127" y="42"/>
                  </a:cubicBezTo>
                  <a:cubicBezTo>
                    <a:pt x="2008" y="97"/>
                    <a:pt x="1899" y="184"/>
                    <a:pt x="1812" y="300"/>
                  </a:cubicBezTo>
                  <a:cubicBezTo>
                    <a:pt x="1767" y="361"/>
                    <a:pt x="1732" y="425"/>
                    <a:pt x="1706" y="493"/>
                  </a:cubicBezTo>
                  <a:cubicBezTo>
                    <a:pt x="1699" y="489"/>
                    <a:pt x="1696" y="489"/>
                    <a:pt x="1689" y="489"/>
                  </a:cubicBezTo>
                  <a:cubicBezTo>
                    <a:pt x="1683" y="489"/>
                    <a:pt x="1680" y="489"/>
                    <a:pt x="1677" y="493"/>
                  </a:cubicBezTo>
                  <a:cubicBezTo>
                    <a:pt x="1651" y="499"/>
                    <a:pt x="1631" y="519"/>
                    <a:pt x="1619" y="544"/>
                  </a:cubicBezTo>
                  <a:cubicBezTo>
                    <a:pt x="1609" y="566"/>
                    <a:pt x="1606" y="593"/>
                    <a:pt x="1612" y="612"/>
                  </a:cubicBezTo>
                  <a:cubicBezTo>
                    <a:pt x="1725" y="957"/>
                    <a:pt x="1835" y="1310"/>
                    <a:pt x="1947" y="1693"/>
                  </a:cubicBezTo>
                  <a:cubicBezTo>
                    <a:pt x="1355" y="3203"/>
                    <a:pt x="866" y="4464"/>
                    <a:pt x="396" y="5791"/>
                  </a:cubicBezTo>
                  <a:cubicBezTo>
                    <a:pt x="264" y="6167"/>
                    <a:pt x="135" y="6544"/>
                    <a:pt x="13" y="6911"/>
                  </a:cubicBezTo>
                  <a:cubicBezTo>
                    <a:pt x="0" y="6952"/>
                    <a:pt x="9" y="6997"/>
                    <a:pt x="42" y="7023"/>
                  </a:cubicBezTo>
                  <a:cubicBezTo>
                    <a:pt x="58" y="7033"/>
                    <a:pt x="74" y="7040"/>
                    <a:pt x="94" y="7040"/>
                  </a:cubicBezTo>
                  <a:cubicBezTo>
                    <a:pt x="113" y="7040"/>
                    <a:pt x="129" y="7033"/>
                    <a:pt x="148" y="7020"/>
                  </a:cubicBezTo>
                  <a:cubicBezTo>
                    <a:pt x="624" y="6647"/>
                    <a:pt x="1065" y="6202"/>
                    <a:pt x="1455" y="5697"/>
                  </a:cubicBezTo>
                  <a:cubicBezTo>
                    <a:pt x="1799" y="5247"/>
                    <a:pt x="2118" y="4728"/>
                    <a:pt x="2423" y="4117"/>
                  </a:cubicBezTo>
                  <a:cubicBezTo>
                    <a:pt x="2466" y="4033"/>
                    <a:pt x="2504" y="3950"/>
                    <a:pt x="2546" y="3866"/>
                  </a:cubicBezTo>
                  <a:lnTo>
                    <a:pt x="2565" y="3956"/>
                  </a:lnTo>
                  <a:lnTo>
                    <a:pt x="2597" y="4075"/>
                  </a:lnTo>
                  <a:cubicBezTo>
                    <a:pt x="2698" y="4458"/>
                    <a:pt x="2800" y="4838"/>
                    <a:pt x="2903" y="5221"/>
                  </a:cubicBezTo>
                  <a:cubicBezTo>
                    <a:pt x="3087" y="5906"/>
                    <a:pt x="3248" y="6467"/>
                    <a:pt x="3408" y="6991"/>
                  </a:cubicBezTo>
                  <a:cubicBezTo>
                    <a:pt x="3415" y="7004"/>
                    <a:pt x="3421" y="7017"/>
                    <a:pt x="3431" y="7030"/>
                  </a:cubicBezTo>
                  <a:cubicBezTo>
                    <a:pt x="3415" y="7071"/>
                    <a:pt x="3431" y="7123"/>
                    <a:pt x="3466" y="7146"/>
                  </a:cubicBezTo>
                  <a:cubicBezTo>
                    <a:pt x="3479" y="7156"/>
                    <a:pt x="3495" y="7159"/>
                    <a:pt x="3512" y="7159"/>
                  </a:cubicBezTo>
                  <a:cubicBezTo>
                    <a:pt x="3543" y="7159"/>
                    <a:pt x="3573" y="7139"/>
                    <a:pt x="3589" y="7110"/>
                  </a:cubicBezTo>
                  <a:cubicBezTo>
                    <a:pt x="3859" y="6557"/>
                    <a:pt x="4007" y="5881"/>
                    <a:pt x="4036" y="5037"/>
                  </a:cubicBezTo>
                  <a:cubicBezTo>
                    <a:pt x="4049" y="4677"/>
                    <a:pt x="4042" y="4326"/>
                    <a:pt x="4014" y="3992"/>
                  </a:cubicBezTo>
                  <a:cubicBezTo>
                    <a:pt x="3984" y="3631"/>
                    <a:pt x="3930" y="3280"/>
                    <a:pt x="3849" y="2955"/>
                  </a:cubicBezTo>
                  <a:cubicBezTo>
                    <a:pt x="3772" y="2646"/>
                    <a:pt x="3666" y="2350"/>
                    <a:pt x="3534" y="2080"/>
                  </a:cubicBezTo>
                  <a:cubicBezTo>
                    <a:pt x="3763" y="1706"/>
                    <a:pt x="3975" y="1330"/>
                    <a:pt x="4165" y="960"/>
                  </a:cubicBezTo>
                  <a:cubicBezTo>
                    <a:pt x="4174" y="937"/>
                    <a:pt x="4185" y="918"/>
                    <a:pt x="4181" y="889"/>
                  </a:cubicBezTo>
                  <a:cubicBezTo>
                    <a:pt x="4178" y="863"/>
                    <a:pt x="4165" y="841"/>
                    <a:pt x="4146" y="824"/>
                  </a:cubicBezTo>
                  <a:cubicBezTo>
                    <a:pt x="4130" y="811"/>
                    <a:pt x="4113" y="805"/>
                    <a:pt x="4094" y="805"/>
                  </a:cubicBezTo>
                  <a:cubicBezTo>
                    <a:pt x="4091" y="805"/>
                    <a:pt x="4084" y="808"/>
                    <a:pt x="4081" y="808"/>
                  </a:cubicBezTo>
                  <a:cubicBezTo>
                    <a:pt x="4072" y="808"/>
                    <a:pt x="4059" y="814"/>
                    <a:pt x="4049" y="817"/>
                  </a:cubicBezTo>
                  <a:cubicBezTo>
                    <a:pt x="4036" y="737"/>
                    <a:pt x="3998" y="657"/>
                    <a:pt x="3940" y="583"/>
                  </a:cubicBezTo>
                  <a:cubicBezTo>
                    <a:pt x="3846" y="467"/>
                    <a:pt x="3714" y="373"/>
                    <a:pt x="3534" y="290"/>
                  </a:cubicBezTo>
                  <a:cubicBezTo>
                    <a:pt x="3460" y="254"/>
                    <a:pt x="3380" y="229"/>
                    <a:pt x="3286" y="203"/>
                  </a:cubicBezTo>
                  <a:cubicBezTo>
                    <a:pt x="3209" y="184"/>
                    <a:pt x="3129" y="168"/>
                    <a:pt x="3051" y="161"/>
                  </a:cubicBezTo>
                  <a:cubicBezTo>
                    <a:pt x="3019" y="158"/>
                    <a:pt x="2983" y="155"/>
                    <a:pt x="2952" y="155"/>
                  </a:cubicBezTo>
                  <a:cubicBezTo>
                    <a:pt x="2910" y="155"/>
                    <a:pt x="2867" y="158"/>
                    <a:pt x="2823" y="165"/>
                  </a:cubicBezTo>
                  <a:cubicBezTo>
                    <a:pt x="2755" y="174"/>
                    <a:pt x="2698" y="193"/>
                    <a:pt x="2646" y="223"/>
                  </a:cubicBezTo>
                  <a:cubicBezTo>
                    <a:pt x="2640" y="190"/>
                    <a:pt x="2633" y="158"/>
                    <a:pt x="2623" y="126"/>
                  </a:cubicBezTo>
                  <a:cubicBezTo>
                    <a:pt x="2610" y="84"/>
                    <a:pt x="2575" y="55"/>
                    <a:pt x="2536" y="55"/>
                  </a:cubicBezTo>
                  <a:cubicBezTo>
                    <a:pt x="2530" y="55"/>
                    <a:pt x="2520" y="58"/>
                    <a:pt x="2514" y="58"/>
                  </a:cubicBezTo>
                  <a:cubicBezTo>
                    <a:pt x="2507" y="61"/>
                    <a:pt x="2501" y="64"/>
                    <a:pt x="2497" y="64"/>
                  </a:cubicBezTo>
                  <a:cubicBezTo>
                    <a:pt x="2491" y="58"/>
                    <a:pt x="2481" y="52"/>
                    <a:pt x="2466" y="42"/>
                  </a:cubicBezTo>
                  <a:cubicBezTo>
                    <a:pt x="2420" y="13"/>
                    <a:pt x="2369" y="0"/>
                    <a:pt x="2311" y="0"/>
                  </a:cubicBezTo>
                  <a:close/>
                </a:path>
              </a:pathLst>
            </a:custGeom>
            <a:solidFill>
              <a:srgbClr val="ABD7FA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11" name="Google Shape;623;p27">
              <a:extLst>
                <a:ext uri="{FF2B5EF4-FFF2-40B4-BE49-F238E27FC236}">
                  <a16:creationId xmlns:a16="http://schemas.microsoft.com/office/drawing/2014/main" id="{3663727F-5DD3-492A-8298-2EA4CC6F40F8}"/>
                </a:ext>
              </a:extLst>
            </p:cNvPr>
            <p:cNvSpPr/>
            <p:nvPr/>
          </p:nvSpPr>
          <p:spPr>
            <a:xfrm>
              <a:off x="10914818" y="3416067"/>
              <a:ext cx="53173" cy="180191"/>
            </a:xfrm>
            <a:custGeom>
              <a:avLst/>
              <a:gdLst/>
              <a:ahLst/>
              <a:cxnLst/>
              <a:rect l="l" t="t" r="r" b="b"/>
              <a:pathLst>
                <a:path w="571" h="1935" extrusionOk="0">
                  <a:moveTo>
                    <a:pt x="26" y="0"/>
                  </a:moveTo>
                  <a:cubicBezTo>
                    <a:pt x="13" y="4"/>
                    <a:pt x="0" y="23"/>
                    <a:pt x="3" y="39"/>
                  </a:cubicBezTo>
                  <a:cubicBezTo>
                    <a:pt x="84" y="354"/>
                    <a:pt x="168" y="670"/>
                    <a:pt x="251" y="985"/>
                  </a:cubicBezTo>
                  <a:cubicBezTo>
                    <a:pt x="293" y="1143"/>
                    <a:pt x="335" y="1301"/>
                    <a:pt x="377" y="1459"/>
                  </a:cubicBezTo>
                  <a:cubicBezTo>
                    <a:pt x="419" y="1610"/>
                    <a:pt x="457" y="1764"/>
                    <a:pt x="505" y="1915"/>
                  </a:cubicBezTo>
                  <a:cubicBezTo>
                    <a:pt x="505" y="1919"/>
                    <a:pt x="509" y="1925"/>
                    <a:pt x="515" y="1929"/>
                  </a:cubicBezTo>
                  <a:cubicBezTo>
                    <a:pt x="521" y="1935"/>
                    <a:pt x="531" y="1935"/>
                    <a:pt x="538" y="1935"/>
                  </a:cubicBezTo>
                  <a:cubicBezTo>
                    <a:pt x="554" y="1932"/>
                    <a:pt x="570" y="1912"/>
                    <a:pt x="563" y="1893"/>
                  </a:cubicBezTo>
                  <a:cubicBezTo>
                    <a:pt x="528" y="1742"/>
                    <a:pt x="490" y="1594"/>
                    <a:pt x="447" y="1443"/>
                  </a:cubicBezTo>
                  <a:cubicBezTo>
                    <a:pt x="406" y="1285"/>
                    <a:pt x="361" y="1127"/>
                    <a:pt x="316" y="972"/>
                  </a:cubicBezTo>
                  <a:cubicBezTo>
                    <a:pt x="229" y="657"/>
                    <a:pt x="142" y="342"/>
                    <a:pt x="58" y="26"/>
                  </a:cubicBezTo>
                  <a:cubicBezTo>
                    <a:pt x="58" y="17"/>
                    <a:pt x="55" y="11"/>
                    <a:pt x="49" y="7"/>
                  </a:cubicBezTo>
                  <a:cubicBezTo>
                    <a:pt x="42" y="4"/>
                    <a:pt x="39" y="0"/>
                    <a:pt x="32" y="0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12" name="Google Shape;624;p27">
              <a:extLst>
                <a:ext uri="{FF2B5EF4-FFF2-40B4-BE49-F238E27FC236}">
                  <a16:creationId xmlns:a16="http://schemas.microsoft.com/office/drawing/2014/main" id="{1FA6032C-FB25-44D1-9877-FCD2EEAD4B18}"/>
                </a:ext>
              </a:extLst>
            </p:cNvPr>
            <p:cNvSpPr/>
            <p:nvPr/>
          </p:nvSpPr>
          <p:spPr>
            <a:xfrm>
              <a:off x="10986988" y="3304878"/>
              <a:ext cx="69935" cy="126925"/>
            </a:xfrm>
            <a:custGeom>
              <a:avLst/>
              <a:gdLst/>
              <a:ahLst/>
              <a:cxnLst/>
              <a:rect l="l" t="t" r="r" b="b"/>
              <a:pathLst>
                <a:path w="751" h="1363" extrusionOk="0">
                  <a:moveTo>
                    <a:pt x="33" y="0"/>
                  </a:moveTo>
                  <a:cubicBezTo>
                    <a:pt x="27" y="0"/>
                    <a:pt x="20" y="3"/>
                    <a:pt x="14" y="7"/>
                  </a:cubicBezTo>
                  <a:cubicBezTo>
                    <a:pt x="4" y="20"/>
                    <a:pt x="1" y="39"/>
                    <a:pt x="11" y="52"/>
                  </a:cubicBezTo>
                  <a:cubicBezTo>
                    <a:pt x="91" y="165"/>
                    <a:pt x="165" y="281"/>
                    <a:pt x="232" y="400"/>
                  </a:cubicBezTo>
                  <a:cubicBezTo>
                    <a:pt x="232" y="399"/>
                    <a:pt x="232" y="399"/>
                    <a:pt x="232" y="398"/>
                  </a:cubicBezTo>
                  <a:lnTo>
                    <a:pt x="232" y="398"/>
                  </a:lnTo>
                  <a:cubicBezTo>
                    <a:pt x="277" y="470"/>
                    <a:pt x="317" y="546"/>
                    <a:pt x="355" y="621"/>
                  </a:cubicBezTo>
                  <a:cubicBezTo>
                    <a:pt x="397" y="702"/>
                    <a:pt x="435" y="780"/>
                    <a:pt x="471" y="860"/>
                  </a:cubicBezTo>
                  <a:cubicBezTo>
                    <a:pt x="510" y="940"/>
                    <a:pt x="545" y="1021"/>
                    <a:pt x="580" y="1101"/>
                  </a:cubicBezTo>
                  <a:cubicBezTo>
                    <a:pt x="619" y="1181"/>
                    <a:pt x="651" y="1262"/>
                    <a:pt x="690" y="1343"/>
                  </a:cubicBezTo>
                  <a:cubicBezTo>
                    <a:pt x="697" y="1355"/>
                    <a:pt x="707" y="1363"/>
                    <a:pt x="718" y="1363"/>
                  </a:cubicBezTo>
                  <a:cubicBezTo>
                    <a:pt x="723" y="1363"/>
                    <a:pt x="727" y="1362"/>
                    <a:pt x="731" y="1359"/>
                  </a:cubicBezTo>
                  <a:cubicBezTo>
                    <a:pt x="741" y="1355"/>
                    <a:pt x="744" y="1346"/>
                    <a:pt x="748" y="1340"/>
                  </a:cubicBezTo>
                  <a:cubicBezTo>
                    <a:pt x="751" y="1330"/>
                    <a:pt x="751" y="1320"/>
                    <a:pt x="748" y="1313"/>
                  </a:cubicBezTo>
                  <a:cubicBezTo>
                    <a:pt x="712" y="1191"/>
                    <a:pt x="661" y="1076"/>
                    <a:pt x="609" y="963"/>
                  </a:cubicBezTo>
                  <a:cubicBezTo>
                    <a:pt x="558" y="850"/>
                    <a:pt x="500" y="737"/>
                    <a:pt x="439" y="628"/>
                  </a:cubicBezTo>
                  <a:cubicBezTo>
                    <a:pt x="323" y="416"/>
                    <a:pt x="194" y="210"/>
                    <a:pt x="55" y="10"/>
                  </a:cubicBezTo>
                  <a:cubicBezTo>
                    <a:pt x="49" y="3"/>
                    <a:pt x="43" y="0"/>
                    <a:pt x="33" y="0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13" name="Google Shape;625;p27">
              <a:extLst>
                <a:ext uri="{FF2B5EF4-FFF2-40B4-BE49-F238E27FC236}">
                  <a16:creationId xmlns:a16="http://schemas.microsoft.com/office/drawing/2014/main" id="{5970AF62-B620-4368-8C16-E48B541AC37C}"/>
                </a:ext>
              </a:extLst>
            </p:cNvPr>
            <p:cNvSpPr/>
            <p:nvPr/>
          </p:nvSpPr>
          <p:spPr>
            <a:xfrm>
              <a:off x="10946014" y="3380308"/>
              <a:ext cx="76174" cy="80923"/>
            </a:xfrm>
            <a:custGeom>
              <a:avLst/>
              <a:gdLst/>
              <a:ahLst/>
              <a:cxnLst/>
              <a:rect l="l" t="t" r="r" b="b"/>
              <a:pathLst>
                <a:path w="818" h="869" extrusionOk="0">
                  <a:moveTo>
                    <a:pt x="413" y="1"/>
                  </a:moveTo>
                  <a:cubicBezTo>
                    <a:pt x="204" y="1"/>
                    <a:pt x="28" y="177"/>
                    <a:pt x="16" y="407"/>
                  </a:cubicBezTo>
                  <a:cubicBezTo>
                    <a:pt x="0" y="646"/>
                    <a:pt x="167" y="851"/>
                    <a:pt x="383" y="867"/>
                  </a:cubicBezTo>
                  <a:cubicBezTo>
                    <a:pt x="392" y="868"/>
                    <a:pt x="401" y="868"/>
                    <a:pt x="410" y="868"/>
                  </a:cubicBezTo>
                  <a:cubicBezTo>
                    <a:pt x="617" y="868"/>
                    <a:pt x="789" y="690"/>
                    <a:pt x="801" y="462"/>
                  </a:cubicBezTo>
                  <a:cubicBezTo>
                    <a:pt x="818" y="224"/>
                    <a:pt x="650" y="18"/>
                    <a:pt x="434" y="1"/>
                  </a:cubicBezTo>
                  <a:cubicBezTo>
                    <a:pt x="427" y="1"/>
                    <a:pt x="420" y="1"/>
                    <a:pt x="413" y="1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14" name="Google Shape;626;p27">
              <a:extLst>
                <a:ext uri="{FF2B5EF4-FFF2-40B4-BE49-F238E27FC236}">
                  <a16:creationId xmlns:a16="http://schemas.microsoft.com/office/drawing/2014/main" id="{8812B25D-0B94-4A25-A4A1-57019E7596CE}"/>
                </a:ext>
              </a:extLst>
            </p:cNvPr>
            <p:cNvSpPr/>
            <p:nvPr/>
          </p:nvSpPr>
          <p:spPr>
            <a:xfrm>
              <a:off x="10592615" y="2548724"/>
              <a:ext cx="819194" cy="799638"/>
            </a:xfrm>
            <a:custGeom>
              <a:avLst/>
              <a:gdLst/>
              <a:ahLst/>
              <a:cxnLst/>
              <a:rect l="l" t="t" r="r" b="b"/>
              <a:pathLst>
                <a:path w="8797" h="8587" extrusionOk="0">
                  <a:moveTo>
                    <a:pt x="2772" y="1712"/>
                  </a:moveTo>
                  <a:cubicBezTo>
                    <a:pt x="2845" y="1712"/>
                    <a:pt x="2919" y="1719"/>
                    <a:pt x="2990" y="1731"/>
                  </a:cubicBezTo>
                  <a:lnTo>
                    <a:pt x="3003" y="1731"/>
                  </a:lnTo>
                  <a:lnTo>
                    <a:pt x="3003" y="1735"/>
                  </a:lnTo>
                  <a:cubicBezTo>
                    <a:pt x="3090" y="1757"/>
                    <a:pt x="3167" y="1789"/>
                    <a:pt x="3238" y="1828"/>
                  </a:cubicBezTo>
                  <a:cubicBezTo>
                    <a:pt x="3309" y="1870"/>
                    <a:pt x="3374" y="1921"/>
                    <a:pt x="3435" y="1979"/>
                  </a:cubicBezTo>
                  <a:cubicBezTo>
                    <a:pt x="3499" y="2044"/>
                    <a:pt x="3560" y="2121"/>
                    <a:pt x="3615" y="2211"/>
                  </a:cubicBezTo>
                  <a:cubicBezTo>
                    <a:pt x="3686" y="2334"/>
                    <a:pt x="3747" y="2472"/>
                    <a:pt x="3798" y="2636"/>
                  </a:cubicBezTo>
                  <a:cubicBezTo>
                    <a:pt x="3879" y="2903"/>
                    <a:pt x="3930" y="3206"/>
                    <a:pt x="3950" y="3560"/>
                  </a:cubicBezTo>
                  <a:lnTo>
                    <a:pt x="3953" y="3534"/>
                  </a:lnTo>
                  <a:lnTo>
                    <a:pt x="3953" y="3534"/>
                  </a:lnTo>
                  <a:cubicBezTo>
                    <a:pt x="3965" y="3830"/>
                    <a:pt x="3962" y="4133"/>
                    <a:pt x="3940" y="4442"/>
                  </a:cubicBezTo>
                  <a:cubicBezTo>
                    <a:pt x="3920" y="4721"/>
                    <a:pt x="3885" y="4995"/>
                    <a:pt x="3837" y="5256"/>
                  </a:cubicBezTo>
                  <a:lnTo>
                    <a:pt x="3843" y="5243"/>
                  </a:lnTo>
                  <a:lnTo>
                    <a:pt x="3843" y="5243"/>
                  </a:lnTo>
                  <a:cubicBezTo>
                    <a:pt x="3805" y="5417"/>
                    <a:pt x="3766" y="5613"/>
                    <a:pt x="3689" y="5790"/>
                  </a:cubicBezTo>
                  <a:cubicBezTo>
                    <a:pt x="3650" y="5874"/>
                    <a:pt x="3602" y="5948"/>
                    <a:pt x="3547" y="6018"/>
                  </a:cubicBezTo>
                  <a:lnTo>
                    <a:pt x="3540" y="6031"/>
                  </a:lnTo>
                  <a:cubicBezTo>
                    <a:pt x="3499" y="6076"/>
                    <a:pt x="3435" y="6138"/>
                    <a:pt x="3357" y="6196"/>
                  </a:cubicBezTo>
                  <a:cubicBezTo>
                    <a:pt x="3261" y="6266"/>
                    <a:pt x="3148" y="6324"/>
                    <a:pt x="3013" y="6376"/>
                  </a:cubicBezTo>
                  <a:lnTo>
                    <a:pt x="3035" y="6373"/>
                  </a:lnTo>
                  <a:lnTo>
                    <a:pt x="3035" y="6373"/>
                  </a:lnTo>
                  <a:cubicBezTo>
                    <a:pt x="2965" y="6392"/>
                    <a:pt x="2888" y="6418"/>
                    <a:pt x="2800" y="6443"/>
                  </a:cubicBezTo>
                  <a:cubicBezTo>
                    <a:pt x="2768" y="6412"/>
                    <a:pt x="2733" y="6379"/>
                    <a:pt x="2701" y="6347"/>
                  </a:cubicBezTo>
                  <a:lnTo>
                    <a:pt x="2695" y="6344"/>
                  </a:lnTo>
                  <a:lnTo>
                    <a:pt x="2688" y="6340"/>
                  </a:lnTo>
                  <a:cubicBezTo>
                    <a:pt x="2401" y="6051"/>
                    <a:pt x="2138" y="5716"/>
                    <a:pt x="1909" y="5339"/>
                  </a:cubicBezTo>
                  <a:cubicBezTo>
                    <a:pt x="1703" y="4999"/>
                    <a:pt x="1542" y="4651"/>
                    <a:pt x="1435" y="4310"/>
                  </a:cubicBezTo>
                  <a:cubicBezTo>
                    <a:pt x="1355" y="4052"/>
                    <a:pt x="1310" y="3814"/>
                    <a:pt x="1297" y="3576"/>
                  </a:cubicBezTo>
                  <a:cubicBezTo>
                    <a:pt x="1288" y="3399"/>
                    <a:pt x="1297" y="3228"/>
                    <a:pt x="1326" y="3071"/>
                  </a:cubicBezTo>
                  <a:cubicBezTo>
                    <a:pt x="1352" y="2945"/>
                    <a:pt x="1391" y="2823"/>
                    <a:pt x="1439" y="2707"/>
                  </a:cubicBezTo>
                  <a:cubicBezTo>
                    <a:pt x="1506" y="2565"/>
                    <a:pt x="1590" y="2433"/>
                    <a:pt x="1686" y="2311"/>
                  </a:cubicBezTo>
                  <a:cubicBezTo>
                    <a:pt x="1787" y="2188"/>
                    <a:pt x="1899" y="2083"/>
                    <a:pt x="2019" y="1989"/>
                  </a:cubicBezTo>
                  <a:cubicBezTo>
                    <a:pt x="2138" y="1905"/>
                    <a:pt x="2260" y="1838"/>
                    <a:pt x="2386" y="1786"/>
                  </a:cubicBezTo>
                  <a:cubicBezTo>
                    <a:pt x="2498" y="1744"/>
                    <a:pt x="2607" y="1722"/>
                    <a:pt x="2714" y="1712"/>
                  </a:cubicBezTo>
                  <a:close/>
                  <a:moveTo>
                    <a:pt x="6814" y="2549"/>
                  </a:moveTo>
                  <a:cubicBezTo>
                    <a:pt x="6872" y="2549"/>
                    <a:pt x="6927" y="2555"/>
                    <a:pt x="6982" y="2569"/>
                  </a:cubicBezTo>
                  <a:cubicBezTo>
                    <a:pt x="7052" y="2588"/>
                    <a:pt x="7123" y="2616"/>
                    <a:pt x="7190" y="2655"/>
                  </a:cubicBezTo>
                  <a:cubicBezTo>
                    <a:pt x="7278" y="2704"/>
                    <a:pt x="7358" y="2768"/>
                    <a:pt x="7435" y="2845"/>
                  </a:cubicBezTo>
                  <a:cubicBezTo>
                    <a:pt x="7490" y="2906"/>
                    <a:pt x="7542" y="2974"/>
                    <a:pt x="7583" y="3044"/>
                  </a:cubicBezTo>
                  <a:cubicBezTo>
                    <a:pt x="7622" y="3115"/>
                    <a:pt x="7651" y="3190"/>
                    <a:pt x="7677" y="3270"/>
                  </a:cubicBezTo>
                  <a:cubicBezTo>
                    <a:pt x="7706" y="3373"/>
                    <a:pt x="7722" y="3485"/>
                    <a:pt x="7728" y="3601"/>
                  </a:cubicBezTo>
                  <a:cubicBezTo>
                    <a:pt x="7731" y="3759"/>
                    <a:pt x="7716" y="3923"/>
                    <a:pt x="7680" y="4107"/>
                  </a:cubicBezTo>
                  <a:lnTo>
                    <a:pt x="7680" y="4120"/>
                  </a:lnTo>
                  <a:cubicBezTo>
                    <a:pt x="7612" y="4432"/>
                    <a:pt x="7493" y="4763"/>
                    <a:pt x="7316" y="5137"/>
                  </a:cubicBezTo>
                  <a:cubicBezTo>
                    <a:pt x="7197" y="5385"/>
                    <a:pt x="7052" y="5639"/>
                    <a:pt x="6891" y="5893"/>
                  </a:cubicBezTo>
                  <a:cubicBezTo>
                    <a:pt x="6743" y="6125"/>
                    <a:pt x="6608" y="6308"/>
                    <a:pt x="6473" y="6469"/>
                  </a:cubicBezTo>
                  <a:cubicBezTo>
                    <a:pt x="6283" y="6691"/>
                    <a:pt x="6080" y="6878"/>
                    <a:pt x="5871" y="7023"/>
                  </a:cubicBezTo>
                  <a:lnTo>
                    <a:pt x="5858" y="7030"/>
                  </a:lnTo>
                  <a:cubicBezTo>
                    <a:pt x="5723" y="7119"/>
                    <a:pt x="5601" y="7184"/>
                    <a:pt x="5485" y="7226"/>
                  </a:cubicBezTo>
                  <a:cubicBezTo>
                    <a:pt x="5401" y="7254"/>
                    <a:pt x="5321" y="7271"/>
                    <a:pt x="5244" y="7277"/>
                  </a:cubicBezTo>
                  <a:lnTo>
                    <a:pt x="5227" y="7277"/>
                  </a:lnTo>
                  <a:cubicBezTo>
                    <a:pt x="5176" y="7277"/>
                    <a:pt x="5124" y="7271"/>
                    <a:pt x="5079" y="7261"/>
                  </a:cubicBezTo>
                  <a:cubicBezTo>
                    <a:pt x="5031" y="7248"/>
                    <a:pt x="4986" y="7229"/>
                    <a:pt x="4944" y="7206"/>
                  </a:cubicBezTo>
                  <a:cubicBezTo>
                    <a:pt x="4899" y="7177"/>
                    <a:pt x="4854" y="7142"/>
                    <a:pt x="4812" y="7104"/>
                  </a:cubicBezTo>
                  <a:cubicBezTo>
                    <a:pt x="4767" y="7055"/>
                    <a:pt x="4725" y="6997"/>
                    <a:pt x="4687" y="6930"/>
                  </a:cubicBezTo>
                  <a:cubicBezTo>
                    <a:pt x="4660" y="6884"/>
                    <a:pt x="4635" y="6833"/>
                    <a:pt x="4613" y="6775"/>
                  </a:cubicBezTo>
                  <a:cubicBezTo>
                    <a:pt x="4722" y="6415"/>
                    <a:pt x="4809" y="6048"/>
                    <a:pt x="4870" y="5690"/>
                  </a:cubicBezTo>
                  <a:cubicBezTo>
                    <a:pt x="4931" y="5336"/>
                    <a:pt x="4969" y="4976"/>
                    <a:pt x="4986" y="4619"/>
                  </a:cubicBezTo>
                  <a:cubicBezTo>
                    <a:pt x="5005" y="4580"/>
                    <a:pt x="5024" y="4541"/>
                    <a:pt x="5040" y="4503"/>
                  </a:cubicBezTo>
                  <a:lnTo>
                    <a:pt x="5040" y="4503"/>
                  </a:lnTo>
                  <a:lnTo>
                    <a:pt x="5031" y="4525"/>
                  </a:lnTo>
                  <a:cubicBezTo>
                    <a:pt x="5163" y="4252"/>
                    <a:pt x="5292" y="4014"/>
                    <a:pt x="5421" y="3798"/>
                  </a:cubicBezTo>
                  <a:cubicBezTo>
                    <a:pt x="5578" y="3534"/>
                    <a:pt x="5733" y="3315"/>
                    <a:pt x="5890" y="3125"/>
                  </a:cubicBezTo>
                  <a:lnTo>
                    <a:pt x="5896" y="3119"/>
                  </a:lnTo>
                  <a:cubicBezTo>
                    <a:pt x="5896" y="3119"/>
                    <a:pt x="5896" y="3115"/>
                    <a:pt x="5900" y="3115"/>
                  </a:cubicBezTo>
                  <a:cubicBezTo>
                    <a:pt x="6042" y="2952"/>
                    <a:pt x="6180" y="2826"/>
                    <a:pt x="6318" y="2726"/>
                  </a:cubicBezTo>
                  <a:cubicBezTo>
                    <a:pt x="6409" y="2668"/>
                    <a:pt x="6492" y="2623"/>
                    <a:pt x="6579" y="2591"/>
                  </a:cubicBezTo>
                  <a:cubicBezTo>
                    <a:pt x="6653" y="2569"/>
                    <a:pt x="6724" y="2555"/>
                    <a:pt x="6795" y="2549"/>
                  </a:cubicBezTo>
                  <a:close/>
                  <a:moveTo>
                    <a:pt x="2585" y="0"/>
                  </a:moveTo>
                  <a:cubicBezTo>
                    <a:pt x="2340" y="0"/>
                    <a:pt x="2083" y="51"/>
                    <a:pt x="1825" y="155"/>
                  </a:cubicBezTo>
                  <a:cubicBezTo>
                    <a:pt x="1551" y="267"/>
                    <a:pt x="1278" y="441"/>
                    <a:pt x="1014" y="669"/>
                  </a:cubicBezTo>
                  <a:cubicBezTo>
                    <a:pt x="817" y="843"/>
                    <a:pt x="644" y="1043"/>
                    <a:pt x="496" y="1261"/>
                  </a:cubicBezTo>
                  <a:cubicBezTo>
                    <a:pt x="364" y="1458"/>
                    <a:pt x="257" y="1677"/>
                    <a:pt x="177" y="1915"/>
                  </a:cubicBezTo>
                  <a:cubicBezTo>
                    <a:pt x="107" y="2127"/>
                    <a:pt x="61" y="2362"/>
                    <a:pt x="39" y="2613"/>
                  </a:cubicBezTo>
                  <a:cubicBezTo>
                    <a:pt x="0" y="3057"/>
                    <a:pt x="55" y="3550"/>
                    <a:pt x="203" y="4078"/>
                  </a:cubicBezTo>
                  <a:cubicBezTo>
                    <a:pt x="338" y="4551"/>
                    <a:pt x="538" y="5027"/>
                    <a:pt x="817" y="5539"/>
                  </a:cubicBezTo>
                  <a:cubicBezTo>
                    <a:pt x="1062" y="5987"/>
                    <a:pt x="1362" y="6437"/>
                    <a:pt x="1703" y="6878"/>
                  </a:cubicBezTo>
                  <a:cubicBezTo>
                    <a:pt x="2144" y="7444"/>
                    <a:pt x="2613" y="7937"/>
                    <a:pt x="3093" y="8336"/>
                  </a:cubicBezTo>
                  <a:cubicBezTo>
                    <a:pt x="3106" y="8349"/>
                    <a:pt x="3126" y="8349"/>
                    <a:pt x="3139" y="8349"/>
                  </a:cubicBezTo>
                  <a:lnTo>
                    <a:pt x="3154" y="8352"/>
                  </a:lnTo>
                  <a:lnTo>
                    <a:pt x="3206" y="8352"/>
                  </a:lnTo>
                  <a:cubicBezTo>
                    <a:pt x="3383" y="8352"/>
                    <a:pt x="3553" y="8316"/>
                    <a:pt x="3714" y="8249"/>
                  </a:cubicBezTo>
                  <a:cubicBezTo>
                    <a:pt x="3892" y="8172"/>
                    <a:pt x="4053" y="8053"/>
                    <a:pt x="4188" y="7899"/>
                  </a:cubicBezTo>
                  <a:cubicBezTo>
                    <a:pt x="4210" y="7927"/>
                    <a:pt x="4232" y="7963"/>
                    <a:pt x="4255" y="7995"/>
                  </a:cubicBezTo>
                  <a:cubicBezTo>
                    <a:pt x="4329" y="8098"/>
                    <a:pt x="4419" y="8191"/>
                    <a:pt x="4529" y="8278"/>
                  </a:cubicBezTo>
                  <a:cubicBezTo>
                    <a:pt x="4629" y="8355"/>
                    <a:pt x="4745" y="8423"/>
                    <a:pt x="4873" y="8475"/>
                  </a:cubicBezTo>
                  <a:cubicBezTo>
                    <a:pt x="4993" y="8526"/>
                    <a:pt x="5124" y="8558"/>
                    <a:pt x="5263" y="8574"/>
                  </a:cubicBezTo>
                  <a:cubicBezTo>
                    <a:pt x="5317" y="8581"/>
                    <a:pt x="5372" y="8587"/>
                    <a:pt x="5424" y="8587"/>
                  </a:cubicBezTo>
                  <a:cubicBezTo>
                    <a:pt x="5517" y="8587"/>
                    <a:pt x="5604" y="8574"/>
                    <a:pt x="5688" y="8555"/>
                  </a:cubicBezTo>
                  <a:cubicBezTo>
                    <a:pt x="6003" y="8478"/>
                    <a:pt x="6270" y="8249"/>
                    <a:pt x="6466" y="8062"/>
                  </a:cubicBezTo>
                  <a:cubicBezTo>
                    <a:pt x="6679" y="7860"/>
                    <a:pt x="6891" y="7631"/>
                    <a:pt x="7094" y="7380"/>
                  </a:cubicBezTo>
                  <a:cubicBezTo>
                    <a:pt x="7490" y="6894"/>
                    <a:pt x="7835" y="6334"/>
                    <a:pt x="8121" y="5716"/>
                  </a:cubicBezTo>
                  <a:cubicBezTo>
                    <a:pt x="8407" y="5098"/>
                    <a:pt x="8607" y="4454"/>
                    <a:pt x="8716" y="3808"/>
                  </a:cubicBezTo>
                  <a:cubicBezTo>
                    <a:pt x="8768" y="3485"/>
                    <a:pt x="8797" y="3157"/>
                    <a:pt x="8793" y="2832"/>
                  </a:cubicBezTo>
                  <a:cubicBezTo>
                    <a:pt x="8793" y="2527"/>
                    <a:pt x="8765" y="2246"/>
                    <a:pt x="8700" y="1986"/>
                  </a:cubicBezTo>
                  <a:cubicBezTo>
                    <a:pt x="8565" y="1416"/>
                    <a:pt x="8288" y="949"/>
                    <a:pt x="7924" y="669"/>
                  </a:cubicBezTo>
                  <a:cubicBezTo>
                    <a:pt x="7728" y="521"/>
                    <a:pt x="7496" y="425"/>
                    <a:pt x="7245" y="389"/>
                  </a:cubicBezTo>
                  <a:cubicBezTo>
                    <a:pt x="7184" y="379"/>
                    <a:pt x="7120" y="376"/>
                    <a:pt x="7052" y="376"/>
                  </a:cubicBezTo>
                  <a:cubicBezTo>
                    <a:pt x="6985" y="376"/>
                    <a:pt x="6914" y="379"/>
                    <a:pt x="6843" y="389"/>
                  </a:cubicBezTo>
                  <a:cubicBezTo>
                    <a:pt x="6731" y="403"/>
                    <a:pt x="6611" y="428"/>
                    <a:pt x="6495" y="470"/>
                  </a:cubicBezTo>
                  <a:cubicBezTo>
                    <a:pt x="6290" y="541"/>
                    <a:pt x="6096" y="657"/>
                    <a:pt x="5920" y="814"/>
                  </a:cubicBezTo>
                  <a:cubicBezTo>
                    <a:pt x="5761" y="953"/>
                    <a:pt x="5611" y="1136"/>
                    <a:pt x="5475" y="1352"/>
                  </a:cubicBezTo>
                  <a:cubicBezTo>
                    <a:pt x="5369" y="1516"/>
                    <a:pt x="5272" y="1709"/>
                    <a:pt x="5176" y="1937"/>
                  </a:cubicBezTo>
                  <a:cubicBezTo>
                    <a:pt x="5095" y="2127"/>
                    <a:pt x="5021" y="2337"/>
                    <a:pt x="4950" y="2581"/>
                  </a:cubicBezTo>
                  <a:cubicBezTo>
                    <a:pt x="4922" y="2674"/>
                    <a:pt x="4896" y="2771"/>
                    <a:pt x="4870" y="2867"/>
                  </a:cubicBezTo>
                  <a:cubicBezTo>
                    <a:pt x="4854" y="2752"/>
                    <a:pt x="4831" y="2639"/>
                    <a:pt x="4809" y="2523"/>
                  </a:cubicBezTo>
                  <a:cubicBezTo>
                    <a:pt x="4745" y="2208"/>
                    <a:pt x="4670" y="1928"/>
                    <a:pt x="4577" y="1670"/>
                  </a:cubicBezTo>
                  <a:cubicBezTo>
                    <a:pt x="4467" y="1371"/>
                    <a:pt x="4342" y="1120"/>
                    <a:pt x="4191" y="901"/>
                  </a:cubicBezTo>
                  <a:cubicBezTo>
                    <a:pt x="4107" y="782"/>
                    <a:pt x="4017" y="673"/>
                    <a:pt x="3920" y="576"/>
                  </a:cubicBezTo>
                  <a:cubicBezTo>
                    <a:pt x="3824" y="476"/>
                    <a:pt x="3714" y="386"/>
                    <a:pt x="3592" y="306"/>
                  </a:cubicBezTo>
                  <a:cubicBezTo>
                    <a:pt x="3457" y="219"/>
                    <a:pt x="3312" y="145"/>
                    <a:pt x="3154" y="94"/>
                  </a:cubicBezTo>
                  <a:cubicBezTo>
                    <a:pt x="3019" y="45"/>
                    <a:pt x="2868" y="16"/>
                    <a:pt x="2707" y="3"/>
                  </a:cubicBezTo>
                  <a:cubicBezTo>
                    <a:pt x="2668" y="0"/>
                    <a:pt x="2627" y="0"/>
                    <a:pt x="2585" y="0"/>
                  </a:cubicBezTo>
                  <a:close/>
                </a:path>
              </a:pathLst>
            </a:custGeom>
            <a:solidFill>
              <a:srgbClr val="FD9873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15" name="Google Shape;627;p27">
              <a:extLst>
                <a:ext uri="{FF2B5EF4-FFF2-40B4-BE49-F238E27FC236}">
                  <a16:creationId xmlns:a16="http://schemas.microsoft.com/office/drawing/2014/main" id="{C68C6A41-57F4-4CF3-A273-F809340A782F}"/>
                </a:ext>
              </a:extLst>
            </p:cNvPr>
            <p:cNvSpPr/>
            <p:nvPr/>
          </p:nvSpPr>
          <p:spPr>
            <a:xfrm>
              <a:off x="10966966" y="2694647"/>
              <a:ext cx="98989" cy="598960"/>
            </a:xfrm>
            <a:custGeom>
              <a:avLst/>
              <a:gdLst/>
              <a:ahLst/>
              <a:cxnLst/>
              <a:rect l="l" t="t" r="r" b="b"/>
              <a:pathLst>
                <a:path w="1063" h="6432" extrusionOk="0">
                  <a:moveTo>
                    <a:pt x="515" y="0"/>
                  </a:moveTo>
                  <a:cubicBezTo>
                    <a:pt x="509" y="0"/>
                    <a:pt x="505" y="0"/>
                    <a:pt x="499" y="3"/>
                  </a:cubicBezTo>
                  <a:cubicBezTo>
                    <a:pt x="486" y="14"/>
                    <a:pt x="483" y="33"/>
                    <a:pt x="490" y="48"/>
                  </a:cubicBezTo>
                  <a:cubicBezTo>
                    <a:pt x="502" y="78"/>
                    <a:pt x="515" y="106"/>
                    <a:pt x="525" y="136"/>
                  </a:cubicBezTo>
                  <a:lnTo>
                    <a:pt x="525" y="132"/>
                  </a:lnTo>
                  <a:cubicBezTo>
                    <a:pt x="673" y="525"/>
                    <a:pt x="769" y="940"/>
                    <a:pt x="824" y="1361"/>
                  </a:cubicBezTo>
                  <a:lnTo>
                    <a:pt x="824" y="1372"/>
                  </a:lnTo>
                  <a:cubicBezTo>
                    <a:pt x="847" y="1555"/>
                    <a:pt x="860" y="1738"/>
                    <a:pt x="866" y="1922"/>
                  </a:cubicBezTo>
                  <a:cubicBezTo>
                    <a:pt x="869" y="2022"/>
                    <a:pt x="872" y="2119"/>
                    <a:pt x="872" y="2218"/>
                  </a:cubicBezTo>
                  <a:cubicBezTo>
                    <a:pt x="872" y="2315"/>
                    <a:pt x="872" y="2414"/>
                    <a:pt x="869" y="2514"/>
                  </a:cubicBezTo>
                  <a:cubicBezTo>
                    <a:pt x="863" y="2704"/>
                    <a:pt x="857" y="2894"/>
                    <a:pt x="844" y="3084"/>
                  </a:cubicBezTo>
                  <a:cubicBezTo>
                    <a:pt x="830" y="3267"/>
                    <a:pt x="814" y="3454"/>
                    <a:pt x="792" y="3640"/>
                  </a:cubicBezTo>
                  <a:cubicBezTo>
                    <a:pt x="747" y="3982"/>
                    <a:pt x="689" y="4323"/>
                    <a:pt x="618" y="4661"/>
                  </a:cubicBezTo>
                  <a:cubicBezTo>
                    <a:pt x="541" y="5005"/>
                    <a:pt x="451" y="5347"/>
                    <a:pt x="328" y="5675"/>
                  </a:cubicBezTo>
                  <a:cubicBezTo>
                    <a:pt x="331" y="5672"/>
                    <a:pt x="331" y="5668"/>
                    <a:pt x="335" y="5662"/>
                  </a:cubicBezTo>
                  <a:lnTo>
                    <a:pt x="335" y="5662"/>
                  </a:lnTo>
                  <a:cubicBezTo>
                    <a:pt x="331" y="5672"/>
                    <a:pt x="328" y="5678"/>
                    <a:pt x="325" y="5684"/>
                  </a:cubicBezTo>
                  <a:cubicBezTo>
                    <a:pt x="242" y="5904"/>
                    <a:pt x="142" y="6116"/>
                    <a:pt x="13" y="6305"/>
                  </a:cubicBezTo>
                  <a:cubicBezTo>
                    <a:pt x="0" y="6322"/>
                    <a:pt x="0" y="6351"/>
                    <a:pt x="3" y="6370"/>
                  </a:cubicBezTo>
                  <a:cubicBezTo>
                    <a:pt x="10" y="6389"/>
                    <a:pt x="22" y="6409"/>
                    <a:pt x="39" y="6418"/>
                  </a:cubicBezTo>
                  <a:cubicBezTo>
                    <a:pt x="52" y="6427"/>
                    <a:pt x="65" y="6431"/>
                    <a:pt x="78" y="6431"/>
                  </a:cubicBezTo>
                  <a:cubicBezTo>
                    <a:pt x="84" y="6431"/>
                    <a:pt x="90" y="6430"/>
                    <a:pt x="97" y="6428"/>
                  </a:cubicBezTo>
                  <a:cubicBezTo>
                    <a:pt x="119" y="6421"/>
                    <a:pt x="132" y="6409"/>
                    <a:pt x="145" y="6389"/>
                  </a:cubicBezTo>
                  <a:cubicBezTo>
                    <a:pt x="235" y="6254"/>
                    <a:pt x="316" y="6112"/>
                    <a:pt x="389" y="5965"/>
                  </a:cubicBezTo>
                  <a:cubicBezTo>
                    <a:pt x="467" y="5810"/>
                    <a:pt x="535" y="5649"/>
                    <a:pt x="596" y="5488"/>
                  </a:cubicBezTo>
                  <a:cubicBezTo>
                    <a:pt x="657" y="5327"/>
                    <a:pt x="712" y="5163"/>
                    <a:pt x="760" y="4996"/>
                  </a:cubicBezTo>
                  <a:cubicBezTo>
                    <a:pt x="805" y="4838"/>
                    <a:pt x="844" y="4677"/>
                    <a:pt x="879" y="4516"/>
                  </a:cubicBezTo>
                  <a:cubicBezTo>
                    <a:pt x="949" y="4181"/>
                    <a:pt x="998" y="3840"/>
                    <a:pt x="1027" y="3499"/>
                  </a:cubicBezTo>
                  <a:cubicBezTo>
                    <a:pt x="1043" y="3325"/>
                    <a:pt x="1053" y="3151"/>
                    <a:pt x="1059" y="2977"/>
                  </a:cubicBezTo>
                  <a:cubicBezTo>
                    <a:pt x="1062" y="2894"/>
                    <a:pt x="1062" y="2810"/>
                    <a:pt x="1062" y="2723"/>
                  </a:cubicBezTo>
                  <a:cubicBezTo>
                    <a:pt x="1062" y="2633"/>
                    <a:pt x="1056" y="2540"/>
                    <a:pt x="1053" y="2450"/>
                  </a:cubicBezTo>
                  <a:cubicBezTo>
                    <a:pt x="1043" y="2237"/>
                    <a:pt x="1020" y="2028"/>
                    <a:pt x="995" y="1819"/>
                  </a:cubicBezTo>
                  <a:cubicBezTo>
                    <a:pt x="969" y="1606"/>
                    <a:pt x="930" y="1394"/>
                    <a:pt x="888" y="1185"/>
                  </a:cubicBezTo>
                  <a:cubicBezTo>
                    <a:pt x="808" y="782"/>
                    <a:pt x="692" y="390"/>
                    <a:pt x="541" y="17"/>
                  </a:cubicBezTo>
                  <a:cubicBezTo>
                    <a:pt x="535" y="7"/>
                    <a:pt x="525" y="0"/>
                    <a:pt x="515" y="0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16" name="Google Shape;628;p27">
              <a:extLst>
                <a:ext uri="{FF2B5EF4-FFF2-40B4-BE49-F238E27FC236}">
                  <a16:creationId xmlns:a16="http://schemas.microsoft.com/office/drawing/2014/main" id="{6A89B56B-1CAE-4C0F-8A1A-603EEB8F738B}"/>
                </a:ext>
              </a:extLst>
            </p:cNvPr>
            <p:cNvSpPr/>
            <p:nvPr/>
          </p:nvSpPr>
          <p:spPr>
            <a:xfrm>
              <a:off x="10625487" y="2641940"/>
              <a:ext cx="76267" cy="350045"/>
            </a:xfrm>
            <a:custGeom>
              <a:avLst/>
              <a:gdLst/>
              <a:ahLst/>
              <a:cxnLst/>
              <a:rect l="l" t="t" r="r" b="b"/>
              <a:pathLst>
                <a:path w="819" h="3759" extrusionOk="0">
                  <a:moveTo>
                    <a:pt x="767" y="0"/>
                  </a:moveTo>
                  <a:cubicBezTo>
                    <a:pt x="754" y="0"/>
                    <a:pt x="742" y="6"/>
                    <a:pt x="732" y="16"/>
                  </a:cubicBezTo>
                  <a:cubicBezTo>
                    <a:pt x="635" y="116"/>
                    <a:pt x="546" y="225"/>
                    <a:pt x="464" y="344"/>
                  </a:cubicBezTo>
                  <a:cubicBezTo>
                    <a:pt x="387" y="457"/>
                    <a:pt x="317" y="580"/>
                    <a:pt x="259" y="705"/>
                  </a:cubicBezTo>
                  <a:cubicBezTo>
                    <a:pt x="201" y="837"/>
                    <a:pt x="155" y="972"/>
                    <a:pt x="114" y="1107"/>
                  </a:cubicBezTo>
                  <a:cubicBezTo>
                    <a:pt x="72" y="1242"/>
                    <a:pt x="47" y="1384"/>
                    <a:pt x="30" y="1526"/>
                  </a:cubicBezTo>
                  <a:cubicBezTo>
                    <a:pt x="11" y="1676"/>
                    <a:pt x="1" y="1825"/>
                    <a:pt x="1" y="1976"/>
                  </a:cubicBezTo>
                  <a:cubicBezTo>
                    <a:pt x="1" y="2121"/>
                    <a:pt x="11" y="2269"/>
                    <a:pt x="27" y="2414"/>
                  </a:cubicBezTo>
                  <a:cubicBezTo>
                    <a:pt x="43" y="2565"/>
                    <a:pt x="66" y="2719"/>
                    <a:pt x="94" y="2868"/>
                  </a:cubicBezTo>
                  <a:cubicBezTo>
                    <a:pt x="121" y="3009"/>
                    <a:pt x="159" y="3148"/>
                    <a:pt x="201" y="3283"/>
                  </a:cubicBezTo>
                  <a:cubicBezTo>
                    <a:pt x="243" y="3421"/>
                    <a:pt x="291" y="3557"/>
                    <a:pt x="355" y="3685"/>
                  </a:cubicBezTo>
                  <a:cubicBezTo>
                    <a:pt x="378" y="3731"/>
                    <a:pt x="426" y="3759"/>
                    <a:pt x="472" y="3759"/>
                  </a:cubicBezTo>
                  <a:cubicBezTo>
                    <a:pt x="484" y="3759"/>
                    <a:pt x="496" y="3757"/>
                    <a:pt x="507" y="3753"/>
                  </a:cubicBezTo>
                  <a:cubicBezTo>
                    <a:pt x="577" y="3734"/>
                    <a:pt x="626" y="3646"/>
                    <a:pt x="603" y="3569"/>
                  </a:cubicBezTo>
                  <a:cubicBezTo>
                    <a:pt x="574" y="3466"/>
                    <a:pt x="539" y="3364"/>
                    <a:pt x="507" y="3260"/>
                  </a:cubicBezTo>
                  <a:cubicBezTo>
                    <a:pt x="474" y="3151"/>
                    <a:pt x="445" y="3041"/>
                    <a:pt x="417" y="2932"/>
                  </a:cubicBezTo>
                  <a:cubicBezTo>
                    <a:pt x="362" y="2713"/>
                    <a:pt x="314" y="2488"/>
                    <a:pt x="284" y="2260"/>
                  </a:cubicBezTo>
                  <a:cubicBezTo>
                    <a:pt x="246" y="1934"/>
                    <a:pt x="240" y="1606"/>
                    <a:pt x="278" y="1281"/>
                  </a:cubicBezTo>
                  <a:cubicBezTo>
                    <a:pt x="291" y="1178"/>
                    <a:pt x="307" y="1078"/>
                    <a:pt x="333" y="978"/>
                  </a:cubicBezTo>
                  <a:cubicBezTo>
                    <a:pt x="355" y="878"/>
                    <a:pt x="391" y="782"/>
                    <a:pt x="426" y="685"/>
                  </a:cubicBezTo>
                  <a:lnTo>
                    <a:pt x="426" y="685"/>
                  </a:lnTo>
                  <a:cubicBezTo>
                    <a:pt x="423" y="688"/>
                    <a:pt x="423" y="692"/>
                    <a:pt x="423" y="692"/>
                  </a:cubicBezTo>
                  <a:lnTo>
                    <a:pt x="423" y="692"/>
                  </a:lnTo>
                  <a:cubicBezTo>
                    <a:pt x="423" y="688"/>
                    <a:pt x="426" y="682"/>
                    <a:pt x="430" y="676"/>
                  </a:cubicBezTo>
                  <a:cubicBezTo>
                    <a:pt x="484" y="541"/>
                    <a:pt x="549" y="412"/>
                    <a:pt x="632" y="293"/>
                  </a:cubicBezTo>
                  <a:cubicBezTo>
                    <a:pt x="684" y="222"/>
                    <a:pt x="739" y="155"/>
                    <a:pt x="800" y="90"/>
                  </a:cubicBezTo>
                  <a:cubicBezTo>
                    <a:pt x="819" y="70"/>
                    <a:pt x="819" y="35"/>
                    <a:pt x="800" y="16"/>
                  </a:cubicBezTo>
                  <a:cubicBezTo>
                    <a:pt x="790" y="6"/>
                    <a:pt x="777" y="0"/>
                    <a:pt x="767" y="0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17" name="Google Shape;629;p27">
              <a:extLst>
                <a:ext uri="{FF2B5EF4-FFF2-40B4-BE49-F238E27FC236}">
                  <a16:creationId xmlns:a16="http://schemas.microsoft.com/office/drawing/2014/main" id="{CD0A7C2B-F0D7-42B3-9882-2C5757682F04}"/>
                </a:ext>
              </a:extLst>
            </p:cNvPr>
            <p:cNvSpPr/>
            <p:nvPr/>
          </p:nvSpPr>
          <p:spPr>
            <a:xfrm>
              <a:off x="10668416" y="2800993"/>
              <a:ext cx="15086" cy="82227"/>
            </a:xfrm>
            <a:custGeom>
              <a:avLst/>
              <a:gdLst/>
              <a:ahLst/>
              <a:cxnLst/>
              <a:rect l="l" t="t" r="r" b="b"/>
              <a:pathLst>
                <a:path w="162" h="883" extrusionOk="0">
                  <a:moveTo>
                    <a:pt x="106" y="559"/>
                  </a:moveTo>
                  <a:lnTo>
                    <a:pt x="106" y="559"/>
                  </a:lnTo>
                  <a:cubicBezTo>
                    <a:pt x="106" y="561"/>
                    <a:pt x="107" y="564"/>
                    <a:pt x="107" y="567"/>
                  </a:cubicBezTo>
                  <a:cubicBezTo>
                    <a:pt x="107" y="565"/>
                    <a:pt x="107" y="562"/>
                    <a:pt x="106" y="559"/>
                  </a:cubicBezTo>
                  <a:close/>
                  <a:moveTo>
                    <a:pt x="85" y="1"/>
                  </a:moveTo>
                  <a:cubicBezTo>
                    <a:pt x="65" y="1"/>
                    <a:pt x="49" y="14"/>
                    <a:pt x="42" y="33"/>
                  </a:cubicBezTo>
                  <a:cubicBezTo>
                    <a:pt x="30" y="94"/>
                    <a:pt x="20" y="158"/>
                    <a:pt x="13" y="223"/>
                  </a:cubicBezTo>
                  <a:cubicBezTo>
                    <a:pt x="3" y="291"/>
                    <a:pt x="0" y="362"/>
                    <a:pt x="0" y="429"/>
                  </a:cubicBezTo>
                  <a:cubicBezTo>
                    <a:pt x="0" y="564"/>
                    <a:pt x="13" y="699"/>
                    <a:pt x="36" y="831"/>
                  </a:cubicBezTo>
                  <a:cubicBezTo>
                    <a:pt x="41" y="861"/>
                    <a:pt x="70" y="882"/>
                    <a:pt x="96" y="882"/>
                  </a:cubicBezTo>
                  <a:cubicBezTo>
                    <a:pt x="101" y="882"/>
                    <a:pt x="106" y="881"/>
                    <a:pt x="110" y="880"/>
                  </a:cubicBezTo>
                  <a:cubicBezTo>
                    <a:pt x="142" y="870"/>
                    <a:pt x="162" y="831"/>
                    <a:pt x="152" y="796"/>
                  </a:cubicBezTo>
                  <a:cubicBezTo>
                    <a:pt x="132" y="715"/>
                    <a:pt x="116" y="635"/>
                    <a:pt x="104" y="555"/>
                  </a:cubicBezTo>
                  <a:lnTo>
                    <a:pt x="104" y="555"/>
                  </a:lnTo>
                  <a:cubicBezTo>
                    <a:pt x="105" y="556"/>
                    <a:pt x="106" y="557"/>
                    <a:pt x="106" y="559"/>
                  </a:cubicBezTo>
                  <a:lnTo>
                    <a:pt x="106" y="559"/>
                  </a:lnTo>
                  <a:cubicBezTo>
                    <a:pt x="91" y="417"/>
                    <a:pt x="94" y="275"/>
                    <a:pt x="110" y="136"/>
                  </a:cubicBezTo>
                  <a:cubicBezTo>
                    <a:pt x="113" y="111"/>
                    <a:pt x="116" y="81"/>
                    <a:pt x="123" y="56"/>
                  </a:cubicBezTo>
                  <a:cubicBezTo>
                    <a:pt x="126" y="33"/>
                    <a:pt x="116" y="7"/>
                    <a:pt x="94" y="1"/>
                  </a:cubicBezTo>
                  <a:close/>
                </a:path>
              </a:pathLst>
            </a:custGeom>
            <a:solidFill>
              <a:srgbClr val="D13B86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18" name="Google Shape;630;p27">
              <a:extLst>
                <a:ext uri="{FF2B5EF4-FFF2-40B4-BE49-F238E27FC236}">
                  <a16:creationId xmlns:a16="http://schemas.microsoft.com/office/drawing/2014/main" id="{E846FBA3-0A2A-44EE-BA27-1935ADA204C4}"/>
                </a:ext>
              </a:extLst>
            </p:cNvPr>
            <p:cNvSpPr/>
            <p:nvPr/>
          </p:nvSpPr>
          <p:spPr>
            <a:xfrm>
              <a:off x="10791896" y="2962002"/>
              <a:ext cx="372" cy="93"/>
            </a:xfrm>
            <a:custGeom>
              <a:avLst/>
              <a:gdLst/>
              <a:ahLst/>
              <a:cxnLst/>
              <a:rect l="l" t="t" r="r" b="b"/>
              <a:pathLst>
                <a:path w="4" h="1" extrusionOk="0">
                  <a:moveTo>
                    <a:pt x="1" y="1"/>
                  </a:moveTo>
                  <a:lnTo>
                    <a:pt x="1" y="1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EDB43F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19" name="Google Shape;631;p27">
              <a:extLst>
                <a:ext uri="{FF2B5EF4-FFF2-40B4-BE49-F238E27FC236}">
                  <a16:creationId xmlns:a16="http://schemas.microsoft.com/office/drawing/2014/main" id="{B5C8F527-0482-4A28-BEF5-72F4ABCDB682}"/>
                </a:ext>
              </a:extLst>
            </p:cNvPr>
            <p:cNvSpPr/>
            <p:nvPr/>
          </p:nvSpPr>
          <p:spPr>
            <a:xfrm>
              <a:off x="10558997" y="2962002"/>
              <a:ext cx="358892" cy="871901"/>
            </a:xfrm>
            <a:custGeom>
              <a:avLst/>
              <a:gdLst/>
              <a:ahLst/>
              <a:cxnLst/>
              <a:rect l="l" t="t" r="r" b="b"/>
              <a:pathLst>
                <a:path w="3854" h="9363" extrusionOk="0">
                  <a:moveTo>
                    <a:pt x="1391" y="200"/>
                  </a:moveTo>
                  <a:lnTo>
                    <a:pt x="1391" y="200"/>
                  </a:lnTo>
                  <a:cubicBezTo>
                    <a:pt x="1392" y="203"/>
                    <a:pt x="1393" y="206"/>
                    <a:pt x="1395" y="209"/>
                  </a:cubicBezTo>
                  <a:lnTo>
                    <a:pt x="1395" y="209"/>
                  </a:lnTo>
                  <a:cubicBezTo>
                    <a:pt x="1395" y="206"/>
                    <a:pt x="1394" y="203"/>
                    <a:pt x="1391" y="200"/>
                  </a:cubicBezTo>
                  <a:close/>
                  <a:moveTo>
                    <a:pt x="2502" y="1"/>
                  </a:moveTo>
                  <a:cubicBezTo>
                    <a:pt x="2492" y="4"/>
                    <a:pt x="2482" y="4"/>
                    <a:pt x="2472" y="10"/>
                  </a:cubicBezTo>
                  <a:cubicBezTo>
                    <a:pt x="2463" y="13"/>
                    <a:pt x="2457" y="16"/>
                    <a:pt x="2450" y="23"/>
                  </a:cubicBezTo>
                  <a:cubicBezTo>
                    <a:pt x="2438" y="32"/>
                    <a:pt x="2424" y="42"/>
                    <a:pt x="2414" y="55"/>
                  </a:cubicBezTo>
                  <a:cubicBezTo>
                    <a:pt x="2389" y="93"/>
                    <a:pt x="2366" y="136"/>
                    <a:pt x="2350" y="178"/>
                  </a:cubicBezTo>
                  <a:cubicBezTo>
                    <a:pt x="2350" y="174"/>
                    <a:pt x="2353" y="171"/>
                    <a:pt x="2353" y="168"/>
                  </a:cubicBezTo>
                  <a:lnTo>
                    <a:pt x="2353" y="168"/>
                  </a:lnTo>
                  <a:cubicBezTo>
                    <a:pt x="2328" y="229"/>
                    <a:pt x="2309" y="290"/>
                    <a:pt x="2292" y="351"/>
                  </a:cubicBezTo>
                  <a:cubicBezTo>
                    <a:pt x="2273" y="419"/>
                    <a:pt x="2254" y="483"/>
                    <a:pt x="2237" y="551"/>
                  </a:cubicBezTo>
                  <a:cubicBezTo>
                    <a:pt x="2206" y="692"/>
                    <a:pt x="2173" y="831"/>
                    <a:pt x="2129" y="966"/>
                  </a:cubicBezTo>
                  <a:cubicBezTo>
                    <a:pt x="2105" y="1040"/>
                    <a:pt x="2080" y="1114"/>
                    <a:pt x="2044" y="1182"/>
                  </a:cubicBezTo>
                  <a:cubicBezTo>
                    <a:pt x="2032" y="1210"/>
                    <a:pt x="2016" y="1240"/>
                    <a:pt x="1993" y="1268"/>
                  </a:cubicBezTo>
                  <a:cubicBezTo>
                    <a:pt x="1977" y="1288"/>
                    <a:pt x="1961" y="1310"/>
                    <a:pt x="1942" y="1326"/>
                  </a:cubicBezTo>
                  <a:cubicBezTo>
                    <a:pt x="1919" y="1342"/>
                    <a:pt x="1897" y="1359"/>
                    <a:pt x="1874" y="1365"/>
                  </a:cubicBezTo>
                  <a:cubicBezTo>
                    <a:pt x="1857" y="1372"/>
                    <a:pt x="1838" y="1376"/>
                    <a:pt x="1820" y="1376"/>
                  </a:cubicBezTo>
                  <a:cubicBezTo>
                    <a:pt x="1815" y="1376"/>
                    <a:pt x="1809" y="1376"/>
                    <a:pt x="1803" y="1375"/>
                  </a:cubicBezTo>
                  <a:cubicBezTo>
                    <a:pt x="1787" y="1375"/>
                    <a:pt x="1771" y="1372"/>
                    <a:pt x="1758" y="1368"/>
                  </a:cubicBezTo>
                  <a:cubicBezTo>
                    <a:pt x="1745" y="1362"/>
                    <a:pt x="1732" y="1359"/>
                    <a:pt x="1723" y="1349"/>
                  </a:cubicBezTo>
                  <a:cubicBezTo>
                    <a:pt x="1697" y="1333"/>
                    <a:pt x="1677" y="1307"/>
                    <a:pt x="1661" y="1278"/>
                  </a:cubicBezTo>
                  <a:cubicBezTo>
                    <a:pt x="1639" y="1243"/>
                    <a:pt x="1623" y="1201"/>
                    <a:pt x="1607" y="1159"/>
                  </a:cubicBezTo>
                  <a:cubicBezTo>
                    <a:pt x="1591" y="1114"/>
                    <a:pt x="1578" y="1069"/>
                    <a:pt x="1565" y="1020"/>
                  </a:cubicBezTo>
                  <a:cubicBezTo>
                    <a:pt x="1539" y="924"/>
                    <a:pt x="1520" y="827"/>
                    <a:pt x="1501" y="731"/>
                  </a:cubicBezTo>
                  <a:cubicBezTo>
                    <a:pt x="1494" y="696"/>
                    <a:pt x="1487" y="657"/>
                    <a:pt x="1481" y="622"/>
                  </a:cubicBezTo>
                  <a:cubicBezTo>
                    <a:pt x="1478" y="606"/>
                    <a:pt x="1475" y="589"/>
                    <a:pt x="1472" y="573"/>
                  </a:cubicBezTo>
                  <a:cubicBezTo>
                    <a:pt x="1465" y="548"/>
                    <a:pt x="1462" y="522"/>
                    <a:pt x="1456" y="496"/>
                  </a:cubicBezTo>
                  <a:cubicBezTo>
                    <a:pt x="1446" y="441"/>
                    <a:pt x="1440" y="383"/>
                    <a:pt x="1426" y="329"/>
                  </a:cubicBezTo>
                  <a:cubicBezTo>
                    <a:pt x="1421" y="287"/>
                    <a:pt x="1412" y="247"/>
                    <a:pt x="1395" y="209"/>
                  </a:cubicBezTo>
                  <a:lnTo>
                    <a:pt x="1395" y="209"/>
                  </a:lnTo>
                  <a:cubicBezTo>
                    <a:pt x="1395" y="209"/>
                    <a:pt x="1395" y="209"/>
                    <a:pt x="1395" y="209"/>
                  </a:cubicBezTo>
                  <a:cubicBezTo>
                    <a:pt x="1388" y="197"/>
                    <a:pt x="1382" y="184"/>
                    <a:pt x="1375" y="174"/>
                  </a:cubicBezTo>
                  <a:cubicBezTo>
                    <a:pt x="1372" y="168"/>
                    <a:pt x="1365" y="161"/>
                    <a:pt x="1359" y="158"/>
                  </a:cubicBezTo>
                  <a:cubicBezTo>
                    <a:pt x="1359" y="155"/>
                    <a:pt x="1356" y="155"/>
                    <a:pt x="1352" y="155"/>
                  </a:cubicBezTo>
                  <a:cubicBezTo>
                    <a:pt x="1349" y="151"/>
                    <a:pt x="1346" y="151"/>
                    <a:pt x="1343" y="148"/>
                  </a:cubicBezTo>
                  <a:lnTo>
                    <a:pt x="1324" y="148"/>
                  </a:lnTo>
                  <a:cubicBezTo>
                    <a:pt x="1317" y="151"/>
                    <a:pt x="1307" y="155"/>
                    <a:pt x="1301" y="158"/>
                  </a:cubicBezTo>
                  <a:lnTo>
                    <a:pt x="1298" y="158"/>
                  </a:lnTo>
                  <a:cubicBezTo>
                    <a:pt x="1279" y="168"/>
                    <a:pt x="1263" y="181"/>
                    <a:pt x="1246" y="194"/>
                  </a:cubicBezTo>
                  <a:cubicBezTo>
                    <a:pt x="1233" y="203"/>
                    <a:pt x="1221" y="213"/>
                    <a:pt x="1208" y="222"/>
                  </a:cubicBezTo>
                  <a:cubicBezTo>
                    <a:pt x="1205" y="229"/>
                    <a:pt x="1198" y="235"/>
                    <a:pt x="1192" y="245"/>
                  </a:cubicBezTo>
                  <a:cubicBezTo>
                    <a:pt x="1159" y="290"/>
                    <a:pt x="1134" y="341"/>
                    <a:pt x="1111" y="393"/>
                  </a:cubicBezTo>
                  <a:lnTo>
                    <a:pt x="1114" y="390"/>
                  </a:lnTo>
                  <a:lnTo>
                    <a:pt x="1114" y="390"/>
                  </a:lnTo>
                  <a:cubicBezTo>
                    <a:pt x="1076" y="480"/>
                    <a:pt x="1043" y="573"/>
                    <a:pt x="1015" y="667"/>
                  </a:cubicBezTo>
                  <a:cubicBezTo>
                    <a:pt x="982" y="769"/>
                    <a:pt x="951" y="873"/>
                    <a:pt x="915" y="976"/>
                  </a:cubicBezTo>
                  <a:cubicBezTo>
                    <a:pt x="886" y="1059"/>
                    <a:pt x="854" y="1146"/>
                    <a:pt x="815" y="1227"/>
                  </a:cubicBezTo>
                  <a:cubicBezTo>
                    <a:pt x="783" y="1298"/>
                    <a:pt x="744" y="1365"/>
                    <a:pt x="693" y="1423"/>
                  </a:cubicBezTo>
                  <a:cubicBezTo>
                    <a:pt x="670" y="1445"/>
                    <a:pt x="648" y="1468"/>
                    <a:pt x="618" y="1488"/>
                  </a:cubicBezTo>
                  <a:cubicBezTo>
                    <a:pt x="596" y="1503"/>
                    <a:pt x="570" y="1516"/>
                    <a:pt x="545" y="1519"/>
                  </a:cubicBezTo>
                  <a:cubicBezTo>
                    <a:pt x="524" y="1526"/>
                    <a:pt x="505" y="1528"/>
                    <a:pt x="485" y="1528"/>
                  </a:cubicBezTo>
                  <a:cubicBezTo>
                    <a:pt x="474" y="1528"/>
                    <a:pt x="463" y="1527"/>
                    <a:pt x="452" y="1526"/>
                  </a:cubicBezTo>
                  <a:cubicBezTo>
                    <a:pt x="419" y="1519"/>
                    <a:pt x="387" y="1507"/>
                    <a:pt x="361" y="1491"/>
                  </a:cubicBezTo>
                  <a:cubicBezTo>
                    <a:pt x="345" y="1478"/>
                    <a:pt x="329" y="1464"/>
                    <a:pt x="316" y="1452"/>
                  </a:cubicBezTo>
                  <a:cubicBezTo>
                    <a:pt x="303" y="1439"/>
                    <a:pt x="294" y="1426"/>
                    <a:pt x="284" y="1410"/>
                  </a:cubicBezTo>
                  <a:cubicBezTo>
                    <a:pt x="258" y="1378"/>
                    <a:pt x="239" y="1342"/>
                    <a:pt x="223" y="1307"/>
                  </a:cubicBezTo>
                  <a:cubicBezTo>
                    <a:pt x="184" y="1217"/>
                    <a:pt x="155" y="1124"/>
                    <a:pt x="136" y="1027"/>
                  </a:cubicBezTo>
                  <a:cubicBezTo>
                    <a:pt x="116" y="947"/>
                    <a:pt x="101" y="866"/>
                    <a:pt x="88" y="785"/>
                  </a:cubicBezTo>
                  <a:cubicBezTo>
                    <a:pt x="62" y="908"/>
                    <a:pt x="39" y="1030"/>
                    <a:pt x="20" y="1152"/>
                  </a:cubicBezTo>
                  <a:cubicBezTo>
                    <a:pt x="17" y="1156"/>
                    <a:pt x="17" y="1159"/>
                    <a:pt x="14" y="1159"/>
                  </a:cubicBezTo>
                  <a:cubicBezTo>
                    <a:pt x="10" y="1179"/>
                    <a:pt x="7" y="1198"/>
                    <a:pt x="7" y="1217"/>
                  </a:cubicBezTo>
                  <a:cubicBezTo>
                    <a:pt x="4" y="1227"/>
                    <a:pt x="4" y="1240"/>
                    <a:pt x="0" y="1249"/>
                  </a:cubicBezTo>
                  <a:lnTo>
                    <a:pt x="68" y="3219"/>
                  </a:lnTo>
                  <a:lnTo>
                    <a:pt x="132" y="5169"/>
                  </a:lnTo>
                  <a:lnTo>
                    <a:pt x="194" y="6946"/>
                  </a:lnTo>
                  <a:lnTo>
                    <a:pt x="248" y="8672"/>
                  </a:lnTo>
                  <a:cubicBezTo>
                    <a:pt x="251" y="8713"/>
                    <a:pt x="278" y="8745"/>
                    <a:pt x="316" y="8755"/>
                  </a:cubicBezTo>
                  <a:cubicBezTo>
                    <a:pt x="323" y="8761"/>
                    <a:pt x="329" y="8768"/>
                    <a:pt x="339" y="8771"/>
                  </a:cubicBezTo>
                  <a:cubicBezTo>
                    <a:pt x="519" y="8865"/>
                    <a:pt x="709" y="8951"/>
                    <a:pt x="918" y="9032"/>
                  </a:cubicBezTo>
                  <a:cubicBezTo>
                    <a:pt x="1144" y="9119"/>
                    <a:pt x="1375" y="9189"/>
                    <a:pt x="1607" y="9247"/>
                  </a:cubicBezTo>
                  <a:cubicBezTo>
                    <a:pt x="1858" y="9309"/>
                    <a:pt x="2105" y="9344"/>
                    <a:pt x="2341" y="9357"/>
                  </a:cubicBezTo>
                  <a:cubicBezTo>
                    <a:pt x="2392" y="9360"/>
                    <a:pt x="2444" y="9363"/>
                    <a:pt x="2499" y="9363"/>
                  </a:cubicBezTo>
                  <a:cubicBezTo>
                    <a:pt x="2692" y="9363"/>
                    <a:pt x="2875" y="9344"/>
                    <a:pt x="3049" y="9302"/>
                  </a:cubicBezTo>
                  <a:cubicBezTo>
                    <a:pt x="3194" y="9270"/>
                    <a:pt x="3335" y="9215"/>
                    <a:pt x="3467" y="9144"/>
                  </a:cubicBezTo>
                  <a:cubicBezTo>
                    <a:pt x="3583" y="9083"/>
                    <a:pt x="3693" y="9003"/>
                    <a:pt x="3789" y="8903"/>
                  </a:cubicBezTo>
                  <a:cubicBezTo>
                    <a:pt x="3802" y="8896"/>
                    <a:pt x="3812" y="8887"/>
                    <a:pt x="3821" y="8874"/>
                  </a:cubicBezTo>
                  <a:cubicBezTo>
                    <a:pt x="3853" y="8842"/>
                    <a:pt x="3853" y="8794"/>
                    <a:pt x="3828" y="8758"/>
                  </a:cubicBezTo>
                  <a:lnTo>
                    <a:pt x="3785" y="7538"/>
                  </a:lnTo>
                  <a:lnTo>
                    <a:pt x="3712" y="5240"/>
                  </a:lnTo>
                  <a:lnTo>
                    <a:pt x="3677" y="4207"/>
                  </a:lnTo>
                  <a:lnTo>
                    <a:pt x="3641" y="3171"/>
                  </a:lnTo>
                  <a:lnTo>
                    <a:pt x="3625" y="2646"/>
                  </a:lnTo>
                  <a:lnTo>
                    <a:pt x="3606" y="2128"/>
                  </a:lnTo>
                  <a:lnTo>
                    <a:pt x="3606" y="2106"/>
                  </a:lnTo>
                  <a:cubicBezTo>
                    <a:pt x="3599" y="1851"/>
                    <a:pt x="3589" y="1597"/>
                    <a:pt x="3580" y="1339"/>
                  </a:cubicBezTo>
                  <a:lnTo>
                    <a:pt x="3580" y="1271"/>
                  </a:lnTo>
                  <a:cubicBezTo>
                    <a:pt x="3570" y="1204"/>
                    <a:pt x="3561" y="1140"/>
                    <a:pt x="3554" y="1075"/>
                  </a:cubicBezTo>
                  <a:cubicBezTo>
                    <a:pt x="3548" y="1027"/>
                    <a:pt x="3541" y="979"/>
                    <a:pt x="3538" y="928"/>
                  </a:cubicBezTo>
                  <a:cubicBezTo>
                    <a:pt x="3531" y="879"/>
                    <a:pt x="3522" y="827"/>
                    <a:pt x="3512" y="779"/>
                  </a:cubicBezTo>
                  <a:cubicBezTo>
                    <a:pt x="3490" y="847"/>
                    <a:pt x="3464" y="914"/>
                    <a:pt x="3432" y="982"/>
                  </a:cubicBezTo>
                  <a:cubicBezTo>
                    <a:pt x="3399" y="1050"/>
                    <a:pt x="3361" y="1114"/>
                    <a:pt x="3313" y="1172"/>
                  </a:cubicBezTo>
                  <a:cubicBezTo>
                    <a:pt x="3290" y="1194"/>
                    <a:pt x="3268" y="1217"/>
                    <a:pt x="3239" y="1237"/>
                  </a:cubicBezTo>
                  <a:cubicBezTo>
                    <a:pt x="3216" y="1252"/>
                    <a:pt x="3191" y="1265"/>
                    <a:pt x="3164" y="1275"/>
                  </a:cubicBezTo>
                  <a:cubicBezTo>
                    <a:pt x="3143" y="1280"/>
                    <a:pt x="3122" y="1283"/>
                    <a:pt x="3100" y="1283"/>
                  </a:cubicBezTo>
                  <a:cubicBezTo>
                    <a:pt x="3092" y="1283"/>
                    <a:pt x="3083" y="1282"/>
                    <a:pt x="3075" y="1281"/>
                  </a:cubicBezTo>
                  <a:cubicBezTo>
                    <a:pt x="3062" y="1281"/>
                    <a:pt x="3049" y="1278"/>
                    <a:pt x="3032" y="1275"/>
                  </a:cubicBezTo>
                  <a:cubicBezTo>
                    <a:pt x="3017" y="1271"/>
                    <a:pt x="3004" y="1265"/>
                    <a:pt x="2991" y="1259"/>
                  </a:cubicBezTo>
                  <a:cubicBezTo>
                    <a:pt x="2955" y="1243"/>
                    <a:pt x="2920" y="1223"/>
                    <a:pt x="2894" y="1194"/>
                  </a:cubicBezTo>
                  <a:cubicBezTo>
                    <a:pt x="2862" y="1162"/>
                    <a:pt x="2839" y="1124"/>
                    <a:pt x="2820" y="1085"/>
                  </a:cubicBezTo>
                  <a:cubicBezTo>
                    <a:pt x="2772" y="986"/>
                    <a:pt x="2743" y="879"/>
                    <a:pt x="2717" y="769"/>
                  </a:cubicBezTo>
                  <a:cubicBezTo>
                    <a:pt x="2708" y="715"/>
                    <a:pt x="2695" y="663"/>
                    <a:pt x="2685" y="609"/>
                  </a:cubicBezTo>
                  <a:cubicBezTo>
                    <a:pt x="2682" y="586"/>
                    <a:pt x="2675" y="567"/>
                    <a:pt x="2672" y="544"/>
                  </a:cubicBezTo>
                  <a:cubicBezTo>
                    <a:pt x="2669" y="528"/>
                    <a:pt x="2665" y="512"/>
                    <a:pt x="2662" y="496"/>
                  </a:cubicBezTo>
                  <a:cubicBezTo>
                    <a:pt x="2653" y="454"/>
                    <a:pt x="2650" y="415"/>
                    <a:pt x="2646" y="374"/>
                  </a:cubicBezTo>
                  <a:cubicBezTo>
                    <a:pt x="2640" y="329"/>
                    <a:pt x="2637" y="286"/>
                    <a:pt x="2631" y="242"/>
                  </a:cubicBezTo>
                  <a:lnTo>
                    <a:pt x="2631" y="239"/>
                  </a:lnTo>
                  <a:cubicBezTo>
                    <a:pt x="2621" y="184"/>
                    <a:pt x="2611" y="126"/>
                    <a:pt x="2592" y="74"/>
                  </a:cubicBezTo>
                  <a:cubicBezTo>
                    <a:pt x="2585" y="59"/>
                    <a:pt x="2579" y="45"/>
                    <a:pt x="2569" y="32"/>
                  </a:cubicBezTo>
                  <a:cubicBezTo>
                    <a:pt x="2563" y="26"/>
                    <a:pt x="2560" y="20"/>
                    <a:pt x="2553" y="13"/>
                  </a:cubicBezTo>
                  <a:cubicBezTo>
                    <a:pt x="2546" y="10"/>
                    <a:pt x="2540" y="7"/>
                    <a:pt x="2537" y="4"/>
                  </a:cubicBezTo>
                  <a:cubicBezTo>
                    <a:pt x="2530" y="4"/>
                    <a:pt x="2524" y="1"/>
                    <a:pt x="2521" y="1"/>
                  </a:cubicBezTo>
                  <a:close/>
                </a:path>
              </a:pathLst>
            </a:custGeom>
            <a:solidFill>
              <a:srgbClr val="FFD973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20" name="Google Shape;632;p27">
              <a:extLst>
                <a:ext uri="{FF2B5EF4-FFF2-40B4-BE49-F238E27FC236}">
                  <a16:creationId xmlns:a16="http://schemas.microsoft.com/office/drawing/2014/main" id="{A8220484-A0E4-4860-A248-1AEFFBA022FE}"/>
                </a:ext>
              </a:extLst>
            </p:cNvPr>
            <p:cNvSpPr/>
            <p:nvPr/>
          </p:nvSpPr>
          <p:spPr>
            <a:xfrm>
              <a:off x="10797856" y="2964702"/>
              <a:ext cx="372" cy="93"/>
            </a:xfrm>
            <a:custGeom>
              <a:avLst/>
              <a:gdLst/>
              <a:ahLst/>
              <a:cxnLst/>
              <a:rect l="l" t="t" r="r" b="b"/>
              <a:pathLst>
                <a:path w="4" h="1" extrusionOk="0">
                  <a:moveTo>
                    <a:pt x="4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EDB43F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21" name="Google Shape;633;p27">
              <a:extLst>
                <a:ext uri="{FF2B5EF4-FFF2-40B4-BE49-F238E27FC236}">
                  <a16:creationId xmlns:a16="http://schemas.microsoft.com/office/drawing/2014/main" id="{2599DCE8-3142-4BA1-AEC3-B01131136EF4}"/>
                </a:ext>
              </a:extLst>
            </p:cNvPr>
            <p:cNvSpPr/>
            <p:nvPr/>
          </p:nvSpPr>
          <p:spPr>
            <a:xfrm>
              <a:off x="10679870" y="2976436"/>
              <a:ext cx="372" cy="372"/>
            </a:xfrm>
            <a:custGeom>
              <a:avLst/>
              <a:gdLst/>
              <a:ahLst/>
              <a:cxnLst/>
              <a:rect l="l" t="t" r="r" b="b"/>
              <a:pathLst>
                <a:path w="4" h="4" extrusionOk="0">
                  <a:moveTo>
                    <a:pt x="3" y="0"/>
                  </a:moveTo>
                  <a:cubicBezTo>
                    <a:pt x="3" y="3"/>
                    <a:pt x="3" y="3"/>
                    <a:pt x="0" y="3"/>
                  </a:cubicBezTo>
                  <a:lnTo>
                    <a:pt x="3" y="3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EDB43F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22" name="Google Shape;634;p27">
              <a:extLst>
                <a:ext uri="{FF2B5EF4-FFF2-40B4-BE49-F238E27FC236}">
                  <a16:creationId xmlns:a16="http://schemas.microsoft.com/office/drawing/2014/main" id="{128D9EA9-033D-4D98-92E1-35B844D07FCC}"/>
                </a:ext>
              </a:extLst>
            </p:cNvPr>
            <p:cNvSpPr/>
            <p:nvPr/>
          </p:nvSpPr>
          <p:spPr>
            <a:xfrm>
              <a:off x="10682757" y="2993477"/>
              <a:ext cx="132326" cy="840798"/>
            </a:xfrm>
            <a:custGeom>
              <a:avLst/>
              <a:gdLst/>
              <a:ahLst/>
              <a:cxnLst/>
              <a:rect l="l" t="t" r="r" b="b"/>
              <a:pathLst>
                <a:path w="1421" h="9029" extrusionOk="0">
                  <a:moveTo>
                    <a:pt x="1" y="0"/>
                  </a:moveTo>
                  <a:cubicBezTo>
                    <a:pt x="1" y="30"/>
                    <a:pt x="4" y="58"/>
                    <a:pt x="4" y="88"/>
                  </a:cubicBezTo>
                  <a:cubicBezTo>
                    <a:pt x="59" y="1703"/>
                    <a:pt x="114" y="3322"/>
                    <a:pt x="165" y="4941"/>
                  </a:cubicBezTo>
                  <a:cubicBezTo>
                    <a:pt x="210" y="6267"/>
                    <a:pt x="255" y="7590"/>
                    <a:pt x="301" y="8916"/>
                  </a:cubicBezTo>
                  <a:cubicBezTo>
                    <a:pt x="545" y="8974"/>
                    <a:pt x="783" y="9010"/>
                    <a:pt x="1012" y="9022"/>
                  </a:cubicBezTo>
                  <a:cubicBezTo>
                    <a:pt x="1063" y="9025"/>
                    <a:pt x="1115" y="9029"/>
                    <a:pt x="1170" y="9029"/>
                  </a:cubicBezTo>
                  <a:cubicBezTo>
                    <a:pt x="1253" y="9029"/>
                    <a:pt x="1340" y="9022"/>
                    <a:pt x="1421" y="9016"/>
                  </a:cubicBezTo>
                  <a:cubicBezTo>
                    <a:pt x="1394" y="8272"/>
                    <a:pt x="1372" y="7532"/>
                    <a:pt x="1346" y="6792"/>
                  </a:cubicBezTo>
                  <a:lnTo>
                    <a:pt x="1173" y="1606"/>
                  </a:lnTo>
                  <a:cubicBezTo>
                    <a:pt x="1156" y="1107"/>
                    <a:pt x="1140" y="609"/>
                    <a:pt x="1124" y="113"/>
                  </a:cubicBezTo>
                  <a:cubicBezTo>
                    <a:pt x="1060" y="229"/>
                    <a:pt x="999" y="348"/>
                    <a:pt x="938" y="467"/>
                  </a:cubicBezTo>
                  <a:cubicBezTo>
                    <a:pt x="905" y="535"/>
                    <a:pt x="870" y="602"/>
                    <a:pt x="834" y="670"/>
                  </a:cubicBezTo>
                  <a:cubicBezTo>
                    <a:pt x="800" y="731"/>
                    <a:pt x="767" y="792"/>
                    <a:pt x="732" y="853"/>
                  </a:cubicBezTo>
                  <a:cubicBezTo>
                    <a:pt x="715" y="882"/>
                    <a:pt x="696" y="911"/>
                    <a:pt x="677" y="940"/>
                  </a:cubicBezTo>
                  <a:cubicBezTo>
                    <a:pt x="664" y="957"/>
                    <a:pt x="651" y="972"/>
                    <a:pt x="638" y="988"/>
                  </a:cubicBezTo>
                  <a:cubicBezTo>
                    <a:pt x="626" y="1001"/>
                    <a:pt x="613" y="1014"/>
                    <a:pt x="599" y="1024"/>
                  </a:cubicBezTo>
                  <a:cubicBezTo>
                    <a:pt x="587" y="1030"/>
                    <a:pt x="574" y="1040"/>
                    <a:pt x="561" y="1043"/>
                  </a:cubicBezTo>
                  <a:cubicBezTo>
                    <a:pt x="549" y="1045"/>
                    <a:pt x="540" y="1047"/>
                    <a:pt x="530" y="1047"/>
                  </a:cubicBezTo>
                  <a:cubicBezTo>
                    <a:pt x="525" y="1047"/>
                    <a:pt x="521" y="1047"/>
                    <a:pt x="516" y="1046"/>
                  </a:cubicBezTo>
                  <a:cubicBezTo>
                    <a:pt x="503" y="1043"/>
                    <a:pt x="491" y="1040"/>
                    <a:pt x="477" y="1034"/>
                  </a:cubicBezTo>
                  <a:cubicBezTo>
                    <a:pt x="442" y="1018"/>
                    <a:pt x="416" y="988"/>
                    <a:pt x="390" y="960"/>
                  </a:cubicBezTo>
                  <a:cubicBezTo>
                    <a:pt x="355" y="914"/>
                    <a:pt x="320" y="866"/>
                    <a:pt x="290" y="814"/>
                  </a:cubicBezTo>
                  <a:cubicBezTo>
                    <a:pt x="265" y="770"/>
                    <a:pt x="243" y="721"/>
                    <a:pt x="220" y="673"/>
                  </a:cubicBezTo>
                  <a:cubicBezTo>
                    <a:pt x="178" y="566"/>
                    <a:pt x="146" y="454"/>
                    <a:pt x="114" y="342"/>
                  </a:cubicBezTo>
                  <a:cubicBezTo>
                    <a:pt x="85" y="229"/>
                    <a:pt x="53" y="116"/>
                    <a:pt x="8" y="10"/>
                  </a:cubicBezTo>
                  <a:lnTo>
                    <a:pt x="8" y="16"/>
                  </a:lnTo>
                  <a:cubicBezTo>
                    <a:pt x="8" y="10"/>
                    <a:pt x="4" y="3"/>
                    <a:pt x="1" y="0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23" name="Google Shape;635;p27">
              <a:extLst>
                <a:ext uri="{FF2B5EF4-FFF2-40B4-BE49-F238E27FC236}">
                  <a16:creationId xmlns:a16="http://schemas.microsoft.com/office/drawing/2014/main" id="{2A1A96B1-4536-46F8-92E7-4F405039F543}"/>
                </a:ext>
              </a:extLst>
            </p:cNvPr>
            <p:cNvSpPr/>
            <p:nvPr/>
          </p:nvSpPr>
          <p:spPr>
            <a:xfrm>
              <a:off x="10561698" y="2681517"/>
              <a:ext cx="327975" cy="453783"/>
            </a:xfrm>
            <a:custGeom>
              <a:avLst/>
              <a:gdLst/>
              <a:ahLst/>
              <a:cxnLst/>
              <a:rect l="l" t="t" r="r" b="b"/>
              <a:pathLst>
                <a:path w="3522" h="4873" extrusionOk="0">
                  <a:moveTo>
                    <a:pt x="1118" y="4399"/>
                  </a:moveTo>
                  <a:cubicBezTo>
                    <a:pt x="1117" y="4401"/>
                    <a:pt x="1117" y="4402"/>
                    <a:pt x="1116" y="4403"/>
                  </a:cubicBezTo>
                  <a:lnTo>
                    <a:pt x="1116" y="4403"/>
                  </a:lnTo>
                  <a:cubicBezTo>
                    <a:pt x="1117" y="4402"/>
                    <a:pt x="1118" y="4401"/>
                    <a:pt x="1118" y="4399"/>
                  </a:cubicBezTo>
                  <a:close/>
                  <a:moveTo>
                    <a:pt x="2280" y="4435"/>
                  </a:moveTo>
                  <a:lnTo>
                    <a:pt x="2280" y="4435"/>
                  </a:lnTo>
                  <a:cubicBezTo>
                    <a:pt x="2279" y="4437"/>
                    <a:pt x="2278" y="4438"/>
                    <a:pt x="2277" y="4440"/>
                  </a:cubicBezTo>
                  <a:lnTo>
                    <a:pt x="2277" y="4440"/>
                  </a:lnTo>
                  <a:cubicBezTo>
                    <a:pt x="2277" y="4441"/>
                    <a:pt x="2277" y="4441"/>
                    <a:pt x="2276" y="4442"/>
                  </a:cubicBezTo>
                  <a:lnTo>
                    <a:pt x="2280" y="4435"/>
                  </a:lnTo>
                  <a:close/>
                  <a:moveTo>
                    <a:pt x="1957" y="0"/>
                  </a:moveTo>
                  <a:cubicBezTo>
                    <a:pt x="1935" y="0"/>
                    <a:pt x="1916" y="3"/>
                    <a:pt x="1893" y="6"/>
                  </a:cubicBezTo>
                  <a:cubicBezTo>
                    <a:pt x="1845" y="12"/>
                    <a:pt x="1800" y="32"/>
                    <a:pt x="1771" y="48"/>
                  </a:cubicBezTo>
                  <a:cubicBezTo>
                    <a:pt x="1716" y="73"/>
                    <a:pt x="1671" y="116"/>
                    <a:pt x="1632" y="148"/>
                  </a:cubicBezTo>
                  <a:cubicBezTo>
                    <a:pt x="1523" y="244"/>
                    <a:pt x="1439" y="354"/>
                    <a:pt x="1366" y="447"/>
                  </a:cubicBezTo>
                  <a:cubicBezTo>
                    <a:pt x="1288" y="550"/>
                    <a:pt x="1214" y="660"/>
                    <a:pt x="1137" y="798"/>
                  </a:cubicBezTo>
                  <a:cubicBezTo>
                    <a:pt x="989" y="1049"/>
                    <a:pt x="876" y="1309"/>
                    <a:pt x="782" y="1532"/>
                  </a:cubicBezTo>
                  <a:cubicBezTo>
                    <a:pt x="690" y="1750"/>
                    <a:pt x="603" y="1982"/>
                    <a:pt x="493" y="2275"/>
                  </a:cubicBezTo>
                  <a:cubicBezTo>
                    <a:pt x="268" y="2884"/>
                    <a:pt x="103" y="3495"/>
                    <a:pt x="1" y="4094"/>
                  </a:cubicBezTo>
                  <a:cubicBezTo>
                    <a:pt x="1" y="4133"/>
                    <a:pt x="4" y="4171"/>
                    <a:pt x="10" y="4206"/>
                  </a:cubicBezTo>
                  <a:cubicBezTo>
                    <a:pt x="23" y="4310"/>
                    <a:pt x="49" y="4406"/>
                    <a:pt x="87" y="4500"/>
                  </a:cubicBezTo>
                  <a:cubicBezTo>
                    <a:pt x="100" y="4528"/>
                    <a:pt x="114" y="4561"/>
                    <a:pt x="133" y="4589"/>
                  </a:cubicBezTo>
                  <a:cubicBezTo>
                    <a:pt x="149" y="4619"/>
                    <a:pt x="165" y="4644"/>
                    <a:pt x="184" y="4670"/>
                  </a:cubicBezTo>
                  <a:cubicBezTo>
                    <a:pt x="216" y="4708"/>
                    <a:pt x="249" y="4741"/>
                    <a:pt x="287" y="4770"/>
                  </a:cubicBezTo>
                  <a:cubicBezTo>
                    <a:pt x="319" y="4796"/>
                    <a:pt x="351" y="4815"/>
                    <a:pt x="384" y="4828"/>
                  </a:cubicBezTo>
                  <a:cubicBezTo>
                    <a:pt x="409" y="4840"/>
                    <a:pt x="432" y="4847"/>
                    <a:pt x="458" y="4853"/>
                  </a:cubicBezTo>
                  <a:cubicBezTo>
                    <a:pt x="477" y="4860"/>
                    <a:pt x="500" y="4863"/>
                    <a:pt x="522" y="4867"/>
                  </a:cubicBezTo>
                  <a:lnTo>
                    <a:pt x="519" y="4867"/>
                  </a:lnTo>
                  <a:cubicBezTo>
                    <a:pt x="541" y="4870"/>
                    <a:pt x="564" y="4873"/>
                    <a:pt x="586" y="4873"/>
                  </a:cubicBezTo>
                  <a:cubicBezTo>
                    <a:pt x="609" y="4873"/>
                    <a:pt x="632" y="4870"/>
                    <a:pt x="654" y="4867"/>
                  </a:cubicBezTo>
                  <a:lnTo>
                    <a:pt x="651" y="4867"/>
                  </a:lnTo>
                  <a:cubicBezTo>
                    <a:pt x="683" y="4863"/>
                    <a:pt x="715" y="4853"/>
                    <a:pt x="748" y="4843"/>
                  </a:cubicBezTo>
                  <a:cubicBezTo>
                    <a:pt x="786" y="4824"/>
                    <a:pt x="821" y="4805"/>
                    <a:pt x="854" y="4779"/>
                  </a:cubicBezTo>
                  <a:cubicBezTo>
                    <a:pt x="898" y="4744"/>
                    <a:pt x="937" y="4705"/>
                    <a:pt x="973" y="4660"/>
                  </a:cubicBezTo>
                  <a:cubicBezTo>
                    <a:pt x="1033" y="4581"/>
                    <a:pt x="1078" y="4495"/>
                    <a:pt x="1116" y="4403"/>
                  </a:cubicBezTo>
                  <a:lnTo>
                    <a:pt x="1116" y="4403"/>
                  </a:lnTo>
                  <a:cubicBezTo>
                    <a:pt x="1116" y="4403"/>
                    <a:pt x="1116" y="4403"/>
                    <a:pt x="1116" y="4403"/>
                  </a:cubicBezTo>
                  <a:lnTo>
                    <a:pt x="1116" y="4403"/>
                  </a:lnTo>
                  <a:cubicBezTo>
                    <a:pt x="1195" y="4214"/>
                    <a:pt x="1243" y="4012"/>
                    <a:pt x="1282" y="3811"/>
                  </a:cubicBezTo>
                  <a:cubicBezTo>
                    <a:pt x="1284" y="3799"/>
                    <a:pt x="1297" y="3791"/>
                    <a:pt x="1309" y="3791"/>
                  </a:cubicBezTo>
                  <a:cubicBezTo>
                    <a:pt x="1310" y="3791"/>
                    <a:pt x="1312" y="3791"/>
                    <a:pt x="1314" y="3791"/>
                  </a:cubicBezTo>
                  <a:cubicBezTo>
                    <a:pt x="1327" y="3797"/>
                    <a:pt x="1333" y="3808"/>
                    <a:pt x="1333" y="3820"/>
                  </a:cubicBezTo>
                  <a:cubicBezTo>
                    <a:pt x="1339" y="3930"/>
                    <a:pt x="1346" y="4042"/>
                    <a:pt x="1359" y="4152"/>
                  </a:cubicBezTo>
                  <a:lnTo>
                    <a:pt x="1359" y="4145"/>
                  </a:lnTo>
                  <a:cubicBezTo>
                    <a:pt x="1375" y="4261"/>
                    <a:pt x="1400" y="4377"/>
                    <a:pt x="1443" y="4487"/>
                  </a:cubicBezTo>
                  <a:lnTo>
                    <a:pt x="1443" y="4480"/>
                  </a:lnTo>
                  <a:cubicBezTo>
                    <a:pt x="1465" y="4534"/>
                    <a:pt x="1491" y="4583"/>
                    <a:pt x="1526" y="4631"/>
                  </a:cubicBezTo>
                  <a:cubicBezTo>
                    <a:pt x="1549" y="4660"/>
                    <a:pt x="1574" y="4686"/>
                    <a:pt x="1604" y="4708"/>
                  </a:cubicBezTo>
                  <a:cubicBezTo>
                    <a:pt x="1629" y="4728"/>
                    <a:pt x="1658" y="4747"/>
                    <a:pt x="1690" y="4760"/>
                  </a:cubicBezTo>
                  <a:cubicBezTo>
                    <a:pt x="1723" y="4773"/>
                    <a:pt x="1755" y="4782"/>
                    <a:pt x="1791" y="4785"/>
                  </a:cubicBezTo>
                  <a:cubicBezTo>
                    <a:pt x="1813" y="4789"/>
                    <a:pt x="1835" y="4791"/>
                    <a:pt x="1856" y="4791"/>
                  </a:cubicBezTo>
                  <a:cubicBezTo>
                    <a:pt x="1877" y="4791"/>
                    <a:pt x="1898" y="4789"/>
                    <a:pt x="1919" y="4785"/>
                  </a:cubicBezTo>
                  <a:cubicBezTo>
                    <a:pt x="1945" y="4779"/>
                    <a:pt x="1974" y="4773"/>
                    <a:pt x="1999" y="4763"/>
                  </a:cubicBezTo>
                  <a:cubicBezTo>
                    <a:pt x="2028" y="4751"/>
                    <a:pt x="2057" y="4734"/>
                    <a:pt x="2083" y="4715"/>
                  </a:cubicBezTo>
                  <a:cubicBezTo>
                    <a:pt x="2119" y="4686"/>
                    <a:pt x="2147" y="4657"/>
                    <a:pt x="2173" y="4625"/>
                  </a:cubicBezTo>
                  <a:lnTo>
                    <a:pt x="2173" y="4622"/>
                  </a:lnTo>
                  <a:lnTo>
                    <a:pt x="2177" y="4622"/>
                  </a:lnTo>
                  <a:cubicBezTo>
                    <a:pt x="2217" y="4565"/>
                    <a:pt x="2248" y="4503"/>
                    <a:pt x="2277" y="4440"/>
                  </a:cubicBezTo>
                  <a:lnTo>
                    <a:pt x="2277" y="4440"/>
                  </a:lnTo>
                  <a:cubicBezTo>
                    <a:pt x="2344" y="4279"/>
                    <a:pt x="2379" y="4106"/>
                    <a:pt x="2402" y="3933"/>
                  </a:cubicBezTo>
                  <a:lnTo>
                    <a:pt x="2402" y="3940"/>
                  </a:lnTo>
                  <a:cubicBezTo>
                    <a:pt x="2412" y="3855"/>
                    <a:pt x="2421" y="3772"/>
                    <a:pt x="2428" y="3689"/>
                  </a:cubicBezTo>
                  <a:cubicBezTo>
                    <a:pt x="2428" y="3682"/>
                    <a:pt x="2431" y="3675"/>
                    <a:pt x="2437" y="3669"/>
                  </a:cubicBezTo>
                  <a:cubicBezTo>
                    <a:pt x="2440" y="3665"/>
                    <a:pt x="2447" y="3662"/>
                    <a:pt x="2456" y="3662"/>
                  </a:cubicBezTo>
                  <a:cubicBezTo>
                    <a:pt x="2463" y="3662"/>
                    <a:pt x="2470" y="3665"/>
                    <a:pt x="2476" y="3669"/>
                  </a:cubicBezTo>
                  <a:cubicBezTo>
                    <a:pt x="2482" y="3675"/>
                    <a:pt x="2482" y="3682"/>
                    <a:pt x="2482" y="3689"/>
                  </a:cubicBezTo>
                  <a:cubicBezTo>
                    <a:pt x="2489" y="3730"/>
                    <a:pt x="2492" y="3769"/>
                    <a:pt x="2498" y="3808"/>
                  </a:cubicBezTo>
                  <a:lnTo>
                    <a:pt x="2498" y="3801"/>
                  </a:lnTo>
                  <a:cubicBezTo>
                    <a:pt x="2521" y="3978"/>
                    <a:pt x="2550" y="4155"/>
                    <a:pt x="2617" y="4322"/>
                  </a:cubicBezTo>
                  <a:lnTo>
                    <a:pt x="2617" y="4316"/>
                  </a:lnTo>
                  <a:cubicBezTo>
                    <a:pt x="2643" y="4377"/>
                    <a:pt x="2672" y="4432"/>
                    <a:pt x="2711" y="4487"/>
                  </a:cubicBezTo>
                  <a:lnTo>
                    <a:pt x="2714" y="4490"/>
                  </a:lnTo>
                  <a:cubicBezTo>
                    <a:pt x="2727" y="4509"/>
                    <a:pt x="2743" y="4525"/>
                    <a:pt x="2759" y="4541"/>
                  </a:cubicBezTo>
                  <a:cubicBezTo>
                    <a:pt x="2775" y="4558"/>
                    <a:pt x="2795" y="4573"/>
                    <a:pt x="2814" y="4589"/>
                  </a:cubicBezTo>
                  <a:cubicBezTo>
                    <a:pt x="2833" y="4602"/>
                    <a:pt x="2853" y="4619"/>
                    <a:pt x="2872" y="4628"/>
                  </a:cubicBezTo>
                  <a:lnTo>
                    <a:pt x="2930" y="4657"/>
                  </a:lnTo>
                  <a:cubicBezTo>
                    <a:pt x="2969" y="4673"/>
                    <a:pt x="3010" y="4683"/>
                    <a:pt x="3055" y="4689"/>
                  </a:cubicBezTo>
                  <a:lnTo>
                    <a:pt x="3058" y="4689"/>
                  </a:lnTo>
                  <a:cubicBezTo>
                    <a:pt x="3076" y="4692"/>
                    <a:pt x="3093" y="4694"/>
                    <a:pt x="3109" y="4694"/>
                  </a:cubicBezTo>
                  <a:cubicBezTo>
                    <a:pt x="3126" y="4694"/>
                    <a:pt x="3142" y="4692"/>
                    <a:pt x="3158" y="4689"/>
                  </a:cubicBezTo>
                  <a:cubicBezTo>
                    <a:pt x="3183" y="4686"/>
                    <a:pt x="3205" y="4680"/>
                    <a:pt x="3230" y="4670"/>
                  </a:cubicBezTo>
                  <a:lnTo>
                    <a:pt x="3230" y="4670"/>
                  </a:lnTo>
                  <a:cubicBezTo>
                    <a:pt x="3229" y="4671"/>
                    <a:pt x="3229" y="4672"/>
                    <a:pt x="3229" y="4673"/>
                  </a:cubicBezTo>
                  <a:cubicBezTo>
                    <a:pt x="3251" y="4660"/>
                    <a:pt x="3274" y="4650"/>
                    <a:pt x="3293" y="4635"/>
                  </a:cubicBezTo>
                  <a:cubicBezTo>
                    <a:pt x="3319" y="4616"/>
                    <a:pt x="3342" y="4589"/>
                    <a:pt x="3364" y="4564"/>
                  </a:cubicBezTo>
                  <a:cubicBezTo>
                    <a:pt x="3393" y="4522"/>
                    <a:pt x="3416" y="4480"/>
                    <a:pt x="3438" y="4432"/>
                  </a:cubicBezTo>
                  <a:lnTo>
                    <a:pt x="3438" y="4432"/>
                  </a:lnTo>
                  <a:lnTo>
                    <a:pt x="3435" y="4438"/>
                  </a:lnTo>
                  <a:cubicBezTo>
                    <a:pt x="3477" y="4332"/>
                    <a:pt x="3499" y="4222"/>
                    <a:pt x="3515" y="4110"/>
                  </a:cubicBezTo>
                  <a:lnTo>
                    <a:pt x="3515" y="4117"/>
                  </a:lnTo>
                  <a:cubicBezTo>
                    <a:pt x="3519" y="4094"/>
                    <a:pt x="3519" y="4071"/>
                    <a:pt x="3522" y="4049"/>
                  </a:cubicBezTo>
                  <a:cubicBezTo>
                    <a:pt x="3519" y="4013"/>
                    <a:pt x="3515" y="3978"/>
                    <a:pt x="3512" y="3940"/>
                  </a:cubicBezTo>
                  <a:cubicBezTo>
                    <a:pt x="3438" y="3466"/>
                    <a:pt x="3335" y="2993"/>
                    <a:pt x="3203" y="2533"/>
                  </a:cubicBezTo>
                  <a:cubicBezTo>
                    <a:pt x="3065" y="2043"/>
                    <a:pt x="2887" y="1545"/>
                    <a:pt x="2660" y="1010"/>
                  </a:cubicBezTo>
                  <a:cubicBezTo>
                    <a:pt x="2633" y="949"/>
                    <a:pt x="2611" y="885"/>
                    <a:pt x="2589" y="823"/>
                  </a:cubicBezTo>
                  <a:lnTo>
                    <a:pt x="2569" y="776"/>
                  </a:lnTo>
                  <a:cubicBezTo>
                    <a:pt x="2537" y="688"/>
                    <a:pt x="2498" y="592"/>
                    <a:pt x="2453" y="492"/>
                  </a:cubicBezTo>
                  <a:cubicBezTo>
                    <a:pt x="2409" y="389"/>
                    <a:pt x="2366" y="309"/>
                    <a:pt x="2318" y="241"/>
                  </a:cubicBezTo>
                  <a:cubicBezTo>
                    <a:pt x="2263" y="158"/>
                    <a:pt x="2202" y="97"/>
                    <a:pt x="2134" y="54"/>
                  </a:cubicBezTo>
                  <a:cubicBezTo>
                    <a:pt x="2103" y="35"/>
                    <a:pt x="2067" y="19"/>
                    <a:pt x="2028" y="9"/>
                  </a:cubicBezTo>
                  <a:cubicBezTo>
                    <a:pt x="2009" y="3"/>
                    <a:pt x="1987" y="0"/>
                    <a:pt x="19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24" name="Google Shape;636;p27">
              <a:extLst>
                <a:ext uri="{FF2B5EF4-FFF2-40B4-BE49-F238E27FC236}">
                  <a16:creationId xmlns:a16="http://schemas.microsoft.com/office/drawing/2014/main" id="{7A41E1AA-642C-40EB-8859-E48155A94A90}"/>
                </a:ext>
              </a:extLst>
            </p:cNvPr>
            <p:cNvSpPr/>
            <p:nvPr/>
          </p:nvSpPr>
          <p:spPr>
            <a:xfrm>
              <a:off x="10558997" y="3083620"/>
              <a:ext cx="3073" cy="89490"/>
            </a:xfrm>
            <a:custGeom>
              <a:avLst/>
              <a:gdLst/>
              <a:ahLst/>
              <a:cxnLst/>
              <a:rect l="l" t="t" r="r" b="b"/>
              <a:pathLst>
                <a:path w="33" h="961" extrusionOk="0">
                  <a:moveTo>
                    <a:pt x="0" y="1"/>
                  </a:moveTo>
                  <a:lnTo>
                    <a:pt x="33" y="960"/>
                  </a:lnTo>
                  <a:lnTo>
                    <a:pt x="4" y="14"/>
                  </a:lnTo>
                  <a:cubicBezTo>
                    <a:pt x="4" y="8"/>
                    <a:pt x="4" y="4"/>
                    <a:pt x="0" y="1"/>
                  </a:cubicBez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25" name="Google Shape;637;p27">
              <a:extLst>
                <a:ext uri="{FF2B5EF4-FFF2-40B4-BE49-F238E27FC236}">
                  <a16:creationId xmlns:a16="http://schemas.microsoft.com/office/drawing/2014/main" id="{795501EE-01DD-4D87-8731-82713BFB6AE8}"/>
                </a:ext>
              </a:extLst>
            </p:cNvPr>
            <p:cNvSpPr/>
            <p:nvPr/>
          </p:nvSpPr>
          <p:spPr>
            <a:xfrm>
              <a:off x="10764332" y="3111836"/>
              <a:ext cx="93" cy="9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26" name="Google Shape;638;p27">
              <a:extLst>
                <a:ext uri="{FF2B5EF4-FFF2-40B4-BE49-F238E27FC236}">
                  <a16:creationId xmlns:a16="http://schemas.microsoft.com/office/drawing/2014/main" id="{3AB5B736-2E57-46D8-9208-24389C57BE0A}"/>
                </a:ext>
              </a:extLst>
            </p:cNvPr>
            <p:cNvSpPr/>
            <p:nvPr/>
          </p:nvSpPr>
          <p:spPr>
            <a:xfrm>
              <a:off x="10763960" y="3111836"/>
              <a:ext cx="466" cy="93"/>
            </a:xfrm>
            <a:custGeom>
              <a:avLst/>
              <a:gdLst/>
              <a:ahLst/>
              <a:cxnLst/>
              <a:rect l="l" t="t" r="r" b="b"/>
              <a:pathLst>
                <a:path w="5" h="1" extrusionOk="0">
                  <a:moveTo>
                    <a:pt x="5" y="1"/>
                  </a:moveTo>
                  <a:lnTo>
                    <a:pt x="5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5" y="1"/>
                  </a:ln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27" name="Google Shape;639;p27">
              <a:extLst>
                <a:ext uri="{FF2B5EF4-FFF2-40B4-BE49-F238E27FC236}">
                  <a16:creationId xmlns:a16="http://schemas.microsoft.com/office/drawing/2014/main" id="{B4D36F23-5745-401A-AB5C-CE399A68A5C9}"/>
                </a:ext>
              </a:extLst>
            </p:cNvPr>
            <p:cNvSpPr/>
            <p:nvPr/>
          </p:nvSpPr>
          <p:spPr>
            <a:xfrm>
              <a:off x="10763960" y="3111836"/>
              <a:ext cx="93" cy="372"/>
            </a:xfrm>
            <a:custGeom>
              <a:avLst/>
              <a:gdLst/>
              <a:ahLst/>
              <a:cxnLst/>
              <a:rect l="l" t="t" r="r" b="b"/>
              <a:pathLst>
                <a:path w="1" h="4" extrusionOk="0">
                  <a:moveTo>
                    <a:pt x="1" y="4"/>
                  </a:moveTo>
                  <a:lnTo>
                    <a:pt x="1" y="4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28" name="Google Shape;640;p27">
              <a:extLst>
                <a:ext uri="{FF2B5EF4-FFF2-40B4-BE49-F238E27FC236}">
                  <a16:creationId xmlns:a16="http://schemas.microsoft.com/office/drawing/2014/main" id="{941DAA48-6303-4D1F-BC04-B4909C5CBD16}"/>
                </a:ext>
              </a:extLst>
            </p:cNvPr>
            <p:cNvSpPr/>
            <p:nvPr/>
          </p:nvSpPr>
          <p:spPr>
            <a:xfrm>
              <a:off x="10739748" y="3127108"/>
              <a:ext cx="372" cy="93"/>
            </a:xfrm>
            <a:custGeom>
              <a:avLst/>
              <a:gdLst/>
              <a:ahLst/>
              <a:cxnLst/>
              <a:rect l="l" t="t" r="r" b="b"/>
              <a:pathLst>
                <a:path w="4" h="1" extrusionOk="0">
                  <a:moveTo>
                    <a:pt x="1" y="0"/>
                  </a:moveTo>
                  <a:lnTo>
                    <a:pt x="4" y="0"/>
                  </a:ln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29" name="Google Shape;641;p27">
              <a:extLst>
                <a:ext uri="{FF2B5EF4-FFF2-40B4-BE49-F238E27FC236}">
                  <a16:creationId xmlns:a16="http://schemas.microsoft.com/office/drawing/2014/main" id="{4FAE67B2-3AA5-43E5-844D-E53257EC7F1D}"/>
                </a:ext>
              </a:extLst>
            </p:cNvPr>
            <p:cNvSpPr/>
            <p:nvPr/>
          </p:nvSpPr>
          <p:spPr>
            <a:xfrm>
              <a:off x="10558997" y="3083620"/>
              <a:ext cx="3073" cy="89490"/>
            </a:xfrm>
            <a:custGeom>
              <a:avLst/>
              <a:gdLst/>
              <a:ahLst/>
              <a:cxnLst/>
              <a:rect l="l" t="t" r="r" b="b"/>
              <a:pathLst>
                <a:path w="33" h="961" extrusionOk="0">
                  <a:moveTo>
                    <a:pt x="0" y="1"/>
                  </a:moveTo>
                  <a:lnTo>
                    <a:pt x="33" y="960"/>
                  </a:lnTo>
                  <a:lnTo>
                    <a:pt x="4" y="14"/>
                  </a:lnTo>
                  <a:cubicBezTo>
                    <a:pt x="4" y="8"/>
                    <a:pt x="4" y="4"/>
                    <a:pt x="0" y="1"/>
                  </a:cubicBez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30" name="Google Shape;642;p27">
              <a:extLst>
                <a:ext uri="{FF2B5EF4-FFF2-40B4-BE49-F238E27FC236}">
                  <a16:creationId xmlns:a16="http://schemas.microsoft.com/office/drawing/2014/main" id="{219971E3-79BB-4042-B1B7-65F2D75E0F61}"/>
                </a:ext>
              </a:extLst>
            </p:cNvPr>
            <p:cNvSpPr/>
            <p:nvPr/>
          </p:nvSpPr>
          <p:spPr>
            <a:xfrm>
              <a:off x="10642342" y="2681144"/>
              <a:ext cx="178980" cy="171251"/>
            </a:xfrm>
            <a:custGeom>
              <a:avLst/>
              <a:gdLst/>
              <a:ahLst/>
              <a:cxnLst/>
              <a:rect l="l" t="t" r="r" b="b"/>
              <a:pathLst>
                <a:path w="1922" h="1839" extrusionOk="0">
                  <a:moveTo>
                    <a:pt x="1091" y="0"/>
                  </a:moveTo>
                  <a:cubicBezTo>
                    <a:pt x="1069" y="0"/>
                    <a:pt x="1050" y="4"/>
                    <a:pt x="1027" y="7"/>
                  </a:cubicBezTo>
                  <a:cubicBezTo>
                    <a:pt x="989" y="13"/>
                    <a:pt x="950" y="26"/>
                    <a:pt x="901" y="52"/>
                  </a:cubicBezTo>
                  <a:cubicBezTo>
                    <a:pt x="850" y="77"/>
                    <a:pt x="802" y="116"/>
                    <a:pt x="763" y="152"/>
                  </a:cubicBezTo>
                  <a:cubicBezTo>
                    <a:pt x="660" y="245"/>
                    <a:pt x="570" y="355"/>
                    <a:pt x="496" y="448"/>
                  </a:cubicBezTo>
                  <a:cubicBezTo>
                    <a:pt x="419" y="551"/>
                    <a:pt x="345" y="664"/>
                    <a:pt x="268" y="802"/>
                  </a:cubicBezTo>
                  <a:cubicBezTo>
                    <a:pt x="164" y="979"/>
                    <a:pt x="75" y="1163"/>
                    <a:pt x="1" y="1337"/>
                  </a:cubicBezTo>
                  <a:cubicBezTo>
                    <a:pt x="23" y="1381"/>
                    <a:pt x="52" y="1426"/>
                    <a:pt x="84" y="1468"/>
                  </a:cubicBezTo>
                  <a:lnTo>
                    <a:pt x="84" y="1472"/>
                  </a:lnTo>
                  <a:cubicBezTo>
                    <a:pt x="129" y="1530"/>
                    <a:pt x="181" y="1581"/>
                    <a:pt x="239" y="1626"/>
                  </a:cubicBezTo>
                  <a:cubicBezTo>
                    <a:pt x="242" y="1626"/>
                    <a:pt x="242" y="1629"/>
                    <a:pt x="245" y="1629"/>
                  </a:cubicBezTo>
                  <a:cubicBezTo>
                    <a:pt x="310" y="1677"/>
                    <a:pt x="380" y="1716"/>
                    <a:pt x="454" y="1748"/>
                  </a:cubicBezTo>
                  <a:lnTo>
                    <a:pt x="448" y="1745"/>
                  </a:lnTo>
                  <a:lnTo>
                    <a:pt x="448" y="1745"/>
                  </a:lnTo>
                  <a:cubicBezTo>
                    <a:pt x="541" y="1787"/>
                    <a:pt x="641" y="1812"/>
                    <a:pt x="744" y="1826"/>
                  </a:cubicBezTo>
                  <a:cubicBezTo>
                    <a:pt x="747" y="1829"/>
                    <a:pt x="747" y="1829"/>
                    <a:pt x="751" y="1829"/>
                  </a:cubicBezTo>
                  <a:cubicBezTo>
                    <a:pt x="804" y="1835"/>
                    <a:pt x="858" y="1838"/>
                    <a:pt x="912" y="1838"/>
                  </a:cubicBezTo>
                  <a:cubicBezTo>
                    <a:pt x="973" y="1838"/>
                    <a:pt x="1034" y="1834"/>
                    <a:pt x="1094" y="1826"/>
                  </a:cubicBezTo>
                  <a:lnTo>
                    <a:pt x="1098" y="1826"/>
                  </a:lnTo>
                  <a:cubicBezTo>
                    <a:pt x="1214" y="1809"/>
                    <a:pt x="1326" y="1777"/>
                    <a:pt x="1433" y="1735"/>
                  </a:cubicBezTo>
                  <a:lnTo>
                    <a:pt x="1427" y="1735"/>
                  </a:lnTo>
                  <a:cubicBezTo>
                    <a:pt x="1519" y="1697"/>
                    <a:pt x="1607" y="1649"/>
                    <a:pt x="1687" y="1584"/>
                  </a:cubicBezTo>
                  <a:cubicBezTo>
                    <a:pt x="1755" y="1533"/>
                    <a:pt x="1813" y="1475"/>
                    <a:pt x="1864" y="1410"/>
                  </a:cubicBezTo>
                  <a:lnTo>
                    <a:pt x="1867" y="1407"/>
                  </a:lnTo>
                  <a:cubicBezTo>
                    <a:pt x="1886" y="1378"/>
                    <a:pt x="1906" y="1352"/>
                    <a:pt x="1922" y="1323"/>
                  </a:cubicBezTo>
                  <a:cubicBezTo>
                    <a:pt x="1883" y="1221"/>
                    <a:pt x="1838" y="1117"/>
                    <a:pt x="1797" y="1011"/>
                  </a:cubicBezTo>
                  <a:cubicBezTo>
                    <a:pt x="1767" y="950"/>
                    <a:pt x="1745" y="889"/>
                    <a:pt x="1723" y="827"/>
                  </a:cubicBezTo>
                  <a:lnTo>
                    <a:pt x="1703" y="780"/>
                  </a:lnTo>
                  <a:cubicBezTo>
                    <a:pt x="1671" y="686"/>
                    <a:pt x="1632" y="590"/>
                    <a:pt x="1590" y="493"/>
                  </a:cubicBezTo>
                  <a:cubicBezTo>
                    <a:pt x="1546" y="393"/>
                    <a:pt x="1504" y="313"/>
                    <a:pt x="1455" y="245"/>
                  </a:cubicBezTo>
                  <a:cubicBezTo>
                    <a:pt x="1397" y="162"/>
                    <a:pt x="1339" y="101"/>
                    <a:pt x="1268" y="55"/>
                  </a:cubicBezTo>
                  <a:cubicBezTo>
                    <a:pt x="1240" y="36"/>
                    <a:pt x="1204" y="19"/>
                    <a:pt x="1166" y="10"/>
                  </a:cubicBezTo>
                  <a:cubicBezTo>
                    <a:pt x="1143" y="4"/>
                    <a:pt x="1118" y="0"/>
                    <a:pt x="1091" y="0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31" name="Google Shape;643;p27">
              <a:extLst>
                <a:ext uri="{FF2B5EF4-FFF2-40B4-BE49-F238E27FC236}">
                  <a16:creationId xmlns:a16="http://schemas.microsoft.com/office/drawing/2014/main" id="{756384D4-E445-4AFD-BBC6-D9153622C1CB}"/>
                </a:ext>
              </a:extLst>
            </p:cNvPr>
            <p:cNvSpPr/>
            <p:nvPr/>
          </p:nvSpPr>
          <p:spPr>
            <a:xfrm>
              <a:off x="10815829" y="2812075"/>
              <a:ext cx="372" cy="372"/>
            </a:xfrm>
            <a:custGeom>
              <a:avLst/>
              <a:gdLst/>
              <a:ahLst/>
              <a:cxnLst/>
              <a:rect l="l" t="t" r="r" b="b"/>
              <a:pathLst>
                <a:path w="4" h="4" extrusionOk="0">
                  <a:moveTo>
                    <a:pt x="4" y="1"/>
                  </a:moveTo>
                  <a:lnTo>
                    <a:pt x="1" y="4"/>
                  </a:lnTo>
                  <a:close/>
                </a:path>
              </a:pathLst>
            </a:custGeom>
            <a:solidFill>
              <a:srgbClr val="65214D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32" name="Google Shape;644;p27">
              <a:extLst>
                <a:ext uri="{FF2B5EF4-FFF2-40B4-BE49-F238E27FC236}">
                  <a16:creationId xmlns:a16="http://schemas.microsoft.com/office/drawing/2014/main" id="{3A3F5F81-847D-4AD7-9236-0E5B1EE3FA4F}"/>
                </a:ext>
              </a:extLst>
            </p:cNvPr>
            <p:cNvSpPr/>
            <p:nvPr/>
          </p:nvSpPr>
          <p:spPr>
            <a:xfrm>
              <a:off x="10744218" y="2851093"/>
              <a:ext cx="466" cy="93"/>
            </a:xfrm>
            <a:custGeom>
              <a:avLst/>
              <a:gdLst/>
              <a:ahLst/>
              <a:cxnLst/>
              <a:rect l="l" t="t" r="r" b="b"/>
              <a:pathLst>
                <a:path w="5" h="1" extrusionOk="0">
                  <a:moveTo>
                    <a:pt x="0" y="1"/>
                  </a:move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65214D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33" name="Google Shape;645;p27">
              <a:extLst>
                <a:ext uri="{FF2B5EF4-FFF2-40B4-BE49-F238E27FC236}">
                  <a16:creationId xmlns:a16="http://schemas.microsoft.com/office/drawing/2014/main" id="{DBC08BA5-1E93-4E18-98C4-0AE7F1D9C97E}"/>
                </a:ext>
              </a:extLst>
            </p:cNvPr>
            <p:cNvSpPr/>
            <p:nvPr/>
          </p:nvSpPr>
          <p:spPr>
            <a:xfrm>
              <a:off x="10711532" y="2851093"/>
              <a:ext cx="745" cy="372"/>
            </a:xfrm>
            <a:custGeom>
              <a:avLst/>
              <a:gdLst/>
              <a:ahLst/>
              <a:cxnLst/>
              <a:rect l="l" t="t" r="r" b="b"/>
              <a:pathLst>
                <a:path w="8" h="4" extrusionOk="0">
                  <a:moveTo>
                    <a:pt x="8" y="4"/>
                  </a:moveTo>
                  <a:lnTo>
                    <a:pt x="8" y="4"/>
                  </a:lnTo>
                  <a:cubicBezTo>
                    <a:pt x="4" y="4"/>
                    <a:pt x="4" y="4"/>
                    <a:pt x="1" y="1"/>
                  </a:cubicBezTo>
                  <a:lnTo>
                    <a:pt x="1" y="1"/>
                  </a:lnTo>
                  <a:cubicBezTo>
                    <a:pt x="4" y="4"/>
                    <a:pt x="4" y="4"/>
                    <a:pt x="8" y="4"/>
                  </a:cubicBezTo>
                  <a:close/>
                </a:path>
              </a:pathLst>
            </a:custGeom>
            <a:solidFill>
              <a:srgbClr val="65214D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34" name="Google Shape;646;p27">
              <a:extLst>
                <a:ext uri="{FF2B5EF4-FFF2-40B4-BE49-F238E27FC236}">
                  <a16:creationId xmlns:a16="http://schemas.microsoft.com/office/drawing/2014/main" id="{73A3D53D-5859-4F93-AD4D-BFB468B6A62A}"/>
                </a:ext>
              </a:extLst>
            </p:cNvPr>
            <p:cNvSpPr/>
            <p:nvPr/>
          </p:nvSpPr>
          <p:spPr>
            <a:xfrm>
              <a:off x="10673817" y="2706660"/>
              <a:ext cx="59412" cy="106718"/>
            </a:xfrm>
            <a:custGeom>
              <a:avLst/>
              <a:gdLst/>
              <a:ahLst/>
              <a:cxnLst/>
              <a:rect l="l" t="t" r="r" b="b"/>
              <a:pathLst>
                <a:path w="638" h="1146" extrusionOk="0">
                  <a:moveTo>
                    <a:pt x="593" y="0"/>
                  </a:moveTo>
                  <a:cubicBezTo>
                    <a:pt x="583" y="0"/>
                    <a:pt x="570" y="3"/>
                    <a:pt x="563" y="13"/>
                  </a:cubicBezTo>
                  <a:cubicBezTo>
                    <a:pt x="438" y="174"/>
                    <a:pt x="312" y="338"/>
                    <a:pt x="210" y="515"/>
                  </a:cubicBezTo>
                  <a:cubicBezTo>
                    <a:pt x="110" y="692"/>
                    <a:pt x="27" y="882"/>
                    <a:pt x="0" y="1088"/>
                  </a:cubicBezTo>
                  <a:cubicBezTo>
                    <a:pt x="0" y="1097"/>
                    <a:pt x="3" y="1107"/>
                    <a:pt x="10" y="1117"/>
                  </a:cubicBezTo>
                  <a:cubicBezTo>
                    <a:pt x="16" y="1130"/>
                    <a:pt x="30" y="1140"/>
                    <a:pt x="46" y="1143"/>
                  </a:cubicBezTo>
                  <a:cubicBezTo>
                    <a:pt x="51" y="1144"/>
                    <a:pt x="56" y="1145"/>
                    <a:pt x="61" y="1145"/>
                  </a:cubicBezTo>
                  <a:cubicBezTo>
                    <a:pt x="86" y="1145"/>
                    <a:pt x="112" y="1128"/>
                    <a:pt x="119" y="1104"/>
                  </a:cubicBezTo>
                  <a:cubicBezTo>
                    <a:pt x="135" y="1030"/>
                    <a:pt x="149" y="959"/>
                    <a:pt x="171" y="889"/>
                  </a:cubicBezTo>
                  <a:cubicBezTo>
                    <a:pt x="190" y="821"/>
                    <a:pt x="213" y="757"/>
                    <a:pt x="239" y="692"/>
                  </a:cubicBezTo>
                  <a:cubicBezTo>
                    <a:pt x="332" y="476"/>
                    <a:pt x="464" y="283"/>
                    <a:pt x="606" y="100"/>
                  </a:cubicBezTo>
                  <a:lnTo>
                    <a:pt x="606" y="100"/>
                  </a:lnTo>
                  <a:cubicBezTo>
                    <a:pt x="606" y="100"/>
                    <a:pt x="605" y="100"/>
                    <a:pt x="604" y="100"/>
                  </a:cubicBezTo>
                  <a:lnTo>
                    <a:pt x="604" y="100"/>
                  </a:lnTo>
                  <a:cubicBezTo>
                    <a:pt x="611" y="91"/>
                    <a:pt x="619" y="83"/>
                    <a:pt x="625" y="74"/>
                  </a:cubicBezTo>
                  <a:cubicBezTo>
                    <a:pt x="634" y="65"/>
                    <a:pt x="638" y="54"/>
                    <a:pt x="638" y="42"/>
                  </a:cubicBezTo>
                  <a:cubicBezTo>
                    <a:pt x="638" y="32"/>
                    <a:pt x="634" y="20"/>
                    <a:pt x="625" y="13"/>
                  </a:cubicBezTo>
                  <a:cubicBezTo>
                    <a:pt x="618" y="3"/>
                    <a:pt x="606" y="0"/>
                    <a:pt x="593" y="0"/>
                  </a:cubicBezTo>
                  <a:close/>
                </a:path>
              </a:pathLst>
            </a:custGeom>
            <a:solidFill>
              <a:srgbClr val="FFFFFF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35" name="Google Shape;647;p27">
              <a:extLst>
                <a:ext uri="{FF2B5EF4-FFF2-40B4-BE49-F238E27FC236}">
                  <a16:creationId xmlns:a16="http://schemas.microsoft.com/office/drawing/2014/main" id="{A50C9D2A-0ABE-4F67-8192-4F6CA03BF00A}"/>
                </a:ext>
              </a:extLst>
            </p:cNvPr>
            <p:cNvSpPr/>
            <p:nvPr/>
          </p:nvSpPr>
          <p:spPr>
            <a:xfrm>
              <a:off x="10695049" y="2769890"/>
              <a:ext cx="26819" cy="57177"/>
            </a:xfrm>
            <a:custGeom>
              <a:avLst/>
              <a:gdLst/>
              <a:ahLst/>
              <a:cxnLst/>
              <a:rect l="l" t="t" r="r" b="b"/>
              <a:pathLst>
                <a:path w="288" h="614" extrusionOk="0">
                  <a:moveTo>
                    <a:pt x="243" y="0"/>
                  </a:moveTo>
                  <a:cubicBezTo>
                    <a:pt x="226" y="0"/>
                    <a:pt x="210" y="7"/>
                    <a:pt x="204" y="20"/>
                  </a:cubicBezTo>
                  <a:cubicBezTo>
                    <a:pt x="165" y="103"/>
                    <a:pt x="127" y="187"/>
                    <a:pt x="94" y="274"/>
                  </a:cubicBezTo>
                  <a:cubicBezTo>
                    <a:pt x="62" y="364"/>
                    <a:pt x="33" y="454"/>
                    <a:pt x="11" y="547"/>
                  </a:cubicBezTo>
                  <a:cubicBezTo>
                    <a:pt x="1" y="573"/>
                    <a:pt x="17" y="605"/>
                    <a:pt x="46" y="611"/>
                  </a:cubicBezTo>
                  <a:cubicBezTo>
                    <a:pt x="50" y="612"/>
                    <a:pt x="54" y="613"/>
                    <a:pt x="58" y="613"/>
                  </a:cubicBezTo>
                  <a:cubicBezTo>
                    <a:pt x="82" y="613"/>
                    <a:pt x="108" y="598"/>
                    <a:pt x="114" y="573"/>
                  </a:cubicBezTo>
                  <a:cubicBezTo>
                    <a:pt x="142" y="431"/>
                    <a:pt x="185" y="290"/>
                    <a:pt x="239" y="155"/>
                  </a:cubicBezTo>
                  <a:lnTo>
                    <a:pt x="239" y="155"/>
                  </a:lnTo>
                  <a:lnTo>
                    <a:pt x="236" y="158"/>
                  </a:lnTo>
                  <a:cubicBezTo>
                    <a:pt x="239" y="155"/>
                    <a:pt x="239" y="155"/>
                    <a:pt x="239" y="152"/>
                  </a:cubicBezTo>
                  <a:cubicBezTo>
                    <a:pt x="239" y="151"/>
                    <a:pt x="240" y="150"/>
                    <a:pt x="240" y="149"/>
                  </a:cubicBezTo>
                  <a:lnTo>
                    <a:pt x="240" y="149"/>
                  </a:lnTo>
                  <a:cubicBezTo>
                    <a:pt x="240" y="149"/>
                    <a:pt x="240" y="149"/>
                    <a:pt x="240" y="149"/>
                  </a:cubicBezTo>
                  <a:lnTo>
                    <a:pt x="240" y="149"/>
                  </a:lnTo>
                  <a:cubicBezTo>
                    <a:pt x="240" y="149"/>
                    <a:pt x="240" y="149"/>
                    <a:pt x="240" y="149"/>
                  </a:cubicBezTo>
                  <a:lnTo>
                    <a:pt x="240" y="149"/>
                  </a:lnTo>
                  <a:cubicBezTo>
                    <a:pt x="240" y="149"/>
                    <a:pt x="240" y="149"/>
                    <a:pt x="240" y="149"/>
                  </a:cubicBezTo>
                  <a:lnTo>
                    <a:pt x="240" y="149"/>
                  </a:lnTo>
                  <a:cubicBezTo>
                    <a:pt x="241" y="148"/>
                    <a:pt x="243" y="148"/>
                    <a:pt x="243" y="148"/>
                  </a:cubicBezTo>
                  <a:lnTo>
                    <a:pt x="243" y="148"/>
                  </a:lnTo>
                  <a:cubicBezTo>
                    <a:pt x="242" y="148"/>
                    <a:pt x="241" y="148"/>
                    <a:pt x="240" y="149"/>
                  </a:cubicBezTo>
                  <a:lnTo>
                    <a:pt x="240" y="149"/>
                  </a:lnTo>
                  <a:cubicBezTo>
                    <a:pt x="253" y="120"/>
                    <a:pt x="266" y="93"/>
                    <a:pt x="277" y="65"/>
                  </a:cubicBezTo>
                  <a:cubicBezTo>
                    <a:pt x="287" y="42"/>
                    <a:pt x="284" y="20"/>
                    <a:pt x="265" y="7"/>
                  </a:cubicBezTo>
                  <a:cubicBezTo>
                    <a:pt x="258" y="0"/>
                    <a:pt x="249" y="0"/>
                    <a:pt x="243" y="0"/>
                  </a:cubicBezTo>
                  <a:close/>
                </a:path>
              </a:pathLst>
            </a:custGeom>
            <a:solidFill>
              <a:srgbClr val="FFFFFF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36" name="Google Shape;648;p27">
              <a:extLst>
                <a:ext uri="{FF2B5EF4-FFF2-40B4-BE49-F238E27FC236}">
                  <a16:creationId xmlns:a16="http://schemas.microsoft.com/office/drawing/2014/main" id="{F8E91FF9-AFE9-4F56-AA0B-8BA14BD8126A}"/>
                </a:ext>
              </a:extLst>
            </p:cNvPr>
            <p:cNvSpPr/>
            <p:nvPr/>
          </p:nvSpPr>
          <p:spPr>
            <a:xfrm>
              <a:off x="10600716" y="3182236"/>
              <a:ext cx="21046" cy="268377"/>
            </a:xfrm>
            <a:custGeom>
              <a:avLst/>
              <a:gdLst/>
              <a:ahLst/>
              <a:cxnLst/>
              <a:rect l="l" t="t" r="r" b="b"/>
              <a:pathLst>
                <a:path w="226" h="2882" extrusionOk="0">
                  <a:moveTo>
                    <a:pt x="32" y="1"/>
                  </a:moveTo>
                  <a:cubicBezTo>
                    <a:pt x="20" y="1"/>
                    <a:pt x="4" y="14"/>
                    <a:pt x="7" y="30"/>
                  </a:cubicBezTo>
                  <a:cubicBezTo>
                    <a:pt x="10" y="255"/>
                    <a:pt x="10" y="481"/>
                    <a:pt x="10" y="706"/>
                  </a:cubicBezTo>
                  <a:cubicBezTo>
                    <a:pt x="13" y="938"/>
                    <a:pt x="10" y="1170"/>
                    <a:pt x="10" y="1401"/>
                  </a:cubicBezTo>
                  <a:cubicBezTo>
                    <a:pt x="7" y="1626"/>
                    <a:pt x="0" y="1852"/>
                    <a:pt x="0" y="2077"/>
                  </a:cubicBezTo>
                  <a:lnTo>
                    <a:pt x="0" y="2425"/>
                  </a:lnTo>
                  <a:cubicBezTo>
                    <a:pt x="0" y="2544"/>
                    <a:pt x="4" y="2660"/>
                    <a:pt x="13" y="2776"/>
                  </a:cubicBezTo>
                  <a:cubicBezTo>
                    <a:pt x="13" y="2804"/>
                    <a:pt x="23" y="2827"/>
                    <a:pt x="42" y="2850"/>
                  </a:cubicBezTo>
                  <a:cubicBezTo>
                    <a:pt x="61" y="2869"/>
                    <a:pt x="90" y="2881"/>
                    <a:pt x="116" y="2881"/>
                  </a:cubicBezTo>
                  <a:cubicBezTo>
                    <a:pt x="174" y="2881"/>
                    <a:pt x="225" y="2834"/>
                    <a:pt x="222" y="2776"/>
                  </a:cubicBezTo>
                  <a:cubicBezTo>
                    <a:pt x="216" y="2550"/>
                    <a:pt x="194" y="2325"/>
                    <a:pt x="180" y="2100"/>
                  </a:cubicBezTo>
                  <a:lnTo>
                    <a:pt x="151" y="1752"/>
                  </a:lnTo>
                  <a:cubicBezTo>
                    <a:pt x="142" y="1633"/>
                    <a:pt x="136" y="1517"/>
                    <a:pt x="126" y="1401"/>
                  </a:cubicBezTo>
                  <a:cubicBezTo>
                    <a:pt x="112" y="1176"/>
                    <a:pt x="100" y="950"/>
                    <a:pt x="90" y="726"/>
                  </a:cubicBezTo>
                  <a:cubicBezTo>
                    <a:pt x="81" y="494"/>
                    <a:pt x="68" y="262"/>
                    <a:pt x="61" y="30"/>
                  </a:cubicBezTo>
                  <a:cubicBezTo>
                    <a:pt x="58" y="14"/>
                    <a:pt x="48" y="1"/>
                    <a:pt x="32" y="1"/>
                  </a:cubicBezTo>
                  <a:close/>
                </a:path>
              </a:pathLst>
            </a:custGeom>
            <a:solidFill>
              <a:srgbClr val="FFFFFF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37" name="Google Shape;649;p27">
              <a:extLst>
                <a:ext uri="{FF2B5EF4-FFF2-40B4-BE49-F238E27FC236}">
                  <a16:creationId xmlns:a16="http://schemas.microsoft.com/office/drawing/2014/main" id="{41F78AE9-4742-43E0-8F92-7C9549DC212A}"/>
                </a:ext>
              </a:extLst>
            </p:cNvPr>
            <p:cNvSpPr/>
            <p:nvPr/>
          </p:nvSpPr>
          <p:spPr>
            <a:xfrm>
              <a:off x="10606117" y="3487957"/>
              <a:ext cx="21697" cy="21697"/>
            </a:xfrm>
            <a:custGeom>
              <a:avLst/>
              <a:gdLst/>
              <a:ahLst/>
              <a:cxnLst/>
              <a:rect l="l" t="t" r="r" b="b"/>
              <a:pathLst>
                <a:path w="233" h="233" extrusionOk="0">
                  <a:moveTo>
                    <a:pt x="116" y="1"/>
                  </a:moveTo>
                  <a:cubicBezTo>
                    <a:pt x="51" y="1"/>
                    <a:pt x="0" y="56"/>
                    <a:pt x="0" y="117"/>
                  </a:cubicBezTo>
                  <a:cubicBezTo>
                    <a:pt x="0" y="181"/>
                    <a:pt x="51" y="233"/>
                    <a:pt x="116" y="233"/>
                  </a:cubicBezTo>
                  <a:cubicBezTo>
                    <a:pt x="177" y="233"/>
                    <a:pt x="232" y="181"/>
                    <a:pt x="232" y="117"/>
                  </a:cubicBezTo>
                  <a:cubicBezTo>
                    <a:pt x="232" y="56"/>
                    <a:pt x="177" y="1"/>
                    <a:pt x="116" y="1"/>
                  </a:cubicBezTo>
                  <a:close/>
                </a:path>
              </a:pathLst>
            </a:custGeom>
            <a:solidFill>
              <a:srgbClr val="FFFFFF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38" name="Google Shape;650;p27">
              <a:extLst>
                <a:ext uri="{FF2B5EF4-FFF2-40B4-BE49-F238E27FC236}">
                  <a16:creationId xmlns:a16="http://schemas.microsoft.com/office/drawing/2014/main" id="{B5332B51-DC22-4704-8C14-CC5337AE8C71}"/>
                </a:ext>
              </a:extLst>
            </p:cNvPr>
            <p:cNvSpPr/>
            <p:nvPr/>
          </p:nvSpPr>
          <p:spPr>
            <a:xfrm>
              <a:off x="10454142" y="3443351"/>
              <a:ext cx="928891" cy="1037099"/>
            </a:xfrm>
            <a:custGeom>
              <a:avLst/>
              <a:gdLst/>
              <a:ahLst/>
              <a:cxnLst/>
              <a:rect l="l" t="t" r="r" b="b"/>
              <a:pathLst>
                <a:path w="9975" h="11137" extrusionOk="0">
                  <a:moveTo>
                    <a:pt x="110" y="0"/>
                  </a:moveTo>
                  <a:cubicBezTo>
                    <a:pt x="87" y="0"/>
                    <a:pt x="64" y="7"/>
                    <a:pt x="49" y="23"/>
                  </a:cubicBezTo>
                  <a:cubicBezTo>
                    <a:pt x="33" y="39"/>
                    <a:pt x="26" y="61"/>
                    <a:pt x="26" y="81"/>
                  </a:cubicBezTo>
                  <a:lnTo>
                    <a:pt x="26" y="84"/>
                  </a:lnTo>
                  <a:cubicBezTo>
                    <a:pt x="16" y="94"/>
                    <a:pt x="13" y="110"/>
                    <a:pt x="10" y="123"/>
                  </a:cubicBezTo>
                  <a:cubicBezTo>
                    <a:pt x="0" y="316"/>
                    <a:pt x="0" y="509"/>
                    <a:pt x="6" y="699"/>
                  </a:cubicBezTo>
                  <a:cubicBezTo>
                    <a:pt x="6" y="709"/>
                    <a:pt x="10" y="715"/>
                    <a:pt x="13" y="722"/>
                  </a:cubicBezTo>
                  <a:cubicBezTo>
                    <a:pt x="13" y="780"/>
                    <a:pt x="16" y="838"/>
                    <a:pt x="16" y="899"/>
                  </a:cubicBezTo>
                  <a:cubicBezTo>
                    <a:pt x="16" y="998"/>
                    <a:pt x="23" y="1098"/>
                    <a:pt x="29" y="1201"/>
                  </a:cubicBezTo>
                  <a:cubicBezTo>
                    <a:pt x="36" y="1304"/>
                    <a:pt x="42" y="1407"/>
                    <a:pt x="52" y="1507"/>
                  </a:cubicBezTo>
                  <a:cubicBezTo>
                    <a:pt x="80" y="2456"/>
                    <a:pt x="129" y="3316"/>
                    <a:pt x="203" y="4143"/>
                  </a:cubicBezTo>
                  <a:cubicBezTo>
                    <a:pt x="335" y="5623"/>
                    <a:pt x="544" y="6943"/>
                    <a:pt x="841" y="8182"/>
                  </a:cubicBezTo>
                  <a:cubicBezTo>
                    <a:pt x="911" y="8485"/>
                    <a:pt x="995" y="8797"/>
                    <a:pt x="1082" y="9103"/>
                  </a:cubicBezTo>
                  <a:cubicBezTo>
                    <a:pt x="1126" y="9258"/>
                    <a:pt x="1175" y="9412"/>
                    <a:pt x="1223" y="9567"/>
                  </a:cubicBezTo>
                  <a:cubicBezTo>
                    <a:pt x="1265" y="9711"/>
                    <a:pt x="1320" y="9875"/>
                    <a:pt x="1391" y="10030"/>
                  </a:cubicBezTo>
                  <a:cubicBezTo>
                    <a:pt x="1394" y="10039"/>
                    <a:pt x="1404" y="10049"/>
                    <a:pt x="1413" y="10055"/>
                  </a:cubicBezTo>
                  <a:cubicBezTo>
                    <a:pt x="1729" y="10683"/>
                    <a:pt x="3316" y="11137"/>
                    <a:pt x="5189" y="11137"/>
                  </a:cubicBezTo>
                  <a:cubicBezTo>
                    <a:pt x="7300" y="11137"/>
                    <a:pt x="9019" y="10551"/>
                    <a:pt x="9019" y="9833"/>
                  </a:cubicBezTo>
                  <a:cubicBezTo>
                    <a:pt x="9019" y="9818"/>
                    <a:pt x="9019" y="9798"/>
                    <a:pt x="9016" y="9782"/>
                  </a:cubicBezTo>
                  <a:cubicBezTo>
                    <a:pt x="9051" y="9617"/>
                    <a:pt x="9083" y="9473"/>
                    <a:pt x="9109" y="9335"/>
                  </a:cubicBezTo>
                  <a:cubicBezTo>
                    <a:pt x="9138" y="9161"/>
                    <a:pt x="9170" y="8990"/>
                    <a:pt x="9199" y="8820"/>
                  </a:cubicBezTo>
                  <a:cubicBezTo>
                    <a:pt x="9257" y="8475"/>
                    <a:pt x="9315" y="8127"/>
                    <a:pt x="9366" y="7783"/>
                  </a:cubicBezTo>
                  <a:cubicBezTo>
                    <a:pt x="9473" y="7095"/>
                    <a:pt x="9566" y="6386"/>
                    <a:pt x="9643" y="5681"/>
                  </a:cubicBezTo>
                  <a:cubicBezTo>
                    <a:pt x="9804" y="4271"/>
                    <a:pt x="9910" y="2849"/>
                    <a:pt x="9956" y="1456"/>
                  </a:cubicBezTo>
                  <a:cubicBezTo>
                    <a:pt x="9962" y="1236"/>
                    <a:pt x="9968" y="1015"/>
                    <a:pt x="9971" y="792"/>
                  </a:cubicBezTo>
                  <a:cubicBezTo>
                    <a:pt x="9971" y="715"/>
                    <a:pt x="9971" y="634"/>
                    <a:pt x="9975" y="554"/>
                  </a:cubicBezTo>
                  <a:cubicBezTo>
                    <a:pt x="9971" y="554"/>
                    <a:pt x="9971" y="548"/>
                    <a:pt x="9971" y="544"/>
                  </a:cubicBezTo>
                  <a:cubicBezTo>
                    <a:pt x="9968" y="471"/>
                    <a:pt x="9965" y="393"/>
                    <a:pt x="9959" y="316"/>
                  </a:cubicBezTo>
                  <a:cubicBezTo>
                    <a:pt x="9946" y="226"/>
                    <a:pt x="9933" y="132"/>
                    <a:pt x="9920" y="39"/>
                  </a:cubicBezTo>
                  <a:cubicBezTo>
                    <a:pt x="9910" y="36"/>
                    <a:pt x="9904" y="36"/>
                    <a:pt x="9898" y="36"/>
                  </a:cubicBezTo>
                  <a:cubicBezTo>
                    <a:pt x="9852" y="36"/>
                    <a:pt x="9814" y="74"/>
                    <a:pt x="9814" y="119"/>
                  </a:cubicBezTo>
                  <a:cubicBezTo>
                    <a:pt x="9814" y="220"/>
                    <a:pt x="9810" y="316"/>
                    <a:pt x="9810" y="416"/>
                  </a:cubicBezTo>
                  <a:cubicBezTo>
                    <a:pt x="9801" y="419"/>
                    <a:pt x="9788" y="422"/>
                    <a:pt x="9778" y="432"/>
                  </a:cubicBezTo>
                  <a:cubicBezTo>
                    <a:pt x="9573" y="631"/>
                    <a:pt x="9341" y="814"/>
                    <a:pt x="9096" y="973"/>
                  </a:cubicBezTo>
                  <a:cubicBezTo>
                    <a:pt x="8758" y="1185"/>
                    <a:pt x="8381" y="1355"/>
                    <a:pt x="7973" y="1487"/>
                  </a:cubicBezTo>
                  <a:cubicBezTo>
                    <a:pt x="7368" y="1677"/>
                    <a:pt x="6692" y="1780"/>
                    <a:pt x="5848" y="1816"/>
                  </a:cubicBezTo>
                  <a:cubicBezTo>
                    <a:pt x="5594" y="1826"/>
                    <a:pt x="5353" y="1829"/>
                    <a:pt x="5118" y="1829"/>
                  </a:cubicBezTo>
                  <a:cubicBezTo>
                    <a:pt x="4773" y="1829"/>
                    <a:pt x="4439" y="1819"/>
                    <a:pt x="4114" y="1799"/>
                  </a:cubicBezTo>
                  <a:cubicBezTo>
                    <a:pt x="3476" y="1761"/>
                    <a:pt x="2903" y="1680"/>
                    <a:pt x="2359" y="1558"/>
                  </a:cubicBezTo>
                  <a:cubicBezTo>
                    <a:pt x="2096" y="1497"/>
                    <a:pt x="1838" y="1426"/>
                    <a:pt x="1597" y="1349"/>
                  </a:cubicBezTo>
                  <a:cubicBezTo>
                    <a:pt x="1320" y="1259"/>
                    <a:pt x="1085" y="1162"/>
                    <a:pt x="879" y="1053"/>
                  </a:cubicBezTo>
                  <a:lnTo>
                    <a:pt x="879" y="1053"/>
                  </a:lnTo>
                  <a:lnTo>
                    <a:pt x="882" y="1056"/>
                  </a:lnTo>
                  <a:cubicBezTo>
                    <a:pt x="712" y="963"/>
                    <a:pt x="573" y="866"/>
                    <a:pt x="461" y="760"/>
                  </a:cubicBezTo>
                  <a:cubicBezTo>
                    <a:pt x="383" y="689"/>
                    <a:pt x="322" y="612"/>
                    <a:pt x="271" y="535"/>
                  </a:cubicBezTo>
                  <a:cubicBezTo>
                    <a:pt x="245" y="496"/>
                    <a:pt x="226" y="458"/>
                    <a:pt x="209" y="419"/>
                  </a:cubicBezTo>
                  <a:lnTo>
                    <a:pt x="209" y="409"/>
                  </a:lnTo>
                  <a:cubicBezTo>
                    <a:pt x="213" y="390"/>
                    <a:pt x="213" y="374"/>
                    <a:pt x="206" y="358"/>
                  </a:cubicBezTo>
                  <a:lnTo>
                    <a:pt x="209" y="355"/>
                  </a:lnTo>
                  <a:cubicBezTo>
                    <a:pt x="209" y="342"/>
                    <a:pt x="203" y="325"/>
                    <a:pt x="193" y="312"/>
                  </a:cubicBezTo>
                  <a:lnTo>
                    <a:pt x="193" y="290"/>
                  </a:lnTo>
                  <a:cubicBezTo>
                    <a:pt x="187" y="271"/>
                    <a:pt x="184" y="251"/>
                    <a:pt x="180" y="232"/>
                  </a:cubicBezTo>
                  <a:lnTo>
                    <a:pt x="180" y="229"/>
                  </a:lnTo>
                  <a:cubicBezTo>
                    <a:pt x="180" y="226"/>
                    <a:pt x="177" y="220"/>
                    <a:pt x="177" y="213"/>
                  </a:cubicBezTo>
                  <a:cubicBezTo>
                    <a:pt x="177" y="200"/>
                    <a:pt x="174" y="190"/>
                    <a:pt x="174" y="177"/>
                  </a:cubicBezTo>
                  <a:lnTo>
                    <a:pt x="174" y="174"/>
                  </a:lnTo>
                  <a:lnTo>
                    <a:pt x="174" y="142"/>
                  </a:lnTo>
                  <a:lnTo>
                    <a:pt x="174" y="123"/>
                  </a:lnTo>
                  <a:cubicBezTo>
                    <a:pt x="177" y="104"/>
                    <a:pt x="180" y="84"/>
                    <a:pt x="184" y="65"/>
                  </a:cubicBezTo>
                  <a:cubicBezTo>
                    <a:pt x="187" y="61"/>
                    <a:pt x="187" y="58"/>
                    <a:pt x="187" y="55"/>
                  </a:cubicBezTo>
                  <a:cubicBezTo>
                    <a:pt x="174" y="23"/>
                    <a:pt x="145" y="0"/>
                    <a:pt x="110" y="0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39" name="Google Shape;651;p27">
              <a:extLst>
                <a:ext uri="{FF2B5EF4-FFF2-40B4-BE49-F238E27FC236}">
                  <a16:creationId xmlns:a16="http://schemas.microsoft.com/office/drawing/2014/main" id="{832ED717-87EC-4DF5-B7D3-B5FF600E6F8A}"/>
                </a:ext>
              </a:extLst>
            </p:cNvPr>
            <p:cNvSpPr/>
            <p:nvPr/>
          </p:nvSpPr>
          <p:spPr>
            <a:xfrm>
              <a:off x="10464013" y="3706795"/>
              <a:ext cx="910081" cy="216508"/>
            </a:xfrm>
            <a:custGeom>
              <a:avLst/>
              <a:gdLst/>
              <a:ahLst/>
              <a:cxnLst/>
              <a:rect l="l" t="t" r="r" b="b"/>
              <a:pathLst>
                <a:path w="9773" h="2325" extrusionOk="0">
                  <a:moveTo>
                    <a:pt x="1" y="1"/>
                  </a:moveTo>
                  <a:cubicBezTo>
                    <a:pt x="23" y="438"/>
                    <a:pt x="55" y="863"/>
                    <a:pt x="90" y="1282"/>
                  </a:cubicBezTo>
                  <a:cubicBezTo>
                    <a:pt x="303" y="1433"/>
                    <a:pt x="538" y="1552"/>
                    <a:pt x="776" y="1652"/>
                  </a:cubicBezTo>
                  <a:lnTo>
                    <a:pt x="769" y="1648"/>
                  </a:lnTo>
                  <a:lnTo>
                    <a:pt x="769" y="1648"/>
                  </a:lnTo>
                  <a:cubicBezTo>
                    <a:pt x="1114" y="1794"/>
                    <a:pt x="1472" y="1903"/>
                    <a:pt x="1835" y="1990"/>
                  </a:cubicBezTo>
                  <a:cubicBezTo>
                    <a:pt x="2208" y="2080"/>
                    <a:pt x="2589" y="2147"/>
                    <a:pt x="2971" y="2199"/>
                  </a:cubicBezTo>
                  <a:lnTo>
                    <a:pt x="2962" y="2199"/>
                  </a:lnTo>
                  <a:cubicBezTo>
                    <a:pt x="3608" y="2286"/>
                    <a:pt x="4262" y="2324"/>
                    <a:pt x="4915" y="2324"/>
                  </a:cubicBezTo>
                  <a:cubicBezTo>
                    <a:pt x="5572" y="2324"/>
                    <a:pt x="6225" y="2286"/>
                    <a:pt x="6876" y="2199"/>
                  </a:cubicBezTo>
                  <a:lnTo>
                    <a:pt x="6869" y="2199"/>
                  </a:lnTo>
                  <a:cubicBezTo>
                    <a:pt x="7249" y="2147"/>
                    <a:pt x="7625" y="2080"/>
                    <a:pt x="7996" y="1990"/>
                  </a:cubicBezTo>
                  <a:cubicBezTo>
                    <a:pt x="8366" y="1900"/>
                    <a:pt x="8730" y="1790"/>
                    <a:pt x="9080" y="1642"/>
                  </a:cubicBezTo>
                  <a:lnTo>
                    <a:pt x="9080" y="1642"/>
                  </a:lnTo>
                  <a:lnTo>
                    <a:pt x="9073" y="1645"/>
                  </a:lnTo>
                  <a:cubicBezTo>
                    <a:pt x="9290" y="1552"/>
                    <a:pt x="9498" y="1449"/>
                    <a:pt x="9691" y="1314"/>
                  </a:cubicBezTo>
                  <a:cubicBezTo>
                    <a:pt x="9724" y="953"/>
                    <a:pt x="9749" y="589"/>
                    <a:pt x="9772" y="229"/>
                  </a:cubicBezTo>
                  <a:lnTo>
                    <a:pt x="9772" y="229"/>
                  </a:lnTo>
                  <a:cubicBezTo>
                    <a:pt x="9586" y="352"/>
                    <a:pt x="9382" y="448"/>
                    <a:pt x="9177" y="535"/>
                  </a:cubicBezTo>
                  <a:cubicBezTo>
                    <a:pt x="8865" y="664"/>
                    <a:pt x="8540" y="763"/>
                    <a:pt x="8208" y="847"/>
                  </a:cubicBezTo>
                  <a:cubicBezTo>
                    <a:pt x="7870" y="931"/>
                    <a:pt x="7525" y="998"/>
                    <a:pt x="7181" y="1050"/>
                  </a:cubicBezTo>
                  <a:cubicBezTo>
                    <a:pt x="6486" y="1153"/>
                    <a:pt x="5781" y="1198"/>
                    <a:pt x="5080" y="1201"/>
                  </a:cubicBezTo>
                  <a:cubicBezTo>
                    <a:pt x="4378" y="1201"/>
                    <a:pt x="3679" y="1160"/>
                    <a:pt x="2987" y="1063"/>
                  </a:cubicBezTo>
                  <a:cubicBezTo>
                    <a:pt x="2643" y="1014"/>
                    <a:pt x="2302" y="950"/>
                    <a:pt x="1960" y="870"/>
                  </a:cubicBezTo>
                  <a:cubicBezTo>
                    <a:pt x="1790" y="828"/>
                    <a:pt x="1623" y="783"/>
                    <a:pt x="1455" y="732"/>
                  </a:cubicBezTo>
                  <a:cubicBezTo>
                    <a:pt x="1288" y="683"/>
                    <a:pt x="1127" y="625"/>
                    <a:pt x="966" y="561"/>
                  </a:cubicBezTo>
                  <a:cubicBezTo>
                    <a:pt x="818" y="503"/>
                    <a:pt x="670" y="435"/>
                    <a:pt x="528" y="361"/>
                  </a:cubicBezTo>
                  <a:cubicBezTo>
                    <a:pt x="390" y="287"/>
                    <a:pt x="255" y="206"/>
                    <a:pt x="129" y="110"/>
                  </a:cubicBezTo>
                  <a:cubicBezTo>
                    <a:pt x="84" y="75"/>
                    <a:pt x="42" y="39"/>
                    <a:pt x="1" y="1"/>
                  </a:cubicBezTo>
                  <a:close/>
                </a:path>
              </a:pathLst>
            </a:custGeom>
            <a:solidFill>
              <a:srgbClr val="FFD973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40" name="Google Shape;652;p27">
              <a:extLst>
                <a:ext uri="{FF2B5EF4-FFF2-40B4-BE49-F238E27FC236}">
                  <a16:creationId xmlns:a16="http://schemas.microsoft.com/office/drawing/2014/main" id="{3452CF39-DCA5-43DE-9638-1FEBE703B65D}"/>
                </a:ext>
              </a:extLst>
            </p:cNvPr>
            <p:cNvSpPr/>
            <p:nvPr/>
          </p:nvSpPr>
          <p:spPr>
            <a:xfrm>
              <a:off x="11314313" y="3446611"/>
              <a:ext cx="69096" cy="797682"/>
            </a:xfrm>
            <a:custGeom>
              <a:avLst/>
              <a:gdLst/>
              <a:ahLst/>
              <a:cxnLst/>
              <a:rect l="l" t="t" r="r" b="b"/>
              <a:pathLst>
                <a:path w="742" h="8566" extrusionOk="0">
                  <a:moveTo>
                    <a:pt x="680" y="1"/>
                  </a:moveTo>
                  <a:lnTo>
                    <a:pt x="680" y="4"/>
                  </a:lnTo>
                  <a:lnTo>
                    <a:pt x="683" y="4"/>
                  </a:lnTo>
                  <a:cubicBezTo>
                    <a:pt x="696" y="97"/>
                    <a:pt x="709" y="191"/>
                    <a:pt x="722" y="281"/>
                  </a:cubicBezTo>
                  <a:cubicBezTo>
                    <a:pt x="728" y="358"/>
                    <a:pt x="731" y="436"/>
                    <a:pt x="734" y="509"/>
                  </a:cubicBezTo>
                  <a:cubicBezTo>
                    <a:pt x="734" y="513"/>
                    <a:pt x="734" y="519"/>
                    <a:pt x="738" y="519"/>
                  </a:cubicBezTo>
                  <a:cubicBezTo>
                    <a:pt x="734" y="599"/>
                    <a:pt x="734" y="680"/>
                    <a:pt x="734" y="757"/>
                  </a:cubicBezTo>
                  <a:cubicBezTo>
                    <a:pt x="731" y="980"/>
                    <a:pt x="725" y="1201"/>
                    <a:pt x="719" y="1421"/>
                  </a:cubicBezTo>
                  <a:cubicBezTo>
                    <a:pt x="699" y="1951"/>
                    <a:pt x="673" y="2489"/>
                    <a:pt x="641" y="3027"/>
                  </a:cubicBezTo>
                  <a:lnTo>
                    <a:pt x="641" y="3023"/>
                  </a:lnTo>
                  <a:cubicBezTo>
                    <a:pt x="618" y="3383"/>
                    <a:pt x="593" y="3747"/>
                    <a:pt x="560" y="4108"/>
                  </a:cubicBezTo>
                  <a:lnTo>
                    <a:pt x="560" y="4111"/>
                  </a:lnTo>
                  <a:cubicBezTo>
                    <a:pt x="516" y="4622"/>
                    <a:pt x="464" y="5135"/>
                    <a:pt x="406" y="5646"/>
                  </a:cubicBezTo>
                  <a:cubicBezTo>
                    <a:pt x="329" y="6351"/>
                    <a:pt x="236" y="7060"/>
                    <a:pt x="129" y="7748"/>
                  </a:cubicBezTo>
                  <a:cubicBezTo>
                    <a:pt x="88" y="8015"/>
                    <a:pt x="46" y="8289"/>
                    <a:pt x="0" y="8559"/>
                  </a:cubicBezTo>
                  <a:cubicBezTo>
                    <a:pt x="0" y="8562"/>
                    <a:pt x="0" y="8566"/>
                    <a:pt x="4" y="8566"/>
                  </a:cubicBezTo>
                  <a:cubicBezTo>
                    <a:pt x="46" y="8305"/>
                    <a:pt x="91" y="8031"/>
                    <a:pt x="132" y="7748"/>
                  </a:cubicBezTo>
                  <a:cubicBezTo>
                    <a:pt x="242" y="7046"/>
                    <a:pt x="336" y="6338"/>
                    <a:pt x="413" y="5646"/>
                  </a:cubicBezTo>
                  <a:cubicBezTo>
                    <a:pt x="573" y="4227"/>
                    <a:pt x="676" y="2804"/>
                    <a:pt x="722" y="1421"/>
                  </a:cubicBezTo>
                  <a:cubicBezTo>
                    <a:pt x="728" y="1201"/>
                    <a:pt x="734" y="980"/>
                    <a:pt x="741" y="757"/>
                  </a:cubicBezTo>
                  <a:lnTo>
                    <a:pt x="741" y="519"/>
                  </a:lnTo>
                  <a:cubicBezTo>
                    <a:pt x="734" y="436"/>
                    <a:pt x="731" y="358"/>
                    <a:pt x="728" y="281"/>
                  </a:cubicBezTo>
                  <a:cubicBezTo>
                    <a:pt x="712" y="188"/>
                    <a:pt x="699" y="97"/>
                    <a:pt x="686" y="4"/>
                  </a:cubicBezTo>
                  <a:cubicBezTo>
                    <a:pt x="683" y="1"/>
                    <a:pt x="683" y="1"/>
                    <a:pt x="680" y="1"/>
                  </a:cubicBezTo>
                  <a:close/>
                </a:path>
              </a:pathLst>
            </a:custGeom>
            <a:solidFill>
              <a:srgbClr val="CBD4ED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41" name="Google Shape;653;p27">
              <a:extLst>
                <a:ext uri="{FF2B5EF4-FFF2-40B4-BE49-F238E27FC236}">
                  <a16:creationId xmlns:a16="http://schemas.microsoft.com/office/drawing/2014/main" id="{3FB1215E-FD9C-482A-A22D-8A4C97100740}"/>
                </a:ext>
              </a:extLst>
            </p:cNvPr>
            <p:cNvSpPr/>
            <p:nvPr/>
          </p:nvSpPr>
          <p:spPr>
            <a:xfrm>
              <a:off x="11291870" y="3446052"/>
              <a:ext cx="85858" cy="93308"/>
            </a:xfrm>
            <a:custGeom>
              <a:avLst/>
              <a:gdLst/>
              <a:ahLst/>
              <a:cxnLst/>
              <a:rect l="l" t="t" r="r" b="b"/>
              <a:pathLst>
                <a:path w="922" h="1002" extrusionOk="0">
                  <a:moveTo>
                    <a:pt x="902" y="1"/>
                  </a:moveTo>
                  <a:cubicBezTo>
                    <a:pt x="853" y="1"/>
                    <a:pt x="811" y="42"/>
                    <a:pt x="811" y="90"/>
                  </a:cubicBezTo>
                  <a:cubicBezTo>
                    <a:pt x="811" y="191"/>
                    <a:pt x="811" y="287"/>
                    <a:pt x="808" y="387"/>
                  </a:cubicBezTo>
                  <a:cubicBezTo>
                    <a:pt x="798" y="387"/>
                    <a:pt x="789" y="393"/>
                    <a:pt x="779" y="399"/>
                  </a:cubicBezTo>
                  <a:cubicBezTo>
                    <a:pt x="573" y="599"/>
                    <a:pt x="345" y="779"/>
                    <a:pt x="97" y="940"/>
                  </a:cubicBezTo>
                  <a:cubicBezTo>
                    <a:pt x="64" y="959"/>
                    <a:pt x="33" y="979"/>
                    <a:pt x="3" y="998"/>
                  </a:cubicBezTo>
                  <a:cubicBezTo>
                    <a:pt x="3" y="998"/>
                    <a:pt x="3" y="999"/>
                    <a:pt x="3" y="1000"/>
                  </a:cubicBezTo>
                  <a:lnTo>
                    <a:pt x="3" y="1000"/>
                  </a:lnTo>
                  <a:cubicBezTo>
                    <a:pt x="37" y="982"/>
                    <a:pt x="68" y="963"/>
                    <a:pt x="100" y="944"/>
                  </a:cubicBezTo>
                  <a:cubicBezTo>
                    <a:pt x="345" y="785"/>
                    <a:pt x="577" y="602"/>
                    <a:pt x="782" y="403"/>
                  </a:cubicBezTo>
                  <a:cubicBezTo>
                    <a:pt x="792" y="393"/>
                    <a:pt x="805" y="390"/>
                    <a:pt x="814" y="387"/>
                  </a:cubicBezTo>
                  <a:cubicBezTo>
                    <a:pt x="814" y="287"/>
                    <a:pt x="818" y="191"/>
                    <a:pt x="818" y="90"/>
                  </a:cubicBezTo>
                  <a:cubicBezTo>
                    <a:pt x="818" y="45"/>
                    <a:pt x="856" y="7"/>
                    <a:pt x="902" y="7"/>
                  </a:cubicBezTo>
                  <a:cubicBezTo>
                    <a:pt x="908" y="7"/>
                    <a:pt x="914" y="7"/>
                    <a:pt x="921" y="10"/>
                  </a:cubicBezTo>
                  <a:lnTo>
                    <a:pt x="921" y="7"/>
                  </a:lnTo>
                  <a:cubicBezTo>
                    <a:pt x="914" y="4"/>
                    <a:pt x="908" y="1"/>
                    <a:pt x="902" y="1"/>
                  </a:cubicBezTo>
                  <a:close/>
                  <a:moveTo>
                    <a:pt x="3" y="1000"/>
                  </a:moveTo>
                  <a:cubicBezTo>
                    <a:pt x="2" y="1001"/>
                    <a:pt x="1" y="1001"/>
                    <a:pt x="0" y="1002"/>
                  </a:cubicBezTo>
                  <a:cubicBezTo>
                    <a:pt x="1" y="1002"/>
                    <a:pt x="2" y="1001"/>
                    <a:pt x="3" y="1000"/>
                  </a:cubicBezTo>
                  <a:close/>
                </a:path>
              </a:pathLst>
            </a:custGeom>
            <a:solidFill>
              <a:srgbClr val="4B6AC8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42" name="Google Shape;654;p27">
              <a:extLst>
                <a:ext uri="{FF2B5EF4-FFF2-40B4-BE49-F238E27FC236}">
                  <a16:creationId xmlns:a16="http://schemas.microsoft.com/office/drawing/2014/main" id="{DEC185F9-2EA6-43EF-8930-65A08D2EBF53}"/>
                </a:ext>
              </a:extLst>
            </p:cNvPr>
            <p:cNvSpPr/>
            <p:nvPr/>
          </p:nvSpPr>
          <p:spPr>
            <a:xfrm>
              <a:off x="11053291" y="3446611"/>
              <a:ext cx="329745" cy="797031"/>
            </a:xfrm>
            <a:custGeom>
              <a:avLst/>
              <a:gdLst/>
              <a:ahLst/>
              <a:cxnLst/>
              <a:rect l="l" t="t" r="r" b="b"/>
              <a:pathLst>
                <a:path w="3541" h="8559" extrusionOk="0">
                  <a:moveTo>
                    <a:pt x="3464" y="1"/>
                  </a:moveTo>
                  <a:cubicBezTo>
                    <a:pt x="3418" y="1"/>
                    <a:pt x="3380" y="39"/>
                    <a:pt x="3380" y="84"/>
                  </a:cubicBezTo>
                  <a:cubicBezTo>
                    <a:pt x="3380" y="185"/>
                    <a:pt x="3376" y="281"/>
                    <a:pt x="3376" y="381"/>
                  </a:cubicBezTo>
                  <a:cubicBezTo>
                    <a:pt x="3367" y="384"/>
                    <a:pt x="3354" y="387"/>
                    <a:pt x="3344" y="397"/>
                  </a:cubicBezTo>
                  <a:cubicBezTo>
                    <a:pt x="3139" y="596"/>
                    <a:pt x="2907" y="779"/>
                    <a:pt x="2662" y="938"/>
                  </a:cubicBezTo>
                  <a:cubicBezTo>
                    <a:pt x="2630" y="957"/>
                    <a:pt x="2598" y="976"/>
                    <a:pt x="2562" y="996"/>
                  </a:cubicBezTo>
                  <a:cubicBezTo>
                    <a:pt x="2552" y="1192"/>
                    <a:pt x="2540" y="1375"/>
                    <a:pt x="2524" y="1543"/>
                  </a:cubicBezTo>
                  <a:cubicBezTo>
                    <a:pt x="2463" y="2174"/>
                    <a:pt x="2350" y="2823"/>
                    <a:pt x="2185" y="3477"/>
                  </a:cubicBezTo>
                  <a:cubicBezTo>
                    <a:pt x="2179" y="3506"/>
                    <a:pt x="2170" y="3535"/>
                    <a:pt x="2163" y="3564"/>
                  </a:cubicBezTo>
                  <a:cubicBezTo>
                    <a:pt x="2395" y="3499"/>
                    <a:pt x="2626" y="3419"/>
                    <a:pt x="2849" y="3329"/>
                  </a:cubicBezTo>
                  <a:cubicBezTo>
                    <a:pt x="3054" y="3242"/>
                    <a:pt x="3258" y="3146"/>
                    <a:pt x="3444" y="3027"/>
                  </a:cubicBezTo>
                  <a:cubicBezTo>
                    <a:pt x="3476" y="2489"/>
                    <a:pt x="3502" y="1951"/>
                    <a:pt x="3522" y="1421"/>
                  </a:cubicBezTo>
                  <a:cubicBezTo>
                    <a:pt x="3528" y="1201"/>
                    <a:pt x="3534" y="980"/>
                    <a:pt x="3537" y="757"/>
                  </a:cubicBezTo>
                  <a:cubicBezTo>
                    <a:pt x="3537" y="680"/>
                    <a:pt x="3537" y="599"/>
                    <a:pt x="3541" y="519"/>
                  </a:cubicBezTo>
                  <a:cubicBezTo>
                    <a:pt x="3537" y="519"/>
                    <a:pt x="3537" y="513"/>
                    <a:pt x="3537" y="509"/>
                  </a:cubicBezTo>
                  <a:cubicBezTo>
                    <a:pt x="3534" y="436"/>
                    <a:pt x="3531" y="358"/>
                    <a:pt x="3525" y="281"/>
                  </a:cubicBezTo>
                  <a:cubicBezTo>
                    <a:pt x="3512" y="191"/>
                    <a:pt x="3499" y="97"/>
                    <a:pt x="3486" y="4"/>
                  </a:cubicBezTo>
                  <a:lnTo>
                    <a:pt x="3483" y="4"/>
                  </a:lnTo>
                  <a:cubicBezTo>
                    <a:pt x="3476" y="1"/>
                    <a:pt x="3470" y="1"/>
                    <a:pt x="3464" y="1"/>
                  </a:cubicBezTo>
                  <a:close/>
                  <a:moveTo>
                    <a:pt x="3363" y="4111"/>
                  </a:moveTo>
                  <a:cubicBezTo>
                    <a:pt x="3170" y="4243"/>
                    <a:pt x="2958" y="4349"/>
                    <a:pt x="2745" y="4439"/>
                  </a:cubicBezTo>
                  <a:lnTo>
                    <a:pt x="2752" y="4436"/>
                  </a:lnTo>
                  <a:lnTo>
                    <a:pt x="2752" y="4436"/>
                  </a:lnTo>
                  <a:cubicBezTo>
                    <a:pt x="2443" y="4568"/>
                    <a:pt x="2121" y="4668"/>
                    <a:pt x="1796" y="4751"/>
                  </a:cubicBezTo>
                  <a:cubicBezTo>
                    <a:pt x="1735" y="4928"/>
                    <a:pt x="1668" y="5099"/>
                    <a:pt x="1597" y="5267"/>
                  </a:cubicBezTo>
                  <a:cubicBezTo>
                    <a:pt x="1448" y="5614"/>
                    <a:pt x="1291" y="5949"/>
                    <a:pt x="1123" y="6258"/>
                  </a:cubicBezTo>
                  <a:cubicBezTo>
                    <a:pt x="943" y="6586"/>
                    <a:pt x="750" y="6905"/>
                    <a:pt x="548" y="7201"/>
                  </a:cubicBezTo>
                  <a:cubicBezTo>
                    <a:pt x="374" y="7452"/>
                    <a:pt x="193" y="7693"/>
                    <a:pt x="0" y="7929"/>
                  </a:cubicBezTo>
                  <a:cubicBezTo>
                    <a:pt x="538" y="8015"/>
                    <a:pt x="1075" y="8106"/>
                    <a:pt x="1603" y="8195"/>
                  </a:cubicBezTo>
                  <a:cubicBezTo>
                    <a:pt x="1961" y="8257"/>
                    <a:pt x="2317" y="8318"/>
                    <a:pt x="2675" y="8376"/>
                  </a:cubicBezTo>
                  <a:cubicBezTo>
                    <a:pt x="2707" y="8382"/>
                    <a:pt x="2736" y="8411"/>
                    <a:pt x="2739" y="8446"/>
                  </a:cubicBezTo>
                  <a:cubicBezTo>
                    <a:pt x="2755" y="8456"/>
                    <a:pt x="2769" y="8472"/>
                    <a:pt x="2778" y="8489"/>
                  </a:cubicBezTo>
                  <a:cubicBezTo>
                    <a:pt x="2784" y="8514"/>
                    <a:pt x="2794" y="8537"/>
                    <a:pt x="2803" y="8559"/>
                  </a:cubicBezTo>
                  <a:cubicBezTo>
                    <a:pt x="2849" y="8289"/>
                    <a:pt x="2891" y="8015"/>
                    <a:pt x="2932" y="7748"/>
                  </a:cubicBezTo>
                  <a:cubicBezTo>
                    <a:pt x="3039" y="7060"/>
                    <a:pt x="3132" y="6351"/>
                    <a:pt x="3209" y="5646"/>
                  </a:cubicBezTo>
                  <a:cubicBezTo>
                    <a:pt x="3267" y="5135"/>
                    <a:pt x="3319" y="4622"/>
                    <a:pt x="3363" y="4111"/>
                  </a:cubicBezTo>
                  <a:close/>
                </a:path>
              </a:pathLst>
            </a:custGeom>
            <a:solidFill>
              <a:srgbClr val="4B6AC8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43" name="Google Shape;655;p27">
              <a:extLst>
                <a:ext uri="{FF2B5EF4-FFF2-40B4-BE49-F238E27FC236}">
                  <a16:creationId xmlns:a16="http://schemas.microsoft.com/office/drawing/2014/main" id="{0367EB08-DFB3-4946-81B6-4DC01DCA3515}"/>
                </a:ext>
              </a:extLst>
            </p:cNvPr>
            <p:cNvSpPr/>
            <p:nvPr/>
          </p:nvSpPr>
          <p:spPr>
            <a:xfrm>
              <a:off x="11220539" y="3728120"/>
              <a:ext cx="153558" cy="161008"/>
            </a:xfrm>
            <a:custGeom>
              <a:avLst/>
              <a:gdLst/>
              <a:ahLst/>
              <a:cxnLst/>
              <a:rect l="l" t="t" r="r" b="b"/>
              <a:pathLst>
                <a:path w="1649" h="1729" extrusionOk="0">
                  <a:moveTo>
                    <a:pt x="1648" y="0"/>
                  </a:moveTo>
                  <a:cubicBezTo>
                    <a:pt x="1648" y="2"/>
                    <a:pt x="1648" y="3"/>
                    <a:pt x="1648" y="4"/>
                  </a:cubicBezTo>
                  <a:lnTo>
                    <a:pt x="1648" y="4"/>
                  </a:lnTo>
                  <a:cubicBezTo>
                    <a:pt x="1648" y="4"/>
                    <a:pt x="1648" y="4"/>
                    <a:pt x="1648" y="4"/>
                  </a:cubicBezTo>
                  <a:lnTo>
                    <a:pt x="1648" y="0"/>
                  </a:lnTo>
                  <a:close/>
                  <a:moveTo>
                    <a:pt x="1648" y="4"/>
                  </a:moveTo>
                  <a:cubicBezTo>
                    <a:pt x="1461" y="123"/>
                    <a:pt x="1258" y="219"/>
                    <a:pt x="1053" y="306"/>
                  </a:cubicBezTo>
                  <a:cubicBezTo>
                    <a:pt x="830" y="396"/>
                    <a:pt x="599" y="476"/>
                    <a:pt x="367" y="541"/>
                  </a:cubicBezTo>
                  <a:cubicBezTo>
                    <a:pt x="261" y="956"/>
                    <a:pt x="138" y="1352"/>
                    <a:pt x="0" y="1728"/>
                  </a:cubicBezTo>
                  <a:cubicBezTo>
                    <a:pt x="325" y="1645"/>
                    <a:pt x="647" y="1545"/>
                    <a:pt x="956" y="1413"/>
                  </a:cubicBezTo>
                  <a:lnTo>
                    <a:pt x="956" y="1413"/>
                  </a:lnTo>
                  <a:lnTo>
                    <a:pt x="949" y="1416"/>
                  </a:lnTo>
                  <a:cubicBezTo>
                    <a:pt x="1162" y="1326"/>
                    <a:pt x="1374" y="1220"/>
                    <a:pt x="1567" y="1088"/>
                  </a:cubicBezTo>
                  <a:lnTo>
                    <a:pt x="1567" y="1085"/>
                  </a:lnTo>
                  <a:cubicBezTo>
                    <a:pt x="1600" y="725"/>
                    <a:pt x="1625" y="363"/>
                    <a:pt x="1648" y="4"/>
                  </a:cubicBezTo>
                  <a:close/>
                </a:path>
              </a:pathLst>
            </a:custGeom>
            <a:solidFill>
              <a:srgbClr val="BD963B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44" name="Google Shape;656;p27">
              <a:extLst>
                <a:ext uri="{FF2B5EF4-FFF2-40B4-BE49-F238E27FC236}">
                  <a16:creationId xmlns:a16="http://schemas.microsoft.com/office/drawing/2014/main" id="{F8134D1C-90E6-425D-AAFA-BCC4E3E06EE8}"/>
                </a:ext>
              </a:extLst>
            </p:cNvPr>
            <p:cNvSpPr/>
            <p:nvPr/>
          </p:nvSpPr>
          <p:spPr>
            <a:xfrm>
              <a:off x="10518582" y="3700463"/>
              <a:ext cx="64533" cy="370905"/>
            </a:xfrm>
            <a:custGeom>
              <a:avLst/>
              <a:gdLst/>
              <a:ahLst/>
              <a:cxnLst/>
              <a:rect l="l" t="t" r="r" b="b"/>
              <a:pathLst>
                <a:path w="693" h="3983" extrusionOk="0">
                  <a:moveTo>
                    <a:pt x="258" y="1"/>
                  </a:moveTo>
                  <a:cubicBezTo>
                    <a:pt x="129" y="1"/>
                    <a:pt x="0" y="117"/>
                    <a:pt x="10" y="252"/>
                  </a:cubicBezTo>
                  <a:cubicBezTo>
                    <a:pt x="13" y="323"/>
                    <a:pt x="16" y="397"/>
                    <a:pt x="20" y="471"/>
                  </a:cubicBezTo>
                  <a:cubicBezTo>
                    <a:pt x="139" y="529"/>
                    <a:pt x="258" y="580"/>
                    <a:pt x="380" y="629"/>
                  </a:cubicBezTo>
                  <a:cubicBezTo>
                    <a:pt x="415" y="645"/>
                    <a:pt x="451" y="657"/>
                    <a:pt x="486" y="671"/>
                  </a:cubicBezTo>
                  <a:cubicBezTo>
                    <a:pt x="489" y="657"/>
                    <a:pt x="489" y="645"/>
                    <a:pt x="489" y="632"/>
                  </a:cubicBezTo>
                  <a:cubicBezTo>
                    <a:pt x="492" y="506"/>
                    <a:pt x="499" y="378"/>
                    <a:pt x="509" y="252"/>
                  </a:cubicBezTo>
                  <a:cubicBezTo>
                    <a:pt x="512" y="188"/>
                    <a:pt x="477" y="120"/>
                    <a:pt x="434" y="75"/>
                  </a:cubicBezTo>
                  <a:cubicBezTo>
                    <a:pt x="387" y="30"/>
                    <a:pt x="325" y="1"/>
                    <a:pt x="258" y="1"/>
                  </a:cubicBezTo>
                  <a:close/>
                  <a:moveTo>
                    <a:pt x="183" y="1716"/>
                  </a:moveTo>
                  <a:cubicBezTo>
                    <a:pt x="185" y="1717"/>
                    <a:pt x="188" y="1718"/>
                    <a:pt x="190" y="1719"/>
                  </a:cubicBezTo>
                  <a:lnTo>
                    <a:pt x="190" y="1719"/>
                  </a:lnTo>
                  <a:lnTo>
                    <a:pt x="183" y="1716"/>
                  </a:lnTo>
                  <a:close/>
                  <a:moveTo>
                    <a:pt x="103" y="1681"/>
                  </a:moveTo>
                  <a:lnTo>
                    <a:pt x="103" y="1681"/>
                  </a:lnTo>
                  <a:cubicBezTo>
                    <a:pt x="116" y="1835"/>
                    <a:pt x="135" y="1990"/>
                    <a:pt x="155" y="2144"/>
                  </a:cubicBezTo>
                  <a:cubicBezTo>
                    <a:pt x="155" y="2128"/>
                    <a:pt x="152" y="2116"/>
                    <a:pt x="152" y="2100"/>
                  </a:cubicBezTo>
                  <a:lnTo>
                    <a:pt x="152" y="2100"/>
                  </a:lnTo>
                  <a:cubicBezTo>
                    <a:pt x="171" y="2251"/>
                    <a:pt x="190" y="2402"/>
                    <a:pt x="213" y="2553"/>
                  </a:cubicBezTo>
                  <a:cubicBezTo>
                    <a:pt x="238" y="2708"/>
                    <a:pt x="268" y="2866"/>
                    <a:pt x="299" y="3020"/>
                  </a:cubicBezTo>
                  <a:cubicBezTo>
                    <a:pt x="361" y="3322"/>
                    <a:pt x="434" y="3619"/>
                    <a:pt x="512" y="3918"/>
                  </a:cubicBezTo>
                  <a:cubicBezTo>
                    <a:pt x="522" y="3957"/>
                    <a:pt x="557" y="3982"/>
                    <a:pt x="596" y="3982"/>
                  </a:cubicBezTo>
                  <a:cubicBezTo>
                    <a:pt x="605" y="3982"/>
                    <a:pt x="612" y="3979"/>
                    <a:pt x="618" y="3979"/>
                  </a:cubicBezTo>
                  <a:cubicBezTo>
                    <a:pt x="666" y="3967"/>
                    <a:pt x="692" y="3915"/>
                    <a:pt x="682" y="3870"/>
                  </a:cubicBezTo>
                  <a:cubicBezTo>
                    <a:pt x="631" y="3670"/>
                    <a:pt x="593" y="3468"/>
                    <a:pt x="563" y="3265"/>
                  </a:cubicBezTo>
                  <a:cubicBezTo>
                    <a:pt x="535" y="3027"/>
                    <a:pt x="512" y="2785"/>
                    <a:pt x="496" y="2547"/>
                  </a:cubicBezTo>
                  <a:cubicBezTo>
                    <a:pt x="489" y="2418"/>
                    <a:pt x="480" y="2293"/>
                    <a:pt x="477" y="2164"/>
                  </a:cubicBezTo>
                  <a:cubicBezTo>
                    <a:pt x="473" y="2051"/>
                    <a:pt x="473" y="1942"/>
                    <a:pt x="470" y="1829"/>
                  </a:cubicBezTo>
                  <a:cubicBezTo>
                    <a:pt x="376" y="1795"/>
                    <a:pt x="281" y="1760"/>
                    <a:pt x="190" y="1719"/>
                  </a:cubicBezTo>
                  <a:lnTo>
                    <a:pt x="190" y="1719"/>
                  </a:lnTo>
                  <a:lnTo>
                    <a:pt x="190" y="1720"/>
                  </a:lnTo>
                  <a:cubicBezTo>
                    <a:pt x="161" y="1707"/>
                    <a:pt x="132" y="1694"/>
                    <a:pt x="103" y="1681"/>
                  </a:cubicBezTo>
                  <a:close/>
                </a:path>
              </a:pathLst>
            </a:custGeom>
            <a:solidFill>
              <a:srgbClr val="FFFFFF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45" name="Google Shape;657;p27">
              <a:extLst>
                <a:ext uri="{FF2B5EF4-FFF2-40B4-BE49-F238E27FC236}">
                  <a16:creationId xmlns:a16="http://schemas.microsoft.com/office/drawing/2014/main" id="{4C285008-BF17-40E9-B4DD-B8AB420E4C93}"/>
                </a:ext>
              </a:extLst>
            </p:cNvPr>
            <p:cNvSpPr/>
            <p:nvPr/>
          </p:nvSpPr>
          <p:spPr>
            <a:xfrm>
              <a:off x="10520352" y="3744323"/>
              <a:ext cx="43581" cy="126553"/>
            </a:xfrm>
            <a:custGeom>
              <a:avLst/>
              <a:gdLst/>
              <a:ahLst/>
              <a:cxnLst/>
              <a:rect l="l" t="t" r="r" b="b"/>
              <a:pathLst>
                <a:path w="468" h="1359" extrusionOk="0">
                  <a:moveTo>
                    <a:pt x="1" y="0"/>
                  </a:moveTo>
                  <a:lnTo>
                    <a:pt x="1" y="0"/>
                  </a:lnTo>
                  <a:cubicBezTo>
                    <a:pt x="4" y="74"/>
                    <a:pt x="7" y="148"/>
                    <a:pt x="10" y="225"/>
                  </a:cubicBezTo>
                  <a:cubicBezTo>
                    <a:pt x="20" y="383"/>
                    <a:pt x="29" y="544"/>
                    <a:pt x="42" y="702"/>
                  </a:cubicBezTo>
                  <a:cubicBezTo>
                    <a:pt x="52" y="872"/>
                    <a:pt x="68" y="1043"/>
                    <a:pt x="84" y="1210"/>
                  </a:cubicBezTo>
                  <a:cubicBezTo>
                    <a:pt x="113" y="1223"/>
                    <a:pt x="142" y="1236"/>
                    <a:pt x="171" y="1249"/>
                  </a:cubicBezTo>
                  <a:lnTo>
                    <a:pt x="171" y="1248"/>
                  </a:lnTo>
                  <a:lnTo>
                    <a:pt x="171" y="1248"/>
                  </a:lnTo>
                  <a:cubicBezTo>
                    <a:pt x="262" y="1289"/>
                    <a:pt x="357" y="1324"/>
                    <a:pt x="451" y="1358"/>
                  </a:cubicBezTo>
                  <a:lnTo>
                    <a:pt x="451" y="1310"/>
                  </a:lnTo>
                  <a:cubicBezTo>
                    <a:pt x="448" y="1055"/>
                    <a:pt x="451" y="798"/>
                    <a:pt x="458" y="544"/>
                  </a:cubicBezTo>
                  <a:cubicBezTo>
                    <a:pt x="458" y="428"/>
                    <a:pt x="464" y="315"/>
                    <a:pt x="467" y="200"/>
                  </a:cubicBezTo>
                  <a:cubicBezTo>
                    <a:pt x="432" y="186"/>
                    <a:pt x="396" y="174"/>
                    <a:pt x="361" y="158"/>
                  </a:cubicBezTo>
                  <a:cubicBezTo>
                    <a:pt x="239" y="109"/>
                    <a:pt x="120" y="58"/>
                    <a:pt x="1" y="0"/>
                  </a:cubicBezTo>
                  <a:close/>
                </a:path>
              </a:pathLst>
            </a:custGeom>
            <a:solidFill>
              <a:srgbClr val="F5D57F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46" name="Google Shape;658;p27">
              <a:extLst>
                <a:ext uri="{FF2B5EF4-FFF2-40B4-BE49-F238E27FC236}">
                  <a16:creationId xmlns:a16="http://schemas.microsoft.com/office/drawing/2014/main" id="{E099A7B8-1D2C-46FB-BECA-ECBF315D07B8}"/>
                </a:ext>
              </a:extLst>
            </p:cNvPr>
            <p:cNvSpPr/>
            <p:nvPr/>
          </p:nvSpPr>
          <p:spPr>
            <a:xfrm>
              <a:off x="10507221" y="3609668"/>
              <a:ext cx="61181" cy="61274"/>
            </a:xfrm>
            <a:custGeom>
              <a:avLst/>
              <a:gdLst/>
              <a:ahLst/>
              <a:cxnLst/>
              <a:rect l="l" t="t" r="r" b="b"/>
              <a:pathLst>
                <a:path w="657" h="658" extrusionOk="0">
                  <a:moveTo>
                    <a:pt x="329" y="1"/>
                  </a:moveTo>
                  <a:cubicBezTo>
                    <a:pt x="151" y="1"/>
                    <a:pt x="0" y="152"/>
                    <a:pt x="0" y="329"/>
                  </a:cubicBezTo>
                  <a:cubicBezTo>
                    <a:pt x="0" y="509"/>
                    <a:pt x="151" y="658"/>
                    <a:pt x="329" y="658"/>
                  </a:cubicBezTo>
                  <a:cubicBezTo>
                    <a:pt x="505" y="658"/>
                    <a:pt x="657" y="509"/>
                    <a:pt x="657" y="329"/>
                  </a:cubicBezTo>
                  <a:cubicBezTo>
                    <a:pt x="657" y="152"/>
                    <a:pt x="505" y="1"/>
                    <a:pt x="329" y="1"/>
                  </a:cubicBezTo>
                  <a:close/>
                </a:path>
              </a:pathLst>
            </a:custGeom>
            <a:solidFill>
              <a:srgbClr val="FFFFFF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47" name="Google Shape;659;p27">
              <a:extLst>
                <a:ext uri="{FF2B5EF4-FFF2-40B4-BE49-F238E27FC236}">
                  <a16:creationId xmlns:a16="http://schemas.microsoft.com/office/drawing/2014/main" id="{08748FCF-4699-4EB7-B4CF-CF51023FC1B0}"/>
                </a:ext>
              </a:extLst>
            </p:cNvPr>
            <p:cNvSpPr/>
            <p:nvPr/>
          </p:nvSpPr>
          <p:spPr>
            <a:xfrm>
              <a:off x="10456470" y="3471195"/>
              <a:ext cx="920603" cy="148623"/>
            </a:xfrm>
            <a:custGeom>
              <a:avLst/>
              <a:gdLst/>
              <a:ahLst/>
              <a:cxnLst/>
              <a:rect l="l" t="t" r="r" b="b"/>
              <a:pathLst>
                <a:path w="9886" h="1596" extrusionOk="0">
                  <a:moveTo>
                    <a:pt x="1" y="1"/>
                  </a:moveTo>
                  <a:cubicBezTo>
                    <a:pt x="55" y="245"/>
                    <a:pt x="242" y="445"/>
                    <a:pt x="436" y="593"/>
                  </a:cubicBezTo>
                  <a:cubicBezTo>
                    <a:pt x="693" y="790"/>
                    <a:pt x="989" y="925"/>
                    <a:pt x="1291" y="1041"/>
                  </a:cubicBezTo>
                  <a:cubicBezTo>
                    <a:pt x="1614" y="1163"/>
                    <a:pt x="1945" y="1253"/>
                    <a:pt x="2279" y="1327"/>
                  </a:cubicBezTo>
                  <a:cubicBezTo>
                    <a:pt x="2615" y="1401"/>
                    <a:pt x="2949" y="1456"/>
                    <a:pt x="3291" y="1497"/>
                  </a:cubicBezTo>
                  <a:cubicBezTo>
                    <a:pt x="3638" y="1539"/>
                    <a:pt x="3989" y="1568"/>
                    <a:pt x="4336" y="1581"/>
                  </a:cubicBezTo>
                  <a:cubicBezTo>
                    <a:pt x="4542" y="1591"/>
                    <a:pt x="4748" y="1595"/>
                    <a:pt x="4954" y="1595"/>
                  </a:cubicBezTo>
                  <a:cubicBezTo>
                    <a:pt x="5453" y="1595"/>
                    <a:pt x="5951" y="1568"/>
                    <a:pt x="6448" y="1513"/>
                  </a:cubicBezTo>
                  <a:cubicBezTo>
                    <a:pt x="6789" y="1478"/>
                    <a:pt x="7127" y="1427"/>
                    <a:pt x="7462" y="1359"/>
                  </a:cubicBezTo>
                  <a:cubicBezTo>
                    <a:pt x="7796" y="1292"/>
                    <a:pt x="8128" y="1204"/>
                    <a:pt x="8450" y="1092"/>
                  </a:cubicBezTo>
                  <a:cubicBezTo>
                    <a:pt x="8611" y="1037"/>
                    <a:pt x="8772" y="973"/>
                    <a:pt x="8926" y="902"/>
                  </a:cubicBezTo>
                  <a:cubicBezTo>
                    <a:pt x="9074" y="834"/>
                    <a:pt x="9216" y="757"/>
                    <a:pt x="9351" y="664"/>
                  </a:cubicBezTo>
                  <a:cubicBezTo>
                    <a:pt x="9463" y="590"/>
                    <a:pt x="9573" y="500"/>
                    <a:pt x="9667" y="396"/>
                  </a:cubicBezTo>
                  <a:cubicBezTo>
                    <a:pt x="9705" y="355"/>
                    <a:pt x="9741" y="307"/>
                    <a:pt x="9776" y="258"/>
                  </a:cubicBezTo>
                  <a:cubicBezTo>
                    <a:pt x="9808" y="210"/>
                    <a:pt x="9834" y="155"/>
                    <a:pt x="9857" y="101"/>
                  </a:cubicBezTo>
                  <a:cubicBezTo>
                    <a:pt x="9869" y="68"/>
                    <a:pt x="9879" y="37"/>
                    <a:pt x="9885" y="1"/>
                  </a:cubicBezTo>
                  <a:lnTo>
                    <a:pt x="9714" y="1"/>
                  </a:lnTo>
                  <a:cubicBezTo>
                    <a:pt x="9708" y="23"/>
                    <a:pt x="9702" y="46"/>
                    <a:pt x="9692" y="65"/>
                  </a:cubicBezTo>
                  <a:cubicBezTo>
                    <a:pt x="9667" y="123"/>
                    <a:pt x="9634" y="175"/>
                    <a:pt x="9599" y="223"/>
                  </a:cubicBezTo>
                  <a:cubicBezTo>
                    <a:pt x="9528" y="310"/>
                    <a:pt x="9448" y="387"/>
                    <a:pt x="9358" y="457"/>
                  </a:cubicBezTo>
                  <a:cubicBezTo>
                    <a:pt x="9158" y="606"/>
                    <a:pt x="8936" y="722"/>
                    <a:pt x="8707" y="818"/>
                  </a:cubicBezTo>
                  <a:cubicBezTo>
                    <a:pt x="8395" y="950"/>
                    <a:pt x="8070" y="1047"/>
                    <a:pt x="7738" y="1127"/>
                  </a:cubicBezTo>
                  <a:cubicBezTo>
                    <a:pt x="7404" y="1211"/>
                    <a:pt x="7063" y="1268"/>
                    <a:pt x="6722" y="1317"/>
                  </a:cubicBezTo>
                  <a:lnTo>
                    <a:pt x="6722" y="1317"/>
                  </a:lnTo>
                  <a:cubicBezTo>
                    <a:pt x="6724" y="1317"/>
                    <a:pt x="6725" y="1316"/>
                    <a:pt x="6725" y="1314"/>
                  </a:cubicBezTo>
                  <a:lnTo>
                    <a:pt x="6725" y="1314"/>
                  </a:lnTo>
                  <a:cubicBezTo>
                    <a:pt x="6136" y="1395"/>
                    <a:pt x="5540" y="1430"/>
                    <a:pt x="4944" y="1430"/>
                  </a:cubicBezTo>
                  <a:cubicBezTo>
                    <a:pt x="4343" y="1430"/>
                    <a:pt x="3741" y="1395"/>
                    <a:pt x="3148" y="1314"/>
                  </a:cubicBezTo>
                  <a:cubicBezTo>
                    <a:pt x="2817" y="1269"/>
                    <a:pt x="2489" y="1208"/>
                    <a:pt x="2164" y="1130"/>
                  </a:cubicBezTo>
                  <a:cubicBezTo>
                    <a:pt x="1829" y="1053"/>
                    <a:pt x="1501" y="953"/>
                    <a:pt x="1186" y="821"/>
                  </a:cubicBezTo>
                  <a:cubicBezTo>
                    <a:pt x="954" y="725"/>
                    <a:pt x="728" y="609"/>
                    <a:pt x="529" y="457"/>
                  </a:cubicBezTo>
                  <a:cubicBezTo>
                    <a:pt x="442" y="387"/>
                    <a:pt x="358" y="310"/>
                    <a:pt x="287" y="223"/>
                  </a:cubicBezTo>
                  <a:cubicBezTo>
                    <a:pt x="252" y="172"/>
                    <a:pt x="220" y="120"/>
                    <a:pt x="194" y="62"/>
                  </a:cubicBezTo>
                  <a:cubicBezTo>
                    <a:pt x="184" y="43"/>
                    <a:pt x="178" y="23"/>
                    <a:pt x="171" y="1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048" name="Google Shape;605;p27">
            <a:extLst>
              <a:ext uri="{FF2B5EF4-FFF2-40B4-BE49-F238E27FC236}">
                <a16:creationId xmlns:a16="http://schemas.microsoft.com/office/drawing/2014/main" id="{1B01CE7D-8F50-44EA-8637-447B8D98ADE5}"/>
              </a:ext>
            </a:extLst>
          </p:cNvPr>
          <p:cNvGrpSpPr/>
          <p:nvPr/>
        </p:nvGrpSpPr>
        <p:grpSpPr>
          <a:xfrm rot="21254729" flipH="1">
            <a:off x="1324715" y="2806385"/>
            <a:ext cx="451339" cy="622269"/>
            <a:chOff x="10334852" y="2548724"/>
            <a:chExt cx="1076956" cy="1931726"/>
          </a:xfrm>
        </p:grpSpPr>
        <p:sp>
          <p:nvSpPr>
            <p:cNvPr id="1049" name="Google Shape;606;p27">
              <a:extLst>
                <a:ext uri="{FF2B5EF4-FFF2-40B4-BE49-F238E27FC236}">
                  <a16:creationId xmlns:a16="http://schemas.microsoft.com/office/drawing/2014/main" id="{38DBDDA8-3617-404A-B69D-F4EDEC79EAD8}"/>
                </a:ext>
              </a:extLst>
            </p:cNvPr>
            <p:cNvSpPr/>
            <p:nvPr/>
          </p:nvSpPr>
          <p:spPr>
            <a:xfrm>
              <a:off x="10461871" y="3307858"/>
              <a:ext cx="908870" cy="299201"/>
            </a:xfrm>
            <a:custGeom>
              <a:avLst/>
              <a:gdLst/>
              <a:ahLst/>
              <a:cxnLst/>
              <a:rect l="l" t="t" r="r" b="b"/>
              <a:pathLst>
                <a:path w="9760" h="3213" extrusionOk="0">
                  <a:moveTo>
                    <a:pt x="4886" y="1"/>
                  </a:moveTo>
                  <a:cubicBezTo>
                    <a:pt x="4803" y="1"/>
                    <a:pt x="4723" y="4"/>
                    <a:pt x="4642" y="4"/>
                  </a:cubicBezTo>
                  <a:cubicBezTo>
                    <a:pt x="4102" y="14"/>
                    <a:pt x="3570" y="52"/>
                    <a:pt x="3062" y="120"/>
                  </a:cubicBezTo>
                  <a:cubicBezTo>
                    <a:pt x="2853" y="149"/>
                    <a:pt x="2662" y="178"/>
                    <a:pt x="2479" y="213"/>
                  </a:cubicBezTo>
                  <a:lnTo>
                    <a:pt x="2466" y="216"/>
                  </a:lnTo>
                  <a:lnTo>
                    <a:pt x="2441" y="222"/>
                  </a:lnTo>
                  <a:lnTo>
                    <a:pt x="2415" y="226"/>
                  </a:lnTo>
                  <a:lnTo>
                    <a:pt x="2392" y="229"/>
                  </a:lnTo>
                  <a:cubicBezTo>
                    <a:pt x="2273" y="255"/>
                    <a:pt x="2157" y="280"/>
                    <a:pt x="2038" y="310"/>
                  </a:cubicBezTo>
                  <a:cubicBezTo>
                    <a:pt x="1671" y="400"/>
                    <a:pt x="1352" y="500"/>
                    <a:pt x="1063" y="619"/>
                  </a:cubicBezTo>
                  <a:lnTo>
                    <a:pt x="1043" y="625"/>
                  </a:lnTo>
                  <a:cubicBezTo>
                    <a:pt x="777" y="741"/>
                    <a:pt x="568" y="857"/>
                    <a:pt x="387" y="992"/>
                  </a:cubicBezTo>
                  <a:cubicBezTo>
                    <a:pt x="290" y="1069"/>
                    <a:pt x="210" y="1146"/>
                    <a:pt x="143" y="1227"/>
                  </a:cubicBezTo>
                  <a:cubicBezTo>
                    <a:pt x="101" y="1285"/>
                    <a:pt x="72" y="1336"/>
                    <a:pt x="46" y="1388"/>
                  </a:cubicBezTo>
                  <a:cubicBezTo>
                    <a:pt x="27" y="1436"/>
                    <a:pt x="14" y="1485"/>
                    <a:pt x="4" y="1539"/>
                  </a:cubicBezTo>
                  <a:cubicBezTo>
                    <a:pt x="1" y="1562"/>
                    <a:pt x="1" y="1584"/>
                    <a:pt x="1" y="1604"/>
                  </a:cubicBezTo>
                  <a:cubicBezTo>
                    <a:pt x="1" y="1626"/>
                    <a:pt x="1" y="1648"/>
                    <a:pt x="4" y="1668"/>
                  </a:cubicBezTo>
                  <a:cubicBezTo>
                    <a:pt x="11" y="1723"/>
                    <a:pt x="24" y="1771"/>
                    <a:pt x="46" y="1822"/>
                  </a:cubicBezTo>
                  <a:cubicBezTo>
                    <a:pt x="69" y="1877"/>
                    <a:pt x="101" y="1929"/>
                    <a:pt x="143" y="1984"/>
                  </a:cubicBezTo>
                  <a:cubicBezTo>
                    <a:pt x="204" y="2064"/>
                    <a:pt x="284" y="2141"/>
                    <a:pt x="387" y="2222"/>
                  </a:cubicBezTo>
                  <a:cubicBezTo>
                    <a:pt x="564" y="2357"/>
                    <a:pt x="780" y="2476"/>
                    <a:pt x="1060" y="2598"/>
                  </a:cubicBezTo>
                  <a:lnTo>
                    <a:pt x="1043" y="2588"/>
                  </a:lnTo>
                  <a:cubicBezTo>
                    <a:pt x="1047" y="2588"/>
                    <a:pt x="1050" y="2588"/>
                    <a:pt x="1053" y="2592"/>
                  </a:cubicBezTo>
                  <a:cubicBezTo>
                    <a:pt x="1105" y="2611"/>
                    <a:pt x="1156" y="2633"/>
                    <a:pt x="1217" y="2656"/>
                  </a:cubicBezTo>
                  <a:lnTo>
                    <a:pt x="1237" y="2663"/>
                  </a:lnTo>
                  <a:lnTo>
                    <a:pt x="1260" y="2672"/>
                  </a:lnTo>
                  <a:lnTo>
                    <a:pt x="1282" y="2682"/>
                  </a:lnTo>
                  <a:lnTo>
                    <a:pt x="1356" y="2707"/>
                  </a:lnTo>
                  <a:lnTo>
                    <a:pt x="1369" y="2711"/>
                  </a:lnTo>
                  <a:lnTo>
                    <a:pt x="1385" y="2717"/>
                  </a:lnTo>
                  <a:lnTo>
                    <a:pt x="1395" y="2721"/>
                  </a:lnTo>
                  <a:lnTo>
                    <a:pt x="1420" y="2730"/>
                  </a:lnTo>
                  <a:cubicBezTo>
                    <a:pt x="1617" y="2795"/>
                    <a:pt x="1823" y="2856"/>
                    <a:pt x="2048" y="2911"/>
                  </a:cubicBezTo>
                  <a:cubicBezTo>
                    <a:pt x="2364" y="2984"/>
                    <a:pt x="2692" y="3046"/>
                    <a:pt x="3052" y="3094"/>
                  </a:cubicBezTo>
                  <a:cubicBezTo>
                    <a:pt x="3641" y="3174"/>
                    <a:pt x="4253" y="3213"/>
                    <a:pt x="4871" y="3213"/>
                  </a:cubicBezTo>
                  <a:cubicBezTo>
                    <a:pt x="5504" y="3213"/>
                    <a:pt x="6116" y="3174"/>
                    <a:pt x="6696" y="3097"/>
                  </a:cubicBezTo>
                  <a:cubicBezTo>
                    <a:pt x="7076" y="3042"/>
                    <a:pt x="7413" y="2981"/>
                    <a:pt x="7725" y="2904"/>
                  </a:cubicBezTo>
                  <a:cubicBezTo>
                    <a:pt x="8102" y="2814"/>
                    <a:pt x="8424" y="2711"/>
                    <a:pt x="8710" y="2592"/>
                  </a:cubicBezTo>
                  <a:cubicBezTo>
                    <a:pt x="8984" y="2476"/>
                    <a:pt x="9193" y="2357"/>
                    <a:pt x="9374" y="2222"/>
                  </a:cubicBezTo>
                  <a:cubicBezTo>
                    <a:pt x="9473" y="2144"/>
                    <a:pt x="9554" y="2064"/>
                    <a:pt x="9618" y="1984"/>
                  </a:cubicBezTo>
                  <a:cubicBezTo>
                    <a:pt x="9656" y="1929"/>
                    <a:pt x="9689" y="1877"/>
                    <a:pt x="9714" y="1825"/>
                  </a:cubicBezTo>
                  <a:cubicBezTo>
                    <a:pt x="9734" y="1777"/>
                    <a:pt x="9747" y="1726"/>
                    <a:pt x="9757" y="1675"/>
                  </a:cubicBezTo>
                  <a:cubicBezTo>
                    <a:pt x="9760" y="1629"/>
                    <a:pt x="9760" y="1584"/>
                    <a:pt x="9757" y="1539"/>
                  </a:cubicBezTo>
                  <a:cubicBezTo>
                    <a:pt x="9750" y="1494"/>
                    <a:pt x="9738" y="1452"/>
                    <a:pt x="9718" y="1397"/>
                  </a:cubicBezTo>
                  <a:cubicBezTo>
                    <a:pt x="9692" y="1342"/>
                    <a:pt x="9660" y="1288"/>
                    <a:pt x="9618" y="1234"/>
                  </a:cubicBezTo>
                  <a:cubicBezTo>
                    <a:pt x="9554" y="1149"/>
                    <a:pt x="9473" y="1072"/>
                    <a:pt x="9377" y="995"/>
                  </a:cubicBezTo>
                  <a:cubicBezTo>
                    <a:pt x="9280" y="921"/>
                    <a:pt x="9174" y="853"/>
                    <a:pt x="9052" y="786"/>
                  </a:cubicBezTo>
                  <a:cubicBezTo>
                    <a:pt x="8946" y="728"/>
                    <a:pt x="8830" y="674"/>
                    <a:pt x="8701" y="619"/>
                  </a:cubicBezTo>
                  <a:cubicBezTo>
                    <a:pt x="8398" y="497"/>
                    <a:pt x="8073" y="393"/>
                    <a:pt x="7706" y="307"/>
                  </a:cubicBezTo>
                  <a:cubicBezTo>
                    <a:pt x="7385" y="229"/>
                    <a:pt x="7056" y="168"/>
                    <a:pt x="6696" y="120"/>
                  </a:cubicBezTo>
                  <a:cubicBezTo>
                    <a:pt x="6557" y="100"/>
                    <a:pt x="6416" y="84"/>
                    <a:pt x="6261" y="68"/>
                  </a:cubicBezTo>
                  <a:lnTo>
                    <a:pt x="6226" y="65"/>
                  </a:lnTo>
                  <a:cubicBezTo>
                    <a:pt x="5884" y="33"/>
                    <a:pt x="5540" y="14"/>
                    <a:pt x="5202" y="7"/>
                  </a:cubicBezTo>
                  <a:lnTo>
                    <a:pt x="5186" y="4"/>
                  </a:lnTo>
                  <a:lnTo>
                    <a:pt x="5002" y="4"/>
                  </a:lnTo>
                  <a:cubicBezTo>
                    <a:pt x="4996" y="4"/>
                    <a:pt x="4990" y="4"/>
                    <a:pt x="4983" y="1"/>
                  </a:cubicBezTo>
                  <a:close/>
                </a:path>
              </a:pathLst>
            </a:custGeom>
            <a:solidFill>
              <a:srgbClr val="35487B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50" name="Google Shape;607;p27">
              <a:extLst>
                <a:ext uri="{FF2B5EF4-FFF2-40B4-BE49-F238E27FC236}">
                  <a16:creationId xmlns:a16="http://schemas.microsoft.com/office/drawing/2014/main" id="{63F00844-88F5-4197-9290-E6363276FC1A}"/>
                </a:ext>
              </a:extLst>
            </p:cNvPr>
            <p:cNvSpPr/>
            <p:nvPr/>
          </p:nvSpPr>
          <p:spPr>
            <a:xfrm>
              <a:off x="10454421" y="3295287"/>
              <a:ext cx="925073" cy="324530"/>
            </a:xfrm>
            <a:custGeom>
              <a:avLst/>
              <a:gdLst/>
              <a:ahLst/>
              <a:cxnLst/>
              <a:rect l="l" t="t" r="r" b="b"/>
              <a:pathLst>
                <a:path w="9934" h="3485" extrusionOk="0">
                  <a:moveTo>
                    <a:pt x="1203" y="774"/>
                  </a:moveTo>
                  <a:cubicBezTo>
                    <a:pt x="1201" y="775"/>
                    <a:pt x="1199" y="775"/>
                    <a:pt x="1198" y="776"/>
                  </a:cubicBezTo>
                  <a:cubicBezTo>
                    <a:pt x="1200" y="776"/>
                    <a:pt x="1201" y="776"/>
                    <a:pt x="1203" y="774"/>
                  </a:cubicBezTo>
                  <a:close/>
                  <a:moveTo>
                    <a:pt x="1203" y="2709"/>
                  </a:moveTo>
                  <a:lnTo>
                    <a:pt x="1203" y="2709"/>
                  </a:lnTo>
                  <a:cubicBezTo>
                    <a:pt x="1207" y="2710"/>
                    <a:pt x="1210" y="2712"/>
                    <a:pt x="1214" y="2713"/>
                  </a:cubicBezTo>
                  <a:cubicBezTo>
                    <a:pt x="1210" y="2712"/>
                    <a:pt x="1207" y="2710"/>
                    <a:pt x="1203" y="2709"/>
                  </a:cubicBezTo>
                  <a:close/>
                  <a:moveTo>
                    <a:pt x="5134" y="164"/>
                  </a:moveTo>
                  <a:cubicBezTo>
                    <a:pt x="5153" y="164"/>
                    <a:pt x="5170" y="164"/>
                    <a:pt x="5186" y="168"/>
                  </a:cubicBezTo>
                  <a:lnTo>
                    <a:pt x="5282" y="168"/>
                  </a:lnTo>
                  <a:cubicBezTo>
                    <a:pt x="5617" y="174"/>
                    <a:pt x="5951" y="194"/>
                    <a:pt x="6287" y="226"/>
                  </a:cubicBezTo>
                  <a:lnTo>
                    <a:pt x="6290" y="226"/>
                  </a:lnTo>
                  <a:cubicBezTo>
                    <a:pt x="6441" y="242"/>
                    <a:pt x="6592" y="258"/>
                    <a:pt x="6747" y="280"/>
                  </a:cubicBezTo>
                  <a:cubicBezTo>
                    <a:pt x="6745" y="279"/>
                    <a:pt x="6744" y="278"/>
                    <a:pt x="6743" y="278"/>
                  </a:cubicBezTo>
                  <a:lnTo>
                    <a:pt x="6743" y="278"/>
                  </a:lnTo>
                  <a:cubicBezTo>
                    <a:pt x="7081" y="326"/>
                    <a:pt x="7414" y="384"/>
                    <a:pt x="7741" y="464"/>
                  </a:cubicBezTo>
                  <a:cubicBezTo>
                    <a:pt x="8076" y="541"/>
                    <a:pt x="8404" y="641"/>
                    <a:pt x="8720" y="770"/>
                  </a:cubicBezTo>
                  <a:lnTo>
                    <a:pt x="8717" y="770"/>
                  </a:lnTo>
                  <a:cubicBezTo>
                    <a:pt x="8836" y="821"/>
                    <a:pt x="8948" y="873"/>
                    <a:pt x="9061" y="934"/>
                  </a:cubicBezTo>
                  <a:lnTo>
                    <a:pt x="9064" y="934"/>
                  </a:lnTo>
                  <a:cubicBezTo>
                    <a:pt x="9173" y="995"/>
                    <a:pt x="9283" y="1063"/>
                    <a:pt x="9383" y="1140"/>
                  </a:cubicBezTo>
                  <a:cubicBezTo>
                    <a:pt x="9470" y="1207"/>
                    <a:pt x="9553" y="1284"/>
                    <a:pt x="9621" y="1375"/>
                  </a:cubicBezTo>
                  <a:cubicBezTo>
                    <a:pt x="9659" y="1423"/>
                    <a:pt x="9692" y="1477"/>
                    <a:pt x="9717" y="1535"/>
                  </a:cubicBezTo>
                  <a:cubicBezTo>
                    <a:pt x="9736" y="1581"/>
                    <a:pt x="9750" y="1629"/>
                    <a:pt x="9756" y="1674"/>
                  </a:cubicBezTo>
                  <a:cubicBezTo>
                    <a:pt x="9763" y="1719"/>
                    <a:pt x="9763" y="1764"/>
                    <a:pt x="9756" y="1806"/>
                  </a:cubicBezTo>
                  <a:cubicBezTo>
                    <a:pt x="9750" y="1858"/>
                    <a:pt x="9733" y="1906"/>
                    <a:pt x="9714" y="1954"/>
                  </a:cubicBezTo>
                  <a:cubicBezTo>
                    <a:pt x="9689" y="2012"/>
                    <a:pt x="9656" y="2064"/>
                    <a:pt x="9621" y="2112"/>
                  </a:cubicBezTo>
                  <a:cubicBezTo>
                    <a:pt x="9550" y="2199"/>
                    <a:pt x="9470" y="2276"/>
                    <a:pt x="9380" y="2346"/>
                  </a:cubicBezTo>
                  <a:cubicBezTo>
                    <a:pt x="9180" y="2495"/>
                    <a:pt x="8958" y="2611"/>
                    <a:pt x="8729" y="2707"/>
                  </a:cubicBezTo>
                  <a:cubicBezTo>
                    <a:pt x="8417" y="2839"/>
                    <a:pt x="8092" y="2936"/>
                    <a:pt x="7760" y="3016"/>
                  </a:cubicBezTo>
                  <a:cubicBezTo>
                    <a:pt x="7426" y="3100"/>
                    <a:pt x="7085" y="3157"/>
                    <a:pt x="6744" y="3206"/>
                  </a:cubicBezTo>
                  <a:lnTo>
                    <a:pt x="6744" y="3206"/>
                  </a:lnTo>
                  <a:cubicBezTo>
                    <a:pt x="6746" y="3206"/>
                    <a:pt x="6747" y="3205"/>
                    <a:pt x="6747" y="3203"/>
                  </a:cubicBezTo>
                  <a:lnTo>
                    <a:pt x="6747" y="3203"/>
                  </a:lnTo>
                  <a:cubicBezTo>
                    <a:pt x="6158" y="3284"/>
                    <a:pt x="5562" y="3319"/>
                    <a:pt x="4966" y="3319"/>
                  </a:cubicBezTo>
                  <a:cubicBezTo>
                    <a:pt x="4365" y="3319"/>
                    <a:pt x="3763" y="3284"/>
                    <a:pt x="3170" y="3203"/>
                  </a:cubicBezTo>
                  <a:cubicBezTo>
                    <a:pt x="2839" y="3158"/>
                    <a:pt x="2511" y="3097"/>
                    <a:pt x="2186" y="3019"/>
                  </a:cubicBezTo>
                  <a:cubicBezTo>
                    <a:pt x="1848" y="2939"/>
                    <a:pt x="1517" y="2839"/>
                    <a:pt x="1194" y="2707"/>
                  </a:cubicBezTo>
                  <a:lnTo>
                    <a:pt x="1194" y="2707"/>
                  </a:lnTo>
                  <a:cubicBezTo>
                    <a:pt x="1197" y="2707"/>
                    <a:pt x="1200" y="2708"/>
                    <a:pt x="1203" y="2709"/>
                  </a:cubicBezTo>
                  <a:lnTo>
                    <a:pt x="1203" y="2709"/>
                  </a:lnTo>
                  <a:cubicBezTo>
                    <a:pt x="975" y="2610"/>
                    <a:pt x="750" y="2496"/>
                    <a:pt x="551" y="2346"/>
                  </a:cubicBezTo>
                  <a:cubicBezTo>
                    <a:pt x="464" y="2276"/>
                    <a:pt x="380" y="2199"/>
                    <a:pt x="309" y="2112"/>
                  </a:cubicBezTo>
                  <a:cubicBezTo>
                    <a:pt x="274" y="2061"/>
                    <a:pt x="242" y="2009"/>
                    <a:pt x="216" y="1951"/>
                  </a:cubicBezTo>
                  <a:cubicBezTo>
                    <a:pt x="196" y="1902"/>
                    <a:pt x="181" y="1854"/>
                    <a:pt x="174" y="1803"/>
                  </a:cubicBezTo>
                  <a:cubicBezTo>
                    <a:pt x="171" y="1761"/>
                    <a:pt x="171" y="1719"/>
                    <a:pt x="174" y="1678"/>
                  </a:cubicBezTo>
                  <a:cubicBezTo>
                    <a:pt x="184" y="1626"/>
                    <a:pt x="196" y="1574"/>
                    <a:pt x="216" y="1526"/>
                  </a:cubicBezTo>
                  <a:cubicBezTo>
                    <a:pt x="242" y="1471"/>
                    <a:pt x="274" y="1420"/>
                    <a:pt x="312" y="1372"/>
                  </a:cubicBezTo>
                  <a:cubicBezTo>
                    <a:pt x="380" y="1284"/>
                    <a:pt x="464" y="1207"/>
                    <a:pt x="551" y="1137"/>
                  </a:cubicBezTo>
                  <a:cubicBezTo>
                    <a:pt x="750" y="988"/>
                    <a:pt x="976" y="873"/>
                    <a:pt x="1205" y="773"/>
                  </a:cubicBezTo>
                  <a:lnTo>
                    <a:pt x="1205" y="773"/>
                  </a:lnTo>
                  <a:cubicBezTo>
                    <a:pt x="1204" y="773"/>
                    <a:pt x="1203" y="774"/>
                    <a:pt x="1203" y="774"/>
                  </a:cubicBezTo>
                  <a:lnTo>
                    <a:pt x="1203" y="774"/>
                  </a:lnTo>
                  <a:cubicBezTo>
                    <a:pt x="1208" y="773"/>
                    <a:pt x="1212" y="772"/>
                    <a:pt x="1217" y="770"/>
                  </a:cubicBezTo>
                  <a:cubicBezTo>
                    <a:pt x="1526" y="641"/>
                    <a:pt x="1848" y="544"/>
                    <a:pt x="2173" y="467"/>
                  </a:cubicBezTo>
                  <a:cubicBezTo>
                    <a:pt x="2289" y="439"/>
                    <a:pt x="2405" y="412"/>
                    <a:pt x="2521" y="390"/>
                  </a:cubicBezTo>
                  <a:lnTo>
                    <a:pt x="2524" y="390"/>
                  </a:lnTo>
                  <a:cubicBezTo>
                    <a:pt x="2537" y="387"/>
                    <a:pt x="2549" y="384"/>
                    <a:pt x="2563" y="381"/>
                  </a:cubicBezTo>
                  <a:cubicBezTo>
                    <a:pt x="2572" y="381"/>
                    <a:pt x="2582" y="377"/>
                    <a:pt x="2595" y="374"/>
                  </a:cubicBezTo>
                  <a:lnTo>
                    <a:pt x="2604" y="374"/>
                  </a:lnTo>
                  <a:cubicBezTo>
                    <a:pt x="2797" y="335"/>
                    <a:pt x="2987" y="306"/>
                    <a:pt x="3180" y="280"/>
                  </a:cubicBezTo>
                  <a:cubicBezTo>
                    <a:pt x="3696" y="210"/>
                    <a:pt x="4213" y="174"/>
                    <a:pt x="4732" y="168"/>
                  </a:cubicBezTo>
                  <a:cubicBezTo>
                    <a:pt x="4835" y="164"/>
                    <a:pt x="4938" y="164"/>
                    <a:pt x="5041" y="164"/>
                  </a:cubicBezTo>
                  <a:close/>
                  <a:moveTo>
                    <a:pt x="4960" y="1"/>
                  </a:moveTo>
                  <a:cubicBezTo>
                    <a:pt x="4648" y="1"/>
                    <a:pt x="4339" y="10"/>
                    <a:pt x="4030" y="29"/>
                  </a:cubicBezTo>
                  <a:cubicBezTo>
                    <a:pt x="3634" y="55"/>
                    <a:pt x="3242" y="100"/>
                    <a:pt x="2849" y="161"/>
                  </a:cubicBezTo>
                  <a:cubicBezTo>
                    <a:pt x="2576" y="207"/>
                    <a:pt x="2305" y="261"/>
                    <a:pt x="2035" y="329"/>
                  </a:cubicBezTo>
                  <a:cubicBezTo>
                    <a:pt x="1774" y="396"/>
                    <a:pt x="1513" y="477"/>
                    <a:pt x="1262" y="574"/>
                  </a:cubicBezTo>
                  <a:cubicBezTo>
                    <a:pt x="947" y="696"/>
                    <a:pt x="641" y="847"/>
                    <a:pt x="380" y="1063"/>
                  </a:cubicBezTo>
                  <a:cubicBezTo>
                    <a:pt x="268" y="1159"/>
                    <a:pt x="168" y="1272"/>
                    <a:pt x="97" y="1400"/>
                  </a:cubicBezTo>
                  <a:cubicBezTo>
                    <a:pt x="33" y="1513"/>
                    <a:pt x="0" y="1642"/>
                    <a:pt x="7" y="1771"/>
                  </a:cubicBezTo>
                  <a:cubicBezTo>
                    <a:pt x="16" y="2070"/>
                    <a:pt x="232" y="2308"/>
                    <a:pt x="458" y="2482"/>
                  </a:cubicBezTo>
                  <a:cubicBezTo>
                    <a:pt x="715" y="2679"/>
                    <a:pt x="1011" y="2814"/>
                    <a:pt x="1313" y="2930"/>
                  </a:cubicBezTo>
                  <a:cubicBezTo>
                    <a:pt x="1636" y="3052"/>
                    <a:pt x="1967" y="3142"/>
                    <a:pt x="2301" y="3216"/>
                  </a:cubicBezTo>
                  <a:cubicBezTo>
                    <a:pt x="2637" y="3290"/>
                    <a:pt x="2971" y="3345"/>
                    <a:pt x="3313" y="3386"/>
                  </a:cubicBezTo>
                  <a:cubicBezTo>
                    <a:pt x="3660" y="3428"/>
                    <a:pt x="4011" y="3457"/>
                    <a:pt x="4358" y="3470"/>
                  </a:cubicBezTo>
                  <a:cubicBezTo>
                    <a:pt x="4564" y="3480"/>
                    <a:pt x="4770" y="3484"/>
                    <a:pt x="4976" y="3484"/>
                  </a:cubicBezTo>
                  <a:cubicBezTo>
                    <a:pt x="5475" y="3484"/>
                    <a:pt x="5973" y="3457"/>
                    <a:pt x="6470" y="3402"/>
                  </a:cubicBezTo>
                  <a:cubicBezTo>
                    <a:pt x="6811" y="3367"/>
                    <a:pt x="7149" y="3316"/>
                    <a:pt x="7484" y="3248"/>
                  </a:cubicBezTo>
                  <a:cubicBezTo>
                    <a:pt x="7818" y="3181"/>
                    <a:pt x="8150" y="3093"/>
                    <a:pt x="8472" y="2981"/>
                  </a:cubicBezTo>
                  <a:cubicBezTo>
                    <a:pt x="8633" y="2926"/>
                    <a:pt x="8794" y="2862"/>
                    <a:pt x="8948" y="2791"/>
                  </a:cubicBezTo>
                  <a:cubicBezTo>
                    <a:pt x="9096" y="2723"/>
                    <a:pt x="9238" y="2646"/>
                    <a:pt x="9373" y="2553"/>
                  </a:cubicBezTo>
                  <a:cubicBezTo>
                    <a:pt x="9485" y="2479"/>
                    <a:pt x="9595" y="2389"/>
                    <a:pt x="9689" y="2285"/>
                  </a:cubicBezTo>
                  <a:cubicBezTo>
                    <a:pt x="9727" y="2244"/>
                    <a:pt x="9763" y="2196"/>
                    <a:pt x="9798" y="2147"/>
                  </a:cubicBezTo>
                  <a:cubicBezTo>
                    <a:pt x="9830" y="2099"/>
                    <a:pt x="9856" y="2044"/>
                    <a:pt x="9879" y="1990"/>
                  </a:cubicBezTo>
                  <a:cubicBezTo>
                    <a:pt x="9917" y="1893"/>
                    <a:pt x="9933" y="1783"/>
                    <a:pt x="9923" y="1681"/>
                  </a:cubicBezTo>
                  <a:cubicBezTo>
                    <a:pt x="9910" y="1568"/>
                    <a:pt x="9872" y="1458"/>
                    <a:pt x="9814" y="1362"/>
                  </a:cubicBezTo>
                  <a:cubicBezTo>
                    <a:pt x="9750" y="1253"/>
                    <a:pt x="9659" y="1159"/>
                    <a:pt x="9563" y="1076"/>
                  </a:cubicBezTo>
                  <a:cubicBezTo>
                    <a:pt x="9447" y="972"/>
                    <a:pt x="9315" y="889"/>
                    <a:pt x="9183" y="812"/>
                  </a:cubicBezTo>
                  <a:cubicBezTo>
                    <a:pt x="9173" y="809"/>
                    <a:pt x="9164" y="802"/>
                    <a:pt x="9154" y="798"/>
                  </a:cubicBezTo>
                  <a:lnTo>
                    <a:pt x="9154" y="795"/>
                  </a:lnTo>
                  <a:cubicBezTo>
                    <a:pt x="8864" y="641"/>
                    <a:pt x="8552" y="522"/>
                    <a:pt x="8240" y="425"/>
                  </a:cubicBezTo>
                  <a:cubicBezTo>
                    <a:pt x="7912" y="326"/>
                    <a:pt x="7573" y="248"/>
                    <a:pt x="7236" y="191"/>
                  </a:cubicBezTo>
                  <a:cubicBezTo>
                    <a:pt x="6711" y="97"/>
                    <a:pt x="6177" y="39"/>
                    <a:pt x="5646" y="17"/>
                  </a:cubicBezTo>
                  <a:cubicBezTo>
                    <a:pt x="5421" y="4"/>
                    <a:pt x="5195" y="1"/>
                    <a:pt x="4970" y="1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51" name="Google Shape;608;p27">
              <a:extLst>
                <a:ext uri="{FF2B5EF4-FFF2-40B4-BE49-F238E27FC236}">
                  <a16:creationId xmlns:a16="http://schemas.microsoft.com/office/drawing/2014/main" id="{76AE118C-DEC5-4514-8A07-6B7FAEDCCC7F}"/>
                </a:ext>
              </a:extLst>
            </p:cNvPr>
            <p:cNvSpPr/>
            <p:nvPr/>
          </p:nvSpPr>
          <p:spPr>
            <a:xfrm>
              <a:off x="10334852" y="2753687"/>
              <a:ext cx="527256" cy="999012"/>
            </a:xfrm>
            <a:custGeom>
              <a:avLst/>
              <a:gdLst/>
              <a:ahLst/>
              <a:cxnLst/>
              <a:rect l="l" t="t" r="r" b="b"/>
              <a:pathLst>
                <a:path w="5662" h="10728" extrusionOk="0">
                  <a:moveTo>
                    <a:pt x="1149" y="1"/>
                  </a:moveTo>
                  <a:cubicBezTo>
                    <a:pt x="1124" y="1"/>
                    <a:pt x="1094" y="1"/>
                    <a:pt x="1066" y="4"/>
                  </a:cubicBezTo>
                  <a:cubicBezTo>
                    <a:pt x="930" y="20"/>
                    <a:pt x="805" y="75"/>
                    <a:pt x="686" y="161"/>
                  </a:cubicBezTo>
                  <a:cubicBezTo>
                    <a:pt x="577" y="239"/>
                    <a:pt x="486" y="335"/>
                    <a:pt x="415" y="445"/>
                  </a:cubicBezTo>
                  <a:cubicBezTo>
                    <a:pt x="373" y="509"/>
                    <a:pt x="335" y="583"/>
                    <a:pt x="296" y="680"/>
                  </a:cubicBezTo>
                  <a:cubicBezTo>
                    <a:pt x="268" y="757"/>
                    <a:pt x="241" y="843"/>
                    <a:pt x="222" y="944"/>
                  </a:cubicBezTo>
                  <a:cubicBezTo>
                    <a:pt x="183" y="1118"/>
                    <a:pt x="164" y="1311"/>
                    <a:pt x="161" y="1552"/>
                  </a:cubicBezTo>
                  <a:cubicBezTo>
                    <a:pt x="158" y="1844"/>
                    <a:pt x="183" y="2167"/>
                    <a:pt x="241" y="2534"/>
                  </a:cubicBezTo>
                  <a:lnTo>
                    <a:pt x="238" y="2534"/>
                  </a:lnTo>
                  <a:cubicBezTo>
                    <a:pt x="167" y="2534"/>
                    <a:pt x="106" y="2569"/>
                    <a:pt x="71" y="2605"/>
                  </a:cubicBezTo>
                  <a:cubicBezTo>
                    <a:pt x="26" y="2652"/>
                    <a:pt x="0" y="2717"/>
                    <a:pt x="0" y="2781"/>
                  </a:cubicBezTo>
                  <a:cubicBezTo>
                    <a:pt x="0" y="2846"/>
                    <a:pt x="26" y="2910"/>
                    <a:pt x="71" y="2958"/>
                  </a:cubicBezTo>
                  <a:cubicBezTo>
                    <a:pt x="122" y="3006"/>
                    <a:pt x="177" y="3022"/>
                    <a:pt x="248" y="3033"/>
                  </a:cubicBezTo>
                  <a:lnTo>
                    <a:pt x="274" y="3033"/>
                  </a:lnTo>
                  <a:lnTo>
                    <a:pt x="770" y="4625"/>
                  </a:lnTo>
                  <a:lnTo>
                    <a:pt x="995" y="5347"/>
                  </a:lnTo>
                  <a:lnTo>
                    <a:pt x="1407" y="6660"/>
                  </a:lnTo>
                  <a:lnTo>
                    <a:pt x="1948" y="8382"/>
                  </a:lnTo>
                  <a:lnTo>
                    <a:pt x="2485" y="10101"/>
                  </a:lnTo>
                  <a:cubicBezTo>
                    <a:pt x="2492" y="10123"/>
                    <a:pt x="2508" y="10142"/>
                    <a:pt x="2523" y="10152"/>
                  </a:cubicBezTo>
                  <a:cubicBezTo>
                    <a:pt x="2530" y="10159"/>
                    <a:pt x="2539" y="10165"/>
                    <a:pt x="2546" y="10171"/>
                  </a:cubicBezTo>
                  <a:cubicBezTo>
                    <a:pt x="2655" y="10248"/>
                    <a:pt x="2778" y="10319"/>
                    <a:pt x="2945" y="10393"/>
                  </a:cubicBezTo>
                  <a:cubicBezTo>
                    <a:pt x="3116" y="10471"/>
                    <a:pt x="3300" y="10535"/>
                    <a:pt x="3489" y="10590"/>
                  </a:cubicBezTo>
                  <a:cubicBezTo>
                    <a:pt x="3686" y="10644"/>
                    <a:pt x="3888" y="10686"/>
                    <a:pt x="4098" y="10709"/>
                  </a:cubicBezTo>
                  <a:cubicBezTo>
                    <a:pt x="4203" y="10722"/>
                    <a:pt x="4310" y="10728"/>
                    <a:pt x="4407" y="10728"/>
                  </a:cubicBezTo>
                  <a:cubicBezTo>
                    <a:pt x="4503" y="10728"/>
                    <a:pt x="4593" y="10722"/>
                    <a:pt x="4683" y="10712"/>
                  </a:cubicBezTo>
                  <a:cubicBezTo>
                    <a:pt x="4922" y="10683"/>
                    <a:pt x="5115" y="10615"/>
                    <a:pt x="5276" y="10509"/>
                  </a:cubicBezTo>
                  <a:cubicBezTo>
                    <a:pt x="5362" y="10454"/>
                    <a:pt x="5436" y="10383"/>
                    <a:pt x="5497" y="10306"/>
                  </a:cubicBezTo>
                  <a:cubicBezTo>
                    <a:pt x="5565" y="10223"/>
                    <a:pt x="5617" y="10120"/>
                    <a:pt x="5656" y="10007"/>
                  </a:cubicBezTo>
                  <a:cubicBezTo>
                    <a:pt x="5662" y="9988"/>
                    <a:pt x="5659" y="9969"/>
                    <a:pt x="5649" y="9946"/>
                  </a:cubicBezTo>
                  <a:cubicBezTo>
                    <a:pt x="5639" y="9927"/>
                    <a:pt x="5620" y="9911"/>
                    <a:pt x="5598" y="9904"/>
                  </a:cubicBezTo>
                  <a:cubicBezTo>
                    <a:pt x="5372" y="9190"/>
                    <a:pt x="5147" y="8475"/>
                    <a:pt x="4925" y="7761"/>
                  </a:cubicBezTo>
                  <a:lnTo>
                    <a:pt x="4564" y="6611"/>
                  </a:lnTo>
                  <a:cubicBezTo>
                    <a:pt x="4159" y="5317"/>
                    <a:pt x="3756" y="4027"/>
                    <a:pt x="3351" y="2736"/>
                  </a:cubicBezTo>
                  <a:cubicBezTo>
                    <a:pt x="3280" y="2511"/>
                    <a:pt x="3209" y="2282"/>
                    <a:pt x="3138" y="2057"/>
                  </a:cubicBezTo>
                  <a:lnTo>
                    <a:pt x="3148" y="2048"/>
                  </a:lnTo>
                  <a:lnTo>
                    <a:pt x="3157" y="2035"/>
                  </a:lnTo>
                  <a:cubicBezTo>
                    <a:pt x="3209" y="1977"/>
                    <a:pt x="3232" y="1922"/>
                    <a:pt x="3232" y="1858"/>
                  </a:cubicBezTo>
                  <a:cubicBezTo>
                    <a:pt x="3232" y="1793"/>
                    <a:pt x="3206" y="1729"/>
                    <a:pt x="3157" y="1681"/>
                  </a:cubicBezTo>
                  <a:cubicBezTo>
                    <a:pt x="3113" y="1635"/>
                    <a:pt x="3045" y="1610"/>
                    <a:pt x="2974" y="1610"/>
                  </a:cubicBezTo>
                  <a:cubicBezTo>
                    <a:pt x="2906" y="1610"/>
                    <a:pt x="2845" y="1635"/>
                    <a:pt x="2807" y="1684"/>
                  </a:cubicBezTo>
                  <a:lnTo>
                    <a:pt x="2797" y="1693"/>
                  </a:lnTo>
                  <a:cubicBezTo>
                    <a:pt x="2682" y="1468"/>
                    <a:pt x="2550" y="1246"/>
                    <a:pt x="2407" y="1033"/>
                  </a:cubicBezTo>
                  <a:cubicBezTo>
                    <a:pt x="2318" y="901"/>
                    <a:pt x="2218" y="770"/>
                    <a:pt x="2112" y="638"/>
                  </a:cubicBezTo>
                  <a:cubicBezTo>
                    <a:pt x="2064" y="577"/>
                    <a:pt x="2012" y="519"/>
                    <a:pt x="1960" y="461"/>
                  </a:cubicBezTo>
                  <a:cubicBezTo>
                    <a:pt x="1915" y="406"/>
                    <a:pt x="1857" y="345"/>
                    <a:pt x="1793" y="283"/>
                  </a:cubicBezTo>
                  <a:cubicBezTo>
                    <a:pt x="1593" y="100"/>
                    <a:pt x="1365" y="1"/>
                    <a:pt x="1149" y="1"/>
                  </a:cubicBezTo>
                  <a:close/>
                </a:path>
              </a:pathLst>
            </a:custGeom>
            <a:solidFill>
              <a:srgbClr val="C2B0FD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52" name="Google Shape;609;p27">
              <a:extLst>
                <a:ext uri="{FF2B5EF4-FFF2-40B4-BE49-F238E27FC236}">
                  <a16:creationId xmlns:a16="http://schemas.microsoft.com/office/drawing/2014/main" id="{793B64A8-F67E-41BD-A5EB-074A33339197}"/>
                </a:ext>
              </a:extLst>
            </p:cNvPr>
            <p:cNvSpPr/>
            <p:nvPr/>
          </p:nvSpPr>
          <p:spPr>
            <a:xfrm>
              <a:off x="10376757" y="2998226"/>
              <a:ext cx="277969" cy="132606"/>
            </a:xfrm>
            <a:custGeom>
              <a:avLst/>
              <a:gdLst/>
              <a:ahLst/>
              <a:cxnLst/>
              <a:rect l="l" t="t" r="r" b="b"/>
              <a:pathLst>
                <a:path w="2985" h="1424" extrusionOk="0">
                  <a:moveTo>
                    <a:pt x="2869" y="1"/>
                  </a:moveTo>
                  <a:cubicBezTo>
                    <a:pt x="2826" y="52"/>
                    <a:pt x="2782" y="104"/>
                    <a:pt x="2737" y="152"/>
                  </a:cubicBezTo>
                  <a:cubicBezTo>
                    <a:pt x="2646" y="245"/>
                    <a:pt x="2550" y="329"/>
                    <a:pt x="2447" y="407"/>
                  </a:cubicBezTo>
                  <a:cubicBezTo>
                    <a:pt x="2251" y="554"/>
                    <a:pt x="2039" y="674"/>
                    <a:pt x="1810" y="767"/>
                  </a:cubicBezTo>
                  <a:cubicBezTo>
                    <a:pt x="1578" y="863"/>
                    <a:pt x="1333" y="934"/>
                    <a:pt x="1085" y="973"/>
                  </a:cubicBezTo>
                  <a:cubicBezTo>
                    <a:pt x="897" y="1005"/>
                    <a:pt x="706" y="1022"/>
                    <a:pt x="514" y="1022"/>
                  </a:cubicBezTo>
                  <a:cubicBezTo>
                    <a:pt x="342" y="1022"/>
                    <a:pt x="170" y="1008"/>
                    <a:pt x="1" y="979"/>
                  </a:cubicBezTo>
                  <a:lnTo>
                    <a:pt x="1" y="979"/>
                  </a:lnTo>
                  <a:lnTo>
                    <a:pt x="107" y="1320"/>
                  </a:lnTo>
                  <a:cubicBezTo>
                    <a:pt x="146" y="1333"/>
                    <a:pt x="188" y="1343"/>
                    <a:pt x="226" y="1356"/>
                  </a:cubicBezTo>
                  <a:cubicBezTo>
                    <a:pt x="310" y="1375"/>
                    <a:pt x="397" y="1391"/>
                    <a:pt x="480" y="1404"/>
                  </a:cubicBezTo>
                  <a:cubicBezTo>
                    <a:pt x="590" y="1417"/>
                    <a:pt x="699" y="1423"/>
                    <a:pt x="809" y="1423"/>
                  </a:cubicBezTo>
                  <a:cubicBezTo>
                    <a:pt x="922" y="1423"/>
                    <a:pt x="1030" y="1414"/>
                    <a:pt x="1143" y="1401"/>
                  </a:cubicBezTo>
                  <a:lnTo>
                    <a:pt x="1140" y="1401"/>
                  </a:lnTo>
                  <a:cubicBezTo>
                    <a:pt x="1407" y="1365"/>
                    <a:pt x="1665" y="1292"/>
                    <a:pt x="1910" y="1188"/>
                  </a:cubicBezTo>
                  <a:lnTo>
                    <a:pt x="1910" y="1188"/>
                  </a:lnTo>
                  <a:lnTo>
                    <a:pt x="1903" y="1191"/>
                  </a:lnTo>
                  <a:cubicBezTo>
                    <a:pt x="2128" y="1099"/>
                    <a:pt x="2341" y="976"/>
                    <a:pt x="2534" y="828"/>
                  </a:cubicBezTo>
                  <a:cubicBezTo>
                    <a:pt x="2608" y="770"/>
                    <a:pt x="2682" y="709"/>
                    <a:pt x="2749" y="641"/>
                  </a:cubicBezTo>
                  <a:cubicBezTo>
                    <a:pt x="2814" y="573"/>
                    <a:pt x="2878" y="506"/>
                    <a:pt x="2933" y="432"/>
                  </a:cubicBezTo>
                  <a:lnTo>
                    <a:pt x="2936" y="429"/>
                  </a:lnTo>
                  <a:cubicBezTo>
                    <a:pt x="2952" y="410"/>
                    <a:pt x="2969" y="387"/>
                    <a:pt x="2985" y="368"/>
                  </a:cubicBezTo>
                  <a:lnTo>
                    <a:pt x="2904" y="110"/>
                  </a:lnTo>
                  <a:cubicBezTo>
                    <a:pt x="2891" y="75"/>
                    <a:pt x="2881" y="37"/>
                    <a:pt x="28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53" name="Google Shape;610;p27">
              <a:extLst>
                <a:ext uri="{FF2B5EF4-FFF2-40B4-BE49-F238E27FC236}">
                  <a16:creationId xmlns:a16="http://schemas.microsoft.com/office/drawing/2014/main" id="{8D9FF5AF-B2F8-4B87-9AA4-15AC7BD4960F}"/>
                </a:ext>
              </a:extLst>
            </p:cNvPr>
            <p:cNvSpPr/>
            <p:nvPr/>
          </p:nvSpPr>
          <p:spPr>
            <a:xfrm>
              <a:off x="10515509" y="3160166"/>
              <a:ext cx="191366" cy="369322"/>
            </a:xfrm>
            <a:custGeom>
              <a:avLst/>
              <a:gdLst/>
              <a:ahLst/>
              <a:cxnLst/>
              <a:rect l="l" t="t" r="r" b="b"/>
              <a:pathLst>
                <a:path w="2055" h="3966" extrusionOk="0">
                  <a:moveTo>
                    <a:pt x="1658" y="3938"/>
                  </a:moveTo>
                  <a:lnTo>
                    <a:pt x="1658" y="3938"/>
                  </a:lnTo>
                  <a:cubicBezTo>
                    <a:pt x="1657" y="3939"/>
                    <a:pt x="1656" y="3939"/>
                    <a:pt x="1655" y="3940"/>
                  </a:cubicBezTo>
                  <a:cubicBezTo>
                    <a:pt x="1657" y="3940"/>
                    <a:pt x="1657" y="3939"/>
                    <a:pt x="1658" y="3938"/>
                  </a:cubicBezTo>
                  <a:close/>
                  <a:moveTo>
                    <a:pt x="491" y="0"/>
                  </a:moveTo>
                  <a:cubicBezTo>
                    <a:pt x="484" y="0"/>
                    <a:pt x="481" y="0"/>
                    <a:pt x="474" y="3"/>
                  </a:cubicBezTo>
                  <a:cubicBezTo>
                    <a:pt x="464" y="3"/>
                    <a:pt x="455" y="3"/>
                    <a:pt x="445" y="6"/>
                  </a:cubicBezTo>
                  <a:cubicBezTo>
                    <a:pt x="442" y="6"/>
                    <a:pt x="439" y="6"/>
                    <a:pt x="436" y="9"/>
                  </a:cubicBezTo>
                  <a:lnTo>
                    <a:pt x="429" y="9"/>
                  </a:lnTo>
                  <a:cubicBezTo>
                    <a:pt x="413" y="16"/>
                    <a:pt x="397" y="19"/>
                    <a:pt x="381" y="26"/>
                  </a:cubicBezTo>
                  <a:cubicBezTo>
                    <a:pt x="381" y="29"/>
                    <a:pt x="378" y="29"/>
                    <a:pt x="375" y="29"/>
                  </a:cubicBezTo>
                  <a:cubicBezTo>
                    <a:pt x="362" y="36"/>
                    <a:pt x="352" y="42"/>
                    <a:pt x="339" y="48"/>
                  </a:cubicBezTo>
                  <a:cubicBezTo>
                    <a:pt x="326" y="58"/>
                    <a:pt x="310" y="67"/>
                    <a:pt x="297" y="77"/>
                  </a:cubicBezTo>
                  <a:cubicBezTo>
                    <a:pt x="294" y="80"/>
                    <a:pt x="291" y="80"/>
                    <a:pt x="291" y="83"/>
                  </a:cubicBezTo>
                  <a:cubicBezTo>
                    <a:pt x="274" y="97"/>
                    <a:pt x="259" y="109"/>
                    <a:pt x="246" y="125"/>
                  </a:cubicBezTo>
                  <a:cubicBezTo>
                    <a:pt x="233" y="138"/>
                    <a:pt x="223" y="151"/>
                    <a:pt x="210" y="164"/>
                  </a:cubicBezTo>
                  <a:cubicBezTo>
                    <a:pt x="201" y="180"/>
                    <a:pt x="188" y="196"/>
                    <a:pt x="178" y="212"/>
                  </a:cubicBezTo>
                  <a:cubicBezTo>
                    <a:pt x="172" y="222"/>
                    <a:pt x="168" y="229"/>
                    <a:pt x="165" y="238"/>
                  </a:cubicBezTo>
                  <a:cubicBezTo>
                    <a:pt x="149" y="267"/>
                    <a:pt x="136" y="293"/>
                    <a:pt x="124" y="321"/>
                  </a:cubicBezTo>
                  <a:cubicBezTo>
                    <a:pt x="120" y="325"/>
                    <a:pt x="120" y="328"/>
                    <a:pt x="120" y="328"/>
                  </a:cubicBezTo>
                  <a:cubicBezTo>
                    <a:pt x="117" y="331"/>
                    <a:pt x="117" y="331"/>
                    <a:pt x="117" y="335"/>
                  </a:cubicBezTo>
                  <a:cubicBezTo>
                    <a:pt x="117" y="335"/>
                    <a:pt x="117" y="338"/>
                    <a:pt x="114" y="341"/>
                  </a:cubicBezTo>
                  <a:cubicBezTo>
                    <a:pt x="114" y="345"/>
                    <a:pt x="114" y="345"/>
                    <a:pt x="111" y="348"/>
                  </a:cubicBezTo>
                  <a:lnTo>
                    <a:pt x="111" y="351"/>
                  </a:lnTo>
                  <a:cubicBezTo>
                    <a:pt x="91" y="399"/>
                    <a:pt x="75" y="450"/>
                    <a:pt x="62" y="502"/>
                  </a:cubicBezTo>
                  <a:lnTo>
                    <a:pt x="62" y="505"/>
                  </a:lnTo>
                  <a:cubicBezTo>
                    <a:pt x="62" y="508"/>
                    <a:pt x="59" y="511"/>
                    <a:pt x="59" y="515"/>
                  </a:cubicBezTo>
                  <a:cubicBezTo>
                    <a:pt x="46" y="576"/>
                    <a:pt x="33" y="637"/>
                    <a:pt x="27" y="698"/>
                  </a:cubicBezTo>
                  <a:cubicBezTo>
                    <a:pt x="27" y="698"/>
                    <a:pt x="23" y="701"/>
                    <a:pt x="23" y="705"/>
                  </a:cubicBezTo>
                  <a:lnTo>
                    <a:pt x="23" y="701"/>
                  </a:lnTo>
                  <a:cubicBezTo>
                    <a:pt x="4" y="872"/>
                    <a:pt x="1" y="1043"/>
                    <a:pt x="11" y="1214"/>
                  </a:cubicBezTo>
                  <a:cubicBezTo>
                    <a:pt x="11" y="1220"/>
                    <a:pt x="14" y="1226"/>
                    <a:pt x="14" y="1233"/>
                  </a:cubicBezTo>
                  <a:lnTo>
                    <a:pt x="14" y="1239"/>
                  </a:lnTo>
                  <a:lnTo>
                    <a:pt x="14" y="1255"/>
                  </a:lnTo>
                  <a:lnTo>
                    <a:pt x="14" y="1265"/>
                  </a:lnTo>
                  <a:cubicBezTo>
                    <a:pt x="14" y="1268"/>
                    <a:pt x="17" y="1275"/>
                    <a:pt x="17" y="1278"/>
                  </a:cubicBezTo>
                  <a:lnTo>
                    <a:pt x="17" y="1291"/>
                  </a:lnTo>
                  <a:lnTo>
                    <a:pt x="17" y="1300"/>
                  </a:lnTo>
                  <a:lnTo>
                    <a:pt x="20" y="1316"/>
                  </a:lnTo>
                  <a:lnTo>
                    <a:pt x="20" y="1323"/>
                  </a:lnTo>
                  <a:lnTo>
                    <a:pt x="20" y="1342"/>
                  </a:lnTo>
                  <a:cubicBezTo>
                    <a:pt x="20" y="1342"/>
                    <a:pt x="23" y="1345"/>
                    <a:pt x="23" y="1349"/>
                  </a:cubicBezTo>
                  <a:lnTo>
                    <a:pt x="23" y="1364"/>
                  </a:lnTo>
                  <a:lnTo>
                    <a:pt x="23" y="1371"/>
                  </a:lnTo>
                  <a:cubicBezTo>
                    <a:pt x="23" y="1377"/>
                    <a:pt x="27" y="1384"/>
                    <a:pt x="27" y="1390"/>
                  </a:cubicBezTo>
                  <a:lnTo>
                    <a:pt x="27" y="1394"/>
                  </a:lnTo>
                  <a:cubicBezTo>
                    <a:pt x="27" y="1403"/>
                    <a:pt x="30" y="1410"/>
                    <a:pt x="30" y="1416"/>
                  </a:cubicBezTo>
                  <a:lnTo>
                    <a:pt x="30" y="1419"/>
                  </a:lnTo>
                  <a:cubicBezTo>
                    <a:pt x="30" y="1426"/>
                    <a:pt x="30" y="1435"/>
                    <a:pt x="33" y="1441"/>
                  </a:cubicBezTo>
                  <a:cubicBezTo>
                    <a:pt x="33" y="1455"/>
                    <a:pt x="36" y="1468"/>
                    <a:pt x="36" y="1477"/>
                  </a:cubicBezTo>
                  <a:cubicBezTo>
                    <a:pt x="39" y="1490"/>
                    <a:pt x="39" y="1499"/>
                    <a:pt x="43" y="1513"/>
                  </a:cubicBezTo>
                  <a:lnTo>
                    <a:pt x="43" y="1516"/>
                  </a:lnTo>
                  <a:cubicBezTo>
                    <a:pt x="43" y="1529"/>
                    <a:pt x="46" y="1542"/>
                    <a:pt x="49" y="1554"/>
                  </a:cubicBezTo>
                  <a:cubicBezTo>
                    <a:pt x="94" y="1854"/>
                    <a:pt x="168" y="2147"/>
                    <a:pt x="268" y="2430"/>
                  </a:cubicBezTo>
                  <a:lnTo>
                    <a:pt x="271" y="2433"/>
                  </a:lnTo>
                  <a:cubicBezTo>
                    <a:pt x="274" y="2443"/>
                    <a:pt x="278" y="2456"/>
                    <a:pt x="281" y="2465"/>
                  </a:cubicBezTo>
                  <a:cubicBezTo>
                    <a:pt x="284" y="2475"/>
                    <a:pt x="287" y="2481"/>
                    <a:pt x="291" y="2491"/>
                  </a:cubicBezTo>
                  <a:cubicBezTo>
                    <a:pt x="291" y="2494"/>
                    <a:pt x="294" y="2497"/>
                    <a:pt x="294" y="2501"/>
                  </a:cubicBezTo>
                  <a:cubicBezTo>
                    <a:pt x="316" y="2560"/>
                    <a:pt x="341" y="2616"/>
                    <a:pt x="362" y="2675"/>
                  </a:cubicBezTo>
                  <a:lnTo>
                    <a:pt x="362" y="2675"/>
                  </a:lnTo>
                  <a:cubicBezTo>
                    <a:pt x="362" y="2675"/>
                    <a:pt x="362" y="2675"/>
                    <a:pt x="362" y="2674"/>
                  </a:cubicBezTo>
                  <a:lnTo>
                    <a:pt x="362" y="2674"/>
                  </a:lnTo>
                  <a:lnTo>
                    <a:pt x="365" y="2681"/>
                  </a:lnTo>
                  <a:cubicBezTo>
                    <a:pt x="364" y="2679"/>
                    <a:pt x="363" y="2677"/>
                    <a:pt x="362" y="2675"/>
                  </a:cubicBezTo>
                  <a:lnTo>
                    <a:pt x="362" y="2675"/>
                  </a:lnTo>
                  <a:cubicBezTo>
                    <a:pt x="365" y="2677"/>
                    <a:pt x="365" y="2678"/>
                    <a:pt x="365" y="2681"/>
                  </a:cubicBezTo>
                  <a:cubicBezTo>
                    <a:pt x="484" y="2958"/>
                    <a:pt x="629" y="3228"/>
                    <a:pt x="812" y="3473"/>
                  </a:cubicBezTo>
                  <a:cubicBezTo>
                    <a:pt x="815" y="3473"/>
                    <a:pt x="815" y="3476"/>
                    <a:pt x="815" y="3476"/>
                  </a:cubicBezTo>
                  <a:cubicBezTo>
                    <a:pt x="864" y="3540"/>
                    <a:pt x="915" y="3601"/>
                    <a:pt x="969" y="3659"/>
                  </a:cubicBezTo>
                  <a:cubicBezTo>
                    <a:pt x="1021" y="3708"/>
                    <a:pt x="1073" y="3756"/>
                    <a:pt x="1128" y="3797"/>
                  </a:cubicBezTo>
                  <a:cubicBezTo>
                    <a:pt x="1160" y="3824"/>
                    <a:pt x="1195" y="3849"/>
                    <a:pt x="1234" y="3872"/>
                  </a:cubicBezTo>
                  <a:cubicBezTo>
                    <a:pt x="1261" y="3890"/>
                    <a:pt x="1291" y="3905"/>
                    <a:pt x="1321" y="3920"/>
                  </a:cubicBezTo>
                  <a:lnTo>
                    <a:pt x="1321" y="3920"/>
                  </a:lnTo>
                  <a:cubicBezTo>
                    <a:pt x="1321" y="3920"/>
                    <a:pt x="1321" y="3920"/>
                    <a:pt x="1321" y="3920"/>
                  </a:cubicBezTo>
                  <a:lnTo>
                    <a:pt x="1321" y="3920"/>
                  </a:lnTo>
                  <a:lnTo>
                    <a:pt x="1327" y="3923"/>
                  </a:lnTo>
                  <a:cubicBezTo>
                    <a:pt x="1325" y="3922"/>
                    <a:pt x="1323" y="3921"/>
                    <a:pt x="1321" y="3920"/>
                  </a:cubicBezTo>
                  <a:lnTo>
                    <a:pt x="1321" y="3920"/>
                  </a:lnTo>
                  <a:cubicBezTo>
                    <a:pt x="1343" y="3930"/>
                    <a:pt x="1369" y="3937"/>
                    <a:pt x="1391" y="3943"/>
                  </a:cubicBezTo>
                  <a:cubicBezTo>
                    <a:pt x="1404" y="3949"/>
                    <a:pt x="1418" y="3952"/>
                    <a:pt x="1430" y="3956"/>
                  </a:cubicBezTo>
                  <a:cubicBezTo>
                    <a:pt x="1443" y="3956"/>
                    <a:pt x="1456" y="3959"/>
                    <a:pt x="1469" y="3962"/>
                  </a:cubicBezTo>
                  <a:cubicBezTo>
                    <a:pt x="1488" y="3962"/>
                    <a:pt x="1507" y="3965"/>
                    <a:pt x="1526" y="3965"/>
                  </a:cubicBezTo>
                  <a:cubicBezTo>
                    <a:pt x="1540" y="3965"/>
                    <a:pt x="1553" y="3962"/>
                    <a:pt x="1565" y="3962"/>
                  </a:cubicBezTo>
                  <a:cubicBezTo>
                    <a:pt x="1581" y="3959"/>
                    <a:pt x="1598" y="3959"/>
                    <a:pt x="1614" y="3952"/>
                  </a:cubicBezTo>
                  <a:cubicBezTo>
                    <a:pt x="1629" y="3949"/>
                    <a:pt x="1644" y="3943"/>
                    <a:pt x="1659" y="3937"/>
                  </a:cubicBezTo>
                  <a:lnTo>
                    <a:pt x="1659" y="3937"/>
                  </a:lnTo>
                  <a:cubicBezTo>
                    <a:pt x="1659" y="3938"/>
                    <a:pt x="1658" y="3938"/>
                    <a:pt x="1658" y="3938"/>
                  </a:cubicBezTo>
                  <a:lnTo>
                    <a:pt x="1658" y="3938"/>
                  </a:lnTo>
                  <a:cubicBezTo>
                    <a:pt x="1673" y="3932"/>
                    <a:pt x="1689" y="3926"/>
                    <a:pt x="1700" y="3917"/>
                  </a:cubicBezTo>
                  <a:cubicBezTo>
                    <a:pt x="1716" y="3907"/>
                    <a:pt x="1730" y="3901"/>
                    <a:pt x="1742" y="3891"/>
                  </a:cubicBezTo>
                  <a:lnTo>
                    <a:pt x="1746" y="3888"/>
                  </a:lnTo>
                  <a:cubicBezTo>
                    <a:pt x="1758" y="3875"/>
                    <a:pt x="1774" y="3862"/>
                    <a:pt x="1788" y="3849"/>
                  </a:cubicBezTo>
                  <a:cubicBezTo>
                    <a:pt x="1804" y="3833"/>
                    <a:pt x="1816" y="3821"/>
                    <a:pt x="1829" y="3804"/>
                  </a:cubicBezTo>
                  <a:cubicBezTo>
                    <a:pt x="1829" y="3804"/>
                    <a:pt x="1829" y="3801"/>
                    <a:pt x="1832" y="3801"/>
                  </a:cubicBezTo>
                  <a:cubicBezTo>
                    <a:pt x="1852" y="3772"/>
                    <a:pt x="1871" y="3743"/>
                    <a:pt x="1887" y="3714"/>
                  </a:cubicBezTo>
                  <a:cubicBezTo>
                    <a:pt x="1899" y="3690"/>
                    <a:pt x="1911" y="3666"/>
                    <a:pt x="1923" y="3642"/>
                  </a:cubicBezTo>
                  <a:lnTo>
                    <a:pt x="1923" y="3642"/>
                  </a:lnTo>
                  <a:cubicBezTo>
                    <a:pt x="1923" y="3642"/>
                    <a:pt x="1923" y="3643"/>
                    <a:pt x="1923" y="3643"/>
                  </a:cubicBezTo>
                  <a:lnTo>
                    <a:pt x="1926" y="3637"/>
                  </a:lnTo>
                  <a:lnTo>
                    <a:pt x="1926" y="3637"/>
                  </a:lnTo>
                  <a:cubicBezTo>
                    <a:pt x="1925" y="3639"/>
                    <a:pt x="1924" y="3640"/>
                    <a:pt x="1923" y="3642"/>
                  </a:cubicBezTo>
                  <a:lnTo>
                    <a:pt x="1923" y="3642"/>
                  </a:lnTo>
                  <a:cubicBezTo>
                    <a:pt x="1948" y="3581"/>
                    <a:pt x="1968" y="3521"/>
                    <a:pt x="1984" y="3460"/>
                  </a:cubicBezTo>
                  <a:cubicBezTo>
                    <a:pt x="1997" y="3402"/>
                    <a:pt x="2009" y="3341"/>
                    <a:pt x="2019" y="3280"/>
                  </a:cubicBezTo>
                  <a:lnTo>
                    <a:pt x="2019" y="3276"/>
                  </a:lnTo>
                  <a:cubicBezTo>
                    <a:pt x="2055" y="3013"/>
                    <a:pt x="2042" y="2745"/>
                    <a:pt x="2009" y="2481"/>
                  </a:cubicBezTo>
                  <a:lnTo>
                    <a:pt x="2009" y="2484"/>
                  </a:lnTo>
                  <a:cubicBezTo>
                    <a:pt x="1952" y="2068"/>
                    <a:pt x="1840" y="1661"/>
                    <a:pt x="1677" y="1277"/>
                  </a:cubicBezTo>
                  <a:lnTo>
                    <a:pt x="1677" y="1277"/>
                  </a:lnTo>
                  <a:cubicBezTo>
                    <a:pt x="1677" y="1277"/>
                    <a:pt x="1678" y="1278"/>
                    <a:pt x="1678" y="1278"/>
                  </a:cubicBezTo>
                  <a:cubicBezTo>
                    <a:pt x="1559" y="997"/>
                    <a:pt x="1414" y="727"/>
                    <a:pt x="1228" y="483"/>
                  </a:cubicBezTo>
                  <a:cubicBezTo>
                    <a:pt x="1176" y="418"/>
                    <a:pt x="1124" y="357"/>
                    <a:pt x="1066" y="299"/>
                  </a:cubicBezTo>
                  <a:cubicBezTo>
                    <a:pt x="1018" y="248"/>
                    <a:pt x="963" y="199"/>
                    <a:pt x="908" y="155"/>
                  </a:cubicBezTo>
                  <a:cubicBezTo>
                    <a:pt x="877" y="132"/>
                    <a:pt x="844" y="109"/>
                    <a:pt x="809" y="90"/>
                  </a:cubicBezTo>
                  <a:cubicBezTo>
                    <a:pt x="776" y="70"/>
                    <a:pt x="745" y="51"/>
                    <a:pt x="709" y="39"/>
                  </a:cubicBezTo>
                  <a:cubicBezTo>
                    <a:pt x="684" y="29"/>
                    <a:pt x="661" y="19"/>
                    <a:pt x="638" y="12"/>
                  </a:cubicBezTo>
                  <a:cubicBezTo>
                    <a:pt x="626" y="9"/>
                    <a:pt x="613" y="6"/>
                    <a:pt x="599" y="6"/>
                  </a:cubicBezTo>
                  <a:cubicBezTo>
                    <a:pt x="596" y="6"/>
                    <a:pt x="596" y="3"/>
                    <a:pt x="593" y="3"/>
                  </a:cubicBezTo>
                  <a:lnTo>
                    <a:pt x="574" y="3"/>
                  </a:lnTo>
                  <a:cubicBezTo>
                    <a:pt x="561" y="0"/>
                    <a:pt x="552" y="0"/>
                    <a:pt x="5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54" name="Google Shape;611;p27">
              <a:extLst>
                <a:ext uri="{FF2B5EF4-FFF2-40B4-BE49-F238E27FC236}">
                  <a16:creationId xmlns:a16="http://schemas.microsoft.com/office/drawing/2014/main" id="{FE951A9A-29D8-4F2A-9FF8-826F5AECCB9D}"/>
                </a:ext>
              </a:extLst>
            </p:cNvPr>
            <p:cNvSpPr/>
            <p:nvPr/>
          </p:nvSpPr>
          <p:spPr>
            <a:xfrm>
              <a:off x="10677356" y="3522133"/>
              <a:ext cx="745" cy="372"/>
            </a:xfrm>
            <a:custGeom>
              <a:avLst/>
              <a:gdLst/>
              <a:ahLst/>
              <a:cxnLst/>
              <a:rect l="l" t="t" r="r" b="b"/>
              <a:pathLst>
                <a:path w="8" h="4" extrusionOk="0">
                  <a:moveTo>
                    <a:pt x="8" y="1"/>
                  </a:moveTo>
                  <a:cubicBezTo>
                    <a:pt x="4" y="1"/>
                    <a:pt x="4" y="4"/>
                    <a:pt x="1" y="4"/>
                  </a:cubicBezTo>
                  <a:lnTo>
                    <a:pt x="4" y="4"/>
                  </a:lnTo>
                  <a:lnTo>
                    <a:pt x="8" y="1"/>
                  </a:lnTo>
                  <a:close/>
                </a:path>
              </a:pathLst>
            </a:custGeom>
            <a:solidFill>
              <a:srgbClr val="FBF1DF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55" name="Google Shape;612;p27">
              <a:extLst>
                <a:ext uri="{FF2B5EF4-FFF2-40B4-BE49-F238E27FC236}">
                  <a16:creationId xmlns:a16="http://schemas.microsoft.com/office/drawing/2014/main" id="{E1ED9CED-FC55-48B7-9C00-D51E3D841250}"/>
                </a:ext>
              </a:extLst>
            </p:cNvPr>
            <p:cNvSpPr/>
            <p:nvPr/>
          </p:nvSpPr>
          <p:spPr>
            <a:xfrm>
              <a:off x="10361857" y="2910132"/>
              <a:ext cx="227497" cy="81016"/>
            </a:xfrm>
            <a:custGeom>
              <a:avLst/>
              <a:gdLst/>
              <a:ahLst/>
              <a:cxnLst/>
              <a:rect l="l" t="t" r="r" b="b"/>
              <a:pathLst>
                <a:path w="2443" h="870" extrusionOk="0">
                  <a:moveTo>
                    <a:pt x="2372" y="1"/>
                  </a:moveTo>
                  <a:cubicBezTo>
                    <a:pt x="2359" y="1"/>
                    <a:pt x="2346" y="7"/>
                    <a:pt x="2334" y="13"/>
                  </a:cubicBezTo>
                  <a:cubicBezTo>
                    <a:pt x="2214" y="100"/>
                    <a:pt x="2092" y="178"/>
                    <a:pt x="1967" y="252"/>
                  </a:cubicBezTo>
                  <a:lnTo>
                    <a:pt x="1970" y="249"/>
                  </a:lnTo>
                  <a:lnTo>
                    <a:pt x="1970" y="249"/>
                  </a:lnTo>
                  <a:cubicBezTo>
                    <a:pt x="1818" y="338"/>
                    <a:pt x="1661" y="416"/>
                    <a:pt x="1499" y="484"/>
                  </a:cubicBezTo>
                  <a:cubicBezTo>
                    <a:pt x="1326" y="554"/>
                    <a:pt x="1152" y="612"/>
                    <a:pt x="972" y="660"/>
                  </a:cubicBezTo>
                  <a:cubicBezTo>
                    <a:pt x="666" y="741"/>
                    <a:pt x="351" y="789"/>
                    <a:pt x="36" y="799"/>
                  </a:cubicBezTo>
                  <a:cubicBezTo>
                    <a:pt x="12" y="799"/>
                    <a:pt x="0" y="821"/>
                    <a:pt x="3" y="840"/>
                  </a:cubicBezTo>
                  <a:cubicBezTo>
                    <a:pt x="6" y="860"/>
                    <a:pt x="22" y="870"/>
                    <a:pt x="45" y="870"/>
                  </a:cubicBezTo>
                  <a:cubicBezTo>
                    <a:pt x="460" y="860"/>
                    <a:pt x="872" y="789"/>
                    <a:pt x="1272" y="674"/>
                  </a:cubicBezTo>
                  <a:cubicBezTo>
                    <a:pt x="1374" y="644"/>
                    <a:pt x="1474" y="612"/>
                    <a:pt x="1574" y="573"/>
                  </a:cubicBezTo>
                  <a:cubicBezTo>
                    <a:pt x="1680" y="534"/>
                    <a:pt x="1780" y="493"/>
                    <a:pt x="1883" y="445"/>
                  </a:cubicBezTo>
                  <a:cubicBezTo>
                    <a:pt x="1976" y="399"/>
                    <a:pt x="2066" y="351"/>
                    <a:pt x="2153" y="297"/>
                  </a:cubicBezTo>
                  <a:cubicBezTo>
                    <a:pt x="2243" y="245"/>
                    <a:pt x="2330" y="181"/>
                    <a:pt x="2411" y="113"/>
                  </a:cubicBezTo>
                  <a:cubicBezTo>
                    <a:pt x="2436" y="90"/>
                    <a:pt x="2443" y="52"/>
                    <a:pt x="2420" y="26"/>
                  </a:cubicBezTo>
                  <a:cubicBezTo>
                    <a:pt x="2407" y="10"/>
                    <a:pt x="2392" y="1"/>
                    <a:pt x="2372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56" name="Google Shape;613;p27">
              <a:extLst>
                <a:ext uri="{FF2B5EF4-FFF2-40B4-BE49-F238E27FC236}">
                  <a16:creationId xmlns:a16="http://schemas.microsoft.com/office/drawing/2014/main" id="{58C45AB3-A76A-4820-BE1D-87E535A11597}"/>
                </a:ext>
              </a:extLst>
            </p:cNvPr>
            <p:cNvSpPr/>
            <p:nvPr/>
          </p:nvSpPr>
          <p:spPr>
            <a:xfrm>
              <a:off x="10365117" y="2951199"/>
              <a:ext cx="256365" cy="87162"/>
            </a:xfrm>
            <a:custGeom>
              <a:avLst/>
              <a:gdLst/>
              <a:ahLst/>
              <a:cxnLst/>
              <a:rect l="l" t="t" r="r" b="b"/>
              <a:pathLst>
                <a:path w="2753" h="936" extrusionOk="0">
                  <a:moveTo>
                    <a:pt x="2688" y="1"/>
                  </a:moveTo>
                  <a:cubicBezTo>
                    <a:pt x="2672" y="1"/>
                    <a:pt x="2659" y="7"/>
                    <a:pt x="2646" y="16"/>
                  </a:cubicBezTo>
                  <a:cubicBezTo>
                    <a:pt x="2569" y="65"/>
                    <a:pt x="2492" y="117"/>
                    <a:pt x="2415" y="168"/>
                  </a:cubicBezTo>
                  <a:cubicBezTo>
                    <a:pt x="2337" y="222"/>
                    <a:pt x="2256" y="271"/>
                    <a:pt x="2176" y="319"/>
                  </a:cubicBezTo>
                  <a:cubicBezTo>
                    <a:pt x="2015" y="413"/>
                    <a:pt x="1851" y="496"/>
                    <a:pt x="1677" y="567"/>
                  </a:cubicBezTo>
                  <a:cubicBezTo>
                    <a:pt x="1590" y="603"/>
                    <a:pt x="1500" y="638"/>
                    <a:pt x="1406" y="670"/>
                  </a:cubicBezTo>
                  <a:cubicBezTo>
                    <a:pt x="1317" y="702"/>
                    <a:pt x="1220" y="728"/>
                    <a:pt x="1127" y="754"/>
                  </a:cubicBezTo>
                  <a:cubicBezTo>
                    <a:pt x="804" y="840"/>
                    <a:pt x="472" y="879"/>
                    <a:pt x="136" y="879"/>
                  </a:cubicBezTo>
                  <a:lnTo>
                    <a:pt x="136" y="879"/>
                  </a:lnTo>
                  <a:cubicBezTo>
                    <a:pt x="102" y="879"/>
                    <a:pt x="67" y="876"/>
                    <a:pt x="35" y="876"/>
                  </a:cubicBezTo>
                  <a:cubicBezTo>
                    <a:pt x="20" y="876"/>
                    <a:pt x="7" y="882"/>
                    <a:pt x="4" y="898"/>
                  </a:cubicBezTo>
                  <a:cubicBezTo>
                    <a:pt x="1" y="915"/>
                    <a:pt x="13" y="931"/>
                    <a:pt x="26" y="931"/>
                  </a:cubicBezTo>
                  <a:cubicBezTo>
                    <a:pt x="106" y="933"/>
                    <a:pt x="186" y="935"/>
                    <a:pt x="265" y="935"/>
                  </a:cubicBezTo>
                  <a:cubicBezTo>
                    <a:pt x="298" y="935"/>
                    <a:pt x="331" y="935"/>
                    <a:pt x="364" y="934"/>
                  </a:cubicBezTo>
                  <a:cubicBezTo>
                    <a:pt x="480" y="931"/>
                    <a:pt x="595" y="921"/>
                    <a:pt x="715" y="908"/>
                  </a:cubicBezTo>
                  <a:cubicBezTo>
                    <a:pt x="834" y="892"/>
                    <a:pt x="950" y="873"/>
                    <a:pt x="1066" y="851"/>
                  </a:cubicBezTo>
                  <a:cubicBezTo>
                    <a:pt x="1127" y="840"/>
                    <a:pt x="1185" y="827"/>
                    <a:pt x="1243" y="815"/>
                  </a:cubicBezTo>
                  <a:cubicBezTo>
                    <a:pt x="1307" y="802"/>
                    <a:pt x="1368" y="783"/>
                    <a:pt x="1430" y="766"/>
                  </a:cubicBezTo>
                  <a:cubicBezTo>
                    <a:pt x="1668" y="702"/>
                    <a:pt x="1899" y="615"/>
                    <a:pt x="2121" y="509"/>
                  </a:cubicBezTo>
                  <a:cubicBezTo>
                    <a:pt x="2228" y="457"/>
                    <a:pt x="2330" y="399"/>
                    <a:pt x="2434" y="338"/>
                  </a:cubicBezTo>
                  <a:cubicBezTo>
                    <a:pt x="2537" y="274"/>
                    <a:pt x="2636" y="203"/>
                    <a:pt x="2727" y="117"/>
                  </a:cubicBezTo>
                  <a:cubicBezTo>
                    <a:pt x="2736" y="104"/>
                    <a:pt x="2746" y="93"/>
                    <a:pt x="2749" y="74"/>
                  </a:cubicBezTo>
                  <a:cubicBezTo>
                    <a:pt x="2752" y="59"/>
                    <a:pt x="2749" y="39"/>
                    <a:pt x="2736" y="26"/>
                  </a:cubicBezTo>
                  <a:cubicBezTo>
                    <a:pt x="2727" y="13"/>
                    <a:pt x="2710" y="4"/>
                    <a:pt x="2694" y="4"/>
                  </a:cubicBezTo>
                  <a:cubicBezTo>
                    <a:pt x="2691" y="1"/>
                    <a:pt x="2691" y="1"/>
                    <a:pt x="2688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57" name="Google Shape;614;p27">
              <a:extLst>
                <a:ext uri="{FF2B5EF4-FFF2-40B4-BE49-F238E27FC236}">
                  <a16:creationId xmlns:a16="http://schemas.microsoft.com/office/drawing/2014/main" id="{266F15EB-3E35-425D-86B5-EA88EB66E886}"/>
                </a:ext>
              </a:extLst>
            </p:cNvPr>
            <p:cNvSpPr/>
            <p:nvPr/>
          </p:nvSpPr>
          <p:spPr>
            <a:xfrm>
              <a:off x="10376198" y="2920283"/>
              <a:ext cx="30916" cy="31010"/>
            </a:xfrm>
            <a:custGeom>
              <a:avLst/>
              <a:gdLst/>
              <a:ahLst/>
              <a:cxnLst/>
              <a:rect l="l" t="t" r="r" b="b"/>
              <a:pathLst>
                <a:path w="332" h="333" extrusionOk="0">
                  <a:moveTo>
                    <a:pt x="164" y="1"/>
                  </a:moveTo>
                  <a:cubicBezTo>
                    <a:pt x="75" y="1"/>
                    <a:pt x="1" y="78"/>
                    <a:pt x="1" y="168"/>
                  </a:cubicBezTo>
                  <a:cubicBezTo>
                    <a:pt x="1" y="259"/>
                    <a:pt x="75" y="333"/>
                    <a:pt x="164" y="333"/>
                  </a:cubicBezTo>
                  <a:cubicBezTo>
                    <a:pt x="255" y="333"/>
                    <a:pt x="332" y="259"/>
                    <a:pt x="332" y="168"/>
                  </a:cubicBezTo>
                  <a:cubicBezTo>
                    <a:pt x="332" y="78"/>
                    <a:pt x="255" y="1"/>
                    <a:pt x="164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58" name="Google Shape;615;p27">
              <a:extLst>
                <a:ext uri="{FF2B5EF4-FFF2-40B4-BE49-F238E27FC236}">
                  <a16:creationId xmlns:a16="http://schemas.microsoft.com/office/drawing/2014/main" id="{18F60346-7DCC-47F8-BE5A-15AF84D00986}"/>
                </a:ext>
              </a:extLst>
            </p:cNvPr>
            <p:cNvSpPr/>
            <p:nvPr/>
          </p:nvSpPr>
          <p:spPr>
            <a:xfrm>
              <a:off x="10368376" y="2866737"/>
              <a:ext cx="24398" cy="24305"/>
            </a:xfrm>
            <a:custGeom>
              <a:avLst/>
              <a:gdLst/>
              <a:ahLst/>
              <a:cxnLst/>
              <a:rect l="l" t="t" r="r" b="b"/>
              <a:pathLst>
                <a:path w="262" h="261" extrusionOk="0">
                  <a:moveTo>
                    <a:pt x="129" y="0"/>
                  </a:moveTo>
                  <a:cubicBezTo>
                    <a:pt x="58" y="0"/>
                    <a:pt x="0" y="58"/>
                    <a:pt x="0" y="128"/>
                  </a:cubicBezTo>
                  <a:cubicBezTo>
                    <a:pt x="0" y="199"/>
                    <a:pt x="58" y="260"/>
                    <a:pt x="129" y="260"/>
                  </a:cubicBezTo>
                  <a:cubicBezTo>
                    <a:pt x="200" y="260"/>
                    <a:pt x="261" y="199"/>
                    <a:pt x="261" y="128"/>
                  </a:cubicBezTo>
                  <a:cubicBezTo>
                    <a:pt x="261" y="58"/>
                    <a:pt x="200" y="0"/>
                    <a:pt x="129" y="0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59" name="Google Shape;616;p27">
              <a:extLst>
                <a:ext uri="{FF2B5EF4-FFF2-40B4-BE49-F238E27FC236}">
                  <a16:creationId xmlns:a16="http://schemas.microsoft.com/office/drawing/2014/main" id="{21341347-6422-4412-9A2C-6D31D206692B}"/>
                </a:ext>
              </a:extLst>
            </p:cNvPr>
            <p:cNvSpPr/>
            <p:nvPr/>
          </p:nvSpPr>
          <p:spPr>
            <a:xfrm>
              <a:off x="10401714" y="2877167"/>
              <a:ext cx="14993" cy="15086"/>
            </a:xfrm>
            <a:custGeom>
              <a:avLst/>
              <a:gdLst/>
              <a:ahLst/>
              <a:cxnLst/>
              <a:rect l="l" t="t" r="r" b="b"/>
              <a:pathLst>
                <a:path w="161" h="162" extrusionOk="0">
                  <a:moveTo>
                    <a:pt x="80" y="0"/>
                  </a:moveTo>
                  <a:cubicBezTo>
                    <a:pt x="36" y="0"/>
                    <a:pt x="0" y="39"/>
                    <a:pt x="0" y="81"/>
                  </a:cubicBezTo>
                  <a:cubicBezTo>
                    <a:pt x="0" y="126"/>
                    <a:pt x="36" y="162"/>
                    <a:pt x="80" y="162"/>
                  </a:cubicBezTo>
                  <a:cubicBezTo>
                    <a:pt x="125" y="162"/>
                    <a:pt x="161" y="126"/>
                    <a:pt x="161" y="81"/>
                  </a:cubicBezTo>
                  <a:cubicBezTo>
                    <a:pt x="161" y="39"/>
                    <a:pt x="125" y="0"/>
                    <a:pt x="80" y="0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60" name="Google Shape;617;p27">
              <a:extLst>
                <a:ext uri="{FF2B5EF4-FFF2-40B4-BE49-F238E27FC236}">
                  <a16:creationId xmlns:a16="http://schemas.microsoft.com/office/drawing/2014/main" id="{AE5B22FF-2D69-420D-AF54-A49542ADC5F2}"/>
                </a:ext>
              </a:extLst>
            </p:cNvPr>
            <p:cNvSpPr/>
            <p:nvPr/>
          </p:nvSpPr>
          <p:spPr>
            <a:xfrm>
              <a:off x="10387559" y="2805835"/>
              <a:ext cx="22256" cy="21977"/>
            </a:xfrm>
            <a:custGeom>
              <a:avLst/>
              <a:gdLst/>
              <a:ahLst/>
              <a:cxnLst/>
              <a:rect l="l" t="t" r="r" b="b"/>
              <a:pathLst>
                <a:path w="239" h="236" extrusionOk="0">
                  <a:moveTo>
                    <a:pt x="120" y="1"/>
                  </a:moveTo>
                  <a:cubicBezTo>
                    <a:pt x="55" y="1"/>
                    <a:pt x="1" y="55"/>
                    <a:pt x="1" y="120"/>
                  </a:cubicBezTo>
                  <a:cubicBezTo>
                    <a:pt x="1" y="184"/>
                    <a:pt x="55" y="235"/>
                    <a:pt x="120" y="235"/>
                  </a:cubicBezTo>
                  <a:cubicBezTo>
                    <a:pt x="184" y="235"/>
                    <a:pt x="239" y="184"/>
                    <a:pt x="239" y="120"/>
                  </a:cubicBezTo>
                  <a:cubicBezTo>
                    <a:pt x="239" y="55"/>
                    <a:pt x="184" y="1"/>
                    <a:pt x="120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61" name="Google Shape;618;p27">
              <a:extLst>
                <a:ext uri="{FF2B5EF4-FFF2-40B4-BE49-F238E27FC236}">
                  <a16:creationId xmlns:a16="http://schemas.microsoft.com/office/drawing/2014/main" id="{46410C87-C6F0-46B6-980E-DDB1584AB893}"/>
                </a:ext>
              </a:extLst>
            </p:cNvPr>
            <p:cNvSpPr/>
            <p:nvPr/>
          </p:nvSpPr>
          <p:spPr>
            <a:xfrm>
              <a:off x="10420245" y="2839080"/>
              <a:ext cx="14434" cy="14527"/>
            </a:xfrm>
            <a:custGeom>
              <a:avLst/>
              <a:gdLst/>
              <a:ahLst/>
              <a:cxnLst/>
              <a:rect l="l" t="t" r="r" b="b"/>
              <a:pathLst>
                <a:path w="155" h="156" extrusionOk="0">
                  <a:moveTo>
                    <a:pt x="78" y="1"/>
                  </a:moveTo>
                  <a:cubicBezTo>
                    <a:pt x="36" y="1"/>
                    <a:pt x="0" y="36"/>
                    <a:pt x="0" y="78"/>
                  </a:cubicBezTo>
                  <a:cubicBezTo>
                    <a:pt x="0" y="119"/>
                    <a:pt x="36" y="155"/>
                    <a:pt x="78" y="155"/>
                  </a:cubicBezTo>
                  <a:cubicBezTo>
                    <a:pt x="119" y="155"/>
                    <a:pt x="155" y="119"/>
                    <a:pt x="155" y="78"/>
                  </a:cubicBezTo>
                  <a:cubicBezTo>
                    <a:pt x="155" y="36"/>
                    <a:pt x="119" y="1"/>
                    <a:pt x="78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62" name="Google Shape;619;p27">
              <a:extLst>
                <a:ext uri="{FF2B5EF4-FFF2-40B4-BE49-F238E27FC236}">
                  <a16:creationId xmlns:a16="http://schemas.microsoft.com/office/drawing/2014/main" id="{A933EF07-9C2B-4069-A402-C87D0AE44AA0}"/>
                </a:ext>
              </a:extLst>
            </p:cNvPr>
            <p:cNvSpPr/>
            <p:nvPr/>
          </p:nvSpPr>
          <p:spPr>
            <a:xfrm>
              <a:off x="10431699" y="2921493"/>
              <a:ext cx="20114" cy="20207"/>
            </a:xfrm>
            <a:custGeom>
              <a:avLst/>
              <a:gdLst/>
              <a:ahLst/>
              <a:cxnLst/>
              <a:rect l="l" t="t" r="r" b="b"/>
              <a:pathLst>
                <a:path w="216" h="217" extrusionOk="0">
                  <a:moveTo>
                    <a:pt x="106" y="1"/>
                  </a:moveTo>
                  <a:cubicBezTo>
                    <a:pt x="48" y="1"/>
                    <a:pt x="0" y="49"/>
                    <a:pt x="0" y="107"/>
                  </a:cubicBezTo>
                  <a:cubicBezTo>
                    <a:pt x="0" y="168"/>
                    <a:pt x="48" y="216"/>
                    <a:pt x="106" y="216"/>
                  </a:cubicBezTo>
                  <a:cubicBezTo>
                    <a:pt x="167" y="216"/>
                    <a:pt x="216" y="168"/>
                    <a:pt x="216" y="107"/>
                  </a:cubicBezTo>
                  <a:cubicBezTo>
                    <a:pt x="216" y="49"/>
                    <a:pt x="167" y="1"/>
                    <a:pt x="106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63" name="Google Shape;620;p27">
              <a:extLst>
                <a:ext uri="{FF2B5EF4-FFF2-40B4-BE49-F238E27FC236}">
                  <a16:creationId xmlns:a16="http://schemas.microsoft.com/office/drawing/2014/main" id="{E3ABA0E2-24E6-4FD8-B50C-276D0DA7091E}"/>
                </a:ext>
              </a:extLst>
            </p:cNvPr>
            <p:cNvSpPr/>
            <p:nvPr/>
          </p:nvSpPr>
          <p:spPr>
            <a:xfrm>
              <a:off x="10439987" y="3192759"/>
              <a:ext cx="153651" cy="419514"/>
            </a:xfrm>
            <a:custGeom>
              <a:avLst/>
              <a:gdLst/>
              <a:ahLst/>
              <a:cxnLst/>
              <a:rect l="l" t="t" r="r" b="b"/>
              <a:pathLst>
                <a:path w="1650" h="4505" extrusionOk="0">
                  <a:moveTo>
                    <a:pt x="27" y="1"/>
                  </a:moveTo>
                  <a:cubicBezTo>
                    <a:pt x="11" y="7"/>
                    <a:pt x="1" y="23"/>
                    <a:pt x="4" y="42"/>
                  </a:cubicBezTo>
                  <a:cubicBezTo>
                    <a:pt x="107" y="384"/>
                    <a:pt x="207" y="728"/>
                    <a:pt x="310" y="1069"/>
                  </a:cubicBezTo>
                  <a:cubicBezTo>
                    <a:pt x="365" y="1240"/>
                    <a:pt x="416" y="1410"/>
                    <a:pt x="471" y="1581"/>
                  </a:cubicBezTo>
                  <a:cubicBezTo>
                    <a:pt x="522" y="1752"/>
                    <a:pt x="577" y="1922"/>
                    <a:pt x="629" y="2093"/>
                  </a:cubicBezTo>
                  <a:cubicBezTo>
                    <a:pt x="680" y="2263"/>
                    <a:pt x="735" y="2431"/>
                    <a:pt x="789" y="2602"/>
                  </a:cubicBezTo>
                  <a:cubicBezTo>
                    <a:pt x="841" y="2772"/>
                    <a:pt x="896" y="2942"/>
                    <a:pt x="947" y="3113"/>
                  </a:cubicBezTo>
                  <a:cubicBezTo>
                    <a:pt x="1002" y="3284"/>
                    <a:pt x="1057" y="3451"/>
                    <a:pt x="1112" y="3621"/>
                  </a:cubicBezTo>
                  <a:cubicBezTo>
                    <a:pt x="1166" y="3792"/>
                    <a:pt x="1224" y="3960"/>
                    <a:pt x="1282" y="4130"/>
                  </a:cubicBezTo>
                  <a:cubicBezTo>
                    <a:pt x="1314" y="4224"/>
                    <a:pt x="1349" y="4320"/>
                    <a:pt x="1385" y="4413"/>
                  </a:cubicBezTo>
                  <a:cubicBezTo>
                    <a:pt x="1391" y="4423"/>
                    <a:pt x="1394" y="4432"/>
                    <a:pt x="1398" y="4442"/>
                  </a:cubicBezTo>
                  <a:cubicBezTo>
                    <a:pt x="1410" y="4462"/>
                    <a:pt x="1427" y="4478"/>
                    <a:pt x="1443" y="4487"/>
                  </a:cubicBezTo>
                  <a:cubicBezTo>
                    <a:pt x="1465" y="4498"/>
                    <a:pt x="1488" y="4505"/>
                    <a:pt x="1511" y="4505"/>
                  </a:cubicBezTo>
                  <a:cubicBezTo>
                    <a:pt x="1522" y="4505"/>
                    <a:pt x="1532" y="4503"/>
                    <a:pt x="1543" y="4500"/>
                  </a:cubicBezTo>
                  <a:cubicBezTo>
                    <a:pt x="1607" y="4481"/>
                    <a:pt x="1649" y="4410"/>
                    <a:pt x="1630" y="4346"/>
                  </a:cubicBezTo>
                  <a:cubicBezTo>
                    <a:pt x="1584" y="4172"/>
                    <a:pt x="1523" y="4004"/>
                    <a:pt x="1465" y="3838"/>
                  </a:cubicBezTo>
                  <a:cubicBezTo>
                    <a:pt x="1404" y="3667"/>
                    <a:pt x="1343" y="3499"/>
                    <a:pt x="1278" y="3332"/>
                  </a:cubicBezTo>
                  <a:cubicBezTo>
                    <a:pt x="1214" y="3165"/>
                    <a:pt x="1150" y="2997"/>
                    <a:pt x="1082" y="2830"/>
                  </a:cubicBezTo>
                  <a:cubicBezTo>
                    <a:pt x="1018" y="2666"/>
                    <a:pt x="954" y="2498"/>
                    <a:pt x="889" y="2331"/>
                  </a:cubicBezTo>
                  <a:cubicBezTo>
                    <a:pt x="757" y="1996"/>
                    <a:pt x="629" y="1662"/>
                    <a:pt x="506" y="1327"/>
                  </a:cubicBezTo>
                  <a:cubicBezTo>
                    <a:pt x="445" y="1159"/>
                    <a:pt x="384" y="989"/>
                    <a:pt x="326" y="821"/>
                  </a:cubicBezTo>
                  <a:cubicBezTo>
                    <a:pt x="268" y="651"/>
                    <a:pt x="213" y="480"/>
                    <a:pt x="155" y="310"/>
                  </a:cubicBezTo>
                  <a:cubicBezTo>
                    <a:pt x="127" y="216"/>
                    <a:pt x="97" y="120"/>
                    <a:pt x="69" y="23"/>
                  </a:cubicBezTo>
                  <a:cubicBezTo>
                    <a:pt x="62" y="10"/>
                    <a:pt x="49" y="1"/>
                    <a:pt x="36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64" name="Google Shape;621;p27">
              <a:extLst>
                <a:ext uri="{FF2B5EF4-FFF2-40B4-BE49-F238E27FC236}">
                  <a16:creationId xmlns:a16="http://schemas.microsoft.com/office/drawing/2014/main" id="{775BF98F-4B77-4198-B033-E2883A3DB1C9}"/>
                </a:ext>
              </a:extLst>
            </p:cNvPr>
            <p:cNvSpPr/>
            <p:nvPr/>
          </p:nvSpPr>
          <p:spPr>
            <a:xfrm>
              <a:off x="10593173" y="3647755"/>
              <a:ext cx="16296" cy="16296"/>
            </a:xfrm>
            <a:custGeom>
              <a:avLst/>
              <a:gdLst/>
              <a:ahLst/>
              <a:cxnLst/>
              <a:rect l="l" t="t" r="r" b="b"/>
              <a:pathLst>
                <a:path w="175" h="175" extrusionOk="0">
                  <a:moveTo>
                    <a:pt x="88" y="1"/>
                  </a:moveTo>
                  <a:cubicBezTo>
                    <a:pt x="43" y="1"/>
                    <a:pt x="0" y="39"/>
                    <a:pt x="0" y="87"/>
                  </a:cubicBezTo>
                  <a:cubicBezTo>
                    <a:pt x="0" y="133"/>
                    <a:pt x="43" y="174"/>
                    <a:pt x="88" y="174"/>
                  </a:cubicBezTo>
                  <a:cubicBezTo>
                    <a:pt x="135" y="174"/>
                    <a:pt x="174" y="133"/>
                    <a:pt x="174" y="87"/>
                  </a:cubicBezTo>
                  <a:cubicBezTo>
                    <a:pt x="174" y="39"/>
                    <a:pt x="135" y="1"/>
                    <a:pt x="88" y="1"/>
                  </a:cubicBezTo>
                  <a:close/>
                </a:path>
              </a:pathLst>
            </a:custGeom>
            <a:solidFill>
              <a:srgbClr val="E485BB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65" name="Google Shape;622;p27">
              <a:extLst>
                <a:ext uri="{FF2B5EF4-FFF2-40B4-BE49-F238E27FC236}">
                  <a16:creationId xmlns:a16="http://schemas.microsoft.com/office/drawing/2014/main" id="{69399161-778C-4188-8A29-6F924D6F5819}"/>
                </a:ext>
              </a:extLst>
            </p:cNvPr>
            <p:cNvSpPr/>
            <p:nvPr/>
          </p:nvSpPr>
          <p:spPr>
            <a:xfrm>
              <a:off x="10730808" y="3247049"/>
              <a:ext cx="389715" cy="666660"/>
            </a:xfrm>
            <a:custGeom>
              <a:avLst/>
              <a:gdLst/>
              <a:ahLst/>
              <a:cxnLst/>
              <a:rect l="l" t="t" r="r" b="b"/>
              <a:pathLst>
                <a:path w="4185" h="7159" extrusionOk="0">
                  <a:moveTo>
                    <a:pt x="2311" y="0"/>
                  </a:moveTo>
                  <a:cubicBezTo>
                    <a:pt x="2249" y="0"/>
                    <a:pt x="2188" y="16"/>
                    <a:pt x="2127" y="42"/>
                  </a:cubicBezTo>
                  <a:cubicBezTo>
                    <a:pt x="2008" y="97"/>
                    <a:pt x="1899" y="184"/>
                    <a:pt x="1812" y="300"/>
                  </a:cubicBezTo>
                  <a:cubicBezTo>
                    <a:pt x="1767" y="361"/>
                    <a:pt x="1732" y="425"/>
                    <a:pt x="1706" y="493"/>
                  </a:cubicBezTo>
                  <a:cubicBezTo>
                    <a:pt x="1699" y="489"/>
                    <a:pt x="1696" y="489"/>
                    <a:pt x="1689" y="489"/>
                  </a:cubicBezTo>
                  <a:cubicBezTo>
                    <a:pt x="1683" y="489"/>
                    <a:pt x="1680" y="489"/>
                    <a:pt x="1677" y="493"/>
                  </a:cubicBezTo>
                  <a:cubicBezTo>
                    <a:pt x="1651" y="499"/>
                    <a:pt x="1631" y="519"/>
                    <a:pt x="1619" y="544"/>
                  </a:cubicBezTo>
                  <a:cubicBezTo>
                    <a:pt x="1609" y="566"/>
                    <a:pt x="1606" y="593"/>
                    <a:pt x="1612" y="612"/>
                  </a:cubicBezTo>
                  <a:cubicBezTo>
                    <a:pt x="1725" y="957"/>
                    <a:pt x="1835" y="1310"/>
                    <a:pt x="1947" y="1693"/>
                  </a:cubicBezTo>
                  <a:cubicBezTo>
                    <a:pt x="1355" y="3203"/>
                    <a:pt x="866" y="4464"/>
                    <a:pt x="396" y="5791"/>
                  </a:cubicBezTo>
                  <a:cubicBezTo>
                    <a:pt x="264" y="6167"/>
                    <a:pt x="135" y="6544"/>
                    <a:pt x="13" y="6911"/>
                  </a:cubicBezTo>
                  <a:cubicBezTo>
                    <a:pt x="0" y="6952"/>
                    <a:pt x="9" y="6997"/>
                    <a:pt x="42" y="7023"/>
                  </a:cubicBezTo>
                  <a:cubicBezTo>
                    <a:pt x="58" y="7033"/>
                    <a:pt x="74" y="7040"/>
                    <a:pt x="94" y="7040"/>
                  </a:cubicBezTo>
                  <a:cubicBezTo>
                    <a:pt x="113" y="7040"/>
                    <a:pt x="129" y="7033"/>
                    <a:pt x="148" y="7020"/>
                  </a:cubicBezTo>
                  <a:cubicBezTo>
                    <a:pt x="624" y="6647"/>
                    <a:pt x="1065" y="6202"/>
                    <a:pt x="1455" y="5697"/>
                  </a:cubicBezTo>
                  <a:cubicBezTo>
                    <a:pt x="1799" y="5247"/>
                    <a:pt x="2118" y="4728"/>
                    <a:pt x="2423" y="4117"/>
                  </a:cubicBezTo>
                  <a:cubicBezTo>
                    <a:pt x="2466" y="4033"/>
                    <a:pt x="2504" y="3950"/>
                    <a:pt x="2546" y="3866"/>
                  </a:cubicBezTo>
                  <a:lnTo>
                    <a:pt x="2565" y="3956"/>
                  </a:lnTo>
                  <a:lnTo>
                    <a:pt x="2597" y="4075"/>
                  </a:lnTo>
                  <a:cubicBezTo>
                    <a:pt x="2698" y="4458"/>
                    <a:pt x="2800" y="4838"/>
                    <a:pt x="2903" y="5221"/>
                  </a:cubicBezTo>
                  <a:cubicBezTo>
                    <a:pt x="3087" y="5906"/>
                    <a:pt x="3248" y="6467"/>
                    <a:pt x="3408" y="6991"/>
                  </a:cubicBezTo>
                  <a:cubicBezTo>
                    <a:pt x="3415" y="7004"/>
                    <a:pt x="3421" y="7017"/>
                    <a:pt x="3431" y="7030"/>
                  </a:cubicBezTo>
                  <a:cubicBezTo>
                    <a:pt x="3415" y="7071"/>
                    <a:pt x="3431" y="7123"/>
                    <a:pt x="3466" y="7146"/>
                  </a:cubicBezTo>
                  <a:cubicBezTo>
                    <a:pt x="3479" y="7156"/>
                    <a:pt x="3495" y="7159"/>
                    <a:pt x="3512" y="7159"/>
                  </a:cubicBezTo>
                  <a:cubicBezTo>
                    <a:pt x="3543" y="7159"/>
                    <a:pt x="3573" y="7139"/>
                    <a:pt x="3589" y="7110"/>
                  </a:cubicBezTo>
                  <a:cubicBezTo>
                    <a:pt x="3859" y="6557"/>
                    <a:pt x="4007" y="5881"/>
                    <a:pt x="4036" y="5037"/>
                  </a:cubicBezTo>
                  <a:cubicBezTo>
                    <a:pt x="4049" y="4677"/>
                    <a:pt x="4042" y="4326"/>
                    <a:pt x="4014" y="3992"/>
                  </a:cubicBezTo>
                  <a:cubicBezTo>
                    <a:pt x="3984" y="3631"/>
                    <a:pt x="3930" y="3280"/>
                    <a:pt x="3849" y="2955"/>
                  </a:cubicBezTo>
                  <a:cubicBezTo>
                    <a:pt x="3772" y="2646"/>
                    <a:pt x="3666" y="2350"/>
                    <a:pt x="3534" y="2080"/>
                  </a:cubicBezTo>
                  <a:cubicBezTo>
                    <a:pt x="3763" y="1706"/>
                    <a:pt x="3975" y="1330"/>
                    <a:pt x="4165" y="960"/>
                  </a:cubicBezTo>
                  <a:cubicBezTo>
                    <a:pt x="4174" y="937"/>
                    <a:pt x="4185" y="918"/>
                    <a:pt x="4181" y="889"/>
                  </a:cubicBezTo>
                  <a:cubicBezTo>
                    <a:pt x="4178" y="863"/>
                    <a:pt x="4165" y="841"/>
                    <a:pt x="4146" y="824"/>
                  </a:cubicBezTo>
                  <a:cubicBezTo>
                    <a:pt x="4130" y="811"/>
                    <a:pt x="4113" y="805"/>
                    <a:pt x="4094" y="805"/>
                  </a:cubicBezTo>
                  <a:cubicBezTo>
                    <a:pt x="4091" y="805"/>
                    <a:pt x="4084" y="808"/>
                    <a:pt x="4081" y="808"/>
                  </a:cubicBezTo>
                  <a:cubicBezTo>
                    <a:pt x="4072" y="808"/>
                    <a:pt x="4059" y="814"/>
                    <a:pt x="4049" y="817"/>
                  </a:cubicBezTo>
                  <a:cubicBezTo>
                    <a:pt x="4036" y="737"/>
                    <a:pt x="3998" y="657"/>
                    <a:pt x="3940" y="583"/>
                  </a:cubicBezTo>
                  <a:cubicBezTo>
                    <a:pt x="3846" y="467"/>
                    <a:pt x="3714" y="373"/>
                    <a:pt x="3534" y="290"/>
                  </a:cubicBezTo>
                  <a:cubicBezTo>
                    <a:pt x="3460" y="254"/>
                    <a:pt x="3380" y="229"/>
                    <a:pt x="3286" y="203"/>
                  </a:cubicBezTo>
                  <a:cubicBezTo>
                    <a:pt x="3209" y="184"/>
                    <a:pt x="3129" y="168"/>
                    <a:pt x="3051" y="161"/>
                  </a:cubicBezTo>
                  <a:cubicBezTo>
                    <a:pt x="3019" y="158"/>
                    <a:pt x="2983" y="155"/>
                    <a:pt x="2952" y="155"/>
                  </a:cubicBezTo>
                  <a:cubicBezTo>
                    <a:pt x="2910" y="155"/>
                    <a:pt x="2867" y="158"/>
                    <a:pt x="2823" y="165"/>
                  </a:cubicBezTo>
                  <a:cubicBezTo>
                    <a:pt x="2755" y="174"/>
                    <a:pt x="2698" y="193"/>
                    <a:pt x="2646" y="223"/>
                  </a:cubicBezTo>
                  <a:cubicBezTo>
                    <a:pt x="2640" y="190"/>
                    <a:pt x="2633" y="158"/>
                    <a:pt x="2623" y="126"/>
                  </a:cubicBezTo>
                  <a:cubicBezTo>
                    <a:pt x="2610" y="84"/>
                    <a:pt x="2575" y="55"/>
                    <a:pt x="2536" y="55"/>
                  </a:cubicBezTo>
                  <a:cubicBezTo>
                    <a:pt x="2530" y="55"/>
                    <a:pt x="2520" y="58"/>
                    <a:pt x="2514" y="58"/>
                  </a:cubicBezTo>
                  <a:cubicBezTo>
                    <a:pt x="2507" y="61"/>
                    <a:pt x="2501" y="64"/>
                    <a:pt x="2497" y="64"/>
                  </a:cubicBezTo>
                  <a:cubicBezTo>
                    <a:pt x="2491" y="58"/>
                    <a:pt x="2481" y="52"/>
                    <a:pt x="2466" y="42"/>
                  </a:cubicBezTo>
                  <a:cubicBezTo>
                    <a:pt x="2420" y="13"/>
                    <a:pt x="2369" y="0"/>
                    <a:pt x="2311" y="0"/>
                  </a:cubicBezTo>
                  <a:close/>
                </a:path>
              </a:pathLst>
            </a:custGeom>
            <a:solidFill>
              <a:srgbClr val="ABD7FA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66" name="Google Shape;623;p27">
              <a:extLst>
                <a:ext uri="{FF2B5EF4-FFF2-40B4-BE49-F238E27FC236}">
                  <a16:creationId xmlns:a16="http://schemas.microsoft.com/office/drawing/2014/main" id="{19EC2C77-C8EE-4693-9BFC-3038A38A71B9}"/>
                </a:ext>
              </a:extLst>
            </p:cNvPr>
            <p:cNvSpPr/>
            <p:nvPr/>
          </p:nvSpPr>
          <p:spPr>
            <a:xfrm>
              <a:off x="10914818" y="3416067"/>
              <a:ext cx="53173" cy="180191"/>
            </a:xfrm>
            <a:custGeom>
              <a:avLst/>
              <a:gdLst/>
              <a:ahLst/>
              <a:cxnLst/>
              <a:rect l="l" t="t" r="r" b="b"/>
              <a:pathLst>
                <a:path w="571" h="1935" extrusionOk="0">
                  <a:moveTo>
                    <a:pt x="26" y="0"/>
                  </a:moveTo>
                  <a:cubicBezTo>
                    <a:pt x="13" y="4"/>
                    <a:pt x="0" y="23"/>
                    <a:pt x="3" y="39"/>
                  </a:cubicBezTo>
                  <a:cubicBezTo>
                    <a:pt x="84" y="354"/>
                    <a:pt x="168" y="670"/>
                    <a:pt x="251" y="985"/>
                  </a:cubicBezTo>
                  <a:cubicBezTo>
                    <a:pt x="293" y="1143"/>
                    <a:pt x="335" y="1301"/>
                    <a:pt x="377" y="1459"/>
                  </a:cubicBezTo>
                  <a:cubicBezTo>
                    <a:pt x="419" y="1610"/>
                    <a:pt x="457" y="1764"/>
                    <a:pt x="505" y="1915"/>
                  </a:cubicBezTo>
                  <a:cubicBezTo>
                    <a:pt x="505" y="1919"/>
                    <a:pt x="509" y="1925"/>
                    <a:pt x="515" y="1929"/>
                  </a:cubicBezTo>
                  <a:cubicBezTo>
                    <a:pt x="521" y="1935"/>
                    <a:pt x="531" y="1935"/>
                    <a:pt x="538" y="1935"/>
                  </a:cubicBezTo>
                  <a:cubicBezTo>
                    <a:pt x="554" y="1932"/>
                    <a:pt x="570" y="1912"/>
                    <a:pt x="563" y="1893"/>
                  </a:cubicBezTo>
                  <a:cubicBezTo>
                    <a:pt x="528" y="1742"/>
                    <a:pt x="490" y="1594"/>
                    <a:pt x="447" y="1443"/>
                  </a:cubicBezTo>
                  <a:cubicBezTo>
                    <a:pt x="406" y="1285"/>
                    <a:pt x="361" y="1127"/>
                    <a:pt x="316" y="972"/>
                  </a:cubicBezTo>
                  <a:cubicBezTo>
                    <a:pt x="229" y="657"/>
                    <a:pt x="142" y="342"/>
                    <a:pt x="58" y="26"/>
                  </a:cubicBezTo>
                  <a:cubicBezTo>
                    <a:pt x="58" y="17"/>
                    <a:pt x="55" y="11"/>
                    <a:pt x="49" y="7"/>
                  </a:cubicBezTo>
                  <a:cubicBezTo>
                    <a:pt x="42" y="4"/>
                    <a:pt x="39" y="0"/>
                    <a:pt x="32" y="0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67" name="Google Shape;624;p27">
              <a:extLst>
                <a:ext uri="{FF2B5EF4-FFF2-40B4-BE49-F238E27FC236}">
                  <a16:creationId xmlns:a16="http://schemas.microsoft.com/office/drawing/2014/main" id="{6F2C627A-8A55-47D8-8E6D-B4C2BC6F1C66}"/>
                </a:ext>
              </a:extLst>
            </p:cNvPr>
            <p:cNvSpPr/>
            <p:nvPr/>
          </p:nvSpPr>
          <p:spPr>
            <a:xfrm>
              <a:off x="10986988" y="3304878"/>
              <a:ext cx="69935" cy="126925"/>
            </a:xfrm>
            <a:custGeom>
              <a:avLst/>
              <a:gdLst/>
              <a:ahLst/>
              <a:cxnLst/>
              <a:rect l="l" t="t" r="r" b="b"/>
              <a:pathLst>
                <a:path w="751" h="1363" extrusionOk="0">
                  <a:moveTo>
                    <a:pt x="33" y="0"/>
                  </a:moveTo>
                  <a:cubicBezTo>
                    <a:pt x="27" y="0"/>
                    <a:pt x="20" y="3"/>
                    <a:pt x="14" y="7"/>
                  </a:cubicBezTo>
                  <a:cubicBezTo>
                    <a:pt x="4" y="20"/>
                    <a:pt x="1" y="39"/>
                    <a:pt x="11" y="52"/>
                  </a:cubicBezTo>
                  <a:cubicBezTo>
                    <a:pt x="91" y="165"/>
                    <a:pt x="165" y="281"/>
                    <a:pt x="232" y="400"/>
                  </a:cubicBezTo>
                  <a:cubicBezTo>
                    <a:pt x="232" y="399"/>
                    <a:pt x="232" y="399"/>
                    <a:pt x="232" y="398"/>
                  </a:cubicBezTo>
                  <a:lnTo>
                    <a:pt x="232" y="398"/>
                  </a:lnTo>
                  <a:cubicBezTo>
                    <a:pt x="277" y="470"/>
                    <a:pt x="317" y="546"/>
                    <a:pt x="355" y="621"/>
                  </a:cubicBezTo>
                  <a:cubicBezTo>
                    <a:pt x="397" y="702"/>
                    <a:pt x="435" y="780"/>
                    <a:pt x="471" y="860"/>
                  </a:cubicBezTo>
                  <a:cubicBezTo>
                    <a:pt x="510" y="940"/>
                    <a:pt x="545" y="1021"/>
                    <a:pt x="580" y="1101"/>
                  </a:cubicBezTo>
                  <a:cubicBezTo>
                    <a:pt x="619" y="1181"/>
                    <a:pt x="651" y="1262"/>
                    <a:pt x="690" y="1343"/>
                  </a:cubicBezTo>
                  <a:cubicBezTo>
                    <a:pt x="697" y="1355"/>
                    <a:pt x="707" y="1363"/>
                    <a:pt x="718" y="1363"/>
                  </a:cubicBezTo>
                  <a:cubicBezTo>
                    <a:pt x="723" y="1363"/>
                    <a:pt x="727" y="1362"/>
                    <a:pt x="731" y="1359"/>
                  </a:cubicBezTo>
                  <a:cubicBezTo>
                    <a:pt x="741" y="1355"/>
                    <a:pt x="744" y="1346"/>
                    <a:pt x="748" y="1340"/>
                  </a:cubicBezTo>
                  <a:cubicBezTo>
                    <a:pt x="751" y="1330"/>
                    <a:pt x="751" y="1320"/>
                    <a:pt x="748" y="1313"/>
                  </a:cubicBezTo>
                  <a:cubicBezTo>
                    <a:pt x="712" y="1191"/>
                    <a:pt x="661" y="1076"/>
                    <a:pt x="609" y="963"/>
                  </a:cubicBezTo>
                  <a:cubicBezTo>
                    <a:pt x="558" y="850"/>
                    <a:pt x="500" y="737"/>
                    <a:pt x="439" y="628"/>
                  </a:cubicBezTo>
                  <a:cubicBezTo>
                    <a:pt x="323" y="416"/>
                    <a:pt x="194" y="210"/>
                    <a:pt x="55" y="10"/>
                  </a:cubicBezTo>
                  <a:cubicBezTo>
                    <a:pt x="49" y="3"/>
                    <a:pt x="43" y="0"/>
                    <a:pt x="33" y="0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68" name="Google Shape;625;p27">
              <a:extLst>
                <a:ext uri="{FF2B5EF4-FFF2-40B4-BE49-F238E27FC236}">
                  <a16:creationId xmlns:a16="http://schemas.microsoft.com/office/drawing/2014/main" id="{C79045A2-DF08-4878-AB3E-1014FD1DE896}"/>
                </a:ext>
              </a:extLst>
            </p:cNvPr>
            <p:cNvSpPr/>
            <p:nvPr/>
          </p:nvSpPr>
          <p:spPr>
            <a:xfrm>
              <a:off x="10946014" y="3380308"/>
              <a:ext cx="76174" cy="80923"/>
            </a:xfrm>
            <a:custGeom>
              <a:avLst/>
              <a:gdLst/>
              <a:ahLst/>
              <a:cxnLst/>
              <a:rect l="l" t="t" r="r" b="b"/>
              <a:pathLst>
                <a:path w="818" h="869" extrusionOk="0">
                  <a:moveTo>
                    <a:pt x="413" y="1"/>
                  </a:moveTo>
                  <a:cubicBezTo>
                    <a:pt x="204" y="1"/>
                    <a:pt x="28" y="177"/>
                    <a:pt x="16" y="407"/>
                  </a:cubicBezTo>
                  <a:cubicBezTo>
                    <a:pt x="0" y="646"/>
                    <a:pt x="167" y="851"/>
                    <a:pt x="383" y="867"/>
                  </a:cubicBezTo>
                  <a:cubicBezTo>
                    <a:pt x="392" y="868"/>
                    <a:pt x="401" y="868"/>
                    <a:pt x="410" y="868"/>
                  </a:cubicBezTo>
                  <a:cubicBezTo>
                    <a:pt x="617" y="868"/>
                    <a:pt x="789" y="690"/>
                    <a:pt x="801" y="462"/>
                  </a:cubicBezTo>
                  <a:cubicBezTo>
                    <a:pt x="818" y="224"/>
                    <a:pt x="650" y="18"/>
                    <a:pt x="434" y="1"/>
                  </a:cubicBezTo>
                  <a:cubicBezTo>
                    <a:pt x="427" y="1"/>
                    <a:pt x="420" y="1"/>
                    <a:pt x="413" y="1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69" name="Google Shape;626;p27">
              <a:extLst>
                <a:ext uri="{FF2B5EF4-FFF2-40B4-BE49-F238E27FC236}">
                  <a16:creationId xmlns:a16="http://schemas.microsoft.com/office/drawing/2014/main" id="{92105A0C-923A-4D30-BA39-D4BCC6253729}"/>
                </a:ext>
              </a:extLst>
            </p:cNvPr>
            <p:cNvSpPr/>
            <p:nvPr/>
          </p:nvSpPr>
          <p:spPr>
            <a:xfrm>
              <a:off x="10592615" y="2548724"/>
              <a:ext cx="819194" cy="799638"/>
            </a:xfrm>
            <a:custGeom>
              <a:avLst/>
              <a:gdLst/>
              <a:ahLst/>
              <a:cxnLst/>
              <a:rect l="l" t="t" r="r" b="b"/>
              <a:pathLst>
                <a:path w="8797" h="8587" extrusionOk="0">
                  <a:moveTo>
                    <a:pt x="2772" y="1712"/>
                  </a:moveTo>
                  <a:cubicBezTo>
                    <a:pt x="2845" y="1712"/>
                    <a:pt x="2919" y="1719"/>
                    <a:pt x="2990" y="1731"/>
                  </a:cubicBezTo>
                  <a:lnTo>
                    <a:pt x="3003" y="1731"/>
                  </a:lnTo>
                  <a:lnTo>
                    <a:pt x="3003" y="1735"/>
                  </a:lnTo>
                  <a:cubicBezTo>
                    <a:pt x="3090" y="1757"/>
                    <a:pt x="3167" y="1789"/>
                    <a:pt x="3238" y="1828"/>
                  </a:cubicBezTo>
                  <a:cubicBezTo>
                    <a:pt x="3309" y="1870"/>
                    <a:pt x="3374" y="1921"/>
                    <a:pt x="3435" y="1979"/>
                  </a:cubicBezTo>
                  <a:cubicBezTo>
                    <a:pt x="3499" y="2044"/>
                    <a:pt x="3560" y="2121"/>
                    <a:pt x="3615" y="2211"/>
                  </a:cubicBezTo>
                  <a:cubicBezTo>
                    <a:pt x="3686" y="2334"/>
                    <a:pt x="3747" y="2472"/>
                    <a:pt x="3798" y="2636"/>
                  </a:cubicBezTo>
                  <a:cubicBezTo>
                    <a:pt x="3879" y="2903"/>
                    <a:pt x="3930" y="3206"/>
                    <a:pt x="3950" y="3560"/>
                  </a:cubicBezTo>
                  <a:lnTo>
                    <a:pt x="3953" y="3534"/>
                  </a:lnTo>
                  <a:lnTo>
                    <a:pt x="3953" y="3534"/>
                  </a:lnTo>
                  <a:cubicBezTo>
                    <a:pt x="3965" y="3830"/>
                    <a:pt x="3962" y="4133"/>
                    <a:pt x="3940" y="4442"/>
                  </a:cubicBezTo>
                  <a:cubicBezTo>
                    <a:pt x="3920" y="4721"/>
                    <a:pt x="3885" y="4995"/>
                    <a:pt x="3837" y="5256"/>
                  </a:cubicBezTo>
                  <a:lnTo>
                    <a:pt x="3843" y="5243"/>
                  </a:lnTo>
                  <a:lnTo>
                    <a:pt x="3843" y="5243"/>
                  </a:lnTo>
                  <a:cubicBezTo>
                    <a:pt x="3805" y="5417"/>
                    <a:pt x="3766" y="5613"/>
                    <a:pt x="3689" y="5790"/>
                  </a:cubicBezTo>
                  <a:cubicBezTo>
                    <a:pt x="3650" y="5874"/>
                    <a:pt x="3602" y="5948"/>
                    <a:pt x="3547" y="6018"/>
                  </a:cubicBezTo>
                  <a:lnTo>
                    <a:pt x="3540" y="6031"/>
                  </a:lnTo>
                  <a:cubicBezTo>
                    <a:pt x="3499" y="6076"/>
                    <a:pt x="3435" y="6138"/>
                    <a:pt x="3357" y="6196"/>
                  </a:cubicBezTo>
                  <a:cubicBezTo>
                    <a:pt x="3261" y="6266"/>
                    <a:pt x="3148" y="6324"/>
                    <a:pt x="3013" y="6376"/>
                  </a:cubicBezTo>
                  <a:lnTo>
                    <a:pt x="3035" y="6373"/>
                  </a:lnTo>
                  <a:lnTo>
                    <a:pt x="3035" y="6373"/>
                  </a:lnTo>
                  <a:cubicBezTo>
                    <a:pt x="2965" y="6392"/>
                    <a:pt x="2888" y="6418"/>
                    <a:pt x="2800" y="6443"/>
                  </a:cubicBezTo>
                  <a:cubicBezTo>
                    <a:pt x="2768" y="6412"/>
                    <a:pt x="2733" y="6379"/>
                    <a:pt x="2701" y="6347"/>
                  </a:cubicBezTo>
                  <a:lnTo>
                    <a:pt x="2695" y="6344"/>
                  </a:lnTo>
                  <a:lnTo>
                    <a:pt x="2688" y="6340"/>
                  </a:lnTo>
                  <a:cubicBezTo>
                    <a:pt x="2401" y="6051"/>
                    <a:pt x="2138" y="5716"/>
                    <a:pt x="1909" y="5339"/>
                  </a:cubicBezTo>
                  <a:cubicBezTo>
                    <a:pt x="1703" y="4999"/>
                    <a:pt x="1542" y="4651"/>
                    <a:pt x="1435" y="4310"/>
                  </a:cubicBezTo>
                  <a:cubicBezTo>
                    <a:pt x="1355" y="4052"/>
                    <a:pt x="1310" y="3814"/>
                    <a:pt x="1297" y="3576"/>
                  </a:cubicBezTo>
                  <a:cubicBezTo>
                    <a:pt x="1288" y="3399"/>
                    <a:pt x="1297" y="3228"/>
                    <a:pt x="1326" y="3071"/>
                  </a:cubicBezTo>
                  <a:cubicBezTo>
                    <a:pt x="1352" y="2945"/>
                    <a:pt x="1391" y="2823"/>
                    <a:pt x="1439" y="2707"/>
                  </a:cubicBezTo>
                  <a:cubicBezTo>
                    <a:pt x="1506" y="2565"/>
                    <a:pt x="1590" y="2433"/>
                    <a:pt x="1686" y="2311"/>
                  </a:cubicBezTo>
                  <a:cubicBezTo>
                    <a:pt x="1787" y="2188"/>
                    <a:pt x="1899" y="2083"/>
                    <a:pt x="2019" y="1989"/>
                  </a:cubicBezTo>
                  <a:cubicBezTo>
                    <a:pt x="2138" y="1905"/>
                    <a:pt x="2260" y="1838"/>
                    <a:pt x="2386" y="1786"/>
                  </a:cubicBezTo>
                  <a:cubicBezTo>
                    <a:pt x="2498" y="1744"/>
                    <a:pt x="2607" y="1722"/>
                    <a:pt x="2714" y="1712"/>
                  </a:cubicBezTo>
                  <a:close/>
                  <a:moveTo>
                    <a:pt x="6814" y="2549"/>
                  </a:moveTo>
                  <a:cubicBezTo>
                    <a:pt x="6872" y="2549"/>
                    <a:pt x="6927" y="2555"/>
                    <a:pt x="6982" y="2569"/>
                  </a:cubicBezTo>
                  <a:cubicBezTo>
                    <a:pt x="7052" y="2588"/>
                    <a:pt x="7123" y="2616"/>
                    <a:pt x="7190" y="2655"/>
                  </a:cubicBezTo>
                  <a:cubicBezTo>
                    <a:pt x="7278" y="2704"/>
                    <a:pt x="7358" y="2768"/>
                    <a:pt x="7435" y="2845"/>
                  </a:cubicBezTo>
                  <a:cubicBezTo>
                    <a:pt x="7490" y="2906"/>
                    <a:pt x="7542" y="2974"/>
                    <a:pt x="7583" y="3044"/>
                  </a:cubicBezTo>
                  <a:cubicBezTo>
                    <a:pt x="7622" y="3115"/>
                    <a:pt x="7651" y="3190"/>
                    <a:pt x="7677" y="3270"/>
                  </a:cubicBezTo>
                  <a:cubicBezTo>
                    <a:pt x="7706" y="3373"/>
                    <a:pt x="7722" y="3485"/>
                    <a:pt x="7728" y="3601"/>
                  </a:cubicBezTo>
                  <a:cubicBezTo>
                    <a:pt x="7731" y="3759"/>
                    <a:pt x="7716" y="3923"/>
                    <a:pt x="7680" y="4107"/>
                  </a:cubicBezTo>
                  <a:lnTo>
                    <a:pt x="7680" y="4120"/>
                  </a:lnTo>
                  <a:cubicBezTo>
                    <a:pt x="7612" y="4432"/>
                    <a:pt x="7493" y="4763"/>
                    <a:pt x="7316" y="5137"/>
                  </a:cubicBezTo>
                  <a:cubicBezTo>
                    <a:pt x="7197" y="5385"/>
                    <a:pt x="7052" y="5639"/>
                    <a:pt x="6891" y="5893"/>
                  </a:cubicBezTo>
                  <a:cubicBezTo>
                    <a:pt x="6743" y="6125"/>
                    <a:pt x="6608" y="6308"/>
                    <a:pt x="6473" y="6469"/>
                  </a:cubicBezTo>
                  <a:cubicBezTo>
                    <a:pt x="6283" y="6691"/>
                    <a:pt x="6080" y="6878"/>
                    <a:pt x="5871" y="7023"/>
                  </a:cubicBezTo>
                  <a:lnTo>
                    <a:pt x="5858" y="7030"/>
                  </a:lnTo>
                  <a:cubicBezTo>
                    <a:pt x="5723" y="7119"/>
                    <a:pt x="5601" y="7184"/>
                    <a:pt x="5485" y="7226"/>
                  </a:cubicBezTo>
                  <a:cubicBezTo>
                    <a:pt x="5401" y="7254"/>
                    <a:pt x="5321" y="7271"/>
                    <a:pt x="5244" y="7277"/>
                  </a:cubicBezTo>
                  <a:lnTo>
                    <a:pt x="5227" y="7277"/>
                  </a:lnTo>
                  <a:cubicBezTo>
                    <a:pt x="5176" y="7277"/>
                    <a:pt x="5124" y="7271"/>
                    <a:pt x="5079" y="7261"/>
                  </a:cubicBezTo>
                  <a:cubicBezTo>
                    <a:pt x="5031" y="7248"/>
                    <a:pt x="4986" y="7229"/>
                    <a:pt x="4944" y="7206"/>
                  </a:cubicBezTo>
                  <a:cubicBezTo>
                    <a:pt x="4899" y="7177"/>
                    <a:pt x="4854" y="7142"/>
                    <a:pt x="4812" y="7104"/>
                  </a:cubicBezTo>
                  <a:cubicBezTo>
                    <a:pt x="4767" y="7055"/>
                    <a:pt x="4725" y="6997"/>
                    <a:pt x="4687" y="6930"/>
                  </a:cubicBezTo>
                  <a:cubicBezTo>
                    <a:pt x="4660" y="6884"/>
                    <a:pt x="4635" y="6833"/>
                    <a:pt x="4613" y="6775"/>
                  </a:cubicBezTo>
                  <a:cubicBezTo>
                    <a:pt x="4722" y="6415"/>
                    <a:pt x="4809" y="6048"/>
                    <a:pt x="4870" y="5690"/>
                  </a:cubicBezTo>
                  <a:cubicBezTo>
                    <a:pt x="4931" y="5336"/>
                    <a:pt x="4969" y="4976"/>
                    <a:pt x="4986" y="4619"/>
                  </a:cubicBezTo>
                  <a:cubicBezTo>
                    <a:pt x="5005" y="4580"/>
                    <a:pt x="5024" y="4541"/>
                    <a:pt x="5040" y="4503"/>
                  </a:cubicBezTo>
                  <a:lnTo>
                    <a:pt x="5040" y="4503"/>
                  </a:lnTo>
                  <a:lnTo>
                    <a:pt x="5031" y="4525"/>
                  </a:lnTo>
                  <a:cubicBezTo>
                    <a:pt x="5163" y="4252"/>
                    <a:pt x="5292" y="4014"/>
                    <a:pt x="5421" y="3798"/>
                  </a:cubicBezTo>
                  <a:cubicBezTo>
                    <a:pt x="5578" y="3534"/>
                    <a:pt x="5733" y="3315"/>
                    <a:pt x="5890" y="3125"/>
                  </a:cubicBezTo>
                  <a:lnTo>
                    <a:pt x="5896" y="3119"/>
                  </a:lnTo>
                  <a:cubicBezTo>
                    <a:pt x="5896" y="3119"/>
                    <a:pt x="5896" y="3115"/>
                    <a:pt x="5900" y="3115"/>
                  </a:cubicBezTo>
                  <a:cubicBezTo>
                    <a:pt x="6042" y="2952"/>
                    <a:pt x="6180" y="2826"/>
                    <a:pt x="6318" y="2726"/>
                  </a:cubicBezTo>
                  <a:cubicBezTo>
                    <a:pt x="6409" y="2668"/>
                    <a:pt x="6492" y="2623"/>
                    <a:pt x="6579" y="2591"/>
                  </a:cubicBezTo>
                  <a:cubicBezTo>
                    <a:pt x="6653" y="2569"/>
                    <a:pt x="6724" y="2555"/>
                    <a:pt x="6795" y="2549"/>
                  </a:cubicBezTo>
                  <a:close/>
                  <a:moveTo>
                    <a:pt x="2585" y="0"/>
                  </a:moveTo>
                  <a:cubicBezTo>
                    <a:pt x="2340" y="0"/>
                    <a:pt x="2083" y="51"/>
                    <a:pt x="1825" y="155"/>
                  </a:cubicBezTo>
                  <a:cubicBezTo>
                    <a:pt x="1551" y="267"/>
                    <a:pt x="1278" y="441"/>
                    <a:pt x="1014" y="669"/>
                  </a:cubicBezTo>
                  <a:cubicBezTo>
                    <a:pt x="817" y="843"/>
                    <a:pt x="644" y="1043"/>
                    <a:pt x="496" y="1261"/>
                  </a:cubicBezTo>
                  <a:cubicBezTo>
                    <a:pt x="364" y="1458"/>
                    <a:pt x="257" y="1677"/>
                    <a:pt x="177" y="1915"/>
                  </a:cubicBezTo>
                  <a:cubicBezTo>
                    <a:pt x="107" y="2127"/>
                    <a:pt x="61" y="2362"/>
                    <a:pt x="39" y="2613"/>
                  </a:cubicBezTo>
                  <a:cubicBezTo>
                    <a:pt x="0" y="3057"/>
                    <a:pt x="55" y="3550"/>
                    <a:pt x="203" y="4078"/>
                  </a:cubicBezTo>
                  <a:cubicBezTo>
                    <a:pt x="338" y="4551"/>
                    <a:pt x="538" y="5027"/>
                    <a:pt x="817" y="5539"/>
                  </a:cubicBezTo>
                  <a:cubicBezTo>
                    <a:pt x="1062" y="5987"/>
                    <a:pt x="1362" y="6437"/>
                    <a:pt x="1703" y="6878"/>
                  </a:cubicBezTo>
                  <a:cubicBezTo>
                    <a:pt x="2144" y="7444"/>
                    <a:pt x="2613" y="7937"/>
                    <a:pt x="3093" y="8336"/>
                  </a:cubicBezTo>
                  <a:cubicBezTo>
                    <a:pt x="3106" y="8349"/>
                    <a:pt x="3126" y="8349"/>
                    <a:pt x="3139" y="8349"/>
                  </a:cubicBezTo>
                  <a:lnTo>
                    <a:pt x="3154" y="8352"/>
                  </a:lnTo>
                  <a:lnTo>
                    <a:pt x="3206" y="8352"/>
                  </a:lnTo>
                  <a:cubicBezTo>
                    <a:pt x="3383" y="8352"/>
                    <a:pt x="3553" y="8316"/>
                    <a:pt x="3714" y="8249"/>
                  </a:cubicBezTo>
                  <a:cubicBezTo>
                    <a:pt x="3892" y="8172"/>
                    <a:pt x="4053" y="8053"/>
                    <a:pt x="4188" y="7899"/>
                  </a:cubicBezTo>
                  <a:cubicBezTo>
                    <a:pt x="4210" y="7927"/>
                    <a:pt x="4232" y="7963"/>
                    <a:pt x="4255" y="7995"/>
                  </a:cubicBezTo>
                  <a:cubicBezTo>
                    <a:pt x="4329" y="8098"/>
                    <a:pt x="4419" y="8191"/>
                    <a:pt x="4529" y="8278"/>
                  </a:cubicBezTo>
                  <a:cubicBezTo>
                    <a:pt x="4629" y="8355"/>
                    <a:pt x="4745" y="8423"/>
                    <a:pt x="4873" y="8475"/>
                  </a:cubicBezTo>
                  <a:cubicBezTo>
                    <a:pt x="4993" y="8526"/>
                    <a:pt x="5124" y="8558"/>
                    <a:pt x="5263" y="8574"/>
                  </a:cubicBezTo>
                  <a:cubicBezTo>
                    <a:pt x="5317" y="8581"/>
                    <a:pt x="5372" y="8587"/>
                    <a:pt x="5424" y="8587"/>
                  </a:cubicBezTo>
                  <a:cubicBezTo>
                    <a:pt x="5517" y="8587"/>
                    <a:pt x="5604" y="8574"/>
                    <a:pt x="5688" y="8555"/>
                  </a:cubicBezTo>
                  <a:cubicBezTo>
                    <a:pt x="6003" y="8478"/>
                    <a:pt x="6270" y="8249"/>
                    <a:pt x="6466" y="8062"/>
                  </a:cubicBezTo>
                  <a:cubicBezTo>
                    <a:pt x="6679" y="7860"/>
                    <a:pt x="6891" y="7631"/>
                    <a:pt x="7094" y="7380"/>
                  </a:cubicBezTo>
                  <a:cubicBezTo>
                    <a:pt x="7490" y="6894"/>
                    <a:pt x="7835" y="6334"/>
                    <a:pt x="8121" y="5716"/>
                  </a:cubicBezTo>
                  <a:cubicBezTo>
                    <a:pt x="8407" y="5098"/>
                    <a:pt x="8607" y="4454"/>
                    <a:pt x="8716" y="3808"/>
                  </a:cubicBezTo>
                  <a:cubicBezTo>
                    <a:pt x="8768" y="3485"/>
                    <a:pt x="8797" y="3157"/>
                    <a:pt x="8793" y="2832"/>
                  </a:cubicBezTo>
                  <a:cubicBezTo>
                    <a:pt x="8793" y="2527"/>
                    <a:pt x="8765" y="2246"/>
                    <a:pt x="8700" y="1986"/>
                  </a:cubicBezTo>
                  <a:cubicBezTo>
                    <a:pt x="8565" y="1416"/>
                    <a:pt x="8288" y="949"/>
                    <a:pt x="7924" y="669"/>
                  </a:cubicBezTo>
                  <a:cubicBezTo>
                    <a:pt x="7728" y="521"/>
                    <a:pt x="7496" y="425"/>
                    <a:pt x="7245" y="389"/>
                  </a:cubicBezTo>
                  <a:cubicBezTo>
                    <a:pt x="7184" y="379"/>
                    <a:pt x="7120" y="376"/>
                    <a:pt x="7052" y="376"/>
                  </a:cubicBezTo>
                  <a:cubicBezTo>
                    <a:pt x="6985" y="376"/>
                    <a:pt x="6914" y="379"/>
                    <a:pt x="6843" y="389"/>
                  </a:cubicBezTo>
                  <a:cubicBezTo>
                    <a:pt x="6731" y="403"/>
                    <a:pt x="6611" y="428"/>
                    <a:pt x="6495" y="470"/>
                  </a:cubicBezTo>
                  <a:cubicBezTo>
                    <a:pt x="6290" y="541"/>
                    <a:pt x="6096" y="657"/>
                    <a:pt x="5920" y="814"/>
                  </a:cubicBezTo>
                  <a:cubicBezTo>
                    <a:pt x="5761" y="953"/>
                    <a:pt x="5611" y="1136"/>
                    <a:pt x="5475" y="1352"/>
                  </a:cubicBezTo>
                  <a:cubicBezTo>
                    <a:pt x="5369" y="1516"/>
                    <a:pt x="5272" y="1709"/>
                    <a:pt x="5176" y="1937"/>
                  </a:cubicBezTo>
                  <a:cubicBezTo>
                    <a:pt x="5095" y="2127"/>
                    <a:pt x="5021" y="2337"/>
                    <a:pt x="4950" y="2581"/>
                  </a:cubicBezTo>
                  <a:cubicBezTo>
                    <a:pt x="4922" y="2674"/>
                    <a:pt x="4896" y="2771"/>
                    <a:pt x="4870" y="2867"/>
                  </a:cubicBezTo>
                  <a:cubicBezTo>
                    <a:pt x="4854" y="2752"/>
                    <a:pt x="4831" y="2639"/>
                    <a:pt x="4809" y="2523"/>
                  </a:cubicBezTo>
                  <a:cubicBezTo>
                    <a:pt x="4745" y="2208"/>
                    <a:pt x="4670" y="1928"/>
                    <a:pt x="4577" y="1670"/>
                  </a:cubicBezTo>
                  <a:cubicBezTo>
                    <a:pt x="4467" y="1371"/>
                    <a:pt x="4342" y="1120"/>
                    <a:pt x="4191" y="901"/>
                  </a:cubicBezTo>
                  <a:cubicBezTo>
                    <a:pt x="4107" y="782"/>
                    <a:pt x="4017" y="673"/>
                    <a:pt x="3920" y="576"/>
                  </a:cubicBezTo>
                  <a:cubicBezTo>
                    <a:pt x="3824" y="476"/>
                    <a:pt x="3714" y="386"/>
                    <a:pt x="3592" y="306"/>
                  </a:cubicBezTo>
                  <a:cubicBezTo>
                    <a:pt x="3457" y="219"/>
                    <a:pt x="3312" y="145"/>
                    <a:pt x="3154" y="94"/>
                  </a:cubicBezTo>
                  <a:cubicBezTo>
                    <a:pt x="3019" y="45"/>
                    <a:pt x="2868" y="16"/>
                    <a:pt x="2707" y="3"/>
                  </a:cubicBezTo>
                  <a:cubicBezTo>
                    <a:pt x="2668" y="0"/>
                    <a:pt x="2627" y="0"/>
                    <a:pt x="2585" y="0"/>
                  </a:cubicBezTo>
                  <a:close/>
                </a:path>
              </a:pathLst>
            </a:custGeom>
            <a:solidFill>
              <a:srgbClr val="FD9873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70" name="Google Shape;627;p27">
              <a:extLst>
                <a:ext uri="{FF2B5EF4-FFF2-40B4-BE49-F238E27FC236}">
                  <a16:creationId xmlns:a16="http://schemas.microsoft.com/office/drawing/2014/main" id="{E37C2CF3-57F1-4E9E-87DA-BFED3D2F5C17}"/>
                </a:ext>
              </a:extLst>
            </p:cNvPr>
            <p:cNvSpPr/>
            <p:nvPr/>
          </p:nvSpPr>
          <p:spPr>
            <a:xfrm>
              <a:off x="10966966" y="2694647"/>
              <a:ext cx="98989" cy="598960"/>
            </a:xfrm>
            <a:custGeom>
              <a:avLst/>
              <a:gdLst/>
              <a:ahLst/>
              <a:cxnLst/>
              <a:rect l="l" t="t" r="r" b="b"/>
              <a:pathLst>
                <a:path w="1063" h="6432" extrusionOk="0">
                  <a:moveTo>
                    <a:pt x="515" y="0"/>
                  </a:moveTo>
                  <a:cubicBezTo>
                    <a:pt x="509" y="0"/>
                    <a:pt x="505" y="0"/>
                    <a:pt x="499" y="3"/>
                  </a:cubicBezTo>
                  <a:cubicBezTo>
                    <a:pt x="486" y="14"/>
                    <a:pt x="483" y="33"/>
                    <a:pt x="490" y="48"/>
                  </a:cubicBezTo>
                  <a:cubicBezTo>
                    <a:pt x="502" y="78"/>
                    <a:pt x="515" y="106"/>
                    <a:pt x="525" y="136"/>
                  </a:cubicBezTo>
                  <a:lnTo>
                    <a:pt x="525" y="132"/>
                  </a:lnTo>
                  <a:cubicBezTo>
                    <a:pt x="673" y="525"/>
                    <a:pt x="769" y="940"/>
                    <a:pt x="824" y="1361"/>
                  </a:cubicBezTo>
                  <a:lnTo>
                    <a:pt x="824" y="1372"/>
                  </a:lnTo>
                  <a:cubicBezTo>
                    <a:pt x="847" y="1555"/>
                    <a:pt x="860" y="1738"/>
                    <a:pt x="866" y="1922"/>
                  </a:cubicBezTo>
                  <a:cubicBezTo>
                    <a:pt x="869" y="2022"/>
                    <a:pt x="872" y="2119"/>
                    <a:pt x="872" y="2218"/>
                  </a:cubicBezTo>
                  <a:cubicBezTo>
                    <a:pt x="872" y="2315"/>
                    <a:pt x="872" y="2414"/>
                    <a:pt x="869" y="2514"/>
                  </a:cubicBezTo>
                  <a:cubicBezTo>
                    <a:pt x="863" y="2704"/>
                    <a:pt x="857" y="2894"/>
                    <a:pt x="844" y="3084"/>
                  </a:cubicBezTo>
                  <a:cubicBezTo>
                    <a:pt x="830" y="3267"/>
                    <a:pt x="814" y="3454"/>
                    <a:pt x="792" y="3640"/>
                  </a:cubicBezTo>
                  <a:cubicBezTo>
                    <a:pt x="747" y="3982"/>
                    <a:pt x="689" y="4323"/>
                    <a:pt x="618" y="4661"/>
                  </a:cubicBezTo>
                  <a:cubicBezTo>
                    <a:pt x="541" y="5005"/>
                    <a:pt x="451" y="5347"/>
                    <a:pt x="328" y="5675"/>
                  </a:cubicBezTo>
                  <a:cubicBezTo>
                    <a:pt x="331" y="5672"/>
                    <a:pt x="331" y="5668"/>
                    <a:pt x="335" y="5662"/>
                  </a:cubicBezTo>
                  <a:lnTo>
                    <a:pt x="335" y="5662"/>
                  </a:lnTo>
                  <a:cubicBezTo>
                    <a:pt x="331" y="5672"/>
                    <a:pt x="328" y="5678"/>
                    <a:pt x="325" y="5684"/>
                  </a:cubicBezTo>
                  <a:cubicBezTo>
                    <a:pt x="242" y="5904"/>
                    <a:pt x="142" y="6116"/>
                    <a:pt x="13" y="6305"/>
                  </a:cubicBezTo>
                  <a:cubicBezTo>
                    <a:pt x="0" y="6322"/>
                    <a:pt x="0" y="6351"/>
                    <a:pt x="3" y="6370"/>
                  </a:cubicBezTo>
                  <a:cubicBezTo>
                    <a:pt x="10" y="6389"/>
                    <a:pt x="22" y="6409"/>
                    <a:pt x="39" y="6418"/>
                  </a:cubicBezTo>
                  <a:cubicBezTo>
                    <a:pt x="52" y="6427"/>
                    <a:pt x="65" y="6431"/>
                    <a:pt x="78" y="6431"/>
                  </a:cubicBezTo>
                  <a:cubicBezTo>
                    <a:pt x="84" y="6431"/>
                    <a:pt x="90" y="6430"/>
                    <a:pt x="97" y="6428"/>
                  </a:cubicBezTo>
                  <a:cubicBezTo>
                    <a:pt x="119" y="6421"/>
                    <a:pt x="132" y="6409"/>
                    <a:pt x="145" y="6389"/>
                  </a:cubicBezTo>
                  <a:cubicBezTo>
                    <a:pt x="235" y="6254"/>
                    <a:pt x="316" y="6112"/>
                    <a:pt x="389" y="5965"/>
                  </a:cubicBezTo>
                  <a:cubicBezTo>
                    <a:pt x="467" y="5810"/>
                    <a:pt x="535" y="5649"/>
                    <a:pt x="596" y="5488"/>
                  </a:cubicBezTo>
                  <a:cubicBezTo>
                    <a:pt x="657" y="5327"/>
                    <a:pt x="712" y="5163"/>
                    <a:pt x="760" y="4996"/>
                  </a:cubicBezTo>
                  <a:cubicBezTo>
                    <a:pt x="805" y="4838"/>
                    <a:pt x="844" y="4677"/>
                    <a:pt x="879" y="4516"/>
                  </a:cubicBezTo>
                  <a:cubicBezTo>
                    <a:pt x="949" y="4181"/>
                    <a:pt x="998" y="3840"/>
                    <a:pt x="1027" y="3499"/>
                  </a:cubicBezTo>
                  <a:cubicBezTo>
                    <a:pt x="1043" y="3325"/>
                    <a:pt x="1053" y="3151"/>
                    <a:pt x="1059" y="2977"/>
                  </a:cubicBezTo>
                  <a:cubicBezTo>
                    <a:pt x="1062" y="2894"/>
                    <a:pt x="1062" y="2810"/>
                    <a:pt x="1062" y="2723"/>
                  </a:cubicBezTo>
                  <a:cubicBezTo>
                    <a:pt x="1062" y="2633"/>
                    <a:pt x="1056" y="2540"/>
                    <a:pt x="1053" y="2450"/>
                  </a:cubicBezTo>
                  <a:cubicBezTo>
                    <a:pt x="1043" y="2237"/>
                    <a:pt x="1020" y="2028"/>
                    <a:pt x="995" y="1819"/>
                  </a:cubicBezTo>
                  <a:cubicBezTo>
                    <a:pt x="969" y="1606"/>
                    <a:pt x="930" y="1394"/>
                    <a:pt x="888" y="1185"/>
                  </a:cubicBezTo>
                  <a:cubicBezTo>
                    <a:pt x="808" y="782"/>
                    <a:pt x="692" y="390"/>
                    <a:pt x="541" y="17"/>
                  </a:cubicBezTo>
                  <a:cubicBezTo>
                    <a:pt x="535" y="7"/>
                    <a:pt x="525" y="0"/>
                    <a:pt x="515" y="0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71" name="Google Shape;628;p27">
              <a:extLst>
                <a:ext uri="{FF2B5EF4-FFF2-40B4-BE49-F238E27FC236}">
                  <a16:creationId xmlns:a16="http://schemas.microsoft.com/office/drawing/2014/main" id="{17645883-2F64-4A4F-94BF-D8A9F6094D14}"/>
                </a:ext>
              </a:extLst>
            </p:cNvPr>
            <p:cNvSpPr/>
            <p:nvPr/>
          </p:nvSpPr>
          <p:spPr>
            <a:xfrm>
              <a:off x="10625487" y="2641940"/>
              <a:ext cx="76267" cy="350045"/>
            </a:xfrm>
            <a:custGeom>
              <a:avLst/>
              <a:gdLst/>
              <a:ahLst/>
              <a:cxnLst/>
              <a:rect l="l" t="t" r="r" b="b"/>
              <a:pathLst>
                <a:path w="819" h="3759" extrusionOk="0">
                  <a:moveTo>
                    <a:pt x="767" y="0"/>
                  </a:moveTo>
                  <a:cubicBezTo>
                    <a:pt x="754" y="0"/>
                    <a:pt x="742" y="6"/>
                    <a:pt x="732" y="16"/>
                  </a:cubicBezTo>
                  <a:cubicBezTo>
                    <a:pt x="635" y="116"/>
                    <a:pt x="546" y="225"/>
                    <a:pt x="464" y="344"/>
                  </a:cubicBezTo>
                  <a:cubicBezTo>
                    <a:pt x="387" y="457"/>
                    <a:pt x="317" y="580"/>
                    <a:pt x="259" y="705"/>
                  </a:cubicBezTo>
                  <a:cubicBezTo>
                    <a:pt x="201" y="837"/>
                    <a:pt x="155" y="972"/>
                    <a:pt x="114" y="1107"/>
                  </a:cubicBezTo>
                  <a:cubicBezTo>
                    <a:pt x="72" y="1242"/>
                    <a:pt x="47" y="1384"/>
                    <a:pt x="30" y="1526"/>
                  </a:cubicBezTo>
                  <a:cubicBezTo>
                    <a:pt x="11" y="1676"/>
                    <a:pt x="1" y="1825"/>
                    <a:pt x="1" y="1976"/>
                  </a:cubicBezTo>
                  <a:cubicBezTo>
                    <a:pt x="1" y="2121"/>
                    <a:pt x="11" y="2269"/>
                    <a:pt x="27" y="2414"/>
                  </a:cubicBezTo>
                  <a:cubicBezTo>
                    <a:pt x="43" y="2565"/>
                    <a:pt x="66" y="2719"/>
                    <a:pt x="94" y="2868"/>
                  </a:cubicBezTo>
                  <a:cubicBezTo>
                    <a:pt x="121" y="3009"/>
                    <a:pt x="159" y="3148"/>
                    <a:pt x="201" y="3283"/>
                  </a:cubicBezTo>
                  <a:cubicBezTo>
                    <a:pt x="243" y="3421"/>
                    <a:pt x="291" y="3557"/>
                    <a:pt x="355" y="3685"/>
                  </a:cubicBezTo>
                  <a:cubicBezTo>
                    <a:pt x="378" y="3731"/>
                    <a:pt x="426" y="3759"/>
                    <a:pt x="472" y="3759"/>
                  </a:cubicBezTo>
                  <a:cubicBezTo>
                    <a:pt x="484" y="3759"/>
                    <a:pt x="496" y="3757"/>
                    <a:pt x="507" y="3753"/>
                  </a:cubicBezTo>
                  <a:cubicBezTo>
                    <a:pt x="577" y="3734"/>
                    <a:pt x="626" y="3646"/>
                    <a:pt x="603" y="3569"/>
                  </a:cubicBezTo>
                  <a:cubicBezTo>
                    <a:pt x="574" y="3466"/>
                    <a:pt x="539" y="3364"/>
                    <a:pt x="507" y="3260"/>
                  </a:cubicBezTo>
                  <a:cubicBezTo>
                    <a:pt x="474" y="3151"/>
                    <a:pt x="445" y="3041"/>
                    <a:pt x="417" y="2932"/>
                  </a:cubicBezTo>
                  <a:cubicBezTo>
                    <a:pt x="362" y="2713"/>
                    <a:pt x="314" y="2488"/>
                    <a:pt x="284" y="2260"/>
                  </a:cubicBezTo>
                  <a:cubicBezTo>
                    <a:pt x="246" y="1934"/>
                    <a:pt x="240" y="1606"/>
                    <a:pt x="278" y="1281"/>
                  </a:cubicBezTo>
                  <a:cubicBezTo>
                    <a:pt x="291" y="1178"/>
                    <a:pt x="307" y="1078"/>
                    <a:pt x="333" y="978"/>
                  </a:cubicBezTo>
                  <a:cubicBezTo>
                    <a:pt x="355" y="878"/>
                    <a:pt x="391" y="782"/>
                    <a:pt x="426" y="685"/>
                  </a:cubicBezTo>
                  <a:lnTo>
                    <a:pt x="426" y="685"/>
                  </a:lnTo>
                  <a:cubicBezTo>
                    <a:pt x="423" y="688"/>
                    <a:pt x="423" y="692"/>
                    <a:pt x="423" y="692"/>
                  </a:cubicBezTo>
                  <a:lnTo>
                    <a:pt x="423" y="692"/>
                  </a:lnTo>
                  <a:cubicBezTo>
                    <a:pt x="423" y="688"/>
                    <a:pt x="426" y="682"/>
                    <a:pt x="430" y="676"/>
                  </a:cubicBezTo>
                  <a:cubicBezTo>
                    <a:pt x="484" y="541"/>
                    <a:pt x="549" y="412"/>
                    <a:pt x="632" y="293"/>
                  </a:cubicBezTo>
                  <a:cubicBezTo>
                    <a:pt x="684" y="222"/>
                    <a:pt x="739" y="155"/>
                    <a:pt x="800" y="90"/>
                  </a:cubicBezTo>
                  <a:cubicBezTo>
                    <a:pt x="819" y="70"/>
                    <a:pt x="819" y="35"/>
                    <a:pt x="800" y="16"/>
                  </a:cubicBezTo>
                  <a:cubicBezTo>
                    <a:pt x="790" y="6"/>
                    <a:pt x="777" y="0"/>
                    <a:pt x="767" y="0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72" name="Google Shape;629;p27">
              <a:extLst>
                <a:ext uri="{FF2B5EF4-FFF2-40B4-BE49-F238E27FC236}">
                  <a16:creationId xmlns:a16="http://schemas.microsoft.com/office/drawing/2014/main" id="{E62F6F53-B732-4AB5-8358-B5CAAAF9D542}"/>
                </a:ext>
              </a:extLst>
            </p:cNvPr>
            <p:cNvSpPr/>
            <p:nvPr/>
          </p:nvSpPr>
          <p:spPr>
            <a:xfrm>
              <a:off x="10668416" y="2800993"/>
              <a:ext cx="15086" cy="82227"/>
            </a:xfrm>
            <a:custGeom>
              <a:avLst/>
              <a:gdLst/>
              <a:ahLst/>
              <a:cxnLst/>
              <a:rect l="l" t="t" r="r" b="b"/>
              <a:pathLst>
                <a:path w="162" h="883" extrusionOk="0">
                  <a:moveTo>
                    <a:pt x="106" y="559"/>
                  </a:moveTo>
                  <a:lnTo>
                    <a:pt x="106" y="559"/>
                  </a:lnTo>
                  <a:cubicBezTo>
                    <a:pt x="106" y="561"/>
                    <a:pt x="107" y="564"/>
                    <a:pt x="107" y="567"/>
                  </a:cubicBezTo>
                  <a:cubicBezTo>
                    <a:pt x="107" y="565"/>
                    <a:pt x="107" y="562"/>
                    <a:pt x="106" y="559"/>
                  </a:cubicBezTo>
                  <a:close/>
                  <a:moveTo>
                    <a:pt x="85" y="1"/>
                  </a:moveTo>
                  <a:cubicBezTo>
                    <a:pt x="65" y="1"/>
                    <a:pt x="49" y="14"/>
                    <a:pt x="42" y="33"/>
                  </a:cubicBezTo>
                  <a:cubicBezTo>
                    <a:pt x="30" y="94"/>
                    <a:pt x="20" y="158"/>
                    <a:pt x="13" y="223"/>
                  </a:cubicBezTo>
                  <a:cubicBezTo>
                    <a:pt x="3" y="291"/>
                    <a:pt x="0" y="362"/>
                    <a:pt x="0" y="429"/>
                  </a:cubicBezTo>
                  <a:cubicBezTo>
                    <a:pt x="0" y="564"/>
                    <a:pt x="13" y="699"/>
                    <a:pt x="36" y="831"/>
                  </a:cubicBezTo>
                  <a:cubicBezTo>
                    <a:pt x="41" y="861"/>
                    <a:pt x="70" y="882"/>
                    <a:pt x="96" y="882"/>
                  </a:cubicBezTo>
                  <a:cubicBezTo>
                    <a:pt x="101" y="882"/>
                    <a:pt x="106" y="881"/>
                    <a:pt x="110" y="880"/>
                  </a:cubicBezTo>
                  <a:cubicBezTo>
                    <a:pt x="142" y="870"/>
                    <a:pt x="162" y="831"/>
                    <a:pt x="152" y="796"/>
                  </a:cubicBezTo>
                  <a:cubicBezTo>
                    <a:pt x="132" y="715"/>
                    <a:pt x="116" y="635"/>
                    <a:pt x="104" y="555"/>
                  </a:cubicBezTo>
                  <a:lnTo>
                    <a:pt x="104" y="555"/>
                  </a:lnTo>
                  <a:cubicBezTo>
                    <a:pt x="105" y="556"/>
                    <a:pt x="106" y="557"/>
                    <a:pt x="106" y="559"/>
                  </a:cubicBezTo>
                  <a:lnTo>
                    <a:pt x="106" y="559"/>
                  </a:lnTo>
                  <a:cubicBezTo>
                    <a:pt x="91" y="417"/>
                    <a:pt x="94" y="275"/>
                    <a:pt x="110" y="136"/>
                  </a:cubicBezTo>
                  <a:cubicBezTo>
                    <a:pt x="113" y="111"/>
                    <a:pt x="116" y="81"/>
                    <a:pt x="123" y="56"/>
                  </a:cubicBezTo>
                  <a:cubicBezTo>
                    <a:pt x="126" y="33"/>
                    <a:pt x="116" y="7"/>
                    <a:pt x="94" y="1"/>
                  </a:cubicBezTo>
                  <a:close/>
                </a:path>
              </a:pathLst>
            </a:custGeom>
            <a:solidFill>
              <a:srgbClr val="D13B86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73" name="Google Shape;630;p27">
              <a:extLst>
                <a:ext uri="{FF2B5EF4-FFF2-40B4-BE49-F238E27FC236}">
                  <a16:creationId xmlns:a16="http://schemas.microsoft.com/office/drawing/2014/main" id="{2DBF1C5D-900C-4BF3-87D1-EBFD351F776A}"/>
                </a:ext>
              </a:extLst>
            </p:cNvPr>
            <p:cNvSpPr/>
            <p:nvPr/>
          </p:nvSpPr>
          <p:spPr>
            <a:xfrm>
              <a:off x="10791896" y="2962002"/>
              <a:ext cx="372" cy="93"/>
            </a:xfrm>
            <a:custGeom>
              <a:avLst/>
              <a:gdLst/>
              <a:ahLst/>
              <a:cxnLst/>
              <a:rect l="l" t="t" r="r" b="b"/>
              <a:pathLst>
                <a:path w="4" h="1" extrusionOk="0">
                  <a:moveTo>
                    <a:pt x="1" y="1"/>
                  </a:moveTo>
                  <a:lnTo>
                    <a:pt x="1" y="1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EDB43F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74" name="Google Shape;631;p27">
              <a:extLst>
                <a:ext uri="{FF2B5EF4-FFF2-40B4-BE49-F238E27FC236}">
                  <a16:creationId xmlns:a16="http://schemas.microsoft.com/office/drawing/2014/main" id="{CADCDF85-13FB-4E00-8B42-E6FF89460047}"/>
                </a:ext>
              </a:extLst>
            </p:cNvPr>
            <p:cNvSpPr/>
            <p:nvPr/>
          </p:nvSpPr>
          <p:spPr>
            <a:xfrm>
              <a:off x="10558997" y="2962002"/>
              <a:ext cx="358892" cy="871901"/>
            </a:xfrm>
            <a:custGeom>
              <a:avLst/>
              <a:gdLst/>
              <a:ahLst/>
              <a:cxnLst/>
              <a:rect l="l" t="t" r="r" b="b"/>
              <a:pathLst>
                <a:path w="3854" h="9363" extrusionOk="0">
                  <a:moveTo>
                    <a:pt x="1391" y="200"/>
                  </a:moveTo>
                  <a:lnTo>
                    <a:pt x="1391" y="200"/>
                  </a:lnTo>
                  <a:cubicBezTo>
                    <a:pt x="1392" y="203"/>
                    <a:pt x="1393" y="206"/>
                    <a:pt x="1395" y="209"/>
                  </a:cubicBezTo>
                  <a:lnTo>
                    <a:pt x="1395" y="209"/>
                  </a:lnTo>
                  <a:cubicBezTo>
                    <a:pt x="1395" y="206"/>
                    <a:pt x="1394" y="203"/>
                    <a:pt x="1391" y="200"/>
                  </a:cubicBezTo>
                  <a:close/>
                  <a:moveTo>
                    <a:pt x="2502" y="1"/>
                  </a:moveTo>
                  <a:cubicBezTo>
                    <a:pt x="2492" y="4"/>
                    <a:pt x="2482" y="4"/>
                    <a:pt x="2472" y="10"/>
                  </a:cubicBezTo>
                  <a:cubicBezTo>
                    <a:pt x="2463" y="13"/>
                    <a:pt x="2457" y="16"/>
                    <a:pt x="2450" y="23"/>
                  </a:cubicBezTo>
                  <a:cubicBezTo>
                    <a:pt x="2438" y="32"/>
                    <a:pt x="2424" y="42"/>
                    <a:pt x="2414" y="55"/>
                  </a:cubicBezTo>
                  <a:cubicBezTo>
                    <a:pt x="2389" y="93"/>
                    <a:pt x="2366" y="136"/>
                    <a:pt x="2350" y="178"/>
                  </a:cubicBezTo>
                  <a:cubicBezTo>
                    <a:pt x="2350" y="174"/>
                    <a:pt x="2353" y="171"/>
                    <a:pt x="2353" y="168"/>
                  </a:cubicBezTo>
                  <a:lnTo>
                    <a:pt x="2353" y="168"/>
                  </a:lnTo>
                  <a:cubicBezTo>
                    <a:pt x="2328" y="229"/>
                    <a:pt x="2309" y="290"/>
                    <a:pt x="2292" y="351"/>
                  </a:cubicBezTo>
                  <a:cubicBezTo>
                    <a:pt x="2273" y="419"/>
                    <a:pt x="2254" y="483"/>
                    <a:pt x="2237" y="551"/>
                  </a:cubicBezTo>
                  <a:cubicBezTo>
                    <a:pt x="2206" y="692"/>
                    <a:pt x="2173" y="831"/>
                    <a:pt x="2129" y="966"/>
                  </a:cubicBezTo>
                  <a:cubicBezTo>
                    <a:pt x="2105" y="1040"/>
                    <a:pt x="2080" y="1114"/>
                    <a:pt x="2044" y="1182"/>
                  </a:cubicBezTo>
                  <a:cubicBezTo>
                    <a:pt x="2032" y="1210"/>
                    <a:pt x="2016" y="1240"/>
                    <a:pt x="1993" y="1268"/>
                  </a:cubicBezTo>
                  <a:cubicBezTo>
                    <a:pt x="1977" y="1288"/>
                    <a:pt x="1961" y="1310"/>
                    <a:pt x="1942" y="1326"/>
                  </a:cubicBezTo>
                  <a:cubicBezTo>
                    <a:pt x="1919" y="1342"/>
                    <a:pt x="1897" y="1359"/>
                    <a:pt x="1874" y="1365"/>
                  </a:cubicBezTo>
                  <a:cubicBezTo>
                    <a:pt x="1857" y="1372"/>
                    <a:pt x="1838" y="1376"/>
                    <a:pt x="1820" y="1376"/>
                  </a:cubicBezTo>
                  <a:cubicBezTo>
                    <a:pt x="1815" y="1376"/>
                    <a:pt x="1809" y="1376"/>
                    <a:pt x="1803" y="1375"/>
                  </a:cubicBezTo>
                  <a:cubicBezTo>
                    <a:pt x="1787" y="1375"/>
                    <a:pt x="1771" y="1372"/>
                    <a:pt x="1758" y="1368"/>
                  </a:cubicBezTo>
                  <a:cubicBezTo>
                    <a:pt x="1745" y="1362"/>
                    <a:pt x="1732" y="1359"/>
                    <a:pt x="1723" y="1349"/>
                  </a:cubicBezTo>
                  <a:cubicBezTo>
                    <a:pt x="1697" y="1333"/>
                    <a:pt x="1677" y="1307"/>
                    <a:pt x="1661" y="1278"/>
                  </a:cubicBezTo>
                  <a:cubicBezTo>
                    <a:pt x="1639" y="1243"/>
                    <a:pt x="1623" y="1201"/>
                    <a:pt x="1607" y="1159"/>
                  </a:cubicBezTo>
                  <a:cubicBezTo>
                    <a:pt x="1591" y="1114"/>
                    <a:pt x="1578" y="1069"/>
                    <a:pt x="1565" y="1020"/>
                  </a:cubicBezTo>
                  <a:cubicBezTo>
                    <a:pt x="1539" y="924"/>
                    <a:pt x="1520" y="827"/>
                    <a:pt x="1501" y="731"/>
                  </a:cubicBezTo>
                  <a:cubicBezTo>
                    <a:pt x="1494" y="696"/>
                    <a:pt x="1487" y="657"/>
                    <a:pt x="1481" y="622"/>
                  </a:cubicBezTo>
                  <a:cubicBezTo>
                    <a:pt x="1478" y="606"/>
                    <a:pt x="1475" y="589"/>
                    <a:pt x="1472" y="573"/>
                  </a:cubicBezTo>
                  <a:cubicBezTo>
                    <a:pt x="1465" y="548"/>
                    <a:pt x="1462" y="522"/>
                    <a:pt x="1456" y="496"/>
                  </a:cubicBezTo>
                  <a:cubicBezTo>
                    <a:pt x="1446" y="441"/>
                    <a:pt x="1440" y="383"/>
                    <a:pt x="1426" y="329"/>
                  </a:cubicBezTo>
                  <a:cubicBezTo>
                    <a:pt x="1421" y="287"/>
                    <a:pt x="1412" y="247"/>
                    <a:pt x="1395" y="209"/>
                  </a:cubicBezTo>
                  <a:lnTo>
                    <a:pt x="1395" y="209"/>
                  </a:lnTo>
                  <a:cubicBezTo>
                    <a:pt x="1395" y="209"/>
                    <a:pt x="1395" y="209"/>
                    <a:pt x="1395" y="209"/>
                  </a:cubicBezTo>
                  <a:cubicBezTo>
                    <a:pt x="1388" y="197"/>
                    <a:pt x="1382" y="184"/>
                    <a:pt x="1375" y="174"/>
                  </a:cubicBezTo>
                  <a:cubicBezTo>
                    <a:pt x="1372" y="168"/>
                    <a:pt x="1365" y="161"/>
                    <a:pt x="1359" y="158"/>
                  </a:cubicBezTo>
                  <a:cubicBezTo>
                    <a:pt x="1359" y="155"/>
                    <a:pt x="1356" y="155"/>
                    <a:pt x="1352" y="155"/>
                  </a:cubicBezTo>
                  <a:cubicBezTo>
                    <a:pt x="1349" y="151"/>
                    <a:pt x="1346" y="151"/>
                    <a:pt x="1343" y="148"/>
                  </a:cubicBezTo>
                  <a:lnTo>
                    <a:pt x="1324" y="148"/>
                  </a:lnTo>
                  <a:cubicBezTo>
                    <a:pt x="1317" y="151"/>
                    <a:pt x="1307" y="155"/>
                    <a:pt x="1301" y="158"/>
                  </a:cubicBezTo>
                  <a:lnTo>
                    <a:pt x="1298" y="158"/>
                  </a:lnTo>
                  <a:cubicBezTo>
                    <a:pt x="1279" y="168"/>
                    <a:pt x="1263" y="181"/>
                    <a:pt x="1246" y="194"/>
                  </a:cubicBezTo>
                  <a:cubicBezTo>
                    <a:pt x="1233" y="203"/>
                    <a:pt x="1221" y="213"/>
                    <a:pt x="1208" y="222"/>
                  </a:cubicBezTo>
                  <a:cubicBezTo>
                    <a:pt x="1205" y="229"/>
                    <a:pt x="1198" y="235"/>
                    <a:pt x="1192" y="245"/>
                  </a:cubicBezTo>
                  <a:cubicBezTo>
                    <a:pt x="1159" y="290"/>
                    <a:pt x="1134" y="341"/>
                    <a:pt x="1111" y="393"/>
                  </a:cubicBezTo>
                  <a:lnTo>
                    <a:pt x="1114" y="390"/>
                  </a:lnTo>
                  <a:lnTo>
                    <a:pt x="1114" y="390"/>
                  </a:lnTo>
                  <a:cubicBezTo>
                    <a:pt x="1076" y="480"/>
                    <a:pt x="1043" y="573"/>
                    <a:pt x="1015" y="667"/>
                  </a:cubicBezTo>
                  <a:cubicBezTo>
                    <a:pt x="982" y="769"/>
                    <a:pt x="951" y="873"/>
                    <a:pt x="915" y="976"/>
                  </a:cubicBezTo>
                  <a:cubicBezTo>
                    <a:pt x="886" y="1059"/>
                    <a:pt x="854" y="1146"/>
                    <a:pt x="815" y="1227"/>
                  </a:cubicBezTo>
                  <a:cubicBezTo>
                    <a:pt x="783" y="1298"/>
                    <a:pt x="744" y="1365"/>
                    <a:pt x="693" y="1423"/>
                  </a:cubicBezTo>
                  <a:cubicBezTo>
                    <a:pt x="670" y="1445"/>
                    <a:pt x="648" y="1468"/>
                    <a:pt x="618" y="1488"/>
                  </a:cubicBezTo>
                  <a:cubicBezTo>
                    <a:pt x="596" y="1503"/>
                    <a:pt x="570" y="1516"/>
                    <a:pt x="545" y="1519"/>
                  </a:cubicBezTo>
                  <a:cubicBezTo>
                    <a:pt x="524" y="1526"/>
                    <a:pt x="505" y="1528"/>
                    <a:pt x="485" y="1528"/>
                  </a:cubicBezTo>
                  <a:cubicBezTo>
                    <a:pt x="474" y="1528"/>
                    <a:pt x="463" y="1527"/>
                    <a:pt x="452" y="1526"/>
                  </a:cubicBezTo>
                  <a:cubicBezTo>
                    <a:pt x="419" y="1519"/>
                    <a:pt x="387" y="1507"/>
                    <a:pt x="361" y="1491"/>
                  </a:cubicBezTo>
                  <a:cubicBezTo>
                    <a:pt x="345" y="1478"/>
                    <a:pt x="329" y="1464"/>
                    <a:pt x="316" y="1452"/>
                  </a:cubicBezTo>
                  <a:cubicBezTo>
                    <a:pt x="303" y="1439"/>
                    <a:pt x="294" y="1426"/>
                    <a:pt x="284" y="1410"/>
                  </a:cubicBezTo>
                  <a:cubicBezTo>
                    <a:pt x="258" y="1378"/>
                    <a:pt x="239" y="1342"/>
                    <a:pt x="223" y="1307"/>
                  </a:cubicBezTo>
                  <a:cubicBezTo>
                    <a:pt x="184" y="1217"/>
                    <a:pt x="155" y="1124"/>
                    <a:pt x="136" y="1027"/>
                  </a:cubicBezTo>
                  <a:cubicBezTo>
                    <a:pt x="116" y="947"/>
                    <a:pt x="101" y="866"/>
                    <a:pt x="88" y="785"/>
                  </a:cubicBezTo>
                  <a:cubicBezTo>
                    <a:pt x="62" y="908"/>
                    <a:pt x="39" y="1030"/>
                    <a:pt x="20" y="1152"/>
                  </a:cubicBezTo>
                  <a:cubicBezTo>
                    <a:pt x="17" y="1156"/>
                    <a:pt x="17" y="1159"/>
                    <a:pt x="14" y="1159"/>
                  </a:cubicBezTo>
                  <a:cubicBezTo>
                    <a:pt x="10" y="1179"/>
                    <a:pt x="7" y="1198"/>
                    <a:pt x="7" y="1217"/>
                  </a:cubicBezTo>
                  <a:cubicBezTo>
                    <a:pt x="4" y="1227"/>
                    <a:pt x="4" y="1240"/>
                    <a:pt x="0" y="1249"/>
                  </a:cubicBezTo>
                  <a:lnTo>
                    <a:pt x="68" y="3219"/>
                  </a:lnTo>
                  <a:lnTo>
                    <a:pt x="132" y="5169"/>
                  </a:lnTo>
                  <a:lnTo>
                    <a:pt x="194" y="6946"/>
                  </a:lnTo>
                  <a:lnTo>
                    <a:pt x="248" y="8672"/>
                  </a:lnTo>
                  <a:cubicBezTo>
                    <a:pt x="251" y="8713"/>
                    <a:pt x="278" y="8745"/>
                    <a:pt x="316" y="8755"/>
                  </a:cubicBezTo>
                  <a:cubicBezTo>
                    <a:pt x="323" y="8761"/>
                    <a:pt x="329" y="8768"/>
                    <a:pt x="339" y="8771"/>
                  </a:cubicBezTo>
                  <a:cubicBezTo>
                    <a:pt x="519" y="8865"/>
                    <a:pt x="709" y="8951"/>
                    <a:pt x="918" y="9032"/>
                  </a:cubicBezTo>
                  <a:cubicBezTo>
                    <a:pt x="1144" y="9119"/>
                    <a:pt x="1375" y="9189"/>
                    <a:pt x="1607" y="9247"/>
                  </a:cubicBezTo>
                  <a:cubicBezTo>
                    <a:pt x="1858" y="9309"/>
                    <a:pt x="2105" y="9344"/>
                    <a:pt x="2341" y="9357"/>
                  </a:cubicBezTo>
                  <a:cubicBezTo>
                    <a:pt x="2392" y="9360"/>
                    <a:pt x="2444" y="9363"/>
                    <a:pt x="2499" y="9363"/>
                  </a:cubicBezTo>
                  <a:cubicBezTo>
                    <a:pt x="2692" y="9363"/>
                    <a:pt x="2875" y="9344"/>
                    <a:pt x="3049" y="9302"/>
                  </a:cubicBezTo>
                  <a:cubicBezTo>
                    <a:pt x="3194" y="9270"/>
                    <a:pt x="3335" y="9215"/>
                    <a:pt x="3467" y="9144"/>
                  </a:cubicBezTo>
                  <a:cubicBezTo>
                    <a:pt x="3583" y="9083"/>
                    <a:pt x="3693" y="9003"/>
                    <a:pt x="3789" y="8903"/>
                  </a:cubicBezTo>
                  <a:cubicBezTo>
                    <a:pt x="3802" y="8896"/>
                    <a:pt x="3812" y="8887"/>
                    <a:pt x="3821" y="8874"/>
                  </a:cubicBezTo>
                  <a:cubicBezTo>
                    <a:pt x="3853" y="8842"/>
                    <a:pt x="3853" y="8794"/>
                    <a:pt x="3828" y="8758"/>
                  </a:cubicBezTo>
                  <a:lnTo>
                    <a:pt x="3785" y="7538"/>
                  </a:lnTo>
                  <a:lnTo>
                    <a:pt x="3712" y="5240"/>
                  </a:lnTo>
                  <a:lnTo>
                    <a:pt x="3677" y="4207"/>
                  </a:lnTo>
                  <a:lnTo>
                    <a:pt x="3641" y="3171"/>
                  </a:lnTo>
                  <a:lnTo>
                    <a:pt x="3625" y="2646"/>
                  </a:lnTo>
                  <a:lnTo>
                    <a:pt x="3606" y="2128"/>
                  </a:lnTo>
                  <a:lnTo>
                    <a:pt x="3606" y="2106"/>
                  </a:lnTo>
                  <a:cubicBezTo>
                    <a:pt x="3599" y="1851"/>
                    <a:pt x="3589" y="1597"/>
                    <a:pt x="3580" y="1339"/>
                  </a:cubicBezTo>
                  <a:lnTo>
                    <a:pt x="3580" y="1271"/>
                  </a:lnTo>
                  <a:cubicBezTo>
                    <a:pt x="3570" y="1204"/>
                    <a:pt x="3561" y="1140"/>
                    <a:pt x="3554" y="1075"/>
                  </a:cubicBezTo>
                  <a:cubicBezTo>
                    <a:pt x="3548" y="1027"/>
                    <a:pt x="3541" y="979"/>
                    <a:pt x="3538" y="928"/>
                  </a:cubicBezTo>
                  <a:cubicBezTo>
                    <a:pt x="3531" y="879"/>
                    <a:pt x="3522" y="827"/>
                    <a:pt x="3512" y="779"/>
                  </a:cubicBezTo>
                  <a:cubicBezTo>
                    <a:pt x="3490" y="847"/>
                    <a:pt x="3464" y="914"/>
                    <a:pt x="3432" y="982"/>
                  </a:cubicBezTo>
                  <a:cubicBezTo>
                    <a:pt x="3399" y="1050"/>
                    <a:pt x="3361" y="1114"/>
                    <a:pt x="3313" y="1172"/>
                  </a:cubicBezTo>
                  <a:cubicBezTo>
                    <a:pt x="3290" y="1194"/>
                    <a:pt x="3268" y="1217"/>
                    <a:pt x="3239" y="1237"/>
                  </a:cubicBezTo>
                  <a:cubicBezTo>
                    <a:pt x="3216" y="1252"/>
                    <a:pt x="3191" y="1265"/>
                    <a:pt x="3164" y="1275"/>
                  </a:cubicBezTo>
                  <a:cubicBezTo>
                    <a:pt x="3143" y="1280"/>
                    <a:pt x="3122" y="1283"/>
                    <a:pt x="3100" y="1283"/>
                  </a:cubicBezTo>
                  <a:cubicBezTo>
                    <a:pt x="3092" y="1283"/>
                    <a:pt x="3083" y="1282"/>
                    <a:pt x="3075" y="1281"/>
                  </a:cubicBezTo>
                  <a:cubicBezTo>
                    <a:pt x="3062" y="1281"/>
                    <a:pt x="3049" y="1278"/>
                    <a:pt x="3032" y="1275"/>
                  </a:cubicBezTo>
                  <a:cubicBezTo>
                    <a:pt x="3017" y="1271"/>
                    <a:pt x="3004" y="1265"/>
                    <a:pt x="2991" y="1259"/>
                  </a:cubicBezTo>
                  <a:cubicBezTo>
                    <a:pt x="2955" y="1243"/>
                    <a:pt x="2920" y="1223"/>
                    <a:pt x="2894" y="1194"/>
                  </a:cubicBezTo>
                  <a:cubicBezTo>
                    <a:pt x="2862" y="1162"/>
                    <a:pt x="2839" y="1124"/>
                    <a:pt x="2820" y="1085"/>
                  </a:cubicBezTo>
                  <a:cubicBezTo>
                    <a:pt x="2772" y="986"/>
                    <a:pt x="2743" y="879"/>
                    <a:pt x="2717" y="769"/>
                  </a:cubicBezTo>
                  <a:cubicBezTo>
                    <a:pt x="2708" y="715"/>
                    <a:pt x="2695" y="663"/>
                    <a:pt x="2685" y="609"/>
                  </a:cubicBezTo>
                  <a:cubicBezTo>
                    <a:pt x="2682" y="586"/>
                    <a:pt x="2675" y="567"/>
                    <a:pt x="2672" y="544"/>
                  </a:cubicBezTo>
                  <a:cubicBezTo>
                    <a:pt x="2669" y="528"/>
                    <a:pt x="2665" y="512"/>
                    <a:pt x="2662" y="496"/>
                  </a:cubicBezTo>
                  <a:cubicBezTo>
                    <a:pt x="2653" y="454"/>
                    <a:pt x="2650" y="415"/>
                    <a:pt x="2646" y="374"/>
                  </a:cubicBezTo>
                  <a:cubicBezTo>
                    <a:pt x="2640" y="329"/>
                    <a:pt x="2637" y="286"/>
                    <a:pt x="2631" y="242"/>
                  </a:cubicBezTo>
                  <a:lnTo>
                    <a:pt x="2631" y="239"/>
                  </a:lnTo>
                  <a:cubicBezTo>
                    <a:pt x="2621" y="184"/>
                    <a:pt x="2611" y="126"/>
                    <a:pt x="2592" y="74"/>
                  </a:cubicBezTo>
                  <a:cubicBezTo>
                    <a:pt x="2585" y="59"/>
                    <a:pt x="2579" y="45"/>
                    <a:pt x="2569" y="32"/>
                  </a:cubicBezTo>
                  <a:cubicBezTo>
                    <a:pt x="2563" y="26"/>
                    <a:pt x="2560" y="20"/>
                    <a:pt x="2553" y="13"/>
                  </a:cubicBezTo>
                  <a:cubicBezTo>
                    <a:pt x="2546" y="10"/>
                    <a:pt x="2540" y="7"/>
                    <a:pt x="2537" y="4"/>
                  </a:cubicBezTo>
                  <a:cubicBezTo>
                    <a:pt x="2530" y="4"/>
                    <a:pt x="2524" y="1"/>
                    <a:pt x="2521" y="1"/>
                  </a:cubicBezTo>
                  <a:close/>
                </a:path>
              </a:pathLst>
            </a:custGeom>
            <a:solidFill>
              <a:srgbClr val="FFD973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75" name="Google Shape;632;p27">
              <a:extLst>
                <a:ext uri="{FF2B5EF4-FFF2-40B4-BE49-F238E27FC236}">
                  <a16:creationId xmlns:a16="http://schemas.microsoft.com/office/drawing/2014/main" id="{DD375A88-A369-4FEF-9414-FE2733F51608}"/>
                </a:ext>
              </a:extLst>
            </p:cNvPr>
            <p:cNvSpPr/>
            <p:nvPr/>
          </p:nvSpPr>
          <p:spPr>
            <a:xfrm>
              <a:off x="10797856" y="2964702"/>
              <a:ext cx="372" cy="93"/>
            </a:xfrm>
            <a:custGeom>
              <a:avLst/>
              <a:gdLst/>
              <a:ahLst/>
              <a:cxnLst/>
              <a:rect l="l" t="t" r="r" b="b"/>
              <a:pathLst>
                <a:path w="4" h="1" extrusionOk="0">
                  <a:moveTo>
                    <a:pt x="4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EDB43F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76" name="Google Shape;633;p27">
              <a:extLst>
                <a:ext uri="{FF2B5EF4-FFF2-40B4-BE49-F238E27FC236}">
                  <a16:creationId xmlns:a16="http://schemas.microsoft.com/office/drawing/2014/main" id="{95341702-F203-4ECC-8CBB-3E857CB8BC7A}"/>
                </a:ext>
              </a:extLst>
            </p:cNvPr>
            <p:cNvSpPr/>
            <p:nvPr/>
          </p:nvSpPr>
          <p:spPr>
            <a:xfrm>
              <a:off x="10679870" y="2976436"/>
              <a:ext cx="372" cy="372"/>
            </a:xfrm>
            <a:custGeom>
              <a:avLst/>
              <a:gdLst/>
              <a:ahLst/>
              <a:cxnLst/>
              <a:rect l="l" t="t" r="r" b="b"/>
              <a:pathLst>
                <a:path w="4" h="4" extrusionOk="0">
                  <a:moveTo>
                    <a:pt x="3" y="0"/>
                  </a:moveTo>
                  <a:cubicBezTo>
                    <a:pt x="3" y="3"/>
                    <a:pt x="3" y="3"/>
                    <a:pt x="0" y="3"/>
                  </a:cubicBezTo>
                  <a:lnTo>
                    <a:pt x="3" y="3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EDB43F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77" name="Google Shape;634;p27">
              <a:extLst>
                <a:ext uri="{FF2B5EF4-FFF2-40B4-BE49-F238E27FC236}">
                  <a16:creationId xmlns:a16="http://schemas.microsoft.com/office/drawing/2014/main" id="{DC8CC308-837F-47C9-8ECE-13DBE876594B}"/>
                </a:ext>
              </a:extLst>
            </p:cNvPr>
            <p:cNvSpPr/>
            <p:nvPr/>
          </p:nvSpPr>
          <p:spPr>
            <a:xfrm>
              <a:off x="10682757" y="2993477"/>
              <a:ext cx="132326" cy="840798"/>
            </a:xfrm>
            <a:custGeom>
              <a:avLst/>
              <a:gdLst/>
              <a:ahLst/>
              <a:cxnLst/>
              <a:rect l="l" t="t" r="r" b="b"/>
              <a:pathLst>
                <a:path w="1421" h="9029" extrusionOk="0">
                  <a:moveTo>
                    <a:pt x="1" y="0"/>
                  </a:moveTo>
                  <a:cubicBezTo>
                    <a:pt x="1" y="30"/>
                    <a:pt x="4" y="58"/>
                    <a:pt x="4" y="88"/>
                  </a:cubicBezTo>
                  <a:cubicBezTo>
                    <a:pt x="59" y="1703"/>
                    <a:pt x="114" y="3322"/>
                    <a:pt x="165" y="4941"/>
                  </a:cubicBezTo>
                  <a:cubicBezTo>
                    <a:pt x="210" y="6267"/>
                    <a:pt x="255" y="7590"/>
                    <a:pt x="301" y="8916"/>
                  </a:cubicBezTo>
                  <a:cubicBezTo>
                    <a:pt x="545" y="8974"/>
                    <a:pt x="783" y="9010"/>
                    <a:pt x="1012" y="9022"/>
                  </a:cubicBezTo>
                  <a:cubicBezTo>
                    <a:pt x="1063" y="9025"/>
                    <a:pt x="1115" y="9029"/>
                    <a:pt x="1170" y="9029"/>
                  </a:cubicBezTo>
                  <a:cubicBezTo>
                    <a:pt x="1253" y="9029"/>
                    <a:pt x="1340" y="9022"/>
                    <a:pt x="1421" y="9016"/>
                  </a:cubicBezTo>
                  <a:cubicBezTo>
                    <a:pt x="1394" y="8272"/>
                    <a:pt x="1372" y="7532"/>
                    <a:pt x="1346" y="6792"/>
                  </a:cubicBezTo>
                  <a:lnTo>
                    <a:pt x="1173" y="1606"/>
                  </a:lnTo>
                  <a:cubicBezTo>
                    <a:pt x="1156" y="1107"/>
                    <a:pt x="1140" y="609"/>
                    <a:pt x="1124" y="113"/>
                  </a:cubicBezTo>
                  <a:cubicBezTo>
                    <a:pt x="1060" y="229"/>
                    <a:pt x="999" y="348"/>
                    <a:pt x="938" y="467"/>
                  </a:cubicBezTo>
                  <a:cubicBezTo>
                    <a:pt x="905" y="535"/>
                    <a:pt x="870" y="602"/>
                    <a:pt x="834" y="670"/>
                  </a:cubicBezTo>
                  <a:cubicBezTo>
                    <a:pt x="800" y="731"/>
                    <a:pt x="767" y="792"/>
                    <a:pt x="732" y="853"/>
                  </a:cubicBezTo>
                  <a:cubicBezTo>
                    <a:pt x="715" y="882"/>
                    <a:pt x="696" y="911"/>
                    <a:pt x="677" y="940"/>
                  </a:cubicBezTo>
                  <a:cubicBezTo>
                    <a:pt x="664" y="957"/>
                    <a:pt x="651" y="972"/>
                    <a:pt x="638" y="988"/>
                  </a:cubicBezTo>
                  <a:cubicBezTo>
                    <a:pt x="626" y="1001"/>
                    <a:pt x="613" y="1014"/>
                    <a:pt x="599" y="1024"/>
                  </a:cubicBezTo>
                  <a:cubicBezTo>
                    <a:pt x="587" y="1030"/>
                    <a:pt x="574" y="1040"/>
                    <a:pt x="561" y="1043"/>
                  </a:cubicBezTo>
                  <a:cubicBezTo>
                    <a:pt x="549" y="1045"/>
                    <a:pt x="540" y="1047"/>
                    <a:pt x="530" y="1047"/>
                  </a:cubicBezTo>
                  <a:cubicBezTo>
                    <a:pt x="525" y="1047"/>
                    <a:pt x="521" y="1047"/>
                    <a:pt x="516" y="1046"/>
                  </a:cubicBezTo>
                  <a:cubicBezTo>
                    <a:pt x="503" y="1043"/>
                    <a:pt x="491" y="1040"/>
                    <a:pt x="477" y="1034"/>
                  </a:cubicBezTo>
                  <a:cubicBezTo>
                    <a:pt x="442" y="1018"/>
                    <a:pt x="416" y="988"/>
                    <a:pt x="390" y="960"/>
                  </a:cubicBezTo>
                  <a:cubicBezTo>
                    <a:pt x="355" y="914"/>
                    <a:pt x="320" y="866"/>
                    <a:pt x="290" y="814"/>
                  </a:cubicBezTo>
                  <a:cubicBezTo>
                    <a:pt x="265" y="770"/>
                    <a:pt x="243" y="721"/>
                    <a:pt x="220" y="673"/>
                  </a:cubicBezTo>
                  <a:cubicBezTo>
                    <a:pt x="178" y="566"/>
                    <a:pt x="146" y="454"/>
                    <a:pt x="114" y="342"/>
                  </a:cubicBezTo>
                  <a:cubicBezTo>
                    <a:pt x="85" y="229"/>
                    <a:pt x="53" y="116"/>
                    <a:pt x="8" y="10"/>
                  </a:cubicBezTo>
                  <a:lnTo>
                    <a:pt x="8" y="16"/>
                  </a:lnTo>
                  <a:cubicBezTo>
                    <a:pt x="8" y="10"/>
                    <a:pt x="4" y="3"/>
                    <a:pt x="1" y="0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78" name="Google Shape;635;p27">
              <a:extLst>
                <a:ext uri="{FF2B5EF4-FFF2-40B4-BE49-F238E27FC236}">
                  <a16:creationId xmlns:a16="http://schemas.microsoft.com/office/drawing/2014/main" id="{6F0815CF-B7BB-41E9-8889-D5C366B7832F}"/>
                </a:ext>
              </a:extLst>
            </p:cNvPr>
            <p:cNvSpPr/>
            <p:nvPr/>
          </p:nvSpPr>
          <p:spPr>
            <a:xfrm>
              <a:off x="10561698" y="2681517"/>
              <a:ext cx="327975" cy="453783"/>
            </a:xfrm>
            <a:custGeom>
              <a:avLst/>
              <a:gdLst/>
              <a:ahLst/>
              <a:cxnLst/>
              <a:rect l="l" t="t" r="r" b="b"/>
              <a:pathLst>
                <a:path w="3522" h="4873" extrusionOk="0">
                  <a:moveTo>
                    <a:pt x="1118" y="4399"/>
                  </a:moveTo>
                  <a:cubicBezTo>
                    <a:pt x="1117" y="4401"/>
                    <a:pt x="1117" y="4402"/>
                    <a:pt x="1116" y="4403"/>
                  </a:cubicBezTo>
                  <a:lnTo>
                    <a:pt x="1116" y="4403"/>
                  </a:lnTo>
                  <a:cubicBezTo>
                    <a:pt x="1117" y="4402"/>
                    <a:pt x="1118" y="4401"/>
                    <a:pt x="1118" y="4399"/>
                  </a:cubicBezTo>
                  <a:close/>
                  <a:moveTo>
                    <a:pt x="2280" y="4435"/>
                  </a:moveTo>
                  <a:lnTo>
                    <a:pt x="2280" y="4435"/>
                  </a:lnTo>
                  <a:cubicBezTo>
                    <a:pt x="2279" y="4437"/>
                    <a:pt x="2278" y="4438"/>
                    <a:pt x="2277" y="4440"/>
                  </a:cubicBezTo>
                  <a:lnTo>
                    <a:pt x="2277" y="4440"/>
                  </a:lnTo>
                  <a:cubicBezTo>
                    <a:pt x="2277" y="4441"/>
                    <a:pt x="2277" y="4441"/>
                    <a:pt x="2276" y="4442"/>
                  </a:cubicBezTo>
                  <a:lnTo>
                    <a:pt x="2280" y="4435"/>
                  </a:lnTo>
                  <a:close/>
                  <a:moveTo>
                    <a:pt x="1957" y="0"/>
                  </a:moveTo>
                  <a:cubicBezTo>
                    <a:pt x="1935" y="0"/>
                    <a:pt x="1916" y="3"/>
                    <a:pt x="1893" y="6"/>
                  </a:cubicBezTo>
                  <a:cubicBezTo>
                    <a:pt x="1845" y="12"/>
                    <a:pt x="1800" y="32"/>
                    <a:pt x="1771" y="48"/>
                  </a:cubicBezTo>
                  <a:cubicBezTo>
                    <a:pt x="1716" y="73"/>
                    <a:pt x="1671" y="116"/>
                    <a:pt x="1632" y="148"/>
                  </a:cubicBezTo>
                  <a:cubicBezTo>
                    <a:pt x="1523" y="244"/>
                    <a:pt x="1439" y="354"/>
                    <a:pt x="1366" y="447"/>
                  </a:cubicBezTo>
                  <a:cubicBezTo>
                    <a:pt x="1288" y="550"/>
                    <a:pt x="1214" y="660"/>
                    <a:pt x="1137" y="798"/>
                  </a:cubicBezTo>
                  <a:cubicBezTo>
                    <a:pt x="989" y="1049"/>
                    <a:pt x="876" y="1309"/>
                    <a:pt x="782" y="1532"/>
                  </a:cubicBezTo>
                  <a:cubicBezTo>
                    <a:pt x="690" y="1750"/>
                    <a:pt x="603" y="1982"/>
                    <a:pt x="493" y="2275"/>
                  </a:cubicBezTo>
                  <a:cubicBezTo>
                    <a:pt x="268" y="2884"/>
                    <a:pt x="103" y="3495"/>
                    <a:pt x="1" y="4094"/>
                  </a:cubicBezTo>
                  <a:cubicBezTo>
                    <a:pt x="1" y="4133"/>
                    <a:pt x="4" y="4171"/>
                    <a:pt x="10" y="4206"/>
                  </a:cubicBezTo>
                  <a:cubicBezTo>
                    <a:pt x="23" y="4310"/>
                    <a:pt x="49" y="4406"/>
                    <a:pt x="87" y="4500"/>
                  </a:cubicBezTo>
                  <a:cubicBezTo>
                    <a:pt x="100" y="4528"/>
                    <a:pt x="114" y="4561"/>
                    <a:pt x="133" y="4589"/>
                  </a:cubicBezTo>
                  <a:cubicBezTo>
                    <a:pt x="149" y="4619"/>
                    <a:pt x="165" y="4644"/>
                    <a:pt x="184" y="4670"/>
                  </a:cubicBezTo>
                  <a:cubicBezTo>
                    <a:pt x="216" y="4708"/>
                    <a:pt x="249" y="4741"/>
                    <a:pt x="287" y="4770"/>
                  </a:cubicBezTo>
                  <a:cubicBezTo>
                    <a:pt x="319" y="4796"/>
                    <a:pt x="351" y="4815"/>
                    <a:pt x="384" y="4828"/>
                  </a:cubicBezTo>
                  <a:cubicBezTo>
                    <a:pt x="409" y="4840"/>
                    <a:pt x="432" y="4847"/>
                    <a:pt x="458" y="4853"/>
                  </a:cubicBezTo>
                  <a:cubicBezTo>
                    <a:pt x="477" y="4860"/>
                    <a:pt x="500" y="4863"/>
                    <a:pt x="522" y="4867"/>
                  </a:cubicBezTo>
                  <a:lnTo>
                    <a:pt x="519" y="4867"/>
                  </a:lnTo>
                  <a:cubicBezTo>
                    <a:pt x="541" y="4870"/>
                    <a:pt x="564" y="4873"/>
                    <a:pt x="586" y="4873"/>
                  </a:cubicBezTo>
                  <a:cubicBezTo>
                    <a:pt x="609" y="4873"/>
                    <a:pt x="632" y="4870"/>
                    <a:pt x="654" y="4867"/>
                  </a:cubicBezTo>
                  <a:lnTo>
                    <a:pt x="651" y="4867"/>
                  </a:lnTo>
                  <a:cubicBezTo>
                    <a:pt x="683" y="4863"/>
                    <a:pt x="715" y="4853"/>
                    <a:pt x="748" y="4843"/>
                  </a:cubicBezTo>
                  <a:cubicBezTo>
                    <a:pt x="786" y="4824"/>
                    <a:pt x="821" y="4805"/>
                    <a:pt x="854" y="4779"/>
                  </a:cubicBezTo>
                  <a:cubicBezTo>
                    <a:pt x="898" y="4744"/>
                    <a:pt x="937" y="4705"/>
                    <a:pt x="973" y="4660"/>
                  </a:cubicBezTo>
                  <a:cubicBezTo>
                    <a:pt x="1033" y="4581"/>
                    <a:pt x="1078" y="4495"/>
                    <a:pt x="1116" y="4403"/>
                  </a:cubicBezTo>
                  <a:lnTo>
                    <a:pt x="1116" y="4403"/>
                  </a:lnTo>
                  <a:cubicBezTo>
                    <a:pt x="1116" y="4403"/>
                    <a:pt x="1116" y="4403"/>
                    <a:pt x="1116" y="4403"/>
                  </a:cubicBezTo>
                  <a:lnTo>
                    <a:pt x="1116" y="4403"/>
                  </a:lnTo>
                  <a:cubicBezTo>
                    <a:pt x="1195" y="4214"/>
                    <a:pt x="1243" y="4012"/>
                    <a:pt x="1282" y="3811"/>
                  </a:cubicBezTo>
                  <a:cubicBezTo>
                    <a:pt x="1284" y="3799"/>
                    <a:pt x="1297" y="3791"/>
                    <a:pt x="1309" y="3791"/>
                  </a:cubicBezTo>
                  <a:cubicBezTo>
                    <a:pt x="1310" y="3791"/>
                    <a:pt x="1312" y="3791"/>
                    <a:pt x="1314" y="3791"/>
                  </a:cubicBezTo>
                  <a:cubicBezTo>
                    <a:pt x="1327" y="3797"/>
                    <a:pt x="1333" y="3808"/>
                    <a:pt x="1333" y="3820"/>
                  </a:cubicBezTo>
                  <a:cubicBezTo>
                    <a:pt x="1339" y="3930"/>
                    <a:pt x="1346" y="4042"/>
                    <a:pt x="1359" y="4152"/>
                  </a:cubicBezTo>
                  <a:lnTo>
                    <a:pt x="1359" y="4145"/>
                  </a:lnTo>
                  <a:cubicBezTo>
                    <a:pt x="1375" y="4261"/>
                    <a:pt x="1400" y="4377"/>
                    <a:pt x="1443" y="4487"/>
                  </a:cubicBezTo>
                  <a:lnTo>
                    <a:pt x="1443" y="4480"/>
                  </a:lnTo>
                  <a:cubicBezTo>
                    <a:pt x="1465" y="4534"/>
                    <a:pt x="1491" y="4583"/>
                    <a:pt x="1526" y="4631"/>
                  </a:cubicBezTo>
                  <a:cubicBezTo>
                    <a:pt x="1549" y="4660"/>
                    <a:pt x="1574" y="4686"/>
                    <a:pt x="1604" y="4708"/>
                  </a:cubicBezTo>
                  <a:cubicBezTo>
                    <a:pt x="1629" y="4728"/>
                    <a:pt x="1658" y="4747"/>
                    <a:pt x="1690" y="4760"/>
                  </a:cubicBezTo>
                  <a:cubicBezTo>
                    <a:pt x="1723" y="4773"/>
                    <a:pt x="1755" y="4782"/>
                    <a:pt x="1791" y="4785"/>
                  </a:cubicBezTo>
                  <a:cubicBezTo>
                    <a:pt x="1813" y="4789"/>
                    <a:pt x="1835" y="4791"/>
                    <a:pt x="1856" y="4791"/>
                  </a:cubicBezTo>
                  <a:cubicBezTo>
                    <a:pt x="1877" y="4791"/>
                    <a:pt x="1898" y="4789"/>
                    <a:pt x="1919" y="4785"/>
                  </a:cubicBezTo>
                  <a:cubicBezTo>
                    <a:pt x="1945" y="4779"/>
                    <a:pt x="1974" y="4773"/>
                    <a:pt x="1999" y="4763"/>
                  </a:cubicBezTo>
                  <a:cubicBezTo>
                    <a:pt x="2028" y="4751"/>
                    <a:pt x="2057" y="4734"/>
                    <a:pt x="2083" y="4715"/>
                  </a:cubicBezTo>
                  <a:cubicBezTo>
                    <a:pt x="2119" y="4686"/>
                    <a:pt x="2147" y="4657"/>
                    <a:pt x="2173" y="4625"/>
                  </a:cubicBezTo>
                  <a:lnTo>
                    <a:pt x="2173" y="4622"/>
                  </a:lnTo>
                  <a:lnTo>
                    <a:pt x="2177" y="4622"/>
                  </a:lnTo>
                  <a:cubicBezTo>
                    <a:pt x="2217" y="4565"/>
                    <a:pt x="2248" y="4503"/>
                    <a:pt x="2277" y="4440"/>
                  </a:cubicBezTo>
                  <a:lnTo>
                    <a:pt x="2277" y="4440"/>
                  </a:lnTo>
                  <a:cubicBezTo>
                    <a:pt x="2344" y="4279"/>
                    <a:pt x="2379" y="4106"/>
                    <a:pt x="2402" y="3933"/>
                  </a:cubicBezTo>
                  <a:lnTo>
                    <a:pt x="2402" y="3940"/>
                  </a:lnTo>
                  <a:cubicBezTo>
                    <a:pt x="2412" y="3855"/>
                    <a:pt x="2421" y="3772"/>
                    <a:pt x="2428" y="3689"/>
                  </a:cubicBezTo>
                  <a:cubicBezTo>
                    <a:pt x="2428" y="3682"/>
                    <a:pt x="2431" y="3675"/>
                    <a:pt x="2437" y="3669"/>
                  </a:cubicBezTo>
                  <a:cubicBezTo>
                    <a:pt x="2440" y="3665"/>
                    <a:pt x="2447" y="3662"/>
                    <a:pt x="2456" y="3662"/>
                  </a:cubicBezTo>
                  <a:cubicBezTo>
                    <a:pt x="2463" y="3662"/>
                    <a:pt x="2470" y="3665"/>
                    <a:pt x="2476" y="3669"/>
                  </a:cubicBezTo>
                  <a:cubicBezTo>
                    <a:pt x="2482" y="3675"/>
                    <a:pt x="2482" y="3682"/>
                    <a:pt x="2482" y="3689"/>
                  </a:cubicBezTo>
                  <a:cubicBezTo>
                    <a:pt x="2489" y="3730"/>
                    <a:pt x="2492" y="3769"/>
                    <a:pt x="2498" y="3808"/>
                  </a:cubicBezTo>
                  <a:lnTo>
                    <a:pt x="2498" y="3801"/>
                  </a:lnTo>
                  <a:cubicBezTo>
                    <a:pt x="2521" y="3978"/>
                    <a:pt x="2550" y="4155"/>
                    <a:pt x="2617" y="4322"/>
                  </a:cubicBezTo>
                  <a:lnTo>
                    <a:pt x="2617" y="4316"/>
                  </a:lnTo>
                  <a:cubicBezTo>
                    <a:pt x="2643" y="4377"/>
                    <a:pt x="2672" y="4432"/>
                    <a:pt x="2711" y="4487"/>
                  </a:cubicBezTo>
                  <a:lnTo>
                    <a:pt x="2714" y="4490"/>
                  </a:lnTo>
                  <a:cubicBezTo>
                    <a:pt x="2727" y="4509"/>
                    <a:pt x="2743" y="4525"/>
                    <a:pt x="2759" y="4541"/>
                  </a:cubicBezTo>
                  <a:cubicBezTo>
                    <a:pt x="2775" y="4558"/>
                    <a:pt x="2795" y="4573"/>
                    <a:pt x="2814" y="4589"/>
                  </a:cubicBezTo>
                  <a:cubicBezTo>
                    <a:pt x="2833" y="4602"/>
                    <a:pt x="2853" y="4619"/>
                    <a:pt x="2872" y="4628"/>
                  </a:cubicBezTo>
                  <a:lnTo>
                    <a:pt x="2930" y="4657"/>
                  </a:lnTo>
                  <a:cubicBezTo>
                    <a:pt x="2969" y="4673"/>
                    <a:pt x="3010" y="4683"/>
                    <a:pt x="3055" y="4689"/>
                  </a:cubicBezTo>
                  <a:lnTo>
                    <a:pt x="3058" y="4689"/>
                  </a:lnTo>
                  <a:cubicBezTo>
                    <a:pt x="3076" y="4692"/>
                    <a:pt x="3093" y="4694"/>
                    <a:pt x="3109" y="4694"/>
                  </a:cubicBezTo>
                  <a:cubicBezTo>
                    <a:pt x="3126" y="4694"/>
                    <a:pt x="3142" y="4692"/>
                    <a:pt x="3158" y="4689"/>
                  </a:cubicBezTo>
                  <a:cubicBezTo>
                    <a:pt x="3183" y="4686"/>
                    <a:pt x="3205" y="4680"/>
                    <a:pt x="3230" y="4670"/>
                  </a:cubicBezTo>
                  <a:lnTo>
                    <a:pt x="3230" y="4670"/>
                  </a:lnTo>
                  <a:cubicBezTo>
                    <a:pt x="3229" y="4671"/>
                    <a:pt x="3229" y="4672"/>
                    <a:pt x="3229" y="4673"/>
                  </a:cubicBezTo>
                  <a:cubicBezTo>
                    <a:pt x="3251" y="4660"/>
                    <a:pt x="3274" y="4650"/>
                    <a:pt x="3293" y="4635"/>
                  </a:cubicBezTo>
                  <a:cubicBezTo>
                    <a:pt x="3319" y="4616"/>
                    <a:pt x="3342" y="4589"/>
                    <a:pt x="3364" y="4564"/>
                  </a:cubicBezTo>
                  <a:cubicBezTo>
                    <a:pt x="3393" y="4522"/>
                    <a:pt x="3416" y="4480"/>
                    <a:pt x="3438" y="4432"/>
                  </a:cubicBezTo>
                  <a:lnTo>
                    <a:pt x="3438" y="4432"/>
                  </a:lnTo>
                  <a:lnTo>
                    <a:pt x="3435" y="4438"/>
                  </a:lnTo>
                  <a:cubicBezTo>
                    <a:pt x="3477" y="4332"/>
                    <a:pt x="3499" y="4222"/>
                    <a:pt x="3515" y="4110"/>
                  </a:cubicBezTo>
                  <a:lnTo>
                    <a:pt x="3515" y="4117"/>
                  </a:lnTo>
                  <a:cubicBezTo>
                    <a:pt x="3519" y="4094"/>
                    <a:pt x="3519" y="4071"/>
                    <a:pt x="3522" y="4049"/>
                  </a:cubicBezTo>
                  <a:cubicBezTo>
                    <a:pt x="3519" y="4013"/>
                    <a:pt x="3515" y="3978"/>
                    <a:pt x="3512" y="3940"/>
                  </a:cubicBezTo>
                  <a:cubicBezTo>
                    <a:pt x="3438" y="3466"/>
                    <a:pt x="3335" y="2993"/>
                    <a:pt x="3203" y="2533"/>
                  </a:cubicBezTo>
                  <a:cubicBezTo>
                    <a:pt x="3065" y="2043"/>
                    <a:pt x="2887" y="1545"/>
                    <a:pt x="2660" y="1010"/>
                  </a:cubicBezTo>
                  <a:cubicBezTo>
                    <a:pt x="2633" y="949"/>
                    <a:pt x="2611" y="885"/>
                    <a:pt x="2589" y="823"/>
                  </a:cubicBezTo>
                  <a:lnTo>
                    <a:pt x="2569" y="776"/>
                  </a:lnTo>
                  <a:cubicBezTo>
                    <a:pt x="2537" y="688"/>
                    <a:pt x="2498" y="592"/>
                    <a:pt x="2453" y="492"/>
                  </a:cubicBezTo>
                  <a:cubicBezTo>
                    <a:pt x="2409" y="389"/>
                    <a:pt x="2366" y="309"/>
                    <a:pt x="2318" y="241"/>
                  </a:cubicBezTo>
                  <a:cubicBezTo>
                    <a:pt x="2263" y="158"/>
                    <a:pt x="2202" y="97"/>
                    <a:pt x="2134" y="54"/>
                  </a:cubicBezTo>
                  <a:cubicBezTo>
                    <a:pt x="2103" y="35"/>
                    <a:pt x="2067" y="19"/>
                    <a:pt x="2028" y="9"/>
                  </a:cubicBezTo>
                  <a:cubicBezTo>
                    <a:pt x="2009" y="3"/>
                    <a:pt x="1987" y="0"/>
                    <a:pt x="19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79" name="Google Shape;636;p27">
              <a:extLst>
                <a:ext uri="{FF2B5EF4-FFF2-40B4-BE49-F238E27FC236}">
                  <a16:creationId xmlns:a16="http://schemas.microsoft.com/office/drawing/2014/main" id="{32DF1BF2-BD37-4A04-8388-34670A0C89D8}"/>
                </a:ext>
              </a:extLst>
            </p:cNvPr>
            <p:cNvSpPr/>
            <p:nvPr/>
          </p:nvSpPr>
          <p:spPr>
            <a:xfrm>
              <a:off x="10558997" y="3083620"/>
              <a:ext cx="3073" cy="89490"/>
            </a:xfrm>
            <a:custGeom>
              <a:avLst/>
              <a:gdLst/>
              <a:ahLst/>
              <a:cxnLst/>
              <a:rect l="l" t="t" r="r" b="b"/>
              <a:pathLst>
                <a:path w="33" h="961" extrusionOk="0">
                  <a:moveTo>
                    <a:pt x="0" y="1"/>
                  </a:moveTo>
                  <a:lnTo>
                    <a:pt x="33" y="960"/>
                  </a:lnTo>
                  <a:lnTo>
                    <a:pt x="4" y="14"/>
                  </a:lnTo>
                  <a:cubicBezTo>
                    <a:pt x="4" y="8"/>
                    <a:pt x="4" y="4"/>
                    <a:pt x="0" y="1"/>
                  </a:cubicBez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80" name="Google Shape;637;p27">
              <a:extLst>
                <a:ext uri="{FF2B5EF4-FFF2-40B4-BE49-F238E27FC236}">
                  <a16:creationId xmlns:a16="http://schemas.microsoft.com/office/drawing/2014/main" id="{69F1C25E-B1C0-4565-AAE2-AD43AED10717}"/>
                </a:ext>
              </a:extLst>
            </p:cNvPr>
            <p:cNvSpPr/>
            <p:nvPr/>
          </p:nvSpPr>
          <p:spPr>
            <a:xfrm>
              <a:off x="10764332" y="3111836"/>
              <a:ext cx="93" cy="9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81" name="Google Shape;638;p27">
              <a:extLst>
                <a:ext uri="{FF2B5EF4-FFF2-40B4-BE49-F238E27FC236}">
                  <a16:creationId xmlns:a16="http://schemas.microsoft.com/office/drawing/2014/main" id="{AF39D98D-0FFB-4751-B6AE-1A3582E9D00F}"/>
                </a:ext>
              </a:extLst>
            </p:cNvPr>
            <p:cNvSpPr/>
            <p:nvPr/>
          </p:nvSpPr>
          <p:spPr>
            <a:xfrm>
              <a:off x="10763960" y="3111836"/>
              <a:ext cx="466" cy="93"/>
            </a:xfrm>
            <a:custGeom>
              <a:avLst/>
              <a:gdLst/>
              <a:ahLst/>
              <a:cxnLst/>
              <a:rect l="l" t="t" r="r" b="b"/>
              <a:pathLst>
                <a:path w="5" h="1" extrusionOk="0">
                  <a:moveTo>
                    <a:pt x="5" y="1"/>
                  </a:moveTo>
                  <a:lnTo>
                    <a:pt x="5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5" y="1"/>
                  </a:ln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82" name="Google Shape;639;p27">
              <a:extLst>
                <a:ext uri="{FF2B5EF4-FFF2-40B4-BE49-F238E27FC236}">
                  <a16:creationId xmlns:a16="http://schemas.microsoft.com/office/drawing/2014/main" id="{5D635DAA-943F-4D6E-B3BB-16FB928A749A}"/>
                </a:ext>
              </a:extLst>
            </p:cNvPr>
            <p:cNvSpPr/>
            <p:nvPr/>
          </p:nvSpPr>
          <p:spPr>
            <a:xfrm>
              <a:off x="10763960" y="3111836"/>
              <a:ext cx="93" cy="372"/>
            </a:xfrm>
            <a:custGeom>
              <a:avLst/>
              <a:gdLst/>
              <a:ahLst/>
              <a:cxnLst/>
              <a:rect l="l" t="t" r="r" b="b"/>
              <a:pathLst>
                <a:path w="1" h="4" extrusionOk="0">
                  <a:moveTo>
                    <a:pt x="1" y="4"/>
                  </a:moveTo>
                  <a:lnTo>
                    <a:pt x="1" y="4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83" name="Google Shape;640;p27">
              <a:extLst>
                <a:ext uri="{FF2B5EF4-FFF2-40B4-BE49-F238E27FC236}">
                  <a16:creationId xmlns:a16="http://schemas.microsoft.com/office/drawing/2014/main" id="{C62607F4-9D3E-4E08-B1C2-A06B4BF30415}"/>
                </a:ext>
              </a:extLst>
            </p:cNvPr>
            <p:cNvSpPr/>
            <p:nvPr/>
          </p:nvSpPr>
          <p:spPr>
            <a:xfrm>
              <a:off x="10739748" y="3127108"/>
              <a:ext cx="372" cy="93"/>
            </a:xfrm>
            <a:custGeom>
              <a:avLst/>
              <a:gdLst/>
              <a:ahLst/>
              <a:cxnLst/>
              <a:rect l="l" t="t" r="r" b="b"/>
              <a:pathLst>
                <a:path w="4" h="1" extrusionOk="0">
                  <a:moveTo>
                    <a:pt x="1" y="0"/>
                  </a:moveTo>
                  <a:lnTo>
                    <a:pt x="4" y="0"/>
                  </a:ln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84" name="Google Shape;641;p27">
              <a:extLst>
                <a:ext uri="{FF2B5EF4-FFF2-40B4-BE49-F238E27FC236}">
                  <a16:creationId xmlns:a16="http://schemas.microsoft.com/office/drawing/2014/main" id="{59D6C270-6A38-41DD-8607-A77522A61772}"/>
                </a:ext>
              </a:extLst>
            </p:cNvPr>
            <p:cNvSpPr/>
            <p:nvPr/>
          </p:nvSpPr>
          <p:spPr>
            <a:xfrm>
              <a:off x="10558997" y="3083620"/>
              <a:ext cx="3073" cy="89490"/>
            </a:xfrm>
            <a:custGeom>
              <a:avLst/>
              <a:gdLst/>
              <a:ahLst/>
              <a:cxnLst/>
              <a:rect l="l" t="t" r="r" b="b"/>
              <a:pathLst>
                <a:path w="33" h="961" extrusionOk="0">
                  <a:moveTo>
                    <a:pt x="0" y="1"/>
                  </a:moveTo>
                  <a:lnTo>
                    <a:pt x="33" y="960"/>
                  </a:lnTo>
                  <a:lnTo>
                    <a:pt x="4" y="14"/>
                  </a:lnTo>
                  <a:cubicBezTo>
                    <a:pt x="4" y="8"/>
                    <a:pt x="4" y="4"/>
                    <a:pt x="0" y="1"/>
                  </a:cubicBez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85" name="Google Shape;642;p27">
              <a:extLst>
                <a:ext uri="{FF2B5EF4-FFF2-40B4-BE49-F238E27FC236}">
                  <a16:creationId xmlns:a16="http://schemas.microsoft.com/office/drawing/2014/main" id="{9FB9C1C4-F90B-4296-8C87-D1D7747A2A87}"/>
                </a:ext>
              </a:extLst>
            </p:cNvPr>
            <p:cNvSpPr/>
            <p:nvPr/>
          </p:nvSpPr>
          <p:spPr>
            <a:xfrm>
              <a:off x="10642342" y="2681144"/>
              <a:ext cx="178980" cy="171251"/>
            </a:xfrm>
            <a:custGeom>
              <a:avLst/>
              <a:gdLst/>
              <a:ahLst/>
              <a:cxnLst/>
              <a:rect l="l" t="t" r="r" b="b"/>
              <a:pathLst>
                <a:path w="1922" h="1839" extrusionOk="0">
                  <a:moveTo>
                    <a:pt x="1091" y="0"/>
                  </a:moveTo>
                  <a:cubicBezTo>
                    <a:pt x="1069" y="0"/>
                    <a:pt x="1050" y="4"/>
                    <a:pt x="1027" y="7"/>
                  </a:cubicBezTo>
                  <a:cubicBezTo>
                    <a:pt x="989" y="13"/>
                    <a:pt x="950" y="26"/>
                    <a:pt x="901" y="52"/>
                  </a:cubicBezTo>
                  <a:cubicBezTo>
                    <a:pt x="850" y="77"/>
                    <a:pt x="802" y="116"/>
                    <a:pt x="763" y="152"/>
                  </a:cubicBezTo>
                  <a:cubicBezTo>
                    <a:pt x="660" y="245"/>
                    <a:pt x="570" y="355"/>
                    <a:pt x="496" y="448"/>
                  </a:cubicBezTo>
                  <a:cubicBezTo>
                    <a:pt x="419" y="551"/>
                    <a:pt x="345" y="664"/>
                    <a:pt x="268" y="802"/>
                  </a:cubicBezTo>
                  <a:cubicBezTo>
                    <a:pt x="164" y="979"/>
                    <a:pt x="75" y="1163"/>
                    <a:pt x="1" y="1337"/>
                  </a:cubicBezTo>
                  <a:cubicBezTo>
                    <a:pt x="23" y="1381"/>
                    <a:pt x="52" y="1426"/>
                    <a:pt x="84" y="1468"/>
                  </a:cubicBezTo>
                  <a:lnTo>
                    <a:pt x="84" y="1472"/>
                  </a:lnTo>
                  <a:cubicBezTo>
                    <a:pt x="129" y="1530"/>
                    <a:pt x="181" y="1581"/>
                    <a:pt x="239" y="1626"/>
                  </a:cubicBezTo>
                  <a:cubicBezTo>
                    <a:pt x="242" y="1626"/>
                    <a:pt x="242" y="1629"/>
                    <a:pt x="245" y="1629"/>
                  </a:cubicBezTo>
                  <a:cubicBezTo>
                    <a:pt x="310" y="1677"/>
                    <a:pt x="380" y="1716"/>
                    <a:pt x="454" y="1748"/>
                  </a:cubicBezTo>
                  <a:lnTo>
                    <a:pt x="448" y="1745"/>
                  </a:lnTo>
                  <a:lnTo>
                    <a:pt x="448" y="1745"/>
                  </a:lnTo>
                  <a:cubicBezTo>
                    <a:pt x="541" y="1787"/>
                    <a:pt x="641" y="1812"/>
                    <a:pt x="744" y="1826"/>
                  </a:cubicBezTo>
                  <a:cubicBezTo>
                    <a:pt x="747" y="1829"/>
                    <a:pt x="747" y="1829"/>
                    <a:pt x="751" y="1829"/>
                  </a:cubicBezTo>
                  <a:cubicBezTo>
                    <a:pt x="804" y="1835"/>
                    <a:pt x="858" y="1838"/>
                    <a:pt x="912" y="1838"/>
                  </a:cubicBezTo>
                  <a:cubicBezTo>
                    <a:pt x="973" y="1838"/>
                    <a:pt x="1034" y="1834"/>
                    <a:pt x="1094" y="1826"/>
                  </a:cubicBezTo>
                  <a:lnTo>
                    <a:pt x="1098" y="1826"/>
                  </a:lnTo>
                  <a:cubicBezTo>
                    <a:pt x="1214" y="1809"/>
                    <a:pt x="1326" y="1777"/>
                    <a:pt x="1433" y="1735"/>
                  </a:cubicBezTo>
                  <a:lnTo>
                    <a:pt x="1427" y="1735"/>
                  </a:lnTo>
                  <a:cubicBezTo>
                    <a:pt x="1519" y="1697"/>
                    <a:pt x="1607" y="1649"/>
                    <a:pt x="1687" y="1584"/>
                  </a:cubicBezTo>
                  <a:cubicBezTo>
                    <a:pt x="1755" y="1533"/>
                    <a:pt x="1813" y="1475"/>
                    <a:pt x="1864" y="1410"/>
                  </a:cubicBezTo>
                  <a:lnTo>
                    <a:pt x="1867" y="1407"/>
                  </a:lnTo>
                  <a:cubicBezTo>
                    <a:pt x="1886" y="1378"/>
                    <a:pt x="1906" y="1352"/>
                    <a:pt x="1922" y="1323"/>
                  </a:cubicBezTo>
                  <a:cubicBezTo>
                    <a:pt x="1883" y="1221"/>
                    <a:pt x="1838" y="1117"/>
                    <a:pt x="1797" y="1011"/>
                  </a:cubicBezTo>
                  <a:cubicBezTo>
                    <a:pt x="1767" y="950"/>
                    <a:pt x="1745" y="889"/>
                    <a:pt x="1723" y="827"/>
                  </a:cubicBezTo>
                  <a:lnTo>
                    <a:pt x="1703" y="780"/>
                  </a:lnTo>
                  <a:cubicBezTo>
                    <a:pt x="1671" y="686"/>
                    <a:pt x="1632" y="590"/>
                    <a:pt x="1590" y="493"/>
                  </a:cubicBezTo>
                  <a:cubicBezTo>
                    <a:pt x="1546" y="393"/>
                    <a:pt x="1504" y="313"/>
                    <a:pt x="1455" y="245"/>
                  </a:cubicBezTo>
                  <a:cubicBezTo>
                    <a:pt x="1397" y="162"/>
                    <a:pt x="1339" y="101"/>
                    <a:pt x="1268" y="55"/>
                  </a:cubicBezTo>
                  <a:cubicBezTo>
                    <a:pt x="1240" y="36"/>
                    <a:pt x="1204" y="19"/>
                    <a:pt x="1166" y="10"/>
                  </a:cubicBezTo>
                  <a:cubicBezTo>
                    <a:pt x="1143" y="4"/>
                    <a:pt x="1118" y="0"/>
                    <a:pt x="1091" y="0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86" name="Google Shape;643;p27">
              <a:extLst>
                <a:ext uri="{FF2B5EF4-FFF2-40B4-BE49-F238E27FC236}">
                  <a16:creationId xmlns:a16="http://schemas.microsoft.com/office/drawing/2014/main" id="{B8A0D35E-A63F-4533-B952-4654BABA28B7}"/>
                </a:ext>
              </a:extLst>
            </p:cNvPr>
            <p:cNvSpPr/>
            <p:nvPr/>
          </p:nvSpPr>
          <p:spPr>
            <a:xfrm>
              <a:off x="10815829" y="2812075"/>
              <a:ext cx="372" cy="372"/>
            </a:xfrm>
            <a:custGeom>
              <a:avLst/>
              <a:gdLst/>
              <a:ahLst/>
              <a:cxnLst/>
              <a:rect l="l" t="t" r="r" b="b"/>
              <a:pathLst>
                <a:path w="4" h="4" extrusionOk="0">
                  <a:moveTo>
                    <a:pt x="4" y="1"/>
                  </a:moveTo>
                  <a:lnTo>
                    <a:pt x="1" y="4"/>
                  </a:lnTo>
                  <a:close/>
                </a:path>
              </a:pathLst>
            </a:custGeom>
            <a:solidFill>
              <a:srgbClr val="65214D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87" name="Google Shape;644;p27">
              <a:extLst>
                <a:ext uri="{FF2B5EF4-FFF2-40B4-BE49-F238E27FC236}">
                  <a16:creationId xmlns:a16="http://schemas.microsoft.com/office/drawing/2014/main" id="{D9F1E31E-6ABE-4F5D-B1B6-D69871C32F75}"/>
                </a:ext>
              </a:extLst>
            </p:cNvPr>
            <p:cNvSpPr/>
            <p:nvPr/>
          </p:nvSpPr>
          <p:spPr>
            <a:xfrm>
              <a:off x="10744218" y="2851093"/>
              <a:ext cx="466" cy="93"/>
            </a:xfrm>
            <a:custGeom>
              <a:avLst/>
              <a:gdLst/>
              <a:ahLst/>
              <a:cxnLst/>
              <a:rect l="l" t="t" r="r" b="b"/>
              <a:pathLst>
                <a:path w="5" h="1" extrusionOk="0">
                  <a:moveTo>
                    <a:pt x="0" y="1"/>
                  </a:move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65214D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88" name="Google Shape;645;p27">
              <a:extLst>
                <a:ext uri="{FF2B5EF4-FFF2-40B4-BE49-F238E27FC236}">
                  <a16:creationId xmlns:a16="http://schemas.microsoft.com/office/drawing/2014/main" id="{4A36F1D7-6966-4B60-B6C7-E6981F065165}"/>
                </a:ext>
              </a:extLst>
            </p:cNvPr>
            <p:cNvSpPr/>
            <p:nvPr/>
          </p:nvSpPr>
          <p:spPr>
            <a:xfrm>
              <a:off x="10711532" y="2851093"/>
              <a:ext cx="745" cy="372"/>
            </a:xfrm>
            <a:custGeom>
              <a:avLst/>
              <a:gdLst/>
              <a:ahLst/>
              <a:cxnLst/>
              <a:rect l="l" t="t" r="r" b="b"/>
              <a:pathLst>
                <a:path w="8" h="4" extrusionOk="0">
                  <a:moveTo>
                    <a:pt x="8" y="4"/>
                  </a:moveTo>
                  <a:lnTo>
                    <a:pt x="8" y="4"/>
                  </a:lnTo>
                  <a:cubicBezTo>
                    <a:pt x="4" y="4"/>
                    <a:pt x="4" y="4"/>
                    <a:pt x="1" y="1"/>
                  </a:cubicBezTo>
                  <a:lnTo>
                    <a:pt x="1" y="1"/>
                  </a:lnTo>
                  <a:cubicBezTo>
                    <a:pt x="4" y="4"/>
                    <a:pt x="4" y="4"/>
                    <a:pt x="8" y="4"/>
                  </a:cubicBezTo>
                  <a:close/>
                </a:path>
              </a:pathLst>
            </a:custGeom>
            <a:solidFill>
              <a:srgbClr val="65214D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89" name="Google Shape;646;p27">
              <a:extLst>
                <a:ext uri="{FF2B5EF4-FFF2-40B4-BE49-F238E27FC236}">
                  <a16:creationId xmlns:a16="http://schemas.microsoft.com/office/drawing/2014/main" id="{C381B76A-099D-4FCC-811C-517CD0E8E030}"/>
                </a:ext>
              </a:extLst>
            </p:cNvPr>
            <p:cNvSpPr/>
            <p:nvPr/>
          </p:nvSpPr>
          <p:spPr>
            <a:xfrm>
              <a:off x="10673817" y="2706660"/>
              <a:ext cx="59412" cy="106718"/>
            </a:xfrm>
            <a:custGeom>
              <a:avLst/>
              <a:gdLst/>
              <a:ahLst/>
              <a:cxnLst/>
              <a:rect l="l" t="t" r="r" b="b"/>
              <a:pathLst>
                <a:path w="638" h="1146" extrusionOk="0">
                  <a:moveTo>
                    <a:pt x="593" y="0"/>
                  </a:moveTo>
                  <a:cubicBezTo>
                    <a:pt x="583" y="0"/>
                    <a:pt x="570" y="3"/>
                    <a:pt x="563" y="13"/>
                  </a:cubicBezTo>
                  <a:cubicBezTo>
                    <a:pt x="438" y="174"/>
                    <a:pt x="312" y="338"/>
                    <a:pt x="210" y="515"/>
                  </a:cubicBezTo>
                  <a:cubicBezTo>
                    <a:pt x="110" y="692"/>
                    <a:pt x="27" y="882"/>
                    <a:pt x="0" y="1088"/>
                  </a:cubicBezTo>
                  <a:cubicBezTo>
                    <a:pt x="0" y="1097"/>
                    <a:pt x="3" y="1107"/>
                    <a:pt x="10" y="1117"/>
                  </a:cubicBezTo>
                  <a:cubicBezTo>
                    <a:pt x="16" y="1130"/>
                    <a:pt x="30" y="1140"/>
                    <a:pt x="46" y="1143"/>
                  </a:cubicBezTo>
                  <a:cubicBezTo>
                    <a:pt x="51" y="1144"/>
                    <a:pt x="56" y="1145"/>
                    <a:pt x="61" y="1145"/>
                  </a:cubicBezTo>
                  <a:cubicBezTo>
                    <a:pt x="86" y="1145"/>
                    <a:pt x="112" y="1128"/>
                    <a:pt x="119" y="1104"/>
                  </a:cubicBezTo>
                  <a:cubicBezTo>
                    <a:pt x="135" y="1030"/>
                    <a:pt x="149" y="959"/>
                    <a:pt x="171" y="889"/>
                  </a:cubicBezTo>
                  <a:cubicBezTo>
                    <a:pt x="190" y="821"/>
                    <a:pt x="213" y="757"/>
                    <a:pt x="239" y="692"/>
                  </a:cubicBezTo>
                  <a:cubicBezTo>
                    <a:pt x="332" y="476"/>
                    <a:pt x="464" y="283"/>
                    <a:pt x="606" y="100"/>
                  </a:cubicBezTo>
                  <a:lnTo>
                    <a:pt x="606" y="100"/>
                  </a:lnTo>
                  <a:cubicBezTo>
                    <a:pt x="606" y="100"/>
                    <a:pt x="605" y="100"/>
                    <a:pt x="604" y="100"/>
                  </a:cubicBezTo>
                  <a:lnTo>
                    <a:pt x="604" y="100"/>
                  </a:lnTo>
                  <a:cubicBezTo>
                    <a:pt x="611" y="91"/>
                    <a:pt x="619" y="83"/>
                    <a:pt x="625" y="74"/>
                  </a:cubicBezTo>
                  <a:cubicBezTo>
                    <a:pt x="634" y="65"/>
                    <a:pt x="638" y="54"/>
                    <a:pt x="638" y="42"/>
                  </a:cubicBezTo>
                  <a:cubicBezTo>
                    <a:pt x="638" y="32"/>
                    <a:pt x="634" y="20"/>
                    <a:pt x="625" y="13"/>
                  </a:cubicBezTo>
                  <a:cubicBezTo>
                    <a:pt x="618" y="3"/>
                    <a:pt x="606" y="0"/>
                    <a:pt x="593" y="0"/>
                  </a:cubicBezTo>
                  <a:close/>
                </a:path>
              </a:pathLst>
            </a:custGeom>
            <a:solidFill>
              <a:srgbClr val="FFFFFF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0" name="Google Shape;647;p27">
              <a:extLst>
                <a:ext uri="{FF2B5EF4-FFF2-40B4-BE49-F238E27FC236}">
                  <a16:creationId xmlns:a16="http://schemas.microsoft.com/office/drawing/2014/main" id="{95F5DD56-F170-4280-A41A-39318772BF9F}"/>
                </a:ext>
              </a:extLst>
            </p:cNvPr>
            <p:cNvSpPr/>
            <p:nvPr/>
          </p:nvSpPr>
          <p:spPr>
            <a:xfrm>
              <a:off x="10695049" y="2769890"/>
              <a:ext cx="26819" cy="57177"/>
            </a:xfrm>
            <a:custGeom>
              <a:avLst/>
              <a:gdLst/>
              <a:ahLst/>
              <a:cxnLst/>
              <a:rect l="l" t="t" r="r" b="b"/>
              <a:pathLst>
                <a:path w="288" h="614" extrusionOk="0">
                  <a:moveTo>
                    <a:pt x="243" y="0"/>
                  </a:moveTo>
                  <a:cubicBezTo>
                    <a:pt x="226" y="0"/>
                    <a:pt x="210" y="7"/>
                    <a:pt x="204" y="20"/>
                  </a:cubicBezTo>
                  <a:cubicBezTo>
                    <a:pt x="165" y="103"/>
                    <a:pt x="127" y="187"/>
                    <a:pt x="94" y="274"/>
                  </a:cubicBezTo>
                  <a:cubicBezTo>
                    <a:pt x="62" y="364"/>
                    <a:pt x="33" y="454"/>
                    <a:pt x="11" y="547"/>
                  </a:cubicBezTo>
                  <a:cubicBezTo>
                    <a:pt x="1" y="573"/>
                    <a:pt x="17" y="605"/>
                    <a:pt x="46" y="611"/>
                  </a:cubicBezTo>
                  <a:cubicBezTo>
                    <a:pt x="50" y="612"/>
                    <a:pt x="54" y="613"/>
                    <a:pt x="58" y="613"/>
                  </a:cubicBezTo>
                  <a:cubicBezTo>
                    <a:pt x="82" y="613"/>
                    <a:pt x="108" y="598"/>
                    <a:pt x="114" y="573"/>
                  </a:cubicBezTo>
                  <a:cubicBezTo>
                    <a:pt x="142" y="431"/>
                    <a:pt x="185" y="290"/>
                    <a:pt x="239" y="155"/>
                  </a:cubicBezTo>
                  <a:lnTo>
                    <a:pt x="239" y="155"/>
                  </a:lnTo>
                  <a:lnTo>
                    <a:pt x="236" y="158"/>
                  </a:lnTo>
                  <a:cubicBezTo>
                    <a:pt x="239" y="155"/>
                    <a:pt x="239" y="155"/>
                    <a:pt x="239" y="152"/>
                  </a:cubicBezTo>
                  <a:cubicBezTo>
                    <a:pt x="239" y="151"/>
                    <a:pt x="240" y="150"/>
                    <a:pt x="240" y="149"/>
                  </a:cubicBezTo>
                  <a:lnTo>
                    <a:pt x="240" y="149"/>
                  </a:lnTo>
                  <a:cubicBezTo>
                    <a:pt x="240" y="149"/>
                    <a:pt x="240" y="149"/>
                    <a:pt x="240" y="149"/>
                  </a:cubicBezTo>
                  <a:lnTo>
                    <a:pt x="240" y="149"/>
                  </a:lnTo>
                  <a:cubicBezTo>
                    <a:pt x="240" y="149"/>
                    <a:pt x="240" y="149"/>
                    <a:pt x="240" y="149"/>
                  </a:cubicBezTo>
                  <a:lnTo>
                    <a:pt x="240" y="149"/>
                  </a:lnTo>
                  <a:cubicBezTo>
                    <a:pt x="240" y="149"/>
                    <a:pt x="240" y="149"/>
                    <a:pt x="240" y="149"/>
                  </a:cubicBezTo>
                  <a:lnTo>
                    <a:pt x="240" y="149"/>
                  </a:lnTo>
                  <a:cubicBezTo>
                    <a:pt x="241" y="148"/>
                    <a:pt x="243" y="148"/>
                    <a:pt x="243" y="148"/>
                  </a:cubicBezTo>
                  <a:lnTo>
                    <a:pt x="243" y="148"/>
                  </a:lnTo>
                  <a:cubicBezTo>
                    <a:pt x="242" y="148"/>
                    <a:pt x="241" y="148"/>
                    <a:pt x="240" y="149"/>
                  </a:cubicBezTo>
                  <a:lnTo>
                    <a:pt x="240" y="149"/>
                  </a:lnTo>
                  <a:cubicBezTo>
                    <a:pt x="253" y="120"/>
                    <a:pt x="266" y="93"/>
                    <a:pt x="277" y="65"/>
                  </a:cubicBezTo>
                  <a:cubicBezTo>
                    <a:pt x="287" y="42"/>
                    <a:pt x="284" y="20"/>
                    <a:pt x="265" y="7"/>
                  </a:cubicBezTo>
                  <a:cubicBezTo>
                    <a:pt x="258" y="0"/>
                    <a:pt x="249" y="0"/>
                    <a:pt x="243" y="0"/>
                  </a:cubicBezTo>
                  <a:close/>
                </a:path>
              </a:pathLst>
            </a:custGeom>
            <a:solidFill>
              <a:srgbClr val="FFFFFF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1" name="Google Shape;648;p27">
              <a:extLst>
                <a:ext uri="{FF2B5EF4-FFF2-40B4-BE49-F238E27FC236}">
                  <a16:creationId xmlns:a16="http://schemas.microsoft.com/office/drawing/2014/main" id="{4DF41349-D9C4-4731-99A8-CC1AA0A3853B}"/>
                </a:ext>
              </a:extLst>
            </p:cNvPr>
            <p:cNvSpPr/>
            <p:nvPr/>
          </p:nvSpPr>
          <p:spPr>
            <a:xfrm>
              <a:off x="10600716" y="3182236"/>
              <a:ext cx="21046" cy="268377"/>
            </a:xfrm>
            <a:custGeom>
              <a:avLst/>
              <a:gdLst/>
              <a:ahLst/>
              <a:cxnLst/>
              <a:rect l="l" t="t" r="r" b="b"/>
              <a:pathLst>
                <a:path w="226" h="2882" extrusionOk="0">
                  <a:moveTo>
                    <a:pt x="32" y="1"/>
                  </a:moveTo>
                  <a:cubicBezTo>
                    <a:pt x="20" y="1"/>
                    <a:pt x="4" y="14"/>
                    <a:pt x="7" y="30"/>
                  </a:cubicBezTo>
                  <a:cubicBezTo>
                    <a:pt x="10" y="255"/>
                    <a:pt x="10" y="481"/>
                    <a:pt x="10" y="706"/>
                  </a:cubicBezTo>
                  <a:cubicBezTo>
                    <a:pt x="13" y="938"/>
                    <a:pt x="10" y="1170"/>
                    <a:pt x="10" y="1401"/>
                  </a:cubicBezTo>
                  <a:cubicBezTo>
                    <a:pt x="7" y="1626"/>
                    <a:pt x="0" y="1852"/>
                    <a:pt x="0" y="2077"/>
                  </a:cubicBezTo>
                  <a:lnTo>
                    <a:pt x="0" y="2425"/>
                  </a:lnTo>
                  <a:cubicBezTo>
                    <a:pt x="0" y="2544"/>
                    <a:pt x="4" y="2660"/>
                    <a:pt x="13" y="2776"/>
                  </a:cubicBezTo>
                  <a:cubicBezTo>
                    <a:pt x="13" y="2804"/>
                    <a:pt x="23" y="2827"/>
                    <a:pt x="42" y="2850"/>
                  </a:cubicBezTo>
                  <a:cubicBezTo>
                    <a:pt x="61" y="2869"/>
                    <a:pt x="90" y="2881"/>
                    <a:pt x="116" y="2881"/>
                  </a:cubicBezTo>
                  <a:cubicBezTo>
                    <a:pt x="174" y="2881"/>
                    <a:pt x="225" y="2834"/>
                    <a:pt x="222" y="2776"/>
                  </a:cubicBezTo>
                  <a:cubicBezTo>
                    <a:pt x="216" y="2550"/>
                    <a:pt x="194" y="2325"/>
                    <a:pt x="180" y="2100"/>
                  </a:cubicBezTo>
                  <a:lnTo>
                    <a:pt x="151" y="1752"/>
                  </a:lnTo>
                  <a:cubicBezTo>
                    <a:pt x="142" y="1633"/>
                    <a:pt x="136" y="1517"/>
                    <a:pt x="126" y="1401"/>
                  </a:cubicBezTo>
                  <a:cubicBezTo>
                    <a:pt x="112" y="1176"/>
                    <a:pt x="100" y="950"/>
                    <a:pt x="90" y="726"/>
                  </a:cubicBezTo>
                  <a:cubicBezTo>
                    <a:pt x="81" y="494"/>
                    <a:pt x="68" y="262"/>
                    <a:pt x="61" y="30"/>
                  </a:cubicBezTo>
                  <a:cubicBezTo>
                    <a:pt x="58" y="14"/>
                    <a:pt x="48" y="1"/>
                    <a:pt x="32" y="1"/>
                  </a:cubicBezTo>
                  <a:close/>
                </a:path>
              </a:pathLst>
            </a:custGeom>
            <a:solidFill>
              <a:srgbClr val="FFFFFF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2" name="Google Shape;649;p27">
              <a:extLst>
                <a:ext uri="{FF2B5EF4-FFF2-40B4-BE49-F238E27FC236}">
                  <a16:creationId xmlns:a16="http://schemas.microsoft.com/office/drawing/2014/main" id="{CB262FA1-4B13-48AE-B560-570FB8BA69ED}"/>
                </a:ext>
              </a:extLst>
            </p:cNvPr>
            <p:cNvSpPr/>
            <p:nvPr/>
          </p:nvSpPr>
          <p:spPr>
            <a:xfrm>
              <a:off x="10606117" y="3487957"/>
              <a:ext cx="21697" cy="21697"/>
            </a:xfrm>
            <a:custGeom>
              <a:avLst/>
              <a:gdLst/>
              <a:ahLst/>
              <a:cxnLst/>
              <a:rect l="l" t="t" r="r" b="b"/>
              <a:pathLst>
                <a:path w="233" h="233" extrusionOk="0">
                  <a:moveTo>
                    <a:pt x="116" y="1"/>
                  </a:moveTo>
                  <a:cubicBezTo>
                    <a:pt x="51" y="1"/>
                    <a:pt x="0" y="56"/>
                    <a:pt x="0" y="117"/>
                  </a:cubicBezTo>
                  <a:cubicBezTo>
                    <a:pt x="0" y="181"/>
                    <a:pt x="51" y="233"/>
                    <a:pt x="116" y="233"/>
                  </a:cubicBezTo>
                  <a:cubicBezTo>
                    <a:pt x="177" y="233"/>
                    <a:pt x="232" y="181"/>
                    <a:pt x="232" y="117"/>
                  </a:cubicBezTo>
                  <a:cubicBezTo>
                    <a:pt x="232" y="56"/>
                    <a:pt x="177" y="1"/>
                    <a:pt x="116" y="1"/>
                  </a:cubicBezTo>
                  <a:close/>
                </a:path>
              </a:pathLst>
            </a:custGeom>
            <a:solidFill>
              <a:srgbClr val="FFFFFF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3" name="Google Shape;650;p27">
              <a:extLst>
                <a:ext uri="{FF2B5EF4-FFF2-40B4-BE49-F238E27FC236}">
                  <a16:creationId xmlns:a16="http://schemas.microsoft.com/office/drawing/2014/main" id="{811D8256-4F00-413C-AFB8-F7EEFCC19019}"/>
                </a:ext>
              </a:extLst>
            </p:cNvPr>
            <p:cNvSpPr/>
            <p:nvPr/>
          </p:nvSpPr>
          <p:spPr>
            <a:xfrm>
              <a:off x="10454142" y="3443351"/>
              <a:ext cx="928891" cy="1037099"/>
            </a:xfrm>
            <a:custGeom>
              <a:avLst/>
              <a:gdLst/>
              <a:ahLst/>
              <a:cxnLst/>
              <a:rect l="l" t="t" r="r" b="b"/>
              <a:pathLst>
                <a:path w="9975" h="11137" extrusionOk="0">
                  <a:moveTo>
                    <a:pt x="110" y="0"/>
                  </a:moveTo>
                  <a:cubicBezTo>
                    <a:pt x="87" y="0"/>
                    <a:pt x="64" y="7"/>
                    <a:pt x="49" y="23"/>
                  </a:cubicBezTo>
                  <a:cubicBezTo>
                    <a:pt x="33" y="39"/>
                    <a:pt x="26" y="61"/>
                    <a:pt x="26" y="81"/>
                  </a:cubicBezTo>
                  <a:lnTo>
                    <a:pt x="26" y="84"/>
                  </a:lnTo>
                  <a:cubicBezTo>
                    <a:pt x="16" y="94"/>
                    <a:pt x="13" y="110"/>
                    <a:pt x="10" y="123"/>
                  </a:cubicBezTo>
                  <a:cubicBezTo>
                    <a:pt x="0" y="316"/>
                    <a:pt x="0" y="509"/>
                    <a:pt x="6" y="699"/>
                  </a:cubicBezTo>
                  <a:cubicBezTo>
                    <a:pt x="6" y="709"/>
                    <a:pt x="10" y="715"/>
                    <a:pt x="13" y="722"/>
                  </a:cubicBezTo>
                  <a:cubicBezTo>
                    <a:pt x="13" y="780"/>
                    <a:pt x="16" y="838"/>
                    <a:pt x="16" y="899"/>
                  </a:cubicBezTo>
                  <a:cubicBezTo>
                    <a:pt x="16" y="998"/>
                    <a:pt x="23" y="1098"/>
                    <a:pt x="29" y="1201"/>
                  </a:cubicBezTo>
                  <a:cubicBezTo>
                    <a:pt x="36" y="1304"/>
                    <a:pt x="42" y="1407"/>
                    <a:pt x="52" y="1507"/>
                  </a:cubicBezTo>
                  <a:cubicBezTo>
                    <a:pt x="80" y="2456"/>
                    <a:pt x="129" y="3316"/>
                    <a:pt x="203" y="4143"/>
                  </a:cubicBezTo>
                  <a:cubicBezTo>
                    <a:pt x="335" y="5623"/>
                    <a:pt x="544" y="6943"/>
                    <a:pt x="841" y="8182"/>
                  </a:cubicBezTo>
                  <a:cubicBezTo>
                    <a:pt x="911" y="8485"/>
                    <a:pt x="995" y="8797"/>
                    <a:pt x="1082" y="9103"/>
                  </a:cubicBezTo>
                  <a:cubicBezTo>
                    <a:pt x="1126" y="9258"/>
                    <a:pt x="1175" y="9412"/>
                    <a:pt x="1223" y="9567"/>
                  </a:cubicBezTo>
                  <a:cubicBezTo>
                    <a:pt x="1265" y="9711"/>
                    <a:pt x="1320" y="9875"/>
                    <a:pt x="1391" y="10030"/>
                  </a:cubicBezTo>
                  <a:cubicBezTo>
                    <a:pt x="1394" y="10039"/>
                    <a:pt x="1404" y="10049"/>
                    <a:pt x="1413" y="10055"/>
                  </a:cubicBezTo>
                  <a:cubicBezTo>
                    <a:pt x="1729" y="10683"/>
                    <a:pt x="3316" y="11137"/>
                    <a:pt x="5189" y="11137"/>
                  </a:cubicBezTo>
                  <a:cubicBezTo>
                    <a:pt x="7300" y="11137"/>
                    <a:pt x="9019" y="10551"/>
                    <a:pt x="9019" y="9833"/>
                  </a:cubicBezTo>
                  <a:cubicBezTo>
                    <a:pt x="9019" y="9818"/>
                    <a:pt x="9019" y="9798"/>
                    <a:pt x="9016" y="9782"/>
                  </a:cubicBezTo>
                  <a:cubicBezTo>
                    <a:pt x="9051" y="9617"/>
                    <a:pt x="9083" y="9473"/>
                    <a:pt x="9109" y="9335"/>
                  </a:cubicBezTo>
                  <a:cubicBezTo>
                    <a:pt x="9138" y="9161"/>
                    <a:pt x="9170" y="8990"/>
                    <a:pt x="9199" y="8820"/>
                  </a:cubicBezTo>
                  <a:cubicBezTo>
                    <a:pt x="9257" y="8475"/>
                    <a:pt x="9315" y="8127"/>
                    <a:pt x="9366" y="7783"/>
                  </a:cubicBezTo>
                  <a:cubicBezTo>
                    <a:pt x="9473" y="7095"/>
                    <a:pt x="9566" y="6386"/>
                    <a:pt x="9643" y="5681"/>
                  </a:cubicBezTo>
                  <a:cubicBezTo>
                    <a:pt x="9804" y="4271"/>
                    <a:pt x="9910" y="2849"/>
                    <a:pt x="9956" y="1456"/>
                  </a:cubicBezTo>
                  <a:cubicBezTo>
                    <a:pt x="9962" y="1236"/>
                    <a:pt x="9968" y="1015"/>
                    <a:pt x="9971" y="792"/>
                  </a:cubicBezTo>
                  <a:cubicBezTo>
                    <a:pt x="9971" y="715"/>
                    <a:pt x="9971" y="634"/>
                    <a:pt x="9975" y="554"/>
                  </a:cubicBezTo>
                  <a:cubicBezTo>
                    <a:pt x="9971" y="554"/>
                    <a:pt x="9971" y="548"/>
                    <a:pt x="9971" y="544"/>
                  </a:cubicBezTo>
                  <a:cubicBezTo>
                    <a:pt x="9968" y="471"/>
                    <a:pt x="9965" y="393"/>
                    <a:pt x="9959" y="316"/>
                  </a:cubicBezTo>
                  <a:cubicBezTo>
                    <a:pt x="9946" y="226"/>
                    <a:pt x="9933" y="132"/>
                    <a:pt x="9920" y="39"/>
                  </a:cubicBezTo>
                  <a:cubicBezTo>
                    <a:pt x="9910" y="36"/>
                    <a:pt x="9904" y="36"/>
                    <a:pt x="9898" y="36"/>
                  </a:cubicBezTo>
                  <a:cubicBezTo>
                    <a:pt x="9852" y="36"/>
                    <a:pt x="9814" y="74"/>
                    <a:pt x="9814" y="119"/>
                  </a:cubicBezTo>
                  <a:cubicBezTo>
                    <a:pt x="9814" y="220"/>
                    <a:pt x="9810" y="316"/>
                    <a:pt x="9810" y="416"/>
                  </a:cubicBezTo>
                  <a:cubicBezTo>
                    <a:pt x="9801" y="419"/>
                    <a:pt x="9788" y="422"/>
                    <a:pt x="9778" y="432"/>
                  </a:cubicBezTo>
                  <a:cubicBezTo>
                    <a:pt x="9573" y="631"/>
                    <a:pt x="9341" y="814"/>
                    <a:pt x="9096" y="973"/>
                  </a:cubicBezTo>
                  <a:cubicBezTo>
                    <a:pt x="8758" y="1185"/>
                    <a:pt x="8381" y="1355"/>
                    <a:pt x="7973" y="1487"/>
                  </a:cubicBezTo>
                  <a:cubicBezTo>
                    <a:pt x="7368" y="1677"/>
                    <a:pt x="6692" y="1780"/>
                    <a:pt x="5848" y="1816"/>
                  </a:cubicBezTo>
                  <a:cubicBezTo>
                    <a:pt x="5594" y="1826"/>
                    <a:pt x="5353" y="1829"/>
                    <a:pt x="5118" y="1829"/>
                  </a:cubicBezTo>
                  <a:cubicBezTo>
                    <a:pt x="4773" y="1829"/>
                    <a:pt x="4439" y="1819"/>
                    <a:pt x="4114" y="1799"/>
                  </a:cubicBezTo>
                  <a:cubicBezTo>
                    <a:pt x="3476" y="1761"/>
                    <a:pt x="2903" y="1680"/>
                    <a:pt x="2359" y="1558"/>
                  </a:cubicBezTo>
                  <a:cubicBezTo>
                    <a:pt x="2096" y="1497"/>
                    <a:pt x="1838" y="1426"/>
                    <a:pt x="1597" y="1349"/>
                  </a:cubicBezTo>
                  <a:cubicBezTo>
                    <a:pt x="1320" y="1259"/>
                    <a:pt x="1085" y="1162"/>
                    <a:pt x="879" y="1053"/>
                  </a:cubicBezTo>
                  <a:lnTo>
                    <a:pt x="879" y="1053"/>
                  </a:lnTo>
                  <a:lnTo>
                    <a:pt x="882" y="1056"/>
                  </a:lnTo>
                  <a:cubicBezTo>
                    <a:pt x="712" y="963"/>
                    <a:pt x="573" y="866"/>
                    <a:pt x="461" y="760"/>
                  </a:cubicBezTo>
                  <a:cubicBezTo>
                    <a:pt x="383" y="689"/>
                    <a:pt x="322" y="612"/>
                    <a:pt x="271" y="535"/>
                  </a:cubicBezTo>
                  <a:cubicBezTo>
                    <a:pt x="245" y="496"/>
                    <a:pt x="226" y="458"/>
                    <a:pt x="209" y="419"/>
                  </a:cubicBezTo>
                  <a:lnTo>
                    <a:pt x="209" y="409"/>
                  </a:lnTo>
                  <a:cubicBezTo>
                    <a:pt x="213" y="390"/>
                    <a:pt x="213" y="374"/>
                    <a:pt x="206" y="358"/>
                  </a:cubicBezTo>
                  <a:lnTo>
                    <a:pt x="209" y="355"/>
                  </a:lnTo>
                  <a:cubicBezTo>
                    <a:pt x="209" y="342"/>
                    <a:pt x="203" y="325"/>
                    <a:pt x="193" y="312"/>
                  </a:cubicBezTo>
                  <a:lnTo>
                    <a:pt x="193" y="290"/>
                  </a:lnTo>
                  <a:cubicBezTo>
                    <a:pt x="187" y="271"/>
                    <a:pt x="184" y="251"/>
                    <a:pt x="180" y="232"/>
                  </a:cubicBezTo>
                  <a:lnTo>
                    <a:pt x="180" y="229"/>
                  </a:lnTo>
                  <a:cubicBezTo>
                    <a:pt x="180" y="226"/>
                    <a:pt x="177" y="220"/>
                    <a:pt x="177" y="213"/>
                  </a:cubicBezTo>
                  <a:cubicBezTo>
                    <a:pt x="177" y="200"/>
                    <a:pt x="174" y="190"/>
                    <a:pt x="174" y="177"/>
                  </a:cubicBezTo>
                  <a:lnTo>
                    <a:pt x="174" y="174"/>
                  </a:lnTo>
                  <a:lnTo>
                    <a:pt x="174" y="142"/>
                  </a:lnTo>
                  <a:lnTo>
                    <a:pt x="174" y="123"/>
                  </a:lnTo>
                  <a:cubicBezTo>
                    <a:pt x="177" y="104"/>
                    <a:pt x="180" y="84"/>
                    <a:pt x="184" y="65"/>
                  </a:cubicBezTo>
                  <a:cubicBezTo>
                    <a:pt x="187" y="61"/>
                    <a:pt x="187" y="58"/>
                    <a:pt x="187" y="55"/>
                  </a:cubicBezTo>
                  <a:cubicBezTo>
                    <a:pt x="174" y="23"/>
                    <a:pt x="145" y="0"/>
                    <a:pt x="110" y="0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4" name="Google Shape;651;p27">
              <a:extLst>
                <a:ext uri="{FF2B5EF4-FFF2-40B4-BE49-F238E27FC236}">
                  <a16:creationId xmlns:a16="http://schemas.microsoft.com/office/drawing/2014/main" id="{A8E34852-D6A5-416A-B6D6-8303AF6421BA}"/>
                </a:ext>
              </a:extLst>
            </p:cNvPr>
            <p:cNvSpPr/>
            <p:nvPr/>
          </p:nvSpPr>
          <p:spPr>
            <a:xfrm>
              <a:off x="10464013" y="3706795"/>
              <a:ext cx="910081" cy="216508"/>
            </a:xfrm>
            <a:custGeom>
              <a:avLst/>
              <a:gdLst/>
              <a:ahLst/>
              <a:cxnLst/>
              <a:rect l="l" t="t" r="r" b="b"/>
              <a:pathLst>
                <a:path w="9773" h="2325" extrusionOk="0">
                  <a:moveTo>
                    <a:pt x="1" y="1"/>
                  </a:moveTo>
                  <a:cubicBezTo>
                    <a:pt x="23" y="438"/>
                    <a:pt x="55" y="863"/>
                    <a:pt x="90" y="1282"/>
                  </a:cubicBezTo>
                  <a:cubicBezTo>
                    <a:pt x="303" y="1433"/>
                    <a:pt x="538" y="1552"/>
                    <a:pt x="776" y="1652"/>
                  </a:cubicBezTo>
                  <a:lnTo>
                    <a:pt x="769" y="1648"/>
                  </a:lnTo>
                  <a:lnTo>
                    <a:pt x="769" y="1648"/>
                  </a:lnTo>
                  <a:cubicBezTo>
                    <a:pt x="1114" y="1794"/>
                    <a:pt x="1472" y="1903"/>
                    <a:pt x="1835" y="1990"/>
                  </a:cubicBezTo>
                  <a:cubicBezTo>
                    <a:pt x="2208" y="2080"/>
                    <a:pt x="2589" y="2147"/>
                    <a:pt x="2971" y="2199"/>
                  </a:cubicBezTo>
                  <a:lnTo>
                    <a:pt x="2962" y="2199"/>
                  </a:lnTo>
                  <a:cubicBezTo>
                    <a:pt x="3608" y="2286"/>
                    <a:pt x="4262" y="2324"/>
                    <a:pt x="4915" y="2324"/>
                  </a:cubicBezTo>
                  <a:cubicBezTo>
                    <a:pt x="5572" y="2324"/>
                    <a:pt x="6225" y="2286"/>
                    <a:pt x="6876" y="2199"/>
                  </a:cubicBezTo>
                  <a:lnTo>
                    <a:pt x="6869" y="2199"/>
                  </a:lnTo>
                  <a:cubicBezTo>
                    <a:pt x="7249" y="2147"/>
                    <a:pt x="7625" y="2080"/>
                    <a:pt x="7996" y="1990"/>
                  </a:cubicBezTo>
                  <a:cubicBezTo>
                    <a:pt x="8366" y="1900"/>
                    <a:pt x="8730" y="1790"/>
                    <a:pt x="9080" y="1642"/>
                  </a:cubicBezTo>
                  <a:lnTo>
                    <a:pt x="9080" y="1642"/>
                  </a:lnTo>
                  <a:lnTo>
                    <a:pt x="9073" y="1645"/>
                  </a:lnTo>
                  <a:cubicBezTo>
                    <a:pt x="9290" y="1552"/>
                    <a:pt x="9498" y="1449"/>
                    <a:pt x="9691" y="1314"/>
                  </a:cubicBezTo>
                  <a:cubicBezTo>
                    <a:pt x="9724" y="953"/>
                    <a:pt x="9749" y="589"/>
                    <a:pt x="9772" y="229"/>
                  </a:cubicBezTo>
                  <a:lnTo>
                    <a:pt x="9772" y="229"/>
                  </a:lnTo>
                  <a:cubicBezTo>
                    <a:pt x="9586" y="352"/>
                    <a:pt x="9382" y="448"/>
                    <a:pt x="9177" y="535"/>
                  </a:cubicBezTo>
                  <a:cubicBezTo>
                    <a:pt x="8865" y="664"/>
                    <a:pt x="8540" y="763"/>
                    <a:pt x="8208" y="847"/>
                  </a:cubicBezTo>
                  <a:cubicBezTo>
                    <a:pt x="7870" y="931"/>
                    <a:pt x="7525" y="998"/>
                    <a:pt x="7181" y="1050"/>
                  </a:cubicBezTo>
                  <a:cubicBezTo>
                    <a:pt x="6486" y="1153"/>
                    <a:pt x="5781" y="1198"/>
                    <a:pt x="5080" y="1201"/>
                  </a:cubicBezTo>
                  <a:cubicBezTo>
                    <a:pt x="4378" y="1201"/>
                    <a:pt x="3679" y="1160"/>
                    <a:pt x="2987" y="1063"/>
                  </a:cubicBezTo>
                  <a:cubicBezTo>
                    <a:pt x="2643" y="1014"/>
                    <a:pt x="2302" y="950"/>
                    <a:pt x="1960" y="870"/>
                  </a:cubicBezTo>
                  <a:cubicBezTo>
                    <a:pt x="1790" y="828"/>
                    <a:pt x="1623" y="783"/>
                    <a:pt x="1455" y="732"/>
                  </a:cubicBezTo>
                  <a:cubicBezTo>
                    <a:pt x="1288" y="683"/>
                    <a:pt x="1127" y="625"/>
                    <a:pt x="966" y="561"/>
                  </a:cubicBezTo>
                  <a:cubicBezTo>
                    <a:pt x="818" y="503"/>
                    <a:pt x="670" y="435"/>
                    <a:pt x="528" y="361"/>
                  </a:cubicBezTo>
                  <a:cubicBezTo>
                    <a:pt x="390" y="287"/>
                    <a:pt x="255" y="206"/>
                    <a:pt x="129" y="110"/>
                  </a:cubicBezTo>
                  <a:cubicBezTo>
                    <a:pt x="84" y="75"/>
                    <a:pt x="42" y="39"/>
                    <a:pt x="1" y="1"/>
                  </a:cubicBezTo>
                  <a:close/>
                </a:path>
              </a:pathLst>
            </a:custGeom>
            <a:solidFill>
              <a:srgbClr val="FFD973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5" name="Google Shape;652;p27">
              <a:extLst>
                <a:ext uri="{FF2B5EF4-FFF2-40B4-BE49-F238E27FC236}">
                  <a16:creationId xmlns:a16="http://schemas.microsoft.com/office/drawing/2014/main" id="{E8791D8D-A502-4F64-8EBB-FE1CD29D3F80}"/>
                </a:ext>
              </a:extLst>
            </p:cNvPr>
            <p:cNvSpPr/>
            <p:nvPr/>
          </p:nvSpPr>
          <p:spPr>
            <a:xfrm>
              <a:off x="11314313" y="3446611"/>
              <a:ext cx="69096" cy="797682"/>
            </a:xfrm>
            <a:custGeom>
              <a:avLst/>
              <a:gdLst/>
              <a:ahLst/>
              <a:cxnLst/>
              <a:rect l="l" t="t" r="r" b="b"/>
              <a:pathLst>
                <a:path w="742" h="8566" extrusionOk="0">
                  <a:moveTo>
                    <a:pt x="680" y="1"/>
                  </a:moveTo>
                  <a:lnTo>
                    <a:pt x="680" y="4"/>
                  </a:lnTo>
                  <a:lnTo>
                    <a:pt x="683" y="4"/>
                  </a:lnTo>
                  <a:cubicBezTo>
                    <a:pt x="696" y="97"/>
                    <a:pt x="709" y="191"/>
                    <a:pt x="722" y="281"/>
                  </a:cubicBezTo>
                  <a:cubicBezTo>
                    <a:pt x="728" y="358"/>
                    <a:pt x="731" y="436"/>
                    <a:pt x="734" y="509"/>
                  </a:cubicBezTo>
                  <a:cubicBezTo>
                    <a:pt x="734" y="513"/>
                    <a:pt x="734" y="519"/>
                    <a:pt x="738" y="519"/>
                  </a:cubicBezTo>
                  <a:cubicBezTo>
                    <a:pt x="734" y="599"/>
                    <a:pt x="734" y="680"/>
                    <a:pt x="734" y="757"/>
                  </a:cubicBezTo>
                  <a:cubicBezTo>
                    <a:pt x="731" y="980"/>
                    <a:pt x="725" y="1201"/>
                    <a:pt x="719" y="1421"/>
                  </a:cubicBezTo>
                  <a:cubicBezTo>
                    <a:pt x="699" y="1951"/>
                    <a:pt x="673" y="2489"/>
                    <a:pt x="641" y="3027"/>
                  </a:cubicBezTo>
                  <a:lnTo>
                    <a:pt x="641" y="3023"/>
                  </a:lnTo>
                  <a:cubicBezTo>
                    <a:pt x="618" y="3383"/>
                    <a:pt x="593" y="3747"/>
                    <a:pt x="560" y="4108"/>
                  </a:cubicBezTo>
                  <a:lnTo>
                    <a:pt x="560" y="4111"/>
                  </a:lnTo>
                  <a:cubicBezTo>
                    <a:pt x="516" y="4622"/>
                    <a:pt x="464" y="5135"/>
                    <a:pt x="406" y="5646"/>
                  </a:cubicBezTo>
                  <a:cubicBezTo>
                    <a:pt x="329" y="6351"/>
                    <a:pt x="236" y="7060"/>
                    <a:pt x="129" y="7748"/>
                  </a:cubicBezTo>
                  <a:cubicBezTo>
                    <a:pt x="88" y="8015"/>
                    <a:pt x="46" y="8289"/>
                    <a:pt x="0" y="8559"/>
                  </a:cubicBezTo>
                  <a:cubicBezTo>
                    <a:pt x="0" y="8562"/>
                    <a:pt x="0" y="8566"/>
                    <a:pt x="4" y="8566"/>
                  </a:cubicBezTo>
                  <a:cubicBezTo>
                    <a:pt x="46" y="8305"/>
                    <a:pt x="91" y="8031"/>
                    <a:pt x="132" y="7748"/>
                  </a:cubicBezTo>
                  <a:cubicBezTo>
                    <a:pt x="242" y="7046"/>
                    <a:pt x="336" y="6338"/>
                    <a:pt x="413" y="5646"/>
                  </a:cubicBezTo>
                  <a:cubicBezTo>
                    <a:pt x="573" y="4227"/>
                    <a:pt x="676" y="2804"/>
                    <a:pt x="722" y="1421"/>
                  </a:cubicBezTo>
                  <a:cubicBezTo>
                    <a:pt x="728" y="1201"/>
                    <a:pt x="734" y="980"/>
                    <a:pt x="741" y="757"/>
                  </a:cubicBezTo>
                  <a:lnTo>
                    <a:pt x="741" y="519"/>
                  </a:lnTo>
                  <a:cubicBezTo>
                    <a:pt x="734" y="436"/>
                    <a:pt x="731" y="358"/>
                    <a:pt x="728" y="281"/>
                  </a:cubicBezTo>
                  <a:cubicBezTo>
                    <a:pt x="712" y="188"/>
                    <a:pt x="699" y="97"/>
                    <a:pt x="686" y="4"/>
                  </a:cubicBezTo>
                  <a:cubicBezTo>
                    <a:pt x="683" y="1"/>
                    <a:pt x="683" y="1"/>
                    <a:pt x="680" y="1"/>
                  </a:cubicBezTo>
                  <a:close/>
                </a:path>
              </a:pathLst>
            </a:custGeom>
            <a:solidFill>
              <a:srgbClr val="CBD4ED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6" name="Google Shape;653;p27">
              <a:extLst>
                <a:ext uri="{FF2B5EF4-FFF2-40B4-BE49-F238E27FC236}">
                  <a16:creationId xmlns:a16="http://schemas.microsoft.com/office/drawing/2014/main" id="{C44DCA64-771F-4A51-AB4A-E4BD7054F176}"/>
                </a:ext>
              </a:extLst>
            </p:cNvPr>
            <p:cNvSpPr/>
            <p:nvPr/>
          </p:nvSpPr>
          <p:spPr>
            <a:xfrm>
              <a:off x="11291870" y="3446052"/>
              <a:ext cx="85858" cy="93308"/>
            </a:xfrm>
            <a:custGeom>
              <a:avLst/>
              <a:gdLst/>
              <a:ahLst/>
              <a:cxnLst/>
              <a:rect l="l" t="t" r="r" b="b"/>
              <a:pathLst>
                <a:path w="922" h="1002" extrusionOk="0">
                  <a:moveTo>
                    <a:pt x="902" y="1"/>
                  </a:moveTo>
                  <a:cubicBezTo>
                    <a:pt x="853" y="1"/>
                    <a:pt x="811" y="42"/>
                    <a:pt x="811" y="90"/>
                  </a:cubicBezTo>
                  <a:cubicBezTo>
                    <a:pt x="811" y="191"/>
                    <a:pt x="811" y="287"/>
                    <a:pt x="808" y="387"/>
                  </a:cubicBezTo>
                  <a:cubicBezTo>
                    <a:pt x="798" y="387"/>
                    <a:pt x="789" y="393"/>
                    <a:pt x="779" y="399"/>
                  </a:cubicBezTo>
                  <a:cubicBezTo>
                    <a:pt x="573" y="599"/>
                    <a:pt x="345" y="779"/>
                    <a:pt x="97" y="940"/>
                  </a:cubicBezTo>
                  <a:cubicBezTo>
                    <a:pt x="64" y="959"/>
                    <a:pt x="33" y="979"/>
                    <a:pt x="3" y="998"/>
                  </a:cubicBezTo>
                  <a:cubicBezTo>
                    <a:pt x="3" y="998"/>
                    <a:pt x="3" y="999"/>
                    <a:pt x="3" y="1000"/>
                  </a:cubicBezTo>
                  <a:lnTo>
                    <a:pt x="3" y="1000"/>
                  </a:lnTo>
                  <a:cubicBezTo>
                    <a:pt x="37" y="982"/>
                    <a:pt x="68" y="963"/>
                    <a:pt x="100" y="944"/>
                  </a:cubicBezTo>
                  <a:cubicBezTo>
                    <a:pt x="345" y="785"/>
                    <a:pt x="577" y="602"/>
                    <a:pt x="782" y="403"/>
                  </a:cubicBezTo>
                  <a:cubicBezTo>
                    <a:pt x="792" y="393"/>
                    <a:pt x="805" y="390"/>
                    <a:pt x="814" y="387"/>
                  </a:cubicBezTo>
                  <a:cubicBezTo>
                    <a:pt x="814" y="287"/>
                    <a:pt x="818" y="191"/>
                    <a:pt x="818" y="90"/>
                  </a:cubicBezTo>
                  <a:cubicBezTo>
                    <a:pt x="818" y="45"/>
                    <a:pt x="856" y="7"/>
                    <a:pt x="902" y="7"/>
                  </a:cubicBezTo>
                  <a:cubicBezTo>
                    <a:pt x="908" y="7"/>
                    <a:pt x="914" y="7"/>
                    <a:pt x="921" y="10"/>
                  </a:cubicBezTo>
                  <a:lnTo>
                    <a:pt x="921" y="7"/>
                  </a:lnTo>
                  <a:cubicBezTo>
                    <a:pt x="914" y="4"/>
                    <a:pt x="908" y="1"/>
                    <a:pt x="902" y="1"/>
                  </a:cubicBezTo>
                  <a:close/>
                  <a:moveTo>
                    <a:pt x="3" y="1000"/>
                  </a:moveTo>
                  <a:cubicBezTo>
                    <a:pt x="2" y="1001"/>
                    <a:pt x="1" y="1001"/>
                    <a:pt x="0" y="1002"/>
                  </a:cubicBezTo>
                  <a:cubicBezTo>
                    <a:pt x="1" y="1002"/>
                    <a:pt x="2" y="1001"/>
                    <a:pt x="3" y="1000"/>
                  </a:cubicBezTo>
                  <a:close/>
                </a:path>
              </a:pathLst>
            </a:custGeom>
            <a:solidFill>
              <a:srgbClr val="4B6AC8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7" name="Google Shape;654;p27">
              <a:extLst>
                <a:ext uri="{FF2B5EF4-FFF2-40B4-BE49-F238E27FC236}">
                  <a16:creationId xmlns:a16="http://schemas.microsoft.com/office/drawing/2014/main" id="{7E6B9357-8F68-47B3-BEEE-3BDA4EA55186}"/>
                </a:ext>
              </a:extLst>
            </p:cNvPr>
            <p:cNvSpPr/>
            <p:nvPr/>
          </p:nvSpPr>
          <p:spPr>
            <a:xfrm>
              <a:off x="11053291" y="3446611"/>
              <a:ext cx="329745" cy="797031"/>
            </a:xfrm>
            <a:custGeom>
              <a:avLst/>
              <a:gdLst/>
              <a:ahLst/>
              <a:cxnLst/>
              <a:rect l="l" t="t" r="r" b="b"/>
              <a:pathLst>
                <a:path w="3541" h="8559" extrusionOk="0">
                  <a:moveTo>
                    <a:pt x="3464" y="1"/>
                  </a:moveTo>
                  <a:cubicBezTo>
                    <a:pt x="3418" y="1"/>
                    <a:pt x="3380" y="39"/>
                    <a:pt x="3380" y="84"/>
                  </a:cubicBezTo>
                  <a:cubicBezTo>
                    <a:pt x="3380" y="185"/>
                    <a:pt x="3376" y="281"/>
                    <a:pt x="3376" y="381"/>
                  </a:cubicBezTo>
                  <a:cubicBezTo>
                    <a:pt x="3367" y="384"/>
                    <a:pt x="3354" y="387"/>
                    <a:pt x="3344" y="397"/>
                  </a:cubicBezTo>
                  <a:cubicBezTo>
                    <a:pt x="3139" y="596"/>
                    <a:pt x="2907" y="779"/>
                    <a:pt x="2662" y="938"/>
                  </a:cubicBezTo>
                  <a:cubicBezTo>
                    <a:pt x="2630" y="957"/>
                    <a:pt x="2598" y="976"/>
                    <a:pt x="2562" y="996"/>
                  </a:cubicBezTo>
                  <a:cubicBezTo>
                    <a:pt x="2552" y="1192"/>
                    <a:pt x="2540" y="1375"/>
                    <a:pt x="2524" y="1543"/>
                  </a:cubicBezTo>
                  <a:cubicBezTo>
                    <a:pt x="2463" y="2174"/>
                    <a:pt x="2350" y="2823"/>
                    <a:pt x="2185" y="3477"/>
                  </a:cubicBezTo>
                  <a:cubicBezTo>
                    <a:pt x="2179" y="3506"/>
                    <a:pt x="2170" y="3535"/>
                    <a:pt x="2163" y="3564"/>
                  </a:cubicBezTo>
                  <a:cubicBezTo>
                    <a:pt x="2395" y="3499"/>
                    <a:pt x="2626" y="3419"/>
                    <a:pt x="2849" y="3329"/>
                  </a:cubicBezTo>
                  <a:cubicBezTo>
                    <a:pt x="3054" y="3242"/>
                    <a:pt x="3258" y="3146"/>
                    <a:pt x="3444" y="3027"/>
                  </a:cubicBezTo>
                  <a:cubicBezTo>
                    <a:pt x="3476" y="2489"/>
                    <a:pt x="3502" y="1951"/>
                    <a:pt x="3522" y="1421"/>
                  </a:cubicBezTo>
                  <a:cubicBezTo>
                    <a:pt x="3528" y="1201"/>
                    <a:pt x="3534" y="980"/>
                    <a:pt x="3537" y="757"/>
                  </a:cubicBezTo>
                  <a:cubicBezTo>
                    <a:pt x="3537" y="680"/>
                    <a:pt x="3537" y="599"/>
                    <a:pt x="3541" y="519"/>
                  </a:cubicBezTo>
                  <a:cubicBezTo>
                    <a:pt x="3537" y="519"/>
                    <a:pt x="3537" y="513"/>
                    <a:pt x="3537" y="509"/>
                  </a:cubicBezTo>
                  <a:cubicBezTo>
                    <a:pt x="3534" y="436"/>
                    <a:pt x="3531" y="358"/>
                    <a:pt x="3525" y="281"/>
                  </a:cubicBezTo>
                  <a:cubicBezTo>
                    <a:pt x="3512" y="191"/>
                    <a:pt x="3499" y="97"/>
                    <a:pt x="3486" y="4"/>
                  </a:cubicBezTo>
                  <a:lnTo>
                    <a:pt x="3483" y="4"/>
                  </a:lnTo>
                  <a:cubicBezTo>
                    <a:pt x="3476" y="1"/>
                    <a:pt x="3470" y="1"/>
                    <a:pt x="3464" y="1"/>
                  </a:cubicBezTo>
                  <a:close/>
                  <a:moveTo>
                    <a:pt x="3363" y="4111"/>
                  </a:moveTo>
                  <a:cubicBezTo>
                    <a:pt x="3170" y="4243"/>
                    <a:pt x="2958" y="4349"/>
                    <a:pt x="2745" y="4439"/>
                  </a:cubicBezTo>
                  <a:lnTo>
                    <a:pt x="2752" y="4436"/>
                  </a:lnTo>
                  <a:lnTo>
                    <a:pt x="2752" y="4436"/>
                  </a:lnTo>
                  <a:cubicBezTo>
                    <a:pt x="2443" y="4568"/>
                    <a:pt x="2121" y="4668"/>
                    <a:pt x="1796" y="4751"/>
                  </a:cubicBezTo>
                  <a:cubicBezTo>
                    <a:pt x="1735" y="4928"/>
                    <a:pt x="1668" y="5099"/>
                    <a:pt x="1597" y="5267"/>
                  </a:cubicBezTo>
                  <a:cubicBezTo>
                    <a:pt x="1448" y="5614"/>
                    <a:pt x="1291" y="5949"/>
                    <a:pt x="1123" y="6258"/>
                  </a:cubicBezTo>
                  <a:cubicBezTo>
                    <a:pt x="943" y="6586"/>
                    <a:pt x="750" y="6905"/>
                    <a:pt x="548" y="7201"/>
                  </a:cubicBezTo>
                  <a:cubicBezTo>
                    <a:pt x="374" y="7452"/>
                    <a:pt x="193" y="7693"/>
                    <a:pt x="0" y="7929"/>
                  </a:cubicBezTo>
                  <a:cubicBezTo>
                    <a:pt x="538" y="8015"/>
                    <a:pt x="1075" y="8106"/>
                    <a:pt x="1603" y="8195"/>
                  </a:cubicBezTo>
                  <a:cubicBezTo>
                    <a:pt x="1961" y="8257"/>
                    <a:pt x="2317" y="8318"/>
                    <a:pt x="2675" y="8376"/>
                  </a:cubicBezTo>
                  <a:cubicBezTo>
                    <a:pt x="2707" y="8382"/>
                    <a:pt x="2736" y="8411"/>
                    <a:pt x="2739" y="8446"/>
                  </a:cubicBezTo>
                  <a:cubicBezTo>
                    <a:pt x="2755" y="8456"/>
                    <a:pt x="2769" y="8472"/>
                    <a:pt x="2778" y="8489"/>
                  </a:cubicBezTo>
                  <a:cubicBezTo>
                    <a:pt x="2784" y="8514"/>
                    <a:pt x="2794" y="8537"/>
                    <a:pt x="2803" y="8559"/>
                  </a:cubicBezTo>
                  <a:cubicBezTo>
                    <a:pt x="2849" y="8289"/>
                    <a:pt x="2891" y="8015"/>
                    <a:pt x="2932" y="7748"/>
                  </a:cubicBezTo>
                  <a:cubicBezTo>
                    <a:pt x="3039" y="7060"/>
                    <a:pt x="3132" y="6351"/>
                    <a:pt x="3209" y="5646"/>
                  </a:cubicBezTo>
                  <a:cubicBezTo>
                    <a:pt x="3267" y="5135"/>
                    <a:pt x="3319" y="4622"/>
                    <a:pt x="3363" y="4111"/>
                  </a:cubicBezTo>
                  <a:close/>
                </a:path>
              </a:pathLst>
            </a:custGeom>
            <a:solidFill>
              <a:srgbClr val="4B6AC8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8" name="Google Shape;655;p27">
              <a:extLst>
                <a:ext uri="{FF2B5EF4-FFF2-40B4-BE49-F238E27FC236}">
                  <a16:creationId xmlns:a16="http://schemas.microsoft.com/office/drawing/2014/main" id="{3DC305A9-E69A-4C10-9774-102A213B4FC4}"/>
                </a:ext>
              </a:extLst>
            </p:cNvPr>
            <p:cNvSpPr/>
            <p:nvPr/>
          </p:nvSpPr>
          <p:spPr>
            <a:xfrm>
              <a:off x="11220539" y="3728120"/>
              <a:ext cx="153558" cy="161008"/>
            </a:xfrm>
            <a:custGeom>
              <a:avLst/>
              <a:gdLst/>
              <a:ahLst/>
              <a:cxnLst/>
              <a:rect l="l" t="t" r="r" b="b"/>
              <a:pathLst>
                <a:path w="1649" h="1729" extrusionOk="0">
                  <a:moveTo>
                    <a:pt x="1648" y="0"/>
                  </a:moveTo>
                  <a:cubicBezTo>
                    <a:pt x="1648" y="2"/>
                    <a:pt x="1648" y="3"/>
                    <a:pt x="1648" y="4"/>
                  </a:cubicBezTo>
                  <a:lnTo>
                    <a:pt x="1648" y="4"/>
                  </a:lnTo>
                  <a:cubicBezTo>
                    <a:pt x="1648" y="4"/>
                    <a:pt x="1648" y="4"/>
                    <a:pt x="1648" y="4"/>
                  </a:cubicBezTo>
                  <a:lnTo>
                    <a:pt x="1648" y="0"/>
                  </a:lnTo>
                  <a:close/>
                  <a:moveTo>
                    <a:pt x="1648" y="4"/>
                  </a:moveTo>
                  <a:cubicBezTo>
                    <a:pt x="1461" y="123"/>
                    <a:pt x="1258" y="219"/>
                    <a:pt x="1053" y="306"/>
                  </a:cubicBezTo>
                  <a:cubicBezTo>
                    <a:pt x="830" y="396"/>
                    <a:pt x="599" y="476"/>
                    <a:pt x="367" y="541"/>
                  </a:cubicBezTo>
                  <a:cubicBezTo>
                    <a:pt x="261" y="956"/>
                    <a:pt x="138" y="1352"/>
                    <a:pt x="0" y="1728"/>
                  </a:cubicBezTo>
                  <a:cubicBezTo>
                    <a:pt x="325" y="1645"/>
                    <a:pt x="647" y="1545"/>
                    <a:pt x="956" y="1413"/>
                  </a:cubicBezTo>
                  <a:lnTo>
                    <a:pt x="956" y="1413"/>
                  </a:lnTo>
                  <a:lnTo>
                    <a:pt x="949" y="1416"/>
                  </a:lnTo>
                  <a:cubicBezTo>
                    <a:pt x="1162" y="1326"/>
                    <a:pt x="1374" y="1220"/>
                    <a:pt x="1567" y="1088"/>
                  </a:cubicBezTo>
                  <a:lnTo>
                    <a:pt x="1567" y="1085"/>
                  </a:lnTo>
                  <a:cubicBezTo>
                    <a:pt x="1600" y="725"/>
                    <a:pt x="1625" y="363"/>
                    <a:pt x="1648" y="4"/>
                  </a:cubicBezTo>
                  <a:close/>
                </a:path>
              </a:pathLst>
            </a:custGeom>
            <a:solidFill>
              <a:srgbClr val="BD963B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9" name="Google Shape;656;p27">
              <a:extLst>
                <a:ext uri="{FF2B5EF4-FFF2-40B4-BE49-F238E27FC236}">
                  <a16:creationId xmlns:a16="http://schemas.microsoft.com/office/drawing/2014/main" id="{14920402-4C23-48C1-9660-EBE2D4BE31AD}"/>
                </a:ext>
              </a:extLst>
            </p:cNvPr>
            <p:cNvSpPr/>
            <p:nvPr/>
          </p:nvSpPr>
          <p:spPr>
            <a:xfrm>
              <a:off x="10518582" y="3700463"/>
              <a:ext cx="64533" cy="370905"/>
            </a:xfrm>
            <a:custGeom>
              <a:avLst/>
              <a:gdLst/>
              <a:ahLst/>
              <a:cxnLst/>
              <a:rect l="l" t="t" r="r" b="b"/>
              <a:pathLst>
                <a:path w="693" h="3983" extrusionOk="0">
                  <a:moveTo>
                    <a:pt x="258" y="1"/>
                  </a:moveTo>
                  <a:cubicBezTo>
                    <a:pt x="129" y="1"/>
                    <a:pt x="0" y="117"/>
                    <a:pt x="10" y="252"/>
                  </a:cubicBezTo>
                  <a:cubicBezTo>
                    <a:pt x="13" y="323"/>
                    <a:pt x="16" y="397"/>
                    <a:pt x="20" y="471"/>
                  </a:cubicBezTo>
                  <a:cubicBezTo>
                    <a:pt x="139" y="529"/>
                    <a:pt x="258" y="580"/>
                    <a:pt x="380" y="629"/>
                  </a:cubicBezTo>
                  <a:cubicBezTo>
                    <a:pt x="415" y="645"/>
                    <a:pt x="451" y="657"/>
                    <a:pt x="486" y="671"/>
                  </a:cubicBezTo>
                  <a:cubicBezTo>
                    <a:pt x="489" y="657"/>
                    <a:pt x="489" y="645"/>
                    <a:pt x="489" y="632"/>
                  </a:cubicBezTo>
                  <a:cubicBezTo>
                    <a:pt x="492" y="506"/>
                    <a:pt x="499" y="378"/>
                    <a:pt x="509" y="252"/>
                  </a:cubicBezTo>
                  <a:cubicBezTo>
                    <a:pt x="512" y="188"/>
                    <a:pt x="477" y="120"/>
                    <a:pt x="434" y="75"/>
                  </a:cubicBezTo>
                  <a:cubicBezTo>
                    <a:pt x="387" y="30"/>
                    <a:pt x="325" y="1"/>
                    <a:pt x="258" y="1"/>
                  </a:cubicBezTo>
                  <a:close/>
                  <a:moveTo>
                    <a:pt x="183" y="1716"/>
                  </a:moveTo>
                  <a:cubicBezTo>
                    <a:pt x="185" y="1717"/>
                    <a:pt x="188" y="1718"/>
                    <a:pt x="190" y="1719"/>
                  </a:cubicBezTo>
                  <a:lnTo>
                    <a:pt x="190" y="1719"/>
                  </a:lnTo>
                  <a:lnTo>
                    <a:pt x="183" y="1716"/>
                  </a:lnTo>
                  <a:close/>
                  <a:moveTo>
                    <a:pt x="103" y="1681"/>
                  </a:moveTo>
                  <a:lnTo>
                    <a:pt x="103" y="1681"/>
                  </a:lnTo>
                  <a:cubicBezTo>
                    <a:pt x="116" y="1835"/>
                    <a:pt x="135" y="1990"/>
                    <a:pt x="155" y="2144"/>
                  </a:cubicBezTo>
                  <a:cubicBezTo>
                    <a:pt x="155" y="2128"/>
                    <a:pt x="152" y="2116"/>
                    <a:pt x="152" y="2100"/>
                  </a:cubicBezTo>
                  <a:lnTo>
                    <a:pt x="152" y="2100"/>
                  </a:lnTo>
                  <a:cubicBezTo>
                    <a:pt x="171" y="2251"/>
                    <a:pt x="190" y="2402"/>
                    <a:pt x="213" y="2553"/>
                  </a:cubicBezTo>
                  <a:cubicBezTo>
                    <a:pt x="238" y="2708"/>
                    <a:pt x="268" y="2866"/>
                    <a:pt x="299" y="3020"/>
                  </a:cubicBezTo>
                  <a:cubicBezTo>
                    <a:pt x="361" y="3322"/>
                    <a:pt x="434" y="3619"/>
                    <a:pt x="512" y="3918"/>
                  </a:cubicBezTo>
                  <a:cubicBezTo>
                    <a:pt x="522" y="3957"/>
                    <a:pt x="557" y="3982"/>
                    <a:pt x="596" y="3982"/>
                  </a:cubicBezTo>
                  <a:cubicBezTo>
                    <a:pt x="605" y="3982"/>
                    <a:pt x="612" y="3979"/>
                    <a:pt x="618" y="3979"/>
                  </a:cubicBezTo>
                  <a:cubicBezTo>
                    <a:pt x="666" y="3967"/>
                    <a:pt x="692" y="3915"/>
                    <a:pt x="682" y="3870"/>
                  </a:cubicBezTo>
                  <a:cubicBezTo>
                    <a:pt x="631" y="3670"/>
                    <a:pt x="593" y="3468"/>
                    <a:pt x="563" y="3265"/>
                  </a:cubicBezTo>
                  <a:cubicBezTo>
                    <a:pt x="535" y="3027"/>
                    <a:pt x="512" y="2785"/>
                    <a:pt x="496" y="2547"/>
                  </a:cubicBezTo>
                  <a:cubicBezTo>
                    <a:pt x="489" y="2418"/>
                    <a:pt x="480" y="2293"/>
                    <a:pt x="477" y="2164"/>
                  </a:cubicBezTo>
                  <a:cubicBezTo>
                    <a:pt x="473" y="2051"/>
                    <a:pt x="473" y="1942"/>
                    <a:pt x="470" y="1829"/>
                  </a:cubicBezTo>
                  <a:cubicBezTo>
                    <a:pt x="376" y="1795"/>
                    <a:pt x="281" y="1760"/>
                    <a:pt x="190" y="1719"/>
                  </a:cubicBezTo>
                  <a:lnTo>
                    <a:pt x="190" y="1719"/>
                  </a:lnTo>
                  <a:lnTo>
                    <a:pt x="190" y="1720"/>
                  </a:lnTo>
                  <a:cubicBezTo>
                    <a:pt x="161" y="1707"/>
                    <a:pt x="132" y="1694"/>
                    <a:pt x="103" y="1681"/>
                  </a:cubicBezTo>
                  <a:close/>
                </a:path>
              </a:pathLst>
            </a:custGeom>
            <a:solidFill>
              <a:srgbClr val="FFFFFF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00" name="Google Shape;657;p27">
              <a:extLst>
                <a:ext uri="{FF2B5EF4-FFF2-40B4-BE49-F238E27FC236}">
                  <a16:creationId xmlns:a16="http://schemas.microsoft.com/office/drawing/2014/main" id="{C82A0516-C425-4E9C-9AB0-1550EBAD841E}"/>
                </a:ext>
              </a:extLst>
            </p:cNvPr>
            <p:cNvSpPr/>
            <p:nvPr/>
          </p:nvSpPr>
          <p:spPr>
            <a:xfrm>
              <a:off x="10520352" y="3744323"/>
              <a:ext cx="43581" cy="126553"/>
            </a:xfrm>
            <a:custGeom>
              <a:avLst/>
              <a:gdLst/>
              <a:ahLst/>
              <a:cxnLst/>
              <a:rect l="l" t="t" r="r" b="b"/>
              <a:pathLst>
                <a:path w="468" h="1359" extrusionOk="0">
                  <a:moveTo>
                    <a:pt x="1" y="0"/>
                  </a:moveTo>
                  <a:lnTo>
                    <a:pt x="1" y="0"/>
                  </a:lnTo>
                  <a:cubicBezTo>
                    <a:pt x="4" y="74"/>
                    <a:pt x="7" y="148"/>
                    <a:pt x="10" y="225"/>
                  </a:cubicBezTo>
                  <a:cubicBezTo>
                    <a:pt x="20" y="383"/>
                    <a:pt x="29" y="544"/>
                    <a:pt x="42" y="702"/>
                  </a:cubicBezTo>
                  <a:cubicBezTo>
                    <a:pt x="52" y="872"/>
                    <a:pt x="68" y="1043"/>
                    <a:pt x="84" y="1210"/>
                  </a:cubicBezTo>
                  <a:cubicBezTo>
                    <a:pt x="113" y="1223"/>
                    <a:pt x="142" y="1236"/>
                    <a:pt x="171" y="1249"/>
                  </a:cubicBezTo>
                  <a:lnTo>
                    <a:pt x="171" y="1248"/>
                  </a:lnTo>
                  <a:lnTo>
                    <a:pt x="171" y="1248"/>
                  </a:lnTo>
                  <a:cubicBezTo>
                    <a:pt x="262" y="1289"/>
                    <a:pt x="357" y="1324"/>
                    <a:pt x="451" y="1358"/>
                  </a:cubicBezTo>
                  <a:lnTo>
                    <a:pt x="451" y="1310"/>
                  </a:lnTo>
                  <a:cubicBezTo>
                    <a:pt x="448" y="1055"/>
                    <a:pt x="451" y="798"/>
                    <a:pt x="458" y="544"/>
                  </a:cubicBezTo>
                  <a:cubicBezTo>
                    <a:pt x="458" y="428"/>
                    <a:pt x="464" y="315"/>
                    <a:pt x="467" y="200"/>
                  </a:cubicBezTo>
                  <a:cubicBezTo>
                    <a:pt x="432" y="186"/>
                    <a:pt x="396" y="174"/>
                    <a:pt x="361" y="158"/>
                  </a:cubicBezTo>
                  <a:cubicBezTo>
                    <a:pt x="239" y="109"/>
                    <a:pt x="120" y="58"/>
                    <a:pt x="1" y="0"/>
                  </a:cubicBezTo>
                  <a:close/>
                </a:path>
              </a:pathLst>
            </a:custGeom>
            <a:solidFill>
              <a:srgbClr val="F5D57F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01" name="Google Shape;658;p27">
              <a:extLst>
                <a:ext uri="{FF2B5EF4-FFF2-40B4-BE49-F238E27FC236}">
                  <a16:creationId xmlns:a16="http://schemas.microsoft.com/office/drawing/2014/main" id="{15379C98-0B7B-4603-B3D0-10525A626867}"/>
                </a:ext>
              </a:extLst>
            </p:cNvPr>
            <p:cNvSpPr/>
            <p:nvPr/>
          </p:nvSpPr>
          <p:spPr>
            <a:xfrm>
              <a:off x="10507221" y="3609668"/>
              <a:ext cx="61181" cy="61274"/>
            </a:xfrm>
            <a:custGeom>
              <a:avLst/>
              <a:gdLst/>
              <a:ahLst/>
              <a:cxnLst/>
              <a:rect l="l" t="t" r="r" b="b"/>
              <a:pathLst>
                <a:path w="657" h="658" extrusionOk="0">
                  <a:moveTo>
                    <a:pt x="329" y="1"/>
                  </a:moveTo>
                  <a:cubicBezTo>
                    <a:pt x="151" y="1"/>
                    <a:pt x="0" y="152"/>
                    <a:pt x="0" y="329"/>
                  </a:cubicBezTo>
                  <a:cubicBezTo>
                    <a:pt x="0" y="509"/>
                    <a:pt x="151" y="658"/>
                    <a:pt x="329" y="658"/>
                  </a:cubicBezTo>
                  <a:cubicBezTo>
                    <a:pt x="505" y="658"/>
                    <a:pt x="657" y="509"/>
                    <a:pt x="657" y="329"/>
                  </a:cubicBezTo>
                  <a:cubicBezTo>
                    <a:pt x="657" y="152"/>
                    <a:pt x="505" y="1"/>
                    <a:pt x="329" y="1"/>
                  </a:cubicBezTo>
                  <a:close/>
                </a:path>
              </a:pathLst>
            </a:custGeom>
            <a:solidFill>
              <a:srgbClr val="FFFFFF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02" name="Google Shape;659;p27">
              <a:extLst>
                <a:ext uri="{FF2B5EF4-FFF2-40B4-BE49-F238E27FC236}">
                  <a16:creationId xmlns:a16="http://schemas.microsoft.com/office/drawing/2014/main" id="{CD5D7FDE-95C6-4B25-83A2-B7F4B669D310}"/>
                </a:ext>
              </a:extLst>
            </p:cNvPr>
            <p:cNvSpPr/>
            <p:nvPr/>
          </p:nvSpPr>
          <p:spPr>
            <a:xfrm>
              <a:off x="10456470" y="3471195"/>
              <a:ext cx="920603" cy="148623"/>
            </a:xfrm>
            <a:custGeom>
              <a:avLst/>
              <a:gdLst/>
              <a:ahLst/>
              <a:cxnLst/>
              <a:rect l="l" t="t" r="r" b="b"/>
              <a:pathLst>
                <a:path w="9886" h="1596" extrusionOk="0">
                  <a:moveTo>
                    <a:pt x="1" y="1"/>
                  </a:moveTo>
                  <a:cubicBezTo>
                    <a:pt x="55" y="245"/>
                    <a:pt x="242" y="445"/>
                    <a:pt x="436" y="593"/>
                  </a:cubicBezTo>
                  <a:cubicBezTo>
                    <a:pt x="693" y="790"/>
                    <a:pt x="989" y="925"/>
                    <a:pt x="1291" y="1041"/>
                  </a:cubicBezTo>
                  <a:cubicBezTo>
                    <a:pt x="1614" y="1163"/>
                    <a:pt x="1945" y="1253"/>
                    <a:pt x="2279" y="1327"/>
                  </a:cubicBezTo>
                  <a:cubicBezTo>
                    <a:pt x="2615" y="1401"/>
                    <a:pt x="2949" y="1456"/>
                    <a:pt x="3291" y="1497"/>
                  </a:cubicBezTo>
                  <a:cubicBezTo>
                    <a:pt x="3638" y="1539"/>
                    <a:pt x="3989" y="1568"/>
                    <a:pt x="4336" y="1581"/>
                  </a:cubicBezTo>
                  <a:cubicBezTo>
                    <a:pt x="4542" y="1591"/>
                    <a:pt x="4748" y="1595"/>
                    <a:pt x="4954" y="1595"/>
                  </a:cubicBezTo>
                  <a:cubicBezTo>
                    <a:pt x="5453" y="1595"/>
                    <a:pt x="5951" y="1568"/>
                    <a:pt x="6448" y="1513"/>
                  </a:cubicBezTo>
                  <a:cubicBezTo>
                    <a:pt x="6789" y="1478"/>
                    <a:pt x="7127" y="1427"/>
                    <a:pt x="7462" y="1359"/>
                  </a:cubicBezTo>
                  <a:cubicBezTo>
                    <a:pt x="7796" y="1292"/>
                    <a:pt x="8128" y="1204"/>
                    <a:pt x="8450" y="1092"/>
                  </a:cubicBezTo>
                  <a:cubicBezTo>
                    <a:pt x="8611" y="1037"/>
                    <a:pt x="8772" y="973"/>
                    <a:pt x="8926" y="902"/>
                  </a:cubicBezTo>
                  <a:cubicBezTo>
                    <a:pt x="9074" y="834"/>
                    <a:pt x="9216" y="757"/>
                    <a:pt x="9351" y="664"/>
                  </a:cubicBezTo>
                  <a:cubicBezTo>
                    <a:pt x="9463" y="590"/>
                    <a:pt x="9573" y="500"/>
                    <a:pt x="9667" y="396"/>
                  </a:cubicBezTo>
                  <a:cubicBezTo>
                    <a:pt x="9705" y="355"/>
                    <a:pt x="9741" y="307"/>
                    <a:pt x="9776" y="258"/>
                  </a:cubicBezTo>
                  <a:cubicBezTo>
                    <a:pt x="9808" y="210"/>
                    <a:pt x="9834" y="155"/>
                    <a:pt x="9857" y="101"/>
                  </a:cubicBezTo>
                  <a:cubicBezTo>
                    <a:pt x="9869" y="68"/>
                    <a:pt x="9879" y="37"/>
                    <a:pt x="9885" y="1"/>
                  </a:cubicBezTo>
                  <a:lnTo>
                    <a:pt x="9714" y="1"/>
                  </a:lnTo>
                  <a:cubicBezTo>
                    <a:pt x="9708" y="23"/>
                    <a:pt x="9702" y="46"/>
                    <a:pt x="9692" y="65"/>
                  </a:cubicBezTo>
                  <a:cubicBezTo>
                    <a:pt x="9667" y="123"/>
                    <a:pt x="9634" y="175"/>
                    <a:pt x="9599" y="223"/>
                  </a:cubicBezTo>
                  <a:cubicBezTo>
                    <a:pt x="9528" y="310"/>
                    <a:pt x="9448" y="387"/>
                    <a:pt x="9358" y="457"/>
                  </a:cubicBezTo>
                  <a:cubicBezTo>
                    <a:pt x="9158" y="606"/>
                    <a:pt x="8936" y="722"/>
                    <a:pt x="8707" y="818"/>
                  </a:cubicBezTo>
                  <a:cubicBezTo>
                    <a:pt x="8395" y="950"/>
                    <a:pt x="8070" y="1047"/>
                    <a:pt x="7738" y="1127"/>
                  </a:cubicBezTo>
                  <a:cubicBezTo>
                    <a:pt x="7404" y="1211"/>
                    <a:pt x="7063" y="1268"/>
                    <a:pt x="6722" y="1317"/>
                  </a:cubicBezTo>
                  <a:lnTo>
                    <a:pt x="6722" y="1317"/>
                  </a:lnTo>
                  <a:cubicBezTo>
                    <a:pt x="6724" y="1317"/>
                    <a:pt x="6725" y="1316"/>
                    <a:pt x="6725" y="1314"/>
                  </a:cubicBezTo>
                  <a:lnTo>
                    <a:pt x="6725" y="1314"/>
                  </a:lnTo>
                  <a:cubicBezTo>
                    <a:pt x="6136" y="1395"/>
                    <a:pt x="5540" y="1430"/>
                    <a:pt x="4944" y="1430"/>
                  </a:cubicBezTo>
                  <a:cubicBezTo>
                    <a:pt x="4343" y="1430"/>
                    <a:pt x="3741" y="1395"/>
                    <a:pt x="3148" y="1314"/>
                  </a:cubicBezTo>
                  <a:cubicBezTo>
                    <a:pt x="2817" y="1269"/>
                    <a:pt x="2489" y="1208"/>
                    <a:pt x="2164" y="1130"/>
                  </a:cubicBezTo>
                  <a:cubicBezTo>
                    <a:pt x="1829" y="1053"/>
                    <a:pt x="1501" y="953"/>
                    <a:pt x="1186" y="821"/>
                  </a:cubicBezTo>
                  <a:cubicBezTo>
                    <a:pt x="954" y="725"/>
                    <a:pt x="728" y="609"/>
                    <a:pt x="529" y="457"/>
                  </a:cubicBezTo>
                  <a:cubicBezTo>
                    <a:pt x="442" y="387"/>
                    <a:pt x="358" y="310"/>
                    <a:pt x="287" y="223"/>
                  </a:cubicBezTo>
                  <a:cubicBezTo>
                    <a:pt x="252" y="172"/>
                    <a:pt x="220" y="120"/>
                    <a:pt x="194" y="62"/>
                  </a:cubicBezTo>
                  <a:cubicBezTo>
                    <a:pt x="184" y="43"/>
                    <a:pt x="178" y="23"/>
                    <a:pt x="171" y="1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127" name="Google Shape;3738;p45">
            <a:extLst>
              <a:ext uri="{FF2B5EF4-FFF2-40B4-BE49-F238E27FC236}">
                <a16:creationId xmlns:a16="http://schemas.microsoft.com/office/drawing/2014/main" id="{81876017-8C7F-462D-A31B-8C8E006ED1E6}"/>
              </a:ext>
            </a:extLst>
          </p:cNvPr>
          <p:cNvSpPr/>
          <p:nvPr/>
        </p:nvSpPr>
        <p:spPr>
          <a:xfrm>
            <a:off x="4460009" y="255030"/>
            <a:ext cx="3338075" cy="793161"/>
          </a:xfrm>
          <a:prstGeom prst="roundRect">
            <a:avLst>
              <a:gd name="adj" fmla="val 20977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dist="66675" dir="3480000" algn="bl" rotWithShape="0">
              <a:srgbClr val="64A9CC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"/>
              <a:sym typeface="Arial"/>
            </a:endParaRPr>
          </a:p>
        </p:txBody>
      </p:sp>
      <p:pic>
        <p:nvPicPr>
          <p:cNvPr id="128" name="Picture 127">
            <a:extLst>
              <a:ext uri="{FF2B5EF4-FFF2-40B4-BE49-F238E27FC236}">
                <a16:creationId xmlns:a16="http://schemas.microsoft.com/office/drawing/2014/main" id="{8E0A8A92-60CC-4A44-BF37-41750CEE27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359" y="120866"/>
            <a:ext cx="8433545" cy="1301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374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: Diagonal Corners Rounded 15">
            <a:extLst>
              <a:ext uri="{FF2B5EF4-FFF2-40B4-BE49-F238E27FC236}">
                <a16:creationId xmlns:a16="http://schemas.microsoft.com/office/drawing/2014/main" id="{F59DF90D-7D5E-4674-BB88-E4B48511BB4D}"/>
              </a:ext>
            </a:extLst>
          </p:cNvPr>
          <p:cNvSpPr/>
          <p:nvPr/>
        </p:nvSpPr>
        <p:spPr>
          <a:xfrm>
            <a:off x="327024" y="2486693"/>
            <a:ext cx="7381876" cy="3914107"/>
          </a:xfrm>
          <a:prstGeom prst="round2DiagRect">
            <a:avLst>
              <a:gd name="adj1" fmla="val 16667"/>
              <a:gd name="adj2" fmla="val 12590"/>
            </a:avLst>
          </a:prstGeom>
          <a:solidFill>
            <a:schemeClr val="accent6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spcAft>
                <a:spcPts val="800"/>
              </a:spcAft>
              <a:defRPr/>
            </a:pPr>
            <a:endParaRPr lang="en-US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: Diagonal Corners Rounded 3">
            <a:extLst>
              <a:ext uri="{FF2B5EF4-FFF2-40B4-BE49-F238E27FC236}">
                <a16:creationId xmlns:a16="http://schemas.microsoft.com/office/drawing/2014/main" id="{C1F02F29-46FB-4823-9D65-FBEC06339CDA}"/>
              </a:ext>
            </a:extLst>
          </p:cNvPr>
          <p:cNvSpPr/>
          <p:nvPr/>
        </p:nvSpPr>
        <p:spPr>
          <a:xfrm>
            <a:off x="327025" y="190418"/>
            <a:ext cx="11537950" cy="2090445"/>
          </a:xfrm>
          <a:prstGeom prst="round2DiagRect">
            <a:avLst>
              <a:gd name="adj1" fmla="val 16667"/>
              <a:gd name="adj2" fmla="val 12590"/>
            </a:avLst>
          </a:prstGeom>
          <a:solidFill>
            <a:schemeClr val="accent6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spcAft>
                <a:spcPts val="800"/>
              </a:spcAft>
              <a:defRPr/>
            </a:pPr>
            <a:endParaRPr lang="en-US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B25AD0-9BDD-43A8-A313-EBEA31AB06F8}"/>
              </a:ext>
            </a:extLst>
          </p:cNvPr>
          <p:cNvSpPr txBox="1"/>
          <p:nvPr/>
        </p:nvSpPr>
        <p:spPr>
          <a:xfrm>
            <a:off x="717478" y="343082"/>
            <a:ext cx="10757043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Bài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1: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Một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mảnh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vườn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hình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chữ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nhật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có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chu vi 160 m,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chiều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rộng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30 m.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Người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ta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trồng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rau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trên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mảnh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vườn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đó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trung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bình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cứ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10 m</a:t>
            </a:r>
            <a:r>
              <a:rPr lang="en-US" sz="2800" b="1" baseline="300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thu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được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15 kg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rau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Hỏi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trên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cả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mảnh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vườn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đó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người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Ta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thu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hoạch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được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bao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nhiêu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ki-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lô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-gam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rau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B37E27-054D-4E63-8EE7-AC2E934EF6A0}"/>
              </a:ext>
            </a:extLst>
          </p:cNvPr>
          <p:cNvSpPr txBox="1"/>
          <p:nvPr/>
        </p:nvSpPr>
        <p:spPr>
          <a:xfrm>
            <a:off x="2848752" y="2683755"/>
            <a:ext cx="189272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3200" b="1" u="sng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Tóm</a:t>
            </a:r>
            <a:r>
              <a:rPr lang="en-US" sz="32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u="sng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tắt</a:t>
            </a:r>
            <a:endParaRPr lang="en-US" sz="3200" b="1" u="sng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E9A214-55F1-45A6-884D-5FD17AF2E08C}"/>
              </a:ext>
            </a:extLst>
          </p:cNvPr>
          <p:cNvSpPr txBox="1"/>
          <p:nvPr/>
        </p:nvSpPr>
        <p:spPr>
          <a:xfrm>
            <a:off x="831748" y="3498980"/>
            <a:ext cx="35370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3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Chu vi:           160 m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925B35-136C-4AFB-B3B4-0A36BA1CB25E}"/>
              </a:ext>
            </a:extLst>
          </p:cNvPr>
          <p:cNvSpPr txBox="1"/>
          <p:nvPr/>
        </p:nvSpPr>
        <p:spPr>
          <a:xfrm>
            <a:off x="897861" y="4635142"/>
            <a:ext cx="489891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3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 m</a:t>
            </a:r>
            <a:r>
              <a:rPr lang="en-US" sz="3200" b="1" baseline="30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3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           15kg </a:t>
            </a:r>
            <a:r>
              <a:rPr lang="en-US" sz="32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rau</a:t>
            </a:r>
            <a:endParaRPr lang="en-US" sz="32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9F1EC81-F561-4E3A-9D04-3D6FF4AE96BC}"/>
              </a:ext>
            </a:extLst>
          </p:cNvPr>
          <p:cNvSpPr txBox="1"/>
          <p:nvPr/>
        </p:nvSpPr>
        <p:spPr>
          <a:xfrm>
            <a:off x="831748" y="4031779"/>
            <a:ext cx="323933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32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Chiều</a:t>
            </a:r>
            <a:r>
              <a:rPr lang="en-US" sz="3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rộng</a:t>
            </a:r>
            <a:r>
              <a:rPr lang="en-US" sz="3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  30m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E0BE3D4-9AAC-41FD-A3C6-6D90EF3824E9}"/>
              </a:ext>
            </a:extLst>
          </p:cNvPr>
          <p:cNvSpPr txBox="1"/>
          <p:nvPr/>
        </p:nvSpPr>
        <p:spPr>
          <a:xfrm>
            <a:off x="717478" y="5232847"/>
            <a:ext cx="652309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32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Cả</a:t>
            </a:r>
            <a:r>
              <a:rPr lang="en-US" sz="3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thửa</a:t>
            </a:r>
            <a:r>
              <a:rPr lang="en-US" sz="3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ruộng</a:t>
            </a:r>
            <a:r>
              <a:rPr lang="en-US" sz="3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thu</a:t>
            </a:r>
            <a:r>
              <a:rPr lang="en-US" sz="3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hoạnh</a:t>
            </a:r>
            <a:r>
              <a:rPr lang="en-US" sz="3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…..kg </a:t>
            </a:r>
            <a:r>
              <a:rPr lang="en-US" sz="32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rau</a:t>
            </a:r>
            <a:endParaRPr lang="en-US" sz="32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807FE83-6820-4848-9410-CEBB4F000449}"/>
              </a:ext>
            </a:extLst>
          </p:cNvPr>
          <p:cNvSpPr txBox="1"/>
          <p:nvPr/>
        </p:nvSpPr>
        <p:spPr>
          <a:xfrm>
            <a:off x="717477" y="343082"/>
            <a:ext cx="10757043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Bài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1: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Một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mảnh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vườn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hình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chữ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nhật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có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chu vi 160 m, </a:t>
            </a:r>
            <a:r>
              <a:rPr lang="en-US" sz="28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chiều</a:t>
            </a:r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rộng</a:t>
            </a:r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30 m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Người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ta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trồng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rau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trên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mảnh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vườn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đó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trung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bình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cứ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 m</a:t>
            </a:r>
            <a:r>
              <a:rPr lang="en-US" sz="2800" b="1" baseline="30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thu</a:t>
            </a:r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được</a:t>
            </a:r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15 kg </a:t>
            </a:r>
            <a:r>
              <a:rPr lang="en-US" sz="28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rau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Hỏi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trên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cả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mảnh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vườn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đó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người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 </a:t>
            </a:r>
            <a:r>
              <a:rPr lang="en-US" sz="28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thu</a:t>
            </a:r>
            <a:r>
              <a:rPr lang="en-US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hoạch</a:t>
            </a:r>
            <a:r>
              <a:rPr lang="en-US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được</a:t>
            </a:r>
            <a:r>
              <a:rPr lang="en-US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bao </a:t>
            </a:r>
            <a:r>
              <a:rPr lang="en-US" sz="28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nhiêu</a:t>
            </a:r>
            <a:r>
              <a:rPr lang="en-US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ki-</a:t>
            </a:r>
            <a:r>
              <a:rPr lang="en-US" sz="28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lô</a:t>
            </a:r>
            <a:r>
              <a:rPr lang="en-US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-gam </a:t>
            </a:r>
            <a:r>
              <a:rPr lang="en-US" sz="28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rau</a:t>
            </a:r>
            <a:r>
              <a:rPr lang="en-US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3818726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6" grpId="0"/>
      <p:bldP spid="5" grpId="0"/>
      <p:bldP spid="7" grpId="0"/>
      <p:bldP spid="9" grpId="0"/>
      <p:bldP spid="10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Nông Nghiệp Nông Nghiệp Hiện đại Phát Triển Nông Nghiệp Hiện đại áp Phích  Nông Nghiệp PNG , Hoạt, Phát, Poster Hình nền Vector để tải xuống miễn phí">
            <a:extLst>
              <a:ext uri="{FF2B5EF4-FFF2-40B4-BE49-F238E27FC236}">
                <a16:creationId xmlns:a16="http://schemas.microsoft.com/office/drawing/2014/main" id="{B377A367-D93D-4F93-899C-1E12204905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8576"/>
            <a:ext cx="18757900" cy="5589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: Diagonal Corners Rounded 3">
            <a:extLst>
              <a:ext uri="{FF2B5EF4-FFF2-40B4-BE49-F238E27FC236}">
                <a16:creationId xmlns:a16="http://schemas.microsoft.com/office/drawing/2014/main" id="{C1F02F29-46FB-4823-9D65-FBEC06339CDA}"/>
              </a:ext>
            </a:extLst>
          </p:cNvPr>
          <p:cNvSpPr/>
          <p:nvPr/>
        </p:nvSpPr>
        <p:spPr>
          <a:xfrm>
            <a:off x="327025" y="190419"/>
            <a:ext cx="11537950" cy="1483354"/>
          </a:xfrm>
          <a:prstGeom prst="round2DiagRect">
            <a:avLst>
              <a:gd name="adj1" fmla="val 16667"/>
              <a:gd name="adj2" fmla="val 12590"/>
            </a:avLst>
          </a:prstGeom>
          <a:solidFill>
            <a:schemeClr val="accent6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: Diagonal Corners Rounded 6">
            <a:extLst>
              <a:ext uri="{FF2B5EF4-FFF2-40B4-BE49-F238E27FC236}">
                <a16:creationId xmlns:a16="http://schemas.microsoft.com/office/drawing/2014/main" id="{705AD0CD-387A-48B2-AE89-E346B523C42F}"/>
              </a:ext>
            </a:extLst>
          </p:cNvPr>
          <p:cNvSpPr/>
          <p:nvPr/>
        </p:nvSpPr>
        <p:spPr>
          <a:xfrm>
            <a:off x="327024" y="1826436"/>
            <a:ext cx="11537949" cy="4841145"/>
          </a:xfrm>
          <a:prstGeom prst="round2DiagRect">
            <a:avLst>
              <a:gd name="adj1" fmla="val 16667"/>
              <a:gd name="adj2" fmla="val 12590"/>
            </a:avLst>
          </a:prstGeom>
          <a:solidFill>
            <a:schemeClr val="accent6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spcAft>
                <a:spcPts val="800"/>
              </a:spcAft>
              <a:defRPr/>
            </a:pPr>
            <a:endParaRPr lang="en-US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A8BD90A-E8BE-43B6-958B-ABB64BB9256C}"/>
              </a:ext>
            </a:extLst>
          </p:cNvPr>
          <p:cNvSpPr txBox="1"/>
          <p:nvPr/>
        </p:nvSpPr>
        <p:spPr>
          <a:xfrm>
            <a:off x="717476" y="331931"/>
            <a:ext cx="1075704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Bài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1: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Một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mảnh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vườn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hình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chữ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nhật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có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chu vi 160 m, </a:t>
            </a:r>
            <a:r>
              <a:rPr lang="en-US" sz="24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chiều</a:t>
            </a:r>
            <a:r>
              <a:rPr lang="en-US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rộng</a:t>
            </a:r>
            <a:r>
              <a:rPr lang="en-US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30 m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Người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ta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trồng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rau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trên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mảnh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vườn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đó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trung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bình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cứ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 m</a:t>
            </a:r>
            <a:r>
              <a:rPr lang="en-US" sz="2400" b="1" baseline="30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thu</a:t>
            </a:r>
            <a:r>
              <a:rPr lang="en-US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được</a:t>
            </a:r>
            <a:r>
              <a:rPr lang="en-US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15 kg </a:t>
            </a:r>
            <a:r>
              <a:rPr lang="en-US" sz="24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rau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Hỏi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trên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cả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mảnh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vườn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đó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người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 </a:t>
            </a:r>
            <a:r>
              <a:rPr lang="en-US" sz="24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thu</a:t>
            </a: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hoạch</a:t>
            </a: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được</a:t>
            </a: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bao </a:t>
            </a:r>
            <a:r>
              <a:rPr lang="en-US" sz="24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nhiêu</a:t>
            </a: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ki-</a:t>
            </a:r>
            <a:r>
              <a:rPr lang="en-US" sz="24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lô</a:t>
            </a: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-gam </a:t>
            </a:r>
            <a:r>
              <a:rPr lang="en-US" sz="24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rau</a:t>
            </a: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?</a:t>
            </a:r>
          </a:p>
        </p:txBody>
      </p:sp>
      <p:sp>
        <p:nvSpPr>
          <p:cNvPr id="17" name="Text Box 26">
            <a:extLst>
              <a:ext uri="{FF2B5EF4-FFF2-40B4-BE49-F238E27FC236}">
                <a16:creationId xmlns:a16="http://schemas.microsoft.com/office/drawing/2014/main" id="{531ADBCB-23C4-4717-9F1D-CCB404ECA7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0147" y="2597099"/>
            <a:ext cx="47117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Nửa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chu vi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mảnh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vườn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      160  :  2   =  80 (m) </a:t>
            </a:r>
          </a:p>
        </p:txBody>
      </p:sp>
      <p:sp>
        <p:nvSpPr>
          <p:cNvPr id="18" name="Text Box 27">
            <a:extLst>
              <a:ext uri="{FF2B5EF4-FFF2-40B4-BE49-F238E27FC236}">
                <a16:creationId xmlns:a16="http://schemas.microsoft.com/office/drawing/2014/main" id="{A2331BF8-32FF-4415-9AAB-6B67233996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8084" y="3352749"/>
            <a:ext cx="458946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dài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mảnh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vườn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80   -  30  =  50 (m)</a:t>
            </a:r>
          </a:p>
        </p:txBody>
      </p:sp>
      <p:sp>
        <p:nvSpPr>
          <p:cNvPr id="19" name="Text Box 28">
            <a:extLst>
              <a:ext uri="{FF2B5EF4-FFF2-40B4-BE49-F238E27FC236}">
                <a16:creationId xmlns:a16="http://schemas.microsoft.com/office/drawing/2014/main" id="{7B808D19-0C37-41C7-8848-ADB01551C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7297" y="4092524"/>
            <a:ext cx="450373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Diện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mảnh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vườn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50  x  30  = 1500 (m</a:t>
            </a:r>
            <a:r>
              <a:rPr kumimoji="0" lang="en-US" altLang="en-US" sz="2400" b="1" i="0" u="none" strike="noStrike" kern="0" cap="none" spc="0" normalizeH="0" baseline="30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     </a:t>
            </a:r>
          </a:p>
        </p:txBody>
      </p:sp>
      <p:sp>
        <p:nvSpPr>
          <p:cNvPr id="20" name="Text Box 29">
            <a:extLst>
              <a:ext uri="{FF2B5EF4-FFF2-40B4-BE49-F238E27FC236}">
                <a16:creationId xmlns:a16="http://schemas.microsoft.com/office/drawing/2014/main" id="{F4AA93E9-FBA3-448B-A58E-9460FF6316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7772" y="4829124"/>
            <a:ext cx="499527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Thu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hoạch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rau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: 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15 x (1500 : 10) =  2250 (kg)</a:t>
            </a:r>
          </a:p>
        </p:txBody>
      </p:sp>
      <p:sp>
        <p:nvSpPr>
          <p:cNvPr id="21" name="Text Box 31">
            <a:extLst>
              <a:ext uri="{FF2B5EF4-FFF2-40B4-BE49-F238E27FC236}">
                <a16:creationId xmlns:a16="http://schemas.microsoft.com/office/drawing/2014/main" id="{49B78EA5-8D0E-4FC5-AEAC-87E92D00D4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4772" y="5668912"/>
            <a:ext cx="25288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Đáp số: 2250 kg</a:t>
            </a:r>
          </a:p>
        </p:txBody>
      </p:sp>
      <p:sp>
        <p:nvSpPr>
          <p:cNvPr id="22" name="Text Box 26">
            <a:extLst>
              <a:ext uri="{FF2B5EF4-FFF2-40B4-BE49-F238E27FC236}">
                <a16:creationId xmlns:a16="http://schemas.microsoft.com/office/drawing/2014/main" id="{9A30BC40-F6A3-47A7-9195-DA941FA6DC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3209" y="2097037"/>
            <a:ext cx="12779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sng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kumimoji="0" lang="en-US" altLang="en-US" sz="2400" b="1" i="0" u="sng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sng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kumimoji="0" lang="en-US" altLang="en-US" sz="2400" b="1" i="0" u="sng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5" name="Google Shape;882;p31">
            <a:extLst>
              <a:ext uri="{FF2B5EF4-FFF2-40B4-BE49-F238E27FC236}">
                <a16:creationId xmlns:a16="http://schemas.microsoft.com/office/drawing/2014/main" id="{24A7792E-CF8B-471E-8FAD-F8767D913E43}"/>
              </a:ext>
            </a:extLst>
          </p:cNvPr>
          <p:cNvGrpSpPr/>
          <p:nvPr/>
        </p:nvGrpSpPr>
        <p:grpSpPr>
          <a:xfrm>
            <a:off x="0" y="1507799"/>
            <a:ext cx="2683624" cy="2660875"/>
            <a:chOff x="514797" y="1144478"/>
            <a:chExt cx="3665101" cy="3611128"/>
          </a:xfrm>
        </p:grpSpPr>
        <p:sp>
          <p:nvSpPr>
            <p:cNvPr id="116" name="Google Shape;883;p31">
              <a:extLst>
                <a:ext uri="{FF2B5EF4-FFF2-40B4-BE49-F238E27FC236}">
                  <a16:creationId xmlns:a16="http://schemas.microsoft.com/office/drawing/2014/main" id="{D973776F-FF5D-46F8-A04E-7F770353F806}"/>
                </a:ext>
              </a:extLst>
            </p:cNvPr>
            <p:cNvSpPr/>
            <p:nvPr/>
          </p:nvSpPr>
          <p:spPr>
            <a:xfrm>
              <a:off x="3541741" y="1563285"/>
              <a:ext cx="215878" cy="188279"/>
            </a:xfrm>
            <a:custGeom>
              <a:avLst/>
              <a:gdLst/>
              <a:ahLst/>
              <a:cxnLst/>
              <a:rect l="l" t="t" r="r" b="b"/>
              <a:pathLst>
                <a:path w="1369" h="1194" extrusionOk="0">
                  <a:moveTo>
                    <a:pt x="175" y="0"/>
                  </a:moveTo>
                  <a:cubicBezTo>
                    <a:pt x="130" y="0"/>
                    <a:pt x="82" y="22"/>
                    <a:pt x="49" y="55"/>
                  </a:cubicBezTo>
                  <a:cubicBezTo>
                    <a:pt x="17" y="87"/>
                    <a:pt x="1" y="132"/>
                    <a:pt x="1" y="180"/>
                  </a:cubicBezTo>
                  <a:cubicBezTo>
                    <a:pt x="1" y="222"/>
                    <a:pt x="20" y="280"/>
                    <a:pt x="56" y="306"/>
                  </a:cubicBezTo>
                  <a:cubicBezTo>
                    <a:pt x="406" y="563"/>
                    <a:pt x="732" y="853"/>
                    <a:pt x="1054" y="1146"/>
                  </a:cubicBezTo>
                  <a:cubicBezTo>
                    <a:pt x="1088" y="1177"/>
                    <a:pt x="1132" y="1194"/>
                    <a:pt x="1176" y="1194"/>
                  </a:cubicBezTo>
                  <a:cubicBezTo>
                    <a:pt x="1221" y="1194"/>
                    <a:pt x="1267" y="1176"/>
                    <a:pt x="1302" y="1139"/>
                  </a:cubicBezTo>
                  <a:cubicBezTo>
                    <a:pt x="1369" y="1072"/>
                    <a:pt x="1369" y="956"/>
                    <a:pt x="1295" y="888"/>
                  </a:cubicBezTo>
                  <a:cubicBezTo>
                    <a:pt x="976" y="596"/>
                    <a:pt x="648" y="309"/>
                    <a:pt x="300" y="48"/>
                  </a:cubicBezTo>
                  <a:cubicBezTo>
                    <a:pt x="262" y="19"/>
                    <a:pt x="226" y="0"/>
                    <a:pt x="178" y="0"/>
                  </a:cubicBezTo>
                  <a:close/>
                </a:path>
              </a:pathLst>
            </a:custGeom>
            <a:solidFill>
              <a:srgbClr val="5A2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17" name="Google Shape;884;p31">
              <a:extLst>
                <a:ext uri="{FF2B5EF4-FFF2-40B4-BE49-F238E27FC236}">
                  <a16:creationId xmlns:a16="http://schemas.microsoft.com/office/drawing/2014/main" id="{438A393D-D587-4428-B124-2AF8AABA79CA}"/>
                </a:ext>
              </a:extLst>
            </p:cNvPr>
            <p:cNvSpPr/>
            <p:nvPr/>
          </p:nvSpPr>
          <p:spPr>
            <a:xfrm>
              <a:off x="3792619" y="1785934"/>
              <a:ext cx="198059" cy="229278"/>
            </a:xfrm>
            <a:custGeom>
              <a:avLst/>
              <a:gdLst/>
              <a:ahLst/>
              <a:cxnLst/>
              <a:rect l="l" t="t" r="r" b="b"/>
              <a:pathLst>
                <a:path w="1256" h="1454" extrusionOk="0">
                  <a:moveTo>
                    <a:pt x="200" y="1"/>
                  </a:moveTo>
                  <a:cubicBezTo>
                    <a:pt x="152" y="1"/>
                    <a:pt x="103" y="20"/>
                    <a:pt x="67" y="56"/>
                  </a:cubicBezTo>
                  <a:cubicBezTo>
                    <a:pt x="0" y="127"/>
                    <a:pt x="10" y="233"/>
                    <a:pt x="74" y="304"/>
                  </a:cubicBezTo>
                  <a:cubicBezTo>
                    <a:pt x="210" y="445"/>
                    <a:pt x="335" y="593"/>
                    <a:pt x="457" y="745"/>
                  </a:cubicBezTo>
                  <a:cubicBezTo>
                    <a:pt x="618" y="944"/>
                    <a:pt x="763" y="1153"/>
                    <a:pt x="901" y="1369"/>
                  </a:cubicBezTo>
                  <a:cubicBezTo>
                    <a:pt x="936" y="1423"/>
                    <a:pt x="995" y="1454"/>
                    <a:pt x="1055" y="1454"/>
                  </a:cubicBezTo>
                  <a:cubicBezTo>
                    <a:pt x="1085" y="1454"/>
                    <a:pt x="1115" y="1446"/>
                    <a:pt x="1143" y="1430"/>
                  </a:cubicBezTo>
                  <a:cubicBezTo>
                    <a:pt x="1226" y="1378"/>
                    <a:pt x="1256" y="1266"/>
                    <a:pt x="1204" y="1185"/>
                  </a:cubicBezTo>
                  <a:cubicBezTo>
                    <a:pt x="947" y="780"/>
                    <a:pt x="647" y="400"/>
                    <a:pt x="319" y="50"/>
                  </a:cubicBezTo>
                  <a:cubicBezTo>
                    <a:pt x="287" y="14"/>
                    <a:pt x="244" y="1"/>
                    <a:pt x="200" y="1"/>
                  </a:cubicBezTo>
                  <a:close/>
                </a:path>
              </a:pathLst>
            </a:custGeom>
            <a:solidFill>
              <a:srgbClr val="5A2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18" name="Google Shape;885;p31">
              <a:extLst>
                <a:ext uri="{FF2B5EF4-FFF2-40B4-BE49-F238E27FC236}">
                  <a16:creationId xmlns:a16="http://schemas.microsoft.com/office/drawing/2014/main" id="{E8D67E0E-F555-4499-8C94-8E1828B7599E}"/>
                </a:ext>
              </a:extLst>
            </p:cNvPr>
            <p:cNvSpPr/>
            <p:nvPr/>
          </p:nvSpPr>
          <p:spPr>
            <a:xfrm>
              <a:off x="4007703" y="2090106"/>
              <a:ext cx="134194" cy="257504"/>
            </a:xfrm>
            <a:custGeom>
              <a:avLst/>
              <a:gdLst/>
              <a:ahLst/>
              <a:cxnLst/>
              <a:rect l="l" t="t" r="r" b="b"/>
              <a:pathLst>
                <a:path w="851" h="1633" extrusionOk="0">
                  <a:moveTo>
                    <a:pt x="201" y="0"/>
                  </a:moveTo>
                  <a:cubicBezTo>
                    <a:pt x="181" y="0"/>
                    <a:pt x="162" y="3"/>
                    <a:pt x="143" y="13"/>
                  </a:cubicBezTo>
                  <a:cubicBezTo>
                    <a:pt x="52" y="45"/>
                    <a:pt x="0" y="148"/>
                    <a:pt x="36" y="238"/>
                  </a:cubicBezTo>
                  <a:cubicBezTo>
                    <a:pt x="201" y="660"/>
                    <a:pt x="400" y="1071"/>
                    <a:pt x="503" y="1516"/>
                  </a:cubicBezTo>
                  <a:cubicBezTo>
                    <a:pt x="513" y="1558"/>
                    <a:pt x="554" y="1597"/>
                    <a:pt x="593" y="1616"/>
                  </a:cubicBezTo>
                  <a:cubicBezTo>
                    <a:pt x="617" y="1627"/>
                    <a:pt x="643" y="1633"/>
                    <a:pt x="670" y="1633"/>
                  </a:cubicBezTo>
                  <a:cubicBezTo>
                    <a:pt x="691" y="1633"/>
                    <a:pt x="712" y="1629"/>
                    <a:pt x="731" y="1622"/>
                  </a:cubicBezTo>
                  <a:cubicBezTo>
                    <a:pt x="773" y="1606"/>
                    <a:pt x="808" y="1574"/>
                    <a:pt x="828" y="1532"/>
                  </a:cubicBezTo>
                  <a:cubicBezTo>
                    <a:pt x="850" y="1487"/>
                    <a:pt x="847" y="1445"/>
                    <a:pt x="838" y="1397"/>
                  </a:cubicBezTo>
                  <a:cubicBezTo>
                    <a:pt x="731" y="952"/>
                    <a:pt x="532" y="541"/>
                    <a:pt x="367" y="119"/>
                  </a:cubicBezTo>
                  <a:cubicBezTo>
                    <a:pt x="342" y="48"/>
                    <a:pt x="275" y="0"/>
                    <a:pt x="201" y="0"/>
                  </a:cubicBezTo>
                  <a:close/>
                </a:path>
              </a:pathLst>
            </a:custGeom>
            <a:solidFill>
              <a:srgbClr val="5A2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19" name="Google Shape;886;p31">
              <a:extLst>
                <a:ext uri="{FF2B5EF4-FFF2-40B4-BE49-F238E27FC236}">
                  <a16:creationId xmlns:a16="http://schemas.microsoft.com/office/drawing/2014/main" id="{98F4DD1B-6339-4662-B687-2EC4D52E380F}"/>
                </a:ext>
              </a:extLst>
            </p:cNvPr>
            <p:cNvSpPr/>
            <p:nvPr/>
          </p:nvSpPr>
          <p:spPr>
            <a:xfrm>
              <a:off x="4100580" y="2477219"/>
              <a:ext cx="79318" cy="277845"/>
            </a:xfrm>
            <a:custGeom>
              <a:avLst/>
              <a:gdLst/>
              <a:ahLst/>
              <a:cxnLst/>
              <a:rect l="l" t="t" r="r" b="b"/>
              <a:pathLst>
                <a:path w="503" h="1762" extrusionOk="0">
                  <a:moveTo>
                    <a:pt x="277" y="1"/>
                  </a:moveTo>
                  <a:cubicBezTo>
                    <a:pt x="181" y="7"/>
                    <a:pt x="111" y="94"/>
                    <a:pt x="117" y="191"/>
                  </a:cubicBezTo>
                  <a:cubicBezTo>
                    <a:pt x="130" y="432"/>
                    <a:pt x="139" y="677"/>
                    <a:pt x="130" y="918"/>
                  </a:cubicBezTo>
                  <a:cubicBezTo>
                    <a:pt x="114" y="1134"/>
                    <a:pt x="81" y="1343"/>
                    <a:pt x="26" y="1552"/>
                  </a:cubicBezTo>
                  <a:cubicBezTo>
                    <a:pt x="1" y="1645"/>
                    <a:pt x="78" y="1742"/>
                    <a:pt x="165" y="1758"/>
                  </a:cubicBezTo>
                  <a:cubicBezTo>
                    <a:pt x="177" y="1761"/>
                    <a:pt x="189" y="1762"/>
                    <a:pt x="201" y="1762"/>
                  </a:cubicBezTo>
                  <a:cubicBezTo>
                    <a:pt x="237" y="1762"/>
                    <a:pt x="271" y="1751"/>
                    <a:pt x="300" y="1729"/>
                  </a:cubicBezTo>
                  <a:cubicBezTo>
                    <a:pt x="342" y="1703"/>
                    <a:pt x="362" y="1665"/>
                    <a:pt x="374" y="1620"/>
                  </a:cubicBezTo>
                  <a:cubicBezTo>
                    <a:pt x="503" y="1143"/>
                    <a:pt x="500" y="651"/>
                    <a:pt x="467" y="165"/>
                  </a:cubicBezTo>
                  <a:cubicBezTo>
                    <a:pt x="461" y="72"/>
                    <a:pt x="381" y="1"/>
                    <a:pt x="291" y="1"/>
                  </a:cubicBezTo>
                  <a:close/>
                </a:path>
              </a:pathLst>
            </a:custGeom>
            <a:solidFill>
              <a:srgbClr val="5A2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20" name="Google Shape;887;p31">
              <a:extLst>
                <a:ext uri="{FF2B5EF4-FFF2-40B4-BE49-F238E27FC236}">
                  <a16:creationId xmlns:a16="http://schemas.microsoft.com/office/drawing/2014/main" id="{D52F2F52-273F-4D24-B5F2-E15D18BC8FE7}"/>
                </a:ext>
              </a:extLst>
            </p:cNvPr>
            <p:cNvSpPr/>
            <p:nvPr/>
          </p:nvSpPr>
          <p:spPr>
            <a:xfrm>
              <a:off x="1538653" y="3004040"/>
              <a:ext cx="1098469" cy="739712"/>
            </a:xfrm>
            <a:custGeom>
              <a:avLst/>
              <a:gdLst/>
              <a:ahLst/>
              <a:cxnLst/>
              <a:rect l="l" t="t" r="r" b="b"/>
              <a:pathLst>
                <a:path w="6966" h="4691" extrusionOk="0">
                  <a:moveTo>
                    <a:pt x="5028" y="1"/>
                  </a:moveTo>
                  <a:cubicBezTo>
                    <a:pt x="4906" y="1"/>
                    <a:pt x="4774" y="4"/>
                    <a:pt x="4628" y="11"/>
                  </a:cubicBezTo>
                  <a:cubicBezTo>
                    <a:pt x="4329" y="30"/>
                    <a:pt x="4014" y="65"/>
                    <a:pt x="3657" y="120"/>
                  </a:cubicBezTo>
                  <a:cubicBezTo>
                    <a:pt x="3376" y="161"/>
                    <a:pt x="3080" y="219"/>
                    <a:pt x="2778" y="287"/>
                  </a:cubicBezTo>
                  <a:cubicBezTo>
                    <a:pt x="2533" y="342"/>
                    <a:pt x="2295" y="403"/>
                    <a:pt x="2073" y="467"/>
                  </a:cubicBezTo>
                  <a:cubicBezTo>
                    <a:pt x="1990" y="493"/>
                    <a:pt x="1905" y="519"/>
                    <a:pt x="1822" y="548"/>
                  </a:cubicBezTo>
                  <a:cubicBezTo>
                    <a:pt x="1645" y="609"/>
                    <a:pt x="1468" y="687"/>
                    <a:pt x="1298" y="776"/>
                  </a:cubicBezTo>
                  <a:cubicBezTo>
                    <a:pt x="1072" y="892"/>
                    <a:pt x="863" y="1037"/>
                    <a:pt x="673" y="1204"/>
                  </a:cubicBezTo>
                  <a:cubicBezTo>
                    <a:pt x="483" y="1369"/>
                    <a:pt x="329" y="1552"/>
                    <a:pt x="216" y="1745"/>
                  </a:cubicBezTo>
                  <a:cubicBezTo>
                    <a:pt x="158" y="1845"/>
                    <a:pt x="109" y="1951"/>
                    <a:pt x="74" y="2061"/>
                  </a:cubicBezTo>
                  <a:cubicBezTo>
                    <a:pt x="42" y="2164"/>
                    <a:pt x="20" y="2276"/>
                    <a:pt x="10" y="2395"/>
                  </a:cubicBezTo>
                  <a:cubicBezTo>
                    <a:pt x="1" y="2502"/>
                    <a:pt x="10" y="2618"/>
                    <a:pt x="32" y="2746"/>
                  </a:cubicBezTo>
                  <a:cubicBezTo>
                    <a:pt x="52" y="2856"/>
                    <a:pt x="90" y="2972"/>
                    <a:pt x="151" y="3107"/>
                  </a:cubicBezTo>
                  <a:cubicBezTo>
                    <a:pt x="222" y="3264"/>
                    <a:pt x="329" y="3422"/>
                    <a:pt x="479" y="3603"/>
                  </a:cubicBezTo>
                  <a:cubicBezTo>
                    <a:pt x="592" y="3734"/>
                    <a:pt x="731" y="3866"/>
                    <a:pt x="898" y="3998"/>
                  </a:cubicBezTo>
                  <a:cubicBezTo>
                    <a:pt x="1059" y="4127"/>
                    <a:pt x="1226" y="4243"/>
                    <a:pt x="1397" y="4346"/>
                  </a:cubicBezTo>
                  <a:lnTo>
                    <a:pt x="1423" y="4362"/>
                  </a:lnTo>
                  <a:cubicBezTo>
                    <a:pt x="1584" y="4475"/>
                    <a:pt x="1764" y="4561"/>
                    <a:pt x="1963" y="4619"/>
                  </a:cubicBezTo>
                  <a:cubicBezTo>
                    <a:pt x="2051" y="4645"/>
                    <a:pt x="2147" y="4665"/>
                    <a:pt x="2275" y="4680"/>
                  </a:cubicBezTo>
                  <a:cubicBezTo>
                    <a:pt x="2337" y="4687"/>
                    <a:pt x="2404" y="4690"/>
                    <a:pt x="2472" y="4690"/>
                  </a:cubicBezTo>
                  <a:cubicBezTo>
                    <a:pt x="2507" y="4690"/>
                    <a:pt x="2546" y="4690"/>
                    <a:pt x="2584" y="4687"/>
                  </a:cubicBezTo>
                  <a:cubicBezTo>
                    <a:pt x="2765" y="4677"/>
                    <a:pt x="2955" y="4649"/>
                    <a:pt x="3144" y="4603"/>
                  </a:cubicBezTo>
                  <a:cubicBezTo>
                    <a:pt x="3328" y="4561"/>
                    <a:pt x="3518" y="4500"/>
                    <a:pt x="3743" y="4414"/>
                  </a:cubicBezTo>
                  <a:cubicBezTo>
                    <a:pt x="3949" y="4333"/>
                    <a:pt x="4165" y="4236"/>
                    <a:pt x="4377" y="4127"/>
                  </a:cubicBezTo>
                  <a:cubicBezTo>
                    <a:pt x="4802" y="3912"/>
                    <a:pt x="5208" y="3647"/>
                    <a:pt x="5582" y="3348"/>
                  </a:cubicBezTo>
                  <a:cubicBezTo>
                    <a:pt x="5968" y="3039"/>
                    <a:pt x="6273" y="2727"/>
                    <a:pt x="6518" y="2389"/>
                  </a:cubicBezTo>
                  <a:cubicBezTo>
                    <a:pt x="6750" y="2064"/>
                    <a:pt x="6895" y="1736"/>
                    <a:pt x="6943" y="1413"/>
                  </a:cubicBezTo>
                  <a:cubicBezTo>
                    <a:pt x="6959" y="1327"/>
                    <a:pt x="6965" y="1256"/>
                    <a:pt x="6965" y="1192"/>
                  </a:cubicBezTo>
                  <a:cubicBezTo>
                    <a:pt x="6965" y="1131"/>
                    <a:pt x="6959" y="1066"/>
                    <a:pt x="6949" y="982"/>
                  </a:cubicBezTo>
                  <a:cubicBezTo>
                    <a:pt x="6930" y="873"/>
                    <a:pt x="6891" y="760"/>
                    <a:pt x="6833" y="660"/>
                  </a:cubicBezTo>
                  <a:cubicBezTo>
                    <a:pt x="6698" y="425"/>
                    <a:pt x="6479" y="290"/>
                    <a:pt x="6319" y="219"/>
                  </a:cubicBezTo>
                  <a:cubicBezTo>
                    <a:pt x="6203" y="168"/>
                    <a:pt x="6080" y="127"/>
                    <a:pt x="5949" y="94"/>
                  </a:cubicBezTo>
                  <a:cubicBezTo>
                    <a:pt x="5823" y="65"/>
                    <a:pt x="5687" y="42"/>
                    <a:pt x="5524" y="23"/>
                  </a:cubicBezTo>
                  <a:cubicBezTo>
                    <a:pt x="5369" y="7"/>
                    <a:pt x="5205" y="1"/>
                    <a:pt x="5028" y="1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21" name="Google Shape;888;p31">
              <a:extLst>
                <a:ext uri="{FF2B5EF4-FFF2-40B4-BE49-F238E27FC236}">
                  <a16:creationId xmlns:a16="http://schemas.microsoft.com/office/drawing/2014/main" id="{95FEBE4C-FB70-48C3-AC59-A9423C79F812}"/>
                </a:ext>
              </a:extLst>
            </p:cNvPr>
            <p:cNvSpPr/>
            <p:nvPr/>
          </p:nvSpPr>
          <p:spPr>
            <a:xfrm>
              <a:off x="1400047" y="2912741"/>
              <a:ext cx="2241879" cy="1611566"/>
            </a:xfrm>
            <a:custGeom>
              <a:avLst/>
              <a:gdLst/>
              <a:ahLst/>
              <a:cxnLst/>
              <a:rect l="l" t="t" r="r" b="b"/>
              <a:pathLst>
                <a:path w="14217" h="10220" extrusionOk="0">
                  <a:moveTo>
                    <a:pt x="11981" y="1436"/>
                  </a:moveTo>
                  <a:cubicBezTo>
                    <a:pt x="11979" y="1437"/>
                    <a:pt x="11977" y="1439"/>
                    <a:pt x="11977" y="1439"/>
                  </a:cubicBezTo>
                  <a:cubicBezTo>
                    <a:pt x="11978" y="1438"/>
                    <a:pt x="11980" y="1437"/>
                    <a:pt x="11981" y="1436"/>
                  </a:cubicBezTo>
                  <a:close/>
                  <a:moveTo>
                    <a:pt x="12083" y="1165"/>
                  </a:moveTo>
                  <a:cubicBezTo>
                    <a:pt x="12090" y="1165"/>
                    <a:pt x="12096" y="1169"/>
                    <a:pt x="12100" y="1175"/>
                  </a:cubicBezTo>
                  <a:cubicBezTo>
                    <a:pt x="12103" y="1175"/>
                    <a:pt x="12106" y="1175"/>
                    <a:pt x="12112" y="1178"/>
                  </a:cubicBezTo>
                  <a:cubicBezTo>
                    <a:pt x="12134" y="1178"/>
                    <a:pt x="12158" y="1178"/>
                    <a:pt x="12180" y="1175"/>
                  </a:cubicBezTo>
                  <a:lnTo>
                    <a:pt x="12250" y="1172"/>
                  </a:lnTo>
                  <a:lnTo>
                    <a:pt x="12254" y="1172"/>
                  </a:lnTo>
                  <a:cubicBezTo>
                    <a:pt x="12260" y="1172"/>
                    <a:pt x="12266" y="1175"/>
                    <a:pt x="12270" y="1178"/>
                  </a:cubicBezTo>
                  <a:cubicBezTo>
                    <a:pt x="12273" y="1184"/>
                    <a:pt x="12273" y="1188"/>
                    <a:pt x="12277" y="1195"/>
                  </a:cubicBezTo>
                  <a:cubicBezTo>
                    <a:pt x="12277" y="1191"/>
                    <a:pt x="12280" y="1191"/>
                    <a:pt x="12283" y="1191"/>
                  </a:cubicBezTo>
                  <a:cubicBezTo>
                    <a:pt x="12289" y="1188"/>
                    <a:pt x="12296" y="1184"/>
                    <a:pt x="12302" y="1181"/>
                  </a:cubicBezTo>
                  <a:cubicBezTo>
                    <a:pt x="12305" y="1178"/>
                    <a:pt x="12308" y="1178"/>
                    <a:pt x="12315" y="1178"/>
                  </a:cubicBezTo>
                  <a:cubicBezTo>
                    <a:pt x="12321" y="1178"/>
                    <a:pt x="12331" y="1184"/>
                    <a:pt x="12338" y="1191"/>
                  </a:cubicBezTo>
                  <a:cubicBezTo>
                    <a:pt x="12344" y="1204"/>
                    <a:pt x="12338" y="1220"/>
                    <a:pt x="12324" y="1227"/>
                  </a:cubicBezTo>
                  <a:cubicBezTo>
                    <a:pt x="12207" y="1290"/>
                    <a:pt x="12090" y="1356"/>
                    <a:pt x="11981" y="1436"/>
                  </a:cubicBezTo>
                  <a:lnTo>
                    <a:pt x="11981" y="1436"/>
                  </a:lnTo>
                  <a:cubicBezTo>
                    <a:pt x="11982" y="1436"/>
                    <a:pt x="11983" y="1436"/>
                    <a:pt x="11984" y="1436"/>
                  </a:cubicBezTo>
                  <a:lnTo>
                    <a:pt x="11984" y="1436"/>
                  </a:lnTo>
                  <a:cubicBezTo>
                    <a:pt x="11929" y="1474"/>
                    <a:pt x="11880" y="1517"/>
                    <a:pt x="11829" y="1561"/>
                  </a:cubicBezTo>
                  <a:cubicBezTo>
                    <a:pt x="11825" y="1565"/>
                    <a:pt x="11819" y="1568"/>
                    <a:pt x="11813" y="1568"/>
                  </a:cubicBezTo>
                  <a:lnTo>
                    <a:pt x="11810" y="1568"/>
                  </a:lnTo>
                  <a:cubicBezTo>
                    <a:pt x="11778" y="1597"/>
                    <a:pt x="11745" y="1626"/>
                    <a:pt x="11713" y="1655"/>
                  </a:cubicBezTo>
                  <a:cubicBezTo>
                    <a:pt x="11708" y="1660"/>
                    <a:pt x="11702" y="1662"/>
                    <a:pt x="11695" y="1662"/>
                  </a:cubicBezTo>
                  <a:cubicBezTo>
                    <a:pt x="11689" y="1662"/>
                    <a:pt x="11683" y="1660"/>
                    <a:pt x="11678" y="1655"/>
                  </a:cubicBezTo>
                  <a:cubicBezTo>
                    <a:pt x="11668" y="1645"/>
                    <a:pt x="11668" y="1629"/>
                    <a:pt x="11678" y="1619"/>
                  </a:cubicBezTo>
                  <a:cubicBezTo>
                    <a:pt x="11767" y="1536"/>
                    <a:pt x="11861" y="1455"/>
                    <a:pt x="11961" y="1381"/>
                  </a:cubicBezTo>
                  <a:cubicBezTo>
                    <a:pt x="12032" y="1330"/>
                    <a:pt x="12106" y="1285"/>
                    <a:pt x="12180" y="1242"/>
                  </a:cubicBezTo>
                  <a:lnTo>
                    <a:pt x="12180" y="1242"/>
                  </a:lnTo>
                  <a:cubicBezTo>
                    <a:pt x="11999" y="1249"/>
                    <a:pt x="11816" y="1256"/>
                    <a:pt x="11636" y="1269"/>
                  </a:cubicBezTo>
                  <a:cubicBezTo>
                    <a:pt x="11629" y="1269"/>
                    <a:pt x="11626" y="1266"/>
                    <a:pt x="11623" y="1262"/>
                  </a:cubicBezTo>
                  <a:cubicBezTo>
                    <a:pt x="11520" y="1266"/>
                    <a:pt x="11420" y="1269"/>
                    <a:pt x="11320" y="1269"/>
                  </a:cubicBezTo>
                  <a:cubicBezTo>
                    <a:pt x="11319" y="1269"/>
                    <a:pt x="11318" y="1269"/>
                    <a:pt x="11316" y="1269"/>
                  </a:cubicBezTo>
                  <a:cubicBezTo>
                    <a:pt x="11302" y="1269"/>
                    <a:pt x="11295" y="1254"/>
                    <a:pt x="11295" y="1242"/>
                  </a:cubicBezTo>
                  <a:cubicBezTo>
                    <a:pt x="11295" y="1239"/>
                    <a:pt x="11298" y="1233"/>
                    <a:pt x="11301" y="1230"/>
                  </a:cubicBezTo>
                  <a:lnTo>
                    <a:pt x="11298" y="1230"/>
                  </a:lnTo>
                  <a:cubicBezTo>
                    <a:pt x="11282" y="1230"/>
                    <a:pt x="11272" y="1217"/>
                    <a:pt x="11272" y="1204"/>
                  </a:cubicBezTo>
                  <a:cubicBezTo>
                    <a:pt x="11272" y="1188"/>
                    <a:pt x="11285" y="1178"/>
                    <a:pt x="11301" y="1178"/>
                  </a:cubicBezTo>
                  <a:cubicBezTo>
                    <a:pt x="11343" y="1181"/>
                    <a:pt x="11388" y="1181"/>
                    <a:pt x="11430" y="1181"/>
                  </a:cubicBezTo>
                  <a:cubicBezTo>
                    <a:pt x="11649" y="1181"/>
                    <a:pt x="11864" y="1169"/>
                    <a:pt x="12083" y="1165"/>
                  </a:cubicBezTo>
                  <a:close/>
                  <a:moveTo>
                    <a:pt x="14001" y="2447"/>
                  </a:moveTo>
                  <a:cubicBezTo>
                    <a:pt x="14003" y="2447"/>
                    <a:pt x="14005" y="2447"/>
                    <a:pt x="14006" y="2447"/>
                  </a:cubicBezTo>
                  <a:lnTo>
                    <a:pt x="14006" y="2447"/>
                  </a:lnTo>
                  <a:cubicBezTo>
                    <a:pt x="14008" y="2447"/>
                    <a:pt x="14010" y="2447"/>
                    <a:pt x="14011" y="2447"/>
                  </a:cubicBezTo>
                  <a:close/>
                  <a:moveTo>
                    <a:pt x="13265" y="2913"/>
                  </a:moveTo>
                  <a:cubicBezTo>
                    <a:pt x="13265" y="2913"/>
                    <a:pt x="13268" y="2913"/>
                    <a:pt x="13271" y="2916"/>
                  </a:cubicBezTo>
                  <a:lnTo>
                    <a:pt x="13278" y="2916"/>
                  </a:lnTo>
                  <a:cubicBezTo>
                    <a:pt x="13284" y="2916"/>
                    <a:pt x="13290" y="2919"/>
                    <a:pt x="13297" y="2926"/>
                  </a:cubicBezTo>
                  <a:cubicBezTo>
                    <a:pt x="13297" y="2926"/>
                    <a:pt x="13300" y="2923"/>
                    <a:pt x="13303" y="2923"/>
                  </a:cubicBezTo>
                  <a:cubicBezTo>
                    <a:pt x="13312" y="2923"/>
                    <a:pt x="13319" y="2929"/>
                    <a:pt x="13326" y="2936"/>
                  </a:cubicBezTo>
                  <a:lnTo>
                    <a:pt x="13326" y="2946"/>
                  </a:lnTo>
                  <a:lnTo>
                    <a:pt x="13336" y="2946"/>
                  </a:lnTo>
                  <a:cubicBezTo>
                    <a:pt x="13342" y="2949"/>
                    <a:pt x="13348" y="2952"/>
                    <a:pt x="13351" y="2958"/>
                  </a:cubicBezTo>
                  <a:cubicBezTo>
                    <a:pt x="13355" y="2965"/>
                    <a:pt x="13355" y="2971"/>
                    <a:pt x="13355" y="2977"/>
                  </a:cubicBezTo>
                  <a:cubicBezTo>
                    <a:pt x="13351" y="2984"/>
                    <a:pt x="13348" y="2987"/>
                    <a:pt x="13342" y="2991"/>
                  </a:cubicBezTo>
                  <a:cubicBezTo>
                    <a:pt x="13322" y="3004"/>
                    <a:pt x="13303" y="3016"/>
                    <a:pt x="13287" y="3029"/>
                  </a:cubicBezTo>
                  <a:lnTo>
                    <a:pt x="13284" y="3029"/>
                  </a:lnTo>
                  <a:lnTo>
                    <a:pt x="13284" y="3032"/>
                  </a:lnTo>
                  <a:lnTo>
                    <a:pt x="13281" y="3032"/>
                  </a:lnTo>
                  <a:lnTo>
                    <a:pt x="13281" y="3035"/>
                  </a:lnTo>
                  <a:cubicBezTo>
                    <a:pt x="13168" y="3116"/>
                    <a:pt x="13061" y="3209"/>
                    <a:pt x="12965" y="3309"/>
                  </a:cubicBezTo>
                  <a:cubicBezTo>
                    <a:pt x="12959" y="3313"/>
                    <a:pt x="12952" y="3316"/>
                    <a:pt x="12945" y="3316"/>
                  </a:cubicBezTo>
                  <a:cubicBezTo>
                    <a:pt x="12939" y="3316"/>
                    <a:pt x="12933" y="3313"/>
                    <a:pt x="12930" y="3306"/>
                  </a:cubicBezTo>
                  <a:cubicBezTo>
                    <a:pt x="12926" y="3306"/>
                    <a:pt x="12926" y="3303"/>
                    <a:pt x="12926" y="3303"/>
                  </a:cubicBezTo>
                  <a:cubicBezTo>
                    <a:pt x="12920" y="3306"/>
                    <a:pt x="12917" y="3309"/>
                    <a:pt x="12914" y="3313"/>
                  </a:cubicBezTo>
                  <a:cubicBezTo>
                    <a:pt x="12911" y="3319"/>
                    <a:pt x="12904" y="3319"/>
                    <a:pt x="12898" y="3319"/>
                  </a:cubicBezTo>
                  <a:cubicBezTo>
                    <a:pt x="12891" y="3319"/>
                    <a:pt x="12884" y="3319"/>
                    <a:pt x="12881" y="3316"/>
                  </a:cubicBezTo>
                  <a:lnTo>
                    <a:pt x="12853" y="3344"/>
                  </a:lnTo>
                  <a:cubicBezTo>
                    <a:pt x="12849" y="3347"/>
                    <a:pt x="12843" y="3351"/>
                    <a:pt x="12837" y="3351"/>
                  </a:cubicBezTo>
                  <a:cubicBezTo>
                    <a:pt x="12801" y="3390"/>
                    <a:pt x="12769" y="3428"/>
                    <a:pt x="12737" y="3463"/>
                  </a:cubicBezTo>
                  <a:cubicBezTo>
                    <a:pt x="12733" y="3467"/>
                    <a:pt x="12733" y="3470"/>
                    <a:pt x="12730" y="3470"/>
                  </a:cubicBezTo>
                  <a:lnTo>
                    <a:pt x="12730" y="3473"/>
                  </a:lnTo>
                  <a:cubicBezTo>
                    <a:pt x="12711" y="3493"/>
                    <a:pt x="12691" y="3515"/>
                    <a:pt x="12672" y="3537"/>
                  </a:cubicBezTo>
                  <a:cubicBezTo>
                    <a:pt x="12669" y="3541"/>
                    <a:pt x="12663" y="3544"/>
                    <a:pt x="12656" y="3544"/>
                  </a:cubicBezTo>
                  <a:cubicBezTo>
                    <a:pt x="12650" y="3544"/>
                    <a:pt x="12643" y="3541"/>
                    <a:pt x="12637" y="3537"/>
                  </a:cubicBezTo>
                  <a:cubicBezTo>
                    <a:pt x="12633" y="3531"/>
                    <a:pt x="12630" y="3525"/>
                    <a:pt x="12630" y="3518"/>
                  </a:cubicBezTo>
                  <a:cubicBezTo>
                    <a:pt x="12630" y="3512"/>
                    <a:pt x="12633" y="3506"/>
                    <a:pt x="12637" y="3502"/>
                  </a:cubicBezTo>
                  <a:cubicBezTo>
                    <a:pt x="12663" y="3473"/>
                    <a:pt x="12685" y="3448"/>
                    <a:pt x="12708" y="3418"/>
                  </a:cubicBezTo>
                  <a:cubicBezTo>
                    <a:pt x="12785" y="3325"/>
                    <a:pt x="12868" y="3232"/>
                    <a:pt x="12959" y="3148"/>
                  </a:cubicBezTo>
                  <a:cubicBezTo>
                    <a:pt x="12988" y="3120"/>
                    <a:pt x="13020" y="3093"/>
                    <a:pt x="13049" y="3065"/>
                  </a:cubicBezTo>
                  <a:cubicBezTo>
                    <a:pt x="13052" y="3065"/>
                    <a:pt x="13052" y="3065"/>
                    <a:pt x="13055" y="3062"/>
                  </a:cubicBezTo>
                  <a:cubicBezTo>
                    <a:pt x="13055" y="3062"/>
                    <a:pt x="13058" y="3058"/>
                    <a:pt x="13061" y="3058"/>
                  </a:cubicBezTo>
                  <a:cubicBezTo>
                    <a:pt x="13074" y="3045"/>
                    <a:pt x="13091" y="3032"/>
                    <a:pt x="13104" y="3023"/>
                  </a:cubicBezTo>
                  <a:cubicBezTo>
                    <a:pt x="13149" y="2987"/>
                    <a:pt x="13190" y="2955"/>
                    <a:pt x="13239" y="2926"/>
                  </a:cubicBezTo>
                  <a:lnTo>
                    <a:pt x="13242" y="2923"/>
                  </a:lnTo>
                  <a:cubicBezTo>
                    <a:pt x="13245" y="2923"/>
                    <a:pt x="13248" y="2919"/>
                    <a:pt x="13251" y="2916"/>
                  </a:cubicBezTo>
                  <a:cubicBezTo>
                    <a:pt x="13254" y="2916"/>
                    <a:pt x="13258" y="2913"/>
                    <a:pt x="13265" y="2913"/>
                  </a:cubicBezTo>
                  <a:close/>
                  <a:moveTo>
                    <a:pt x="618" y="7390"/>
                  </a:moveTo>
                  <a:cubicBezTo>
                    <a:pt x="620" y="7396"/>
                    <a:pt x="622" y="7401"/>
                    <a:pt x="624" y="7406"/>
                  </a:cubicBezTo>
                  <a:lnTo>
                    <a:pt x="624" y="7406"/>
                  </a:lnTo>
                  <a:cubicBezTo>
                    <a:pt x="623" y="7405"/>
                    <a:pt x="623" y="7404"/>
                    <a:pt x="622" y="7403"/>
                  </a:cubicBezTo>
                  <a:lnTo>
                    <a:pt x="618" y="7397"/>
                  </a:lnTo>
                  <a:lnTo>
                    <a:pt x="618" y="7390"/>
                  </a:lnTo>
                  <a:close/>
                  <a:moveTo>
                    <a:pt x="625" y="7408"/>
                  </a:moveTo>
                  <a:cubicBezTo>
                    <a:pt x="626" y="7413"/>
                    <a:pt x="628" y="7418"/>
                    <a:pt x="630" y="7422"/>
                  </a:cubicBezTo>
                  <a:lnTo>
                    <a:pt x="630" y="7422"/>
                  </a:lnTo>
                  <a:lnTo>
                    <a:pt x="625" y="7410"/>
                  </a:lnTo>
                  <a:cubicBezTo>
                    <a:pt x="625" y="7409"/>
                    <a:pt x="625" y="7409"/>
                    <a:pt x="625" y="7408"/>
                  </a:cubicBezTo>
                  <a:close/>
                  <a:moveTo>
                    <a:pt x="11259" y="0"/>
                  </a:moveTo>
                  <a:lnTo>
                    <a:pt x="11259" y="0"/>
                  </a:lnTo>
                  <a:cubicBezTo>
                    <a:pt x="11227" y="6"/>
                    <a:pt x="11192" y="16"/>
                    <a:pt x="11160" y="23"/>
                  </a:cubicBezTo>
                  <a:cubicBezTo>
                    <a:pt x="11082" y="42"/>
                    <a:pt x="11008" y="58"/>
                    <a:pt x="10931" y="78"/>
                  </a:cubicBezTo>
                  <a:cubicBezTo>
                    <a:pt x="10931" y="78"/>
                    <a:pt x="10928" y="78"/>
                    <a:pt x="10925" y="81"/>
                  </a:cubicBezTo>
                  <a:lnTo>
                    <a:pt x="10925" y="78"/>
                  </a:lnTo>
                  <a:cubicBezTo>
                    <a:pt x="10925" y="81"/>
                    <a:pt x="10925" y="81"/>
                    <a:pt x="10922" y="81"/>
                  </a:cubicBezTo>
                  <a:cubicBezTo>
                    <a:pt x="10867" y="100"/>
                    <a:pt x="10815" y="119"/>
                    <a:pt x="10763" y="135"/>
                  </a:cubicBezTo>
                  <a:cubicBezTo>
                    <a:pt x="9701" y="641"/>
                    <a:pt x="8636" y="1146"/>
                    <a:pt x="7568" y="1652"/>
                  </a:cubicBezTo>
                  <a:lnTo>
                    <a:pt x="6128" y="2334"/>
                  </a:lnTo>
                  <a:lnTo>
                    <a:pt x="4004" y="3341"/>
                  </a:lnTo>
                  <a:lnTo>
                    <a:pt x="2109" y="4240"/>
                  </a:lnTo>
                  <a:lnTo>
                    <a:pt x="706" y="4905"/>
                  </a:lnTo>
                  <a:lnTo>
                    <a:pt x="551" y="4980"/>
                  </a:lnTo>
                  <a:lnTo>
                    <a:pt x="58" y="5214"/>
                  </a:lnTo>
                  <a:cubicBezTo>
                    <a:pt x="17" y="5231"/>
                    <a:pt x="0" y="5272"/>
                    <a:pt x="14" y="5314"/>
                  </a:cubicBezTo>
                  <a:cubicBezTo>
                    <a:pt x="17" y="5321"/>
                    <a:pt x="23" y="5327"/>
                    <a:pt x="30" y="5336"/>
                  </a:cubicBezTo>
                  <a:cubicBezTo>
                    <a:pt x="14" y="5836"/>
                    <a:pt x="97" y="6370"/>
                    <a:pt x="281" y="6930"/>
                  </a:cubicBezTo>
                  <a:cubicBezTo>
                    <a:pt x="445" y="7435"/>
                    <a:pt x="690" y="7951"/>
                    <a:pt x="1002" y="8469"/>
                  </a:cubicBezTo>
                  <a:cubicBezTo>
                    <a:pt x="1178" y="8762"/>
                    <a:pt x="1378" y="9054"/>
                    <a:pt x="1600" y="9338"/>
                  </a:cubicBezTo>
                  <a:cubicBezTo>
                    <a:pt x="1703" y="9469"/>
                    <a:pt x="1813" y="9604"/>
                    <a:pt x="1929" y="9736"/>
                  </a:cubicBezTo>
                  <a:cubicBezTo>
                    <a:pt x="2058" y="9885"/>
                    <a:pt x="2166" y="10004"/>
                    <a:pt x="2273" y="10110"/>
                  </a:cubicBezTo>
                  <a:cubicBezTo>
                    <a:pt x="2263" y="10126"/>
                    <a:pt x="2263" y="10149"/>
                    <a:pt x="2270" y="10168"/>
                  </a:cubicBezTo>
                  <a:cubicBezTo>
                    <a:pt x="2282" y="10197"/>
                    <a:pt x="2312" y="10219"/>
                    <a:pt x="2343" y="10219"/>
                  </a:cubicBezTo>
                  <a:cubicBezTo>
                    <a:pt x="2353" y="10219"/>
                    <a:pt x="2363" y="10216"/>
                    <a:pt x="2370" y="10213"/>
                  </a:cubicBezTo>
                  <a:lnTo>
                    <a:pt x="5086" y="8925"/>
                  </a:lnTo>
                  <a:lnTo>
                    <a:pt x="6879" y="8076"/>
                  </a:lnTo>
                  <a:lnTo>
                    <a:pt x="8658" y="7229"/>
                  </a:lnTo>
                  <a:lnTo>
                    <a:pt x="10467" y="6373"/>
                  </a:lnTo>
                  <a:lnTo>
                    <a:pt x="12283" y="5514"/>
                  </a:lnTo>
                  <a:lnTo>
                    <a:pt x="12402" y="5456"/>
                  </a:lnTo>
                  <a:lnTo>
                    <a:pt x="12524" y="5398"/>
                  </a:lnTo>
                  <a:lnTo>
                    <a:pt x="12752" y="5292"/>
                  </a:lnTo>
                  <a:lnTo>
                    <a:pt x="13085" y="5131"/>
                  </a:lnTo>
                  <a:lnTo>
                    <a:pt x="13094" y="5131"/>
                  </a:lnTo>
                  <a:cubicBezTo>
                    <a:pt x="13123" y="5115"/>
                    <a:pt x="13155" y="5095"/>
                    <a:pt x="13187" y="5079"/>
                  </a:cubicBezTo>
                  <a:cubicBezTo>
                    <a:pt x="13339" y="4963"/>
                    <a:pt x="13486" y="4851"/>
                    <a:pt x="13631" y="4735"/>
                  </a:cubicBezTo>
                  <a:cubicBezTo>
                    <a:pt x="13496" y="4732"/>
                    <a:pt x="13361" y="4719"/>
                    <a:pt x="13232" y="4680"/>
                  </a:cubicBezTo>
                  <a:cubicBezTo>
                    <a:pt x="13116" y="4645"/>
                    <a:pt x="13000" y="4590"/>
                    <a:pt x="12917" y="4500"/>
                  </a:cubicBezTo>
                  <a:cubicBezTo>
                    <a:pt x="12878" y="4461"/>
                    <a:pt x="12849" y="4413"/>
                    <a:pt x="12830" y="4359"/>
                  </a:cubicBezTo>
                  <a:cubicBezTo>
                    <a:pt x="12810" y="4301"/>
                    <a:pt x="12801" y="4243"/>
                    <a:pt x="12804" y="4182"/>
                  </a:cubicBezTo>
                  <a:cubicBezTo>
                    <a:pt x="12807" y="4104"/>
                    <a:pt x="12823" y="4030"/>
                    <a:pt x="12849" y="3959"/>
                  </a:cubicBezTo>
                  <a:cubicBezTo>
                    <a:pt x="12881" y="3860"/>
                    <a:pt x="12930" y="3763"/>
                    <a:pt x="12988" y="3676"/>
                  </a:cubicBezTo>
                  <a:cubicBezTo>
                    <a:pt x="13052" y="3579"/>
                    <a:pt x="13126" y="3490"/>
                    <a:pt x="13207" y="3405"/>
                  </a:cubicBezTo>
                  <a:cubicBezTo>
                    <a:pt x="13287" y="3322"/>
                    <a:pt x="13374" y="3245"/>
                    <a:pt x="13461" y="3170"/>
                  </a:cubicBezTo>
                  <a:cubicBezTo>
                    <a:pt x="13645" y="3019"/>
                    <a:pt x="13831" y="2875"/>
                    <a:pt x="14001" y="2710"/>
                  </a:cubicBezTo>
                  <a:cubicBezTo>
                    <a:pt x="14046" y="2668"/>
                    <a:pt x="14089" y="2624"/>
                    <a:pt x="14130" y="2572"/>
                  </a:cubicBezTo>
                  <a:cubicBezTo>
                    <a:pt x="14159" y="2536"/>
                    <a:pt x="14188" y="2502"/>
                    <a:pt x="14217" y="2463"/>
                  </a:cubicBezTo>
                  <a:cubicBezTo>
                    <a:pt x="14148" y="2450"/>
                    <a:pt x="14079" y="2447"/>
                    <a:pt x="14006" y="2447"/>
                  </a:cubicBezTo>
                  <a:lnTo>
                    <a:pt x="14006" y="2447"/>
                  </a:lnTo>
                  <a:cubicBezTo>
                    <a:pt x="13898" y="2447"/>
                    <a:pt x="13794" y="2453"/>
                    <a:pt x="13689" y="2459"/>
                  </a:cubicBezTo>
                  <a:cubicBezTo>
                    <a:pt x="13574" y="2469"/>
                    <a:pt x="13458" y="2478"/>
                    <a:pt x="13342" y="2485"/>
                  </a:cubicBezTo>
                  <a:cubicBezTo>
                    <a:pt x="13226" y="2491"/>
                    <a:pt x="13107" y="2498"/>
                    <a:pt x="12991" y="2498"/>
                  </a:cubicBezTo>
                  <a:cubicBezTo>
                    <a:pt x="12881" y="2498"/>
                    <a:pt x="12772" y="2495"/>
                    <a:pt x="12666" y="2478"/>
                  </a:cubicBezTo>
                  <a:cubicBezTo>
                    <a:pt x="12589" y="2469"/>
                    <a:pt x="12511" y="2453"/>
                    <a:pt x="12440" y="2424"/>
                  </a:cubicBezTo>
                  <a:cubicBezTo>
                    <a:pt x="12405" y="2411"/>
                    <a:pt x="12370" y="2398"/>
                    <a:pt x="12338" y="2379"/>
                  </a:cubicBezTo>
                  <a:cubicBezTo>
                    <a:pt x="12312" y="2362"/>
                    <a:pt x="12283" y="2347"/>
                    <a:pt x="12260" y="2328"/>
                  </a:cubicBezTo>
                  <a:cubicBezTo>
                    <a:pt x="12209" y="2285"/>
                    <a:pt x="12167" y="2234"/>
                    <a:pt x="12138" y="2173"/>
                  </a:cubicBezTo>
                  <a:cubicBezTo>
                    <a:pt x="12103" y="2102"/>
                    <a:pt x="12087" y="2019"/>
                    <a:pt x="12093" y="1938"/>
                  </a:cubicBezTo>
                  <a:cubicBezTo>
                    <a:pt x="12100" y="1835"/>
                    <a:pt x="12131" y="1738"/>
                    <a:pt x="12180" y="1648"/>
                  </a:cubicBezTo>
                  <a:cubicBezTo>
                    <a:pt x="12231" y="1548"/>
                    <a:pt x="12293" y="1455"/>
                    <a:pt x="12363" y="1365"/>
                  </a:cubicBezTo>
                  <a:cubicBezTo>
                    <a:pt x="12434" y="1272"/>
                    <a:pt x="12511" y="1184"/>
                    <a:pt x="12589" y="1098"/>
                  </a:cubicBezTo>
                  <a:cubicBezTo>
                    <a:pt x="12637" y="1040"/>
                    <a:pt x="12691" y="985"/>
                    <a:pt x="12740" y="927"/>
                  </a:cubicBezTo>
                  <a:lnTo>
                    <a:pt x="12740" y="927"/>
                  </a:lnTo>
                  <a:cubicBezTo>
                    <a:pt x="12489" y="966"/>
                    <a:pt x="12235" y="998"/>
                    <a:pt x="11980" y="998"/>
                  </a:cubicBezTo>
                  <a:cubicBezTo>
                    <a:pt x="11845" y="998"/>
                    <a:pt x="11706" y="988"/>
                    <a:pt x="11571" y="963"/>
                  </a:cubicBezTo>
                  <a:cubicBezTo>
                    <a:pt x="11504" y="950"/>
                    <a:pt x="11439" y="933"/>
                    <a:pt x="11375" y="911"/>
                  </a:cubicBezTo>
                  <a:cubicBezTo>
                    <a:pt x="11330" y="895"/>
                    <a:pt x="11289" y="875"/>
                    <a:pt x="11246" y="853"/>
                  </a:cubicBezTo>
                  <a:cubicBezTo>
                    <a:pt x="11211" y="831"/>
                    <a:pt x="11176" y="802"/>
                    <a:pt x="11146" y="770"/>
                  </a:cubicBezTo>
                  <a:cubicBezTo>
                    <a:pt x="11124" y="740"/>
                    <a:pt x="11105" y="712"/>
                    <a:pt x="11088" y="679"/>
                  </a:cubicBezTo>
                  <a:cubicBezTo>
                    <a:pt x="11060" y="612"/>
                    <a:pt x="11050" y="535"/>
                    <a:pt x="11057" y="461"/>
                  </a:cubicBezTo>
                  <a:cubicBezTo>
                    <a:pt x="11066" y="377"/>
                    <a:pt x="11092" y="293"/>
                    <a:pt x="11127" y="219"/>
                  </a:cubicBezTo>
                  <a:cubicBezTo>
                    <a:pt x="11163" y="142"/>
                    <a:pt x="11207" y="68"/>
                    <a:pt x="11259" y="0"/>
                  </a:cubicBezTo>
                  <a:close/>
                </a:path>
              </a:pathLst>
            </a:custGeom>
            <a:solidFill>
              <a:srgbClr val="FFD9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22" name="Google Shape;889;p31">
              <a:extLst>
                <a:ext uri="{FF2B5EF4-FFF2-40B4-BE49-F238E27FC236}">
                  <a16:creationId xmlns:a16="http://schemas.microsoft.com/office/drawing/2014/main" id="{3738F943-73F3-4513-BE00-E2BF319256DB}"/>
                </a:ext>
              </a:extLst>
            </p:cNvPr>
            <p:cNvSpPr/>
            <p:nvPr/>
          </p:nvSpPr>
          <p:spPr>
            <a:xfrm>
              <a:off x="3122611" y="2924883"/>
              <a:ext cx="158" cy="158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FFC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23" name="Google Shape;890;p31">
              <a:extLst>
                <a:ext uri="{FF2B5EF4-FFF2-40B4-BE49-F238E27FC236}">
                  <a16:creationId xmlns:a16="http://schemas.microsoft.com/office/drawing/2014/main" id="{2F33DD0F-868D-4896-A46B-2147424BB80C}"/>
                </a:ext>
              </a:extLst>
            </p:cNvPr>
            <p:cNvSpPr/>
            <p:nvPr/>
          </p:nvSpPr>
          <p:spPr>
            <a:xfrm>
              <a:off x="3122138" y="2925356"/>
              <a:ext cx="158" cy="158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FFC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24" name="Google Shape;891;p31">
              <a:extLst>
                <a:ext uri="{FF2B5EF4-FFF2-40B4-BE49-F238E27FC236}">
                  <a16:creationId xmlns:a16="http://schemas.microsoft.com/office/drawing/2014/main" id="{526DD9B9-8CEB-4E27-84B4-419597830537}"/>
                </a:ext>
              </a:extLst>
            </p:cNvPr>
            <p:cNvSpPr/>
            <p:nvPr/>
          </p:nvSpPr>
          <p:spPr>
            <a:xfrm>
              <a:off x="3121507" y="2925356"/>
              <a:ext cx="788" cy="158"/>
            </a:xfrm>
            <a:custGeom>
              <a:avLst/>
              <a:gdLst/>
              <a:ahLst/>
              <a:cxnLst/>
              <a:rect l="l" t="t" r="r" b="b"/>
              <a:pathLst>
                <a:path w="5" h="1" extrusionOk="0">
                  <a:moveTo>
                    <a:pt x="1" y="1"/>
                  </a:moveTo>
                  <a:lnTo>
                    <a:pt x="5" y="1"/>
                  </a:lnTo>
                  <a:close/>
                </a:path>
              </a:pathLst>
            </a:custGeom>
            <a:solidFill>
              <a:srgbClr val="FFC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25" name="Google Shape;892;p31">
              <a:extLst>
                <a:ext uri="{FF2B5EF4-FFF2-40B4-BE49-F238E27FC236}">
                  <a16:creationId xmlns:a16="http://schemas.microsoft.com/office/drawing/2014/main" id="{4053DE1E-4404-4830-B1D5-33D1430E2F51}"/>
                </a:ext>
              </a:extLst>
            </p:cNvPr>
            <p:cNvSpPr/>
            <p:nvPr/>
          </p:nvSpPr>
          <p:spPr>
            <a:xfrm>
              <a:off x="3122138" y="2925356"/>
              <a:ext cx="158" cy="158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FFC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26" name="Google Shape;893;p31">
              <a:extLst>
                <a:ext uri="{FF2B5EF4-FFF2-40B4-BE49-F238E27FC236}">
                  <a16:creationId xmlns:a16="http://schemas.microsoft.com/office/drawing/2014/main" id="{F40B6C7E-A625-45F3-A5DD-3BEF01EF71C7}"/>
                </a:ext>
              </a:extLst>
            </p:cNvPr>
            <p:cNvSpPr/>
            <p:nvPr/>
          </p:nvSpPr>
          <p:spPr>
            <a:xfrm>
              <a:off x="1443096" y="3121356"/>
              <a:ext cx="2087343" cy="1160422"/>
            </a:xfrm>
            <a:custGeom>
              <a:avLst/>
              <a:gdLst/>
              <a:ahLst/>
              <a:cxnLst/>
              <a:rect l="l" t="t" r="r" b="b"/>
              <a:pathLst>
                <a:path w="13237" h="7359" extrusionOk="0">
                  <a:moveTo>
                    <a:pt x="11881" y="1"/>
                  </a:moveTo>
                  <a:lnTo>
                    <a:pt x="11881" y="1"/>
                  </a:lnTo>
                  <a:cubicBezTo>
                    <a:pt x="11821" y="35"/>
                    <a:pt x="11764" y="73"/>
                    <a:pt x="11707" y="114"/>
                  </a:cubicBezTo>
                  <a:lnTo>
                    <a:pt x="11707" y="114"/>
                  </a:lnTo>
                  <a:cubicBezTo>
                    <a:pt x="11707" y="114"/>
                    <a:pt x="11707" y="113"/>
                    <a:pt x="11707" y="113"/>
                  </a:cubicBezTo>
                  <a:lnTo>
                    <a:pt x="11707" y="113"/>
                  </a:lnTo>
                  <a:cubicBezTo>
                    <a:pt x="11656" y="151"/>
                    <a:pt x="11604" y="194"/>
                    <a:pt x="11556" y="238"/>
                  </a:cubicBezTo>
                  <a:cubicBezTo>
                    <a:pt x="11552" y="242"/>
                    <a:pt x="11543" y="245"/>
                    <a:pt x="11537" y="245"/>
                  </a:cubicBezTo>
                  <a:cubicBezTo>
                    <a:pt x="11505" y="274"/>
                    <a:pt x="11472" y="303"/>
                    <a:pt x="11440" y="332"/>
                  </a:cubicBezTo>
                  <a:cubicBezTo>
                    <a:pt x="11435" y="337"/>
                    <a:pt x="11429" y="339"/>
                    <a:pt x="11422" y="339"/>
                  </a:cubicBezTo>
                  <a:cubicBezTo>
                    <a:pt x="11416" y="339"/>
                    <a:pt x="11410" y="337"/>
                    <a:pt x="11405" y="332"/>
                  </a:cubicBezTo>
                  <a:cubicBezTo>
                    <a:pt x="11395" y="322"/>
                    <a:pt x="11395" y="306"/>
                    <a:pt x="11405" y="296"/>
                  </a:cubicBezTo>
                  <a:cubicBezTo>
                    <a:pt x="11485" y="219"/>
                    <a:pt x="11572" y="148"/>
                    <a:pt x="11659" y="81"/>
                  </a:cubicBezTo>
                  <a:lnTo>
                    <a:pt x="11659" y="81"/>
                  </a:lnTo>
                  <a:cubicBezTo>
                    <a:pt x="11231" y="283"/>
                    <a:pt x="10803" y="486"/>
                    <a:pt x="10374" y="689"/>
                  </a:cubicBezTo>
                  <a:cubicBezTo>
                    <a:pt x="8334" y="1654"/>
                    <a:pt x="6293" y="2620"/>
                    <a:pt x="4250" y="3586"/>
                  </a:cubicBezTo>
                  <a:cubicBezTo>
                    <a:pt x="3248" y="4059"/>
                    <a:pt x="2244" y="4535"/>
                    <a:pt x="1240" y="5008"/>
                  </a:cubicBezTo>
                  <a:cubicBezTo>
                    <a:pt x="828" y="5205"/>
                    <a:pt x="417" y="5401"/>
                    <a:pt x="1" y="5597"/>
                  </a:cubicBezTo>
                  <a:cubicBezTo>
                    <a:pt x="1" y="5601"/>
                    <a:pt x="4" y="5604"/>
                    <a:pt x="4" y="5610"/>
                  </a:cubicBezTo>
                  <a:cubicBezTo>
                    <a:pt x="172" y="6112"/>
                    <a:pt x="413" y="6631"/>
                    <a:pt x="726" y="7146"/>
                  </a:cubicBezTo>
                  <a:cubicBezTo>
                    <a:pt x="767" y="7216"/>
                    <a:pt x="812" y="7287"/>
                    <a:pt x="858" y="7358"/>
                  </a:cubicBezTo>
                  <a:cubicBezTo>
                    <a:pt x="1231" y="7181"/>
                    <a:pt x="1604" y="7007"/>
                    <a:pt x="1978" y="6830"/>
                  </a:cubicBezTo>
                  <a:cubicBezTo>
                    <a:pt x="2956" y="6366"/>
                    <a:pt x="3937" y="5903"/>
                    <a:pt x="4916" y="5439"/>
                  </a:cubicBezTo>
                  <a:cubicBezTo>
                    <a:pt x="6960" y="4471"/>
                    <a:pt x="9000" y="3505"/>
                    <a:pt x="11041" y="2540"/>
                  </a:cubicBezTo>
                  <a:cubicBezTo>
                    <a:pt x="11646" y="2253"/>
                    <a:pt x="12248" y="1970"/>
                    <a:pt x="12853" y="1684"/>
                  </a:cubicBezTo>
                  <a:cubicBezTo>
                    <a:pt x="12889" y="1654"/>
                    <a:pt x="12927" y="1629"/>
                    <a:pt x="12966" y="1603"/>
                  </a:cubicBezTo>
                  <a:cubicBezTo>
                    <a:pt x="12966" y="1603"/>
                    <a:pt x="12966" y="1600"/>
                    <a:pt x="12969" y="1600"/>
                  </a:cubicBezTo>
                  <a:cubicBezTo>
                    <a:pt x="12972" y="1600"/>
                    <a:pt x="12975" y="1596"/>
                    <a:pt x="12978" y="1593"/>
                  </a:cubicBezTo>
                  <a:cubicBezTo>
                    <a:pt x="12981" y="1593"/>
                    <a:pt x="12985" y="1590"/>
                    <a:pt x="12988" y="1590"/>
                  </a:cubicBezTo>
                  <a:cubicBezTo>
                    <a:pt x="12992" y="1590"/>
                    <a:pt x="12995" y="1593"/>
                    <a:pt x="12998" y="1593"/>
                  </a:cubicBezTo>
                  <a:lnTo>
                    <a:pt x="13005" y="1593"/>
                  </a:lnTo>
                  <a:cubicBezTo>
                    <a:pt x="13011" y="1593"/>
                    <a:pt x="13017" y="1596"/>
                    <a:pt x="13020" y="1603"/>
                  </a:cubicBezTo>
                  <a:lnTo>
                    <a:pt x="13024" y="1603"/>
                  </a:lnTo>
                  <a:cubicBezTo>
                    <a:pt x="13094" y="1568"/>
                    <a:pt x="13165" y="1535"/>
                    <a:pt x="13236" y="1503"/>
                  </a:cubicBezTo>
                  <a:cubicBezTo>
                    <a:pt x="13159" y="1503"/>
                    <a:pt x="13085" y="1503"/>
                    <a:pt x="13008" y="1507"/>
                  </a:cubicBezTo>
                  <a:lnTo>
                    <a:pt x="12631" y="1507"/>
                  </a:lnTo>
                  <a:cubicBezTo>
                    <a:pt x="12515" y="1503"/>
                    <a:pt x="12402" y="1503"/>
                    <a:pt x="12290" y="1494"/>
                  </a:cubicBezTo>
                  <a:cubicBezTo>
                    <a:pt x="12177" y="1488"/>
                    <a:pt x="12068" y="1474"/>
                    <a:pt x="11958" y="1449"/>
                  </a:cubicBezTo>
                  <a:cubicBezTo>
                    <a:pt x="11885" y="1433"/>
                    <a:pt x="11810" y="1413"/>
                    <a:pt x="11742" y="1381"/>
                  </a:cubicBezTo>
                  <a:cubicBezTo>
                    <a:pt x="11678" y="1352"/>
                    <a:pt x="11617" y="1317"/>
                    <a:pt x="11569" y="1268"/>
                  </a:cubicBezTo>
                  <a:cubicBezTo>
                    <a:pt x="11543" y="1243"/>
                    <a:pt x="11521" y="1220"/>
                    <a:pt x="11501" y="1191"/>
                  </a:cubicBezTo>
                  <a:cubicBezTo>
                    <a:pt x="11485" y="1165"/>
                    <a:pt x="11469" y="1136"/>
                    <a:pt x="11460" y="1107"/>
                  </a:cubicBezTo>
                  <a:cubicBezTo>
                    <a:pt x="11430" y="1036"/>
                    <a:pt x="11421" y="962"/>
                    <a:pt x="11424" y="885"/>
                  </a:cubicBezTo>
                  <a:cubicBezTo>
                    <a:pt x="11427" y="837"/>
                    <a:pt x="11433" y="792"/>
                    <a:pt x="11443" y="744"/>
                  </a:cubicBezTo>
                  <a:cubicBezTo>
                    <a:pt x="11456" y="692"/>
                    <a:pt x="11469" y="641"/>
                    <a:pt x="11488" y="592"/>
                  </a:cubicBezTo>
                  <a:cubicBezTo>
                    <a:pt x="11533" y="470"/>
                    <a:pt x="11595" y="354"/>
                    <a:pt x="11668" y="248"/>
                  </a:cubicBezTo>
                  <a:cubicBezTo>
                    <a:pt x="11733" y="161"/>
                    <a:pt x="11803" y="78"/>
                    <a:pt x="11881" y="1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27" name="Google Shape;894;p31">
              <a:extLst>
                <a:ext uri="{FF2B5EF4-FFF2-40B4-BE49-F238E27FC236}">
                  <a16:creationId xmlns:a16="http://schemas.microsoft.com/office/drawing/2014/main" id="{2227BE44-5950-4FA7-917D-14526ECAF424}"/>
                </a:ext>
              </a:extLst>
            </p:cNvPr>
            <p:cNvSpPr/>
            <p:nvPr/>
          </p:nvSpPr>
          <p:spPr>
            <a:xfrm>
              <a:off x="3122611" y="2924883"/>
              <a:ext cx="158" cy="158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FFC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28" name="Google Shape;895;p31">
              <a:extLst>
                <a:ext uri="{FF2B5EF4-FFF2-40B4-BE49-F238E27FC236}">
                  <a16:creationId xmlns:a16="http://schemas.microsoft.com/office/drawing/2014/main" id="{0CB1257B-7919-4FF5-9A9D-EAADCB36396B}"/>
                </a:ext>
              </a:extLst>
            </p:cNvPr>
            <p:cNvSpPr/>
            <p:nvPr/>
          </p:nvSpPr>
          <p:spPr>
            <a:xfrm>
              <a:off x="3122138" y="2925356"/>
              <a:ext cx="158" cy="158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FFC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29" name="Google Shape;896;p31">
              <a:extLst>
                <a:ext uri="{FF2B5EF4-FFF2-40B4-BE49-F238E27FC236}">
                  <a16:creationId xmlns:a16="http://schemas.microsoft.com/office/drawing/2014/main" id="{D3F3C305-D135-4231-81CE-B5758597E86E}"/>
                </a:ext>
              </a:extLst>
            </p:cNvPr>
            <p:cNvSpPr/>
            <p:nvPr/>
          </p:nvSpPr>
          <p:spPr>
            <a:xfrm>
              <a:off x="3122138" y="2925356"/>
              <a:ext cx="158" cy="158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FFC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30" name="Google Shape;897;p31">
              <a:extLst>
                <a:ext uri="{FF2B5EF4-FFF2-40B4-BE49-F238E27FC236}">
                  <a16:creationId xmlns:a16="http://schemas.microsoft.com/office/drawing/2014/main" id="{EB97A7DB-F9AE-43F9-BB12-BCEDF9FCDEEC}"/>
                </a:ext>
              </a:extLst>
            </p:cNvPr>
            <p:cNvSpPr/>
            <p:nvPr/>
          </p:nvSpPr>
          <p:spPr>
            <a:xfrm>
              <a:off x="3120088" y="2926933"/>
              <a:ext cx="158" cy="158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31" name="Google Shape;898;p31">
              <a:extLst>
                <a:ext uri="{FF2B5EF4-FFF2-40B4-BE49-F238E27FC236}">
                  <a16:creationId xmlns:a16="http://schemas.microsoft.com/office/drawing/2014/main" id="{C5D0E4DE-022E-4D98-8D55-EE3211301BBE}"/>
                </a:ext>
              </a:extLst>
            </p:cNvPr>
            <p:cNvSpPr/>
            <p:nvPr/>
          </p:nvSpPr>
          <p:spPr>
            <a:xfrm>
              <a:off x="3429783" y="3692328"/>
              <a:ext cx="631" cy="631"/>
            </a:xfrm>
            <a:custGeom>
              <a:avLst/>
              <a:gdLst/>
              <a:ahLst/>
              <a:cxnLst/>
              <a:rect l="l" t="t" r="r" b="b"/>
              <a:pathLst>
                <a:path w="4" h="4" extrusionOk="0">
                  <a:moveTo>
                    <a:pt x="3" y="3"/>
                  </a:moveTo>
                  <a:cubicBezTo>
                    <a:pt x="3" y="0"/>
                    <a:pt x="0" y="0"/>
                    <a:pt x="0" y="0"/>
                  </a:cubicBezTo>
                  <a:lnTo>
                    <a:pt x="0" y="0"/>
                  </a:lnTo>
                  <a:cubicBezTo>
                    <a:pt x="0" y="0"/>
                    <a:pt x="3" y="0"/>
                    <a:pt x="3" y="3"/>
                  </a:cubicBez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32" name="Google Shape;899;p31">
              <a:extLst>
                <a:ext uri="{FF2B5EF4-FFF2-40B4-BE49-F238E27FC236}">
                  <a16:creationId xmlns:a16="http://schemas.microsoft.com/office/drawing/2014/main" id="{9BF684E0-95F7-4A85-99AE-3934873A0B69}"/>
                </a:ext>
              </a:extLst>
            </p:cNvPr>
            <p:cNvSpPr/>
            <p:nvPr/>
          </p:nvSpPr>
          <p:spPr>
            <a:xfrm>
              <a:off x="3214069" y="3188372"/>
              <a:ext cx="631" cy="631"/>
            </a:xfrm>
            <a:custGeom>
              <a:avLst/>
              <a:gdLst/>
              <a:ahLst/>
              <a:cxnLst/>
              <a:rect l="l" t="t" r="r" b="b"/>
              <a:pathLst>
                <a:path w="4" h="4" extrusionOk="0">
                  <a:moveTo>
                    <a:pt x="0" y="0"/>
                  </a:moveTo>
                  <a:lnTo>
                    <a:pt x="0" y="3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33" name="Google Shape;900;p31">
              <a:extLst>
                <a:ext uri="{FF2B5EF4-FFF2-40B4-BE49-F238E27FC236}">
                  <a16:creationId xmlns:a16="http://schemas.microsoft.com/office/drawing/2014/main" id="{A6128224-74D2-4BC2-9994-340C8D7CCEBB}"/>
                </a:ext>
              </a:extLst>
            </p:cNvPr>
            <p:cNvSpPr/>
            <p:nvPr/>
          </p:nvSpPr>
          <p:spPr>
            <a:xfrm>
              <a:off x="3335329" y="3413071"/>
              <a:ext cx="1104" cy="158"/>
            </a:xfrm>
            <a:custGeom>
              <a:avLst/>
              <a:gdLst/>
              <a:ahLst/>
              <a:cxnLst/>
              <a:rect l="l" t="t" r="r" b="b"/>
              <a:pathLst>
                <a:path w="7" h="1" extrusionOk="0">
                  <a:moveTo>
                    <a:pt x="7" y="1"/>
                  </a:moveTo>
                  <a:lnTo>
                    <a:pt x="7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34" name="Google Shape;901;p31">
              <a:extLst>
                <a:ext uri="{FF2B5EF4-FFF2-40B4-BE49-F238E27FC236}">
                  <a16:creationId xmlns:a16="http://schemas.microsoft.com/office/drawing/2014/main" id="{06100AA2-3DDF-4062-94CB-C45F0350588D}"/>
                </a:ext>
              </a:extLst>
            </p:cNvPr>
            <p:cNvSpPr/>
            <p:nvPr/>
          </p:nvSpPr>
          <p:spPr>
            <a:xfrm>
              <a:off x="3349521" y="3640924"/>
              <a:ext cx="631" cy="1261"/>
            </a:xfrm>
            <a:custGeom>
              <a:avLst/>
              <a:gdLst/>
              <a:ahLst/>
              <a:cxnLst/>
              <a:rect l="l" t="t" r="r" b="b"/>
              <a:pathLst>
                <a:path w="4" h="8" extrusionOk="0">
                  <a:moveTo>
                    <a:pt x="0" y="1"/>
                  </a:moveTo>
                  <a:cubicBezTo>
                    <a:pt x="3" y="1"/>
                    <a:pt x="3" y="4"/>
                    <a:pt x="3" y="8"/>
                  </a:cubicBezTo>
                  <a:lnTo>
                    <a:pt x="3" y="1"/>
                  </a:ln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35" name="Google Shape;902;p31">
              <a:extLst>
                <a:ext uri="{FF2B5EF4-FFF2-40B4-BE49-F238E27FC236}">
                  <a16:creationId xmlns:a16="http://schemas.microsoft.com/office/drawing/2014/main" id="{2944C007-9FB5-4813-9BAB-BEF84B4F8D49}"/>
                </a:ext>
              </a:extLst>
            </p:cNvPr>
            <p:cNvSpPr/>
            <p:nvPr/>
          </p:nvSpPr>
          <p:spPr>
            <a:xfrm>
              <a:off x="3338325" y="3619163"/>
              <a:ext cx="158" cy="158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36" name="Google Shape;903;p31">
              <a:extLst>
                <a:ext uri="{FF2B5EF4-FFF2-40B4-BE49-F238E27FC236}">
                  <a16:creationId xmlns:a16="http://schemas.microsoft.com/office/drawing/2014/main" id="{BD538882-9455-4DA1-98D8-B010935C2252}"/>
                </a:ext>
              </a:extLst>
            </p:cNvPr>
            <p:cNvSpPr/>
            <p:nvPr/>
          </p:nvSpPr>
          <p:spPr>
            <a:xfrm>
              <a:off x="3109996" y="3104484"/>
              <a:ext cx="631" cy="631"/>
            </a:xfrm>
            <a:custGeom>
              <a:avLst/>
              <a:gdLst/>
              <a:ahLst/>
              <a:cxnLst/>
              <a:rect l="l" t="t" r="r" b="b"/>
              <a:pathLst>
                <a:path w="4" h="4" extrusionOk="0">
                  <a:moveTo>
                    <a:pt x="0" y="1"/>
                  </a:moveTo>
                  <a:cubicBezTo>
                    <a:pt x="0" y="1"/>
                    <a:pt x="3" y="1"/>
                    <a:pt x="3" y="4"/>
                  </a:cubicBezTo>
                  <a:lnTo>
                    <a:pt x="3" y="1"/>
                  </a:ln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37" name="Google Shape;904;p31">
              <a:extLst>
                <a:ext uri="{FF2B5EF4-FFF2-40B4-BE49-F238E27FC236}">
                  <a16:creationId xmlns:a16="http://schemas.microsoft.com/office/drawing/2014/main" id="{BDB832A3-21D6-47B2-A825-5AA3D42B2BFD}"/>
                </a:ext>
              </a:extLst>
            </p:cNvPr>
            <p:cNvSpPr/>
            <p:nvPr/>
          </p:nvSpPr>
          <p:spPr>
            <a:xfrm>
              <a:off x="3245448" y="3399510"/>
              <a:ext cx="158" cy="158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38" name="Google Shape;905;p31">
              <a:extLst>
                <a:ext uri="{FF2B5EF4-FFF2-40B4-BE49-F238E27FC236}">
                  <a16:creationId xmlns:a16="http://schemas.microsoft.com/office/drawing/2014/main" id="{61364B0F-823A-4197-9AF8-300E75C7E6D5}"/>
                </a:ext>
              </a:extLst>
            </p:cNvPr>
            <p:cNvSpPr/>
            <p:nvPr/>
          </p:nvSpPr>
          <p:spPr>
            <a:xfrm>
              <a:off x="3083032" y="2958942"/>
              <a:ext cx="631" cy="631"/>
            </a:xfrm>
            <a:custGeom>
              <a:avLst/>
              <a:gdLst/>
              <a:ahLst/>
              <a:cxnLst/>
              <a:rect l="l" t="t" r="r" b="b"/>
              <a:pathLst>
                <a:path w="4" h="4" extrusionOk="0">
                  <a:moveTo>
                    <a:pt x="1" y="3"/>
                  </a:moveTo>
                  <a:lnTo>
                    <a:pt x="1" y="3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39" name="Google Shape;906;p31">
              <a:extLst>
                <a:ext uri="{FF2B5EF4-FFF2-40B4-BE49-F238E27FC236}">
                  <a16:creationId xmlns:a16="http://schemas.microsoft.com/office/drawing/2014/main" id="{4D752480-38B4-44B0-A9B9-05DB9BA8E12A}"/>
                </a:ext>
              </a:extLst>
            </p:cNvPr>
            <p:cNvSpPr/>
            <p:nvPr/>
          </p:nvSpPr>
          <p:spPr>
            <a:xfrm>
              <a:off x="3058275" y="2827907"/>
              <a:ext cx="915548" cy="867124"/>
            </a:xfrm>
            <a:custGeom>
              <a:avLst/>
              <a:gdLst/>
              <a:ahLst/>
              <a:cxnLst/>
              <a:rect l="l" t="t" r="r" b="b"/>
              <a:pathLst>
                <a:path w="5806" h="5499" extrusionOk="0">
                  <a:moveTo>
                    <a:pt x="4422" y="1"/>
                  </a:moveTo>
                  <a:lnTo>
                    <a:pt x="4422" y="1"/>
                  </a:lnTo>
                  <a:cubicBezTo>
                    <a:pt x="4242" y="14"/>
                    <a:pt x="4062" y="33"/>
                    <a:pt x="3885" y="52"/>
                  </a:cubicBezTo>
                  <a:lnTo>
                    <a:pt x="3866" y="55"/>
                  </a:lnTo>
                  <a:cubicBezTo>
                    <a:pt x="3753" y="66"/>
                    <a:pt x="3640" y="78"/>
                    <a:pt x="3527" y="88"/>
                  </a:cubicBezTo>
                  <a:lnTo>
                    <a:pt x="3392" y="100"/>
                  </a:lnTo>
                  <a:lnTo>
                    <a:pt x="3334" y="107"/>
                  </a:lnTo>
                  <a:cubicBezTo>
                    <a:pt x="3276" y="113"/>
                    <a:pt x="3218" y="117"/>
                    <a:pt x="3160" y="123"/>
                  </a:cubicBezTo>
                  <a:cubicBezTo>
                    <a:pt x="2996" y="143"/>
                    <a:pt x="2835" y="162"/>
                    <a:pt x="2684" y="181"/>
                  </a:cubicBezTo>
                  <a:cubicBezTo>
                    <a:pt x="2375" y="223"/>
                    <a:pt x="2059" y="274"/>
                    <a:pt x="1722" y="336"/>
                  </a:cubicBezTo>
                  <a:cubicBezTo>
                    <a:pt x="1503" y="378"/>
                    <a:pt x="1262" y="425"/>
                    <a:pt x="997" y="480"/>
                  </a:cubicBezTo>
                  <a:cubicBezTo>
                    <a:pt x="878" y="506"/>
                    <a:pt x="759" y="532"/>
                    <a:pt x="640" y="561"/>
                  </a:cubicBezTo>
                  <a:cubicBezTo>
                    <a:pt x="566" y="577"/>
                    <a:pt x="489" y="596"/>
                    <a:pt x="415" y="612"/>
                  </a:cubicBezTo>
                  <a:lnTo>
                    <a:pt x="406" y="619"/>
                  </a:lnTo>
                  <a:cubicBezTo>
                    <a:pt x="399" y="622"/>
                    <a:pt x="396" y="626"/>
                    <a:pt x="392" y="629"/>
                  </a:cubicBezTo>
                  <a:lnTo>
                    <a:pt x="389" y="629"/>
                  </a:lnTo>
                  <a:cubicBezTo>
                    <a:pt x="305" y="687"/>
                    <a:pt x="225" y="754"/>
                    <a:pt x="158" y="834"/>
                  </a:cubicBezTo>
                  <a:cubicBezTo>
                    <a:pt x="119" y="883"/>
                    <a:pt x="84" y="935"/>
                    <a:pt x="54" y="989"/>
                  </a:cubicBezTo>
                  <a:cubicBezTo>
                    <a:pt x="35" y="1031"/>
                    <a:pt x="19" y="1076"/>
                    <a:pt x="9" y="1121"/>
                  </a:cubicBezTo>
                  <a:cubicBezTo>
                    <a:pt x="6" y="1147"/>
                    <a:pt x="3" y="1169"/>
                    <a:pt x="0" y="1192"/>
                  </a:cubicBezTo>
                  <a:cubicBezTo>
                    <a:pt x="0" y="1211"/>
                    <a:pt x="0" y="1230"/>
                    <a:pt x="3" y="1250"/>
                  </a:cubicBezTo>
                  <a:lnTo>
                    <a:pt x="3" y="1253"/>
                  </a:lnTo>
                  <a:cubicBezTo>
                    <a:pt x="3" y="1278"/>
                    <a:pt x="6" y="1301"/>
                    <a:pt x="12" y="1327"/>
                  </a:cubicBezTo>
                  <a:cubicBezTo>
                    <a:pt x="19" y="1352"/>
                    <a:pt x="26" y="1379"/>
                    <a:pt x="32" y="1401"/>
                  </a:cubicBezTo>
                  <a:cubicBezTo>
                    <a:pt x="45" y="1437"/>
                    <a:pt x="58" y="1468"/>
                    <a:pt x="73" y="1501"/>
                  </a:cubicBezTo>
                  <a:cubicBezTo>
                    <a:pt x="90" y="1526"/>
                    <a:pt x="103" y="1553"/>
                    <a:pt x="122" y="1578"/>
                  </a:cubicBezTo>
                  <a:cubicBezTo>
                    <a:pt x="148" y="1617"/>
                    <a:pt x="180" y="1652"/>
                    <a:pt x="216" y="1681"/>
                  </a:cubicBezTo>
                  <a:cubicBezTo>
                    <a:pt x="251" y="1710"/>
                    <a:pt x="286" y="1736"/>
                    <a:pt x="328" y="1755"/>
                  </a:cubicBezTo>
                  <a:lnTo>
                    <a:pt x="331" y="1755"/>
                  </a:lnTo>
                  <a:cubicBezTo>
                    <a:pt x="348" y="1765"/>
                    <a:pt x="363" y="1768"/>
                    <a:pt x="376" y="1774"/>
                  </a:cubicBezTo>
                  <a:cubicBezTo>
                    <a:pt x="437" y="1807"/>
                    <a:pt x="502" y="1829"/>
                    <a:pt x="566" y="1845"/>
                  </a:cubicBezTo>
                  <a:cubicBezTo>
                    <a:pt x="640" y="1862"/>
                    <a:pt x="715" y="1871"/>
                    <a:pt x="788" y="1877"/>
                  </a:cubicBezTo>
                  <a:cubicBezTo>
                    <a:pt x="856" y="1884"/>
                    <a:pt x="920" y="1887"/>
                    <a:pt x="988" y="1887"/>
                  </a:cubicBezTo>
                  <a:cubicBezTo>
                    <a:pt x="1071" y="1890"/>
                    <a:pt x="1159" y="1893"/>
                    <a:pt x="1242" y="1893"/>
                  </a:cubicBezTo>
                  <a:cubicBezTo>
                    <a:pt x="1313" y="1890"/>
                    <a:pt x="1387" y="1887"/>
                    <a:pt x="1458" y="1877"/>
                  </a:cubicBezTo>
                  <a:lnTo>
                    <a:pt x="1458" y="1877"/>
                  </a:lnTo>
                  <a:cubicBezTo>
                    <a:pt x="1313" y="1974"/>
                    <a:pt x="1174" y="2083"/>
                    <a:pt x="1058" y="2215"/>
                  </a:cubicBezTo>
                  <a:cubicBezTo>
                    <a:pt x="1055" y="2218"/>
                    <a:pt x="1055" y="2221"/>
                    <a:pt x="1052" y="2225"/>
                  </a:cubicBezTo>
                  <a:cubicBezTo>
                    <a:pt x="1030" y="2244"/>
                    <a:pt x="1007" y="2263"/>
                    <a:pt x="988" y="2286"/>
                  </a:cubicBezTo>
                  <a:lnTo>
                    <a:pt x="988" y="2289"/>
                  </a:lnTo>
                  <a:lnTo>
                    <a:pt x="985" y="2289"/>
                  </a:lnTo>
                  <a:cubicBezTo>
                    <a:pt x="956" y="2325"/>
                    <a:pt x="930" y="2360"/>
                    <a:pt x="904" y="2398"/>
                  </a:cubicBezTo>
                  <a:cubicBezTo>
                    <a:pt x="881" y="2434"/>
                    <a:pt x="862" y="2473"/>
                    <a:pt x="843" y="2508"/>
                  </a:cubicBezTo>
                  <a:cubicBezTo>
                    <a:pt x="827" y="2541"/>
                    <a:pt x="814" y="2572"/>
                    <a:pt x="801" y="2608"/>
                  </a:cubicBezTo>
                  <a:cubicBezTo>
                    <a:pt x="792" y="2643"/>
                    <a:pt x="782" y="2679"/>
                    <a:pt x="773" y="2714"/>
                  </a:cubicBezTo>
                  <a:cubicBezTo>
                    <a:pt x="759" y="2792"/>
                    <a:pt x="756" y="2869"/>
                    <a:pt x="759" y="2946"/>
                  </a:cubicBezTo>
                  <a:lnTo>
                    <a:pt x="759" y="2952"/>
                  </a:lnTo>
                  <a:lnTo>
                    <a:pt x="759" y="2985"/>
                  </a:lnTo>
                  <a:lnTo>
                    <a:pt x="759" y="2988"/>
                  </a:lnTo>
                  <a:cubicBezTo>
                    <a:pt x="763" y="3023"/>
                    <a:pt x="766" y="3062"/>
                    <a:pt x="776" y="3097"/>
                  </a:cubicBezTo>
                  <a:cubicBezTo>
                    <a:pt x="782" y="3132"/>
                    <a:pt x="792" y="3165"/>
                    <a:pt x="801" y="3197"/>
                  </a:cubicBezTo>
                  <a:cubicBezTo>
                    <a:pt x="814" y="3233"/>
                    <a:pt x="827" y="3264"/>
                    <a:pt x="843" y="3297"/>
                  </a:cubicBezTo>
                  <a:cubicBezTo>
                    <a:pt x="859" y="3325"/>
                    <a:pt x="875" y="3355"/>
                    <a:pt x="895" y="3380"/>
                  </a:cubicBezTo>
                  <a:cubicBezTo>
                    <a:pt x="914" y="3406"/>
                    <a:pt x="936" y="3435"/>
                    <a:pt x="959" y="3457"/>
                  </a:cubicBezTo>
                  <a:cubicBezTo>
                    <a:pt x="981" y="3480"/>
                    <a:pt x="1004" y="3503"/>
                    <a:pt x="1027" y="3522"/>
                  </a:cubicBezTo>
                  <a:lnTo>
                    <a:pt x="1024" y="3518"/>
                  </a:lnTo>
                  <a:lnTo>
                    <a:pt x="1024" y="3518"/>
                  </a:lnTo>
                  <a:cubicBezTo>
                    <a:pt x="1049" y="3542"/>
                    <a:pt x="1078" y="3561"/>
                    <a:pt x="1104" y="3580"/>
                  </a:cubicBezTo>
                  <a:cubicBezTo>
                    <a:pt x="1129" y="3593"/>
                    <a:pt x="1155" y="3609"/>
                    <a:pt x="1184" y="3622"/>
                  </a:cubicBezTo>
                  <a:lnTo>
                    <a:pt x="1187" y="3625"/>
                  </a:lnTo>
                  <a:cubicBezTo>
                    <a:pt x="1223" y="3641"/>
                    <a:pt x="1255" y="3654"/>
                    <a:pt x="1294" y="3667"/>
                  </a:cubicBezTo>
                  <a:cubicBezTo>
                    <a:pt x="1333" y="3680"/>
                    <a:pt x="1371" y="3689"/>
                    <a:pt x="1413" y="3699"/>
                  </a:cubicBezTo>
                  <a:cubicBezTo>
                    <a:pt x="1468" y="3708"/>
                    <a:pt x="1522" y="3715"/>
                    <a:pt x="1577" y="3715"/>
                  </a:cubicBezTo>
                  <a:cubicBezTo>
                    <a:pt x="1594" y="3716"/>
                    <a:pt x="1612" y="3717"/>
                    <a:pt x="1630" y="3717"/>
                  </a:cubicBezTo>
                  <a:cubicBezTo>
                    <a:pt x="1674" y="3717"/>
                    <a:pt x="1720" y="3714"/>
                    <a:pt x="1764" y="3712"/>
                  </a:cubicBezTo>
                  <a:cubicBezTo>
                    <a:pt x="1944" y="3696"/>
                    <a:pt x="2121" y="3664"/>
                    <a:pt x="2294" y="3619"/>
                  </a:cubicBezTo>
                  <a:lnTo>
                    <a:pt x="2294" y="3619"/>
                  </a:lnTo>
                  <a:cubicBezTo>
                    <a:pt x="2185" y="3738"/>
                    <a:pt x="2082" y="3863"/>
                    <a:pt x="1995" y="4001"/>
                  </a:cubicBezTo>
                  <a:cubicBezTo>
                    <a:pt x="1844" y="4243"/>
                    <a:pt x="1734" y="4523"/>
                    <a:pt x="1728" y="4812"/>
                  </a:cubicBezTo>
                  <a:cubicBezTo>
                    <a:pt x="1728" y="4832"/>
                    <a:pt x="1734" y="4848"/>
                    <a:pt x="1744" y="4861"/>
                  </a:cubicBezTo>
                  <a:lnTo>
                    <a:pt x="1744" y="4867"/>
                  </a:lnTo>
                  <a:cubicBezTo>
                    <a:pt x="1750" y="4919"/>
                    <a:pt x="1761" y="4967"/>
                    <a:pt x="1777" y="5019"/>
                  </a:cubicBezTo>
                  <a:cubicBezTo>
                    <a:pt x="1786" y="5041"/>
                    <a:pt x="1796" y="5067"/>
                    <a:pt x="1808" y="5090"/>
                  </a:cubicBezTo>
                  <a:cubicBezTo>
                    <a:pt x="1822" y="5112"/>
                    <a:pt x="1835" y="5134"/>
                    <a:pt x="1850" y="5157"/>
                  </a:cubicBezTo>
                  <a:cubicBezTo>
                    <a:pt x="1886" y="5206"/>
                    <a:pt x="1924" y="5250"/>
                    <a:pt x="1970" y="5289"/>
                  </a:cubicBezTo>
                  <a:lnTo>
                    <a:pt x="1973" y="5292"/>
                  </a:lnTo>
                  <a:cubicBezTo>
                    <a:pt x="2037" y="5347"/>
                    <a:pt x="2108" y="5389"/>
                    <a:pt x="2185" y="5427"/>
                  </a:cubicBezTo>
                  <a:cubicBezTo>
                    <a:pt x="2211" y="5440"/>
                    <a:pt x="2240" y="5450"/>
                    <a:pt x="2269" y="5460"/>
                  </a:cubicBezTo>
                  <a:cubicBezTo>
                    <a:pt x="2298" y="5469"/>
                    <a:pt x="2327" y="5476"/>
                    <a:pt x="2356" y="5482"/>
                  </a:cubicBezTo>
                  <a:cubicBezTo>
                    <a:pt x="2398" y="5488"/>
                    <a:pt x="2440" y="5495"/>
                    <a:pt x="2481" y="5498"/>
                  </a:cubicBezTo>
                  <a:cubicBezTo>
                    <a:pt x="2523" y="5498"/>
                    <a:pt x="2562" y="5498"/>
                    <a:pt x="2603" y="5495"/>
                  </a:cubicBezTo>
                  <a:cubicBezTo>
                    <a:pt x="2687" y="5488"/>
                    <a:pt x="2768" y="5476"/>
                    <a:pt x="2848" y="5457"/>
                  </a:cubicBezTo>
                  <a:cubicBezTo>
                    <a:pt x="2864" y="5453"/>
                    <a:pt x="2884" y="5447"/>
                    <a:pt x="2900" y="5443"/>
                  </a:cubicBezTo>
                  <a:cubicBezTo>
                    <a:pt x="3814" y="4735"/>
                    <a:pt x="4570" y="4034"/>
                    <a:pt x="5207" y="3306"/>
                  </a:cubicBezTo>
                  <a:cubicBezTo>
                    <a:pt x="5394" y="3087"/>
                    <a:pt x="5581" y="2859"/>
                    <a:pt x="5758" y="2621"/>
                  </a:cubicBezTo>
                  <a:cubicBezTo>
                    <a:pt x="5774" y="2602"/>
                    <a:pt x="5790" y="2579"/>
                    <a:pt x="5806" y="2560"/>
                  </a:cubicBezTo>
                  <a:lnTo>
                    <a:pt x="5806" y="2560"/>
                  </a:lnTo>
                  <a:cubicBezTo>
                    <a:pt x="5777" y="2561"/>
                    <a:pt x="5748" y="2562"/>
                    <a:pt x="5718" y="2562"/>
                  </a:cubicBezTo>
                  <a:cubicBezTo>
                    <a:pt x="5677" y="2562"/>
                    <a:pt x="5635" y="2560"/>
                    <a:pt x="5594" y="2557"/>
                  </a:cubicBezTo>
                  <a:cubicBezTo>
                    <a:pt x="5394" y="2537"/>
                    <a:pt x="5198" y="2483"/>
                    <a:pt x="5017" y="2395"/>
                  </a:cubicBezTo>
                  <a:cubicBezTo>
                    <a:pt x="4840" y="2306"/>
                    <a:pt x="4670" y="2193"/>
                    <a:pt x="4528" y="2051"/>
                  </a:cubicBezTo>
                  <a:cubicBezTo>
                    <a:pt x="4464" y="1984"/>
                    <a:pt x="4399" y="1913"/>
                    <a:pt x="4345" y="1835"/>
                  </a:cubicBezTo>
                  <a:cubicBezTo>
                    <a:pt x="4310" y="1784"/>
                    <a:pt x="4280" y="1733"/>
                    <a:pt x="4255" y="1675"/>
                  </a:cubicBezTo>
                  <a:cubicBezTo>
                    <a:pt x="4222" y="1600"/>
                    <a:pt x="4197" y="1520"/>
                    <a:pt x="4178" y="1440"/>
                  </a:cubicBezTo>
                  <a:cubicBezTo>
                    <a:pt x="4158" y="1349"/>
                    <a:pt x="4142" y="1256"/>
                    <a:pt x="4136" y="1166"/>
                  </a:cubicBezTo>
                  <a:cubicBezTo>
                    <a:pt x="4120" y="973"/>
                    <a:pt x="4129" y="776"/>
                    <a:pt x="4164" y="590"/>
                  </a:cubicBezTo>
                  <a:cubicBezTo>
                    <a:pt x="4203" y="413"/>
                    <a:pt x="4261" y="235"/>
                    <a:pt x="4361" y="85"/>
                  </a:cubicBezTo>
                  <a:cubicBezTo>
                    <a:pt x="4380" y="55"/>
                    <a:pt x="4399" y="27"/>
                    <a:pt x="4422" y="1"/>
                  </a:cubicBez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40" name="Google Shape;907;p31">
              <a:extLst>
                <a:ext uri="{FF2B5EF4-FFF2-40B4-BE49-F238E27FC236}">
                  <a16:creationId xmlns:a16="http://schemas.microsoft.com/office/drawing/2014/main" id="{009B5BB1-2118-40CA-B1ED-23BD70006DD8}"/>
                </a:ext>
              </a:extLst>
            </p:cNvPr>
            <p:cNvSpPr/>
            <p:nvPr/>
          </p:nvSpPr>
          <p:spPr>
            <a:xfrm>
              <a:off x="3066790" y="2983226"/>
              <a:ext cx="631" cy="1262"/>
            </a:xfrm>
            <a:custGeom>
              <a:avLst/>
              <a:gdLst/>
              <a:ahLst/>
              <a:cxnLst/>
              <a:rect l="l" t="t" r="r" b="b"/>
              <a:pathLst>
                <a:path w="4" h="8" extrusionOk="0">
                  <a:moveTo>
                    <a:pt x="4" y="1"/>
                  </a:moveTo>
                  <a:lnTo>
                    <a:pt x="0" y="4"/>
                  </a:lnTo>
                  <a:lnTo>
                    <a:pt x="0" y="7"/>
                  </a:lnTo>
                  <a:cubicBezTo>
                    <a:pt x="0" y="4"/>
                    <a:pt x="0" y="4"/>
                    <a:pt x="4" y="1"/>
                  </a:cubicBez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41" name="Google Shape;908;p31">
              <a:extLst>
                <a:ext uri="{FF2B5EF4-FFF2-40B4-BE49-F238E27FC236}">
                  <a16:creationId xmlns:a16="http://schemas.microsoft.com/office/drawing/2014/main" id="{C2011D18-396C-4C7C-ADB4-766ACDFF0073}"/>
                </a:ext>
              </a:extLst>
            </p:cNvPr>
            <p:cNvSpPr/>
            <p:nvPr/>
          </p:nvSpPr>
          <p:spPr>
            <a:xfrm>
              <a:off x="3063163" y="3048822"/>
              <a:ext cx="631" cy="1104"/>
            </a:xfrm>
            <a:custGeom>
              <a:avLst/>
              <a:gdLst/>
              <a:ahLst/>
              <a:cxnLst/>
              <a:rect l="l" t="t" r="r" b="b"/>
              <a:pathLst>
                <a:path w="4" h="7" extrusionOk="0">
                  <a:moveTo>
                    <a:pt x="4" y="6"/>
                  </a:moveTo>
                  <a:cubicBezTo>
                    <a:pt x="4" y="6"/>
                    <a:pt x="4" y="3"/>
                    <a:pt x="1" y="0"/>
                  </a:cubicBezTo>
                  <a:lnTo>
                    <a:pt x="1" y="0"/>
                  </a:lnTo>
                  <a:cubicBezTo>
                    <a:pt x="4" y="3"/>
                    <a:pt x="4" y="6"/>
                    <a:pt x="4" y="6"/>
                  </a:cubicBez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42" name="Google Shape;909;p31">
              <a:extLst>
                <a:ext uri="{FF2B5EF4-FFF2-40B4-BE49-F238E27FC236}">
                  <a16:creationId xmlns:a16="http://schemas.microsoft.com/office/drawing/2014/main" id="{A4395769-1B06-47F9-A3DD-F81B00A60044}"/>
                </a:ext>
              </a:extLst>
            </p:cNvPr>
            <p:cNvSpPr/>
            <p:nvPr/>
          </p:nvSpPr>
          <p:spPr>
            <a:xfrm>
              <a:off x="3109365" y="3104484"/>
              <a:ext cx="788" cy="158"/>
            </a:xfrm>
            <a:custGeom>
              <a:avLst/>
              <a:gdLst/>
              <a:ahLst/>
              <a:cxnLst/>
              <a:rect l="l" t="t" r="r" b="b"/>
              <a:pathLst>
                <a:path w="5" h="1" extrusionOk="0">
                  <a:moveTo>
                    <a:pt x="1" y="1"/>
                  </a:moveTo>
                  <a:lnTo>
                    <a:pt x="4" y="1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43" name="Google Shape;910;p31">
              <a:extLst>
                <a:ext uri="{FF2B5EF4-FFF2-40B4-BE49-F238E27FC236}">
                  <a16:creationId xmlns:a16="http://schemas.microsoft.com/office/drawing/2014/main" id="{BF91D677-22E9-4424-84C6-946EFB583C90}"/>
                </a:ext>
              </a:extLst>
            </p:cNvPr>
            <p:cNvSpPr/>
            <p:nvPr/>
          </p:nvSpPr>
          <p:spPr>
            <a:xfrm>
              <a:off x="3059694" y="3004040"/>
              <a:ext cx="158" cy="1104"/>
            </a:xfrm>
            <a:custGeom>
              <a:avLst/>
              <a:gdLst/>
              <a:ahLst/>
              <a:cxnLst/>
              <a:rect l="l" t="t" r="r" b="b"/>
              <a:pathLst>
                <a:path w="1" h="7" extrusionOk="0">
                  <a:moveTo>
                    <a:pt x="0" y="7"/>
                  </a:moveTo>
                  <a:lnTo>
                    <a:pt x="0" y="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44" name="Google Shape;911;p31">
              <a:extLst>
                <a:ext uri="{FF2B5EF4-FFF2-40B4-BE49-F238E27FC236}">
                  <a16:creationId xmlns:a16="http://schemas.microsoft.com/office/drawing/2014/main" id="{B8E84329-FD88-4669-98E6-F530FAC0905C}"/>
                </a:ext>
              </a:extLst>
            </p:cNvPr>
            <p:cNvSpPr/>
            <p:nvPr/>
          </p:nvSpPr>
          <p:spPr>
            <a:xfrm>
              <a:off x="3661109" y="2822861"/>
              <a:ext cx="461086" cy="447833"/>
            </a:xfrm>
            <a:custGeom>
              <a:avLst/>
              <a:gdLst/>
              <a:ahLst/>
              <a:cxnLst/>
              <a:rect l="l" t="t" r="r" b="b"/>
              <a:pathLst>
                <a:path w="2924" h="2840" extrusionOk="0">
                  <a:moveTo>
                    <a:pt x="319" y="2173"/>
                  </a:moveTo>
                  <a:cubicBezTo>
                    <a:pt x="319" y="2173"/>
                    <a:pt x="319" y="2176"/>
                    <a:pt x="321" y="2176"/>
                  </a:cubicBezTo>
                  <a:lnTo>
                    <a:pt x="321" y="2176"/>
                  </a:lnTo>
                  <a:cubicBezTo>
                    <a:pt x="321" y="2175"/>
                    <a:pt x="320" y="2174"/>
                    <a:pt x="319" y="2173"/>
                  </a:cubicBezTo>
                  <a:close/>
                  <a:moveTo>
                    <a:pt x="1259" y="1"/>
                  </a:moveTo>
                  <a:cubicBezTo>
                    <a:pt x="1121" y="1"/>
                    <a:pt x="966" y="7"/>
                    <a:pt x="773" y="20"/>
                  </a:cubicBezTo>
                  <a:cubicBezTo>
                    <a:pt x="650" y="26"/>
                    <a:pt x="528" y="36"/>
                    <a:pt x="406" y="49"/>
                  </a:cubicBezTo>
                  <a:cubicBezTo>
                    <a:pt x="396" y="62"/>
                    <a:pt x="387" y="71"/>
                    <a:pt x="377" y="84"/>
                  </a:cubicBezTo>
                  <a:cubicBezTo>
                    <a:pt x="332" y="145"/>
                    <a:pt x="290" y="210"/>
                    <a:pt x="252" y="274"/>
                  </a:cubicBezTo>
                  <a:cubicBezTo>
                    <a:pt x="213" y="342"/>
                    <a:pt x="178" y="410"/>
                    <a:pt x="148" y="480"/>
                  </a:cubicBezTo>
                  <a:cubicBezTo>
                    <a:pt x="148" y="480"/>
                    <a:pt x="149" y="480"/>
                    <a:pt x="149" y="479"/>
                  </a:cubicBezTo>
                  <a:lnTo>
                    <a:pt x="149" y="479"/>
                  </a:lnTo>
                  <a:cubicBezTo>
                    <a:pt x="115" y="558"/>
                    <a:pt x="87" y="636"/>
                    <a:pt x="68" y="719"/>
                  </a:cubicBezTo>
                  <a:cubicBezTo>
                    <a:pt x="46" y="796"/>
                    <a:pt x="29" y="876"/>
                    <a:pt x="16" y="957"/>
                  </a:cubicBezTo>
                  <a:cubicBezTo>
                    <a:pt x="18" y="955"/>
                    <a:pt x="19" y="954"/>
                    <a:pt x="20" y="953"/>
                  </a:cubicBezTo>
                  <a:lnTo>
                    <a:pt x="20" y="953"/>
                  </a:lnTo>
                  <a:cubicBezTo>
                    <a:pt x="7" y="1033"/>
                    <a:pt x="1" y="1112"/>
                    <a:pt x="1" y="1191"/>
                  </a:cubicBezTo>
                  <a:cubicBezTo>
                    <a:pt x="1" y="1272"/>
                    <a:pt x="7" y="1353"/>
                    <a:pt x="16" y="1433"/>
                  </a:cubicBezTo>
                  <a:lnTo>
                    <a:pt x="16" y="1426"/>
                  </a:lnTo>
                  <a:cubicBezTo>
                    <a:pt x="26" y="1503"/>
                    <a:pt x="39" y="1578"/>
                    <a:pt x="62" y="1652"/>
                  </a:cubicBezTo>
                  <a:cubicBezTo>
                    <a:pt x="81" y="1720"/>
                    <a:pt x="104" y="1787"/>
                    <a:pt x="132" y="1855"/>
                  </a:cubicBezTo>
                  <a:lnTo>
                    <a:pt x="129" y="1848"/>
                  </a:lnTo>
                  <a:lnTo>
                    <a:pt x="129" y="1848"/>
                  </a:lnTo>
                  <a:cubicBezTo>
                    <a:pt x="151" y="1906"/>
                    <a:pt x="181" y="1964"/>
                    <a:pt x="213" y="2019"/>
                  </a:cubicBezTo>
                  <a:cubicBezTo>
                    <a:pt x="245" y="2074"/>
                    <a:pt x="284" y="2125"/>
                    <a:pt x="322" y="2176"/>
                  </a:cubicBezTo>
                  <a:cubicBezTo>
                    <a:pt x="322" y="2176"/>
                    <a:pt x="322" y="2176"/>
                    <a:pt x="321" y="2176"/>
                  </a:cubicBezTo>
                  <a:lnTo>
                    <a:pt x="321" y="2176"/>
                  </a:lnTo>
                  <a:cubicBezTo>
                    <a:pt x="356" y="2224"/>
                    <a:pt x="397" y="2267"/>
                    <a:pt x="438" y="2308"/>
                  </a:cubicBezTo>
                  <a:cubicBezTo>
                    <a:pt x="484" y="2353"/>
                    <a:pt x="528" y="2392"/>
                    <a:pt x="576" y="2430"/>
                  </a:cubicBezTo>
                  <a:lnTo>
                    <a:pt x="580" y="2434"/>
                  </a:lnTo>
                  <a:cubicBezTo>
                    <a:pt x="715" y="2537"/>
                    <a:pt x="863" y="2617"/>
                    <a:pt x="1017" y="2685"/>
                  </a:cubicBezTo>
                  <a:cubicBezTo>
                    <a:pt x="1179" y="2753"/>
                    <a:pt x="1349" y="2801"/>
                    <a:pt x="1523" y="2827"/>
                  </a:cubicBezTo>
                  <a:lnTo>
                    <a:pt x="1519" y="2827"/>
                  </a:lnTo>
                  <a:cubicBezTo>
                    <a:pt x="1577" y="2833"/>
                    <a:pt x="1635" y="2840"/>
                    <a:pt x="1693" y="2840"/>
                  </a:cubicBezTo>
                  <a:cubicBezTo>
                    <a:pt x="1729" y="2840"/>
                    <a:pt x="1761" y="2840"/>
                    <a:pt x="1797" y="2836"/>
                  </a:cubicBezTo>
                  <a:cubicBezTo>
                    <a:pt x="1845" y="2775"/>
                    <a:pt x="1889" y="2714"/>
                    <a:pt x="1935" y="2653"/>
                  </a:cubicBezTo>
                  <a:cubicBezTo>
                    <a:pt x="1993" y="2579"/>
                    <a:pt x="2048" y="2501"/>
                    <a:pt x="2102" y="2424"/>
                  </a:cubicBezTo>
                  <a:lnTo>
                    <a:pt x="2164" y="2338"/>
                  </a:lnTo>
                  <a:lnTo>
                    <a:pt x="2231" y="2247"/>
                  </a:lnTo>
                  <a:lnTo>
                    <a:pt x="2256" y="2212"/>
                  </a:lnTo>
                  <a:lnTo>
                    <a:pt x="2321" y="2125"/>
                  </a:lnTo>
                  <a:cubicBezTo>
                    <a:pt x="2476" y="1913"/>
                    <a:pt x="2585" y="1745"/>
                    <a:pt x="2675" y="1581"/>
                  </a:cubicBezTo>
                  <a:cubicBezTo>
                    <a:pt x="2801" y="1356"/>
                    <a:pt x="2874" y="1166"/>
                    <a:pt x="2904" y="986"/>
                  </a:cubicBezTo>
                  <a:cubicBezTo>
                    <a:pt x="2920" y="882"/>
                    <a:pt x="2923" y="789"/>
                    <a:pt x="2907" y="702"/>
                  </a:cubicBezTo>
                  <a:lnTo>
                    <a:pt x="2894" y="670"/>
                  </a:lnTo>
                  <a:cubicBezTo>
                    <a:pt x="2884" y="638"/>
                    <a:pt x="2871" y="606"/>
                    <a:pt x="2859" y="576"/>
                  </a:cubicBezTo>
                  <a:lnTo>
                    <a:pt x="2852" y="564"/>
                  </a:lnTo>
                  <a:cubicBezTo>
                    <a:pt x="2830" y="522"/>
                    <a:pt x="2804" y="487"/>
                    <a:pt x="2782" y="454"/>
                  </a:cubicBezTo>
                  <a:cubicBezTo>
                    <a:pt x="2759" y="426"/>
                    <a:pt x="2733" y="393"/>
                    <a:pt x="2697" y="358"/>
                  </a:cubicBezTo>
                  <a:lnTo>
                    <a:pt x="2669" y="329"/>
                  </a:lnTo>
                  <a:cubicBezTo>
                    <a:pt x="2630" y="303"/>
                    <a:pt x="2595" y="278"/>
                    <a:pt x="2556" y="252"/>
                  </a:cubicBezTo>
                  <a:cubicBezTo>
                    <a:pt x="2495" y="220"/>
                    <a:pt x="2430" y="190"/>
                    <a:pt x="2366" y="162"/>
                  </a:cubicBezTo>
                  <a:cubicBezTo>
                    <a:pt x="2260" y="120"/>
                    <a:pt x="2137" y="84"/>
                    <a:pt x="2002" y="59"/>
                  </a:cubicBezTo>
                  <a:cubicBezTo>
                    <a:pt x="1828" y="26"/>
                    <a:pt x="1642" y="10"/>
                    <a:pt x="1397" y="4"/>
                  </a:cubicBezTo>
                  <a:cubicBezTo>
                    <a:pt x="1353" y="4"/>
                    <a:pt x="1304" y="1"/>
                    <a:pt x="1259" y="1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45" name="Google Shape;912;p31">
              <a:extLst>
                <a:ext uri="{FF2B5EF4-FFF2-40B4-BE49-F238E27FC236}">
                  <a16:creationId xmlns:a16="http://schemas.microsoft.com/office/drawing/2014/main" id="{EA87AE3C-EA73-40C3-B023-80E2226482AE}"/>
                </a:ext>
              </a:extLst>
            </p:cNvPr>
            <p:cNvSpPr/>
            <p:nvPr/>
          </p:nvSpPr>
          <p:spPr>
            <a:xfrm>
              <a:off x="1737023" y="3294335"/>
              <a:ext cx="1343203" cy="644784"/>
            </a:xfrm>
            <a:custGeom>
              <a:avLst/>
              <a:gdLst/>
              <a:ahLst/>
              <a:cxnLst/>
              <a:rect l="l" t="t" r="r" b="b"/>
              <a:pathLst>
                <a:path w="8518" h="4089" extrusionOk="0">
                  <a:moveTo>
                    <a:pt x="8479" y="0"/>
                  </a:moveTo>
                  <a:cubicBezTo>
                    <a:pt x="7870" y="281"/>
                    <a:pt x="7259" y="557"/>
                    <a:pt x="6650" y="835"/>
                  </a:cubicBezTo>
                  <a:cubicBezTo>
                    <a:pt x="6344" y="973"/>
                    <a:pt x="6038" y="1111"/>
                    <a:pt x="5736" y="1250"/>
                  </a:cubicBezTo>
                  <a:cubicBezTo>
                    <a:pt x="5431" y="1388"/>
                    <a:pt x="5125" y="1526"/>
                    <a:pt x="4822" y="1665"/>
                  </a:cubicBezTo>
                  <a:cubicBezTo>
                    <a:pt x="4214" y="1945"/>
                    <a:pt x="3602" y="2218"/>
                    <a:pt x="2994" y="2502"/>
                  </a:cubicBezTo>
                  <a:cubicBezTo>
                    <a:pt x="2389" y="2781"/>
                    <a:pt x="1787" y="3065"/>
                    <a:pt x="1188" y="3358"/>
                  </a:cubicBezTo>
                  <a:cubicBezTo>
                    <a:pt x="1002" y="3448"/>
                    <a:pt x="815" y="3538"/>
                    <a:pt x="631" y="3628"/>
                  </a:cubicBezTo>
                  <a:cubicBezTo>
                    <a:pt x="442" y="3721"/>
                    <a:pt x="249" y="3818"/>
                    <a:pt x="59" y="3915"/>
                  </a:cubicBezTo>
                  <a:cubicBezTo>
                    <a:pt x="52" y="3921"/>
                    <a:pt x="46" y="3925"/>
                    <a:pt x="40" y="3928"/>
                  </a:cubicBezTo>
                  <a:cubicBezTo>
                    <a:pt x="26" y="3937"/>
                    <a:pt x="17" y="3947"/>
                    <a:pt x="10" y="3963"/>
                  </a:cubicBezTo>
                  <a:cubicBezTo>
                    <a:pt x="1" y="3986"/>
                    <a:pt x="1" y="4008"/>
                    <a:pt x="10" y="4030"/>
                  </a:cubicBezTo>
                  <a:cubicBezTo>
                    <a:pt x="23" y="4065"/>
                    <a:pt x="58" y="4089"/>
                    <a:pt x="95" y="4089"/>
                  </a:cubicBezTo>
                  <a:cubicBezTo>
                    <a:pt x="105" y="4089"/>
                    <a:pt x="116" y="4087"/>
                    <a:pt x="126" y="4082"/>
                  </a:cubicBezTo>
                  <a:cubicBezTo>
                    <a:pt x="277" y="4011"/>
                    <a:pt x="426" y="3937"/>
                    <a:pt x="573" y="3863"/>
                  </a:cubicBezTo>
                  <a:cubicBezTo>
                    <a:pt x="725" y="3789"/>
                    <a:pt x="873" y="3712"/>
                    <a:pt x="1021" y="3638"/>
                  </a:cubicBezTo>
                  <a:cubicBezTo>
                    <a:pt x="1317" y="3487"/>
                    <a:pt x="1613" y="3335"/>
                    <a:pt x="1913" y="3187"/>
                  </a:cubicBezTo>
                  <a:cubicBezTo>
                    <a:pt x="2060" y="3113"/>
                    <a:pt x="2212" y="3039"/>
                    <a:pt x="2360" y="2968"/>
                  </a:cubicBezTo>
                  <a:cubicBezTo>
                    <a:pt x="2511" y="2894"/>
                    <a:pt x="2663" y="2824"/>
                    <a:pt x="2813" y="2753"/>
                  </a:cubicBezTo>
                  <a:cubicBezTo>
                    <a:pt x="3116" y="2608"/>
                    <a:pt x="3419" y="2463"/>
                    <a:pt x="3721" y="2315"/>
                  </a:cubicBezTo>
                  <a:cubicBezTo>
                    <a:pt x="4024" y="2170"/>
                    <a:pt x="4324" y="2025"/>
                    <a:pt x="4626" y="1881"/>
                  </a:cubicBezTo>
                  <a:cubicBezTo>
                    <a:pt x="4928" y="1735"/>
                    <a:pt x="5231" y="1591"/>
                    <a:pt x="5533" y="1446"/>
                  </a:cubicBezTo>
                  <a:cubicBezTo>
                    <a:pt x="5836" y="1301"/>
                    <a:pt x="6139" y="1156"/>
                    <a:pt x="6441" y="1012"/>
                  </a:cubicBezTo>
                  <a:cubicBezTo>
                    <a:pt x="6744" y="866"/>
                    <a:pt x="7047" y="725"/>
                    <a:pt x="7349" y="584"/>
                  </a:cubicBezTo>
                  <a:cubicBezTo>
                    <a:pt x="7732" y="403"/>
                    <a:pt x="8115" y="226"/>
                    <a:pt x="8498" y="49"/>
                  </a:cubicBezTo>
                  <a:cubicBezTo>
                    <a:pt x="8510" y="43"/>
                    <a:pt x="8517" y="30"/>
                    <a:pt x="8510" y="17"/>
                  </a:cubicBezTo>
                  <a:cubicBezTo>
                    <a:pt x="8507" y="7"/>
                    <a:pt x="8498" y="0"/>
                    <a:pt x="8488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46" name="Google Shape;913;p31">
              <a:extLst>
                <a:ext uri="{FF2B5EF4-FFF2-40B4-BE49-F238E27FC236}">
                  <a16:creationId xmlns:a16="http://schemas.microsoft.com/office/drawing/2014/main" id="{3AA6999E-8A6B-4F7F-9890-EEB7E964F266}"/>
                </a:ext>
              </a:extLst>
            </p:cNvPr>
            <p:cNvSpPr/>
            <p:nvPr/>
          </p:nvSpPr>
          <p:spPr>
            <a:xfrm>
              <a:off x="1659914" y="3938473"/>
              <a:ext cx="45257" cy="43679"/>
            </a:xfrm>
            <a:custGeom>
              <a:avLst/>
              <a:gdLst/>
              <a:ahLst/>
              <a:cxnLst/>
              <a:rect l="l" t="t" r="r" b="b"/>
              <a:pathLst>
                <a:path w="287" h="277" extrusionOk="0">
                  <a:moveTo>
                    <a:pt x="129" y="0"/>
                  </a:moveTo>
                  <a:cubicBezTo>
                    <a:pt x="94" y="0"/>
                    <a:pt x="58" y="26"/>
                    <a:pt x="36" y="52"/>
                  </a:cubicBezTo>
                  <a:cubicBezTo>
                    <a:pt x="13" y="81"/>
                    <a:pt x="0" y="119"/>
                    <a:pt x="7" y="155"/>
                  </a:cubicBezTo>
                  <a:cubicBezTo>
                    <a:pt x="10" y="193"/>
                    <a:pt x="30" y="226"/>
                    <a:pt x="58" y="248"/>
                  </a:cubicBezTo>
                  <a:cubicBezTo>
                    <a:pt x="87" y="274"/>
                    <a:pt x="123" y="277"/>
                    <a:pt x="162" y="277"/>
                  </a:cubicBezTo>
                  <a:cubicBezTo>
                    <a:pt x="193" y="277"/>
                    <a:pt x="232" y="254"/>
                    <a:pt x="255" y="229"/>
                  </a:cubicBezTo>
                  <a:cubicBezTo>
                    <a:pt x="277" y="200"/>
                    <a:pt x="287" y="161"/>
                    <a:pt x="284" y="125"/>
                  </a:cubicBezTo>
                  <a:cubicBezTo>
                    <a:pt x="281" y="87"/>
                    <a:pt x="261" y="55"/>
                    <a:pt x="232" y="33"/>
                  </a:cubicBezTo>
                  <a:cubicBezTo>
                    <a:pt x="200" y="6"/>
                    <a:pt x="168" y="0"/>
                    <a:pt x="129" y="0"/>
                  </a:cubicBezTo>
                  <a:close/>
                </a:path>
              </a:pathLst>
            </a:custGeom>
            <a:solidFill>
              <a:srgbClr val="7D33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47" name="Google Shape;914;p31">
              <a:extLst>
                <a:ext uri="{FF2B5EF4-FFF2-40B4-BE49-F238E27FC236}">
                  <a16:creationId xmlns:a16="http://schemas.microsoft.com/office/drawing/2014/main" id="{159E5255-81D0-4B0B-829C-DF4A996E21FF}"/>
                </a:ext>
              </a:extLst>
            </p:cNvPr>
            <p:cNvSpPr/>
            <p:nvPr/>
          </p:nvSpPr>
          <p:spPr>
            <a:xfrm>
              <a:off x="1607089" y="3979470"/>
              <a:ext cx="26177" cy="25703"/>
            </a:xfrm>
            <a:custGeom>
              <a:avLst/>
              <a:gdLst/>
              <a:ahLst/>
              <a:cxnLst/>
              <a:rect l="l" t="t" r="r" b="b"/>
              <a:pathLst>
                <a:path w="166" h="163" extrusionOk="0">
                  <a:moveTo>
                    <a:pt x="72" y="1"/>
                  </a:moveTo>
                  <a:cubicBezTo>
                    <a:pt x="52" y="1"/>
                    <a:pt x="30" y="17"/>
                    <a:pt x="20" y="33"/>
                  </a:cubicBezTo>
                  <a:cubicBezTo>
                    <a:pt x="4" y="49"/>
                    <a:pt x="1" y="69"/>
                    <a:pt x="1" y="91"/>
                  </a:cubicBezTo>
                  <a:cubicBezTo>
                    <a:pt x="4" y="113"/>
                    <a:pt x="14" y="133"/>
                    <a:pt x="33" y="146"/>
                  </a:cubicBezTo>
                  <a:cubicBezTo>
                    <a:pt x="49" y="159"/>
                    <a:pt x="69" y="162"/>
                    <a:pt x="91" y="162"/>
                  </a:cubicBezTo>
                  <a:cubicBezTo>
                    <a:pt x="110" y="162"/>
                    <a:pt x="133" y="149"/>
                    <a:pt x="146" y="133"/>
                  </a:cubicBezTo>
                  <a:cubicBezTo>
                    <a:pt x="158" y="116"/>
                    <a:pt x="165" y="94"/>
                    <a:pt x="161" y="72"/>
                  </a:cubicBezTo>
                  <a:cubicBezTo>
                    <a:pt x="158" y="52"/>
                    <a:pt x="149" y="33"/>
                    <a:pt x="133" y="20"/>
                  </a:cubicBezTo>
                  <a:cubicBezTo>
                    <a:pt x="113" y="4"/>
                    <a:pt x="94" y="1"/>
                    <a:pt x="72" y="1"/>
                  </a:cubicBezTo>
                  <a:close/>
                </a:path>
              </a:pathLst>
            </a:custGeom>
            <a:solidFill>
              <a:srgbClr val="7D33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48" name="Google Shape;915;p31">
              <a:extLst>
                <a:ext uri="{FF2B5EF4-FFF2-40B4-BE49-F238E27FC236}">
                  <a16:creationId xmlns:a16="http://schemas.microsoft.com/office/drawing/2014/main" id="{63BDA395-26F3-4EC6-9B2B-9A1309144F5B}"/>
                </a:ext>
              </a:extLst>
            </p:cNvPr>
            <p:cNvSpPr/>
            <p:nvPr/>
          </p:nvSpPr>
          <p:spPr>
            <a:xfrm>
              <a:off x="1989320" y="3247661"/>
              <a:ext cx="691471" cy="346597"/>
            </a:xfrm>
            <a:custGeom>
              <a:avLst/>
              <a:gdLst/>
              <a:ahLst/>
              <a:cxnLst/>
              <a:rect l="l" t="t" r="r" b="b"/>
              <a:pathLst>
                <a:path w="4385" h="2198" extrusionOk="0">
                  <a:moveTo>
                    <a:pt x="1213" y="1430"/>
                  </a:moveTo>
                  <a:lnTo>
                    <a:pt x="1213" y="1430"/>
                  </a:lnTo>
                  <a:cubicBezTo>
                    <a:pt x="1211" y="1431"/>
                    <a:pt x="1209" y="1432"/>
                    <a:pt x="1207" y="1433"/>
                  </a:cubicBezTo>
                  <a:cubicBezTo>
                    <a:pt x="1209" y="1432"/>
                    <a:pt x="1211" y="1431"/>
                    <a:pt x="1213" y="1430"/>
                  </a:cubicBezTo>
                  <a:close/>
                  <a:moveTo>
                    <a:pt x="4355" y="1"/>
                  </a:moveTo>
                  <a:cubicBezTo>
                    <a:pt x="4349" y="1"/>
                    <a:pt x="4346" y="4"/>
                    <a:pt x="4342" y="4"/>
                  </a:cubicBezTo>
                  <a:cubicBezTo>
                    <a:pt x="4043" y="155"/>
                    <a:pt x="3737" y="303"/>
                    <a:pt x="3434" y="445"/>
                  </a:cubicBezTo>
                  <a:cubicBezTo>
                    <a:pt x="3129" y="586"/>
                    <a:pt x="2823" y="728"/>
                    <a:pt x="2517" y="863"/>
                  </a:cubicBezTo>
                  <a:cubicBezTo>
                    <a:pt x="2520" y="863"/>
                    <a:pt x="2524" y="860"/>
                    <a:pt x="2527" y="860"/>
                  </a:cubicBezTo>
                  <a:lnTo>
                    <a:pt x="2527" y="860"/>
                  </a:lnTo>
                  <a:cubicBezTo>
                    <a:pt x="2466" y="886"/>
                    <a:pt x="2408" y="911"/>
                    <a:pt x="2347" y="941"/>
                  </a:cubicBezTo>
                  <a:lnTo>
                    <a:pt x="2350" y="938"/>
                  </a:lnTo>
                  <a:lnTo>
                    <a:pt x="2350" y="938"/>
                  </a:lnTo>
                  <a:cubicBezTo>
                    <a:pt x="2292" y="962"/>
                    <a:pt x="2238" y="985"/>
                    <a:pt x="2183" y="1010"/>
                  </a:cubicBezTo>
                  <a:lnTo>
                    <a:pt x="2183" y="1010"/>
                  </a:lnTo>
                  <a:cubicBezTo>
                    <a:pt x="2184" y="1009"/>
                    <a:pt x="2185" y="1009"/>
                    <a:pt x="2186" y="1008"/>
                  </a:cubicBezTo>
                  <a:lnTo>
                    <a:pt x="2186" y="1008"/>
                  </a:lnTo>
                  <a:cubicBezTo>
                    <a:pt x="2134" y="1030"/>
                    <a:pt x="2082" y="1053"/>
                    <a:pt x="2031" y="1076"/>
                  </a:cubicBezTo>
                  <a:cubicBezTo>
                    <a:pt x="2035" y="1076"/>
                    <a:pt x="2038" y="1073"/>
                    <a:pt x="2044" y="1073"/>
                  </a:cubicBezTo>
                  <a:cubicBezTo>
                    <a:pt x="1766" y="1191"/>
                    <a:pt x="1487" y="1309"/>
                    <a:pt x="1213" y="1430"/>
                  </a:cubicBezTo>
                  <a:lnTo>
                    <a:pt x="1213" y="1430"/>
                  </a:lnTo>
                  <a:cubicBezTo>
                    <a:pt x="1216" y="1429"/>
                    <a:pt x="1221" y="1427"/>
                    <a:pt x="1224" y="1426"/>
                  </a:cubicBezTo>
                  <a:lnTo>
                    <a:pt x="1224" y="1426"/>
                  </a:lnTo>
                  <a:cubicBezTo>
                    <a:pt x="840" y="1596"/>
                    <a:pt x="452" y="1769"/>
                    <a:pt x="71" y="1945"/>
                  </a:cubicBezTo>
                  <a:cubicBezTo>
                    <a:pt x="39" y="1961"/>
                    <a:pt x="16" y="2000"/>
                    <a:pt x="10" y="2031"/>
                  </a:cubicBezTo>
                  <a:cubicBezTo>
                    <a:pt x="1" y="2064"/>
                    <a:pt x="7" y="2102"/>
                    <a:pt x="26" y="2131"/>
                  </a:cubicBezTo>
                  <a:cubicBezTo>
                    <a:pt x="42" y="2163"/>
                    <a:pt x="74" y="2186"/>
                    <a:pt x="110" y="2193"/>
                  </a:cubicBezTo>
                  <a:cubicBezTo>
                    <a:pt x="121" y="2196"/>
                    <a:pt x="132" y="2197"/>
                    <a:pt x="143" y="2197"/>
                  </a:cubicBezTo>
                  <a:cubicBezTo>
                    <a:pt x="166" y="2197"/>
                    <a:pt x="188" y="2191"/>
                    <a:pt x="209" y="2180"/>
                  </a:cubicBezTo>
                  <a:cubicBezTo>
                    <a:pt x="499" y="2022"/>
                    <a:pt x="789" y="1868"/>
                    <a:pt x="1082" y="1716"/>
                  </a:cubicBezTo>
                  <a:cubicBezTo>
                    <a:pt x="1372" y="1565"/>
                    <a:pt x="1661" y="1413"/>
                    <a:pt x="1954" y="1262"/>
                  </a:cubicBezTo>
                  <a:cubicBezTo>
                    <a:pt x="2247" y="1114"/>
                    <a:pt x="2540" y="963"/>
                    <a:pt x="2833" y="818"/>
                  </a:cubicBezTo>
                  <a:cubicBezTo>
                    <a:pt x="3129" y="673"/>
                    <a:pt x="3422" y="525"/>
                    <a:pt x="3715" y="378"/>
                  </a:cubicBezTo>
                  <a:cubicBezTo>
                    <a:pt x="3933" y="268"/>
                    <a:pt x="4149" y="158"/>
                    <a:pt x="4368" y="49"/>
                  </a:cubicBezTo>
                  <a:cubicBezTo>
                    <a:pt x="4381" y="42"/>
                    <a:pt x="4384" y="23"/>
                    <a:pt x="4374" y="14"/>
                  </a:cubicBezTo>
                  <a:cubicBezTo>
                    <a:pt x="4371" y="7"/>
                    <a:pt x="4361" y="1"/>
                    <a:pt x="4355" y="1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49" name="Google Shape;916;p31">
              <a:extLst>
                <a:ext uri="{FF2B5EF4-FFF2-40B4-BE49-F238E27FC236}">
                  <a16:creationId xmlns:a16="http://schemas.microsoft.com/office/drawing/2014/main" id="{C15572CA-9F40-44D5-AE19-ADC99C908B6A}"/>
                </a:ext>
              </a:extLst>
            </p:cNvPr>
            <p:cNvSpPr/>
            <p:nvPr/>
          </p:nvSpPr>
          <p:spPr>
            <a:xfrm>
              <a:off x="1902435" y="3589203"/>
              <a:ext cx="48411" cy="48410"/>
            </a:xfrm>
            <a:custGeom>
              <a:avLst/>
              <a:gdLst/>
              <a:ahLst/>
              <a:cxnLst/>
              <a:rect l="l" t="t" r="r" b="b"/>
              <a:pathLst>
                <a:path w="307" h="307" extrusionOk="0">
                  <a:moveTo>
                    <a:pt x="152" y="1"/>
                  </a:moveTo>
                  <a:cubicBezTo>
                    <a:pt x="69" y="1"/>
                    <a:pt x="1" y="75"/>
                    <a:pt x="4" y="155"/>
                  </a:cubicBezTo>
                  <a:cubicBezTo>
                    <a:pt x="4" y="239"/>
                    <a:pt x="75" y="306"/>
                    <a:pt x="158" y="306"/>
                  </a:cubicBezTo>
                  <a:cubicBezTo>
                    <a:pt x="239" y="306"/>
                    <a:pt x="307" y="232"/>
                    <a:pt x="307" y="152"/>
                  </a:cubicBezTo>
                  <a:cubicBezTo>
                    <a:pt x="304" y="69"/>
                    <a:pt x="236" y="1"/>
                    <a:pt x="152" y="1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50" name="Google Shape;917;p31">
              <a:extLst>
                <a:ext uri="{FF2B5EF4-FFF2-40B4-BE49-F238E27FC236}">
                  <a16:creationId xmlns:a16="http://schemas.microsoft.com/office/drawing/2014/main" id="{2421C1C1-0C7A-46FB-8C99-CD36E2D73A16}"/>
                </a:ext>
              </a:extLst>
            </p:cNvPr>
            <p:cNvSpPr/>
            <p:nvPr/>
          </p:nvSpPr>
          <p:spPr>
            <a:xfrm>
              <a:off x="3762186" y="2866067"/>
              <a:ext cx="305603" cy="51722"/>
            </a:xfrm>
            <a:custGeom>
              <a:avLst/>
              <a:gdLst/>
              <a:ahLst/>
              <a:cxnLst/>
              <a:rect l="l" t="t" r="r" b="b"/>
              <a:pathLst>
                <a:path w="1938" h="328" extrusionOk="0">
                  <a:moveTo>
                    <a:pt x="874" y="158"/>
                  </a:moveTo>
                  <a:lnTo>
                    <a:pt x="874" y="158"/>
                  </a:lnTo>
                  <a:cubicBezTo>
                    <a:pt x="874" y="158"/>
                    <a:pt x="873" y="158"/>
                    <a:pt x="872" y="158"/>
                  </a:cubicBezTo>
                  <a:cubicBezTo>
                    <a:pt x="873" y="158"/>
                    <a:pt x="874" y="158"/>
                    <a:pt x="874" y="158"/>
                  </a:cubicBezTo>
                  <a:close/>
                  <a:moveTo>
                    <a:pt x="560" y="0"/>
                  </a:moveTo>
                  <a:cubicBezTo>
                    <a:pt x="483" y="0"/>
                    <a:pt x="406" y="7"/>
                    <a:pt x="332" y="13"/>
                  </a:cubicBezTo>
                  <a:cubicBezTo>
                    <a:pt x="254" y="17"/>
                    <a:pt x="177" y="26"/>
                    <a:pt x="100" y="32"/>
                  </a:cubicBezTo>
                  <a:cubicBezTo>
                    <a:pt x="70" y="36"/>
                    <a:pt x="42" y="58"/>
                    <a:pt x="26" y="81"/>
                  </a:cubicBezTo>
                  <a:cubicBezTo>
                    <a:pt x="6" y="109"/>
                    <a:pt x="0" y="142"/>
                    <a:pt x="6" y="174"/>
                  </a:cubicBezTo>
                  <a:cubicBezTo>
                    <a:pt x="9" y="203"/>
                    <a:pt x="29" y="229"/>
                    <a:pt x="55" y="248"/>
                  </a:cubicBezTo>
                  <a:cubicBezTo>
                    <a:pt x="72" y="260"/>
                    <a:pt x="99" y="271"/>
                    <a:pt x="124" y="271"/>
                  </a:cubicBezTo>
                  <a:cubicBezTo>
                    <a:pt x="131" y="271"/>
                    <a:pt x="138" y="270"/>
                    <a:pt x="145" y="268"/>
                  </a:cubicBezTo>
                  <a:cubicBezTo>
                    <a:pt x="264" y="235"/>
                    <a:pt x="386" y="213"/>
                    <a:pt x="508" y="194"/>
                  </a:cubicBezTo>
                  <a:cubicBezTo>
                    <a:pt x="624" y="177"/>
                    <a:pt x="743" y="164"/>
                    <a:pt x="866" y="158"/>
                  </a:cubicBezTo>
                  <a:lnTo>
                    <a:pt x="869" y="158"/>
                  </a:lnTo>
                  <a:cubicBezTo>
                    <a:pt x="872" y="158"/>
                    <a:pt x="875" y="158"/>
                    <a:pt x="878" y="155"/>
                  </a:cubicBezTo>
                  <a:lnTo>
                    <a:pt x="878" y="155"/>
                  </a:lnTo>
                  <a:cubicBezTo>
                    <a:pt x="876" y="157"/>
                    <a:pt x="876" y="158"/>
                    <a:pt x="874" y="158"/>
                  </a:cubicBezTo>
                  <a:lnTo>
                    <a:pt x="874" y="158"/>
                  </a:lnTo>
                  <a:cubicBezTo>
                    <a:pt x="910" y="156"/>
                    <a:pt x="945" y="156"/>
                    <a:pt x="980" y="156"/>
                  </a:cubicBezTo>
                  <a:cubicBezTo>
                    <a:pt x="1178" y="156"/>
                    <a:pt x="1374" y="179"/>
                    <a:pt x="1568" y="222"/>
                  </a:cubicBezTo>
                  <a:lnTo>
                    <a:pt x="1564" y="222"/>
                  </a:lnTo>
                  <a:cubicBezTo>
                    <a:pt x="1677" y="248"/>
                    <a:pt x="1786" y="283"/>
                    <a:pt x="1896" y="326"/>
                  </a:cubicBezTo>
                  <a:cubicBezTo>
                    <a:pt x="1899" y="327"/>
                    <a:pt x="1903" y="328"/>
                    <a:pt x="1907" y="328"/>
                  </a:cubicBezTo>
                  <a:cubicBezTo>
                    <a:pt x="1918" y="328"/>
                    <a:pt x="1929" y="321"/>
                    <a:pt x="1931" y="309"/>
                  </a:cubicBezTo>
                  <a:cubicBezTo>
                    <a:pt x="1938" y="293"/>
                    <a:pt x="1931" y="277"/>
                    <a:pt x="1915" y="271"/>
                  </a:cubicBezTo>
                  <a:cubicBezTo>
                    <a:pt x="1774" y="213"/>
                    <a:pt x="1629" y="158"/>
                    <a:pt x="1480" y="119"/>
                  </a:cubicBezTo>
                  <a:cubicBezTo>
                    <a:pt x="1333" y="78"/>
                    <a:pt x="1181" y="51"/>
                    <a:pt x="1030" y="32"/>
                  </a:cubicBezTo>
                  <a:cubicBezTo>
                    <a:pt x="878" y="13"/>
                    <a:pt x="724" y="4"/>
                    <a:pt x="569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51" name="Google Shape;918;p31">
              <a:extLst>
                <a:ext uri="{FF2B5EF4-FFF2-40B4-BE49-F238E27FC236}">
                  <a16:creationId xmlns:a16="http://schemas.microsoft.com/office/drawing/2014/main" id="{CA8A00D3-38E5-4F4C-B4C4-33A6D5A3965E}"/>
                </a:ext>
              </a:extLst>
            </p:cNvPr>
            <p:cNvSpPr/>
            <p:nvPr/>
          </p:nvSpPr>
          <p:spPr>
            <a:xfrm>
              <a:off x="3717876" y="2937970"/>
              <a:ext cx="160055" cy="46518"/>
            </a:xfrm>
            <a:custGeom>
              <a:avLst/>
              <a:gdLst/>
              <a:ahLst/>
              <a:cxnLst/>
              <a:rect l="l" t="t" r="r" b="b"/>
              <a:pathLst>
                <a:path w="1015" h="295" extrusionOk="0">
                  <a:moveTo>
                    <a:pt x="912" y="1"/>
                  </a:moveTo>
                  <a:cubicBezTo>
                    <a:pt x="783" y="1"/>
                    <a:pt x="654" y="11"/>
                    <a:pt x="525" y="30"/>
                  </a:cubicBezTo>
                  <a:cubicBezTo>
                    <a:pt x="448" y="40"/>
                    <a:pt x="371" y="53"/>
                    <a:pt x="294" y="72"/>
                  </a:cubicBezTo>
                  <a:cubicBezTo>
                    <a:pt x="220" y="88"/>
                    <a:pt x="146" y="108"/>
                    <a:pt x="72" y="130"/>
                  </a:cubicBezTo>
                  <a:cubicBezTo>
                    <a:pt x="53" y="136"/>
                    <a:pt x="33" y="146"/>
                    <a:pt x="20" y="162"/>
                  </a:cubicBezTo>
                  <a:cubicBezTo>
                    <a:pt x="8" y="182"/>
                    <a:pt x="1" y="204"/>
                    <a:pt x="8" y="227"/>
                  </a:cubicBezTo>
                  <a:cubicBezTo>
                    <a:pt x="11" y="246"/>
                    <a:pt x="23" y="265"/>
                    <a:pt x="39" y="278"/>
                  </a:cubicBezTo>
                  <a:cubicBezTo>
                    <a:pt x="53" y="288"/>
                    <a:pt x="66" y="291"/>
                    <a:pt x="81" y="294"/>
                  </a:cubicBezTo>
                  <a:cubicBezTo>
                    <a:pt x="94" y="294"/>
                    <a:pt x="110" y="291"/>
                    <a:pt x="124" y="284"/>
                  </a:cubicBezTo>
                  <a:cubicBezTo>
                    <a:pt x="220" y="227"/>
                    <a:pt x="323" y="179"/>
                    <a:pt x="429" y="143"/>
                  </a:cubicBezTo>
                  <a:cubicBezTo>
                    <a:pt x="497" y="124"/>
                    <a:pt x="561" y="108"/>
                    <a:pt x="629" y="94"/>
                  </a:cubicBezTo>
                  <a:cubicBezTo>
                    <a:pt x="706" y="78"/>
                    <a:pt x="783" y="72"/>
                    <a:pt x="857" y="69"/>
                  </a:cubicBezTo>
                  <a:cubicBezTo>
                    <a:pt x="878" y="67"/>
                    <a:pt x="898" y="67"/>
                    <a:pt x="918" y="67"/>
                  </a:cubicBezTo>
                  <a:cubicBezTo>
                    <a:pt x="939" y="67"/>
                    <a:pt x="959" y="67"/>
                    <a:pt x="979" y="69"/>
                  </a:cubicBezTo>
                  <a:cubicBezTo>
                    <a:pt x="996" y="69"/>
                    <a:pt x="1012" y="56"/>
                    <a:pt x="1015" y="40"/>
                  </a:cubicBezTo>
                  <a:cubicBezTo>
                    <a:pt x="1015" y="20"/>
                    <a:pt x="1002" y="5"/>
                    <a:pt x="986" y="5"/>
                  </a:cubicBezTo>
                  <a:cubicBezTo>
                    <a:pt x="960" y="5"/>
                    <a:pt x="935" y="1"/>
                    <a:pt x="912" y="1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52" name="Google Shape;919;p31">
              <a:extLst>
                <a:ext uri="{FF2B5EF4-FFF2-40B4-BE49-F238E27FC236}">
                  <a16:creationId xmlns:a16="http://schemas.microsoft.com/office/drawing/2014/main" id="{389E575F-1BCD-4657-8DB1-68568D156B6F}"/>
                </a:ext>
              </a:extLst>
            </p:cNvPr>
            <p:cNvSpPr/>
            <p:nvPr/>
          </p:nvSpPr>
          <p:spPr>
            <a:xfrm>
              <a:off x="904597" y="3768332"/>
              <a:ext cx="865087" cy="986808"/>
            </a:xfrm>
            <a:custGeom>
              <a:avLst/>
              <a:gdLst/>
              <a:ahLst/>
              <a:cxnLst/>
              <a:rect l="l" t="t" r="r" b="b"/>
              <a:pathLst>
                <a:path w="5486" h="6258" extrusionOk="0">
                  <a:moveTo>
                    <a:pt x="3013" y="1"/>
                  </a:moveTo>
                  <a:cubicBezTo>
                    <a:pt x="3010" y="1"/>
                    <a:pt x="3004" y="4"/>
                    <a:pt x="3001" y="4"/>
                  </a:cubicBezTo>
                  <a:lnTo>
                    <a:pt x="2888" y="30"/>
                  </a:lnTo>
                  <a:cubicBezTo>
                    <a:pt x="2531" y="117"/>
                    <a:pt x="2161" y="207"/>
                    <a:pt x="1804" y="320"/>
                  </a:cubicBezTo>
                  <a:cubicBezTo>
                    <a:pt x="1376" y="455"/>
                    <a:pt x="1054" y="603"/>
                    <a:pt x="790" y="790"/>
                  </a:cubicBezTo>
                  <a:cubicBezTo>
                    <a:pt x="645" y="889"/>
                    <a:pt x="516" y="1005"/>
                    <a:pt x="410" y="1134"/>
                  </a:cubicBezTo>
                  <a:cubicBezTo>
                    <a:pt x="301" y="1266"/>
                    <a:pt x="213" y="1414"/>
                    <a:pt x="152" y="1578"/>
                  </a:cubicBezTo>
                  <a:cubicBezTo>
                    <a:pt x="17" y="1929"/>
                    <a:pt x="1" y="2338"/>
                    <a:pt x="97" y="2834"/>
                  </a:cubicBezTo>
                  <a:cubicBezTo>
                    <a:pt x="140" y="3036"/>
                    <a:pt x="198" y="3255"/>
                    <a:pt x="281" y="3499"/>
                  </a:cubicBezTo>
                  <a:cubicBezTo>
                    <a:pt x="355" y="3719"/>
                    <a:pt x="442" y="3940"/>
                    <a:pt x="542" y="4159"/>
                  </a:cubicBezTo>
                  <a:cubicBezTo>
                    <a:pt x="645" y="4382"/>
                    <a:pt x="764" y="4597"/>
                    <a:pt x="896" y="4806"/>
                  </a:cubicBezTo>
                  <a:cubicBezTo>
                    <a:pt x="1028" y="5016"/>
                    <a:pt x="1173" y="5209"/>
                    <a:pt x="1327" y="5383"/>
                  </a:cubicBezTo>
                  <a:cubicBezTo>
                    <a:pt x="1492" y="5566"/>
                    <a:pt x="1666" y="5727"/>
                    <a:pt x="1849" y="5859"/>
                  </a:cubicBezTo>
                  <a:cubicBezTo>
                    <a:pt x="1939" y="5923"/>
                    <a:pt x="2036" y="5981"/>
                    <a:pt x="2144" y="6042"/>
                  </a:cubicBezTo>
                  <a:cubicBezTo>
                    <a:pt x="2254" y="6103"/>
                    <a:pt x="2367" y="6152"/>
                    <a:pt x="2480" y="6184"/>
                  </a:cubicBezTo>
                  <a:cubicBezTo>
                    <a:pt x="2634" y="6232"/>
                    <a:pt x="2795" y="6258"/>
                    <a:pt x="2959" y="6258"/>
                  </a:cubicBezTo>
                  <a:cubicBezTo>
                    <a:pt x="3040" y="6258"/>
                    <a:pt x="3123" y="6252"/>
                    <a:pt x="3203" y="6239"/>
                  </a:cubicBezTo>
                  <a:cubicBezTo>
                    <a:pt x="3423" y="6206"/>
                    <a:pt x="3651" y="6129"/>
                    <a:pt x="3882" y="6004"/>
                  </a:cubicBezTo>
                  <a:cubicBezTo>
                    <a:pt x="4147" y="5865"/>
                    <a:pt x="4411" y="5675"/>
                    <a:pt x="4717" y="5408"/>
                  </a:cubicBezTo>
                  <a:cubicBezTo>
                    <a:pt x="4916" y="5231"/>
                    <a:pt x="5106" y="5041"/>
                    <a:pt x="5289" y="4858"/>
                  </a:cubicBezTo>
                  <a:cubicBezTo>
                    <a:pt x="5344" y="4803"/>
                    <a:pt x="5399" y="4748"/>
                    <a:pt x="5454" y="4694"/>
                  </a:cubicBezTo>
                  <a:cubicBezTo>
                    <a:pt x="5470" y="4680"/>
                    <a:pt x="5479" y="4665"/>
                    <a:pt x="5482" y="4646"/>
                  </a:cubicBezTo>
                  <a:cubicBezTo>
                    <a:pt x="5485" y="4623"/>
                    <a:pt x="5479" y="4603"/>
                    <a:pt x="5466" y="4588"/>
                  </a:cubicBezTo>
                  <a:cubicBezTo>
                    <a:pt x="5454" y="4572"/>
                    <a:pt x="5437" y="4562"/>
                    <a:pt x="5415" y="4558"/>
                  </a:cubicBezTo>
                  <a:lnTo>
                    <a:pt x="5405" y="4558"/>
                  </a:lnTo>
                  <a:cubicBezTo>
                    <a:pt x="5386" y="4558"/>
                    <a:pt x="5369" y="4565"/>
                    <a:pt x="5357" y="4575"/>
                  </a:cubicBezTo>
                  <a:lnTo>
                    <a:pt x="5247" y="4687"/>
                  </a:lnTo>
                  <a:lnTo>
                    <a:pt x="5190" y="4742"/>
                  </a:lnTo>
                  <a:cubicBezTo>
                    <a:pt x="5154" y="4456"/>
                    <a:pt x="5045" y="4178"/>
                    <a:pt x="4945" y="3944"/>
                  </a:cubicBezTo>
                  <a:lnTo>
                    <a:pt x="4884" y="3796"/>
                  </a:lnTo>
                  <a:cubicBezTo>
                    <a:pt x="4852" y="3715"/>
                    <a:pt x="4816" y="3638"/>
                    <a:pt x="4784" y="3557"/>
                  </a:cubicBezTo>
                  <a:cubicBezTo>
                    <a:pt x="4736" y="3438"/>
                    <a:pt x="4687" y="3316"/>
                    <a:pt x="4640" y="3197"/>
                  </a:cubicBezTo>
                  <a:lnTo>
                    <a:pt x="4597" y="3091"/>
                  </a:lnTo>
                  <a:cubicBezTo>
                    <a:pt x="4417" y="2637"/>
                    <a:pt x="4230" y="2167"/>
                    <a:pt x="4012" y="1717"/>
                  </a:cubicBezTo>
                  <a:cubicBezTo>
                    <a:pt x="3854" y="1391"/>
                    <a:pt x="3696" y="1108"/>
                    <a:pt x="3523" y="854"/>
                  </a:cubicBezTo>
                  <a:cubicBezTo>
                    <a:pt x="3355" y="600"/>
                    <a:pt x="3172" y="368"/>
                    <a:pt x="2972" y="165"/>
                  </a:cubicBezTo>
                  <a:lnTo>
                    <a:pt x="2994" y="162"/>
                  </a:lnTo>
                  <a:lnTo>
                    <a:pt x="3020" y="155"/>
                  </a:lnTo>
                  <a:cubicBezTo>
                    <a:pt x="3040" y="152"/>
                    <a:pt x="3059" y="146"/>
                    <a:pt x="3071" y="127"/>
                  </a:cubicBezTo>
                  <a:cubicBezTo>
                    <a:pt x="3085" y="111"/>
                    <a:pt x="3091" y="91"/>
                    <a:pt x="3088" y="72"/>
                  </a:cubicBezTo>
                  <a:cubicBezTo>
                    <a:pt x="3085" y="50"/>
                    <a:pt x="3075" y="30"/>
                    <a:pt x="3059" y="17"/>
                  </a:cubicBezTo>
                  <a:cubicBezTo>
                    <a:pt x="3046" y="7"/>
                    <a:pt x="3027" y="1"/>
                    <a:pt x="3013" y="1"/>
                  </a:cubicBezTo>
                  <a:close/>
                </a:path>
              </a:pathLst>
            </a:custGeom>
            <a:solidFill>
              <a:srgbClr val="EF41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53" name="Google Shape;920;p31">
              <a:extLst>
                <a:ext uri="{FF2B5EF4-FFF2-40B4-BE49-F238E27FC236}">
                  <a16:creationId xmlns:a16="http://schemas.microsoft.com/office/drawing/2014/main" id="{FC14EB06-E726-4F16-9EF2-A682AB300624}"/>
                </a:ext>
              </a:extLst>
            </p:cNvPr>
            <p:cNvSpPr/>
            <p:nvPr/>
          </p:nvSpPr>
          <p:spPr>
            <a:xfrm>
              <a:off x="907751" y="4087641"/>
              <a:ext cx="861934" cy="667964"/>
            </a:xfrm>
            <a:custGeom>
              <a:avLst/>
              <a:gdLst/>
              <a:ahLst/>
              <a:cxnLst/>
              <a:rect l="l" t="t" r="r" b="b"/>
              <a:pathLst>
                <a:path w="5466" h="4236" extrusionOk="0">
                  <a:moveTo>
                    <a:pt x="26" y="1"/>
                  </a:moveTo>
                  <a:cubicBezTo>
                    <a:pt x="0" y="242"/>
                    <a:pt x="16" y="509"/>
                    <a:pt x="77" y="809"/>
                  </a:cubicBezTo>
                  <a:cubicBezTo>
                    <a:pt x="116" y="1011"/>
                    <a:pt x="178" y="1230"/>
                    <a:pt x="258" y="1474"/>
                  </a:cubicBezTo>
                  <a:cubicBezTo>
                    <a:pt x="332" y="1690"/>
                    <a:pt x="419" y="1912"/>
                    <a:pt x="522" y="2134"/>
                  </a:cubicBezTo>
                  <a:cubicBezTo>
                    <a:pt x="625" y="2360"/>
                    <a:pt x="744" y="2575"/>
                    <a:pt x="873" y="2781"/>
                  </a:cubicBezTo>
                  <a:cubicBezTo>
                    <a:pt x="1004" y="2991"/>
                    <a:pt x="1153" y="3187"/>
                    <a:pt x="1307" y="3361"/>
                  </a:cubicBezTo>
                  <a:cubicBezTo>
                    <a:pt x="1468" y="3541"/>
                    <a:pt x="1646" y="3702"/>
                    <a:pt x="1829" y="3834"/>
                  </a:cubicBezTo>
                  <a:cubicBezTo>
                    <a:pt x="1919" y="3901"/>
                    <a:pt x="2016" y="3959"/>
                    <a:pt x="2121" y="4017"/>
                  </a:cubicBezTo>
                  <a:cubicBezTo>
                    <a:pt x="2234" y="4078"/>
                    <a:pt x="2347" y="4127"/>
                    <a:pt x="2460" y="4162"/>
                  </a:cubicBezTo>
                  <a:cubicBezTo>
                    <a:pt x="2614" y="4210"/>
                    <a:pt x="2775" y="4236"/>
                    <a:pt x="2939" y="4236"/>
                  </a:cubicBezTo>
                  <a:cubicBezTo>
                    <a:pt x="3020" y="4236"/>
                    <a:pt x="3100" y="4230"/>
                    <a:pt x="3183" y="4217"/>
                  </a:cubicBezTo>
                  <a:cubicBezTo>
                    <a:pt x="3403" y="4185"/>
                    <a:pt x="3631" y="4104"/>
                    <a:pt x="3862" y="3982"/>
                  </a:cubicBezTo>
                  <a:cubicBezTo>
                    <a:pt x="4127" y="3844"/>
                    <a:pt x="4391" y="3654"/>
                    <a:pt x="4697" y="3383"/>
                  </a:cubicBezTo>
                  <a:cubicBezTo>
                    <a:pt x="4893" y="3212"/>
                    <a:pt x="5079" y="3026"/>
                    <a:pt x="5263" y="2842"/>
                  </a:cubicBezTo>
                  <a:lnTo>
                    <a:pt x="5272" y="2833"/>
                  </a:lnTo>
                  <a:cubicBezTo>
                    <a:pt x="5327" y="2778"/>
                    <a:pt x="5379" y="2727"/>
                    <a:pt x="5434" y="2672"/>
                  </a:cubicBezTo>
                  <a:cubicBezTo>
                    <a:pt x="5450" y="2655"/>
                    <a:pt x="5459" y="2643"/>
                    <a:pt x="5462" y="2621"/>
                  </a:cubicBezTo>
                  <a:cubicBezTo>
                    <a:pt x="5465" y="2598"/>
                    <a:pt x="5459" y="2578"/>
                    <a:pt x="5446" y="2559"/>
                  </a:cubicBezTo>
                  <a:cubicBezTo>
                    <a:pt x="5437" y="2547"/>
                    <a:pt x="5417" y="2533"/>
                    <a:pt x="5395" y="2530"/>
                  </a:cubicBezTo>
                  <a:lnTo>
                    <a:pt x="5385" y="2530"/>
                  </a:lnTo>
                  <a:cubicBezTo>
                    <a:pt x="5366" y="2530"/>
                    <a:pt x="5346" y="2537"/>
                    <a:pt x="5337" y="2547"/>
                  </a:cubicBezTo>
                  <a:lnTo>
                    <a:pt x="5224" y="2659"/>
                  </a:lnTo>
                  <a:lnTo>
                    <a:pt x="5170" y="2713"/>
                  </a:lnTo>
                  <a:cubicBezTo>
                    <a:pt x="5134" y="2431"/>
                    <a:pt x="5028" y="2153"/>
                    <a:pt x="4929" y="1919"/>
                  </a:cubicBezTo>
                  <a:lnTo>
                    <a:pt x="4864" y="1771"/>
                  </a:lnTo>
                  <a:lnTo>
                    <a:pt x="4851" y="1735"/>
                  </a:lnTo>
                  <a:cubicBezTo>
                    <a:pt x="4835" y="1697"/>
                    <a:pt x="4819" y="1658"/>
                    <a:pt x="4803" y="1620"/>
                  </a:cubicBezTo>
                  <a:cubicBezTo>
                    <a:pt x="4748" y="1671"/>
                    <a:pt x="4697" y="1722"/>
                    <a:pt x="4642" y="1774"/>
                  </a:cubicBezTo>
                  <a:cubicBezTo>
                    <a:pt x="4542" y="1871"/>
                    <a:pt x="4442" y="1964"/>
                    <a:pt x="4336" y="2051"/>
                  </a:cubicBezTo>
                  <a:cubicBezTo>
                    <a:pt x="4239" y="2134"/>
                    <a:pt x="4137" y="2211"/>
                    <a:pt x="4030" y="2285"/>
                  </a:cubicBezTo>
                  <a:cubicBezTo>
                    <a:pt x="3924" y="2360"/>
                    <a:pt x="3815" y="2428"/>
                    <a:pt x="3699" y="2486"/>
                  </a:cubicBezTo>
                  <a:cubicBezTo>
                    <a:pt x="3589" y="2540"/>
                    <a:pt x="3476" y="2588"/>
                    <a:pt x="3357" y="2624"/>
                  </a:cubicBezTo>
                  <a:cubicBezTo>
                    <a:pt x="3241" y="2659"/>
                    <a:pt x="3119" y="2682"/>
                    <a:pt x="2997" y="2694"/>
                  </a:cubicBezTo>
                  <a:cubicBezTo>
                    <a:pt x="2942" y="2698"/>
                    <a:pt x="2887" y="2701"/>
                    <a:pt x="2831" y="2701"/>
                  </a:cubicBezTo>
                  <a:cubicBezTo>
                    <a:pt x="2755" y="2701"/>
                    <a:pt x="2678" y="2696"/>
                    <a:pt x="2601" y="2685"/>
                  </a:cubicBezTo>
                  <a:cubicBezTo>
                    <a:pt x="2479" y="2669"/>
                    <a:pt x="2356" y="2640"/>
                    <a:pt x="2240" y="2605"/>
                  </a:cubicBezTo>
                  <a:cubicBezTo>
                    <a:pt x="2028" y="2537"/>
                    <a:pt x="1822" y="2440"/>
                    <a:pt x="1635" y="2321"/>
                  </a:cubicBezTo>
                  <a:cubicBezTo>
                    <a:pt x="1452" y="2199"/>
                    <a:pt x="1285" y="2057"/>
                    <a:pt x="1130" y="1899"/>
                  </a:cubicBezTo>
                  <a:cubicBezTo>
                    <a:pt x="818" y="1574"/>
                    <a:pt x="570" y="1192"/>
                    <a:pt x="367" y="789"/>
                  </a:cubicBezTo>
                  <a:cubicBezTo>
                    <a:pt x="239" y="531"/>
                    <a:pt x="126" y="268"/>
                    <a:pt x="26" y="1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54" name="Google Shape;921;p31">
              <a:extLst>
                <a:ext uri="{FF2B5EF4-FFF2-40B4-BE49-F238E27FC236}">
                  <a16:creationId xmlns:a16="http://schemas.microsoft.com/office/drawing/2014/main" id="{40F65AF4-2F37-47F9-8987-AFD94E80FC15}"/>
                </a:ext>
              </a:extLst>
            </p:cNvPr>
            <p:cNvSpPr/>
            <p:nvPr/>
          </p:nvSpPr>
          <p:spPr>
            <a:xfrm>
              <a:off x="1179287" y="4362168"/>
              <a:ext cx="49830" cy="47937"/>
            </a:xfrm>
            <a:custGeom>
              <a:avLst/>
              <a:gdLst/>
              <a:ahLst/>
              <a:cxnLst/>
              <a:rect l="l" t="t" r="r" b="b"/>
              <a:pathLst>
                <a:path w="316" h="304" extrusionOk="0">
                  <a:moveTo>
                    <a:pt x="171" y="1"/>
                  </a:moveTo>
                  <a:cubicBezTo>
                    <a:pt x="126" y="1"/>
                    <a:pt x="90" y="11"/>
                    <a:pt x="59" y="39"/>
                  </a:cubicBezTo>
                  <a:cubicBezTo>
                    <a:pt x="29" y="65"/>
                    <a:pt x="10" y="100"/>
                    <a:pt x="7" y="139"/>
                  </a:cubicBezTo>
                  <a:cubicBezTo>
                    <a:pt x="1" y="216"/>
                    <a:pt x="62" y="303"/>
                    <a:pt x="145" y="303"/>
                  </a:cubicBezTo>
                  <a:cubicBezTo>
                    <a:pt x="187" y="303"/>
                    <a:pt x="222" y="297"/>
                    <a:pt x="255" y="268"/>
                  </a:cubicBezTo>
                  <a:cubicBezTo>
                    <a:pt x="287" y="242"/>
                    <a:pt x="303" y="204"/>
                    <a:pt x="310" y="165"/>
                  </a:cubicBezTo>
                  <a:cubicBezTo>
                    <a:pt x="316" y="88"/>
                    <a:pt x="252" y="1"/>
                    <a:pt x="171" y="1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55" name="Google Shape;922;p31">
              <a:extLst>
                <a:ext uri="{FF2B5EF4-FFF2-40B4-BE49-F238E27FC236}">
                  <a16:creationId xmlns:a16="http://schemas.microsoft.com/office/drawing/2014/main" id="{5861F61C-BDD0-473F-B4AC-44FA4F33D4B9}"/>
                </a:ext>
              </a:extLst>
            </p:cNvPr>
            <p:cNvSpPr/>
            <p:nvPr/>
          </p:nvSpPr>
          <p:spPr>
            <a:xfrm>
              <a:off x="1104701" y="4288057"/>
              <a:ext cx="33115" cy="32168"/>
            </a:xfrm>
            <a:custGeom>
              <a:avLst/>
              <a:gdLst/>
              <a:ahLst/>
              <a:cxnLst/>
              <a:rect l="l" t="t" r="r" b="b"/>
              <a:pathLst>
                <a:path w="210" h="204" extrusionOk="0">
                  <a:moveTo>
                    <a:pt x="113" y="1"/>
                  </a:moveTo>
                  <a:cubicBezTo>
                    <a:pt x="88" y="1"/>
                    <a:pt x="61" y="7"/>
                    <a:pt x="39" y="26"/>
                  </a:cubicBezTo>
                  <a:cubicBezTo>
                    <a:pt x="20" y="43"/>
                    <a:pt x="6" y="68"/>
                    <a:pt x="3" y="94"/>
                  </a:cubicBezTo>
                  <a:cubicBezTo>
                    <a:pt x="0" y="145"/>
                    <a:pt x="42" y="203"/>
                    <a:pt x="97" y="203"/>
                  </a:cubicBezTo>
                  <a:cubicBezTo>
                    <a:pt x="126" y="203"/>
                    <a:pt x="149" y="197"/>
                    <a:pt x="171" y="178"/>
                  </a:cubicBezTo>
                  <a:cubicBezTo>
                    <a:pt x="190" y="162"/>
                    <a:pt x="203" y="136"/>
                    <a:pt x="206" y="110"/>
                  </a:cubicBezTo>
                  <a:cubicBezTo>
                    <a:pt x="210" y="59"/>
                    <a:pt x="168" y="1"/>
                    <a:pt x="113" y="1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56" name="Google Shape;923;p31">
              <a:extLst>
                <a:ext uri="{FF2B5EF4-FFF2-40B4-BE49-F238E27FC236}">
                  <a16:creationId xmlns:a16="http://schemas.microsoft.com/office/drawing/2014/main" id="{56A1ABF0-B65A-4182-874D-BDF374EE074E}"/>
                </a:ext>
              </a:extLst>
            </p:cNvPr>
            <p:cNvSpPr/>
            <p:nvPr/>
          </p:nvSpPr>
          <p:spPr>
            <a:xfrm>
              <a:off x="1226435" y="4302879"/>
              <a:ext cx="30119" cy="29014"/>
            </a:xfrm>
            <a:custGeom>
              <a:avLst/>
              <a:gdLst/>
              <a:ahLst/>
              <a:cxnLst/>
              <a:rect l="l" t="t" r="r" b="b"/>
              <a:pathLst>
                <a:path w="191" h="184" extrusionOk="0">
                  <a:moveTo>
                    <a:pt x="103" y="0"/>
                  </a:moveTo>
                  <a:cubicBezTo>
                    <a:pt x="78" y="0"/>
                    <a:pt x="56" y="4"/>
                    <a:pt x="36" y="23"/>
                  </a:cubicBezTo>
                  <a:cubicBezTo>
                    <a:pt x="17" y="39"/>
                    <a:pt x="7" y="61"/>
                    <a:pt x="4" y="84"/>
                  </a:cubicBezTo>
                  <a:cubicBezTo>
                    <a:pt x="1" y="129"/>
                    <a:pt x="39" y="184"/>
                    <a:pt x="88" y="184"/>
                  </a:cubicBezTo>
                  <a:cubicBezTo>
                    <a:pt x="113" y="184"/>
                    <a:pt x="136" y="177"/>
                    <a:pt x="155" y="161"/>
                  </a:cubicBezTo>
                  <a:cubicBezTo>
                    <a:pt x="175" y="145"/>
                    <a:pt x="188" y="123"/>
                    <a:pt x="188" y="100"/>
                  </a:cubicBezTo>
                  <a:cubicBezTo>
                    <a:pt x="191" y="51"/>
                    <a:pt x="155" y="0"/>
                    <a:pt x="103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57" name="Google Shape;924;p31">
              <a:extLst>
                <a:ext uri="{FF2B5EF4-FFF2-40B4-BE49-F238E27FC236}">
                  <a16:creationId xmlns:a16="http://schemas.microsoft.com/office/drawing/2014/main" id="{D5DE1713-F4A7-448A-B98E-988612D5C9A5}"/>
                </a:ext>
              </a:extLst>
            </p:cNvPr>
            <p:cNvSpPr/>
            <p:nvPr/>
          </p:nvSpPr>
          <p:spPr>
            <a:xfrm>
              <a:off x="1164149" y="4202435"/>
              <a:ext cx="29961" cy="28068"/>
            </a:xfrm>
            <a:custGeom>
              <a:avLst/>
              <a:gdLst/>
              <a:ahLst/>
              <a:cxnLst/>
              <a:rect l="l" t="t" r="r" b="b"/>
              <a:pathLst>
                <a:path w="190" h="178" extrusionOk="0">
                  <a:moveTo>
                    <a:pt x="103" y="0"/>
                  </a:moveTo>
                  <a:cubicBezTo>
                    <a:pt x="77" y="0"/>
                    <a:pt x="54" y="3"/>
                    <a:pt x="35" y="19"/>
                  </a:cubicBezTo>
                  <a:cubicBezTo>
                    <a:pt x="20" y="35"/>
                    <a:pt x="6" y="58"/>
                    <a:pt x="6" y="81"/>
                  </a:cubicBezTo>
                  <a:cubicBezTo>
                    <a:pt x="0" y="125"/>
                    <a:pt x="39" y="177"/>
                    <a:pt x="87" y="177"/>
                  </a:cubicBezTo>
                  <a:cubicBezTo>
                    <a:pt x="112" y="177"/>
                    <a:pt x="135" y="174"/>
                    <a:pt x="155" y="158"/>
                  </a:cubicBezTo>
                  <a:cubicBezTo>
                    <a:pt x="170" y="142"/>
                    <a:pt x="183" y="119"/>
                    <a:pt x="183" y="97"/>
                  </a:cubicBezTo>
                  <a:cubicBezTo>
                    <a:pt x="189" y="51"/>
                    <a:pt x="151" y="0"/>
                    <a:pt x="103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58" name="Google Shape;925;p31">
              <a:extLst>
                <a:ext uri="{FF2B5EF4-FFF2-40B4-BE49-F238E27FC236}">
                  <a16:creationId xmlns:a16="http://schemas.microsoft.com/office/drawing/2014/main" id="{10B88C69-67C5-43A3-A758-8372EAFABC03}"/>
                </a:ext>
              </a:extLst>
            </p:cNvPr>
            <p:cNvSpPr/>
            <p:nvPr/>
          </p:nvSpPr>
          <p:spPr>
            <a:xfrm>
              <a:off x="1344226" y="4307925"/>
              <a:ext cx="49830" cy="47779"/>
            </a:xfrm>
            <a:custGeom>
              <a:avLst/>
              <a:gdLst/>
              <a:ahLst/>
              <a:cxnLst/>
              <a:rect l="l" t="t" r="r" b="b"/>
              <a:pathLst>
                <a:path w="316" h="303" extrusionOk="0">
                  <a:moveTo>
                    <a:pt x="171" y="0"/>
                  </a:moveTo>
                  <a:cubicBezTo>
                    <a:pt x="129" y="0"/>
                    <a:pt x="90" y="10"/>
                    <a:pt x="59" y="39"/>
                  </a:cubicBezTo>
                  <a:cubicBezTo>
                    <a:pt x="29" y="65"/>
                    <a:pt x="10" y="100"/>
                    <a:pt x="7" y="138"/>
                  </a:cubicBezTo>
                  <a:cubicBezTo>
                    <a:pt x="1" y="216"/>
                    <a:pt x="62" y="303"/>
                    <a:pt x="145" y="303"/>
                  </a:cubicBezTo>
                  <a:cubicBezTo>
                    <a:pt x="187" y="303"/>
                    <a:pt x="222" y="297"/>
                    <a:pt x="255" y="267"/>
                  </a:cubicBezTo>
                  <a:cubicBezTo>
                    <a:pt x="287" y="242"/>
                    <a:pt x="307" y="206"/>
                    <a:pt x="310" y="165"/>
                  </a:cubicBezTo>
                  <a:cubicBezTo>
                    <a:pt x="316" y="91"/>
                    <a:pt x="252" y="0"/>
                    <a:pt x="171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59" name="Google Shape;926;p31">
              <a:extLst>
                <a:ext uri="{FF2B5EF4-FFF2-40B4-BE49-F238E27FC236}">
                  <a16:creationId xmlns:a16="http://schemas.microsoft.com/office/drawing/2014/main" id="{5213F1A1-215C-4DA9-83EC-097D8882E8D1}"/>
                </a:ext>
              </a:extLst>
            </p:cNvPr>
            <p:cNvSpPr/>
            <p:nvPr/>
          </p:nvSpPr>
          <p:spPr>
            <a:xfrm>
              <a:off x="1336027" y="4416096"/>
              <a:ext cx="41472" cy="39264"/>
            </a:xfrm>
            <a:custGeom>
              <a:avLst/>
              <a:gdLst/>
              <a:ahLst/>
              <a:cxnLst/>
              <a:rect l="l" t="t" r="r" b="b"/>
              <a:pathLst>
                <a:path w="263" h="249" extrusionOk="0">
                  <a:moveTo>
                    <a:pt x="142" y="0"/>
                  </a:moveTo>
                  <a:cubicBezTo>
                    <a:pt x="108" y="0"/>
                    <a:pt x="75" y="6"/>
                    <a:pt x="50" y="29"/>
                  </a:cubicBezTo>
                  <a:cubicBezTo>
                    <a:pt x="23" y="51"/>
                    <a:pt x="11" y="80"/>
                    <a:pt x="7" y="113"/>
                  </a:cubicBezTo>
                  <a:cubicBezTo>
                    <a:pt x="1" y="177"/>
                    <a:pt x="53" y="248"/>
                    <a:pt x="120" y="248"/>
                  </a:cubicBezTo>
                  <a:cubicBezTo>
                    <a:pt x="155" y="248"/>
                    <a:pt x="185" y="241"/>
                    <a:pt x="213" y="219"/>
                  </a:cubicBezTo>
                  <a:cubicBezTo>
                    <a:pt x="236" y="196"/>
                    <a:pt x="252" y="167"/>
                    <a:pt x="255" y="135"/>
                  </a:cubicBezTo>
                  <a:cubicBezTo>
                    <a:pt x="262" y="70"/>
                    <a:pt x="210" y="0"/>
                    <a:pt x="142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60" name="Google Shape;927;p31">
              <a:extLst>
                <a:ext uri="{FF2B5EF4-FFF2-40B4-BE49-F238E27FC236}">
                  <a16:creationId xmlns:a16="http://schemas.microsoft.com/office/drawing/2014/main" id="{C8B85A24-8F1D-4475-B737-7740D06ECD48}"/>
                </a:ext>
              </a:extLst>
            </p:cNvPr>
            <p:cNvSpPr/>
            <p:nvPr/>
          </p:nvSpPr>
          <p:spPr>
            <a:xfrm>
              <a:off x="1322466" y="3653696"/>
              <a:ext cx="609156" cy="906388"/>
            </a:xfrm>
            <a:custGeom>
              <a:avLst/>
              <a:gdLst/>
              <a:ahLst/>
              <a:cxnLst/>
              <a:rect l="l" t="t" r="r" b="b"/>
              <a:pathLst>
                <a:path w="3863" h="5748" extrusionOk="0">
                  <a:moveTo>
                    <a:pt x="1140" y="0"/>
                  </a:moveTo>
                  <a:cubicBezTo>
                    <a:pt x="1094" y="0"/>
                    <a:pt x="1043" y="7"/>
                    <a:pt x="991" y="16"/>
                  </a:cubicBezTo>
                  <a:cubicBezTo>
                    <a:pt x="879" y="36"/>
                    <a:pt x="766" y="74"/>
                    <a:pt x="647" y="139"/>
                  </a:cubicBezTo>
                  <a:cubicBezTo>
                    <a:pt x="537" y="197"/>
                    <a:pt x="435" y="267"/>
                    <a:pt x="338" y="352"/>
                  </a:cubicBezTo>
                  <a:cubicBezTo>
                    <a:pt x="245" y="432"/>
                    <a:pt x="170" y="515"/>
                    <a:pt x="112" y="603"/>
                  </a:cubicBezTo>
                  <a:cubicBezTo>
                    <a:pt x="93" y="618"/>
                    <a:pt x="87" y="634"/>
                    <a:pt x="84" y="651"/>
                  </a:cubicBezTo>
                  <a:cubicBezTo>
                    <a:pt x="0" y="1108"/>
                    <a:pt x="0" y="1600"/>
                    <a:pt x="84" y="2112"/>
                  </a:cubicBezTo>
                  <a:cubicBezTo>
                    <a:pt x="164" y="2604"/>
                    <a:pt x="319" y="3094"/>
                    <a:pt x="541" y="3567"/>
                  </a:cubicBezTo>
                  <a:cubicBezTo>
                    <a:pt x="760" y="4024"/>
                    <a:pt x="1030" y="4439"/>
                    <a:pt x="1345" y="4800"/>
                  </a:cubicBezTo>
                  <a:cubicBezTo>
                    <a:pt x="1500" y="4976"/>
                    <a:pt x="1674" y="5147"/>
                    <a:pt x="1857" y="5302"/>
                  </a:cubicBezTo>
                  <a:cubicBezTo>
                    <a:pt x="2070" y="5475"/>
                    <a:pt x="2299" y="5649"/>
                    <a:pt x="2562" y="5746"/>
                  </a:cubicBezTo>
                  <a:cubicBezTo>
                    <a:pt x="2587" y="5747"/>
                    <a:pt x="2612" y="5748"/>
                    <a:pt x="2638" y="5748"/>
                  </a:cubicBezTo>
                  <a:cubicBezTo>
                    <a:pt x="2732" y="5748"/>
                    <a:pt x="2825" y="5739"/>
                    <a:pt x="2916" y="5727"/>
                  </a:cubicBezTo>
                  <a:lnTo>
                    <a:pt x="2910" y="5727"/>
                  </a:lnTo>
                  <a:cubicBezTo>
                    <a:pt x="3067" y="5704"/>
                    <a:pt x="3222" y="5659"/>
                    <a:pt x="3370" y="5594"/>
                  </a:cubicBezTo>
                  <a:lnTo>
                    <a:pt x="3376" y="5594"/>
                  </a:lnTo>
                  <a:cubicBezTo>
                    <a:pt x="3412" y="5575"/>
                    <a:pt x="3447" y="5559"/>
                    <a:pt x="3483" y="5540"/>
                  </a:cubicBezTo>
                  <a:cubicBezTo>
                    <a:pt x="3534" y="5508"/>
                    <a:pt x="3582" y="5469"/>
                    <a:pt x="3627" y="5431"/>
                  </a:cubicBezTo>
                  <a:cubicBezTo>
                    <a:pt x="3670" y="5398"/>
                    <a:pt x="3711" y="5357"/>
                    <a:pt x="3750" y="5311"/>
                  </a:cubicBezTo>
                  <a:cubicBezTo>
                    <a:pt x="3786" y="5276"/>
                    <a:pt x="3814" y="5231"/>
                    <a:pt x="3843" y="5180"/>
                  </a:cubicBezTo>
                  <a:cubicBezTo>
                    <a:pt x="3847" y="5176"/>
                    <a:pt x="3853" y="5170"/>
                    <a:pt x="3856" y="5163"/>
                  </a:cubicBezTo>
                  <a:cubicBezTo>
                    <a:pt x="3863" y="5144"/>
                    <a:pt x="3863" y="5122"/>
                    <a:pt x="3856" y="5102"/>
                  </a:cubicBezTo>
                  <a:cubicBezTo>
                    <a:pt x="3850" y="5086"/>
                    <a:pt x="3836" y="5067"/>
                    <a:pt x="3817" y="5060"/>
                  </a:cubicBezTo>
                  <a:cubicBezTo>
                    <a:pt x="3704" y="5021"/>
                    <a:pt x="3589" y="4967"/>
                    <a:pt x="3470" y="4896"/>
                  </a:cubicBezTo>
                  <a:lnTo>
                    <a:pt x="3460" y="4890"/>
                  </a:lnTo>
                  <a:cubicBezTo>
                    <a:pt x="3299" y="4783"/>
                    <a:pt x="3157" y="4667"/>
                    <a:pt x="3035" y="4565"/>
                  </a:cubicBezTo>
                  <a:cubicBezTo>
                    <a:pt x="2926" y="4471"/>
                    <a:pt x="2820" y="4369"/>
                    <a:pt x="2707" y="4249"/>
                  </a:cubicBezTo>
                  <a:lnTo>
                    <a:pt x="2694" y="4236"/>
                  </a:lnTo>
                  <a:cubicBezTo>
                    <a:pt x="2407" y="3920"/>
                    <a:pt x="2153" y="3561"/>
                    <a:pt x="1938" y="3158"/>
                  </a:cubicBezTo>
                  <a:cubicBezTo>
                    <a:pt x="1712" y="2727"/>
                    <a:pt x="1541" y="2270"/>
                    <a:pt x="1439" y="1800"/>
                  </a:cubicBezTo>
                  <a:lnTo>
                    <a:pt x="1436" y="1793"/>
                  </a:lnTo>
                  <a:lnTo>
                    <a:pt x="1436" y="1790"/>
                  </a:lnTo>
                  <a:cubicBezTo>
                    <a:pt x="1348" y="1388"/>
                    <a:pt x="1314" y="995"/>
                    <a:pt x="1326" y="618"/>
                  </a:cubicBezTo>
                  <a:cubicBezTo>
                    <a:pt x="1336" y="448"/>
                    <a:pt x="1355" y="281"/>
                    <a:pt x="1384" y="120"/>
                  </a:cubicBezTo>
                  <a:cubicBezTo>
                    <a:pt x="1391" y="91"/>
                    <a:pt x="1375" y="58"/>
                    <a:pt x="1348" y="43"/>
                  </a:cubicBezTo>
                  <a:cubicBezTo>
                    <a:pt x="1342" y="36"/>
                    <a:pt x="1336" y="30"/>
                    <a:pt x="1326" y="30"/>
                  </a:cubicBezTo>
                  <a:cubicBezTo>
                    <a:pt x="1271" y="13"/>
                    <a:pt x="1220" y="4"/>
                    <a:pt x="1168" y="4"/>
                  </a:cubicBezTo>
                  <a:cubicBezTo>
                    <a:pt x="1162" y="0"/>
                    <a:pt x="1149" y="0"/>
                    <a:pt x="1140" y="0"/>
                  </a:cubicBezTo>
                  <a:close/>
                </a:path>
              </a:pathLst>
            </a:custGeom>
            <a:solidFill>
              <a:srgbClr val="BBDF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61" name="Google Shape;928;p31">
              <a:extLst>
                <a:ext uri="{FF2B5EF4-FFF2-40B4-BE49-F238E27FC236}">
                  <a16:creationId xmlns:a16="http://schemas.microsoft.com/office/drawing/2014/main" id="{D27D8C7D-AD2F-4676-B962-D4F1438D7D62}"/>
                </a:ext>
              </a:extLst>
            </p:cNvPr>
            <p:cNvSpPr/>
            <p:nvPr/>
          </p:nvSpPr>
          <p:spPr>
            <a:xfrm>
              <a:off x="2489659" y="4025198"/>
              <a:ext cx="158" cy="158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close/>
                </a:path>
              </a:pathLst>
            </a:custGeom>
            <a:solidFill>
              <a:srgbClr val="FBA7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62" name="Google Shape;929;p31">
              <a:extLst>
                <a:ext uri="{FF2B5EF4-FFF2-40B4-BE49-F238E27FC236}">
                  <a16:creationId xmlns:a16="http://schemas.microsoft.com/office/drawing/2014/main" id="{F65A90AA-2645-441B-939A-4D43250067C4}"/>
                </a:ext>
              </a:extLst>
            </p:cNvPr>
            <p:cNvSpPr/>
            <p:nvPr/>
          </p:nvSpPr>
          <p:spPr>
            <a:xfrm>
              <a:off x="2298858" y="4106879"/>
              <a:ext cx="158" cy="158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FBA7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63" name="Google Shape;930;p31">
              <a:extLst>
                <a:ext uri="{FF2B5EF4-FFF2-40B4-BE49-F238E27FC236}">
                  <a16:creationId xmlns:a16="http://schemas.microsoft.com/office/drawing/2014/main" id="{9A7AB676-DF9F-49A4-8AD5-761ACF1DD4EE}"/>
                </a:ext>
              </a:extLst>
            </p:cNvPr>
            <p:cNvSpPr/>
            <p:nvPr/>
          </p:nvSpPr>
          <p:spPr>
            <a:xfrm>
              <a:off x="590487" y="1414905"/>
              <a:ext cx="771104" cy="1098136"/>
            </a:xfrm>
            <a:custGeom>
              <a:avLst/>
              <a:gdLst/>
              <a:ahLst/>
              <a:cxnLst/>
              <a:rect l="l" t="t" r="r" b="b"/>
              <a:pathLst>
                <a:path w="4890" h="6964" extrusionOk="0">
                  <a:moveTo>
                    <a:pt x="1987" y="1"/>
                  </a:moveTo>
                  <a:cubicBezTo>
                    <a:pt x="1855" y="1"/>
                    <a:pt x="1719" y="14"/>
                    <a:pt x="1591" y="37"/>
                  </a:cubicBezTo>
                  <a:cubicBezTo>
                    <a:pt x="1459" y="59"/>
                    <a:pt x="1327" y="98"/>
                    <a:pt x="1201" y="152"/>
                  </a:cubicBezTo>
                  <a:cubicBezTo>
                    <a:pt x="976" y="246"/>
                    <a:pt x="770" y="397"/>
                    <a:pt x="606" y="587"/>
                  </a:cubicBezTo>
                  <a:cubicBezTo>
                    <a:pt x="297" y="944"/>
                    <a:pt x="113" y="1437"/>
                    <a:pt x="39" y="2087"/>
                  </a:cubicBezTo>
                  <a:cubicBezTo>
                    <a:pt x="8" y="2373"/>
                    <a:pt x="1" y="2676"/>
                    <a:pt x="20" y="3007"/>
                  </a:cubicBezTo>
                  <a:cubicBezTo>
                    <a:pt x="39" y="3320"/>
                    <a:pt x="81" y="3648"/>
                    <a:pt x="143" y="3982"/>
                  </a:cubicBezTo>
                  <a:cubicBezTo>
                    <a:pt x="265" y="4623"/>
                    <a:pt x="455" y="5234"/>
                    <a:pt x="709" y="5798"/>
                  </a:cubicBezTo>
                  <a:cubicBezTo>
                    <a:pt x="815" y="6036"/>
                    <a:pt x="928" y="6242"/>
                    <a:pt x="1047" y="6439"/>
                  </a:cubicBezTo>
                  <a:cubicBezTo>
                    <a:pt x="1172" y="6635"/>
                    <a:pt x="1298" y="6802"/>
                    <a:pt x="1430" y="6941"/>
                  </a:cubicBezTo>
                  <a:cubicBezTo>
                    <a:pt x="1443" y="6953"/>
                    <a:pt x="1462" y="6963"/>
                    <a:pt x="1485" y="6963"/>
                  </a:cubicBezTo>
                  <a:cubicBezTo>
                    <a:pt x="1504" y="6963"/>
                    <a:pt x="1523" y="6953"/>
                    <a:pt x="1539" y="6941"/>
                  </a:cubicBezTo>
                  <a:cubicBezTo>
                    <a:pt x="1562" y="6937"/>
                    <a:pt x="1584" y="6925"/>
                    <a:pt x="1597" y="6902"/>
                  </a:cubicBezTo>
                  <a:cubicBezTo>
                    <a:pt x="1980" y="6239"/>
                    <a:pt x="2434" y="5608"/>
                    <a:pt x="2875" y="4997"/>
                  </a:cubicBezTo>
                  <a:cubicBezTo>
                    <a:pt x="3065" y="4732"/>
                    <a:pt x="3258" y="4459"/>
                    <a:pt x="3448" y="4189"/>
                  </a:cubicBezTo>
                  <a:cubicBezTo>
                    <a:pt x="3786" y="3696"/>
                    <a:pt x="4047" y="3284"/>
                    <a:pt x="4262" y="2885"/>
                  </a:cubicBezTo>
                  <a:cubicBezTo>
                    <a:pt x="4527" y="2403"/>
                    <a:pt x="4735" y="1913"/>
                    <a:pt x="4883" y="1437"/>
                  </a:cubicBezTo>
                  <a:cubicBezTo>
                    <a:pt x="4890" y="1418"/>
                    <a:pt x="4887" y="1398"/>
                    <a:pt x="4877" y="1382"/>
                  </a:cubicBezTo>
                  <a:cubicBezTo>
                    <a:pt x="4867" y="1363"/>
                    <a:pt x="4851" y="1347"/>
                    <a:pt x="4832" y="1344"/>
                  </a:cubicBezTo>
                  <a:cubicBezTo>
                    <a:pt x="4825" y="1340"/>
                    <a:pt x="4819" y="1340"/>
                    <a:pt x="4812" y="1340"/>
                  </a:cubicBezTo>
                  <a:cubicBezTo>
                    <a:pt x="4619" y="1154"/>
                    <a:pt x="4407" y="977"/>
                    <a:pt x="4185" y="815"/>
                  </a:cubicBezTo>
                  <a:cubicBezTo>
                    <a:pt x="3940" y="635"/>
                    <a:pt x="3686" y="481"/>
                    <a:pt x="3429" y="356"/>
                  </a:cubicBezTo>
                  <a:cubicBezTo>
                    <a:pt x="3152" y="223"/>
                    <a:pt x="2878" y="127"/>
                    <a:pt x="2611" y="69"/>
                  </a:cubicBezTo>
                  <a:cubicBezTo>
                    <a:pt x="2425" y="30"/>
                    <a:pt x="2235" y="8"/>
                    <a:pt x="2042" y="1"/>
                  </a:cubicBezTo>
                  <a:close/>
                </a:path>
              </a:pathLst>
            </a:custGeom>
            <a:solidFill>
              <a:srgbClr val="EDB4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64" name="Google Shape;931;p31">
              <a:extLst>
                <a:ext uri="{FF2B5EF4-FFF2-40B4-BE49-F238E27FC236}">
                  <a16:creationId xmlns:a16="http://schemas.microsoft.com/office/drawing/2014/main" id="{D587380F-8AE9-4805-A474-0F7487B9486C}"/>
                </a:ext>
              </a:extLst>
            </p:cNvPr>
            <p:cNvSpPr/>
            <p:nvPr/>
          </p:nvSpPr>
          <p:spPr>
            <a:xfrm>
              <a:off x="753061" y="1582523"/>
              <a:ext cx="492781" cy="701552"/>
            </a:xfrm>
            <a:custGeom>
              <a:avLst/>
              <a:gdLst/>
              <a:ahLst/>
              <a:cxnLst/>
              <a:rect l="l" t="t" r="r" b="b"/>
              <a:pathLst>
                <a:path w="3125" h="4449" extrusionOk="0">
                  <a:moveTo>
                    <a:pt x="1268" y="0"/>
                  </a:moveTo>
                  <a:cubicBezTo>
                    <a:pt x="1184" y="0"/>
                    <a:pt x="1097" y="7"/>
                    <a:pt x="1014" y="23"/>
                  </a:cubicBezTo>
                  <a:cubicBezTo>
                    <a:pt x="930" y="36"/>
                    <a:pt x="846" y="61"/>
                    <a:pt x="766" y="97"/>
                  </a:cubicBezTo>
                  <a:cubicBezTo>
                    <a:pt x="621" y="158"/>
                    <a:pt x="489" y="251"/>
                    <a:pt x="386" y="374"/>
                  </a:cubicBezTo>
                  <a:cubicBezTo>
                    <a:pt x="189" y="602"/>
                    <a:pt x="70" y="918"/>
                    <a:pt x="23" y="1333"/>
                  </a:cubicBezTo>
                  <a:cubicBezTo>
                    <a:pt x="3" y="1517"/>
                    <a:pt x="0" y="1710"/>
                    <a:pt x="9" y="1922"/>
                  </a:cubicBezTo>
                  <a:cubicBezTo>
                    <a:pt x="23" y="2118"/>
                    <a:pt x="48" y="2331"/>
                    <a:pt x="90" y="2543"/>
                  </a:cubicBezTo>
                  <a:cubicBezTo>
                    <a:pt x="167" y="2955"/>
                    <a:pt x="290" y="3344"/>
                    <a:pt x="454" y="3705"/>
                  </a:cubicBezTo>
                  <a:cubicBezTo>
                    <a:pt x="522" y="3856"/>
                    <a:pt x="592" y="3991"/>
                    <a:pt x="666" y="4114"/>
                  </a:cubicBezTo>
                  <a:cubicBezTo>
                    <a:pt x="746" y="4239"/>
                    <a:pt x="827" y="4345"/>
                    <a:pt x="911" y="4436"/>
                  </a:cubicBezTo>
                  <a:cubicBezTo>
                    <a:pt x="920" y="4445"/>
                    <a:pt x="933" y="4449"/>
                    <a:pt x="946" y="4449"/>
                  </a:cubicBezTo>
                  <a:cubicBezTo>
                    <a:pt x="959" y="4449"/>
                    <a:pt x="972" y="4445"/>
                    <a:pt x="985" y="4436"/>
                  </a:cubicBezTo>
                  <a:cubicBezTo>
                    <a:pt x="997" y="4433"/>
                    <a:pt x="1014" y="4423"/>
                    <a:pt x="1020" y="4410"/>
                  </a:cubicBezTo>
                  <a:cubicBezTo>
                    <a:pt x="1265" y="3985"/>
                    <a:pt x="1554" y="3583"/>
                    <a:pt x="1838" y="3194"/>
                  </a:cubicBezTo>
                  <a:lnTo>
                    <a:pt x="1857" y="3164"/>
                  </a:lnTo>
                  <a:cubicBezTo>
                    <a:pt x="1970" y="3007"/>
                    <a:pt x="2089" y="2842"/>
                    <a:pt x="2202" y="2678"/>
                  </a:cubicBezTo>
                  <a:cubicBezTo>
                    <a:pt x="2420" y="2363"/>
                    <a:pt x="2584" y="2096"/>
                    <a:pt x="2723" y="1845"/>
                  </a:cubicBezTo>
                  <a:cubicBezTo>
                    <a:pt x="2890" y="1536"/>
                    <a:pt x="3025" y="1224"/>
                    <a:pt x="3122" y="918"/>
                  </a:cubicBezTo>
                  <a:cubicBezTo>
                    <a:pt x="3125" y="908"/>
                    <a:pt x="3122" y="892"/>
                    <a:pt x="3115" y="882"/>
                  </a:cubicBezTo>
                  <a:cubicBezTo>
                    <a:pt x="3109" y="869"/>
                    <a:pt x="3099" y="860"/>
                    <a:pt x="3086" y="857"/>
                  </a:cubicBezTo>
                  <a:cubicBezTo>
                    <a:pt x="3080" y="857"/>
                    <a:pt x="3077" y="853"/>
                    <a:pt x="3074" y="853"/>
                  </a:cubicBezTo>
                  <a:cubicBezTo>
                    <a:pt x="2951" y="737"/>
                    <a:pt x="2816" y="625"/>
                    <a:pt x="2674" y="518"/>
                  </a:cubicBezTo>
                  <a:cubicBezTo>
                    <a:pt x="2517" y="406"/>
                    <a:pt x="2356" y="306"/>
                    <a:pt x="2189" y="226"/>
                  </a:cubicBezTo>
                  <a:cubicBezTo>
                    <a:pt x="2015" y="142"/>
                    <a:pt x="1838" y="80"/>
                    <a:pt x="1667" y="42"/>
                  </a:cubicBezTo>
                  <a:cubicBezTo>
                    <a:pt x="1548" y="16"/>
                    <a:pt x="1425" y="3"/>
                    <a:pt x="130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65" name="Google Shape;932;p31">
              <a:extLst>
                <a:ext uri="{FF2B5EF4-FFF2-40B4-BE49-F238E27FC236}">
                  <a16:creationId xmlns:a16="http://schemas.microsoft.com/office/drawing/2014/main" id="{878A2ADB-404A-4820-AFE7-0F4426375520}"/>
                </a:ext>
              </a:extLst>
            </p:cNvPr>
            <p:cNvSpPr/>
            <p:nvPr/>
          </p:nvSpPr>
          <p:spPr>
            <a:xfrm>
              <a:off x="2207085" y="1144793"/>
              <a:ext cx="861460" cy="1028280"/>
            </a:xfrm>
            <a:custGeom>
              <a:avLst/>
              <a:gdLst/>
              <a:ahLst/>
              <a:cxnLst/>
              <a:rect l="l" t="t" r="r" b="b"/>
              <a:pathLst>
                <a:path w="5463" h="6521" extrusionOk="0">
                  <a:moveTo>
                    <a:pt x="2933" y="1"/>
                  </a:moveTo>
                  <a:cubicBezTo>
                    <a:pt x="2837" y="1"/>
                    <a:pt x="2742" y="9"/>
                    <a:pt x="2652" y="25"/>
                  </a:cubicBezTo>
                  <a:cubicBezTo>
                    <a:pt x="2521" y="47"/>
                    <a:pt x="2392" y="83"/>
                    <a:pt x="2263" y="127"/>
                  </a:cubicBezTo>
                  <a:cubicBezTo>
                    <a:pt x="2246" y="134"/>
                    <a:pt x="2231" y="137"/>
                    <a:pt x="2215" y="144"/>
                  </a:cubicBezTo>
                  <a:cubicBezTo>
                    <a:pt x="2034" y="215"/>
                    <a:pt x="1860" y="298"/>
                    <a:pt x="1700" y="398"/>
                  </a:cubicBezTo>
                  <a:cubicBezTo>
                    <a:pt x="1468" y="543"/>
                    <a:pt x="1242" y="726"/>
                    <a:pt x="1027" y="945"/>
                  </a:cubicBezTo>
                  <a:cubicBezTo>
                    <a:pt x="827" y="1148"/>
                    <a:pt x="637" y="1380"/>
                    <a:pt x="467" y="1631"/>
                  </a:cubicBezTo>
                  <a:cubicBezTo>
                    <a:pt x="312" y="1856"/>
                    <a:pt x="171" y="2094"/>
                    <a:pt x="52" y="2335"/>
                  </a:cubicBezTo>
                  <a:cubicBezTo>
                    <a:pt x="45" y="2335"/>
                    <a:pt x="42" y="2339"/>
                    <a:pt x="36" y="2342"/>
                  </a:cubicBezTo>
                  <a:cubicBezTo>
                    <a:pt x="19" y="2354"/>
                    <a:pt x="6" y="2374"/>
                    <a:pt x="3" y="2397"/>
                  </a:cubicBezTo>
                  <a:cubicBezTo>
                    <a:pt x="0" y="2416"/>
                    <a:pt x="6" y="2435"/>
                    <a:pt x="16" y="2451"/>
                  </a:cubicBezTo>
                  <a:cubicBezTo>
                    <a:pt x="319" y="2850"/>
                    <a:pt x="679" y="3240"/>
                    <a:pt x="1088" y="3607"/>
                  </a:cubicBezTo>
                  <a:cubicBezTo>
                    <a:pt x="1426" y="3909"/>
                    <a:pt x="1809" y="4212"/>
                    <a:pt x="2292" y="4563"/>
                  </a:cubicBezTo>
                  <a:cubicBezTo>
                    <a:pt x="2562" y="4753"/>
                    <a:pt x="2839" y="4946"/>
                    <a:pt x="3103" y="5129"/>
                  </a:cubicBezTo>
                  <a:cubicBezTo>
                    <a:pt x="3724" y="5557"/>
                    <a:pt x="4365" y="6001"/>
                    <a:pt x="4947" y="6497"/>
                  </a:cubicBezTo>
                  <a:cubicBezTo>
                    <a:pt x="4961" y="6509"/>
                    <a:pt x="4977" y="6516"/>
                    <a:pt x="4995" y="6516"/>
                  </a:cubicBezTo>
                  <a:cubicBezTo>
                    <a:pt x="5002" y="6516"/>
                    <a:pt x="5008" y="6515"/>
                    <a:pt x="5015" y="6513"/>
                  </a:cubicBezTo>
                  <a:cubicBezTo>
                    <a:pt x="5024" y="6518"/>
                    <a:pt x="5035" y="6521"/>
                    <a:pt x="5046" y="6521"/>
                  </a:cubicBezTo>
                  <a:cubicBezTo>
                    <a:pt x="5055" y="6521"/>
                    <a:pt x="5064" y="6519"/>
                    <a:pt x="5073" y="6516"/>
                  </a:cubicBezTo>
                  <a:cubicBezTo>
                    <a:pt x="5092" y="6510"/>
                    <a:pt x="5108" y="6494"/>
                    <a:pt x="5115" y="6478"/>
                  </a:cubicBezTo>
                  <a:cubicBezTo>
                    <a:pt x="5195" y="6301"/>
                    <a:pt x="5256" y="6105"/>
                    <a:pt x="5308" y="5876"/>
                  </a:cubicBezTo>
                  <a:cubicBezTo>
                    <a:pt x="5356" y="5651"/>
                    <a:pt x="5391" y="5419"/>
                    <a:pt x="5410" y="5162"/>
                  </a:cubicBezTo>
                  <a:cubicBezTo>
                    <a:pt x="5462" y="4544"/>
                    <a:pt x="5437" y="3903"/>
                    <a:pt x="5336" y="3259"/>
                  </a:cubicBezTo>
                  <a:cubicBezTo>
                    <a:pt x="5285" y="2921"/>
                    <a:pt x="5214" y="2599"/>
                    <a:pt x="5124" y="2300"/>
                  </a:cubicBezTo>
                  <a:cubicBezTo>
                    <a:pt x="5031" y="1978"/>
                    <a:pt x="4925" y="1698"/>
                    <a:pt x="4799" y="1441"/>
                  </a:cubicBezTo>
                  <a:cubicBezTo>
                    <a:pt x="4513" y="848"/>
                    <a:pt x="4174" y="449"/>
                    <a:pt x="3763" y="215"/>
                  </a:cubicBezTo>
                  <a:cubicBezTo>
                    <a:pt x="3544" y="92"/>
                    <a:pt x="3299" y="18"/>
                    <a:pt x="3057" y="5"/>
                  </a:cubicBezTo>
                  <a:cubicBezTo>
                    <a:pt x="3016" y="2"/>
                    <a:pt x="2975" y="1"/>
                    <a:pt x="2933" y="1"/>
                  </a:cubicBezTo>
                  <a:close/>
                </a:path>
              </a:pathLst>
            </a:custGeom>
            <a:solidFill>
              <a:srgbClr val="EDB4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66" name="Google Shape;933;p31">
              <a:extLst>
                <a:ext uri="{FF2B5EF4-FFF2-40B4-BE49-F238E27FC236}">
                  <a16:creationId xmlns:a16="http://schemas.microsoft.com/office/drawing/2014/main" id="{46AFE1DA-AAF8-4FC5-AC06-6FB5A6E37464}"/>
                </a:ext>
              </a:extLst>
            </p:cNvPr>
            <p:cNvSpPr/>
            <p:nvPr/>
          </p:nvSpPr>
          <p:spPr>
            <a:xfrm>
              <a:off x="2345691" y="1326129"/>
              <a:ext cx="550653" cy="657399"/>
            </a:xfrm>
            <a:custGeom>
              <a:avLst/>
              <a:gdLst/>
              <a:ahLst/>
              <a:cxnLst/>
              <a:rect l="l" t="t" r="r" b="b"/>
              <a:pathLst>
                <a:path w="3492" h="4169" extrusionOk="0">
                  <a:moveTo>
                    <a:pt x="1872" y="1"/>
                  </a:moveTo>
                  <a:cubicBezTo>
                    <a:pt x="1812" y="1"/>
                    <a:pt x="1753" y="6"/>
                    <a:pt x="1693" y="17"/>
                  </a:cubicBezTo>
                  <a:cubicBezTo>
                    <a:pt x="1609" y="30"/>
                    <a:pt x="1526" y="53"/>
                    <a:pt x="1445" y="81"/>
                  </a:cubicBezTo>
                  <a:cubicBezTo>
                    <a:pt x="1435" y="84"/>
                    <a:pt x="1425" y="88"/>
                    <a:pt x="1413" y="94"/>
                  </a:cubicBezTo>
                  <a:cubicBezTo>
                    <a:pt x="1300" y="136"/>
                    <a:pt x="1191" y="191"/>
                    <a:pt x="1085" y="255"/>
                  </a:cubicBezTo>
                  <a:cubicBezTo>
                    <a:pt x="939" y="345"/>
                    <a:pt x="795" y="464"/>
                    <a:pt x="657" y="603"/>
                  </a:cubicBezTo>
                  <a:cubicBezTo>
                    <a:pt x="528" y="735"/>
                    <a:pt x="409" y="883"/>
                    <a:pt x="299" y="1041"/>
                  </a:cubicBezTo>
                  <a:cubicBezTo>
                    <a:pt x="199" y="1189"/>
                    <a:pt x="109" y="1340"/>
                    <a:pt x="32" y="1491"/>
                  </a:cubicBezTo>
                  <a:cubicBezTo>
                    <a:pt x="29" y="1494"/>
                    <a:pt x="26" y="1494"/>
                    <a:pt x="23" y="1498"/>
                  </a:cubicBezTo>
                  <a:cubicBezTo>
                    <a:pt x="13" y="1504"/>
                    <a:pt x="3" y="1517"/>
                    <a:pt x="3" y="1533"/>
                  </a:cubicBezTo>
                  <a:cubicBezTo>
                    <a:pt x="0" y="1546"/>
                    <a:pt x="3" y="1559"/>
                    <a:pt x="9" y="1568"/>
                  </a:cubicBezTo>
                  <a:cubicBezTo>
                    <a:pt x="203" y="1822"/>
                    <a:pt x="434" y="2073"/>
                    <a:pt x="695" y="2305"/>
                  </a:cubicBezTo>
                  <a:cubicBezTo>
                    <a:pt x="911" y="2498"/>
                    <a:pt x="1155" y="2691"/>
                    <a:pt x="1464" y="2917"/>
                  </a:cubicBezTo>
                  <a:cubicBezTo>
                    <a:pt x="1629" y="3033"/>
                    <a:pt x="1792" y="3149"/>
                    <a:pt x="1954" y="3258"/>
                  </a:cubicBezTo>
                  <a:lnTo>
                    <a:pt x="1982" y="3281"/>
                  </a:lnTo>
                  <a:cubicBezTo>
                    <a:pt x="2379" y="3554"/>
                    <a:pt x="2787" y="3835"/>
                    <a:pt x="3160" y="4153"/>
                  </a:cubicBezTo>
                  <a:cubicBezTo>
                    <a:pt x="3173" y="4163"/>
                    <a:pt x="3190" y="4166"/>
                    <a:pt x="3202" y="4166"/>
                  </a:cubicBezTo>
                  <a:cubicBezTo>
                    <a:pt x="3209" y="4168"/>
                    <a:pt x="3216" y="4168"/>
                    <a:pt x="3223" y="4168"/>
                  </a:cubicBezTo>
                  <a:cubicBezTo>
                    <a:pt x="3230" y="4168"/>
                    <a:pt x="3236" y="4168"/>
                    <a:pt x="3241" y="4166"/>
                  </a:cubicBezTo>
                  <a:cubicBezTo>
                    <a:pt x="3254" y="4163"/>
                    <a:pt x="3264" y="4153"/>
                    <a:pt x="3270" y="4140"/>
                  </a:cubicBezTo>
                  <a:cubicBezTo>
                    <a:pt x="3322" y="4028"/>
                    <a:pt x="3360" y="3902"/>
                    <a:pt x="3392" y="3754"/>
                  </a:cubicBezTo>
                  <a:cubicBezTo>
                    <a:pt x="3424" y="3612"/>
                    <a:pt x="3447" y="3464"/>
                    <a:pt x="3460" y="3300"/>
                  </a:cubicBezTo>
                  <a:cubicBezTo>
                    <a:pt x="3492" y="2904"/>
                    <a:pt x="3476" y="2495"/>
                    <a:pt x="3411" y="2083"/>
                  </a:cubicBezTo>
                  <a:cubicBezTo>
                    <a:pt x="3376" y="1868"/>
                    <a:pt x="3331" y="1662"/>
                    <a:pt x="3276" y="1472"/>
                  </a:cubicBezTo>
                  <a:cubicBezTo>
                    <a:pt x="3218" y="1266"/>
                    <a:pt x="3148" y="1085"/>
                    <a:pt x="3067" y="922"/>
                  </a:cubicBezTo>
                  <a:cubicBezTo>
                    <a:pt x="2884" y="542"/>
                    <a:pt x="2668" y="287"/>
                    <a:pt x="2404" y="136"/>
                  </a:cubicBezTo>
                  <a:cubicBezTo>
                    <a:pt x="2266" y="59"/>
                    <a:pt x="2111" y="11"/>
                    <a:pt x="1954" y="4"/>
                  </a:cubicBezTo>
                  <a:cubicBezTo>
                    <a:pt x="1926" y="2"/>
                    <a:pt x="1899" y="1"/>
                    <a:pt x="187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67" name="Google Shape;934;p31">
              <a:extLst>
                <a:ext uri="{FF2B5EF4-FFF2-40B4-BE49-F238E27FC236}">
                  <a16:creationId xmlns:a16="http://schemas.microsoft.com/office/drawing/2014/main" id="{D09BBC03-CB35-47A8-AF12-14F927FDAD84}"/>
                </a:ext>
              </a:extLst>
            </p:cNvPr>
            <p:cNvSpPr/>
            <p:nvPr/>
          </p:nvSpPr>
          <p:spPr>
            <a:xfrm>
              <a:off x="590487" y="1456218"/>
              <a:ext cx="322003" cy="1057295"/>
            </a:xfrm>
            <a:custGeom>
              <a:avLst/>
              <a:gdLst/>
              <a:ahLst/>
              <a:cxnLst/>
              <a:rect l="l" t="t" r="r" b="b"/>
              <a:pathLst>
                <a:path w="2042" h="6705" extrusionOk="0">
                  <a:moveTo>
                    <a:pt x="986" y="0"/>
                  </a:moveTo>
                  <a:lnTo>
                    <a:pt x="986" y="0"/>
                  </a:lnTo>
                  <a:cubicBezTo>
                    <a:pt x="844" y="87"/>
                    <a:pt x="715" y="196"/>
                    <a:pt x="606" y="325"/>
                  </a:cubicBezTo>
                  <a:cubicBezTo>
                    <a:pt x="297" y="682"/>
                    <a:pt x="110" y="1171"/>
                    <a:pt x="36" y="1825"/>
                  </a:cubicBezTo>
                  <a:cubicBezTo>
                    <a:pt x="4" y="2111"/>
                    <a:pt x="1" y="2414"/>
                    <a:pt x="17" y="2745"/>
                  </a:cubicBezTo>
                  <a:cubicBezTo>
                    <a:pt x="36" y="3054"/>
                    <a:pt x="78" y="3383"/>
                    <a:pt x="143" y="3720"/>
                  </a:cubicBezTo>
                  <a:cubicBezTo>
                    <a:pt x="262" y="4361"/>
                    <a:pt x="455" y="4972"/>
                    <a:pt x="709" y="5539"/>
                  </a:cubicBezTo>
                  <a:cubicBezTo>
                    <a:pt x="815" y="5777"/>
                    <a:pt x="928" y="5987"/>
                    <a:pt x="1047" y="6177"/>
                  </a:cubicBezTo>
                  <a:cubicBezTo>
                    <a:pt x="1169" y="6373"/>
                    <a:pt x="1295" y="6537"/>
                    <a:pt x="1430" y="6679"/>
                  </a:cubicBezTo>
                  <a:cubicBezTo>
                    <a:pt x="1443" y="6694"/>
                    <a:pt x="1462" y="6704"/>
                    <a:pt x="1485" y="6704"/>
                  </a:cubicBezTo>
                  <a:cubicBezTo>
                    <a:pt x="1504" y="6704"/>
                    <a:pt x="1526" y="6694"/>
                    <a:pt x="1539" y="6679"/>
                  </a:cubicBezTo>
                  <a:cubicBezTo>
                    <a:pt x="1565" y="6675"/>
                    <a:pt x="1584" y="6663"/>
                    <a:pt x="1597" y="6643"/>
                  </a:cubicBezTo>
                  <a:cubicBezTo>
                    <a:pt x="1736" y="6402"/>
                    <a:pt x="1887" y="6164"/>
                    <a:pt x="2042" y="5929"/>
                  </a:cubicBezTo>
                  <a:cubicBezTo>
                    <a:pt x="1835" y="5736"/>
                    <a:pt x="1642" y="5529"/>
                    <a:pt x="1465" y="5308"/>
                  </a:cubicBezTo>
                  <a:cubicBezTo>
                    <a:pt x="1327" y="5134"/>
                    <a:pt x="1198" y="4953"/>
                    <a:pt x="1085" y="4763"/>
                  </a:cubicBezTo>
                  <a:cubicBezTo>
                    <a:pt x="969" y="4567"/>
                    <a:pt x="867" y="4368"/>
                    <a:pt x="780" y="4158"/>
                  </a:cubicBezTo>
                  <a:cubicBezTo>
                    <a:pt x="690" y="3940"/>
                    <a:pt x="612" y="3714"/>
                    <a:pt x="555" y="3482"/>
                  </a:cubicBezTo>
                  <a:cubicBezTo>
                    <a:pt x="493" y="3238"/>
                    <a:pt x="448" y="2986"/>
                    <a:pt x="422" y="2735"/>
                  </a:cubicBezTo>
                  <a:cubicBezTo>
                    <a:pt x="394" y="2459"/>
                    <a:pt x="384" y="2179"/>
                    <a:pt x="397" y="1902"/>
                  </a:cubicBezTo>
                  <a:cubicBezTo>
                    <a:pt x="413" y="1632"/>
                    <a:pt x="448" y="1364"/>
                    <a:pt x="513" y="1101"/>
                  </a:cubicBezTo>
                  <a:cubicBezTo>
                    <a:pt x="574" y="840"/>
                    <a:pt x="664" y="586"/>
                    <a:pt x="786" y="348"/>
                  </a:cubicBezTo>
                  <a:cubicBezTo>
                    <a:pt x="844" y="229"/>
                    <a:pt x="911" y="109"/>
                    <a:pt x="986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68" name="Google Shape;935;p31">
              <a:extLst>
                <a:ext uri="{FF2B5EF4-FFF2-40B4-BE49-F238E27FC236}">
                  <a16:creationId xmlns:a16="http://schemas.microsoft.com/office/drawing/2014/main" id="{3E0A5C06-8C00-4652-B4EB-A0ADAA8D73EE}"/>
                </a:ext>
              </a:extLst>
            </p:cNvPr>
            <p:cNvSpPr/>
            <p:nvPr/>
          </p:nvSpPr>
          <p:spPr>
            <a:xfrm>
              <a:off x="2206454" y="1144478"/>
              <a:ext cx="548919" cy="494981"/>
            </a:xfrm>
            <a:custGeom>
              <a:avLst/>
              <a:gdLst/>
              <a:ahLst/>
              <a:cxnLst/>
              <a:rect l="l" t="t" r="r" b="b"/>
              <a:pathLst>
                <a:path w="3481" h="3139" extrusionOk="0">
                  <a:moveTo>
                    <a:pt x="2956" y="0"/>
                  </a:moveTo>
                  <a:cubicBezTo>
                    <a:pt x="2853" y="0"/>
                    <a:pt x="2753" y="10"/>
                    <a:pt x="2656" y="27"/>
                  </a:cubicBezTo>
                  <a:cubicBezTo>
                    <a:pt x="2521" y="49"/>
                    <a:pt x="2393" y="81"/>
                    <a:pt x="2267" y="126"/>
                  </a:cubicBezTo>
                  <a:cubicBezTo>
                    <a:pt x="2250" y="132"/>
                    <a:pt x="2235" y="139"/>
                    <a:pt x="2216" y="146"/>
                  </a:cubicBezTo>
                  <a:cubicBezTo>
                    <a:pt x="2038" y="213"/>
                    <a:pt x="1864" y="300"/>
                    <a:pt x="1704" y="400"/>
                  </a:cubicBezTo>
                  <a:cubicBezTo>
                    <a:pt x="1472" y="541"/>
                    <a:pt x="1246" y="725"/>
                    <a:pt x="1031" y="944"/>
                  </a:cubicBezTo>
                  <a:cubicBezTo>
                    <a:pt x="828" y="1150"/>
                    <a:pt x="638" y="1382"/>
                    <a:pt x="471" y="1629"/>
                  </a:cubicBezTo>
                  <a:cubicBezTo>
                    <a:pt x="316" y="1854"/>
                    <a:pt x="175" y="2093"/>
                    <a:pt x="53" y="2337"/>
                  </a:cubicBezTo>
                  <a:cubicBezTo>
                    <a:pt x="49" y="2337"/>
                    <a:pt x="43" y="2341"/>
                    <a:pt x="40" y="2344"/>
                  </a:cubicBezTo>
                  <a:cubicBezTo>
                    <a:pt x="20" y="2356"/>
                    <a:pt x="7" y="2376"/>
                    <a:pt x="7" y="2399"/>
                  </a:cubicBezTo>
                  <a:cubicBezTo>
                    <a:pt x="1" y="2418"/>
                    <a:pt x="7" y="2437"/>
                    <a:pt x="20" y="2453"/>
                  </a:cubicBezTo>
                  <a:cubicBezTo>
                    <a:pt x="194" y="2685"/>
                    <a:pt x="390" y="2916"/>
                    <a:pt x="606" y="3139"/>
                  </a:cubicBezTo>
                  <a:cubicBezTo>
                    <a:pt x="625" y="2981"/>
                    <a:pt x="654" y="2824"/>
                    <a:pt x="690" y="2669"/>
                  </a:cubicBezTo>
                  <a:cubicBezTo>
                    <a:pt x="796" y="2234"/>
                    <a:pt x="970" y="1809"/>
                    <a:pt x="1234" y="1446"/>
                  </a:cubicBezTo>
                  <a:cubicBezTo>
                    <a:pt x="1301" y="1352"/>
                    <a:pt x="1372" y="1266"/>
                    <a:pt x="1449" y="1182"/>
                  </a:cubicBezTo>
                  <a:cubicBezTo>
                    <a:pt x="1524" y="1095"/>
                    <a:pt x="1607" y="1018"/>
                    <a:pt x="1694" y="940"/>
                  </a:cubicBezTo>
                  <a:cubicBezTo>
                    <a:pt x="1897" y="760"/>
                    <a:pt x="2112" y="593"/>
                    <a:pt x="2344" y="455"/>
                  </a:cubicBezTo>
                  <a:cubicBezTo>
                    <a:pt x="2460" y="383"/>
                    <a:pt x="2579" y="319"/>
                    <a:pt x="2705" y="268"/>
                  </a:cubicBezTo>
                  <a:cubicBezTo>
                    <a:pt x="2827" y="217"/>
                    <a:pt x="2949" y="171"/>
                    <a:pt x="3078" y="142"/>
                  </a:cubicBezTo>
                  <a:cubicBezTo>
                    <a:pt x="3204" y="110"/>
                    <a:pt x="3336" y="91"/>
                    <a:pt x="3464" y="88"/>
                  </a:cubicBezTo>
                  <a:lnTo>
                    <a:pt x="3480" y="88"/>
                  </a:lnTo>
                  <a:cubicBezTo>
                    <a:pt x="3342" y="39"/>
                    <a:pt x="3204" y="13"/>
                    <a:pt x="3061" y="4"/>
                  </a:cubicBezTo>
                  <a:cubicBezTo>
                    <a:pt x="3027" y="0"/>
                    <a:pt x="2991" y="0"/>
                    <a:pt x="2956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69" name="Google Shape;936;p31">
              <a:extLst>
                <a:ext uri="{FF2B5EF4-FFF2-40B4-BE49-F238E27FC236}">
                  <a16:creationId xmlns:a16="http://schemas.microsoft.com/office/drawing/2014/main" id="{C84D4044-4F86-49B1-90A5-10674089F42C}"/>
                </a:ext>
              </a:extLst>
            </p:cNvPr>
            <p:cNvSpPr/>
            <p:nvPr/>
          </p:nvSpPr>
          <p:spPr>
            <a:xfrm>
              <a:off x="757476" y="1147001"/>
              <a:ext cx="2372919" cy="2214090"/>
            </a:xfrm>
            <a:custGeom>
              <a:avLst/>
              <a:gdLst/>
              <a:ahLst/>
              <a:cxnLst/>
              <a:rect l="l" t="t" r="r" b="b"/>
              <a:pathLst>
                <a:path w="15048" h="14041" extrusionOk="0">
                  <a:moveTo>
                    <a:pt x="7732" y="1"/>
                  </a:moveTo>
                  <a:cubicBezTo>
                    <a:pt x="7403" y="1"/>
                    <a:pt x="7079" y="107"/>
                    <a:pt x="6818" y="300"/>
                  </a:cubicBezTo>
                  <a:cubicBezTo>
                    <a:pt x="6683" y="400"/>
                    <a:pt x="6557" y="529"/>
                    <a:pt x="6451" y="680"/>
                  </a:cubicBezTo>
                  <a:cubicBezTo>
                    <a:pt x="6360" y="551"/>
                    <a:pt x="6261" y="461"/>
                    <a:pt x="6145" y="397"/>
                  </a:cubicBezTo>
                  <a:cubicBezTo>
                    <a:pt x="6055" y="348"/>
                    <a:pt x="5949" y="320"/>
                    <a:pt x="5843" y="320"/>
                  </a:cubicBezTo>
                  <a:cubicBezTo>
                    <a:pt x="5810" y="320"/>
                    <a:pt x="5778" y="323"/>
                    <a:pt x="5749" y="326"/>
                  </a:cubicBezTo>
                  <a:cubicBezTo>
                    <a:pt x="5617" y="345"/>
                    <a:pt x="5485" y="400"/>
                    <a:pt x="5344" y="490"/>
                  </a:cubicBezTo>
                  <a:cubicBezTo>
                    <a:pt x="5221" y="571"/>
                    <a:pt x="5102" y="670"/>
                    <a:pt x="4970" y="815"/>
                  </a:cubicBezTo>
                  <a:cubicBezTo>
                    <a:pt x="4864" y="928"/>
                    <a:pt x="4761" y="1053"/>
                    <a:pt x="4658" y="1205"/>
                  </a:cubicBezTo>
                  <a:cubicBezTo>
                    <a:pt x="4558" y="1343"/>
                    <a:pt x="4468" y="1491"/>
                    <a:pt x="4388" y="1642"/>
                  </a:cubicBezTo>
                  <a:cubicBezTo>
                    <a:pt x="4317" y="1777"/>
                    <a:pt x="4255" y="1912"/>
                    <a:pt x="4204" y="2041"/>
                  </a:cubicBezTo>
                  <a:cubicBezTo>
                    <a:pt x="4185" y="2093"/>
                    <a:pt x="4169" y="2141"/>
                    <a:pt x="4153" y="2193"/>
                  </a:cubicBezTo>
                  <a:cubicBezTo>
                    <a:pt x="2749" y="3100"/>
                    <a:pt x="1681" y="4160"/>
                    <a:pt x="976" y="5341"/>
                  </a:cubicBezTo>
                  <a:cubicBezTo>
                    <a:pt x="786" y="5656"/>
                    <a:pt x="619" y="5990"/>
                    <a:pt x="484" y="6326"/>
                  </a:cubicBezTo>
                  <a:cubicBezTo>
                    <a:pt x="345" y="6663"/>
                    <a:pt x="236" y="7024"/>
                    <a:pt x="155" y="7394"/>
                  </a:cubicBezTo>
                  <a:cubicBezTo>
                    <a:pt x="75" y="7761"/>
                    <a:pt x="26" y="8147"/>
                    <a:pt x="14" y="8543"/>
                  </a:cubicBezTo>
                  <a:cubicBezTo>
                    <a:pt x="1" y="8930"/>
                    <a:pt x="20" y="9303"/>
                    <a:pt x="75" y="9653"/>
                  </a:cubicBezTo>
                  <a:cubicBezTo>
                    <a:pt x="123" y="9982"/>
                    <a:pt x="207" y="10307"/>
                    <a:pt x="323" y="10619"/>
                  </a:cubicBezTo>
                  <a:cubicBezTo>
                    <a:pt x="429" y="10906"/>
                    <a:pt x="571" y="11185"/>
                    <a:pt x="741" y="11456"/>
                  </a:cubicBezTo>
                  <a:cubicBezTo>
                    <a:pt x="1057" y="11951"/>
                    <a:pt x="1478" y="12393"/>
                    <a:pt x="1996" y="12766"/>
                  </a:cubicBezTo>
                  <a:cubicBezTo>
                    <a:pt x="2473" y="13107"/>
                    <a:pt x="3033" y="13391"/>
                    <a:pt x="3661" y="13603"/>
                  </a:cubicBezTo>
                  <a:cubicBezTo>
                    <a:pt x="4249" y="13802"/>
                    <a:pt x="4890" y="13934"/>
                    <a:pt x="5566" y="13998"/>
                  </a:cubicBezTo>
                  <a:cubicBezTo>
                    <a:pt x="5855" y="14028"/>
                    <a:pt x="6158" y="14040"/>
                    <a:pt x="6467" y="14040"/>
                  </a:cubicBezTo>
                  <a:lnTo>
                    <a:pt x="6554" y="14040"/>
                  </a:lnTo>
                  <a:cubicBezTo>
                    <a:pt x="6917" y="14037"/>
                    <a:pt x="7281" y="14009"/>
                    <a:pt x="7590" y="13982"/>
                  </a:cubicBezTo>
                  <a:cubicBezTo>
                    <a:pt x="8434" y="13912"/>
                    <a:pt x="9164" y="13802"/>
                    <a:pt x="9827" y="13654"/>
                  </a:cubicBezTo>
                  <a:cubicBezTo>
                    <a:pt x="10619" y="13474"/>
                    <a:pt x="11304" y="13236"/>
                    <a:pt x="11919" y="12930"/>
                  </a:cubicBezTo>
                  <a:cubicBezTo>
                    <a:pt x="12247" y="12763"/>
                    <a:pt x="12563" y="12573"/>
                    <a:pt x="12853" y="12363"/>
                  </a:cubicBezTo>
                  <a:cubicBezTo>
                    <a:pt x="13143" y="12151"/>
                    <a:pt x="13419" y="11904"/>
                    <a:pt x="13676" y="11629"/>
                  </a:cubicBezTo>
                  <a:cubicBezTo>
                    <a:pt x="13944" y="11347"/>
                    <a:pt x="14182" y="11031"/>
                    <a:pt x="14382" y="10696"/>
                  </a:cubicBezTo>
                  <a:cubicBezTo>
                    <a:pt x="14594" y="10345"/>
                    <a:pt x="14755" y="9969"/>
                    <a:pt x="14868" y="9576"/>
                  </a:cubicBezTo>
                  <a:cubicBezTo>
                    <a:pt x="14970" y="9203"/>
                    <a:pt x="15028" y="8810"/>
                    <a:pt x="15038" y="8411"/>
                  </a:cubicBezTo>
                  <a:cubicBezTo>
                    <a:pt x="15048" y="8031"/>
                    <a:pt x="15012" y="7636"/>
                    <a:pt x="14932" y="7239"/>
                  </a:cubicBezTo>
                  <a:cubicBezTo>
                    <a:pt x="14777" y="6486"/>
                    <a:pt x="14462" y="5743"/>
                    <a:pt x="13996" y="5035"/>
                  </a:cubicBezTo>
                  <a:cubicBezTo>
                    <a:pt x="13764" y="4677"/>
                    <a:pt x="13500" y="4349"/>
                    <a:pt x="13216" y="4059"/>
                  </a:cubicBezTo>
                  <a:cubicBezTo>
                    <a:pt x="12940" y="3773"/>
                    <a:pt x="12624" y="3512"/>
                    <a:pt x="12283" y="3277"/>
                  </a:cubicBezTo>
                  <a:cubicBezTo>
                    <a:pt x="11482" y="2730"/>
                    <a:pt x="10590" y="2386"/>
                    <a:pt x="9667" y="2058"/>
                  </a:cubicBezTo>
                  <a:cubicBezTo>
                    <a:pt x="9663" y="2048"/>
                    <a:pt x="9660" y="2035"/>
                    <a:pt x="9653" y="2025"/>
                  </a:cubicBezTo>
                  <a:cubicBezTo>
                    <a:pt x="9647" y="2012"/>
                    <a:pt x="9640" y="2000"/>
                    <a:pt x="9631" y="1987"/>
                  </a:cubicBezTo>
                  <a:lnTo>
                    <a:pt x="9631" y="1983"/>
                  </a:lnTo>
                  <a:cubicBezTo>
                    <a:pt x="9618" y="1964"/>
                    <a:pt x="9609" y="1945"/>
                    <a:pt x="9596" y="1929"/>
                  </a:cubicBezTo>
                  <a:cubicBezTo>
                    <a:pt x="9592" y="1926"/>
                    <a:pt x="9589" y="1922"/>
                    <a:pt x="9589" y="1919"/>
                  </a:cubicBezTo>
                  <a:cubicBezTo>
                    <a:pt x="9502" y="1793"/>
                    <a:pt x="9392" y="1688"/>
                    <a:pt x="9264" y="1613"/>
                  </a:cubicBezTo>
                  <a:cubicBezTo>
                    <a:pt x="9254" y="1607"/>
                    <a:pt x="9242" y="1600"/>
                    <a:pt x="9229" y="1600"/>
                  </a:cubicBezTo>
                  <a:lnTo>
                    <a:pt x="9219" y="1600"/>
                  </a:lnTo>
                  <a:cubicBezTo>
                    <a:pt x="9215" y="1603"/>
                    <a:pt x="9212" y="1603"/>
                    <a:pt x="9206" y="1607"/>
                  </a:cubicBezTo>
                  <a:cubicBezTo>
                    <a:pt x="9119" y="1549"/>
                    <a:pt x="9016" y="1507"/>
                    <a:pt x="8906" y="1484"/>
                  </a:cubicBezTo>
                  <a:cubicBezTo>
                    <a:pt x="8849" y="1475"/>
                    <a:pt x="8788" y="1468"/>
                    <a:pt x="8720" y="1468"/>
                  </a:cubicBezTo>
                  <a:lnTo>
                    <a:pt x="8733" y="1459"/>
                  </a:lnTo>
                  <a:lnTo>
                    <a:pt x="8746" y="1446"/>
                  </a:lnTo>
                  <a:cubicBezTo>
                    <a:pt x="8801" y="1388"/>
                    <a:pt x="8849" y="1327"/>
                    <a:pt x="8894" y="1256"/>
                  </a:cubicBezTo>
                  <a:cubicBezTo>
                    <a:pt x="8964" y="1140"/>
                    <a:pt x="9000" y="1012"/>
                    <a:pt x="9000" y="880"/>
                  </a:cubicBezTo>
                  <a:cubicBezTo>
                    <a:pt x="9000" y="767"/>
                    <a:pt x="8961" y="648"/>
                    <a:pt x="8890" y="535"/>
                  </a:cubicBezTo>
                  <a:cubicBezTo>
                    <a:pt x="8829" y="435"/>
                    <a:pt x="8736" y="345"/>
                    <a:pt x="8620" y="265"/>
                  </a:cubicBezTo>
                  <a:cubicBezTo>
                    <a:pt x="8382" y="100"/>
                    <a:pt x="8086" y="11"/>
                    <a:pt x="7761" y="4"/>
                  </a:cubicBezTo>
                  <a:cubicBezTo>
                    <a:pt x="7751" y="1"/>
                    <a:pt x="7742" y="1"/>
                    <a:pt x="7732" y="1"/>
                  </a:cubicBezTo>
                  <a:close/>
                </a:path>
              </a:pathLst>
            </a:custGeom>
            <a:solidFill>
              <a:srgbClr val="EDB4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70" name="Google Shape;937;p31">
              <a:extLst>
                <a:ext uri="{FF2B5EF4-FFF2-40B4-BE49-F238E27FC236}">
                  <a16:creationId xmlns:a16="http://schemas.microsoft.com/office/drawing/2014/main" id="{F0C5222D-9034-4429-A645-9D53D1E3C5C5}"/>
                </a:ext>
              </a:extLst>
            </p:cNvPr>
            <p:cNvSpPr/>
            <p:nvPr/>
          </p:nvSpPr>
          <p:spPr>
            <a:xfrm>
              <a:off x="757003" y="1566281"/>
              <a:ext cx="1671514" cy="1795272"/>
            </a:xfrm>
            <a:custGeom>
              <a:avLst/>
              <a:gdLst/>
              <a:ahLst/>
              <a:cxnLst/>
              <a:rect l="l" t="t" r="r" b="b"/>
              <a:pathLst>
                <a:path w="10600" h="11385" extrusionOk="0">
                  <a:moveTo>
                    <a:pt x="3480" y="0"/>
                  </a:moveTo>
                  <a:lnTo>
                    <a:pt x="3480" y="0"/>
                  </a:lnTo>
                  <a:cubicBezTo>
                    <a:pt x="2405" y="798"/>
                    <a:pt x="1565" y="1697"/>
                    <a:pt x="979" y="2679"/>
                  </a:cubicBezTo>
                  <a:cubicBezTo>
                    <a:pt x="786" y="2997"/>
                    <a:pt x="622" y="3328"/>
                    <a:pt x="483" y="3667"/>
                  </a:cubicBezTo>
                  <a:cubicBezTo>
                    <a:pt x="348" y="4004"/>
                    <a:pt x="239" y="4362"/>
                    <a:pt x="155" y="4735"/>
                  </a:cubicBezTo>
                  <a:cubicBezTo>
                    <a:pt x="75" y="5102"/>
                    <a:pt x="29" y="5488"/>
                    <a:pt x="14" y="5884"/>
                  </a:cubicBezTo>
                  <a:cubicBezTo>
                    <a:pt x="1" y="6271"/>
                    <a:pt x="20" y="6644"/>
                    <a:pt x="75" y="6994"/>
                  </a:cubicBezTo>
                  <a:cubicBezTo>
                    <a:pt x="126" y="7323"/>
                    <a:pt x="210" y="7648"/>
                    <a:pt x="326" y="7960"/>
                  </a:cubicBezTo>
                  <a:cubicBezTo>
                    <a:pt x="432" y="8247"/>
                    <a:pt x="570" y="8526"/>
                    <a:pt x="744" y="8800"/>
                  </a:cubicBezTo>
                  <a:cubicBezTo>
                    <a:pt x="1057" y="9292"/>
                    <a:pt x="1478" y="9734"/>
                    <a:pt x="1996" y="10107"/>
                  </a:cubicBezTo>
                  <a:cubicBezTo>
                    <a:pt x="2476" y="10451"/>
                    <a:pt x="3036" y="10735"/>
                    <a:pt x="3664" y="10944"/>
                  </a:cubicBezTo>
                  <a:cubicBezTo>
                    <a:pt x="4252" y="11143"/>
                    <a:pt x="4893" y="11278"/>
                    <a:pt x="5569" y="11343"/>
                  </a:cubicBezTo>
                  <a:cubicBezTo>
                    <a:pt x="5865" y="11369"/>
                    <a:pt x="6167" y="11384"/>
                    <a:pt x="6470" y="11384"/>
                  </a:cubicBezTo>
                  <a:lnTo>
                    <a:pt x="6557" y="11384"/>
                  </a:lnTo>
                  <a:cubicBezTo>
                    <a:pt x="6923" y="11381"/>
                    <a:pt x="7287" y="11353"/>
                    <a:pt x="7593" y="11326"/>
                  </a:cubicBezTo>
                  <a:cubicBezTo>
                    <a:pt x="8437" y="11253"/>
                    <a:pt x="9167" y="11146"/>
                    <a:pt x="9833" y="10995"/>
                  </a:cubicBezTo>
                  <a:cubicBezTo>
                    <a:pt x="10101" y="10934"/>
                    <a:pt x="10355" y="10867"/>
                    <a:pt x="10600" y="10793"/>
                  </a:cubicBezTo>
                  <a:lnTo>
                    <a:pt x="10600" y="10793"/>
                  </a:lnTo>
                  <a:cubicBezTo>
                    <a:pt x="10352" y="10844"/>
                    <a:pt x="10104" y="10886"/>
                    <a:pt x="9853" y="10921"/>
                  </a:cubicBezTo>
                  <a:cubicBezTo>
                    <a:pt x="9316" y="10993"/>
                    <a:pt x="8777" y="11032"/>
                    <a:pt x="8236" y="11032"/>
                  </a:cubicBezTo>
                  <a:cubicBezTo>
                    <a:pt x="8173" y="11032"/>
                    <a:pt x="8110" y="11032"/>
                    <a:pt x="8047" y="11030"/>
                  </a:cubicBezTo>
                  <a:cubicBezTo>
                    <a:pt x="7445" y="11017"/>
                    <a:pt x="6843" y="10963"/>
                    <a:pt x="6251" y="10854"/>
                  </a:cubicBezTo>
                  <a:cubicBezTo>
                    <a:pt x="5672" y="10744"/>
                    <a:pt x="5099" y="10589"/>
                    <a:pt x="4548" y="10368"/>
                  </a:cubicBezTo>
                  <a:cubicBezTo>
                    <a:pt x="4027" y="10158"/>
                    <a:pt x="3522" y="9894"/>
                    <a:pt x="3065" y="9563"/>
                  </a:cubicBezTo>
                  <a:cubicBezTo>
                    <a:pt x="2843" y="9402"/>
                    <a:pt x="2630" y="9228"/>
                    <a:pt x="2434" y="9038"/>
                  </a:cubicBezTo>
                  <a:cubicBezTo>
                    <a:pt x="2215" y="8826"/>
                    <a:pt x="2012" y="8597"/>
                    <a:pt x="1835" y="8352"/>
                  </a:cubicBezTo>
                  <a:cubicBezTo>
                    <a:pt x="1636" y="8073"/>
                    <a:pt x="1462" y="7777"/>
                    <a:pt x="1327" y="7461"/>
                  </a:cubicBezTo>
                  <a:cubicBezTo>
                    <a:pt x="1262" y="7313"/>
                    <a:pt x="1207" y="7165"/>
                    <a:pt x="1159" y="7011"/>
                  </a:cubicBezTo>
                  <a:cubicBezTo>
                    <a:pt x="1111" y="6859"/>
                    <a:pt x="1069" y="6702"/>
                    <a:pt x="1037" y="6541"/>
                  </a:cubicBezTo>
                  <a:cubicBezTo>
                    <a:pt x="975" y="6232"/>
                    <a:pt x="944" y="5913"/>
                    <a:pt x="944" y="5595"/>
                  </a:cubicBezTo>
                  <a:cubicBezTo>
                    <a:pt x="941" y="5276"/>
                    <a:pt x="966" y="4957"/>
                    <a:pt x="1018" y="4641"/>
                  </a:cubicBezTo>
                  <a:cubicBezTo>
                    <a:pt x="1124" y="3988"/>
                    <a:pt x="1330" y="3351"/>
                    <a:pt x="1603" y="2749"/>
                  </a:cubicBezTo>
                  <a:cubicBezTo>
                    <a:pt x="1887" y="2134"/>
                    <a:pt x="2238" y="1548"/>
                    <a:pt x="2640" y="1005"/>
                  </a:cubicBezTo>
                  <a:cubicBezTo>
                    <a:pt x="2897" y="654"/>
                    <a:pt x="3181" y="316"/>
                    <a:pt x="3480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71" name="Google Shape;938;p31">
              <a:extLst>
                <a:ext uri="{FF2B5EF4-FFF2-40B4-BE49-F238E27FC236}">
                  <a16:creationId xmlns:a16="http://schemas.microsoft.com/office/drawing/2014/main" id="{D3D7F6EC-E1D2-47E1-929A-4AF80E7187AD}"/>
                </a:ext>
              </a:extLst>
            </p:cNvPr>
            <p:cNvSpPr/>
            <p:nvPr/>
          </p:nvSpPr>
          <p:spPr>
            <a:xfrm>
              <a:off x="762207" y="2612827"/>
              <a:ext cx="160844" cy="156426"/>
            </a:xfrm>
            <a:custGeom>
              <a:avLst/>
              <a:gdLst/>
              <a:ahLst/>
              <a:cxnLst/>
              <a:rect l="l" t="t" r="r" b="b"/>
              <a:pathLst>
                <a:path w="1020" h="992" extrusionOk="0">
                  <a:moveTo>
                    <a:pt x="0" y="0"/>
                  </a:moveTo>
                  <a:cubicBezTo>
                    <a:pt x="6" y="123"/>
                    <a:pt x="22" y="241"/>
                    <a:pt x="39" y="360"/>
                  </a:cubicBezTo>
                  <a:cubicBezTo>
                    <a:pt x="73" y="573"/>
                    <a:pt x="119" y="785"/>
                    <a:pt x="180" y="992"/>
                  </a:cubicBezTo>
                  <a:cubicBezTo>
                    <a:pt x="232" y="975"/>
                    <a:pt x="283" y="959"/>
                    <a:pt x="331" y="943"/>
                  </a:cubicBezTo>
                  <a:cubicBezTo>
                    <a:pt x="492" y="882"/>
                    <a:pt x="618" y="821"/>
                    <a:pt x="727" y="744"/>
                  </a:cubicBezTo>
                  <a:cubicBezTo>
                    <a:pt x="753" y="724"/>
                    <a:pt x="785" y="702"/>
                    <a:pt x="814" y="673"/>
                  </a:cubicBezTo>
                  <a:cubicBezTo>
                    <a:pt x="843" y="650"/>
                    <a:pt x="869" y="625"/>
                    <a:pt x="891" y="595"/>
                  </a:cubicBezTo>
                  <a:cubicBezTo>
                    <a:pt x="933" y="544"/>
                    <a:pt x="966" y="496"/>
                    <a:pt x="988" y="448"/>
                  </a:cubicBezTo>
                  <a:cubicBezTo>
                    <a:pt x="1000" y="418"/>
                    <a:pt x="1010" y="393"/>
                    <a:pt x="1017" y="364"/>
                  </a:cubicBezTo>
                  <a:cubicBezTo>
                    <a:pt x="1020" y="341"/>
                    <a:pt x="1020" y="325"/>
                    <a:pt x="1020" y="306"/>
                  </a:cubicBezTo>
                  <a:cubicBezTo>
                    <a:pt x="1017" y="290"/>
                    <a:pt x="1014" y="274"/>
                    <a:pt x="1007" y="255"/>
                  </a:cubicBezTo>
                  <a:cubicBezTo>
                    <a:pt x="1000" y="241"/>
                    <a:pt x="994" y="225"/>
                    <a:pt x="985" y="213"/>
                  </a:cubicBezTo>
                  <a:cubicBezTo>
                    <a:pt x="978" y="203"/>
                    <a:pt x="962" y="187"/>
                    <a:pt x="946" y="170"/>
                  </a:cubicBezTo>
                  <a:cubicBezTo>
                    <a:pt x="920" y="151"/>
                    <a:pt x="891" y="136"/>
                    <a:pt x="859" y="119"/>
                  </a:cubicBezTo>
                  <a:cubicBezTo>
                    <a:pt x="788" y="87"/>
                    <a:pt x="715" y="65"/>
                    <a:pt x="611" y="45"/>
                  </a:cubicBezTo>
                  <a:cubicBezTo>
                    <a:pt x="444" y="16"/>
                    <a:pt x="277" y="7"/>
                    <a:pt x="135" y="4"/>
                  </a:cubicBezTo>
                  <a:cubicBezTo>
                    <a:pt x="90" y="0"/>
                    <a:pt x="45" y="0"/>
                    <a:pt x="0" y="0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72" name="Google Shape;939;p31">
              <a:extLst>
                <a:ext uri="{FF2B5EF4-FFF2-40B4-BE49-F238E27FC236}">
                  <a16:creationId xmlns:a16="http://schemas.microsoft.com/office/drawing/2014/main" id="{184862A8-340A-4CFA-8274-A89238523ED3}"/>
                </a:ext>
              </a:extLst>
            </p:cNvPr>
            <p:cNvSpPr/>
            <p:nvPr/>
          </p:nvSpPr>
          <p:spPr>
            <a:xfrm>
              <a:off x="820551" y="2848722"/>
              <a:ext cx="187809" cy="157057"/>
            </a:xfrm>
            <a:custGeom>
              <a:avLst/>
              <a:gdLst/>
              <a:ahLst/>
              <a:cxnLst/>
              <a:rect l="l" t="t" r="r" b="b"/>
              <a:pathLst>
                <a:path w="1191" h="996" extrusionOk="0">
                  <a:moveTo>
                    <a:pt x="360" y="1"/>
                  </a:moveTo>
                  <a:cubicBezTo>
                    <a:pt x="251" y="4"/>
                    <a:pt x="135" y="11"/>
                    <a:pt x="0" y="23"/>
                  </a:cubicBezTo>
                  <a:cubicBezTo>
                    <a:pt x="90" y="239"/>
                    <a:pt x="206" y="455"/>
                    <a:pt x="338" y="667"/>
                  </a:cubicBezTo>
                  <a:cubicBezTo>
                    <a:pt x="409" y="776"/>
                    <a:pt x="486" y="889"/>
                    <a:pt x="569" y="996"/>
                  </a:cubicBezTo>
                  <a:cubicBezTo>
                    <a:pt x="657" y="950"/>
                    <a:pt x="740" y="899"/>
                    <a:pt x="817" y="844"/>
                  </a:cubicBezTo>
                  <a:cubicBezTo>
                    <a:pt x="930" y="764"/>
                    <a:pt x="1007" y="696"/>
                    <a:pt x="1075" y="619"/>
                  </a:cubicBezTo>
                  <a:cubicBezTo>
                    <a:pt x="1110" y="574"/>
                    <a:pt x="1139" y="532"/>
                    <a:pt x="1159" y="490"/>
                  </a:cubicBezTo>
                  <a:cubicBezTo>
                    <a:pt x="1171" y="461"/>
                    <a:pt x="1181" y="432"/>
                    <a:pt x="1187" y="403"/>
                  </a:cubicBezTo>
                  <a:cubicBezTo>
                    <a:pt x="1190" y="381"/>
                    <a:pt x="1190" y="358"/>
                    <a:pt x="1190" y="332"/>
                  </a:cubicBezTo>
                  <a:cubicBezTo>
                    <a:pt x="1187" y="307"/>
                    <a:pt x="1181" y="284"/>
                    <a:pt x="1171" y="265"/>
                  </a:cubicBezTo>
                  <a:cubicBezTo>
                    <a:pt x="1165" y="243"/>
                    <a:pt x="1152" y="223"/>
                    <a:pt x="1139" y="204"/>
                  </a:cubicBezTo>
                  <a:cubicBezTo>
                    <a:pt x="1126" y="185"/>
                    <a:pt x="1110" y="168"/>
                    <a:pt x="1088" y="149"/>
                  </a:cubicBezTo>
                  <a:cubicBezTo>
                    <a:pt x="1059" y="127"/>
                    <a:pt x="1030" y="107"/>
                    <a:pt x="997" y="91"/>
                  </a:cubicBezTo>
                  <a:cubicBezTo>
                    <a:pt x="936" y="62"/>
                    <a:pt x="866" y="42"/>
                    <a:pt x="782" y="26"/>
                  </a:cubicBezTo>
                  <a:cubicBezTo>
                    <a:pt x="679" y="11"/>
                    <a:pt x="563" y="1"/>
                    <a:pt x="434" y="1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73" name="Google Shape;940;p31">
              <a:extLst>
                <a:ext uri="{FF2B5EF4-FFF2-40B4-BE49-F238E27FC236}">
                  <a16:creationId xmlns:a16="http://schemas.microsoft.com/office/drawing/2014/main" id="{E69669C3-EA29-4E43-827B-7CCDDA1ADFC0}"/>
                </a:ext>
              </a:extLst>
            </p:cNvPr>
            <p:cNvSpPr/>
            <p:nvPr/>
          </p:nvSpPr>
          <p:spPr>
            <a:xfrm>
              <a:off x="959472" y="3034946"/>
              <a:ext cx="171251" cy="133719"/>
            </a:xfrm>
            <a:custGeom>
              <a:avLst/>
              <a:gdLst/>
              <a:ahLst/>
              <a:cxnLst/>
              <a:rect l="l" t="t" r="r" b="b"/>
              <a:pathLst>
                <a:path w="1086" h="848" extrusionOk="0">
                  <a:moveTo>
                    <a:pt x="715" y="1"/>
                  </a:moveTo>
                  <a:cubicBezTo>
                    <a:pt x="690" y="1"/>
                    <a:pt x="661" y="1"/>
                    <a:pt x="635" y="4"/>
                  </a:cubicBezTo>
                  <a:cubicBezTo>
                    <a:pt x="551" y="11"/>
                    <a:pt x="455" y="30"/>
                    <a:pt x="352" y="59"/>
                  </a:cubicBezTo>
                  <a:cubicBezTo>
                    <a:pt x="262" y="85"/>
                    <a:pt x="168" y="114"/>
                    <a:pt x="68" y="152"/>
                  </a:cubicBezTo>
                  <a:lnTo>
                    <a:pt x="0" y="178"/>
                  </a:lnTo>
                  <a:cubicBezTo>
                    <a:pt x="210" y="400"/>
                    <a:pt x="448" y="606"/>
                    <a:pt x="712" y="796"/>
                  </a:cubicBezTo>
                  <a:lnTo>
                    <a:pt x="786" y="847"/>
                  </a:lnTo>
                  <a:lnTo>
                    <a:pt x="815" y="812"/>
                  </a:lnTo>
                  <a:cubicBezTo>
                    <a:pt x="886" y="732"/>
                    <a:pt x="970" y="622"/>
                    <a:pt x="1031" y="497"/>
                  </a:cubicBezTo>
                  <a:cubicBezTo>
                    <a:pt x="1053" y="448"/>
                    <a:pt x="1070" y="403"/>
                    <a:pt x="1079" y="358"/>
                  </a:cubicBezTo>
                  <a:cubicBezTo>
                    <a:pt x="1082" y="326"/>
                    <a:pt x="1086" y="297"/>
                    <a:pt x="1082" y="268"/>
                  </a:cubicBezTo>
                  <a:cubicBezTo>
                    <a:pt x="1079" y="243"/>
                    <a:pt x="1076" y="220"/>
                    <a:pt x="1066" y="197"/>
                  </a:cubicBezTo>
                  <a:cubicBezTo>
                    <a:pt x="1060" y="178"/>
                    <a:pt x="1047" y="158"/>
                    <a:pt x="1037" y="139"/>
                  </a:cubicBezTo>
                  <a:cubicBezTo>
                    <a:pt x="1021" y="120"/>
                    <a:pt x="1002" y="100"/>
                    <a:pt x="976" y="78"/>
                  </a:cubicBezTo>
                  <a:cubicBezTo>
                    <a:pt x="963" y="69"/>
                    <a:pt x="951" y="59"/>
                    <a:pt x="937" y="50"/>
                  </a:cubicBezTo>
                  <a:cubicBezTo>
                    <a:pt x="931" y="46"/>
                    <a:pt x="921" y="39"/>
                    <a:pt x="912" y="36"/>
                  </a:cubicBezTo>
                  <a:cubicBezTo>
                    <a:pt x="883" y="23"/>
                    <a:pt x="854" y="14"/>
                    <a:pt x="822" y="8"/>
                  </a:cubicBezTo>
                  <a:cubicBezTo>
                    <a:pt x="786" y="4"/>
                    <a:pt x="751" y="1"/>
                    <a:pt x="715" y="1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74" name="Google Shape;941;p31">
              <a:extLst>
                <a:ext uri="{FF2B5EF4-FFF2-40B4-BE49-F238E27FC236}">
                  <a16:creationId xmlns:a16="http://schemas.microsoft.com/office/drawing/2014/main" id="{42E14DE4-3FD0-45F2-B30F-139B787DBE37}"/>
                </a:ext>
              </a:extLst>
            </p:cNvPr>
            <p:cNvSpPr/>
            <p:nvPr/>
          </p:nvSpPr>
          <p:spPr>
            <a:xfrm>
              <a:off x="2926134" y="2709645"/>
              <a:ext cx="159109" cy="128673"/>
            </a:xfrm>
            <a:custGeom>
              <a:avLst/>
              <a:gdLst/>
              <a:ahLst/>
              <a:cxnLst/>
              <a:rect l="l" t="t" r="r" b="b"/>
              <a:pathLst>
                <a:path w="1009" h="816" extrusionOk="0">
                  <a:moveTo>
                    <a:pt x="989" y="1"/>
                  </a:moveTo>
                  <a:cubicBezTo>
                    <a:pt x="873" y="1"/>
                    <a:pt x="773" y="4"/>
                    <a:pt x="677" y="11"/>
                  </a:cubicBezTo>
                  <a:cubicBezTo>
                    <a:pt x="568" y="20"/>
                    <a:pt x="403" y="36"/>
                    <a:pt x="252" y="91"/>
                  </a:cubicBezTo>
                  <a:cubicBezTo>
                    <a:pt x="204" y="107"/>
                    <a:pt x="158" y="130"/>
                    <a:pt x="120" y="155"/>
                  </a:cubicBezTo>
                  <a:cubicBezTo>
                    <a:pt x="97" y="171"/>
                    <a:pt x="78" y="188"/>
                    <a:pt x="62" y="207"/>
                  </a:cubicBezTo>
                  <a:cubicBezTo>
                    <a:pt x="49" y="223"/>
                    <a:pt x="36" y="239"/>
                    <a:pt x="30" y="255"/>
                  </a:cubicBezTo>
                  <a:cubicBezTo>
                    <a:pt x="20" y="278"/>
                    <a:pt x="11" y="300"/>
                    <a:pt x="4" y="323"/>
                  </a:cubicBezTo>
                  <a:cubicBezTo>
                    <a:pt x="4" y="342"/>
                    <a:pt x="1" y="361"/>
                    <a:pt x="4" y="381"/>
                  </a:cubicBezTo>
                  <a:cubicBezTo>
                    <a:pt x="8" y="403"/>
                    <a:pt x="11" y="422"/>
                    <a:pt x="17" y="439"/>
                  </a:cubicBezTo>
                  <a:cubicBezTo>
                    <a:pt x="23" y="458"/>
                    <a:pt x="33" y="480"/>
                    <a:pt x="49" y="500"/>
                  </a:cubicBezTo>
                  <a:cubicBezTo>
                    <a:pt x="69" y="529"/>
                    <a:pt x="91" y="551"/>
                    <a:pt x="117" y="577"/>
                  </a:cubicBezTo>
                  <a:cubicBezTo>
                    <a:pt x="171" y="622"/>
                    <a:pt x="232" y="664"/>
                    <a:pt x="317" y="703"/>
                  </a:cubicBezTo>
                  <a:cubicBezTo>
                    <a:pt x="400" y="744"/>
                    <a:pt x="500" y="783"/>
                    <a:pt x="609" y="816"/>
                  </a:cubicBezTo>
                  <a:cubicBezTo>
                    <a:pt x="622" y="805"/>
                    <a:pt x="629" y="796"/>
                    <a:pt x="632" y="789"/>
                  </a:cubicBezTo>
                  <a:cubicBezTo>
                    <a:pt x="783" y="541"/>
                    <a:pt x="908" y="278"/>
                    <a:pt x="1008" y="4"/>
                  </a:cubicBezTo>
                  <a:lnTo>
                    <a:pt x="1005" y="1"/>
                  </a:ln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75" name="Google Shape;942;p31">
              <a:extLst>
                <a:ext uri="{FF2B5EF4-FFF2-40B4-BE49-F238E27FC236}">
                  <a16:creationId xmlns:a16="http://schemas.microsoft.com/office/drawing/2014/main" id="{77B9B39E-5480-4233-86B6-9F75EB0342AF}"/>
                </a:ext>
              </a:extLst>
            </p:cNvPr>
            <p:cNvSpPr/>
            <p:nvPr/>
          </p:nvSpPr>
          <p:spPr>
            <a:xfrm>
              <a:off x="2995200" y="2481950"/>
              <a:ext cx="134194" cy="134034"/>
            </a:xfrm>
            <a:custGeom>
              <a:avLst/>
              <a:gdLst/>
              <a:ahLst/>
              <a:cxnLst/>
              <a:rect l="l" t="t" r="r" b="b"/>
              <a:pathLst>
                <a:path w="851" h="850" extrusionOk="0">
                  <a:moveTo>
                    <a:pt x="847" y="0"/>
                  </a:moveTo>
                  <a:cubicBezTo>
                    <a:pt x="802" y="6"/>
                    <a:pt x="754" y="12"/>
                    <a:pt x="709" y="19"/>
                  </a:cubicBezTo>
                  <a:cubicBezTo>
                    <a:pt x="558" y="45"/>
                    <a:pt x="435" y="73"/>
                    <a:pt x="326" y="112"/>
                  </a:cubicBezTo>
                  <a:cubicBezTo>
                    <a:pt x="249" y="141"/>
                    <a:pt x="191" y="170"/>
                    <a:pt x="136" y="202"/>
                  </a:cubicBezTo>
                  <a:cubicBezTo>
                    <a:pt x="107" y="225"/>
                    <a:pt x="81" y="247"/>
                    <a:pt x="59" y="270"/>
                  </a:cubicBezTo>
                  <a:cubicBezTo>
                    <a:pt x="42" y="290"/>
                    <a:pt x="29" y="309"/>
                    <a:pt x="20" y="328"/>
                  </a:cubicBezTo>
                  <a:cubicBezTo>
                    <a:pt x="14" y="344"/>
                    <a:pt x="7" y="360"/>
                    <a:pt x="4" y="379"/>
                  </a:cubicBezTo>
                  <a:cubicBezTo>
                    <a:pt x="1" y="396"/>
                    <a:pt x="1" y="412"/>
                    <a:pt x="1" y="431"/>
                  </a:cubicBezTo>
                  <a:cubicBezTo>
                    <a:pt x="4" y="457"/>
                    <a:pt x="10" y="479"/>
                    <a:pt x="17" y="502"/>
                  </a:cubicBezTo>
                  <a:cubicBezTo>
                    <a:pt x="26" y="525"/>
                    <a:pt x="39" y="547"/>
                    <a:pt x="52" y="569"/>
                  </a:cubicBezTo>
                  <a:cubicBezTo>
                    <a:pt x="68" y="589"/>
                    <a:pt x="91" y="614"/>
                    <a:pt x="117" y="637"/>
                  </a:cubicBezTo>
                  <a:cubicBezTo>
                    <a:pt x="149" y="663"/>
                    <a:pt x="191" y="688"/>
                    <a:pt x="239" y="715"/>
                  </a:cubicBezTo>
                  <a:cubicBezTo>
                    <a:pt x="342" y="762"/>
                    <a:pt x="451" y="798"/>
                    <a:pt x="593" y="824"/>
                  </a:cubicBezTo>
                  <a:cubicBezTo>
                    <a:pt x="641" y="834"/>
                    <a:pt x="693" y="843"/>
                    <a:pt x="744" y="850"/>
                  </a:cubicBezTo>
                  <a:cubicBezTo>
                    <a:pt x="806" y="572"/>
                    <a:pt x="840" y="290"/>
                    <a:pt x="850" y="3"/>
                  </a:cubicBezTo>
                  <a:lnTo>
                    <a:pt x="847" y="0"/>
                  </a:ln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76" name="Google Shape;943;p31">
              <a:extLst>
                <a:ext uri="{FF2B5EF4-FFF2-40B4-BE49-F238E27FC236}">
                  <a16:creationId xmlns:a16="http://schemas.microsoft.com/office/drawing/2014/main" id="{6BC8476A-32DD-4990-B15C-4E1279632340}"/>
                </a:ext>
              </a:extLst>
            </p:cNvPr>
            <p:cNvSpPr/>
            <p:nvPr/>
          </p:nvSpPr>
          <p:spPr>
            <a:xfrm>
              <a:off x="2976909" y="2222403"/>
              <a:ext cx="149963" cy="167149"/>
            </a:xfrm>
            <a:custGeom>
              <a:avLst/>
              <a:gdLst/>
              <a:ahLst/>
              <a:cxnLst/>
              <a:rect l="l" t="t" r="r" b="b"/>
              <a:pathLst>
                <a:path w="951" h="1060" extrusionOk="0">
                  <a:moveTo>
                    <a:pt x="757" y="1"/>
                  </a:moveTo>
                  <a:lnTo>
                    <a:pt x="754" y="5"/>
                  </a:lnTo>
                  <a:lnTo>
                    <a:pt x="744" y="8"/>
                  </a:lnTo>
                  <a:lnTo>
                    <a:pt x="712" y="17"/>
                  </a:lnTo>
                  <a:cubicBezTo>
                    <a:pt x="632" y="46"/>
                    <a:pt x="545" y="78"/>
                    <a:pt x="461" y="117"/>
                  </a:cubicBezTo>
                  <a:cubicBezTo>
                    <a:pt x="368" y="159"/>
                    <a:pt x="291" y="201"/>
                    <a:pt x="223" y="246"/>
                  </a:cubicBezTo>
                  <a:cubicBezTo>
                    <a:pt x="172" y="281"/>
                    <a:pt x="126" y="320"/>
                    <a:pt x="87" y="361"/>
                  </a:cubicBezTo>
                  <a:cubicBezTo>
                    <a:pt x="62" y="394"/>
                    <a:pt x="46" y="422"/>
                    <a:pt x="29" y="455"/>
                  </a:cubicBezTo>
                  <a:cubicBezTo>
                    <a:pt x="20" y="477"/>
                    <a:pt x="10" y="500"/>
                    <a:pt x="7" y="522"/>
                  </a:cubicBezTo>
                  <a:cubicBezTo>
                    <a:pt x="1" y="551"/>
                    <a:pt x="1" y="577"/>
                    <a:pt x="1" y="609"/>
                  </a:cubicBezTo>
                  <a:cubicBezTo>
                    <a:pt x="4" y="638"/>
                    <a:pt x="10" y="661"/>
                    <a:pt x="17" y="680"/>
                  </a:cubicBezTo>
                  <a:cubicBezTo>
                    <a:pt x="23" y="703"/>
                    <a:pt x="36" y="725"/>
                    <a:pt x="53" y="748"/>
                  </a:cubicBezTo>
                  <a:cubicBezTo>
                    <a:pt x="72" y="773"/>
                    <a:pt x="94" y="799"/>
                    <a:pt x="120" y="822"/>
                  </a:cubicBezTo>
                  <a:cubicBezTo>
                    <a:pt x="155" y="850"/>
                    <a:pt x="203" y="883"/>
                    <a:pt x="255" y="908"/>
                  </a:cubicBezTo>
                  <a:cubicBezTo>
                    <a:pt x="355" y="957"/>
                    <a:pt x="467" y="989"/>
                    <a:pt x="613" y="1018"/>
                  </a:cubicBezTo>
                  <a:cubicBezTo>
                    <a:pt x="718" y="1040"/>
                    <a:pt x="831" y="1054"/>
                    <a:pt x="950" y="1060"/>
                  </a:cubicBezTo>
                  <a:cubicBezTo>
                    <a:pt x="934" y="854"/>
                    <a:pt x="905" y="638"/>
                    <a:pt x="860" y="419"/>
                  </a:cubicBezTo>
                  <a:cubicBezTo>
                    <a:pt x="831" y="278"/>
                    <a:pt x="796" y="140"/>
                    <a:pt x="757" y="5"/>
                  </a:cubicBezTo>
                  <a:lnTo>
                    <a:pt x="757" y="1"/>
                  </a:ln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77" name="Google Shape;944;p31">
              <a:extLst>
                <a:ext uri="{FF2B5EF4-FFF2-40B4-BE49-F238E27FC236}">
                  <a16:creationId xmlns:a16="http://schemas.microsoft.com/office/drawing/2014/main" id="{D5A2CAC9-623C-4828-80C1-D7130DD98C82}"/>
                </a:ext>
              </a:extLst>
            </p:cNvPr>
            <p:cNvSpPr/>
            <p:nvPr/>
          </p:nvSpPr>
          <p:spPr>
            <a:xfrm>
              <a:off x="750853" y="1518503"/>
              <a:ext cx="628552" cy="1027019"/>
            </a:xfrm>
            <a:custGeom>
              <a:avLst/>
              <a:gdLst/>
              <a:ahLst/>
              <a:cxnLst/>
              <a:rect l="l" t="t" r="r" b="b"/>
              <a:pathLst>
                <a:path w="3986" h="6513" extrusionOk="0">
                  <a:moveTo>
                    <a:pt x="3947" y="1"/>
                  </a:moveTo>
                  <a:cubicBezTo>
                    <a:pt x="3941" y="1"/>
                    <a:pt x="3934" y="1"/>
                    <a:pt x="3927" y="8"/>
                  </a:cubicBezTo>
                  <a:cubicBezTo>
                    <a:pt x="3703" y="143"/>
                    <a:pt x="3483" y="290"/>
                    <a:pt x="3271" y="448"/>
                  </a:cubicBezTo>
                  <a:cubicBezTo>
                    <a:pt x="3165" y="532"/>
                    <a:pt x="3058" y="612"/>
                    <a:pt x="2956" y="699"/>
                  </a:cubicBezTo>
                  <a:cubicBezTo>
                    <a:pt x="2853" y="783"/>
                    <a:pt x="2753" y="873"/>
                    <a:pt x="2653" y="963"/>
                  </a:cubicBezTo>
                  <a:cubicBezTo>
                    <a:pt x="2250" y="1327"/>
                    <a:pt x="1883" y="1732"/>
                    <a:pt x="1559" y="2167"/>
                  </a:cubicBezTo>
                  <a:cubicBezTo>
                    <a:pt x="1234" y="2602"/>
                    <a:pt x="947" y="3068"/>
                    <a:pt x="712" y="3557"/>
                  </a:cubicBezTo>
                  <a:cubicBezTo>
                    <a:pt x="597" y="3796"/>
                    <a:pt x="493" y="4044"/>
                    <a:pt x="403" y="4295"/>
                  </a:cubicBezTo>
                  <a:cubicBezTo>
                    <a:pt x="307" y="4565"/>
                    <a:pt x="227" y="4845"/>
                    <a:pt x="162" y="5128"/>
                  </a:cubicBezTo>
                  <a:cubicBezTo>
                    <a:pt x="114" y="5344"/>
                    <a:pt x="72" y="5562"/>
                    <a:pt x="43" y="5785"/>
                  </a:cubicBezTo>
                  <a:cubicBezTo>
                    <a:pt x="14" y="6007"/>
                    <a:pt x="1" y="6232"/>
                    <a:pt x="10" y="6458"/>
                  </a:cubicBezTo>
                  <a:cubicBezTo>
                    <a:pt x="10" y="6483"/>
                    <a:pt x="37" y="6506"/>
                    <a:pt x="62" y="6512"/>
                  </a:cubicBezTo>
                  <a:cubicBezTo>
                    <a:pt x="65" y="6512"/>
                    <a:pt x="67" y="6512"/>
                    <a:pt x="70" y="6512"/>
                  </a:cubicBezTo>
                  <a:cubicBezTo>
                    <a:pt x="102" y="6512"/>
                    <a:pt x="130" y="6490"/>
                    <a:pt x="133" y="6458"/>
                  </a:cubicBezTo>
                  <a:cubicBezTo>
                    <a:pt x="178" y="6174"/>
                    <a:pt x="203" y="5888"/>
                    <a:pt x="242" y="5601"/>
                  </a:cubicBezTo>
                  <a:cubicBezTo>
                    <a:pt x="281" y="5311"/>
                    <a:pt x="335" y="5022"/>
                    <a:pt x="420" y="4742"/>
                  </a:cubicBezTo>
                  <a:lnTo>
                    <a:pt x="420" y="4742"/>
                  </a:lnTo>
                  <a:cubicBezTo>
                    <a:pt x="416" y="4748"/>
                    <a:pt x="416" y="4754"/>
                    <a:pt x="413" y="4761"/>
                  </a:cubicBezTo>
                  <a:cubicBezTo>
                    <a:pt x="619" y="4063"/>
                    <a:pt x="922" y="3396"/>
                    <a:pt x="1301" y="2775"/>
                  </a:cubicBezTo>
                  <a:lnTo>
                    <a:pt x="1301" y="2775"/>
                  </a:lnTo>
                  <a:cubicBezTo>
                    <a:pt x="1298" y="2781"/>
                    <a:pt x="1295" y="2785"/>
                    <a:pt x="1295" y="2792"/>
                  </a:cubicBezTo>
                  <a:cubicBezTo>
                    <a:pt x="1497" y="2460"/>
                    <a:pt x="1720" y="2144"/>
                    <a:pt x="1965" y="1842"/>
                  </a:cubicBezTo>
                  <a:cubicBezTo>
                    <a:pt x="2206" y="1539"/>
                    <a:pt x="2473" y="1253"/>
                    <a:pt x="2756" y="985"/>
                  </a:cubicBezTo>
                  <a:lnTo>
                    <a:pt x="2756" y="985"/>
                  </a:lnTo>
                  <a:lnTo>
                    <a:pt x="2753" y="989"/>
                  </a:lnTo>
                  <a:cubicBezTo>
                    <a:pt x="3126" y="638"/>
                    <a:pt x="3529" y="326"/>
                    <a:pt x="3966" y="62"/>
                  </a:cubicBezTo>
                  <a:cubicBezTo>
                    <a:pt x="3982" y="52"/>
                    <a:pt x="3985" y="27"/>
                    <a:pt x="3973" y="14"/>
                  </a:cubicBezTo>
                  <a:cubicBezTo>
                    <a:pt x="3966" y="4"/>
                    <a:pt x="3957" y="1"/>
                    <a:pt x="3947" y="1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78" name="Google Shape;945;p31">
              <a:extLst>
                <a:ext uri="{FF2B5EF4-FFF2-40B4-BE49-F238E27FC236}">
                  <a16:creationId xmlns:a16="http://schemas.microsoft.com/office/drawing/2014/main" id="{34B27F6C-9774-42B8-AC7C-74D9FE2A220E}"/>
                </a:ext>
              </a:extLst>
            </p:cNvPr>
            <p:cNvSpPr/>
            <p:nvPr/>
          </p:nvSpPr>
          <p:spPr>
            <a:xfrm>
              <a:off x="2308004" y="1485547"/>
              <a:ext cx="774731" cy="692090"/>
            </a:xfrm>
            <a:custGeom>
              <a:avLst/>
              <a:gdLst/>
              <a:ahLst/>
              <a:cxnLst/>
              <a:rect l="l" t="t" r="r" b="b"/>
              <a:pathLst>
                <a:path w="4913" h="4389" extrusionOk="0">
                  <a:moveTo>
                    <a:pt x="58" y="0"/>
                  </a:moveTo>
                  <a:cubicBezTo>
                    <a:pt x="36" y="0"/>
                    <a:pt x="14" y="13"/>
                    <a:pt x="7" y="36"/>
                  </a:cubicBezTo>
                  <a:cubicBezTo>
                    <a:pt x="0" y="49"/>
                    <a:pt x="0" y="65"/>
                    <a:pt x="7" y="78"/>
                  </a:cubicBezTo>
                  <a:cubicBezTo>
                    <a:pt x="10" y="91"/>
                    <a:pt x="23" y="104"/>
                    <a:pt x="36" y="110"/>
                  </a:cubicBezTo>
                  <a:cubicBezTo>
                    <a:pt x="113" y="129"/>
                    <a:pt x="187" y="152"/>
                    <a:pt x="265" y="171"/>
                  </a:cubicBezTo>
                  <a:cubicBezTo>
                    <a:pt x="342" y="197"/>
                    <a:pt x="419" y="220"/>
                    <a:pt x="496" y="245"/>
                  </a:cubicBezTo>
                  <a:cubicBezTo>
                    <a:pt x="664" y="294"/>
                    <a:pt x="828" y="352"/>
                    <a:pt x="988" y="413"/>
                  </a:cubicBezTo>
                  <a:cubicBezTo>
                    <a:pt x="1302" y="534"/>
                    <a:pt x="1609" y="678"/>
                    <a:pt x="1900" y="840"/>
                  </a:cubicBezTo>
                  <a:lnTo>
                    <a:pt x="1900" y="840"/>
                  </a:lnTo>
                  <a:cubicBezTo>
                    <a:pt x="1899" y="840"/>
                    <a:pt x="1899" y="840"/>
                    <a:pt x="1898" y="839"/>
                  </a:cubicBezTo>
                  <a:lnTo>
                    <a:pt x="1898" y="839"/>
                  </a:lnTo>
                  <a:cubicBezTo>
                    <a:pt x="1900" y="840"/>
                    <a:pt x="1902" y="842"/>
                    <a:pt x="1904" y="843"/>
                  </a:cubicBezTo>
                  <a:lnTo>
                    <a:pt x="1904" y="843"/>
                  </a:lnTo>
                  <a:cubicBezTo>
                    <a:pt x="1903" y="842"/>
                    <a:pt x="1901" y="841"/>
                    <a:pt x="1900" y="840"/>
                  </a:cubicBezTo>
                  <a:lnTo>
                    <a:pt x="1900" y="840"/>
                  </a:lnTo>
                  <a:cubicBezTo>
                    <a:pt x="1902" y="841"/>
                    <a:pt x="1904" y="843"/>
                    <a:pt x="1906" y="844"/>
                  </a:cubicBezTo>
                  <a:lnTo>
                    <a:pt x="1906" y="844"/>
                  </a:lnTo>
                  <a:cubicBezTo>
                    <a:pt x="1905" y="843"/>
                    <a:pt x="1905" y="843"/>
                    <a:pt x="1904" y="843"/>
                  </a:cubicBezTo>
                  <a:lnTo>
                    <a:pt x="1904" y="843"/>
                  </a:lnTo>
                  <a:cubicBezTo>
                    <a:pt x="1905" y="843"/>
                    <a:pt x="1906" y="843"/>
                    <a:pt x="1906" y="844"/>
                  </a:cubicBezTo>
                  <a:cubicBezTo>
                    <a:pt x="1906" y="844"/>
                    <a:pt x="1906" y="844"/>
                    <a:pt x="1906" y="844"/>
                  </a:cubicBezTo>
                  <a:lnTo>
                    <a:pt x="1906" y="844"/>
                  </a:lnTo>
                  <a:cubicBezTo>
                    <a:pt x="2440" y="1151"/>
                    <a:pt x="2937" y="1527"/>
                    <a:pt x="3377" y="1961"/>
                  </a:cubicBezTo>
                  <a:cubicBezTo>
                    <a:pt x="3763" y="2350"/>
                    <a:pt x="4098" y="2788"/>
                    <a:pt x="4375" y="3261"/>
                  </a:cubicBezTo>
                  <a:cubicBezTo>
                    <a:pt x="4574" y="3612"/>
                    <a:pt x="4745" y="3985"/>
                    <a:pt x="4861" y="4372"/>
                  </a:cubicBezTo>
                  <a:cubicBezTo>
                    <a:pt x="4866" y="4382"/>
                    <a:pt x="4878" y="4389"/>
                    <a:pt x="4890" y="4389"/>
                  </a:cubicBezTo>
                  <a:cubicBezTo>
                    <a:pt x="4892" y="4389"/>
                    <a:pt x="4894" y="4388"/>
                    <a:pt x="4896" y="4388"/>
                  </a:cubicBezTo>
                  <a:cubicBezTo>
                    <a:pt x="4909" y="4381"/>
                    <a:pt x="4913" y="4365"/>
                    <a:pt x="4909" y="4352"/>
                  </a:cubicBezTo>
                  <a:cubicBezTo>
                    <a:pt x="4831" y="4101"/>
                    <a:pt x="4742" y="3853"/>
                    <a:pt x="4632" y="3615"/>
                  </a:cubicBezTo>
                  <a:cubicBezTo>
                    <a:pt x="4522" y="3377"/>
                    <a:pt x="4400" y="3145"/>
                    <a:pt x="4262" y="2926"/>
                  </a:cubicBezTo>
                  <a:cubicBezTo>
                    <a:pt x="3982" y="2479"/>
                    <a:pt x="3644" y="2067"/>
                    <a:pt x="3267" y="1700"/>
                  </a:cubicBezTo>
                  <a:cubicBezTo>
                    <a:pt x="3078" y="1514"/>
                    <a:pt x="2878" y="1343"/>
                    <a:pt x="2669" y="1178"/>
                  </a:cubicBezTo>
                  <a:cubicBezTo>
                    <a:pt x="2460" y="1018"/>
                    <a:pt x="2238" y="869"/>
                    <a:pt x="2009" y="734"/>
                  </a:cubicBezTo>
                  <a:cubicBezTo>
                    <a:pt x="1752" y="587"/>
                    <a:pt x="1487" y="451"/>
                    <a:pt x="1217" y="332"/>
                  </a:cubicBezTo>
                  <a:cubicBezTo>
                    <a:pt x="944" y="217"/>
                    <a:pt x="660" y="113"/>
                    <a:pt x="367" y="49"/>
                  </a:cubicBezTo>
                  <a:cubicBezTo>
                    <a:pt x="268" y="27"/>
                    <a:pt x="168" y="10"/>
                    <a:pt x="65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79" name="Google Shape;946;p31">
              <a:extLst>
                <a:ext uri="{FF2B5EF4-FFF2-40B4-BE49-F238E27FC236}">
                  <a16:creationId xmlns:a16="http://schemas.microsoft.com/office/drawing/2014/main" id="{FED9EE96-FF0B-414A-9C12-C5241FD6DC7F}"/>
                </a:ext>
              </a:extLst>
            </p:cNvPr>
            <p:cNvSpPr/>
            <p:nvPr/>
          </p:nvSpPr>
          <p:spPr>
            <a:xfrm>
              <a:off x="1643199" y="1370911"/>
              <a:ext cx="682325" cy="420237"/>
            </a:xfrm>
            <a:custGeom>
              <a:avLst/>
              <a:gdLst/>
              <a:ahLst/>
              <a:cxnLst/>
              <a:rect l="l" t="t" r="r" b="b"/>
              <a:pathLst>
                <a:path w="4327" h="2665" extrusionOk="0">
                  <a:moveTo>
                    <a:pt x="3093" y="0"/>
                  </a:moveTo>
                  <a:cubicBezTo>
                    <a:pt x="3077" y="0"/>
                    <a:pt x="3061" y="3"/>
                    <a:pt x="3048" y="3"/>
                  </a:cubicBezTo>
                  <a:cubicBezTo>
                    <a:pt x="3022" y="3"/>
                    <a:pt x="3003" y="20"/>
                    <a:pt x="3003" y="45"/>
                  </a:cubicBezTo>
                  <a:cubicBezTo>
                    <a:pt x="3003" y="68"/>
                    <a:pt x="3022" y="87"/>
                    <a:pt x="3045" y="87"/>
                  </a:cubicBezTo>
                  <a:cubicBezTo>
                    <a:pt x="3058" y="86"/>
                    <a:pt x="3070" y="86"/>
                    <a:pt x="3082" y="86"/>
                  </a:cubicBezTo>
                  <a:cubicBezTo>
                    <a:pt x="3136" y="86"/>
                    <a:pt x="3189" y="91"/>
                    <a:pt x="3242" y="97"/>
                  </a:cubicBezTo>
                  <a:cubicBezTo>
                    <a:pt x="3338" y="109"/>
                    <a:pt x="3432" y="136"/>
                    <a:pt x="3521" y="174"/>
                  </a:cubicBezTo>
                  <a:cubicBezTo>
                    <a:pt x="3609" y="210"/>
                    <a:pt x="3689" y="258"/>
                    <a:pt x="3763" y="312"/>
                  </a:cubicBezTo>
                  <a:cubicBezTo>
                    <a:pt x="3824" y="364"/>
                    <a:pt x="3879" y="422"/>
                    <a:pt x="3927" y="486"/>
                  </a:cubicBezTo>
                  <a:cubicBezTo>
                    <a:pt x="3972" y="547"/>
                    <a:pt x="4007" y="615"/>
                    <a:pt x="4036" y="686"/>
                  </a:cubicBezTo>
                  <a:cubicBezTo>
                    <a:pt x="4069" y="773"/>
                    <a:pt x="4091" y="862"/>
                    <a:pt x="4104" y="953"/>
                  </a:cubicBezTo>
                  <a:cubicBezTo>
                    <a:pt x="4114" y="1052"/>
                    <a:pt x="4114" y="1149"/>
                    <a:pt x="4101" y="1249"/>
                  </a:cubicBezTo>
                  <a:cubicBezTo>
                    <a:pt x="4084" y="1358"/>
                    <a:pt x="4053" y="1461"/>
                    <a:pt x="4011" y="1562"/>
                  </a:cubicBezTo>
                  <a:cubicBezTo>
                    <a:pt x="3956" y="1687"/>
                    <a:pt x="3885" y="1803"/>
                    <a:pt x="3802" y="1912"/>
                  </a:cubicBezTo>
                  <a:cubicBezTo>
                    <a:pt x="3724" y="2009"/>
                    <a:pt x="3637" y="2095"/>
                    <a:pt x="3541" y="2169"/>
                  </a:cubicBezTo>
                  <a:cubicBezTo>
                    <a:pt x="3457" y="2230"/>
                    <a:pt x="3367" y="2282"/>
                    <a:pt x="3270" y="2321"/>
                  </a:cubicBezTo>
                  <a:cubicBezTo>
                    <a:pt x="3184" y="2353"/>
                    <a:pt x="3093" y="2379"/>
                    <a:pt x="3003" y="2392"/>
                  </a:cubicBezTo>
                  <a:cubicBezTo>
                    <a:pt x="2955" y="2396"/>
                    <a:pt x="2905" y="2398"/>
                    <a:pt x="2856" y="2398"/>
                  </a:cubicBezTo>
                  <a:cubicBezTo>
                    <a:pt x="2798" y="2398"/>
                    <a:pt x="2739" y="2395"/>
                    <a:pt x="2682" y="2388"/>
                  </a:cubicBezTo>
                  <a:cubicBezTo>
                    <a:pt x="2514" y="2363"/>
                    <a:pt x="2353" y="2315"/>
                    <a:pt x="2199" y="2250"/>
                  </a:cubicBezTo>
                  <a:cubicBezTo>
                    <a:pt x="2060" y="2192"/>
                    <a:pt x="1931" y="2118"/>
                    <a:pt x="1816" y="2028"/>
                  </a:cubicBezTo>
                  <a:cubicBezTo>
                    <a:pt x="1735" y="1960"/>
                    <a:pt x="1661" y="1890"/>
                    <a:pt x="1597" y="1809"/>
                  </a:cubicBezTo>
                  <a:cubicBezTo>
                    <a:pt x="1568" y="1767"/>
                    <a:pt x="1542" y="1725"/>
                    <a:pt x="1513" y="1680"/>
                  </a:cubicBezTo>
                  <a:cubicBezTo>
                    <a:pt x="1507" y="1670"/>
                    <a:pt x="1500" y="1664"/>
                    <a:pt x="1490" y="1658"/>
                  </a:cubicBezTo>
                  <a:cubicBezTo>
                    <a:pt x="1474" y="1632"/>
                    <a:pt x="1446" y="1619"/>
                    <a:pt x="1419" y="1619"/>
                  </a:cubicBezTo>
                  <a:cubicBezTo>
                    <a:pt x="1410" y="1619"/>
                    <a:pt x="1404" y="1619"/>
                    <a:pt x="1397" y="1623"/>
                  </a:cubicBezTo>
                  <a:cubicBezTo>
                    <a:pt x="1375" y="1629"/>
                    <a:pt x="1355" y="1642"/>
                    <a:pt x="1346" y="1661"/>
                  </a:cubicBezTo>
                  <a:cubicBezTo>
                    <a:pt x="1333" y="1684"/>
                    <a:pt x="1330" y="1703"/>
                    <a:pt x="1336" y="1725"/>
                  </a:cubicBezTo>
                  <a:cubicBezTo>
                    <a:pt x="1339" y="1738"/>
                    <a:pt x="1339" y="1748"/>
                    <a:pt x="1342" y="1758"/>
                  </a:cubicBezTo>
                  <a:cubicBezTo>
                    <a:pt x="1346" y="1806"/>
                    <a:pt x="1349" y="1854"/>
                    <a:pt x="1342" y="1902"/>
                  </a:cubicBezTo>
                  <a:cubicBezTo>
                    <a:pt x="1336" y="1938"/>
                    <a:pt x="1330" y="1967"/>
                    <a:pt x="1317" y="1999"/>
                  </a:cubicBezTo>
                  <a:cubicBezTo>
                    <a:pt x="1303" y="2028"/>
                    <a:pt x="1284" y="2057"/>
                    <a:pt x="1265" y="2083"/>
                  </a:cubicBezTo>
                  <a:cubicBezTo>
                    <a:pt x="1236" y="2118"/>
                    <a:pt x="1204" y="2150"/>
                    <a:pt x="1168" y="2176"/>
                  </a:cubicBezTo>
                  <a:cubicBezTo>
                    <a:pt x="1127" y="2208"/>
                    <a:pt x="1079" y="2234"/>
                    <a:pt x="1030" y="2253"/>
                  </a:cubicBezTo>
                  <a:cubicBezTo>
                    <a:pt x="975" y="2272"/>
                    <a:pt x="917" y="2288"/>
                    <a:pt x="859" y="2298"/>
                  </a:cubicBezTo>
                  <a:cubicBezTo>
                    <a:pt x="819" y="2302"/>
                    <a:pt x="778" y="2304"/>
                    <a:pt x="736" y="2304"/>
                  </a:cubicBezTo>
                  <a:cubicBezTo>
                    <a:pt x="702" y="2304"/>
                    <a:pt x="668" y="2303"/>
                    <a:pt x="635" y="2298"/>
                  </a:cubicBezTo>
                  <a:cubicBezTo>
                    <a:pt x="563" y="2288"/>
                    <a:pt x="492" y="2269"/>
                    <a:pt x="425" y="2244"/>
                  </a:cubicBezTo>
                  <a:cubicBezTo>
                    <a:pt x="370" y="2218"/>
                    <a:pt x="319" y="2189"/>
                    <a:pt x="271" y="2150"/>
                  </a:cubicBezTo>
                  <a:cubicBezTo>
                    <a:pt x="235" y="2122"/>
                    <a:pt x="203" y="2089"/>
                    <a:pt x="174" y="2054"/>
                  </a:cubicBezTo>
                  <a:cubicBezTo>
                    <a:pt x="145" y="2015"/>
                    <a:pt x="122" y="1973"/>
                    <a:pt x="103" y="1928"/>
                  </a:cubicBezTo>
                  <a:cubicBezTo>
                    <a:pt x="87" y="1883"/>
                    <a:pt x="74" y="1838"/>
                    <a:pt x="68" y="1793"/>
                  </a:cubicBezTo>
                  <a:cubicBezTo>
                    <a:pt x="65" y="1778"/>
                    <a:pt x="50" y="1768"/>
                    <a:pt x="36" y="1768"/>
                  </a:cubicBezTo>
                  <a:cubicBezTo>
                    <a:pt x="33" y="1768"/>
                    <a:pt x="29" y="1769"/>
                    <a:pt x="26" y="1770"/>
                  </a:cubicBezTo>
                  <a:cubicBezTo>
                    <a:pt x="6" y="1774"/>
                    <a:pt x="0" y="1793"/>
                    <a:pt x="3" y="1809"/>
                  </a:cubicBezTo>
                  <a:cubicBezTo>
                    <a:pt x="13" y="1886"/>
                    <a:pt x="39" y="1960"/>
                    <a:pt x="74" y="2028"/>
                  </a:cubicBezTo>
                  <a:cubicBezTo>
                    <a:pt x="110" y="2092"/>
                    <a:pt x="155" y="2150"/>
                    <a:pt x="210" y="2199"/>
                  </a:cubicBezTo>
                  <a:cubicBezTo>
                    <a:pt x="315" y="2298"/>
                    <a:pt x="454" y="2359"/>
                    <a:pt x="596" y="2388"/>
                  </a:cubicBezTo>
                  <a:cubicBezTo>
                    <a:pt x="665" y="2404"/>
                    <a:pt x="735" y="2411"/>
                    <a:pt x="806" y="2411"/>
                  </a:cubicBezTo>
                  <a:cubicBezTo>
                    <a:pt x="883" y="2411"/>
                    <a:pt x="961" y="2402"/>
                    <a:pt x="1037" y="2385"/>
                  </a:cubicBezTo>
                  <a:cubicBezTo>
                    <a:pt x="1104" y="2369"/>
                    <a:pt x="1172" y="2340"/>
                    <a:pt x="1233" y="2308"/>
                  </a:cubicBezTo>
                  <a:cubicBezTo>
                    <a:pt x="1294" y="2276"/>
                    <a:pt x="1349" y="2230"/>
                    <a:pt x="1394" y="2176"/>
                  </a:cubicBezTo>
                  <a:cubicBezTo>
                    <a:pt x="1432" y="2131"/>
                    <a:pt x="1465" y="2076"/>
                    <a:pt x="1487" y="2018"/>
                  </a:cubicBezTo>
                  <a:cubicBezTo>
                    <a:pt x="1504" y="2040"/>
                    <a:pt x="1520" y="2064"/>
                    <a:pt x="1539" y="2086"/>
                  </a:cubicBezTo>
                  <a:cubicBezTo>
                    <a:pt x="1619" y="2186"/>
                    <a:pt x="1719" y="2269"/>
                    <a:pt x="1825" y="2340"/>
                  </a:cubicBezTo>
                  <a:cubicBezTo>
                    <a:pt x="1935" y="2414"/>
                    <a:pt x="2050" y="2472"/>
                    <a:pt x="2172" y="2520"/>
                  </a:cubicBezTo>
                  <a:cubicBezTo>
                    <a:pt x="2285" y="2569"/>
                    <a:pt x="2404" y="2604"/>
                    <a:pt x="2524" y="2630"/>
                  </a:cubicBezTo>
                  <a:cubicBezTo>
                    <a:pt x="2630" y="2652"/>
                    <a:pt x="2739" y="2664"/>
                    <a:pt x="2848" y="2664"/>
                  </a:cubicBezTo>
                  <a:cubicBezTo>
                    <a:pt x="2989" y="2664"/>
                    <a:pt x="3130" y="2644"/>
                    <a:pt x="3264" y="2600"/>
                  </a:cubicBezTo>
                  <a:cubicBezTo>
                    <a:pt x="3490" y="2527"/>
                    <a:pt x="3692" y="2395"/>
                    <a:pt x="3860" y="2221"/>
                  </a:cubicBezTo>
                  <a:cubicBezTo>
                    <a:pt x="3943" y="2131"/>
                    <a:pt x="4017" y="2028"/>
                    <a:pt x="4084" y="1925"/>
                  </a:cubicBezTo>
                  <a:cubicBezTo>
                    <a:pt x="4149" y="1819"/>
                    <a:pt x="4204" y="1709"/>
                    <a:pt x="4246" y="1593"/>
                  </a:cubicBezTo>
                  <a:cubicBezTo>
                    <a:pt x="4284" y="1487"/>
                    <a:pt x="4304" y="1378"/>
                    <a:pt x="4316" y="1265"/>
                  </a:cubicBezTo>
                  <a:cubicBezTo>
                    <a:pt x="4326" y="1159"/>
                    <a:pt x="4320" y="1056"/>
                    <a:pt x="4304" y="950"/>
                  </a:cubicBezTo>
                  <a:cubicBezTo>
                    <a:pt x="4291" y="850"/>
                    <a:pt x="4258" y="757"/>
                    <a:pt x="4213" y="663"/>
                  </a:cubicBezTo>
                  <a:cubicBezTo>
                    <a:pt x="4172" y="577"/>
                    <a:pt x="4117" y="492"/>
                    <a:pt x="4056" y="418"/>
                  </a:cubicBezTo>
                  <a:cubicBezTo>
                    <a:pt x="3930" y="264"/>
                    <a:pt x="3760" y="148"/>
                    <a:pt x="3576" y="78"/>
                  </a:cubicBezTo>
                  <a:cubicBezTo>
                    <a:pt x="3422" y="23"/>
                    <a:pt x="3254" y="0"/>
                    <a:pt x="3093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80" name="Google Shape;947;p31">
              <a:extLst>
                <a:ext uri="{FF2B5EF4-FFF2-40B4-BE49-F238E27FC236}">
                  <a16:creationId xmlns:a16="http://schemas.microsoft.com/office/drawing/2014/main" id="{F24F14DB-FC6C-431A-9829-CB7CA37B2278}"/>
                </a:ext>
              </a:extLst>
            </p:cNvPr>
            <p:cNvSpPr/>
            <p:nvPr/>
          </p:nvSpPr>
          <p:spPr>
            <a:xfrm>
              <a:off x="514797" y="2772087"/>
              <a:ext cx="632179" cy="191117"/>
            </a:xfrm>
            <a:custGeom>
              <a:avLst/>
              <a:gdLst/>
              <a:ahLst/>
              <a:cxnLst/>
              <a:rect l="l" t="t" r="r" b="b"/>
              <a:pathLst>
                <a:path w="4009" h="1212" extrusionOk="0">
                  <a:moveTo>
                    <a:pt x="3239" y="1"/>
                  </a:moveTo>
                  <a:cubicBezTo>
                    <a:pt x="3033" y="1"/>
                    <a:pt x="2814" y="17"/>
                    <a:pt x="2589" y="49"/>
                  </a:cubicBezTo>
                  <a:cubicBezTo>
                    <a:pt x="2376" y="78"/>
                    <a:pt x="2158" y="123"/>
                    <a:pt x="1920" y="191"/>
                  </a:cubicBezTo>
                  <a:cubicBezTo>
                    <a:pt x="1810" y="223"/>
                    <a:pt x="1700" y="258"/>
                    <a:pt x="1591" y="294"/>
                  </a:cubicBezTo>
                  <a:cubicBezTo>
                    <a:pt x="1488" y="329"/>
                    <a:pt x="1391" y="368"/>
                    <a:pt x="1286" y="413"/>
                  </a:cubicBezTo>
                  <a:cubicBezTo>
                    <a:pt x="1063" y="500"/>
                    <a:pt x="844" y="606"/>
                    <a:pt x="629" y="725"/>
                  </a:cubicBezTo>
                  <a:cubicBezTo>
                    <a:pt x="433" y="834"/>
                    <a:pt x="233" y="966"/>
                    <a:pt x="36" y="1111"/>
                  </a:cubicBezTo>
                  <a:cubicBezTo>
                    <a:pt x="17" y="1127"/>
                    <a:pt x="1" y="1153"/>
                    <a:pt x="17" y="1185"/>
                  </a:cubicBezTo>
                  <a:cubicBezTo>
                    <a:pt x="27" y="1198"/>
                    <a:pt x="47" y="1211"/>
                    <a:pt x="66" y="1211"/>
                  </a:cubicBezTo>
                  <a:cubicBezTo>
                    <a:pt x="75" y="1211"/>
                    <a:pt x="82" y="1207"/>
                    <a:pt x="88" y="1204"/>
                  </a:cubicBezTo>
                  <a:cubicBezTo>
                    <a:pt x="387" y="980"/>
                    <a:pt x="732" y="786"/>
                    <a:pt x="1112" y="632"/>
                  </a:cubicBezTo>
                  <a:cubicBezTo>
                    <a:pt x="1333" y="545"/>
                    <a:pt x="1569" y="467"/>
                    <a:pt x="1807" y="409"/>
                  </a:cubicBezTo>
                  <a:cubicBezTo>
                    <a:pt x="2033" y="355"/>
                    <a:pt x="2270" y="310"/>
                    <a:pt x="2528" y="277"/>
                  </a:cubicBezTo>
                  <a:lnTo>
                    <a:pt x="2538" y="277"/>
                  </a:lnTo>
                  <a:cubicBezTo>
                    <a:pt x="2786" y="249"/>
                    <a:pt x="3001" y="236"/>
                    <a:pt x="3207" y="233"/>
                  </a:cubicBezTo>
                  <a:lnTo>
                    <a:pt x="3245" y="233"/>
                  </a:lnTo>
                  <a:cubicBezTo>
                    <a:pt x="3352" y="233"/>
                    <a:pt x="3458" y="236"/>
                    <a:pt x="3558" y="242"/>
                  </a:cubicBezTo>
                  <a:cubicBezTo>
                    <a:pt x="3639" y="249"/>
                    <a:pt x="3722" y="255"/>
                    <a:pt x="3805" y="261"/>
                  </a:cubicBezTo>
                  <a:lnTo>
                    <a:pt x="3896" y="268"/>
                  </a:lnTo>
                  <a:cubicBezTo>
                    <a:pt x="3944" y="268"/>
                    <a:pt x="3989" y="236"/>
                    <a:pt x="3998" y="191"/>
                  </a:cubicBezTo>
                  <a:cubicBezTo>
                    <a:pt x="4009" y="165"/>
                    <a:pt x="4002" y="133"/>
                    <a:pt x="3986" y="107"/>
                  </a:cubicBezTo>
                  <a:cubicBezTo>
                    <a:pt x="3973" y="81"/>
                    <a:pt x="3951" y="65"/>
                    <a:pt x="3928" y="62"/>
                  </a:cubicBezTo>
                  <a:cubicBezTo>
                    <a:pt x="3738" y="23"/>
                    <a:pt x="3529" y="4"/>
                    <a:pt x="327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81" name="Google Shape;948;p31">
              <a:extLst>
                <a:ext uri="{FF2B5EF4-FFF2-40B4-BE49-F238E27FC236}">
                  <a16:creationId xmlns:a16="http://schemas.microsoft.com/office/drawing/2014/main" id="{3F4CF847-8CF7-4E79-961F-C0276CA1DA34}"/>
                </a:ext>
              </a:extLst>
            </p:cNvPr>
            <p:cNvSpPr/>
            <p:nvPr/>
          </p:nvSpPr>
          <p:spPr>
            <a:xfrm>
              <a:off x="596636" y="2881835"/>
              <a:ext cx="556961" cy="232431"/>
            </a:xfrm>
            <a:custGeom>
              <a:avLst/>
              <a:gdLst/>
              <a:ahLst/>
              <a:cxnLst/>
              <a:rect l="l" t="t" r="r" b="b"/>
              <a:pathLst>
                <a:path w="3532" h="1474" extrusionOk="0">
                  <a:moveTo>
                    <a:pt x="3235" y="0"/>
                  </a:moveTo>
                  <a:cubicBezTo>
                    <a:pt x="3174" y="0"/>
                    <a:pt x="3106" y="3"/>
                    <a:pt x="3026" y="9"/>
                  </a:cubicBezTo>
                  <a:cubicBezTo>
                    <a:pt x="2891" y="19"/>
                    <a:pt x="2753" y="39"/>
                    <a:pt x="2607" y="64"/>
                  </a:cubicBezTo>
                  <a:cubicBezTo>
                    <a:pt x="2353" y="110"/>
                    <a:pt x="2089" y="190"/>
                    <a:pt x="1803" y="303"/>
                  </a:cubicBezTo>
                  <a:cubicBezTo>
                    <a:pt x="1288" y="508"/>
                    <a:pt x="795" y="789"/>
                    <a:pt x="345" y="1136"/>
                  </a:cubicBezTo>
                  <a:cubicBezTo>
                    <a:pt x="235" y="1220"/>
                    <a:pt x="126" y="1310"/>
                    <a:pt x="10" y="1410"/>
                  </a:cubicBezTo>
                  <a:cubicBezTo>
                    <a:pt x="3" y="1416"/>
                    <a:pt x="0" y="1426"/>
                    <a:pt x="0" y="1435"/>
                  </a:cubicBezTo>
                  <a:cubicBezTo>
                    <a:pt x="0" y="1445"/>
                    <a:pt x="3" y="1458"/>
                    <a:pt x="10" y="1465"/>
                  </a:cubicBezTo>
                  <a:cubicBezTo>
                    <a:pt x="16" y="1471"/>
                    <a:pt x="27" y="1474"/>
                    <a:pt x="36" y="1474"/>
                  </a:cubicBezTo>
                  <a:cubicBezTo>
                    <a:pt x="46" y="1474"/>
                    <a:pt x="55" y="1471"/>
                    <a:pt x="65" y="1465"/>
                  </a:cubicBezTo>
                  <a:cubicBezTo>
                    <a:pt x="126" y="1413"/>
                    <a:pt x="187" y="1361"/>
                    <a:pt x="248" y="1313"/>
                  </a:cubicBezTo>
                  <a:cubicBezTo>
                    <a:pt x="438" y="1168"/>
                    <a:pt x="651" y="1030"/>
                    <a:pt x="872" y="902"/>
                  </a:cubicBezTo>
                  <a:cubicBezTo>
                    <a:pt x="1092" y="776"/>
                    <a:pt x="1320" y="666"/>
                    <a:pt x="1575" y="563"/>
                  </a:cubicBezTo>
                  <a:cubicBezTo>
                    <a:pt x="1768" y="486"/>
                    <a:pt x="1973" y="419"/>
                    <a:pt x="2182" y="364"/>
                  </a:cubicBezTo>
                  <a:cubicBezTo>
                    <a:pt x="2402" y="309"/>
                    <a:pt x="2617" y="267"/>
                    <a:pt x="2820" y="241"/>
                  </a:cubicBezTo>
                  <a:lnTo>
                    <a:pt x="2836" y="238"/>
                  </a:lnTo>
                  <a:cubicBezTo>
                    <a:pt x="3013" y="219"/>
                    <a:pt x="3181" y="212"/>
                    <a:pt x="3335" y="212"/>
                  </a:cubicBezTo>
                  <a:lnTo>
                    <a:pt x="3428" y="212"/>
                  </a:lnTo>
                  <a:cubicBezTo>
                    <a:pt x="3483" y="212"/>
                    <a:pt x="3531" y="168"/>
                    <a:pt x="3531" y="110"/>
                  </a:cubicBezTo>
                  <a:cubicBezTo>
                    <a:pt x="3531" y="83"/>
                    <a:pt x="3522" y="55"/>
                    <a:pt x="3503" y="36"/>
                  </a:cubicBezTo>
                  <a:cubicBezTo>
                    <a:pt x="3483" y="19"/>
                    <a:pt x="3460" y="6"/>
                    <a:pt x="3432" y="6"/>
                  </a:cubicBezTo>
                  <a:cubicBezTo>
                    <a:pt x="3371" y="3"/>
                    <a:pt x="3310" y="0"/>
                    <a:pt x="32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82" name="Google Shape;949;p31">
              <a:extLst>
                <a:ext uri="{FF2B5EF4-FFF2-40B4-BE49-F238E27FC236}">
                  <a16:creationId xmlns:a16="http://schemas.microsoft.com/office/drawing/2014/main" id="{2ADAAC2D-9595-4DA2-87F0-9E0FE8DF956A}"/>
                </a:ext>
              </a:extLst>
            </p:cNvPr>
            <p:cNvSpPr/>
            <p:nvPr/>
          </p:nvSpPr>
          <p:spPr>
            <a:xfrm>
              <a:off x="646938" y="2964461"/>
              <a:ext cx="551757" cy="327044"/>
            </a:xfrm>
            <a:custGeom>
              <a:avLst/>
              <a:gdLst/>
              <a:ahLst/>
              <a:cxnLst/>
              <a:rect l="l" t="t" r="r" b="b"/>
              <a:pathLst>
                <a:path w="3499" h="2074" extrusionOk="0">
                  <a:moveTo>
                    <a:pt x="3402" y="1"/>
                  </a:moveTo>
                  <a:cubicBezTo>
                    <a:pt x="3283" y="11"/>
                    <a:pt x="3148" y="36"/>
                    <a:pt x="2984" y="75"/>
                  </a:cubicBezTo>
                  <a:cubicBezTo>
                    <a:pt x="2858" y="107"/>
                    <a:pt x="2729" y="146"/>
                    <a:pt x="2594" y="197"/>
                  </a:cubicBezTo>
                  <a:cubicBezTo>
                    <a:pt x="2359" y="284"/>
                    <a:pt x="2118" y="397"/>
                    <a:pt x="1863" y="541"/>
                  </a:cubicBezTo>
                  <a:cubicBezTo>
                    <a:pt x="1642" y="663"/>
                    <a:pt x="1426" y="809"/>
                    <a:pt x="1195" y="982"/>
                  </a:cubicBezTo>
                  <a:cubicBezTo>
                    <a:pt x="1085" y="1066"/>
                    <a:pt x="975" y="1153"/>
                    <a:pt x="879" y="1233"/>
                  </a:cubicBezTo>
                  <a:cubicBezTo>
                    <a:pt x="776" y="1320"/>
                    <a:pt x="673" y="1410"/>
                    <a:pt x="573" y="1498"/>
                  </a:cubicBezTo>
                  <a:cubicBezTo>
                    <a:pt x="509" y="1556"/>
                    <a:pt x="444" y="1613"/>
                    <a:pt x="383" y="1675"/>
                  </a:cubicBezTo>
                  <a:lnTo>
                    <a:pt x="296" y="1752"/>
                  </a:lnTo>
                  <a:lnTo>
                    <a:pt x="106" y="1932"/>
                  </a:lnTo>
                  <a:lnTo>
                    <a:pt x="10" y="2022"/>
                  </a:lnTo>
                  <a:cubicBezTo>
                    <a:pt x="3" y="2025"/>
                    <a:pt x="0" y="2034"/>
                    <a:pt x="0" y="2041"/>
                  </a:cubicBezTo>
                  <a:cubicBezTo>
                    <a:pt x="0" y="2051"/>
                    <a:pt x="3" y="2058"/>
                    <a:pt x="10" y="2064"/>
                  </a:cubicBezTo>
                  <a:cubicBezTo>
                    <a:pt x="17" y="2070"/>
                    <a:pt x="23" y="2073"/>
                    <a:pt x="32" y="2073"/>
                  </a:cubicBezTo>
                  <a:cubicBezTo>
                    <a:pt x="39" y="2073"/>
                    <a:pt x="45" y="2070"/>
                    <a:pt x="51" y="2064"/>
                  </a:cubicBezTo>
                  <a:cubicBezTo>
                    <a:pt x="193" y="1932"/>
                    <a:pt x="332" y="1813"/>
                    <a:pt x="473" y="1697"/>
                  </a:cubicBezTo>
                  <a:cubicBezTo>
                    <a:pt x="615" y="1578"/>
                    <a:pt x="766" y="1459"/>
                    <a:pt x="920" y="1339"/>
                  </a:cubicBezTo>
                  <a:cubicBezTo>
                    <a:pt x="1140" y="1172"/>
                    <a:pt x="1375" y="1015"/>
                    <a:pt x="1609" y="873"/>
                  </a:cubicBezTo>
                  <a:cubicBezTo>
                    <a:pt x="1870" y="718"/>
                    <a:pt x="2115" y="593"/>
                    <a:pt x="2366" y="490"/>
                  </a:cubicBezTo>
                  <a:lnTo>
                    <a:pt x="2356" y="490"/>
                  </a:lnTo>
                  <a:cubicBezTo>
                    <a:pt x="2530" y="425"/>
                    <a:pt x="2701" y="368"/>
                    <a:pt x="2862" y="320"/>
                  </a:cubicBezTo>
                  <a:cubicBezTo>
                    <a:pt x="2945" y="296"/>
                    <a:pt x="3032" y="274"/>
                    <a:pt x="3132" y="252"/>
                  </a:cubicBezTo>
                  <a:cubicBezTo>
                    <a:pt x="3184" y="238"/>
                    <a:pt x="3232" y="229"/>
                    <a:pt x="3283" y="216"/>
                  </a:cubicBezTo>
                  <a:cubicBezTo>
                    <a:pt x="3331" y="207"/>
                    <a:pt x="3380" y="197"/>
                    <a:pt x="3425" y="188"/>
                  </a:cubicBezTo>
                  <a:cubicBezTo>
                    <a:pt x="3466" y="177"/>
                    <a:pt x="3496" y="139"/>
                    <a:pt x="3499" y="97"/>
                  </a:cubicBezTo>
                  <a:cubicBezTo>
                    <a:pt x="3499" y="72"/>
                    <a:pt x="3486" y="45"/>
                    <a:pt x="3469" y="30"/>
                  </a:cubicBezTo>
                  <a:cubicBezTo>
                    <a:pt x="3457" y="17"/>
                    <a:pt x="3431" y="1"/>
                    <a:pt x="340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83" name="Google Shape;950;p31">
              <a:extLst>
                <a:ext uri="{FF2B5EF4-FFF2-40B4-BE49-F238E27FC236}">
                  <a16:creationId xmlns:a16="http://schemas.microsoft.com/office/drawing/2014/main" id="{BA30ABAD-E73B-4AE3-A9E7-FFD3EEF7B1EB}"/>
                </a:ext>
              </a:extLst>
            </p:cNvPr>
            <p:cNvSpPr/>
            <p:nvPr/>
          </p:nvSpPr>
          <p:spPr>
            <a:xfrm>
              <a:off x="2899800" y="2658555"/>
              <a:ext cx="630602" cy="111643"/>
            </a:xfrm>
            <a:custGeom>
              <a:avLst/>
              <a:gdLst/>
              <a:ahLst/>
              <a:cxnLst/>
              <a:rect l="l" t="t" r="r" b="b"/>
              <a:pathLst>
                <a:path w="3999" h="708" extrusionOk="0">
                  <a:moveTo>
                    <a:pt x="1127" y="0"/>
                  </a:moveTo>
                  <a:cubicBezTo>
                    <a:pt x="1044" y="0"/>
                    <a:pt x="960" y="0"/>
                    <a:pt x="879" y="6"/>
                  </a:cubicBezTo>
                  <a:cubicBezTo>
                    <a:pt x="731" y="16"/>
                    <a:pt x="600" y="29"/>
                    <a:pt x="474" y="51"/>
                  </a:cubicBezTo>
                  <a:cubicBezTo>
                    <a:pt x="303" y="80"/>
                    <a:pt x="175" y="109"/>
                    <a:pt x="59" y="148"/>
                  </a:cubicBezTo>
                  <a:cubicBezTo>
                    <a:pt x="36" y="158"/>
                    <a:pt x="20" y="177"/>
                    <a:pt x="10" y="199"/>
                  </a:cubicBezTo>
                  <a:cubicBezTo>
                    <a:pt x="1" y="222"/>
                    <a:pt x="1" y="251"/>
                    <a:pt x="13" y="274"/>
                  </a:cubicBezTo>
                  <a:cubicBezTo>
                    <a:pt x="26" y="309"/>
                    <a:pt x="62" y="328"/>
                    <a:pt x="97" y="328"/>
                  </a:cubicBezTo>
                  <a:lnTo>
                    <a:pt x="113" y="328"/>
                  </a:lnTo>
                  <a:cubicBezTo>
                    <a:pt x="151" y="321"/>
                    <a:pt x="190" y="312"/>
                    <a:pt x="229" y="305"/>
                  </a:cubicBezTo>
                  <a:lnTo>
                    <a:pt x="258" y="299"/>
                  </a:lnTo>
                  <a:cubicBezTo>
                    <a:pt x="310" y="290"/>
                    <a:pt x="358" y="280"/>
                    <a:pt x="410" y="270"/>
                  </a:cubicBezTo>
                  <a:cubicBezTo>
                    <a:pt x="509" y="251"/>
                    <a:pt x="600" y="238"/>
                    <a:pt x="683" y="225"/>
                  </a:cubicBezTo>
                  <a:cubicBezTo>
                    <a:pt x="860" y="203"/>
                    <a:pt x="1044" y="189"/>
                    <a:pt x="1230" y="186"/>
                  </a:cubicBezTo>
                  <a:cubicBezTo>
                    <a:pt x="1237" y="183"/>
                    <a:pt x="1252" y="183"/>
                    <a:pt x="1265" y="183"/>
                  </a:cubicBezTo>
                  <a:lnTo>
                    <a:pt x="1323" y="183"/>
                  </a:lnTo>
                  <a:cubicBezTo>
                    <a:pt x="1558" y="183"/>
                    <a:pt x="1797" y="199"/>
                    <a:pt x="2051" y="235"/>
                  </a:cubicBezTo>
                  <a:cubicBezTo>
                    <a:pt x="2324" y="270"/>
                    <a:pt x="2601" y="325"/>
                    <a:pt x="2874" y="389"/>
                  </a:cubicBezTo>
                  <a:cubicBezTo>
                    <a:pt x="3078" y="440"/>
                    <a:pt x="3255" y="489"/>
                    <a:pt x="3422" y="537"/>
                  </a:cubicBezTo>
                  <a:cubicBezTo>
                    <a:pt x="3593" y="586"/>
                    <a:pt x="3773" y="644"/>
                    <a:pt x="3956" y="705"/>
                  </a:cubicBezTo>
                  <a:cubicBezTo>
                    <a:pt x="3960" y="708"/>
                    <a:pt x="3963" y="708"/>
                    <a:pt x="3966" y="708"/>
                  </a:cubicBezTo>
                  <a:cubicBezTo>
                    <a:pt x="3979" y="708"/>
                    <a:pt x="3988" y="702"/>
                    <a:pt x="3995" y="688"/>
                  </a:cubicBezTo>
                  <a:cubicBezTo>
                    <a:pt x="3998" y="682"/>
                    <a:pt x="3998" y="672"/>
                    <a:pt x="3991" y="666"/>
                  </a:cubicBezTo>
                  <a:cubicBezTo>
                    <a:pt x="3988" y="660"/>
                    <a:pt x="3985" y="653"/>
                    <a:pt x="3975" y="650"/>
                  </a:cubicBezTo>
                  <a:lnTo>
                    <a:pt x="3859" y="608"/>
                  </a:lnTo>
                  <a:cubicBezTo>
                    <a:pt x="3776" y="579"/>
                    <a:pt x="3689" y="547"/>
                    <a:pt x="3605" y="518"/>
                  </a:cubicBezTo>
                  <a:lnTo>
                    <a:pt x="3496" y="479"/>
                  </a:lnTo>
                  <a:lnTo>
                    <a:pt x="3483" y="476"/>
                  </a:lnTo>
                  <a:cubicBezTo>
                    <a:pt x="3406" y="447"/>
                    <a:pt x="3329" y="421"/>
                    <a:pt x="3251" y="396"/>
                  </a:cubicBezTo>
                  <a:lnTo>
                    <a:pt x="3235" y="389"/>
                  </a:lnTo>
                  <a:cubicBezTo>
                    <a:pt x="3110" y="348"/>
                    <a:pt x="2987" y="309"/>
                    <a:pt x="2865" y="274"/>
                  </a:cubicBezTo>
                  <a:cubicBezTo>
                    <a:pt x="2752" y="241"/>
                    <a:pt x="2614" y="203"/>
                    <a:pt x="2476" y="170"/>
                  </a:cubicBezTo>
                  <a:cubicBezTo>
                    <a:pt x="2199" y="103"/>
                    <a:pt x="1941" y="58"/>
                    <a:pt x="1687" y="29"/>
                  </a:cubicBezTo>
                  <a:cubicBezTo>
                    <a:pt x="1488" y="9"/>
                    <a:pt x="1304" y="0"/>
                    <a:pt x="11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84" name="Google Shape;951;p31">
              <a:extLst>
                <a:ext uri="{FF2B5EF4-FFF2-40B4-BE49-F238E27FC236}">
                  <a16:creationId xmlns:a16="http://schemas.microsoft.com/office/drawing/2014/main" id="{6F30E126-6FB6-4190-B8DE-18A19A0AA438}"/>
                </a:ext>
              </a:extLst>
            </p:cNvPr>
            <p:cNvSpPr/>
            <p:nvPr/>
          </p:nvSpPr>
          <p:spPr>
            <a:xfrm>
              <a:off x="2908315" y="2529097"/>
              <a:ext cx="597172" cy="90986"/>
            </a:xfrm>
            <a:custGeom>
              <a:avLst/>
              <a:gdLst/>
              <a:ahLst/>
              <a:cxnLst/>
              <a:rect l="l" t="t" r="r" b="b"/>
              <a:pathLst>
                <a:path w="3787" h="577" extrusionOk="0">
                  <a:moveTo>
                    <a:pt x="1862" y="0"/>
                  </a:moveTo>
                  <a:cubicBezTo>
                    <a:pt x="1801" y="0"/>
                    <a:pt x="1739" y="0"/>
                    <a:pt x="1678" y="3"/>
                  </a:cubicBezTo>
                  <a:cubicBezTo>
                    <a:pt x="1366" y="13"/>
                    <a:pt x="1092" y="45"/>
                    <a:pt x="844" y="103"/>
                  </a:cubicBezTo>
                  <a:cubicBezTo>
                    <a:pt x="700" y="138"/>
                    <a:pt x="561" y="177"/>
                    <a:pt x="439" y="219"/>
                  </a:cubicBezTo>
                  <a:cubicBezTo>
                    <a:pt x="365" y="245"/>
                    <a:pt x="301" y="270"/>
                    <a:pt x="243" y="296"/>
                  </a:cubicBezTo>
                  <a:cubicBezTo>
                    <a:pt x="240" y="296"/>
                    <a:pt x="233" y="300"/>
                    <a:pt x="230" y="300"/>
                  </a:cubicBezTo>
                  <a:cubicBezTo>
                    <a:pt x="175" y="325"/>
                    <a:pt x="121" y="351"/>
                    <a:pt x="66" y="377"/>
                  </a:cubicBezTo>
                  <a:cubicBezTo>
                    <a:pt x="40" y="389"/>
                    <a:pt x="24" y="409"/>
                    <a:pt x="14" y="435"/>
                  </a:cubicBezTo>
                  <a:cubicBezTo>
                    <a:pt x="1" y="460"/>
                    <a:pt x="5" y="489"/>
                    <a:pt x="14" y="515"/>
                  </a:cubicBezTo>
                  <a:cubicBezTo>
                    <a:pt x="30" y="551"/>
                    <a:pt x="69" y="576"/>
                    <a:pt x="111" y="576"/>
                  </a:cubicBezTo>
                  <a:cubicBezTo>
                    <a:pt x="124" y="576"/>
                    <a:pt x="136" y="573"/>
                    <a:pt x="152" y="566"/>
                  </a:cubicBezTo>
                  <a:cubicBezTo>
                    <a:pt x="326" y="486"/>
                    <a:pt x="513" y="412"/>
                    <a:pt x="709" y="354"/>
                  </a:cubicBezTo>
                  <a:lnTo>
                    <a:pt x="722" y="351"/>
                  </a:lnTo>
                  <a:cubicBezTo>
                    <a:pt x="922" y="293"/>
                    <a:pt x="1134" y="245"/>
                    <a:pt x="1353" y="209"/>
                  </a:cubicBezTo>
                  <a:cubicBezTo>
                    <a:pt x="1572" y="177"/>
                    <a:pt x="1791" y="154"/>
                    <a:pt x="2000" y="148"/>
                  </a:cubicBezTo>
                  <a:lnTo>
                    <a:pt x="2009" y="145"/>
                  </a:lnTo>
                  <a:lnTo>
                    <a:pt x="2009" y="148"/>
                  </a:lnTo>
                  <a:lnTo>
                    <a:pt x="2148" y="148"/>
                  </a:lnTo>
                  <a:cubicBezTo>
                    <a:pt x="2364" y="148"/>
                    <a:pt x="2573" y="158"/>
                    <a:pt x="2769" y="180"/>
                  </a:cubicBezTo>
                  <a:cubicBezTo>
                    <a:pt x="3033" y="212"/>
                    <a:pt x="3275" y="254"/>
                    <a:pt x="3509" y="312"/>
                  </a:cubicBezTo>
                  <a:cubicBezTo>
                    <a:pt x="3584" y="328"/>
                    <a:pt x="3658" y="351"/>
                    <a:pt x="3735" y="373"/>
                  </a:cubicBezTo>
                  <a:cubicBezTo>
                    <a:pt x="3738" y="377"/>
                    <a:pt x="3744" y="377"/>
                    <a:pt x="3747" y="377"/>
                  </a:cubicBezTo>
                  <a:cubicBezTo>
                    <a:pt x="3764" y="377"/>
                    <a:pt x="3777" y="367"/>
                    <a:pt x="3783" y="354"/>
                  </a:cubicBezTo>
                  <a:cubicBezTo>
                    <a:pt x="3786" y="345"/>
                    <a:pt x="3786" y="331"/>
                    <a:pt x="3783" y="322"/>
                  </a:cubicBezTo>
                  <a:cubicBezTo>
                    <a:pt x="3780" y="312"/>
                    <a:pt x="3771" y="306"/>
                    <a:pt x="3764" y="306"/>
                  </a:cubicBezTo>
                  <a:cubicBezTo>
                    <a:pt x="3612" y="257"/>
                    <a:pt x="3474" y="219"/>
                    <a:pt x="3346" y="187"/>
                  </a:cubicBezTo>
                  <a:cubicBezTo>
                    <a:pt x="2856" y="61"/>
                    <a:pt x="2357" y="0"/>
                    <a:pt x="18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85" name="Google Shape;952;p31">
              <a:extLst>
                <a:ext uri="{FF2B5EF4-FFF2-40B4-BE49-F238E27FC236}">
                  <a16:creationId xmlns:a16="http://schemas.microsoft.com/office/drawing/2014/main" id="{0FCACCA3-D852-4437-A323-8F45838FECDF}"/>
                </a:ext>
              </a:extLst>
            </p:cNvPr>
            <p:cNvSpPr/>
            <p:nvPr/>
          </p:nvSpPr>
          <p:spPr>
            <a:xfrm>
              <a:off x="2875517" y="2378825"/>
              <a:ext cx="643218" cy="145861"/>
            </a:xfrm>
            <a:custGeom>
              <a:avLst/>
              <a:gdLst/>
              <a:ahLst/>
              <a:cxnLst/>
              <a:rect l="l" t="t" r="r" b="b"/>
              <a:pathLst>
                <a:path w="4079" h="925" extrusionOk="0">
                  <a:moveTo>
                    <a:pt x="2749" y="1"/>
                  </a:moveTo>
                  <a:cubicBezTo>
                    <a:pt x="2700" y="1"/>
                    <a:pt x="2652" y="1"/>
                    <a:pt x="2604" y="4"/>
                  </a:cubicBezTo>
                  <a:lnTo>
                    <a:pt x="2623" y="7"/>
                  </a:lnTo>
                  <a:lnTo>
                    <a:pt x="2575" y="7"/>
                  </a:lnTo>
                  <a:cubicBezTo>
                    <a:pt x="2459" y="7"/>
                    <a:pt x="2366" y="10"/>
                    <a:pt x="2275" y="17"/>
                  </a:cubicBezTo>
                  <a:cubicBezTo>
                    <a:pt x="2156" y="26"/>
                    <a:pt x="2040" y="39"/>
                    <a:pt x="1935" y="55"/>
                  </a:cubicBezTo>
                  <a:cubicBezTo>
                    <a:pt x="1687" y="87"/>
                    <a:pt x="1468" y="133"/>
                    <a:pt x="1262" y="191"/>
                  </a:cubicBezTo>
                  <a:cubicBezTo>
                    <a:pt x="1043" y="252"/>
                    <a:pt x="834" y="326"/>
                    <a:pt x="647" y="406"/>
                  </a:cubicBezTo>
                  <a:cubicBezTo>
                    <a:pt x="638" y="409"/>
                    <a:pt x="625" y="415"/>
                    <a:pt x="614" y="418"/>
                  </a:cubicBezTo>
                  <a:cubicBezTo>
                    <a:pt x="380" y="525"/>
                    <a:pt x="197" y="625"/>
                    <a:pt x="42" y="734"/>
                  </a:cubicBezTo>
                  <a:cubicBezTo>
                    <a:pt x="20" y="747"/>
                    <a:pt x="7" y="773"/>
                    <a:pt x="3" y="799"/>
                  </a:cubicBezTo>
                  <a:cubicBezTo>
                    <a:pt x="0" y="828"/>
                    <a:pt x="7" y="860"/>
                    <a:pt x="26" y="882"/>
                  </a:cubicBezTo>
                  <a:cubicBezTo>
                    <a:pt x="45" y="908"/>
                    <a:pt x="78" y="924"/>
                    <a:pt x="109" y="924"/>
                  </a:cubicBezTo>
                  <a:cubicBezTo>
                    <a:pt x="126" y="924"/>
                    <a:pt x="139" y="921"/>
                    <a:pt x="151" y="914"/>
                  </a:cubicBezTo>
                  <a:lnTo>
                    <a:pt x="244" y="863"/>
                  </a:lnTo>
                  <a:cubicBezTo>
                    <a:pt x="316" y="824"/>
                    <a:pt x="383" y="789"/>
                    <a:pt x="451" y="754"/>
                  </a:cubicBezTo>
                  <a:cubicBezTo>
                    <a:pt x="564" y="696"/>
                    <a:pt x="666" y="650"/>
                    <a:pt x="769" y="605"/>
                  </a:cubicBezTo>
                  <a:cubicBezTo>
                    <a:pt x="962" y="525"/>
                    <a:pt x="1171" y="448"/>
                    <a:pt x="1406" y="377"/>
                  </a:cubicBezTo>
                  <a:cubicBezTo>
                    <a:pt x="1651" y="306"/>
                    <a:pt x="1893" y="249"/>
                    <a:pt x="2125" y="210"/>
                  </a:cubicBezTo>
                  <a:cubicBezTo>
                    <a:pt x="2359" y="171"/>
                    <a:pt x="2604" y="145"/>
                    <a:pt x="2852" y="139"/>
                  </a:cubicBezTo>
                  <a:cubicBezTo>
                    <a:pt x="2890" y="136"/>
                    <a:pt x="2929" y="136"/>
                    <a:pt x="2971" y="136"/>
                  </a:cubicBezTo>
                  <a:cubicBezTo>
                    <a:pt x="3334" y="136"/>
                    <a:pt x="3689" y="174"/>
                    <a:pt x="4013" y="255"/>
                  </a:cubicBezTo>
                  <a:lnTo>
                    <a:pt x="4017" y="255"/>
                  </a:lnTo>
                  <a:cubicBezTo>
                    <a:pt x="4049" y="255"/>
                    <a:pt x="4071" y="229"/>
                    <a:pt x="4075" y="206"/>
                  </a:cubicBezTo>
                  <a:cubicBezTo>
                    <a:pt x="4078" y="174"/>
                    <a:pt x="4052" y="155"/>
                    <a:pt x="4026" y="148"/>
                  </a:cubicBezTo>
                  <a:cubicBezTo>
                    <a:pt x="3792" y="94"/>
                    <a:pt x="3557" y="52"/>
                    <a:pt x="3331" y="29"/>
                  </a:cubicBezTo>
                  <a:cubicBezTo>
                    <a:pt x="3135" y="10"/>
                    <a:pt x="2942" y="1"/>
                    <a:pt x="274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86" name="Google Shape;953;p31">
              <a:extLst>
                <a:ext uri="{FF2B5EF4-FFF2-40B4-BE49-F238E27FC236}">
                  <a16:creationId xmlns:a16="http://schemas.microsoft.com/office/drawing/2014/main" id="{0145768A-F9B3-4E38-A721-AD131C43253D}"/>
                </a:ext>
              </a:extLst>
            </p:cNvPr>
            <p:cNvSpPr/>
            <p:nvPr/>
          </p:nvSpPr>
          <p:spPr>
            <a:xfrm>
              <a:off x="1073795" y="2280588"/>
              <a:ext cx="543557" cy="541026"/>
            </a:xfrm>
            <a:custGeom>
              <a:avLst/>
              <a:gdLst/>
              <a:ahLst/>
              <a:cxnLst/>
              <a:rect l="l" t="t" r="r" b="b"/>
              <a:pathLst>
                <a:path w="3447" h="3431" extrusionOk="0">
                  <a:moveTo>
                    <a:pt x="1656" y="0"/>
                  </a:moveTo>
                  <a:cubicBezTo>
                    <a:pt x="1554" y="0"/>
                    <a:pt x="1451" y="11"/>
                    <a:pt x="1349" y="34"/>
                  </a:cubicBezTo>
                  <a:cubicBezTo>
                    <a:pt x="511" y="221"/>
                    <a:pt x="0" y="1126"/>
                    <a:pt x="206" y="2053"/>
                  </a:cubicBezTo>
                  <a:cubicBezTo>
                    <a:pt x="390" y="2867"/>
                    <a:pt x="1065" y="3431"/>
                    <a:pt x="1795" y="3431"/>
                  </a:cubicBezTo>
                  <a:cubicBezTo>
                    <a:pt x="1896" y="3431"/>
                    <a:pt x="1997" y="3420"/>
                    <a:pt x="2099" y="3397"/>
                  </a:cubicBezTo>
                  <a:cubicBezTo>
                    <a:pt x="2935" y="3211"/>
                    <a:pt x="3447" y="2307"/>
                    <a:pt x="3241" y="1377"/>
                  </a:cubicBezTo>
                  <a:cubicBezTo>
                    <a:pt x="3060" y="563"/>
                    <a:pt x="2384" y="0"/>
                    <a:pt x="165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87" name="Google Shape;954;p31">
              <a:extLst>
                <a:ext uri="{FF2B5EF4-FFF2-40B4-BE49-F238E27FC236}">
                  <a16:creationId xmlns:a16="http://schemas.microsoft.com/office/drawing/2014/main" id="{C68D447B-4B43-42C7-ABF0-E2159A80E9F2}"/>
                </a:ext>
              </a:extLst>
            </p:cNvPr>
            <p:cNvSpPr/>
            <p:nvPr/>
          </p:nvSpPr>
          <p:spPr>
            <a:xfrm>
              <a:off x="1225016" y="2347130"/>
              <a:ext cx="380191" cy="378608"/>
            </a:xfrm>
            <a:custGeom>
              <a:avLst/>
              <a:gdLst/>
              <a:ahLst/>
              <a:cxnLst/>
              <a:rect l="l" t="t" r="r" b="b"/>
              <a:pathLst>
                <a:path w="2411" h="2401" extrusionOk="0">
                  <a:moveTo>
                    <a:pt x="1160" y="0"/>
                  </a:moveTo>
                  <a:cubicBezTo>
                    <a:pt x="1088" y="0"/>
                    <a:pt x="1015" y="8"/>
                    <a:pt x="943" y="25"/>
                  </a:cubicBezTo>
                  <a:cubicBezTo>
                    <a:pt x="357" y="153"/>
                    <a:pt x="0" y="787"/>
                    <a:pt x="145" y="1437"/>
                  </a:cubicBezTo>
                  <a:cubicBezTo>
                    <a:pt x="272" y="2006"/>
                    <a:pt x="745" y="2400"/>
                    <a:pt x="1255" y="2400"/>
                  </a:cubicBezTo>
                  <a:cubicBezTo>
                    <a:pt x="1326" y="2400"/>
                    <a:pt x="1397" y="2392"/>
                    <a:pt x="1468" y="2377"/>
                  </a:cubicBezTo>
                  <a:cubicBezTo>
                    <a:pt x="2054" y="2245"/>
                    <a:pt x="2411" y="1611"/>
                    <a:pt x="2266" y="964"/>
                  </a:cubicBezTo>
                  <a:cubicBezTo>
                    <a:pt x="2139" y="395"/>
                    <a:pt x="1669" y="0"/>
                    <a:pt x="1160" y="0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88" name="Google Shape;955;p31">
              <a:extLst>
                <a:ext uri="{FF2B5EF4-FFF2-40B4-BE49-F238E27FC236}">
                  <a16:creationId xmlns:a16="http://schemas.microsoft.com/office/drawing/2014/main" id="{6441B0A4-29FC-43EE-BB79-69CB58AECAED}"/>
                </a:ext>
              </a:extLst>
            </p:cNvPr>
            <p:cNvSpPr/>
            <p:nvPr/>
          </p:nvSpPr>
          <p:spPr>
            <a:xfrm>
              <a:off x="1153426" y="2562526"/>
              <a:ext cx="174721" cy="72221"/>
            </a:xfrm>
            <a:custGeom>
              <a:avLst/>
              <a:gdLst/>
              <a:ahLst/>
              <a:cxnLst/>
              <a:rect l="l" t="t" r="r" b="b"/>
              <a:pathLst>
                <a:path w="1108" h="458" extrusionOk="0">
                  <a:moveTo>
                    <a:pt x="788" y="0"/>
                  </a:moveTo>
                  <a:cubicBezTo>
                    <a:pt x="704" y="0"/>
                    <a:pt x="608" y="11"/>
                    <a:pt x="509" y="33"/>
                  </a:cubicBezTo>
                  <a:cubicBezTo>
                    <a:pt x="216" y="100"/>
                    <a:pt x="0" y="238"/>
                    <a:pt x="23" y="348"/>
                  </a:cubicBezTo>
                  <a:cubicBezTo>
                    <a:pt x="40" y="418"/>
                    <a:pt x="157" y="457"/>
                    <a:pt x="318" y="457"/>
                  </a:cubicBezTo>
                  <a:cubicBezTo>
                    <a:pt x="401" y="457"/>
                    <a:pt x="496" y="447"/>
                    <a:pt x="596" y="425"/>
                  </a:cubicBezTo>
                  <a:cubicBezTo>
                    <a:pt x="889" y="361"/>
                    <a:pt x="1107" y="219"/>
                    <a:pt x="1082" y="110"/>
                  </a:cubicBezTo>
                  <a:cubicBezTo>
                    <a:pt x="1067" y="40"/>
                    <a:pt x="950" y="0"/>
                    <a:pt x="788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89" name="Google Shape;956;p31">
              <a:extLst>
                <a:ext uri="{FF2B5EF4-FFF2-40B4-BE49-F238E27FC236}">
                  <a16:creationId xmlns:a16="http://schemas.microsoft.com/office/drawing/2014/main" id="{279D6963-46FD-4E37-AD0E-CA6A91C46B20}"/>
                </a:ext>
              </a:extLst>
            </p:cNvPr>
            <p:cNvSpPr/>
            <p:nvPr/>
          </p:nvSpPr>
          <p:spPr>
            <a:xfrm>
              <a:off x="1047776" y="1893632"/>
              <a:ext cx="314434" cy="157530"/>
            </a:xfrm>
            <a:custGeom>
              <a:avLst/>
              <a:gdLst/>
              <a:ahLst/>
              <a:cxnLst/>
              <a:rect l="l" t="t" r="r" b="b"/>
              <a:pathLst>
                <a:path w="1994" h="999" extrusionOk="0">
                  <a:moveTo>
                    <a:pt x="1431" y="0"/>
                  </a:moveTo>
                  <a:cubicBezTo>
                    <a:pt x="1265" y="0"/>
                    <a:pt x="1071" y="30"/>
                    <a:pt x="870" y="93"/>
                  </a:cubicBezTo>
                  <a:cubicBezTo>
                    <a:pt x="358" y="255"/>
                    <a:pt x="0" y="567"/>
                    <a:pt x="72" y="792"/>
                  </a:cubicBezTo>
                  <a:cubicBezTo>
                    <a:pt x="115" y="927"/>
                    <a:pt x="305" y="999"/>
                    <a:pt x="562" y="999"/>
                  </a:cubicBezTo>
                  <a:cubicBezTo>
                    <a:pt x="729" y="999"/>
                    <a:pt x="924" y="968"/>
                    <a:pt x="1124" y="905"/>
                  </a:cubicBezTo>
                  <a:cubicBezTo>
                    <a:pt x="1636" y="744"/>
                    <a:pt x="1993" y="432"/>
                    <a:pt x="1922" y="209"/>
                  </a:cubicBezTo>
                  <a:cubicBezTo>
                    <a:pt x="1879" y="73"/>
                    <a:pt x="1689" y="0"/>
                    <a:pt x="1431" y="0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90" name="Google Shape;957;p31">
              <a:extLst>
                <a:ext uri="{FF2B5EF4-FFF2-40B4-BE49-F238E27FC236}">
                  <a16:creationId xmlns:a16="http://schemas.microsoft.com/office/drawing/2014/main" id="{0CBEB42B-21C9-4F36-A9BB-85085D73484A}"/>
                </a:ext>
              </a:extLst>
            </p:cNvPr>
            <p:cNvSpPr/>
            <p:nvPr/>
          </p:nvSpPr>
          <p:spPr>
            <a:xfrm>
              <a:off x="2344587" y="2088529"/>
              <a:ext cx="508708" cy="543233"/>
            </a:xfrm>
            <a:custGeom>
              <a:avLst/>
              <a:gdLst/>
              <a:ahLst/>
              <a:cxnLst/>
              <a:rect l="l" t="t" r="r" b="b"/>
              <a:pathLst>
                <a:path w="3226" h="3445" extrusionOk="0">
                  <a:moveTo>
                    <a:pt x="1591" y="1"/>
                  </a:moveTo>
                  <a:cubicBezTo>
                    <a:pt x="1561" y="1"/>
                    <a:pt x="1531" y="2"/>
                    <a:pt x="1500" y="4"/>
                  </a:cubicBezTo>
                  <a:cubicBezTo>
                    <a:pt x="644" y="62"/>
                    <a:pt x="0" y="876"/>
                    <a:pt x="61" y="1825"/>
                  </a:cubicBezTo>
                  <a:cubicBezTo>
                    <a:pt x="124" y="2739"/>
                    <a:pt x="814" y="3445"/>
                    <a:pt x="1630" y="3445"/>
                  </a:cubicBezTo>
                  <a:cubicBezTo>
                    <a:pt x="1662" y="3445"/>
                    <a:pt x="1694" y="3444"/>
                    <a:pt x="1726" y="3441"/>
                  </a:cubicBezTo>
                  <a:cubicBezTo>
                    <a:pt x="2582" y="3386"/>
                    <a:pt x="3225" y="2568"/>
                    <a:pt x="3164" y="1622"/>
                  </a:cubicBezTo>
                  <a:cubicBezTo>
                    <a:pt x="3102" y="707"/>
                    <a:pt x="2408" y="1"/>
                    <a:pt x="159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91" name="Google Shape;958;p31">
              <a:extLst>
                <a:ext uri="{FF2B5EF4-FFF2-40B4-BE49-F238E27FC236}">
                  <a16:creationId xmlns:a16="http://schemas.microsoft.com/office/drawing/2014/main" id="{F9BEF6E5-04DE-487B-A5DF-38A99B33F7FA}"/>
                </a:ext>
              </a:extLst>
            </p:cNvPr>
            <p:cNvSpPr/>
            <p:nvPr/>
          </p:nvSpPr>
          <p:spPr>
            <a:xfrm>
              <a:off x="2350106" y="2175413"/>
              <a:ext cx="356064" cy="380027"/>
            </a:xfrm>
            <a:custGeom>
              <a:avLst/>
              <a:gdLst/>
              <a:ahLst/>
              <a:cxnLst/>
              <a:rect l="l" t="t" r="r" b="b"/>
              <a:pathLst>
                <a:path w="2258" h="2410" extrusionOk="0">
                  <a:moveTo>
                    <a:pt x="1114" y="1"/>
                  </a:moveTo>
                  <a:cubicBezTo>
                    <a:pt x="1093" y="1"/>
                    <a:pt x="1071" y="1"/>
                    <a:pt x="1050" y="3"/>
                  </a:cubicBezTo>
                  <a:cubicBezTo>
                    <a:pt x="451" y="41"/>
                    <a:pt x="1" y="615"/>
                    <a:pt x="42" y="1277"/>
                  </a:cubicBezTo>
                  <a:cubicBezTo>
                    <a:pt x="86" y="1916"/>
                    <a:pt x="573" y="2410"/>
                    <a:pt x="1144" y="2410"/>
                  </a:cubicBezTo>
                  <a:cubicBezTo>
                    <a:pt x="1165" y="2410"/>
                    <a:pt x="1187" y="2409"/>
                    <a:pt x="1208" y="2408"/>
                  </a:cubicBezTo>
                  <a:cubicBezTo>
                    <a:pt x="1807" y="2369"/>
                    <a:pt x="2257" y="1799"/>
                    <a:pt x="2212" y="1136"/>
                  </a:cubicBezTo>
                  <a:cubicBezTo>
                    <a:pt x="2171" y="493"/>
                    <a:pt x="1685" y="1"/>
                    <a:pt x="1114" y="1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92" name="Google Shape;959;p31">
              <a:extLst>
                <a:ext uri="{FF2B5EF4-FFF2-40B4-BE49-F238E27FC236}">
                  <a16:creationId xmlns:a16="http://schemas.microsoft.com/office/drawing/2014/main" id="{1E0F9C72-4030-404F-A231-FB289263FDEC}"/>
                </a:ext>
              </a:extLst>
            </p:cNvPr>
            <p:cNvSpPr/>
            <p:nvPr/>
          </p:nvSpPr>
          <p:spPr>
            <a:xfrm>
              <a:off x="2626215" y="2344292"/>
              <a:ext cx="173301" cy="64021"/>
            </a:xfrm>
            <a:custGeom>
              <a:avLst/>
              <a:gdLst/>
              <a:ahLst/>
              <a:cxnLst/>
              <a:rect l="l" t="t" r="r" b="b"/>
              <a:pathLst>
                <a:path w="1099" h="406" extrusionOk="0">
                  <a:moveTo>
                    <a:pt x="633" y="1"/>
                  </a:moveTo>
                  <a:cubicBezTo>
                    <a:pt x="602" y="1"/>
                    <a:pt x="571" y="2"/>
                    <a:pt x="539" y="4"/>
                  </a:cubicBezTo>
                  <a:cubicBezTo>
                    <a:pt x="239" y="23"/>
                    <a:pt x="1" y="129"/>
                    <a:pt x="10" y="239"/>
                  </a:cubicBezTo>
                  <a:cubicBezTo>
                    <a:pt x="16" y="339"/>
                    <a:pt x="212" y="406"/>
                    <a:pt x="466" y="406"/>
                  </a:cubicBezTo>
                  <a:cubicBezTo>
                    <a:pt x="498" y="406"/>
                    <a:pt x="531" y="405"/>
                    <a:pt x="564" y="403"/>
                  </a:cubicBezTo>
                  <a:cubicBezTo>
                    <a:pt x="863" y="383"/>
                    <a:pt x="1099" y="277"/>
                    <a:pt x="1092" y="168"/>
                  </a:cubicBezTo>
                  <a:cubicBezTo>
                    <a:pt x="1086" y="70"/>
                    <a:pt x="888" y="1"/>
                    <a:pt x="633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93" name="Google Shape;960;p31">
              <a:extLst>
                <a:ext uri="{FF2B5EF4-FFF2-40B4-BE49-F238E27FC236}">
                  <a16:creationId xmlns:a16="http://schemas.microsoft.com/office/drawing/2014/main" id="{ADA4C8B6-8EE8-43D7-AE45-B5528248E66B}"/>
                </a:ext>
              </a:extLst>
            </p:cNvPr>
            <p:cNvSpPr/>
            <p:nvPr/>
          </p:nvSpPr>
          <p:spPr>
            <a:xfrm>
              <a:off x="2417596" y="1698105"/>
              <a:ext cx="307338" cy="134350"/>
            </a:xfrm>
            <a:custGeom>
              <a:avLst/>
              <a:gdLst/>
              <a:ahLst/>
              <a:cxnLst/>
              <a:rect l="l" t="t" r="r" b="b"/>
              <a:pathLst>
                <a:path w="1949" h="852" extrusionOk="0">
                  <a:moveTo>
                    <a:pt x="943" y="1"/>
                  </a:moveTo>
                  <a:cubicBezTo>
                    <a:pt x="427" y="1"/>
                    <a:pt x="11" y="178"/>
                    <a:pt x="4" y="407"/>
                  </a:cubicBezTo>
                  <a:cubicBezTo>
                    <a:pt x="1" y="641"/>
                    <a:pt x="429" y="841"/>
                    <a:pt x="966" y="851"/>
                  </a:cubicBezTo>
                  <a:cubicBezTo>
                    <a:pt x="984" y="851"/>
                    <a:pt x="1002" y="851"/>
                    <a:pt x="1020" y="851"/>
                  </a:cubicBezTo>
                  <a:cubicBezTo>
                    <a:pt x="1530" y="851"/>
                    <a:pt x="1939" y="672"/>
                    <a:pt x="1945" y="445"/>
                  </a:cubicBezTo>
                  <a:cubicBezTo>
                    <a:pt x="1948" y="210"/>
                    <a:pt x="1517" y="11"/>
                    <a:pt x="982" y="1"/>
                  </a:cubicBezTo>
                  <a:cubicBezTo>
                    <a:pt x="969" y="1"/>
                    <a:pt x="956" y="1"/>
                    <a:pt x="943" y="1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94" name="Google Shape;961;p31">
              <a:extLst>
                <a:ext uri="{FF2B5EF4-FFF2-40B4-BE49-F238E27FC236}">
                  <a16:creationId xmlns:a16="http://schemas.microsoft.com/office/drawing/2014/main" id="{29BE729E-A50F-4131-BEF1-33C9990BB8E9}"/>
                </a:ext>
              </a:extLst>
            </p:cNvPr>
            <p:cNvSpPr/>
            <p:nvPr/>
          </p:nvSpPr>
          <p:spPr>
            <a:xfrm>
              <a:off x="1977179" y="2495037"/>
              <a:ext cx="46361" cy="141130"/>
            </a:xfrm>
            <a:custGeom>
              <a:avLst/>
              <a:gdLst/>
              <a:ahLst/>
              <a:cxnLst/>
              <a:rect l="l" t="t" r="r" b="b"/>
              <a:pathLst>
                <a:path w="294" h="895" extrusionOk="0">
                  <a:moveTo>
                    <a:pt x="81" y="0"/>
                  </a:moveTo>
                  <a:cubicBezTo>
                    <a:pt x="74" y="0"/>
                    <a:pt x="68" y="0"/>
                    <a:pt x="61" y="4"/>
                  </a:cubicBezTo>
                  <a:cubicBezTo>
                    <a:pt x="20" y="14"/>
                    <a:pt x="0" y="55"/>
                    <a:pt x="7" y="97"/>
                  </a:cubicBezTo>
                  <a:cubicBezTo>
                    <a:pt x="58" y="342"/>
                    <a:pt x="100" y="589"/>
                    <a:pt x="145" y="837"/>
                  </a:cubicBezTo>
                  <a:cubicBezTo>
                    <a:pt x="150" y="872"/>
                    <a:pt x="186" y="894"/>
                    <a:pt x="220" y="894"/>
                  </a:cubicBezTo>
                  <a:cubicBezTo>
                    <a:pt x="226" y="894"/>
                    <a:pt x="232" y="893"/>
                    <a:pt x="238" y="892"/>
                  </a:cubicBezTo>
                  <a:cubicBezTo>
                    <a:pt x="258" y="886"/>
                    <a:pt x="274" y="873"/>
                    <a:pt x="283" y="856"/>
                  </a:cubicBezTo>
                  <a:cubicBezTo>
                    <a:pt x="293" y="837"/>
                    <a:pt x="293" y="818"/>
                    <a:pt x="290" y="798"/>
                  </a:cubicBezTo>
                  <a:cubicBezTo>
                    <a:pt x="245" y="550"/>
                    <a:pt x="203" y="303"/>
                    <a:pt x="155" y="55"/>
                  </a:cubicBezTo>
                  <a:cubicBezTo>
                    <a:pt x="148" y="23"/>
                    <a:pt x="112" y="0"/>
                    <a:pt x="81" y="0"/>
                  </a:cubicBezTo>
                  <a:close/>
                </a:path>
              </a:pathLst>
            </a:custGeom>
            <a:solidFill>
              <a:srgbClr val="5A2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95" name="Google Shape;962;p31">
              <a:extLst>
                <a:ext uri="{FF2B5EF4-FFF2-40B4-BE49-F238E27FC236}">
                  <a16:creationId xmlns:a16="http://schemas.microsoft.com/office/drawing/2014/main" id="{05C6768C-E03F-4C1A-ABFC-E044895FC190}"/>
                </a:ext>
              </a:extLst>
            </p:cNvPr>
            <p:cNvSpPr/>
            <p:nvPr/>
          </p:nvSpPr>
          <p:spPr>
            <a:xfrm>
              <a:off x="1828954" y="2671170"/>
              <a:ext cx="402110" cy="215874"/>
            </a:xfrm>
            <a:custGeom>
              <a:avLst/>
              <a:gdLst/>
              <a:ahLst/>
              <a:cxnLst/>
              <a:rect l="l" t="t" r="r" b="b"/>
              <a:pathLst>
                <a:path w="2550" h="1369" extrusionOk="0">
                  <a:moveTo>
                    <a:pt x="1513" y="0"/>
                  </a:moveTo>
                  <a:cubicBezTo>
                    <a:pt x="1449" y="0"/>
                    <a:pt x="1378" y="7"/>
                    <a:pt x="1307" y="13"/>
                  </a:cubicBezTo>
                  <a:cubicBezTo>
                    <a:pt x="1098" y="39"/>
                    <a:pt x="895" y="103"/>
                    <a:pt x="699" y="200"/>
                  </a:cubicBezTo>
                  <a:cubicBezTo>
                    <a:pt x="531" y="280"/>
                    <a:pt x="387" y="390"/>
                    <a:pt x="274" y="515"/>
                  </a:cubicBezTo>
                  <a:cubicBezTo>
                    <a:pt x="164" y="638"/>
                    <a:pt x="91" y="779"/>
                    <a:pt x="55" y="931"/>
                  </a:cubicBezTo>
                  <a:cubicBezTo>
                    <a:pt x="45" y="934"/>
                    <a:pt x="36" y="940"/>
                    <a:pt x="26" y="950"/>
                  </a:cubicBezTo>
                  <a:cubicBezTo>
                    <a:pt x="0" y="982"/>
                    <a:pt x="0" y="1030"/>
                    <a:pt x="33" y="1060"/>
                  </a:cubicBezTo>
                  <a:cubicBezTo>
                    <a:pt x="116" y="1133"/>
                    <a:pt x="210" y="1195"/>
                    <a:pt x="315" y="1243"/>
                  </a:cubicBezTo>
                  <a:cubicBezTo>
                    <a:pt x="412" y="1287"/>
                    <a:pt x="525" y="1320"/>
                    <a:pt x="644" y="1342"/>
                  </a:cubicBezTo>
                  <a:cubicBezTo>
                    <a:pt x="747" y="1358"/>
                    <a:pt x="853" y="1369"/>
                    <a:pt x="960" y="1369"/>
                  </a:cubicBezTo>
                  <a:cubicBezTo>
                    <a:pt x="1088" y="1369"/>
                    <a:pt x="1220" y="1355"/>
                    <a:pt x="1355" y="1333"/>
                  </a:cubicBezTo>
                  <a:cubicBezTo>
                    <a:pt x="1471" y="1314"/>
                    <a:pt x="1587" y="1284"/>
                    <a:pt x="1697" y="1249"/>
                  </a:cubicBezTo>
                  <a:cubicBezTo>
                    <a:pt x="1783" y="1220"/>
                    <a:pt x="1874" y="1185"/>
                    <a:pt x="1970" y="1140"/>
                  </a:cubicBezTo>
                  <a:cubicBezTo>
                    <a:pt x="2080" y="1088"/>
                    <a:pt x="2163" y="1043"/>
                    <a:pt x="2240" y="995"/>
                  </a:cubicBezTo>
                  <a:cubicBezTo>
                    <a:pt x="2282" y="969"/>
                    <a:pt x="2327" y="940"/>
                    <a:pt x="2369" y="908"/>
                  </a:cubicBezTo>
                  <a:cubicBezTo>
                    <a:pt x="2417" y="869"/>
                    <a:pt x="2453" y="834"/>
                    <a:pt x="2481" y="798"/>
                  </a:cubicBezTo>
                  <a:cubicBezTo>
                    <a:pt x="2511" y="763"/>
                    <a:pt x="2530" y="724"/>
                    <a:pt x="2543" y="679"/>
                  </a:cubicBezTo>
                  <a:cubicBezTo>
                    <a:pt x="2549" y="660"/>
                    <a:pt x="2549" y="641"/>
                    <a:pt x="2549" y="618"/>
                  </a:cubicBezTo>
                  <a:cubicBezTo>
                    <a:pt x="2549" y="589"/>
                    <a:pt x="2546" y="567"/>
                    <a:pt x="2539" y="541"/>
                  </a:cubicBezTo>
                  <a:cubicBezTo>
                    <a:pt x="2530" y="506"/>
                    <a:pt x="2514" y="470"/>
                    <a:pt x="2485" y="425"/>
                  </a:cubicBezTo>
                  <a:cubicBezTo>
                    <a:pt x="2462" y="390"/>
                    <a:pt x="2431" y="357"/>
                    <a:pt x="2385" y="316"/>
                  </a:cubicBezTo>
                  <a:cubicBezTo>
                    <a:pt x="2321" y="258"/>
                    <a:pt x="2237" y="206"/>
                    <a:pt x="2128" y="152"/>
                  </a:cubicBezTo>
                  <a:cubicBezTo>
                    <a:pt x="2041" y="109"/>
                    <a:pt x="1951" y="75"/>
                    <a:pt x="1854" y="45"/>
                  </a:cubicBezTo>
                  <a:cubicBezTo>
                    <a:pt x="1752" y="17"/>
                    <a:pt x="1636" y="0"/>
                    <a:pt x="1513" y="0"/>
                  </a:cubicBezTo>
                  <a:close/>
                </a:path>
              </a:pathLst>
            </a:custGeom>
            <a:solidFill>
              <a:srgbClr val="EF41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96" name="Google Shape;963;p31">
              <a:extLst>
                <a:ext uri="{FF2B5EF4-FFF2-40B4-BE49-F238E27FC236}">
                  <a16:creationId xmlns:a16="http://schemas.microsoft.com/office/drawing/2014/main" id="{F48E135B-5DC8-4FE6-83A3-CA6D973B0EA1}"/>
                </a:ext>
              </a:extLst>
            </p:cNvPr>
            <p:cNvSpPr/>
            <p:nvPr/>
          </p:nvSpPr>
          <p:spPr>
            <a:xfrm>
              <a:off x="1732450" y="2509229"/>
              <a:ext cx="556015" cy="395007"/>
            </a:xfrm>
            <a:custGeom>
              <a:avLst/>
              <a:gdLst/>
              <a:ahLst/>
              <a:cxnLst/>
              <a:rect l="l" t="t" r="r" b="b"/>
              <a:pathLst>
                <a:path w="3526" h="2505" extrusionOk="0">
                  <a:moveTo>
                    <a:pt x="2012" y="1153"/>
                  </a:moveTo>
                  <a:cubicBezTo>
                    <a:pt x="2086" y="1153"/>
                    <a:pt x="2157" y="1156"/>
                    <a:pt x="2228" y="1166"/>
                  </a:cubicBezTo>
                  <a:lnTo>
                    <a:pt x="2209" y="1163"/>
                  </a:lnTo>
                  <a:lnTo>
                    <a:pt x="2209" y="1163"/>
                  </a:lnTo>
                  <a:cubicBezTo>
                    <a:pt x="2337" y="1182"/>
                    <a:pt x="2460" y="1214"/>
                    <a:pt x="2576" y="1259"/>
                  </a:cubicBezTo>
                  <a:lnTo>
                    <a:pt x="2585" y="1265"/>
                  </a:lnTo>
                  <a:cubicBezTo>
                    <a:pt x="2685" y="1307"/>
                    <a:pt x="2775" y="1362"/>
                    <a:pt x="2856" y="1423"/>
                  </a:cubicBezTo>
                  <a:cubicBezTo>
                    <a:pt x="2933" y="1481"/>
                    <a:pt x="3001" y="1549"/>
                    <a:pt x="3059" y="1623"/>
                  </a:cubicBezTo>
                  <a:cubicBezTo>
                    <a:pt x="3074" y="1645"/>
                    <a:pt x="3090" y="1668"/>
                    <a:pt x="3107" y="1693"/>
                  </a:cubicBezTo>
                  <a:lnTo>
                    <a:pt x="3090" y="1720"/>
                  </a:lnTo>
                  <a:cubicBezTo>
                    <a:pt x="3016" y="1812"/>
                    <a:pt x="2930" y="1900"/>
                    <a:pt x="2830" y="1977"/>
                  </a:cubicBezTo>
                  <a:cubicBezTo>
                    <a:pt x="2720" y="2060"/>
                    <a:pt x="2598" y="2131"/>
                    <a:pt x="2466" y="2189"/>
                  </a:cubicBezTo>
                  <a:cubicBezTo>
                    <a:pt x="2289" y="2263"/>
                    <a:pt x="2112" y="2308"/>
                    <a:pt x="1929" y="2334"/>
                  </a:cubicBezTo>
                  <a:lnTo>
                    <a:pt x="1948" y="2334"/>
                  </a:lnTo>
                  <a:cubicBezTo>
                    <a:pt x="1851" y="2344"/>
                    <a:pt x="1755" y="2350"/>
                    <a:pt x="1658" y="2350"/>
                  </a:cubicBezTo>
                  <a:cubicBezTo>
                    <a:pt x="1565" y="2350"/>
                    <a:pt x="1471" y="2344"/>
                    <a:pt x="1382" y="2334"/>
                  </a:cubicBezTo>
                  <a:cubicBezTo>
                    <a:pt x="1230" y="2311"/>
                    <a:pt x="1085" y="2273"/>
                    <a:pt x="950" y="2218"/>
                  </a:cubicBezTo>
                  <a:cubicBezTo>
                    <a:pt x="877" y="2189"/>
                    <a:pt x="802" y="2148"/>
                    <a:pt x="731" y="2096"/>
                  </a:cubicBezTo>
                  <a:cubicBezTo>
                    <a:pt x="748" y="2019"/>
                    <a:pt x="770" y="1941"/>
                    <a:pt x="799" y="1864"/>
                  </a:cubicBezTo>
                  <a:cubicBezTo>
                    <a:pt x="834" y="1784"/>
                    <a:pt x="880" y="1706"/>
                    <a:pt x="931" y="1635"/>
                  </a:cubicBezTo>
                  <a:cubicBezTo>
                    <a:pt x="989" y="1565"/>
                    <a:pt x="1057" y="1497"/>
                    <a:pt x="1137" y="1433"/>
                  </a:cubicBezTo>
                  <a:cubicBezTo>
                    <a:pt x="1224" y="1368"/>
                    <a:pt x="1321" y="1310"/>
                    <a:pt x="1427" y="1268"/>
                  </a:cubicBezTo>
                  <a:cubicBezTo>
                    <a:pt x="1545" y="1221"/>
                    <a:pt x="1671" y="1185"/>
                    <a:pt x="1800" y="1166"/>
                  </a:cubicBezTo>
                  <a:cubicBezTo>
                    <a:pt x="1871" y="1156"/>
                    <a:pt x="1942" y="1153"/>
                    <a:pt x="2012" y="1153"/>
                  </a:cubicBezTo>
                  <a:close/>
                  <a:moveTo>
                    <a:pt x="2753" y="1"/>
                  </a:moveTo>
                  <a:cubicBezTo>
                    <a:pt x="2688" y="1"/>
                    <a:pt x="2621" y="10"/>
                    <a:pt x="2550" y="29"/>
                  </a:cubicBezTo>
                  <a:cubicBezTo>
                    <a:pt x="2405" y="71"/>
                    <a:pt x="2276" y="151"/>
                    <a:pt x="2147" y="236"/>
                  </a:cubicBezTo>
                  <a:lnTo>
                    <a:pt x="2099" y="267"/>
                  </a:lnTo>
                  <a:cubicBezTo>
                    <a:pt x="1993" y="338"/>
                    <a:pt x="1881" y="413"/>
                    <a:pt x="1765" y="464"/>
                  </a:cubicBezTo>
                  <a:cubicBezTo>
                    <a:pt x="1752" y="467"/>
                    <a:pt x="1742" y="474"/>
                    <a:pt x="1732" y="477"/>
                  </a:cubicBezTo>
                  <a:cubicBezTo>
                    <a:pt x="1606" y="457"/>
                    <a:pt x="1484" y="426"/>
                    <a:pt x="1365" y="393"/>
                  </a:cubicBezTo>
                  <a:cubicBezTo>
                    <a:pt x="1247" y="361"/>
                    <a:pt x="1124" y="329"/>
                    <a:pt x="1002" y="310"/>
                  </a:cubicBezTo>
                  <a:cubicBezTo>
                    <a:pt x="934" y="300"/>
                    <a:pt x="877" y="294"/>
                    <a:pt x="822" y="294"/>
                  </a:cubicBezTo>
                  <a:cubicBezTo>
                    <a:pt x="761" y="294"/>
                    <a:pt x="696" y="303"/>
                    <a:pt x="632" y="316"/>
                  </a:cubicBezTo>
                  <a:cubicBezTo>
                    <a:pt x="513" y="345"/>
                    <a:pt x="397" y="406"/>
                    <a:pt x="287" y="506"/>
                  </a:cubicBezTo>
                  <a:cubicBezTo>
                    <a:pt x="201" y="586"/>
                    <a:pt x="130" y="686"/>
                    <a:pt x="78" y="796"/>
                  </a:cubicBezTo>
                  <a:cubicBezTo>
                    <a:pt x="36" y="895"/>
                    <a:pt x="11" y="1001"/>
                    <a:pt x="4" y="1117"/>
                  </a:cubicBezTo>
                  <a:cubicBezTo>
                    <a:pt x="1" y="1217"/>
                    <a:pt x="17" y="1326"/>
                    <a:pt x="49" y="1439"/>
                  </a:cubicBezTo>
                  <a:cubicBezTo>
                    <a:pt x="78" y="1539"/>
                    <a:pt x="126" y="1642"/>
                    <a:pt x="187" y="1745"/>
                  </a:cubicBezTo>
                  <a:cubicBezTo>
                    <a:pt x="303" y="1935"/>
                    <a:pt x="467" y="2106"/>
                    <a:pt x="660" y="2237"/>
                  </a:cubicBezTo>
                  <a:cubicBezTo>
                    <a:pt x="825" y="2347"/>
                    <a:pt x="1027" y="2424"/>
                    <a:pt x="1266" y="2469"/>
                  </a:cubicBezTo>
                  <a:cubicBezTo>
                    <a:pt x="1394" y="2492"/>
                    <a:pt x="1526" y="2504"/>
                    <a:pt x="1658" y="2504"/>
                  </a:cubicBezTo>
                  <a:cubicBezTo>
                    <a:pt x="1977" y="2504"/>
                    <a:pt x="2299" y="2434"/>
                    <a:pt x="2588" y="2302"/>
                  </a:cubicBezTo>
                  <a:cubicBezTo>
                    <a:pt x="2791" y="2209"/>
                    <a:pt x="2975" y="2076"/>
                    <a:pt x="3120" y="1919"/>
                  </a:cubicBezTo>
                  <a:cubicBezTo>
                    <a:pt x="3194" y="1839"/>
                    <a:pt x="3261" y="1748"/>
                    <a:pt x="3319" y="1652"/>
                  </a:cubicBezTo>
                  <a:cubicBezTo>
                    <a:pt x="3361" y="1577"/>
                    <a:pt x="3399" y="1497"/>
                    <a:pt x="3432" y="1397"/>
                  </a:cubicBezTo>
                  <a:cubicBezTo>
                    <a:pt x="3464" y="1310"/>
                    <a:pt x="3487" y="1214"/>
                    <a:pt x="3503" y="1117"/>
                  </a:cubicBezTo>
                  <a:cubicBezTo>
                    <a:pt x="3518" y="1014"/>
                    <a:pt x="3525" y="915"/>
                    <a:pt x="3518" y="818"/>
                  </a:cubicBezTo>
                  <a:cubicBezTo>
                    <a:pt x="3509" y="609"/>
                    <a:pt x="3445" y="422"/>
                    <a:pt x="3338" y="284"/>
                  </a:cubicBezTo>
                  <a:cubicBezTo>
                    <a:pt x="3300" y="236"/>
                    <a:pt x="3258" y="194"/>
                    <a:pt x="3200" y="148"/>
                  </a:cubicBezTo>
                  <a:cubicBezTo>
                    <a:pt x="3148" y="110"/>
                    <a:pt x="3087" y="78"/>
                    <a:pt x="3007" y="46"/>
                  </a:cubicBezTo>
                  <a:cubicBezTo>
                    <a:pt x="2939" y="20"/>
                    <a:pt x="2862" y="4"/>
                    <a:pt x="2778" y="1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97" name="Google Shape;964;p31">
              <a:extLst>
                <a:ext uri="{FF2B5EF4-FFF2-40B4-BE49-F238E27FC236}">
                  <a16:creationId xmlns:a16="http://schemas.microsoft.com/office/drawing/2014/main" id="{9582AAD6-7EF6-4508-AAFE-0EA81E845E58}"/>
                </a:ext>
              </a:extLst>
            </p:cNvPr>
            <p:cNvSpPr/>
            <p:nvPr/>
          </p:nvSpPr>
          <p:spPr>
            <a:xfrm>
              <a:off x="1842042" y="2323478"/>
              <a:ext cx="272331" cy="214770"/>
            </a:xfrm>
            <a:custGeom>
              <a:avLst/>
              <a:gdLst/>
              <a:ahLst/>
              <a:cxnLst/>
              <a:rect l="l" t="t" r="r" b="b"/>
              <a:pathLst>
                <a:path w="1727" h="1362" extrusionOk="0">
                  <a:moveTo>
                    <a:pt x="1128" y="1"/>
                  </a:moveTo>
                  <a:cubicBezTo>
                    <a:pt x="1089" y="1"/>
                    <a:pt x="1051" y="4"/>
                    <a:pt x="1012" y="7"/>
                  </a:cubicBezTo>
                  <a:cubicBezTo>
                    <a:pt x="847" y="16"/>
                    <a:pt x="684" y="49"/>
                    <a:pt x="525" y="104"/>
                  </a:cubicBezTo>
                  <a:cubicBezTo>
                    <a:pt x="477" y="120"/>
                    <a:pt x="429" y="139"/>
                    <a:pt x="381" y="158"/>
                  </a:cubicBezTo>
                  <a:cubicBezTo>
                    <a:pt x="320" y="187"/>
                    <a:pt x="255" y="229"/>
                    <a:pt x="191" y="284"/>
                  </a:cubicBezTo>
                  <a:cubicBezTo>
                    <a:pt x="72" y="383"/>
                    <a:pt x="1" y="525"/>
                    <a:pt x="8" y="661"/>
                  </a:cubicBezTo>
                  <a:cubicBezTo>
                    <a:pt x="8" y="722"/>
                    <a:pt x="27" y="783"/>
                    <a:pt x="59" y="844"/>
                  </a:cubicBezTo>
                  <a:cubicBezTo>
                    <a:pt x="91" y="898"/>
                    <a:pt x="136" y="943"/>
                    <a:pt x="201" y="989"/>
                  </a:cubicBezTo>
                  <a:cubicBezTo>
                    <a:pt x="252" y="1027"/>
                    <a:pt x="320" y="1056"/>
                    <a:pt x="400" y="1072"/>
                  </a:cubicBezTo>
                  <a:cubicBezTo>
                    <a:pt x="448" y="1082"/>
                    <a:pt x="500" y="1088"/>
                    <a:pt x="552" y="1088"/>
                  </a:cubicBezTo>
                  <a:cubicBezTo>
                    <a:pt x="574" y="1088"/>
                    <a:pt x="593" y="1088"/>
                    <a:pt x="616" y="1085"/>
                  </a:cubicBezTo>
                  <a:cubicBezTo>
                    <a:pt x="645" y="1163"/>
                    <a:pt x="690" y="1224"/>
                    <a:pt x="748" y="1272"/>
                  </a:cubicBezTo>
                  <a:cubicBezTo>
                    <a:pt x="815" y="1329"/>
                    <a:pt x="896" y="1362"/>
                    <a:pt x="976" y="1362"/>
                  </a:cubicBezTo>
                  <a:cubicBezTo>
                    <a:pt x="989" y="1362"/>
                    <a:pt x="1002" y="1362"/>
                    <a:pt x="1015" y="1359"/>
                  </a:cubicBezTo>
                  <a:cubicBezTo>
                    <a:pt x="1063" y="1353"/>
                    <a:pt x="1105" y="1336"/>
                    <a:pt x="1143" y="1314"/>
                  </a:cubicBezTo>
                  <a:cubicBezTo>
                    <a:pt x="1186" y="1288"/>
                    <a:pt x="1220" y="1249"/>
                    <a:pt x="1250" y="1204"/>
                  </a:cubicBezTo>
                  <a:cubicBezTo>
                    <a:pt x="1275" y="1163"/>
                    <a:pt x="1295" y="1111"/>
                    <a:pt x="1305" y="1056"/>
                  </a:cubicBezTo>
                  <a:cubicBezTo>
                    <a:pt x="1308" y="1024"/>
                    <a:pt x="1311" y="989"/>
                    <a:pt x="1311" y="953"/>
                  </a:cubicBezTo>
                  <a:cubicBezTo>
                    <a:pt x="1443" y="892"/>
                    <a:pt x="1536" y="824"/>
                    <a:pt x="1607" y="747"/>
                  </a:cubicBezTo>
                  <a:cubicBezTo>
                    <a:pt x="1626" y="725"/>
                    <a:pt x="1642" y="699"/>
                    <a:pt x="1658" y="677"/>
                  </a:cubicBezTo>
                  <a:cubicBezTo>
                    <a:pt x="1675" y="650"/>
                    <a:pt x="1684" y="625"/>
                    <a:pt x="1694" y="600"/>
                  </a:cubicBezTo>
                  <a:cubicBezTo>
                    <a:pt x="1716" y="548"/>
                    <a:pt x="1726" y="490"/>
                    <a:pt x="1723" y="422"/>
                  </a:cubicBezTo>
                  <a:cubicBezTo>
                    <a:pt x="1723" y="342"/>
                    <a:pt x="1697" y="264"/>
                    <a:pt x="1655" y="206"/>
                  </a:cubicBezTo>
                  <a:cubicBezTo>
                    <a:pt x="1617" y="148"/>
                    <a:pt x="1559" y="100"/>
                    <a:pt x="1491" y="68"/>
                  </a:cubicBezTo>
                  <a:cubicBezTo>
                    <a:pt x="1427" y="39"/>
                    <a:pt x="1353" y="20"/>
                    <a:pt x="1256" y="7"/>
                  </a:cubicBezTo>
                  <a:cubicBezTo>
                    <a:pt x="1211" y="4"/>
                    <a:pt x="1170" y="1"/>
                    <a:pt x="1128" y="1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98" name="Google Shape;965;p31">
              <a:extLst>
                <a:ext uri="{FF2B5EF4-FFF2-40B4-BE49-F238E27FC236}">
                  <a16:creationId xmlns:a16="http://schemas.microsoft.com/office/drawing/2014/main" id="{2A85E27B-F9CE-4672-8D40-6DB1064C7277}"/>
                </a:ext>
              </a:extLst>
            </p:cNvPr>
            <p:cNvSpPr/>
            <p:nvPr/>
          </p:nvSpPr>
          <p:spPr>
            <a:xfrm>
              <a:off x="1867587" y="2360533"/>
              <a:ext cx="88937" cy="47779"/>
            </a:xfrm>
            <a:custGeom>
              <a:avLst/>
              <a:gdLst/>
              <a:ahLst/>
              <a:cxnLst/>
              <a:rect l="l" t="t" r="r" b="b"/>
              <a:pathLst>
                <a:path w="564" h="303" extrusionOk="0">
                  <a:moveTo>
                    <a:pt x="451" y="1"/>
                  </a:moveTo>
                  <a:cubicBezTo>
                    <a:pt x="396" y="1"/>
                    <a:pt x="318" y="20"/>
                    <a:pt x="238" y="56"/>
                  </a:cubicBezTo>
                  <a:cubicBezTo>
                    <a:pt x="97" y="120"/>
                    <a:pt x="0" y="216"/>
                    <a:pt x="26" y="268"/>
                  </a:cubicBezTo>
                  <a:cubicBezTo>
                    <a:pt x="35" y="290"/>
                    <a:pt x="67" y="303"/>
                    <a:pt x="112" y="303"/>
                  </a:cubicBezTo>
                  <a:cubicBezTo>
                    <a:pt x="167" y="303"/>
                    <a:pt x="244" y="283"/>
                    <a:pt x="325" y="249"/>
                  </a:cubicBezTo>
                  <a:cubicBezTo>
                    <a:pt x="467" y="184"/>
                    <a:pt x="563" y="90"/>
                    <a:pt x="537" y="36"/>
                  </a:cubicBezTo>
                  <a:cubicBezTo>
                    <a:pt x="528" y="13"/>
                    <a:pt x="495" y="1"/>
                    <a:pt x="451" y="1"/>
                  </a:cubicBezTo>
                  <a:close/>
                </a:path>
              </a:pathLst>
            </a:custGeom>
            <a:solidFill>
              <a:srgbClr val="B271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99" name="Google Shape;966;p31">
              <a:extLst>
                <a:ext uri="{FF2B5EF4-FFF2-40B4-BE49-F238E27FC236}">
                  <a16:creationId xmlns:a16="http://schemas.microsoft.com/office/drawing/2014/main" id="{85CB4B16-3B4A-4CB8-9504-8FE482692928}"/>
                </a:ext>
              </a:extLst>
            </p:cNvPr>
            <p:cNvSpPr/>
            <p:nvPr/>
          </p:nvSpPr>
          <p:spPr>
            <a:xfrm>
              <a:off x="1292032" y="3581635"/>
              <a:ext cx="1211532" cy="593536"/>
            </a:xfrm>
            <a:custGeom>
              <a:avLst/>
              <a:gdLst/>
              <a:ahLst/>
              <a:cxnLst/>
              <a:rect l="l" t="t" r="r" b="b"/>
              <a:pathLst>
                <a:path w="7683" h="3764" extrusionOk="0">
                  <a:moveTo>
                    <a:pt x="3009" y="1"/>
                  </a:moveTo>
                  <a:cubicBezTo>
                    <a:pt x="2994" y="4"/>
                    <a:pt x="2977" y="10"/>
                    <a:pt x="2967" y="23"/>
                  </a:cubicBezTo>
                  <a:cubicBezTo>
                    <a:pt x="2939" y="17"/>
                    <a:pt x="2909" y="13"/>
                    <a:pt x="2878" y="13"/>
                  </a:cubicBezTo>
                  <a:cubicBezTo>
                    <a:pt x="2858" y="10"/>
                    <a:pt x="2839" y="10"/>
                    <a:pt x="2816" y="10"/>
                  </a:cubicBezTo>
                  <a:cubicBezTo>
                    <a:pt x="2665" y="10"/>
                    <a:pt x="2507" y="42"/>
                    <a:pt x="2330" y="110"/>
                  </a:cubicBezTo>
                  <a:cubicBezTo>
                    <a:pt x="2156" y="174"/>
                    <a:pt x="1979" y="271"/>
                    <a:pt x="1789" y="403"/>
                  </a:cubicBezTo>
                  <a:cubicBezTo>
                    <a:pt x="1626" y="519"/>
                    <a:pt x="1461" y="657"/>
                    <a:pt x="1303" y="815"/>
                  </a:cubicBezTo>
                  <a:cubicBezTo>
                    <a:pt x="1174" y="940"/>
                    <a:pt x="1059" y="1069"/>
                    <a:pt x="959" y="1201"/>
                  </a:cubicBezTo>
                  <a:cubicBezTo>
                    <a:pt x="862" y="1326"/>
                    <a:pt x="785" y="1446"/>
                    <a:pt x="721" y="1565"/>
                  </a:cubicBezTo>
                  <a:cubicBezTo>
                    <a:pt x="682" y="1645"/>
                    <a:pt x="644" y="1732"/>
                    <a:pt x="599" y="1838"/>
                  </a:cubicBezTo>
                  <a:cubicBezTo>
                    <a:pt x="553" y="1954"/>
                    <a:pt x="515" y="2070"/>
                    <a:pt x="486" y="2189"/>
                  </a:cubicBezTo>
                  <a:cubicBezTo>
                    <a:pt x="428" y="2402"/>
                    <a:pt x="406" y="2585"/>
                    <a:pt x="415" y="2752"/>
                  </a:cubicBezTo>
                  <a:cubicBezTo>
                    <a:pt x="315" y="2691"/>
                    <a:pt x="222" y="2627"/>
                    <a:pt x="132" y="2562"/>
                  </a:cubicBezTo>
                  <a:cubicBezTo>
                    <a:pt x="119" y="2553"/>
                    <a:pt x="103" y="2547"/>
                    <a:pt x="87" y="2547"/>
                  </a:cubicBezTo>
                  <a:cubicBezTo>
                    <a:pt x="61" y="2547"/>
                    <a:pt x="39" y="2559"/>
                    <a:pt x="26" y="2578"/>
                  </a:cubicBezTo>
                  <a:cubicBezTo>
                    <a:pt x="0" y="2614"/>
                    <a:pt x="10" y="2663"/>
                    <a:pt x="42" y="2688"/>
                  </a:cubicBezTo>
                  <a:cubicBezTo>
                    <a:pt x="421" y="2965"/>
                    <a:pt x="865" y="3190"/>
                    <a:pt x="1361" y="3354"/>
                  </a:cubicBezTo>
                  <a:cubicBezTo>
                    <a:pt x="1828" y="3508"/>
                    <a:pt x="2337" y="3605"/>
                    <a:pt x="2874" y="3648"/>
                  </a:cubicBezTo>
                  <a:cubicBezTo>
                    <a:pt x="3042" y="3657"/>
                    <a:pt x="3209" y="3663"/>
                    <a:pt x="3376" y="3663"/>
                  </a:cubicBezTo>
                  <a:cubicBezTo>
                    <a:pt x="3640" y="3663"/>
                    <a:pt x="3904" y="3651"/>
                    <a:pt x="4168" y="3618"/>
                  </a:cubicBezTo>
                  <a:cubicBezTo>
                    <a:pt x="4590" y="3573"/>
                    <a:pt x="5002" y="3486"/>
                    <a:pt x="5394" y="3358"/>
                  </a:cubicBezTo>
                  <a:cubicBezTo>
                    <a:pt x="5420" y="3386"/>
                    <a:pt x="5442" y="3416"/>
                    <a:pt x="5466" y="3444"/>
                  </a:cubicBezTo>
                  <a:cubicBezTo>
                    <a:pt x="5500" y="3483"/>
                    <a:pt x="5543" y="3522"/>
                    <a:pt x="5594" y="3563"/>
                  </a:cubicBezTo>
                  <a:cubicBezTo>
                    <a:pt x="5681" y="3624"/>
                    <a:pt x="5778" y="3676"/>
                    <a:pt x="5890" y="3715"/>
                  </a:cubicBezTo>
                  <a:cubicBezTo>
                    <a:pt x="5990" y="3747"/>
                    <a:pt x="6096" y="3763"/>
                    <a:pt x="6209" y="3763"/>
                  </a:cubicBezTo>
                  <a:lnTo>
                    <a:pt x="6222" y="3763"/>
                  </a:lnTo>
                  <a:cubicBezTo>
                    <a:pt x="6283" y="3763"/>
                    <a:pt x="6341" y="3753"/>
                    <a:pt x="6386" y="3747"/>
                  </a:cubicBezTo>
                  <a:cubicBezTo>
                    <a:pt x="6443" y="3737"/>
                    <a:pt x="6498" y="3721"/>
                    <a:pt x="6553" y="3698"/>
                  </a:cubicBezTo>
                  <a:cubicBezTo>
                    <a:pt x="6605" y="3679"/>
                    <a:pt x="6647" y="3654"/>
                    <a:pt x="6682" y="3628"/>
                  </a:cubicBezTo>
                  <a:cubicBezTo>
                    <a:pt x="6721" y="3599"/>
                    <a:pt x="6756" y="3563"/>
                    <a:pt x="6785" y="3522"/>
                  </a:cubicBezTo>
                  <a:cubicBezTo>
                    <a:pt x="6804" y="3493"/>
                    <a:pt x="6820" y="3457"/>
                    <a:pt x="6830" y="3412"/>
                  </a:cubicBezTo>
                  <a:cubicBezTo>
                    <a:pt x="6843" y="3373"/>
                    <a:pt x="6846" y="3328"/>
                    <a:pt x="6840" y="3284"/>
                  </a:cubicBezTo>
                  <a:cubicBezTo>
                    <a:pt x="6837" y="3229"/>
                    <a:pt x="6820" y="3177"/>
                    <a:pt x="6794" y="3122"/>
                  </a:cubicBezTo>
                  <a:lnTo>
                    <a:pt x="6794" y="3122"/>
                  </a:lnTo>
                  <a:cubicBezTo>
                    <a:pt x="6885" y="3152"/>
                    <a:pt x="6978" y="3168"/>
                    <a:pt x="7068" y="3171"/>
                  </a:cubicBezTo>
                  <a:lnTo>
                    <a:pt x="7091" y="3171"/>
                  </a:lnTo>
                  <a:cubicBezTo>
                    <a:pt x="7200" y="3171"/>
                    <a:pt x="7303" y="3145"/>
                    <a:pt x="7393" y="3100"/>
                  </a:cubicBezTo>
                  <a:cubicBezTo>
                    <a:pt x="7438" y="3077"/>
                    <a:pt x="7483" y="3042"/>
                    <a:pt x="7525" y="3000"/>
                  </a:cubicBezTo>
                  <a:cubicBezTo>
                    <a:pt x="7567" y="2958"/>
                    <a:pt x="7602" y="2910"/>
                    <a:pt x="7632" y="2859"/>
                  </a:cubicBezTo>
                  <a:cubicBezTo>
                    <a:pt x="7654" y="2817"/>
                    <a:pt x="7667" y="2775"/>
                    <a:pt x="7673" y="2733"/>
                  </a:cubicBezTo>
                  <a:cubicBezTo>
                    <a:pt x="7682" y="2685"/>
                    <a:pt x="7679" y="2639"/>
                    <a:pt x="7670" y="2592"/>
                  </a:cubicBezTo>
                  <a:cubicBezTo>
                    <a:pt x="7663" y="2556"/>
                    <a:pt x="7648" y="2520"/>
                    <a:pt x="7625" y="2479"/>
                  </a:cubicBezTo>
                  <a:cubicBezTo>
                    <a:pt x="7605" y="2446"/>
                    <a:pt x="7577" y="2412"/>
                    <a:pt x="7538" y="2376"/>
                  </a:cubicBezTo>
                  <a:cubicBezTo>
                    <a:pt x="7480" y="2318"/>
                    <a:pt x="7406" y="2266"/>
                    <a:pt x="7312" y="2218"/>
                  </a:cubicBezTo>
                  <a:cubicBezTo>
                    <a:pt x="7274" y="2199"/>
                    <a:pt x="7238" y="2183"/>
                    <a:pt x="7200" y="2167"/>
                  </a:cubicBezTo>
                  <a:cubicBezTo>
                    <a:pt x="7287" y="2137"/>
                    <a:pt x="7367" y="2083"/>
                    <a:pt x="7435" y="2015"/>
                  </a:cubicBezTo>
                  <a:cubicBezTo>
                    <a:pt x="7522" y="1935"/>
                    <a:pt x="7583" y="1832"/>
                    <a:pt x="7612" y="1723"/>
                  </a:cubicBezTo>
                  <a:cubicBezTo>
                    <a:pt x="7641" y="1613"/>
                    <a:pt x="7644" y="1500"/>
                    <a:pt x="7618" y="1400"/>
                  </a:cubicBezTo>
                  <a:cubicBezTo>
                    <a:pt x="7609" y="1359"/>
                    <a:pt x="7593" y="1320"/>
                    <a:pt x="7574" y="1288"/>
                  </a:cubicBezTo>
                  <a:cubicBezTo>
                    <a:pt x="7564" y="1268"/>
                    <a:pt x="7554" y="1249"/>
                    <a:pt x="7541" y="1234"/>
                  </a:cubicBezTo>
                  <a:cubicBezTo>
                    <a:pt x="7528" y="1217"/>
                    <a:pt x="7513" y="1201"/>
                    <a:pt x="7496" y="1185"/>
                  </a:cubicBezTo>
                  <a:cubicBezTo>
                    <a:pt x="7441" y="1133"/>
                    <a:pt x="7370" y="1098"/>
                    <a:pt x="7284" y="1075"/>
                  </a:cubicBezTo>
                  <a:cubicBezTo>
                    <a:pt x="7229" y="1063"/>
                    <a:pt x="7171" y="1056"/>
                    <a:pt x="7107" y="1056"/>
                  </a:cubicBezTo>
                  <a:cubicBezTo>
                    <a:pt x="7081" y="1056"/>
                    <a:pt x="7058" y="1056"/>
                    <a:pt x="7036" y="1060"/>
                  </a:cubicBezTo>
                  <a:cubicBezTo>
                    <a:pt x="6959" y="1063"/>
                    <a:pt x="6878" y="1079"/>
                    <a:pt x="6779" y="1105"/>
                  </a:cubicBezTo>
                  <a:cubicBezTo>
                    <a:pt x="6752" y="1114"/>
                    <a:pt x="6727" y="1121"/>
                    <a:pt x="6701" y="1130"/>
                  </a:cubicBezTo>
                  <a:cubicBezTo>
                    <a:pt x="6727" y="1072"/>
                    <a:pt x="6736" y="1008"/>
                    <a:pt x="6740" y="947"/>
                  </a:cubicBezTo>
                  <a:cubicBezTo>
                    <a:pt x="6743" y="853"/>
                    <a:pt x="6724" y="766"/>
                    <a:pt x="6688" y="693"/>
                  </a:cubicBezTo>
                  <a:cubicBezTo>
                    <a:pt x="6669" y="654"/>
                    <a:pt x="6644" y="619"/>
                    <a:pt x="6614" y="586"/>
                  </a:cubicBezTo>
                  <a:cubicBezTo>
                    <a:pt x="6598" y="570"/>
                    <a:pt x="6582" y="554"/>
                    <a:pt x="6562" y="538"/>
                  </a:cubicBezTo>
                  <a:cubicBezTo>
                    <a:pt x="6543" y="522"/>
                    <a:pt x="6521" y="509"/>
                    <a:pt x="6498" y="496"/>
                  </a:cubicBezTo>
                  <a:cubicBezTo>
                    <a:pt x="6450" y="470"/>
                    <a:pt x="6402" y="457"/>
                    <a:pt x="6360" y="445"/>
                  </a:cubicBezTo>
                  <a:cubicBezTo>
                    <a:pt x="6324" y="438"/>
                    <a:pt x="6289" y="435"/>
                    <a:pt x="6247" y="435"/>
                  </a:cubicBezTo>
                  <a:cubicBezTo>
                    <a:pt x="6231" y="435"/>
                    <a:pt x="6212" y="435"/>
                    <a:pt x="6192" y="438"/>
                  </a:cubicBezTo>
                  <a:cubicBezTo>
                    <a:pt x="6145" y="438"/>
                    <a:pt x="6090" y="451"/>
                    <a:pt x="6022" y="473"/>
                  </a:cubicBezTo>
                  <a:cubicBezTo>
                    <a:pt x="5968" y="490"/>
                    <a:pt x="5910" y="519"/>
                    <a:pt x="5842" y="558"/>
                  </a:cubicBezTo>
                  <a:cubicBezTo>
                    <a:pt x="5745" y="616"/>
                    <a:pt x="5649" y="693"/>
                    <a:pt x="5552" y="792"/>
                  </a:cubicBezTo>
                  <a:cubicBezTo>
                    <a:pt x="5475" y="870"/>
                    <a:pt x="5408" y="963"/>
                    <a:pt x="5350" y="1063"/>
                  </a:cubicBezTo>
                  <a:cubicBezTo>
                    <a:pt x="5279" y="1053"/>
                    <a:pt x="5201" y="1040"/>
                    <a:pt x="5118" y="1024"/>
                  </a:cubicBezTo>
                  <a:lnTo>
                    <a:pt x="5105" y="1021"/>
                  </a:lnTo>
                  <a:lnTo>
                    <a:pt x="5105" y="1024"/>
                  </a:lnTo>
                  <a:cubicBezTo>
                    <a:pt x="4805" y="953"/>
                    <a:pt x="4496" y="834"/>
                    <a:pt x="4152" y="654"/>
                  </a:cubicBezTo>
                  <a:lnTo>
                    <a:pt x="4152" y="654"/>
                  </a:lnTo>
                  <a:lnTo>
                    <a:pt x="4168" y="667"/>
                  </a:lnTo>
                  <a:cubicBezTo>
                    <a:pt x="3907" y="528"/>
                    <a:pt x="3650" y="371"/>
                    <a:pt x="3402" y="216"/>
                  </a:cubicBezTo>
                  <a:lnTo>
                    <a:pt x="3389" y="210"/>
                  </a:lnTo>
                  <a:lnTo>
                    <a:pt x="3380" y="200"/>
                  </a:lnTo>
                  <a:cubicBezTo>
                    <a:pt x="3318" y="155"/>
                    <a:pt x="3254" y="117"/>
                    <a:pt x="3187" y="87"/>
                  </a:cubicBezTo>
                  <a:cubicBezTo>
                    <a:pt x="3148" y="62"/>
                    <a:pt x="3106" y="39"/>
                    <a:pt x="3067" y="13"/>
                  </a:cubicBezTo>
                  <a:cubicBezTo>
                    <a:pt x="3048" y="4"/>
                    <a:pt x="3035" y="1"/>
                    <a:pt x="3022" y="1"/>
                  </a:cubicBezTo>
                  <a:close/>
                </a:path>
              </a:pathLst>
            </a:custGeom>
            <a:solidFill>
              <a:srgbClr val="EDB4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00" name="Google Shape;967;p31">
              <a:extLst>
                <a:ext uri="{FF2B5EF4-FFF2-40B4-BE49-F238E27FC236}">
                  <a16:creationId xmlns:a16="http://schemas.microsoft.com/office/drawing/2014/main" id="{C61BB80E-B956-4FC5-86D9-6F5C86C932AC}"/>
                </a:ext>
              </a:extLst>
            </p:cNvPr>
            <p:cNvSpPr/>
            <p:nvPr/>
          </p:nvSpPr>
          <p:spPr>
            <a:xfrm>
              <a:off x="1292032" y="3884072"/>
              <a:ext cx="1204909" cy="291564"/>
            </a:xfrm>
            <a:custGeom>
              <a:avLst/>
              <a:gdLst/>
              <a:ahLst/>
              <a:cxnLst/>
              <a:rect l="l" t="t" r="r" b="b"/>
              <a:pathLst>
                <a:path w="7641" h="1849" extrusionOk="0">
                  <a:moveTo>
                    <a:pt x="567" y="1"/>
                  </a:moveTo>
                  <a:cubicBezTo>
                    <a:pt x="534" y="91"/>
                    <a:pt x="505" y="181"/>
                    <a:pt x="483" y="268"/>
                  </a:cubicBezTo>
                  <a:cubicBezTo>
                    <a:pt x="425" y="480"/>
                    <a:pt x="402" y="667"/>
                    <a:pt x="412" y="834"/>
                  </a:cubicBezTo>
                  <a:cubicBezTo>
                    <a:pt x="296" y="757"/>
                    <a:pt x="206" y="696"/>
                    <a:pt x="132" y="641"/>
                  </a:cubicBezTo>
                  <a:cubicBezTo>
                    <a:pt x="119" y="632"/>
                    <a:pt x="103" y="629"/>
                    <a:pt x="90" y="629"/>
                  </a:cubicBezTo>
                  <a:cubicBezTo>
                    <a:pt x="61" y="629"/>
                    <a:pt x="39" y="641"/>
                    <a:pt x="23" y="660"/>
                  </a:cubicBezTo>
                  <a:cubicBezTo>
                    <a:pt x="0" y="696"/>
                    <a:pt x="6" y="745"/>
                    <a:pt x="42" y="770"/>
                  </a:cubicBezTo>
                  <a:cubicBezTo>
                    <a:pt x="418" y="1050"/>
                    <a:pt x="862" y="1272"/>
                    <a:pt x="1361" y="1436"/>
                  </a:cubicBezTo>
                  <a:cubicBezTo>
                    <a:pt x="1828" y="1590"/>
                    <a:pt x="2340" y="1691"/>
                    <a:pt x="2874" y="1730"/>
                  </a:cubicBezTo>
                  <a:cubicBezTo>
                    <a:pt x="3035" y="1742"/>
                    <a:pt x="3206" y="1749"/>
                    <a:pt x="3376" y="1749"/>
                  </a:cubicBezTo>
                  <a:cubicBezTo>
                    <a:pt x="3640" y="1749"/>
                    <a:pt x="3904" y="1733"/>
                    <a:pt x="4168" y="1703"/>
                  </a:cubicBezTo>
                  <a:cubicBezTo>
                    <a:pt x="4590" y="1655"/>
                    <a:pt x="5002" y="1568"/>
                    <a:pt x="5394" y="1443"/>
                  </a:cubicBezTo>
                  <a:cubicBezTo>
                    <a:pt x="5408" y="1455"/>
                    <a:pt x="5420" y="1471"/>
                    <a:pt x="5433" y="1488"/>
                  </a:cubicBezTo>
                  <a:lnTo>
                    <a:pt x="5439" y="1498"/>
                  </a:lnTo>
                  <a:cubicBezTo>
                    <a:pt x="5449" y="1507"/>
                    <a:pt x="5455" y="1517"/>
                    <a:pt x="5466" y="1526"/>
                  </a:cubicBezTo>
                  <a:cubicBezTo>
                    <a:pt x="5497" y="1565"/>
                    <a:pt x="5539" y="1604"/>
                    <a:pt x="5594" y="1645"/>
                  </a:cubicBezTo>
                  <a:cubicBezTo>
                    <a:pt x="5681" y="1710"/>
                    <a:pt x="5781" y="1761"/>
                    <a:pt x="5890" y="1797"/>
                  </a:cubicBezTo>
                  <a:cubicBezTo>
                    <a:pt x="5990" y="1832"/>
                    <a:pt x="6096" y="1848"/>
                    <a:pt x="6209" y="1848"/>
                  </a:cubicBezTo>
                  <a:lnTo>
                    <a:pt x="6222" y="1848"/>
                  </a:lnTo>
                  <a:cubicBezTo>
                    <a:pt x="6286" y="1845"/>
                    <a:pt x="6347" y="1835"/>
                    <a:pt x="6386" y="1829"/>
                  </a:cubicBezTo>
                  <a:cubicBezTo>
                    <a:pt x="6443" y="1819"/>
                    <a:pt x="6498" y="1803"/>
                    <a:pt x="6556" y="1780"/>
                  </a:cubicBezTo>
                  <a:cubicBezTo>
                    <a:pt x="6605" y="1761"/>
                    <a:pt x="6647" y="1739"/>
                    <a:pt x="6685" y="1710"/>
                  </a:cubicBezTo>
                  <a:cubicBezTo>
                    <a:pt x="6724" y="1681"/>
                    <a:pt x="6756" y="1645"/>
                    <a:pt x="6785" y="1604"/>
                  </a:cubicBezTo>
                  <a:cubicBezTo>
                    <a:pt x="6804" y="1575"/>
                    <a:pt x="6820" y="1539"/>
                    <a:pt x="6833" y="1494"/>
                  </a:cubicBezTo>
                  <a:cubicBezTo>
                    <a:pt x="6843" y="1455"/>
                    <a:pt x="6846" y="1410"/>
                    <a:pt x="6843" y="1366"/>
                  </a:cubicBezTo>
                  <a:cubicBezTo>
                    <a:pt x="6837" y="1311"/>
                    <a:pt x="6824" y="1259"/>
                    <a:pt x="6798" y="1204"/>
                  </a:cubicBezTo>
                  <a:lnTo>
                    <a:pt x="6798" y="1204"/>
                  </a:lnTo>
                  <a:cubicBezTo>
                    <a:pt x="6881" y="1234"/>
                    <a:pt x="6972" y="1250"/>
                    <a:pt x="7068" y="1253"/>
                  </a:cubicBezTo>
                  <a:lnTo>
                    <a:pt x="7091" y="1256"/>
                  </a:lnTo>
                  <a:cubicBezTo>
                    <a:pt x="7200" y="1256"/>
                    <a:pt x="7303" y="1230"/>
                    <a:pt x="7397" y="1182"/>
                  </a:cubicBezTo>
                  <a:cubicBezTo>
                    <a:pt x="7441" y="1159"/>
                    <a:pt x="7483" y="1127"/>
                    <a:pt x="7525" y="1085"/>
                  </a:cubicBezTo>
                  <a:cubicBezTo>
                    <a:pt x="7567" y="1040"/>
                    <a:pt x="7605" y="992"/>
                    <a:pt x="7632" y="941"/>
                  </a:cubicBezTo>
                  <a:cubicBezTo>
                    <a:pt x="7635" y="934"/>
                    <a:pt x="7638" y="931"/>
                    <a:pt x="7641" y="925"/>
                  </a:cubicBezTo>
                  <a:lnTo>
                    <a:pt x="7641" y="925"/>
                  </a:lnTo>
                  <a:cubicBezTo>
                    <a:pt x="7596" y="960"/>
                    <a:pt x="7544" y="986"/>
                    <a:pt x="7489" y="1002"/>
                  </a:cubicBezTo>
                  <a:cubicBezTo>
                    <a:pt x="7422" y="1024"/>
                    <a:pt x="7351" y="1037"/>
                    <a:pt x="7284" y="1040"/>
                  </a:cubicBezTo>
                  <a:cubicBezTo>
                    <a:pt x="7244" y="1044"/>
                    <a:pt x="7204" y="1046"/>
                    <a:pt x="7164" y="1046"/>
                  </a:cubicBezTo>
                  <a:cubicBezTo>
                    <a:pt x="7048" y="1046"/>
                    <a:pt x="6933" y="1032"/>
                    <a:pt x="6824" y="1008"/>
                  </a:cubicBezTo>
                  <a:cubicBezTo>
                    <a:pt x="6749" y="996"/>
                    <a:pt x="6678" y="979"/>
                    <a:pt x="6611" y="953"/>
                  </a:cubicBezTo>
                  <a:cubicBezTo>
                    <a:pt x="6576" y="944"/>
                    <a:pt x="6540" y="931"/>
                    <a:pt x="6504" y="915"/>
                  </a:cubicBezTo>
                  <a:lnTo>
                    <a:pt x="6504" y="915"/>
                  </a:lnTo>
                  <a:cubicBezTo>
                    <a:pt x="6524" y="963"/>
                    <a:pt x="6540" y="1011"/>
                    <a:pt x="6547" y="1060"/>
                  </a:cubicBezTo>
                  <a:cubicBezTo>
                    <a:pt x="6553" y="1092"/>
                    <a:pt x="6556" y="1127"/>
                    <a:pt x="6556" y="1159"/>
                  </a:cubicBezTo>
                  <a:cubicBezTo>
                    <a:pt x="6553" y="1195"/>
                    <a:pt x="6553" y="1227"/>
                    <a:pt x="6543" y="1259"/>
                  </a:cubicBezTo>
                  <a:cubicBezTo>
                    <a:pt x="6540" y="1275"/>
                    <a:pt x="6534" y="1295"/>
                    <a:pt x="6528" y="1311"/>
                  </a:cubicBezTo>
                  <a:cubicBezTo>
                    <a:pt x="6521" y="1327"/>
                    <a:pt x="6515" y="1343"/>
                    <a:pt x="6504" y="1359"/>
                  </a:cubicBezTo>
                  <a:cubicBezTo>
                    <a:pt x="6489" y="1385"/>
                    <a:pt x="6470" y="1410"/>
                    <a:pt x="6443" y="1433"/>
                  </a:cubicBezTo>
                  <a:cubicBezTo>
                    <a:pt x="6418" y="1455"/>
                    <a:pt x="6389" y="1475"/>
                    <a:pt x="6357" y="1488"/>
                  </a:cubicBezTo>
                  <a:cubicBezTo>
                    <a:pt x="6338" y="1498"/>
                    <a:pt x="6321" y="1504"/>
                    <a:pt x="6302" y="1507"/>
                  </a:cubicBezTo>
                  <a:cubicBezTo>
                    <a:pt x="6286" y="1513"/>
                    <a:pt x="6270" y="1517"/>
                    <a:pt x="6253" y="1517"/>
                  </a:cubicBezTo>
                  <a:cubicBezTo>
                    <a:pt x="6239" y="1519"/>
                    <a:pt x="6225" y="1520"/>
                    <a:pt x="6211" y="1520"/>
                  </a:cubicBezTo>
                  <a:cubicBezTo>
                    <a:pt x="6188" y="1520"/>
                    <a:pt x="6166" y="1518"/>
                    <a:pt x="6141" y="1513"/>
                  </a:cubicBezTo>
                  <a:cubicBezTo>
                    <a:pt x="6103" y="1507"/>
                    <a:pt x="6067" y="1498"/>
                    <a:pt x="6032" y="1485"/>
                  </a:cubicBezTo>
                  <a:cubicBezTo>
                    <a:pt x="5954" y="1452"/>
                    <a:pt x="5886" y="1410"/>
                    <a:pt x="5819" y="1363"/>
                  </a:cubicBezTo>
                  <a:cubicBezTo>
                    <a:pt x="5755" y="1314"/>
                    <a:pt x="5690" y="1262"/>
                    <a:pt x="5629" y="1204"/>
                  </a:cubicBezTo>
                  <a:cubicBezTo>
                    <a:pt x="5574" y="1156"/>
                    <a:pt x="5523" y="1108"/>
                    <a:pt x="5469" y="1060"/>
                  </a:cubicBezTo>
                  <a:cubicBezTo>
                    <a:pt x="5089" y="1137"/>
                    <a:pt x="4702" y="1198"/>
                    <a:pt x="4310" y="1208"/>
                  </a:cubicBezTo>
                  <a:cubicBezTo>
                    <a:pt x="4276" y="1209"/>
                    <a:pt x="4241" y="1209"/>
                    <a:pt x="4207" y="1209"/>
                  </a:cubicBezTo>
                  <a:cubicBezTo>
                    <a:pt x="4088" y="1209"/>
                    <a:pt x="3970" y="1204"/>
                    <a:pt x="3850" y="1192"/>
                  </a:cubicBezTo>
                  <a:cubicBezTo>
                    <a:pt x="3714" y="1182"/>
                    <a:pt x="3576" y="1163"/>
                    <a:pt x="3441" y="1140"/>
                  </a:cubicBezTo>
                  <a:cubicBezTo>
                    <a:pt x="3251" y="1105"/>
                    <a:pt x="3061" y="1066"/>
                    <a:pt x="2871" y="1018"/>
                  </a:cubicBezTo>
                  <a:cubicBezTo>
                    <a:pt x="2661" y="966"/>
                    <a:pt x="2456" y="905"/>
                    <a:pt x="2250" y="837"/>
                  </a:cubicBezTo>
                  <a:cubicBezTo>
                    <a:pt x="2037" y="767"/>
                    <a:pt x="1825" y="687"/>
                    <a:pt x="1616" y="596"/>
                  </a:cubicBezTo>
                  <a:cubicBezTo>
                    <a:pt x="1413" y="506"/>
                    <a:pt x="1210" y="409"/>
                    <a:pt x="1017" y="297"/>
                  </a:cubicBezTo>
                  <a:cubicBezTo>
                    <a:pt x="862" y="207"/>
                    <a:pt x="711" y="110"/>
                    <a:pt x="567" y="1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01" name="Google Shape;968;p31">
              <a:extLst>
                <a:ext uri="{FF2B5EF4-FFF2-40B4-BE49-F238E27FC236}">
                  <a16:creationId xmlns:a16="http://schemas.microsoft.com/office/drawing/2014/main" id="{DFB77394-5F26-482B-82E3-EEC63BA8F30A}"/>
                </a:ext>
              </a:extLst>
            </p:cNvPr>
            <p:cNvSpPr/>
            <p:nvPr/>
          </p:nvSpPr>
          <p:spPr>
            <a:xfrm>
              <a:off x="2342733" y="3914505"/>
              <a:ext cx="60553" cy="19080"/>
            </a:xfrm>
            <a:custGeom>
              <a:avLst/>
              <a:gdLst/>
              <a:ahLst/>
              <a:cxnLst/>
              <a:rect l="l" t="t" r="r" b="b"/>
              <a:pathLst>
                <a:path w="384" h="121" extrusionOk="0">
                  <a:moveTo>
                    <a:pt x="168" y="1"/>
                  </a:moveTo>
                  <a:cubicBezTo>
                    <a:pt x="129" y="1"/>
                    <a:pt x="91" y="4"/>
                    <a:pt x="52" y="7"/>
                  </a:cubicBezTo>
                  <a:cubicBezTo>
                    <a:pt x="36" y="7"/>
                    <a:pt x="23" y="20"/>
                    <a:pt x="14" y="30"/>
                  </a:cubicBezTo>
                  <a:cubicBezTo>
                    <a:pt x="4" y="43"/>
                    <a:pt x="0" y="59"/>
                    <a:pt x="4" y="75"/>
                  </a:cubicBezTo>
                  <a:cubicBezTo>
                    <a:pt x="7" y="88"/>
                    <a:pt x="17" y="104"/>
                    <a:pt x="30" y="111"/>
                  </a:cubicBezTo>
                  <a:cubicBezTo>
                    <a:pt x="39" y="117"/>
                    <a:pt x="51" y="121"/>
                    <a:pt x="62" y="121"/>
                  </a:cubicBezTo>
                  <a:cubicBezTo>
                    <a:pt x="66" y="121"/>
                    <a:pt x="71" y="121"/>
                    <a:pt x="75" y="120"/>
                  </a:cubicBezTo>
                  <a:cubicBezTo>
                    <a:pt x="110" y="117"/>
                    <a:pt x="146" y="114"/>
                    <a:pt x="181" y="114"/>
                  </a:cubicBezTo>
                  <a:cubicBezTo>
                    <a:pt x="205" y="112"/>
                    <a:pt x="229" y="111"/>
                    <a:pt x="253" y="111"/>
                  </a:cubicBezTo>
                  <a:cubicBezTo>
                    <a:pt x="277" y="111"/>
                    <a:pt x="300" y="112"/>
                    <a:pt x="323" y="114"/>
                  </a:cubicBezTo>
                  <a:cubicBezTo>
                    <a:pt x="351" y="114"/>
                    <a:pt x="377" y="94"/>
                    <a:pt x="380" y="65"/>
                  </a:cubicBezTo>
                  <a:cubicBezTo>
                    <a:pt x="384" y="36"/>
                    <a:pt x="361" y="11"/>
                    <a:pt x="332" y="7"/>
                  </a:cubicBezTo>
                  <a:cubicBezTo>
                    <a:pt x="278" y="4"/>
                    <a:pt x="223" y="1"/>
                    <a:pt x="168" y="1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02" name="Google Shape;969;p31">
              <a:extLst>
                <a:ext uri="{FF2B5EF4-FFF2-40B4-BE49-F238E27FC236}">
                  <a16:creationId xmlns:a16="http://schemas.microsoft.com/office/drawing/2014/main" id="{6268449D-90DB-4271-ADD1-1370033811FB}"/>
                </a:ext>
              </a:extLst>
            </p:cNvPr>
            <p:cNvSpPr/>
            <p:nvPr/>
          </p:nvSpPr>
          <p:spPr>
            <a:xfrm>
              <a:off x="2293182" y="3765809"/>
              <a:ext cx="46519" cy="38160"/>
            </a:xfrm>
            <a:custGeom>
              <a:avLst/>
              <a:gdLst/>
              <a:ahLst/>
              <a:cxnLst/>
              <a:rect l="l" t="t" r="r" b="b"/>
              <a:pathLst>
                <a:path w="295" h="242" extrusionOk="0">
                  <a:moveTo>
                    <a:pt x="227" y="1"/>
                  </a:moveTo>
                  <a:cubicBezTo>
                    <a:pt x="213" y="1"/>
                    <a:pt x="201" y="4"/>
                    <a:pt x="191" y="14"/>
                  </a:cubicBezTo>
                  <a:cubicBezTo>
                    <a:pt x="162" y="42"/>
                    <a:pt x="133" y="66"/>
                    <a:pt x="104" y="88"/>
                  </a:cubicBezTo>
                  <a:cubicBezTo>
                    <a:pt x="85" y="97"/>
                    <a:pt x="66" y="110"/>
                    <a:pt x="47" y="120"/>
                  </a:cubicBezTo>
                  <a:cubicBezTo>
                    <a:pt x="17" y="136"/>
                    <a:pt x="1" y="171"/>
                    <a:pt x="17" y="207"/>
                  </a:cubicBezTo>
                  <a:cubicBezTo>
                    <a:pt x="24" y="220"/>
                    <a:pt x="37" y="232"/>
                    <a:pt x="53" y="239"/>
                  </a:cubicBezTo>
                  <a:cubicBezTo>
                    <a:pt x="59" y="241"/>
                    <a:pt x="65" y="242"/>
                    <a:pt x="71" y="242"/>
                  </a:cubicBezTo>
                  <a:cubicBezTo>
                    <a:pt x="76" y="242"/>
                    <a:pt x="82" y="241"/>
                    <a:pt x="88" y="239"/>
                  </a:cubicBezTo>
                  <a:cubicBezTo>
                    <a:pt x="98" y="239"/>
                    <a:pt x="108" y="232"/>
                    <a:pt x="117" y="226"/>
                  </a:cubicBezTo>
                  <a:cubicBezTo>
                    <a:pt x="172" y="191"/>
                    <a:pt x="220" y="149"/>
                    <a:pt x="265" y="100"/>
                  </a:cubicBezTo>
                  <a:cubicBezTo>
                    <a:pt x="288" y="81"/>
                    <a:pt x="295" y="46"/>
                    <a:pt x="271" y="20"/>
                  </a:cubicBezTo>
                  <a:cubicBezTo>
                    <a:pt x="262" y="8"/>
                    <a:pt x="243" y="1"/>
                    <a:pt x="227" y="1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03" name="Google Shape;970;p31">
              <a:extLst>
                <a:ext uri="{FF2B5EF4-FFF2-40B4-BE49-F238E27FC236}">
                  <a16:creationId xmlns:a16="http://schemas.microsoft.com/office/drawing/2014/main" id="{E634063F-A0E1-4B1D-A35E-93D7753920F7}"/>
                </a:ext>
              </a:extLst>
            </p:cNvPr>
            <p:cNvSpPr/>
            <p:nvPr/>
          </p:nvSpPr>
          <p:spPr>
            <a:xfrm>
              <a:off x="2262731" y="4009625"/>
              <a:ext cx="50934" cy="39264"/>
            </a:xfrm>
            <a:custGeom>
              <a:avLst/>
              <a:gdLst/>
              <a:ahLst/>
              <a:cxnLst/>
              <a:rect l="l" t="t" r="r" b="b"/>
              <a:pathLst>
                <a:path w="323" h="249" extrusionOk="0">
                  <a:moveTo>
                    <a:pt x="77" y="1"/>
                  </a:moveTo>
                  <a:cubicBezTo>
                    <a:pt x="55" y="1"/>
                    <a:pt x="36" y="10"/>
                    <a:pt x="19" y="33"/>
                  </a:cubicBezTo>
                  <a:cubicBezTo>
                    <a:pt x="0" y="62"/>
                    <a:pt x="3" y="111"/>
                    <a:pt x="39" y="130"/>
                  </a:cubicBezTo>
                  <a:cubicBezTo>
                    <a:pt x="97" y="162"/>
                    <a:pt x="152" y="197"/>
                    <a:pt x="206" y="236"/>
                  </a:cubicBezTo>
                  <a:cubicBezTo>
                    <a:pt x="217" y="244"/>
                    <a:pt x="231" y="248"/>
                    <a:pt x="244" y="248"/>
                  </a:cubicBezTo>
                  <a:cubicBezTo>
                    <a:pt x="266" y="248"/>
                    <a:pt x="288" y="238"/>
                    <a:pt x="300" y="220"/>
                  </a:cubicBezTo>
                  <a:cubicBezTo>
                    <a:pt x="322" y="188"/>
                    <a:pt x="312" y="145"/>
                    <a:pt x="284" y="126"/>
                  </a:cubicBezTo>
                  <a:cubicBezTo>
                    <a:pt x="232" y="84"/>
                    <a:pt x="177" y="49"/>
                    <a:pt x="119" y="14"/>
                  </a:cubicBezTo>
                  <a:cubicBezTo>
                    <a:pt x="107" y="7"/>
                    <a:pt x="90" y="1"/>
                    <a:pt x="77" y="1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04" name="Google Shape;971;p31">
              <a:extLst>
                <a:ext uri="{FF2B5EF4-FFF2-40B4-BE49-F238E27FC236}">
                  <a16:creationId xmlns:a16="http://schemas.microsoft.com/office/drawing/2014/main" id="{E968CD94-9F22-4A0F-81D2-FB517ED9C91D}"/>
                </a:ext>
              </a:extLst>
            </p:cNvPr>
            <p:cNvSpPr/>
            <p:nvPr/>
          </p:nvSpPr>
          <p:spPr>
            <a:xfrm>
              <a:off x="1069695" y="3159358"/>
              <a:ext cx="788292" cy="918845"/>
            </a:xfrm>
            <a:custGeom>
              <a:avLst/>
              <a:gdLst/>
              <a:ahLst/>
              <a:cxnLst/>
              <a:rect l="l" t="t" r="r" b="b"/>
              <a:pathLst>
                <a:path w="4999" h="5827" extrusionOk="0">
                  <a:moveTo>
                    <a:pt x="1780" y="1"/>
                  </a:moveTo>
                  <a:cubicBezTo>
                    <a:pt x="1700" y="1"/>
                    <a:pt x="1616" y="7"/>
                    <a:pt x="1532" y="23"/>
                  </a:cubicBezTo>
                  <a:cubicBezTo>
                    <a:pt x="1433" y="39"/>
                    <a:pt x="1333" y="72"/>
                    <a:pt x="1226" y="116"/>
                  </a:cubicBezTo>
                  <a:cubicBezTo>
                    <a:pt x="1146" y="152"/>
                    <a:pt x="1059" y="204"/>
                    <a:pt x="962" y="274"/>
                  </a:cubicBezTo>
                  <a:cubicBezTo>
                    <a:pt x="815" y="384"/>
                    <a:pt x="673" y="535"/>
                    <a:pt x="547" y="725"/>
                  </a:cubicBezTo>
                  <a:cubicBezTo>
                    <a:pt x="438" y="886"/>
                    <a:pt x="348" y="1073"/>
                    <a:pt x="264" y="1294"/>
                  </a:cubicBezTo>
                  <a:cubicBezTo>
                    <a:pt x="197" y="1481"/>
                    <a:pt x="142" y="1681"/>
                    <a:pt x="100" y="1893"/>
                  </a:cubicBezTo>
                  <a:cubicBezTo>
                    <a:pt x="16" y="2347"/>
                    <a:pt x="1" y="2846"/>
                    <a:pt x="58" y="3371"/>
                  </a:cubicBezTo>
                  <a:cubicBezTo>
                    <a:pt x="109" y="3834"/>
                    <a:pt x="222" y="4285"/>
                    <a:pt x="393" y="4716"/>
                  </a:cubicBezTo>
                  <a:cubicBezTo>
                    <a:pt x="554" y="5128"/>
                    <a:pt x="773" y="5501"/>
                    <a:pt x="1036" y="5826"/>
                  </a:cubicBezTo>
                  <a:lnTo>
                    <a:pt x="1056" y="5826"/>
                  </a:lnTo>
                  <a:cubicBezTo>
                    <a:pt x="1091" y="5826"/>
                    <a:pt x="1127" y="5826"/>
                    <a:pt x="1159" y="5823"/>
                  </a:cubicBezTo>
                  <a:cubicBezTo>
                    <a:pt x="1298" y="5816"/>
                    <a:pt x="1433" y="5800"/>
                    <a:pt x="1558" y="5778"/>
                  </a:cubicBezTo>
                  <a:cubicBezTo>
                    <a:pt x="1690" y="5752"/>
                    <a:pt x="1822" y="5717"/>
                    <a:pt x="1951" y="5678"/>
                  </a:cubicBezTo>
                  <a:cubicBezTo>
                    <a:pt x="2128" y="5620"/>
                    <a:pt x="2305" y="5549"/>
                    <a:pt x="2472" y="5466"/>
                  </a:cubicBezTo>
                  <a:cubicBezTo>
                    <a:pt x="2630" y="5388"/>
                    <a:pt x="2791" y="5298"/>
                    <a:pt x="2948" y="5195"/>
                  </a:cubicBezTo>
                  <a:cubicBezTo>
                    <a:pt x="3345" y="4938"/>
                    <a:pt x="3711" y="4619"/>
                    <a:pt x="4040" y="4249"/>
                  </a:cubicBezTo>
                  <a:cubicBezTo>
                    <a:pt x="4175" y="4098"/>
                    <a:pt x="4294" y="3946"/>
                    <a:pt x="4404" y="3796"/>
                  </a:cubicBezTo>
                  <a:cubicBezTo>
                    <a:pt x="4535" y="3609"/>
                    <a:pt x="4635" y="3448"/>
                    <a:pt x="4713" y="3294"/>
                  </a:cubicBezTo>
                  <a:cubicBezTo>
                    <a:pt x="4777" y="3168"/>
                    <a:pt x="4828" y="3046"/>
                    <a:pt x="4867" y="2930"/>
                  </a:cubicBezTo>
                  <a:cubicBezTo>
                    <a:pt x="4906" y="2820"/>
                    <a:pt x="4940" y="2698"/>
                    <a:pt x="4967" y="2572"/>
                  </a:cubicBezTo>
                  <a:cubicBezTo>
                    <a:pt x="4979" y="2517"/>
                    <a:pt x="4989" y="2469"/>
                    <a:pt x="4998" y="2418"/>
                  </a:cubicBezTo>
                  <a:cubicBezTo>
                    <a:pt x="4912" y="2370"/>
                    <a:pt x="4828" y="2318"/>
                    <a:pt x="4744" y="2263"/>
                  </a:cubicBezTo>
                  <a:cubicBezTo>
                    <a:pt x="4667" y="2208"/>
                    <a:pt x="4600" y="2157"/>
                    <a:pt x="4539" y="2109"/>
                  </a:cubicBezTo>
                  <a:cubicBezTo>
                    <a:pt x="4374" y="1973"/>
                    <a:pt x="4226" y="1819"/>
                    <a:pt x="4104" y="1691"/>
                  </a:cubicBezTo>
                  <a:cubicBezTo>
                    <a:pt x="4010" y="1594"/>
                    <a:pt x="3924" y="1498"/>
                    <a:pt x="3834" y="1397"/>
                  </a:cubicBezTo>
                  <a:lnTo>
                    <a:pt x="3808" y="1372"/>
                  </a:lnTo>
                  <a:lnTo>
                    <a:pt x="3786" y="1346"/>
                  </a:lnTo>
                  <a:lnTo>
                    <a:pt x="3654" y="1198"/>
                  </a:lnTo>
                  <a:cubicBezTo>
                    <a:pt x="3511" y="1043"/>
                    <a:pt x="3357" y="876"/>
                    <a:pt x="3183" y="712"/>
                  </a:cubicBezTo>
                  <a:cubicBezTo>
                    <a:pt x="3006" y="544"/>
                    <a:pt x="2842" y="409"/>
                    <a:pt x="2681" y="303"/>
                  </a:cubicBezTo>
                  <a:cubicBezTo>
                    <a:pt x="2501" y="184"/>
                    <a:pt x="2321" y="97"/>
                    <a:pt x="2140" y="49"/>
                  </a:cubicBezTo>
                  <a:cubicBezTo>
                    <a:pt x="2021" y="17"/>
                    <a:pt x="1902" y="1"/>
                    <a:pt x="1780" y="1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05" name="Google Shape;972;p31">
              <a:extLst>
                <a:ext uri="{FF2B5EF4-FFF2-40B4-BE49-F238E27FC236}">
                  <a16:creationId xmlns:a16="http://schemas.microsoft.com/office/drawing/2014/main" id="{50ED6C0F-8ED2-41DE-B4A6-A7018E9F26CD}"/>
                </a:ext>
              </a:extLst>
            </p:cNvPr>
            <p:cNvSpPr/>
            <p:nvPr/>
          </p:nvSpPr>
          <p:spPr>
            <a:xfrm>
              <a:off x="1069695" y="3159358"/>
              <a:ext cx="474174" cy="919318"/>
            </a:xfrm>
            <a:custGeom>
              <a:avLst/>
              <a:gdLst/>
              <a:ahLst/>
              <a:cxnLst/>
              <a:rect l="l" t="t" r="r" b="b"/>
              <a:pathLst>
                <a:path w="3007" h="5830" extrusionOk="0">
                  <a:moveTo>
                    <a:pt x="1671" y="1"/>
                  </a:moveTo>
                  <a:cubicBezTo>
                    <a:pt x="1626" y="7"/>
                    <a:pt x="1577" y="11"/>
                    <a:pt x="1532" y="20"/>
                  </a:cubicBezTo>
                  <a:cubicBezTo>
                    <a:pt x="1433" y="39"/>
                    <a:pt x="1329" y="72"/>
                    <a:pt x="1226" y="116"/>
                  </a:cubicBezTo>
                  <a:cubicBezTo>
                    <a:pt x="1143" y="152"/>
                    <a:pt x="1056" y="204"/>
                    <a:pt x="962" y="271"/>
                  </a:cubicBezTo>
                  <a:cubicBezTo>
                    <a:pt x="812" y="381"/>
                    <a:pt x="673" y="535"/>
                    <a:pt x="547" y="721"/>
                  </a:cubicBezTo>
                  <a:cubicBezTo>
                    <a:pt x="435" y="889"/>
                    <a:pt x="344" y="1076"/>
                    <a:pt x="264" y="1291"/>
                  </a:cubicBezTo>
                  <a:cubicBezTo>
                    <a:pt x="194" y="1478"/>
                    <a:pt x="139" y="1681"/>
                    <a:pt x="100" y="1893"/>
                  </a:cubicBezTo>
                  <a:cubicBezTo>
                    <a:pt x="13" y="2347"/>
                    <a:pt x="1" y="2846"/>
                    <a:pt x="55" y="3371"/>
                  </a:cubicBezTo>
                  <a:cubicBezTo>
                    <a:pt x="109" y="3834"/>
                    <a:pt x="222" y="4285"/>
                    <a:pt x="390" y="4716"/>
                  </a:cubicBezTo>
                  <a:cubicBezTo>
                    <a:pt x="554" y="5128"/>
                    <a:pt x="769" y="5501"/>
                    <a:pt x="1036" y="5826"/>
                  </a:cubicBezTo>
                  <a:lnTo>
                    <a:pt x="1056" y="5830"/>
                  </a:lnTo>
                  <a:cubicBezTo>
                    <a:pt x="1091" y="5830"/>
                    <a:pt x="1127" y="5826"/>
                    <a:pt x="1159" y="5826"/>
                  </a:cubicBezTo>
                  <a:cubicBezTo>
                    <a:pt x="1301" y="5820"/>
                    <a:pt x="1436" y="5804"/>
                    <a:pt x="1558" y="5778"/>
                  </a:cubicBezTo>
                  <a:cubicBezTo>
                    <a:pt x="1693" y="5752"/>
                    <a:pt x="1825" y="5720"/>
                    <a:pt x="1951" y="5678"/>
                  </a:cubicBezTo>
                  <a:cubicBezTo>
                    <a:pt x="2131" y="5620"/>
                    <a:pt x="2305" y="5549"/>
                    <a:pt x="2472" y="5469"/>
                  </a:cubicBezTo>
                  <a:cubicBezTo>
                    <a:pt x="2630" y="5392"/>
                    <a:pt x="2791" y="5298"/>
                    <a:pt x="2948" y="5195"/>
                  </a:cubicBezTo>
                  <a:cubicBezTo>
                    <a:pt x="2968" y="5186"/>
                    <a:pt x="2987" y="5173"/>
                    <a:pt x="3006" y="5160"/>
                  </a:cubicBezTo>
                  <a:cubicBezTo>
                    <a:pt x="2768" y="5083"/>
                    <a:pt x="2537" y="4980"/>
                    <a:pt x="2321" y="4851"/>
                  </a:cubicBezTo>
                  <a:cubicBezTo>
                    <a:pt x="1996" y="4661"/>
                    <a:pt x="1706" y="4410"/>
                    <a:pt x="1474" y="4114"/>
                  </a:cubicBezTo>
                  <a:cubicBezTo>
                    <a:pt x="1329" y="3927"/>
                    <a:pt x="1207" y="3725"/>
                    <a:pt x="1111" y="3509"/>
                  </a:cubicBezTo>
                  <a:cubicBezTo>
                    <a:pt x="1033" y="3338"/>
                    <a:pt x="972" y="3161"/>
                    <a:pt x="931" y="2981"/>
                  </a:cubicBezTo>
                  <a:cubicBezTo>
                    <a:pt x="882" y="2785"/>
                    <a:pt x="846" y="2588"/>
                    <a:pt x="831" y="2389"/>
                  </a:cubicBezTo>
                  <a:cubicBezTo>
                    <a:pt x="815" y="2186"/>
                    <a:pt x="812" y="1977"/>
                    <a:pt x="827" y="1774"/>
                  </a:cubicBezTo>
                  <a:cubicBezTo>
                    <a:pt x="843" y="1571"/>
                    <a:pt x="876" y="1369"/>
                    <a:pt x="928" y="1172"/>
                  </a:cubicBezTo>
                  <a:cubicBezTo>
                    <a:pt x="978" y="985"/>
                    <a:pt x="1050" y="798"/>
                    <a:pt x="1143" y="625"/>
                  </a:cubicBezTo>
                  <a:cubicBezTo>
                    <a:pt x="1236" y="458"/>
                    <a:pt x="1348" y="300"/>
                    <a:pt x="1484" y="165"/>
                  </a:cubicBezTo>
                  <a:cubicBezTo>
                    <a:pt x="1542" y="107"/>
                    <a:pt x="1603" y="52"/>
                    <a:pt x="1671" y="1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06" name="Google Shape;973;p31">
              <a:extLst>
                <a:ext uri="{FF2B5EF4-FFF2-40B4-BE49-F238E27FC236}">
                  <a16:creationId xmlns:a16="http://schemas.microsoft.com/office/drawing/2014/main" id="{F698B3CB-B507-448D-A609-9CA08B2CCCA6}"/>
                </a:ext>
              </a:extLst>
            </p:cNvPr>
            <p:cNvSpPr/>
            <p:nvPr/>
          </p:nvSpPr>
          <p:spPr>
            <a:xfrm>
              <a:off x="1146803" y="3431993"/>
              <a:ext cx="641168" cy="584232"/>
            </a:xfrm>
            <a:custGeom>
              <a:avLst/>
              <a:gdLst/>
              <a:ahLst/>
              <a:cxnLst/>
              <a:rect l="l" t="t" r="r" b="b"/>
              <a:pathLst>
                <a:path w="4066" h="3705" extrusionOk="0">
                  <a:moveTo>
                    <a:pt x="3654" y="0"/>
                  </a:moveTo>
                  <a:cubicBezTo>
                    <a:pt x="3625" y="122"/>
                    <a:pt x="3592" y="241"/>
                    <a:pt x="3551" y="354"/>
                  </a:cubicBezTo>
                  <a:cubicBezTo>
                    <a:pt x="3477" y="567"/>
                    <a:pt x="3383" y="773"/>
                    <a:pt x="3270" y="966"/>
                  </a:cubicBezTo>
                  <a:cubicBezTo>
                    <a:pt x="3049" y="1352"/>
                    <a:pt x="2762" y="1706"/>
                    <a:pt x="2418" y="2018"/>
                  </a:cubicBezTo>
                  <a:cubicBezTo>
                    <a:pt x="2238" y="2179"/>
                    <a:pt x="2048" y="2330"/>
                    <a:pt x="1848" y="2465"/>
                  </a:cubicBezTo>
                  <a:cubicBezTo>
                    <a:pt x="1645" y="2600"/>
                    <a:pt x="1433" y="2719"/>
                    <a:pt x="1220" y="2823"/>
                  </a:cubicBezTo>
                  <a:cubicBezTo>
                    <a:pt x="999" y="2932"/>
                    <a:pt x="773" y="3019"/>
                    <a:pt x="547" y="3090"/>
                  </a:cubicBezTo>
                  <a:cubicBezTo>
                    <a:pt x="364" y="3144"/>
                    <a:pt x="180" y="3190"/>
                    <a:pt x="1" y="3222"/>
                  </a:cubicBezTo>
                  <a:cubicBezTo>
                    <a:pt x="78" y="3386"/>
                    <a:pt x="164" y="3550"/>
                    <a:pt x="261" y="3704"/>
                  </a:cubicBezTo>
                  <a:cubicBezTo>
                    <a:pt x="348" y="3695"/>
                    <a:pt x="439" y="3682"/>
                    <a:pt x="528" y="3666"/>
                  </a:cubicBezTo>
                  <a:cubicBezTo>
                    <a:pt x="709" y="3631"/>
                    <a:pt x="883" y="3582"/>
                    <a:pt x="1053" y="3521"/>
                  </a:cubicBezTo>
                  <a:cubicBezTo>
                    <a:pt x="1223" y="3463"/>
                    <a:pt x="1397" y="3392"/>
                    <a:pt x="1565" y="3309"/>
                  </a:cubicBezTo>
                  <a:cubicBezTo>
                    <a:pt x="1948" y="3119"/>
                    <a:pt x="2312" y="2871"/>
                    <a:pt x="2649" y="2575"/>
                  </a:cubicBezTo>
                  <a:cubicBezTo>
                    <a:pt x="2820" y="2424"/>
                    <a:pt x="2975" y="2269"/>
                    <a:pt x="3116" y="2108"/>
                  </a:cubicBezTo>
                  <a:cubicBezTo>
                    <a:pt x="3258" y="1944"/>
                    <a:pt x="3389" y="1773"/>
                    <a:pt x="3505" y="1599"/>
                  </a:cubicBezTo>
                  <a:cubicBezTo>
                    <a:pt x="3612" y="1442"/>
                    <a:pt x="3705" y="1281"/>
                    <a:pt x="3783" y="1123"/>
                  </a:cubicBezTo>
                  <a:cubicBezTo>
                    <a:pt x="3866" y="962"/>
                    <a:pt x="3937" y="795"/>
                    <a:pt x="3995" y="628"/>
                  </a:cubicBezTo>
                  <a:cubicBezTo>
                    <a:pt x="4024" y="544"/>
                    <a:pt x="4046" y="467"/>
                    <a:pt x="4065" y="390"/>
                  </a:cubicBezTo>
                  <a:lnTo>
                    <a:pt x="4053" y="377"/>
                  </a:lnTo>
                  <a:cubicBezTo>
                    <a:pt x="3895" y="248"/>
                    <a:pt x="3750" y="100"/>
                    <a:pt x="3657" y="0"/>
                  </a:cubicBezTo>
                  <a:close/>
                </a:path>
              </a:pathLst>
            </a:custGeom>
            <a:solidFill>
              <a:srgbClr val="ABD7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59361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0" name="Google Shape;4110;p52"/>
          <p:cNvSpPr/>
          <p:nvPr/>
        </p:nvSpPr>
        <p:spPr>
          <a:xfrm>
            <a:off x="483178" y="349230"/>
            <a:ext cx="11352983" cy="2311586"/>
          </a:xfrm>
          <a:prstGeom prst="roundRect">
            <a:avLst>
              <a:gd name="adj" fmla="val 11203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117687" tIns="117687" rIns="117687" bIns="117687" anchor="ctr" anchorCtr="0">
            <a:noAutofit/>
          </a:bodyPr>
          <a:lstStyle/>
          <a:p>
            <a:pPr defTabSz="1177016">
              <a:buClr>
                <a:srgbClr val="000000"/>
              </a:buClr>
            </a:pPr>
            <a:endParaRPr sz="1802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4193" name="Google Shape;4193;p52"/>
          <p:cNvGrpSpPr/>
          <p:nvPr/>
        </p:nvGrpSpPr>
        <p:grpSpPr>
          <a:xfrm flipH="1">
            <a:off x="9943854" y="6201138"/>
            <a:ext cx="560526" cy="340745"/>
            <a:chOff x="3364050" y="179400"/>
            <a:chExt cx="671467" cy="408185"/>
          </a:xfrm>
        </p:grpSpPr>
        <p:sp>
          <p:nvSpPr>
            <p:cNvPr id="4194" name="Google Shape;4194;p52"/>
            <p:cNvSpPr/>
            <p:nvPr/>
          </p:nvSpPr>
          <p:spPr>
            <a:xfrm>
              <a:off x="3364050" y="179400"/>
              <a:ext cx="671467" cy="408185"/>
            </a:xfrm>
            <a:custGeom>
              <a:avLst/>
              <a:gdLst/>
              <a:ahLst/>
              <a:cxnLst/>
              <a:rect l="l" t="t" r="r" b="b"/>
              <a:pathLst>
                <a:path w="11594" h="7048" extrusionOk="0">
                  <a:moveTo>
                    <a:pt x="6493" y="0"/>
                  </a:moveTo>
                  <a:cubicBezTo>
                    <a:pt x="6411" y="0"/>
                    <a:pt x="6324" y="3"/>
                    <a:pt x="6234" y="9"/>
                  </a:cubicBezTo>
                  <a:cubicBezTo>
                    <a:pt x="6059" y="21"/>
                    <a:pt x="5873" y="49"/>
                    <a:pt x="5671" y="94"/>
                  </a:cubicBezTo>
                  <a:cubicBezTo>
                    <a:pt x="5309" y="173"/>
                    <a:pt x="4939" y="306"/>
                    <a:pt x="4543" y="501"/>
                  </a:cubicBezTo>
                  <a:cubicBezTo>
                    <a:pt x="4179" y="679"/>
                    <a:pt x="3830" y="909"/>
                    <a:pt x="3504" y="1185"/>
                  </a:cubicBezTo>
                  <a:cubicBezTo>
                    <a:pt x="3186" y="1453"/>
                    <a:pt x="2921" y="1756"/>
                    <a:pt x="2718" y="2088"/>
                  </a:cubicBezTo>
                  <a:cubicBezTo>
                    <a:pt x="2508" y="2429"/>
                    <a:pt x="2379" y="2808"/>
                    <a:pt x="2344" y="3189"/>
                  </a:cubicBezTo>
                  <a:cubicBezTo>
                    <a:pt x="2325" y="3403"/>
                    <a:pt x="2339" y="3627"/>
                    <a:pt x="2387" y="3850"/>
                  </a:cubicBezTo>
                  <a:cubicBezTo>
                    <a:pt x="2236" y="3753"/>
                    <a:pt x="2069" y="3694"/>
                    <a:pt x="1894" y="3673"/>
                  </a:cubicBezTo>
                  <a:cubicBezTo>
                    <a:pt x="1855" y="3667"/>
                    <a:pt x="1814" y="3666"/>
                    <a:pt x="1775" y="3665"/>
                  </a:cubicBezTo>
                  <a:cubicBezTo>
                    <a:pt x="1766" y="3665"/>
                    <a:pt x="1757" y="3665"/>
                    <a:pt x="1749" y="3665"/>
                  </a:cubicBezTo>
                  <a:cubicBezTo>
                    <a:pt x="1487" y="3665"/>
                    <a:pt x="1220" y="3746"/>
                    <a:pt x="973" y="3901"/>
                  </a:cubicBezTo>
                  <a:cubicBezTo>
                    <a:pt x="713" y="4060"/>
                    <a:pt x="487" y="4306"/>
                    <a:pt x="300" y="4630"/>
                  </a:cubicBezTo>
                  <a:cubicBezTo>
                    <a:pt x="221" y="4767"/>
                    <a:pt x="154" y="4923"/>
                    <a:pt x="98" y="5108"/>
                  </a:cubicBezTo>
                  <a:cubicBezTo>
                    <a:pt x="51" y="5264"/>
                    <a:pt x="23" y="5433"/>
                    <a:pt x="13" y="5625"/>
                  </a:cubicBezTo>
                  <a:cubicBezTo>
                    <a:pt x="1" y="5855"/>
                    <a:pt x="37" y="6096"/>
                    <a:pt x="115" y="6325"/>
                  </a:cubicBezTo>
                  <a:cubicBezTo>
                    <a:pt x="197" y="6558"/>
                    <a:pt x="337" y="6782"/>
                    <a:pt x="534" y="6993"/>
                  </a:cubicBezTo>
                  <a:cubicBezTo>
                    <a:pt x="564" y="7024"/>
                    <a:pt x="619" y="7039"/>
                    <a:pt x="659" y="7039"/>
                  </a:cubicBezTo>
                  <a:cubicBezTo>
                    <a:pt x="689" y="7045"/>
                    <a:pt x="708" y="7047"/>
                    <a:pt x="723" y="7047"/>
                  </a:cubicBezTo>
                  <a:cubicBezTo>
                    <a:pt x="3021" y="7034"/>
                    <a:pt x="5313" y="7018"/>
                    <a:pt x="7606" y="7002"/>
                  </a:cubicBezTo>
                  <a:cubicBezTo>
                    <a:pt x="8671" y="6996"/>
                    <a:pt x="9733" y="6989"/>
                    <a:pt x="10795" y="6982"/>
                  </a:cubicBezTo>
                  <a:cubicBezTo>
                    <a:pt x="10821" y="6982"/>
                    <a:pt x="10845" y="6978"/>
                    <a:pt x="10868" y="6968"/>
                  </a:cubicBezTo>
                  <a:lnTo>
                    <a:pt x="10870" y="6968"/>
                  </a:lnTo>
                  <a:cubicBezTo>
                    <a:pt x="10873" y="6968"/>
                    <a:pt x="10875" y="6968"/>
                    <a:pt x="10877" y="6968"/>
                  </a:cubicBezTo>
                  <a:cubicBezTo>
                    <a:pt x="10912" y="6968"/>
                    <a:pt x="10944" y="6959"/>
                    <a:pt x="10980" y="6939"/>
                  </a:cubicBezTo>
                  <a:cubicBezTo>
                    <a:pt x="11220" y="6820"/>
                    <a:pt x="11408" y="6615"/>
                    <a:pt x="11503" y="6379"/>
                  </a:cubicBezTo>
                  <a:cubicBezTo>
                    <a:pt x="11552" y="6253"/>
                    <a:pt x="11580" y="6130"/>
                    <a:pt x="11589" y="5991"/>
                  </a:cubicBezTo>
                  <a:cubicBezTo>
                    <a:pt x="11594" y="5875"/>
                    <a:pt x="11577" y="5748"/>
                    <a:pt x="11540" y="5620"/>
                  </a:cubicBezTo>
                  <a:cubicBezTo>
                    <a:pt x="11469" y="5381"/>
                    <a:pt x="11313" y="5181"/>
                    <a:pt x="11102" y="5054"/>
                  </a:cubicBezTo>
                  <a:cubicBezTo>
                    <a:pt x="10973" y="4977"/>
                    <a:pt x="10819" y="4935"/>
                    <a:pt x="10648" y="4931"/>
                  </a:cubicBezTo>
                  <a:lnTo>
                    <a:pt x="10611" y="4931"/>
                  </a:lnTo>
                  <a:cubicBezTo>
                    <a:pt x="10653" y="4830"/>
                    <a:pt x="10687" y="4710"/>
                    <a:pt x="10717" y="4580"/>
                  </a:cubicBezTo>
                  <a:cubicBezTo>
                    <a:pt x="10765" y="4368"/>
                    <a:pt x="10795" y="4145"/>
                    <a:pt x="10808" y="3914"/>
                  </a:cubicBezTo>
                  <a:cubicBezTo>
                    <a:pt x="10831" y="3515"/>
                    <a:pt x="10776" y="3098"/>
                    <a:pt x="10653" y="2708"/>
                  </a:cubicBezTo>
                  <a:cubicBezTo>
                    <a:pt x="10540" y="2348"/>
                    <a:pt x="10353" y="1989"/>
                    <a:pt x="10114" y="1673"/>
                  </a:cubicBezTo>
                  <a:cubicBezTo>
                    <a:pt x="9990" y="1511"/>
                    <a:pt x="9855" y="1361"/>
                    <a:pt x="9712" y="1224"/>
                  </a:cubicBezTo>
                  <a:cubicBezTo>
                    <a:pt x="9580" y="1097"/>
                    <a:pt x="9429" y="973"/>
                    <a:pt x="9234" y="836"/>
                  </a:cubicBezTo>
                  <a:cubicBezTo>
                    <a:pt x="8919" y="612"/>
                    <a:pt x="8556" y="428"/>
                    <a:pt x="8127" y="276"/>
                  </a:cubicBezTo>
                  <a:cubicBezTo>
                    <a:pt x="7739" y="140"/>
                    <a:pt x="7306" y="53"/>
                    <a:pt x="6845" y="17"/>
                  </a:cubicBezTo>
                  <a:cubicBezTo>
                    <a:pt x="6753" y="9"/>
                    <a:pt x="6662" y="3"/>
                    <a:pt x="6571" y="1"/>
                  </a:cubicBezTo>
                  <a:cubicBezTo>
                    <a:pt x="6545" y="0"/>
                    <a:pt x="6520" y="0"/>
                    <a:pt x="649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7016">
                <a:buClr>
                  <a:srgbClr val="000000"/>
                </a:buClr>
              </a:pPr>
              <a:endParaRPr sz="1802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195" name="Google Shape;4195;p52"/>
            <p:cNvSpPr/>
            <p:nvPr/>
          </p:nvSpPr>
          <p:spPr>
            <a:xfrm>
              <a:off x="3545490" y="220228"/>
              <a:ext cx="334054" cy="176525"/>
            </a:xfrm>
            <a:custGeom>
              <a:avLst/>
              <a:gdLst/>
              <a:ahLst/>
              <a:cxnLst/>
              <a:rect l="l" t="t" r="r" b="b"/>
              <a:pathLst>
                <a:path w="5768" h="3048" extrusionOk="0">
                  <a:moveTo>
                    <a:pt x="2989" y="458"/>
                  </a:moveTo>
                  <a:cubicBezTo>
                    <a:pt x="2979" y="462"/>
                    <a:pt x="2968" y="464"/>
                    <a:pt x="2959" y="468"/>
                  </a:cubicBezTo>
                  <a:cubicBezTo>
                    <a:pt x="2971" y="464"/>
                    <a:pt x="2980" y="462"/>
                    <a:pt x="2989" y="458"/>
                  </a:cubicBezTo>
                  <a:close/>
                  <a:moveTo>
                    <a:pt x="764" y="2680"/>
                  </a:moveTo>
                  <a:lnTo>
                    <a:pt x="764" y="2680"/>
                  </a:lnTo>
                  <a:cubicBezTo>
                    <a:pt x="762" y="2687"/>
                    <a:pt x="761" y="2696"/>
                    <a:pt x="760" y="2703"/>
                  </a:cubicBezTo>
                  <a:lnTo>
                    <a:pt x="760" y="2701"/>
                  </a:lnTo>
                  <a:cubicBezTo>
                    <a:pt x="761" y="2694"/>
                    <a:pt x="762" y="2687"/>
                    <a:pt x="764" y="2680"/>
                  </a:cubicBezTo>
                  <a:close/>
                  <a:moveTo>
                    <a:pt x="3945" y="0"/>
                  </a:moveTo>
                  <a:cubicBezTo>
                    <a:pt x="3919" y="1"/>
                    <a:pt x="3892" y="2"/>
                    <a:pt x="3864" y="2"/>
                  </a:cubicBezTo>
                  <a:cubicBezTo>
                    <a:pt x="3845" y="2"/>
                    <a:pt x="3825" y="2"/>
                    <a:pt x="3805" y="1"/>
                  </a:cubicBezTo>
                  <a:cubicBezTo>
                    <a:pt x="3573" y="2"/>
                    <a:pt x="3338" y="22"/>
                    <a:pt x="3108" y="62"/>
                  </a:cubicBezTo>
                  <a:cubicBezTo>
                    <a:pt x="2646" y="140"/>
                    <a:pt x="2185" y="277"/>
                    <a:pt x="1766" y="492"/>
                  </a:cubicBezTo>
                  <a:cubicBezTo>
                    <a:pt x="1354" y="704"/>
                    <a:pt x="973" y="986"/>
                    <a:pt x="664" y="1333"/>
                  </a:cubicBezTo>
                  <a:cubicBezTo>
                    <a:pt x="508" y="1507"/>
                    <a:pt x="369" y="1688"/>
                    <a:pt x="262" y="1894"/>
                  </a:cubicBezTo>
                  <a:cubicBezTo>
                    <a:pt x="204" y="2008"/>
                    <a:pt x="150" y="2125"/>
                    <a:pt x="108" y="2248"/>
                  </a:cubicBezTo>
                  <a:cubicBezTo>
                    <a:pt x="63" y="2378"/>
                    <a:pt x="45" y="2515"/>
                    <a:pt x="19" y="2651"/>
                  </a:cubicBezTo>
                  <a:cubicBezTo>
                    <a:pt x="1" y="2741"/>
                    <a:pt x="52" y="2854"/>
                    <a:pt x="109" y="2921"/>
                  </a:cubicBezTo>
                  <a:cubicBezTo>
                    <a:pt x="175" y="2995"/>
                    <a:pt x="267" y="3040"/>
                    <a:pt x="363" y="3047"/>
                  </a:cubicBezTo>
                  <a:cubicBezTo>
                    <a:pt x="373" y="3047"/>
                    <a:pt x="382" y="3048"/>
                    <a:pt x="392" y="3048"/>
                  </a:cubicBezTo>
                  <a:cubicBezTo>
                    <a:pt x="480" y="3048"/>
                    <a:pt x="566" y="3014"/>
                    <a:pt x="633" y="2956"/>
                  </a:cubicBezTo>
                  <a:cubicBezTo>
                    <a:pt x="654" y="2931"/>
                    <a:pt x="677" y="2905"/>
                    <a:pt x="699" y="2880"/>
                  </a:cubicBezTo>
                  <a:cubicBezTo>
                    <a:pt x="727" y="2837"/>
                    <a:pt x="747" y="2788"/>
                    <a:pt x="755" y="2737"/>
                  </a:cubicBezTo>
                  <a:cubicBezTo>
                    <a:pt x="818" y="2513"/>
                    <a:pt x="891" y="2293"/>
                    <a:pt x="990" y="2081"/>
                  </a:cubicBezTo>
                  <a:cubicBezTo>
                    <a:pt x="1092" y="1879"/>
                    <a:pt x="1214" y="1688"/>
                    <a:pt x="1360" y="1514"/>
                  </a:cubicBezTo>
                  <a:cubicBezTo>
                    <a:pt x="1561" y="1289"/>
                    <a:pt x="1790" y="1093"/>
                    <a:pt x="2040" y="923"/>
                  </a:cubicBezTo>
                  <a:cubicBezTo>
                    <a:pt x="2340" y="730"/>
                    <a:pt x="2655" y="568"/>
                    <a:pt x="2995" y="455"/>
                  </a:cubicBezTo>
                  <a:cubicBezTo>
                    <a:pt x="3287" y="363"/>
                    <a:pt x="3589" y="304"/>
                    <a:pt x="3894" y="282"/>
                  </a:cubicBezTo>
                  <a:cubicBezTo>
                    <a:pt x="3956" y="278"/>
                    <a:pt x="4019" y="277"/>
                    <a:pt x="4082" y="277"/>
                  </a:cubicBezTo>
                  <a:cubicBezTo>
                    <a:pt x="4285" y="277"/>
                    <a:pt x="4488" y="295"/>
                    <a:pt x="4686" y="332"/>
                  </a:cubicBezTo>
                  <a:cubicBezTo>
                    <a:pt x="4914" y="378"/>
                    <a:pt x="5139" y="446"/>
                    <a:pt x="5348" y="546"/>
                  </a:cubicBezTo>
                  <a:cubicBezTo>
                    <a:pt x="5428" y="585"/>
                    <a:pt x="5504" y="630"/>
                    <a:pt x="5578" y="679"/>
                  </a:cubicBezTo>
                  <a:cubicBezTo>
                    <a:pt x="5595" y="691"/>
                    <a:pt x="5613" y="696"/>
                    <a:pt x="5629" y="696"/>
                  </a:cubicBezTo>
                  <a:cubicBezTo>
                    <a:pt x="5710" y="696"/>
                    <a:pt x="5767" y="576"/>
                    <a:pt x="5681" y="520"/>
                  </a:cubicBezTo>
                  <a:cubicBezTo>
                    <a:pt x="5504" y="402"/>
                    <a:pt x="5312" y="301"/>
                    <a:pt x="5112" y="220"/>
                  </a:cubicBezTo>
                  <a:cubicBezTo>
                    <a:pt x="4907" y="137"/>
                    <a:pt x="4691" y="85"/>
                    <a:pt x="4474" y="47"/>
                  </a:cubicBezTo>
                  <a:cubicBezTo>
                    <a:pt x="4301" y="17"/>
                    <a:pt x="4123" y="3"/>
                    <a:pt x="3945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7016">
                <a:buClr>
                  <a:srgbClr val="000000"/>
                </a:buClr>
              </a:pPr>
              <a:endParaRPr sz="1802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196" name="Google Shape;4196;p52"/>
            <p:cNvSpPr/>
            <p:nvPr/>
          </p:nvSpPr>
          <p:spPr>
            <a:xfrm>
              <a:off x="3542884" y="422980"/>
              <a:ext cx="24846" cy="24035"/>
            </a:xfrm>
            <a:custGeom>
              <a:avLst/>
              <a:gdLst/>
              <a:ahLst/>
              <a:cxnLst/>
              <a:rect l="l" t="t" r="r" b="b"/>
              <a:pathLst>
                <a:path w="429" h="415" extrusionOk="0">
                  <a:moveTo>
                    <a:pt x="223" y="0"/>
                  </a:moveTo>
                  <a:cubicBezTo>
                    <a:pt x="112" y="0"/>
                    <a:pt x="15" y="79"/>
                    <a:pt x="7" y="195"/>
                  </a:cubicBezTo>
                  <a:cubicBezTo>
                    <a:pt x="1" y="302"/>
                    <a:pt x="87" y="414"/>
                    <a:pt x="201" y="415"/>
                  </a:cubicBezTo>
                  <a:cubicBezTo>
                    <a:pt x="203" y="415"/>
                    <a:pt x="205" y="415"/>
                    <a:pt x="207" y="415"/>
                  </a:cubicBezTo>
                  <a:cubicBezTo>
                    <a:pt x="319" y="415"/>
                    <a:pt x="414" y="335"/>
                    <a:pt x="422" y="222"/>
                  </a:cubicBezTo>
                  <a:cubicBezTo>
                    <a:pt x="428" y="113"/>
                    <a:pt x="341" y="3"/>
                    <a:pt x="227" y="0"/>
                  </a:cubicBezTo>
                  <a:cubicBezTo>
                    <a:pt x="226" y="0"/>
                    <a:pt x="224" y="0"/>
                    <a:pt x="223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7016">
                <a:buClr>
                  <a:srgbClr val="000000"/>
                </a:buClr>
              </a:pPr>
              <a:endParaRPr sz="1802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197" name="Google Shape;4197;p52"/>
            <p:cNvSpPr/>
            <p:nvPr/>
          </p:nvSpPr>
          <p:spPr>
            <a:xfrm>
              <a:off x="3404631" y="455473"/>
              <a:ext cx="62490" cy="89305"/>
            </a:xfrm>
            <a:custGeom>
              <a:avLst/>
              <a:gdLst/>
              <a:ahLst/>
              <a:cxnLst/>
              <a:rect l="l" t="t" r="r" b="b"/>
              <a:pathLst>
                <a:path w="1079" h="1542" extrusionOk="0">
                  <a:moveTo>
                    <a:pt x="994" y="1"/>
                  </a:moveTo>
                  <a:cubicBezTo>
                    <a:pt x="983" y="1"/>
                    <a:pt x="971" y="2"/>
                    <a:pt x="959" y="6"/>
                  </a:cubicBezTo>
                  <a:cubicBezTo>
                    <a:pt x="826" y="62"/>
                    <a:pt x="702" y="132"/>
                    <a:pt x="588" y="220"/>
                  </a:cubicBezTo>
                  <a:cubicBezTo>
                    <a:pt x="478" y="303"/>
                    <a:pt x="383" y="406"/>
                    <a:pt x="301" y="515"/>
                  </a:cubicBezTo>
                  <a:cubicBezTo>
                    <a:pt x="218" y="626"/>
                    <a:pt x="155" y="751"/>
                    <a:pt x="107" y="881"/>
                  </a:cubicBezTo>
                  <a:cubicBezTo>
                    <a:pt x="52" y="1028"/>
                    <a:pt x="32" y="1182"/>
                    <a:pt x="7" y="1338"/>
                  </a:cubicBezTo>
                  <a:cubicBezTo>
                    <a:pt x="0" y="1386"/>
                    <a:pt x="23" y="1440"/>
                    <a:pt x="54" y="1475"/>
                  </a:cubicBezTo>
                  <a:cubicBezTo>
                    <a:pt x="90" y="1517"/>
                    <a:pt x="144" y="1541"/>
                    <a:pt x="199" y="1541"/>
                  </a:cubicBezTo>
                  <a:cubicBezTo>
                    <a:pt x="210" y="1541"/>
                    <a:pt x="221" y="1540"/>
                    <a:pt x="232" y="1538"/>
                  </a:cubicBezTo>
                  <a:cubicBezTo>
                    <a:pt x="281" y="1528"/>
                    <a:pt x="326" y="1499"/>
                    <a:pt x="354" y="1455"/>
                  </a:cubicBezTo>
                  <a:cubicBezTo>
                    <a:pt x="372" y="1428"/>
                    <a:pt x="382" y="1395"/>
                    <a:pt x="386" y="1363"/>
                  </a:cubicBezTo>
                  <a:cubicBezTo>
                    <a:pt x="387" y="1329"/>
                    <a:pt x="381" y="1298"/>
                    <a:pt x="367" y="1267"/>
                  </a:cubicBezTo>
                  <a:cubicBezTo>
                    <a:pt x="367" y="1266"/>
                    <a:pt x="365" y="1265"/>
                    <a:pt x="365" y="1264"/>
                  </a:cubicBezTo>
                  <a:cubicBezTo>
                    <a:pt x="350" y="1210"/>
                    <a:pt x="342" y="1155"/>
                    <a:pt x="337" y="1101"/>
                  </a:cubicBezTo>
                  <a:cubicBezTo>
                    <a:pt x="336" y="1033"/>
                    <a:pt x="340" y="965"/>
                    <a:pt x="351" y="896"/>
                  </a:cubicBezTo>
                  <a:cubicBezTo>
                    <a:pt x="370" y="819"/>
                    <a:pt x="393" y="743"/>
                    <a:pt x="426" y="671"/>
                  </a:cubicBezTo>
                  <a:cubicBezTo>
                    <a:pt x="466" y="595"/>
                    <a:pt x="516" y="522"/>
                    <a:pt x="573" y="454"/>
                  </a:cubicBezTo>
                  <a:cubicBezTo>
                    <a:pt x="639" y="382"/>
                    <a:pt x="714" y="321"/>
                    <a:pt x="793" y="266"/>
                  </a:cubicBezTo>
                  <a:cubicBezTo>
                    <a:pt x="867" y="217"/>
                    <a:pt x="945" y="177"/>
                    <a:pt x="1027" y="143"/>
                  </a:cubicBezTo>
                  <a:cubicBezTo>
                    <a:pt x="1064" y="129"/>
                    <a:pt x="1078" y="77"/>
                    <a:pt x="1062" y="42"/>
                  </a:cubicBezTo>
                  <a:cubicBezTo>
                    <a:pt x="1049" y="14"/>
                    <a:pt x="1022" y="1"/>
                    <a:pt x="994" y="1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7016">
                <a:buClr>
                  <a:srgbClr val="000000"/>
                </a:buClr>
              </a:pPr>
              <a:endParaRPr sz="1802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102" name="TextBox 101">
            <a:extLst>
              <a:ext uri="{FF2B5EF4-FFF2-40B4-BE49-F238E27FC236}">
                <a16:creationId xmlns:a16="http://schemas.microsoft.com/office/drawing/2014/main" id="{10C9957D-FAF7-47AF-B4AC-6B1C2C1194DF}"/>
              </a:ext>
            </a:extLst>
          </p:cNvPr>
          <p:cNvSpPr txBox="1"/>
          <p:nvPr/>
        </p:nvSpPr>
        <p:spPr>
          <a:xfrm>
            <a:off x="942576" y="607223"/>
            <a:ext cx="10306848" cy="16552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en-US" altLang="en-US" sz="2800" b="1" dirty="0" err="1"/>
              <a:t>Bài</a:t>
            </a:r>
            <a:r>
              <a:rPr lang="en-US" altLang="en-US" sz="2800" b="1" dirty="0"/>
              <a:t> 2: </a:t>
            </a:r>
            <a:r>
              <a:rPr lang="en-US" altLang="en-US" sz="2800" b="1" dirty="0" err="1"/>
              <a:t>Đáy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của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một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hình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hộp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chữ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nhật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có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chiều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dài</a:t>
            </a:r>
            <a:r>
              <a:rPr lang="en-US" altLang="en-US" sz="2800" b="1" dirty="0"/>
              <a:t> 60cm, </a:t>
            </a:r>
            <a:r>
              <a:rPr lang="en-US" altLang="en-US" sz="2800" b="1" dirty="0" err="1"/>
              <a:t>chiều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rộng</a:t>
            </a:r>
            <a:r>
              <a:rPr lang="en-US" altLang="en-US" sz="2800" b="1" dirty="0"/>
              <a:t> 40cm. </a:t>
            </a:r>
            <a:r>
              <a:rPr lang="en-US" altLang="en-US" sz="2800" b="1" dirty="0" err="1"/>
              <a:t>Tính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chiều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cao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của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hình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hộp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chữ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nhật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đó</a:t>
            </a:r>
            <a:r>
              <a:rPr lang="en-US" altLang="en-US" sz="2800" b="1" dirty="0"/>
              <a:t>, </a:t>
            </a:r>
            <a:r>
              <a:rPr lang="en-US" altLang="en-US" sz="2800" b="1" dirty="0" err="1"/>
              <a:t>biết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diện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tích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xung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quanh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của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hình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hộp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là</a:t>
            </a:r>
            <a:r>
              <a:rPr lang="en-US" altLang="en-US" sz="2800" b="1" dirty="0"/>
              <a:t> 6000 cm</a:t>
            </a:r>
            <a:r>
              <a:rPr lang="en-US" altLang="en-US" sz="2800" b="1" baseline="30000" dirty="0"/>
              <a:t>2</a:t>
            </a:r>
            <a:r>
              <a:rPr lang="en-US" altLang="en-US" sz="2800" b="1" dirty="0"/>
              <a:t>.</a:t>
            </a:r>
            <a:endParaRPr lang="en-US" sz="2800" dirty="0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73A57E9C-C4C8-4849-B389-20F0A4FB9424}"/>
              </a:ext>
            </a:extLst>
          </p:cNvPr>
          <p:cNvSpPr txBox="1"/>
          <p:nvPr/>
        </p:nvSpPr>
        <p:spPr>
          <a:xfrm>
            <a:off x="942576" y="596888"/>
            <a:ext cx="10306848" cy="16552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en-US" altLang="en-US" sz="2800" b="1" dirty="0" err="1"/>
              <a:t>Bài</a:t>
            </a:r>
            <a:r>
              <a:rPr lang="en-US" altLang="en-US" sz="2800" b="1" dirty="0"/>
              <a:t> 2: </a:t>
            </a:r>
            <a:r>
              <a:rPr lang="en-US" altLang="en-US" sz="2800" b="1" dirty="0" err="1"/>
              <a:t>Đáy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của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một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hình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hộp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chữ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nhật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có</a:t>
            </a:r>
            <a:r>
              <a:rPr lang="en-US" altLang="en-US" sz="2800" b="1" dirty="0"/>
              <a:t> </a:t>
            </a:r>
            <a:r>
              <a:rPr lang="en-US" altLang="en-US" sz="2800" b="1" dirty="0" err="1">
                <a:solidFill>
                  <a:srgbClr val="C00000"/>
                </a:solidFill>
              </a:rPr>
              <a:t>chiều</a:t>
            </a:r>
            <a:r>
              <a:rPr lang="en-US" altLang="en-US" sz="2800" b="1" dirty="0">
                <a:solidFill>
                  <a:srgbClr val="C00000"/>
                </a:solidFill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</a:rPr>
              <a:t>dài</a:t>
            </a:r>
            <a:r>
              <a:rPr lang="en-US" altLang="en-US" sz="2800" b="1" dirty="0">
                <a:solidFill>
                  <a:srgbClr val="C00000"/>
                </a:solidFill>
              </a:rPr>
              <a:t> 60cm, </a:t>
            </a:r>
            <a:r>
              <a:rPr lang="en-US" altLang="en-US" sz="2800" b="1" dirty="0" err="1">
                <a:solidFill>
                  <a:srgbClr val="C00000"/>
                </a:solidFill>
              </a:rPr>
              <a:t>chiều</a:t>
            </a:r>
            <a:r>
              <a:rPr lang="en-US" altLang="en-US" sz="2800" b="1" dirty="0">
                <a:solidFill>
                  <a:srgbClr val="C00000"/>
                </a:solidFill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</a:rPr>
              <a:t>rộng</a:t>
            </a:r>
            <a:r>
              <a:rPr lang="en-US" altLang="en-US" sz="2800" b="1" dirty="0">
                <a:solidFill>
                  <a:srgbClr val="C00000"/>
                </a:solidFill>
              </a:rPr>
              <a:t> 40cm</a:t>
            </a:r>
            <a:r>
              <a:rPr lang="en-US" altLang="en-US" sz="2800" b="1" dirty="0"/>
              <a:t>. </a:t>
            </a:r>
            <a:r>
              <a:rPr lang="en-US" altLang="en-US" sz="2800" b="1" dirty="0" err="1"/>
              <a:t>Tính</a:t>
            </a:r>
            <a:r>
              <a:rPr lang="en-US" altLang="en-US" sz="2800" b="1" dirty="0"/>
              <a:t> </a:t>
            </a:r>
            <a:r>
              <a:rPr lang="en-US" altLang="en-US" sz="2800" b="1" dirty="0" err="1">
                <a:solidFill>
                  <a:srgbClr val="0070C0"/>
                </a:solidFill>
              </a:rPr>
              <a:t>chiều</a:t>
            </a:r>
            <a:r>
              <a:rPr lang="en-US" altLang="en-US" sz="2800" b="1" dirty="0">
                <a:solidFill>
                  <a:srgbClr val="0070C0"/>
                </a:solidFill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</a:rPr>
              <a:t>cao</a:t>
            </a:r>
            <a:r>
              <a:rPr lang="en-US" altLang="en-US" sz="2800" b="1" dirty="0">
                <a:solidFill>
                  <a:srgbClr val="0070C0"/>
                </a:solidFill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</a:rPr>
              <a:t>của</a:t>
            </a:r>
            <a:r>
              <a:rPr lang="en-US" altLang="en-US" sz="2800" b="1" dirty="0">
                <a:solidFill>
                  <a:srgbClr val="0070C0"/>
                </a:solidFill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</a:rPr>
              <a:t>hình</a:t>
            </a:r>
            <a:r>
              <a:rPr lang="en-US" altLang="en-US" sz="2800" b="1" dirty="0">
                <a:solidFill>
                  <a:srgbClr val="0070C0"/>
                </a:solidFill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</a:rPr>
              <a:t>hộp</a:t>
            </a:r>
            <a:r>
              <a:rPr lang="en-US" altLang="en-US" sz="2800" b="1" dirty="0">
                <a:solidFill>
                  <a:srgbClr val="0070C0"/>
                </a:solidFill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</a:rPr>
              <a:t>chữ</a:t>
            </a:r>
            <a:r>
              <a:rPr lang="en-US" altLang="en-US" sz="2800" b="1" dirty="0">
                <a:solidFill>
                  <a:srgbClr val="0070C0"/>
                </a:solidFill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</a:rPr>
              <a:t>nhật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đó</a:t>
            </a:r>
            <a:r>
              <a:rPr lang="en-US" altLang="en-US" sz="2800" b="1" dirty="0"/>
              <a:t>, </a:t>
            </a:r>
            <a:r>
              <a:rPr lang="en-US" altLang="en-US" sz="2800" b="1" dirty="0" err="1"/>
              <a:t>biết</a:t>
            </a:r>
            <a:r>
              <a:rPr lang="en-US" altLang="en-US" sz="2800" b="1" dirty="0"/>
              <a:t> </a:t>
            </a:r>
            <a:r>
              <a:rPr lang="en-US" altLang="en-US" sz="2800" b="1" dirty="0" err="1">
                <a:solidFill>
                  <a:srgbClr val="C00000"/>
                </a:solidFill>
              </a:rPr>
              <a:t>diện</a:t>
            </a:r>
            <a:r>
              <a:rPr lang="en-US" altLang="en-US" sz="2800" b="1" dirty="0">
                <a:solidFill>
                  <a:srgbClr val="C00000"/>
                </a:solidFill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</a:rPr>
              <a:t>tích</a:t>
            </a:r>
            <a:r>
              <a:rPr lang="en-US" altLang="en-US" sz="2800" b="1" dirty="0">
                <a:solidFill>
                  <a:srgbClr val="C00000"/>
                </a:solidFill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</a:rPr>
              <a:t>xung</a:t>
            </a:r>
            <a:r>
              <a:rPr lang="en-US" altLang="en-US" sz="2800" b="1" dirty="0">
                <a:solidFill>
                  <a:srgbClr val="C00000"/>
                </a:solidFill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</a:rPr>
              <a:t>quanh</a:t>
            </a:r>
            <a:r>
              <a:rPr lang="en-US" altLang="en-US" sz="2800" b="1" dirty="0">
                <a:solidFill>
                  <a:srgbClr val="C00000"/>
                </a:solidFill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</a:rPr>
              <a:t>của</a:t>
            </a:r>
            <a:r>
              <a:rPr lang="en-US" altLang="en-US" sz="2800" b="1" dirty="0">
                <a:solidFill>
                  <a:srgbClr val="C00000"/>
                </a:solidFill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</a:rPr>
              <a:t>hình</a:t>
            </a:r>
            <a:r>
              <a:rPr lang="en-US" altLang="en-US" sz="2800" b="1" dirty="0">
                <a:solidFill>
                  <a:srgbClr val="C00000"/>
                </a:solidFill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</a:rPr>
              <a:t>hộp</a:t>
            </a:r>
            <a:r>
              <a:rPr lang="en-US" altLang="en-US" sz="2800" b="1" dirty="0">
                <a:solidFill>
                  <a:srgbClr val="C00000"/>
                </a:solidFill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</a:rPr>
              <a:t>là</a:t>
            </a:r>
            <a:r>
              <a:rPr lang="en-US" altLang="en-US" sz="2800" b="1" dirty="0">
                <a:solidFill>
                  <a:srgbClr val="C00000"/>
                </a:solidFill>
              </a:rPr>
              <a:t> 6000 cm</a:t>
            </a:r>
            <a:r>
              <a:rPr lang="en-US" altLang="en-US" sz="2800" b="1" baseline="30000" dirty="0">
                <a:solidFill>
                  <a:srgbClr val="C00000"/>
                </a:solidFill>
              </a:rPr>
              <a:t>2</a:t>
            </a:r>
            <a:r>
              <a:rPr lang="en-US" altLang="en-US" sz="2800" b="1" dirty="0"/>
              <a:t>.</a:t>
            </a:r>
            <a:endParaRPr lang="en-US" sz="2800" dirty="0"/>
          </a:p>
        </p:txBody>
      </p:sp>
      <p:sp>
        <p:nvSpPr>
          <p:cNvPr id="106" name="Text Box 5">
            <a:extLst>
              <a:ext uri="{FF2B5EF4-FFF2-40B4-BE49-F238E27FC236}">
                <a16:creationId xmlns:a16="http://schemas.microsoft.com/office/drawing/2014/main" id="{7287860F-D735-40E8-B37A-6FB14A504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9247" y="3024551"/>
            <a:ext cx="5246687" cy="46196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/>
              <a:t>S </a:t>
            </a:r>
            <a:r>
              <a:rPr lang="en-US" altLang="en-US" sz="2400" b="1" dirty="0" err="1"/>
              <a:t>xung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quanh</a:t>
            </a:r>
            <a:r>
              <a:rPr lang="en-US" altLang="en-US" sz="2400" b="1" dirty="0"/>
              <a:t> = Chu vi </a:t>
            </a:r>
            <a:r>
              <a:rPr lang="en-US" altLang="en-US" sz="2400" b="1" dirty="0" err="1"/>
              <a:t>đáy</a:t>
            </a:r>
            <a:r>
              <a:rPr lang="en-US" altLang="en-US" sz="2400" b="1" dirty="0"/>
              <a:t>   x  </a:t>
            </a:r>
            <a:r>
              <a:rPr lang="en-US" altLang="en-US" sz="2400" b="1" dirty="0" err="1"/>
              <a:t>cao</a:t>
            </a:r>
            <a:endParaRPr lang="en-US" altLang="en-US" sz="2400" b="1" dirty="0"/>
          </a:p>
        </p:txBody>
      </p:sp>
      <p:sp>
        <p:nvSpPr>
          <p:cNvPr id="107" name="Text Box 6">
            <a:extLst>
              <a:ext uri="{FF2B5EF4-FFF2-40B4-BE49-F238E27FC236}">
                <a16:creationId xmlns:a16="http://schemas.microsoft.com/office/drawing/2014/main" id="{E843976C-E8FD-4EE2-BA55-5559B59D94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7184" y="3667488"/>
            <a:ext cx="5264150" cy="46196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/>
              <a:t>Cao  =   S </a:t>
            </a:r>
            <a:r>
              <a:rPr lang="en-US" altLang="en-US" sz="2400" b="1" dirty="0" err="1"/>
              <a:t>xung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quanh</a:t>
            </a:r>
            <a:r>
              <a:rPr lang="en-US" altLang="en-US" sz="2400" b="1" dirty="0"/>
              <a:t> :  chu vi </a:t>
            </a:r>
            <a:r>
              <a:rPr lang="en-US" altLang="en-US" sz="2400" b="1" dirty="0" err="1"/>
              <a:t>đáy</a:t>
            </a:r>
            <a:endParaRPr lang="en-US" altLang="en-US" sz="2400" b="1" dirty="0"/>
          </a:p>
        </p:txBody>
      </p:sp>
      <p:sp>
        <p:nvSpPr>
          <p:cNvPr id="108" name="Line 11">
            <a:extLst>
              <a:ext uri="{FF2B5EF4-FFF2-40B4-BE49-F238E27FC236}">
                <a16:creationId xmlns:a16="http://schemas.microsoft.com/office/drawing/2014/main" id="{C0BF6248-4052-4E41-A871-31F607110735}"/>
              </a:ext>
            </a:extLst>
          </p:cNvPr>
          <p:cNvSpPr>
            <a:spLocks noChangeShapeType="1"/>
          </p:cNvSpPr>
          <p:nvPr/>
        </p:nvSpPr>
        <p:spPr bwMode="auto">
          <a:xfrm>
            <a:off x="1426309" y="3881801"/>
            <a:ext cx="468313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Text Box 5">
            <a:extLst>
              <a:ext uri="{FF2B5EF4-FFF2-40B4-BE49-F238E27FC236}">
                <a16:creationId xmlns:a16="http://schemas.microsoft.com/office/drawing/2014/main" id="{6FAE4E5B-E5AE-4687-8412-013C58CCEB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2122" y="4953363"/>
            <a:ext cx="6226175" cy="46196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latin typeface="Arial" charset="0"/>
                <a:cs typeface="Arial" charset="0"/>
              </a:rPr>
              <a:t>S </a:t>
            </a:r>
            <a:r>
              <a:rPr lang="en-US" sz="2400" b="1" dirty="0" err="1">
                <a:latin typeface="Arial" charset="0"/>
                <a:cs typeface="Arial" charset="0"/>
              </a:rPr>
              <a:t>xung</a:t>
            </a:r>
            <a:r>
              <a:rPr lang="en-US" sz="2400" b="1" dirty="0"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latin typeface="Arial" charset="0"/>
                <a:cs typeface="Arial" charset="0"/>
              </a:rPr>
              <a:t>quanh</a:t>
            </a:r>
            <a:r>
              <a:rPr lang="en-US" sz="2400" b="1" dirty="0">
                <a:latin typeface="Arial" charset="0"/>
                <a:cs typeface="Arial" charset="0"/>
              </a:rPr>
              <a:t> = (</a:t>
            </a:r>
            <a:r>
              <a:rPr lang="en-US" sz="2400" b="1" dirty="0" err="1">
                <a:latin typeface="Arial" charset="0"/>
                <a:cs typeface="Arial" charset="0"/>
              </a:rPr>
              <a:t>dài</a:t>
            </a:r>
            <a:r>
              <a:rPr lang="en-US" sz="2400" b="1" dirty="0">
                <a:latin typeface="Arial" charset="0"/>
                <a:cs typeface="Arial" charset="0"/>
              </a:rPr>
              <a:t>  +  </a:t>
            </a:r>
            <a:r>
              <a:rPr lang="en-US" sz="2400" b="1" dirty="0" err="1">
                <a:latin typeface="Arial" charset="0"/>
                <a:cs typeface="Arial" charset="0"/>
              </a:rPr>
              <a:t>rộng</a:t>
            </a:r>
            <a:r>
              <a:rPr lang="en-US" sz="2400" b="1" dirty="0">
                <a:latin typeface="Arial" charset="0"/>
                <a:cs typeface="Arial" charset="0"/>
              </a:rPr>
              <a:t>)  x  2   x  </a:t>
            </a:r>
            <a:r>
              <a:rPr lang="en-US" sz="2400" b="1" dirty="0" err="1">
                <a:latin typeface="Arial" charset="0"/>
                <a:cs typeface="Arial" charset="0"/>
              </a:rPr>
              <a:t>cao</a:t>
            </a:r>
            <a:endParaRPr lang="en-US" sz="2400" b="1" dirty="0">
              <a:latin typeface="Arial" charset="0"/>
              <a:cs typeface="Arial" charset="0"/>
            </a:endParaRPr>
          </a:p>
        </p:txBody>
      </p:sp>
      <p:sp>
        <p:nvSpPr>
          <p:cNvPr id="110" name="Text Box 5">
            <a:extLst>
              <a:ext uri="{FF2B5EF4-FFF2-40B4-BE49-F238E27FC236}">
                <a16:creationId xmlns:a16="http://schemas.microsoft.com/office/drawing/2014/main" id="{B3F1B636-2AB2-4904-949E-E2B7515442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2122" y="5739176"/>
            <a:ext cx="6003925" cy="461962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b="1" dirty="0" err="1">
                <a:latin typeface="Arial" charset="0"/>
                <a:cs typeface="Arial" charset="0"/>
              </a:rPr>
              <a:t>cao</a:t>
            </a:r>
            <a:r>
              <a:rPr lang="en-US" sz="2400" b="1" dirty="0">
                <a:latin typeface="Arial" charset="0"/>
                <a:cs typeface="Arial" charset="0"/>
              </a:rPr>
              <a:t> = S </a:t>
            </a:r>
            <a:r>
              <a:rPr lang="en-US" sz="2400" b="1" dirty="0" err="1">
                <a:latin typeface="Arial" charset="0"/>
                <a:cs typeface="Arial" charset="0"/>
              </a:rPr>
              <a:t>xung</a:t>
            </a:r>
            <a:r>
              <a:rPr lang="en-US" sz="2400" b="1" dirty="0"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latin typeface="Arial" charset="0"/>
                <a:cs typeface="Arial" charset="0"/>
              </a:rPr>
              <a:t>quanh</a:t>
            </a:r>
            <a:r>
              <a:rPr lang="en-US" sz="2400" b="1" dirty="0">
                <a:latin typeface="Arial" charset="0"/>
                <a:cs typeface="Arial" charset="0"/>
              </a:rPr>
              <a:t> : (</a:t>
            </a:r>
            <a:r>
              <a:rPr lang="en-US" sz="2400" b="1" dirty="0" err="1">
                <a:latin typeface="Arial" charset="0"/>
                <a:cs typeface="Arial" charset="0"/>
              </a:rPr>
              <a:t>dài</a:t>
            </a:r>
            <a:r>
              <a:rPr lang="en-US" sz="2400" b="1" dirty="0">
                <a:latin typeface="Arial" charset="0"/>
                <a:cs typeface="Arial" charset="0"/>
              </a:rPr>
              <a:t>  +  </a:t>
            </a:r>
            <a:r>
              <a:rPr lang="en-US" sz="2400" b="1" dirty="0" err="1">
                <a:latin typeface="Arial" charset="0"/>
                <a:cs typeface="Arial" charset="0"/>
              </a:rPr>
              <a:t>rộng</a:t>
            </a:r>
            <a:r>
              <a:rPr lang="en-US" sz="2400" b="1" dirty="0">
                <a:latin typeface="Arial" charset="0"/>
                <a:cs typeface="Arial" charset="0"/>
              </a:rPr>
              <a:t>)  :  2</a:t>
            </a:r>
          </a:p>
        </p:txBody>
      </p:sp>
      <p:sp>
        <p:nvSpPr>
          <p:cNvPr id="111" name="Line 11">
            <a:extLst>
              <a:ext uri="{FF2B5EF4-FFF2-40B4-BE49-F238E27FC236}">
                <a16:creationId xmlns:a16="http://schemas.microsoft.com/office/drawing/2014/main" id="{6EA56E14-B05A-45EC-AD76-5149AF971E75}"/>
              </a:ext>
            </a:extLst>
          </p:cNvPr>
          <p:cNvSpPr>
            <a:spLocks noChangeShapeType="1"/>
          </p:cNvSpPr>
          <p:nvPr/>
        </p:nvSpPr>
        <p:spPr bwMode="auto">
          <a:xfrm>
            <a:off x="1497747" y="5953488"/>
            <a:ext cx="468312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/>
      <p:bldP spid="106" grpId="0" animBg="1"/>
      <p:bldP spid="107" grpId="0" animBg="1"/>
      <p:bldP spid="109" grpId="0" animBg="1"/>
      <p:bldP spid="1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Diagonal Corners Rounded 12">
            <a:extLst>
              <a:ext uri="{FF2B5EF4-FFF2-40B4-BE49-F238E27FC236}">
                <a16:creationId xmlns:a16="http://schemas.microsoft.com/office/drawing/2014/main" id="{9FD91276-F665-4EFA-9A5B-058D18D6CD29}"/>
              </a:ext>
            </a:extLst>
          </p:cNvPr>
          <p:cNvSpPr/>
          <p:nvPr/>
        </p:nvSpPr>
        <p:spPr>
          <a:xfrm>
            <a:off x="327024" y="1917701"/>
            <a:ext cx="11537949" cy="4610100"/>
          </a:xfrm>
          <a:prstGeom prst="round2DiagRect">
            <a:avLst>
              <a:gd name="adj1" fmla="val 16667"/>
              <a:gd name="adj2" fmla="val 12590"/>
            </a:avLst>
          </a:prstGeom>
          <a:solidFill>
            <a:schemeClr val="accent6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spcAft>
                <a:spcPts val="800"/>
              </a:spcAft>
              <a:defRPr/>
            </a:pPr>
            <a:endParaRPr lang="en-US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6E70CE7D-FA0A-4210-91AF-94D3273C6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6656" y="2833237"/>
            <a:ext cx="89245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Chu vi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đáy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hộp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chữ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nhật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535B3D9D-2156-4AEE-B243-A34B52191A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2866" y="3439705"/>
            <a:ext cx="797083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(60 + 40)  x  2  =  200 (cm)</a:t>
            </a:r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id="{A3027D8D-9ADC-447D-B327-86783DAD8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024" y="4003155"/>
            <a:ext cx="902369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hộp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chữ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nhật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</p:txBody>
      </p:sp>
      <p:sp>
        <p:nvSpPr>
          <p:cNvPr id="8" name="Text Box 10">
            <a:extLst>
              <a:ext uri="{FF2B5EF4-FFF2-40B4-BE49-F238E27FC236}">
                <a16:creationId xmlns:a16="http://schemas.microsoft.com/office/drawing/2014/main" id="{786618C0-1AD2-4730-8F28-CCE8883B46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3146" y="4609037"/>
            <a:ext cx="720484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6000   :   200  = 30 (cm)</a:t>
            </a:r>
          </a:p>
        </p:txBody>
      </p:sp>
      <p:sp>
        <p:nvSpPr>
          <p:cNvPr id="9" name="Text Box 12">
            <a:extLst>
              <a:ext uri="{FF2B5EF4-FFF2-40B4-BE49-F238E27FC236}">
                <a16:creationId xmlns:a16="http://schemas.microsoft.com/office/drawing/2014/main" id="{537C1A8D-55DD-4F6C-BB89-BC4F8EF486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7937" y="5193692"/>
            <a:ext cx="42710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: 30m</a:t>
            </a:r>
          </a:p>
        </p:txBody>
      </p:sp>
      <p:sp>
        <p:nvSpPr>
          <p:cNvPr id="10" name="Text Box 12">
            <a:extLst>
              <a:ext uri="{FF2B5EF4-FFF2-40B4-BE49-F238E27FC236}">
                <a16:creationId xmlns:a16="http://schemas.microsoft.com/office/drawing/2014/main" id="{AEDD680E-1490-4E60-9C81-BB2E5F8085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9999" y="2085983"/>
            <a:ext cx="146226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sng" strike="noStrike" kern="0" cap="none" spc="0" normalizeH="0" baseline="0" noProof="0" dirty="0" err="1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kumimoji="0" lang="en-US" altLang="en-US" sz="2800" b="1" i="0" u="sng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1" i="0" u="sng" strike="noStrike" kern="0" cap="none" spc="0" normalizeH="0" baseline="0" noProof="0" dirty="0" err="1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kumimoji="0" lang="en-US" altLang="en-US" sz="2800" b="1" i="0" u="sng" strike="noStrike" kern="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: Diagonal Corners Rounded 13">
            <a:extLst>
              <a:ext uri="{FF2B5EF4-FFF2-40B4-BE49-F238E27FC236}">
                <a16:creationId xmlns:a16="http://schemas.microsoft.com/office/drawing/2014/main" id="{500A83E6-1A43-4B22-9288-FC1E90C9A299}"/>
              </a:ext>
            </a:extLst>
          </p:cNvPr>
          <p:cNvSpPr/>
          <p:nvPr/>
        </p:nvSpPr>
        <p:spPr>
          <a:xfrm>
            <a:off x="327025" y="190419"/>
            <a:ext cx="11537950" cy="1483354"/>
          </a:xfrm>
          <a:prstGeom prst="round2DiagRect">
            <a:avLst>
              <a:gd name="adj1" fmla="val 16667"/>
              <a:gd name="adj2" fmla="val 12590"/>
            </a:avLst>
          </a:prstGeom>
          <a:solidFill>
            <a:schemeClr val="accent6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7BC246F-EDC8-4CFD-8FBF-5720BB36C3DC}"/>
              </a:ext>
            </a:extLst>
          </p:cNvPr>
          <p:cNvSpPr txBox="1"/>
          <p:nvPr/>
        </p:nvSpPr>
        <p:spPr>
          <a:xfrm>
            <a:off x="921144" y="216131"/>
            <a:ext cx="10306848" cy="14319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en-US" altLang="en-US" sz="2400" b="1" dirty="0" err="1"/>
              <a:t>Bài</a:t>
            </a:r>
            <a:r>
              <a:rPr lang="en-US" altLang="en-US" sz="2400" b="1" dirty="0"/>
              <a:t> 2: </a:t>
            </a:r>
            <a:r>
              <a:rPr lang="en-US" altLang="en-US" sz="2400" b="1" dirty="0" err="1"/>
              <a:t>Đáy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của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một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hình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hộp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chữ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nhật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có</a:t>
            </a:r>
            <a:r>
              <a:rPr lang="en-US" altLang="en-US" sz="2400" b="1" dirty="0"/>
              <a:t> </a:t>
            </a:r>
            <a:r>
              <a:rPr lang="en-US" altLang="en-US" sz="2400" b="1" dirty="0" err="1">
                <a:solidFill>
                  <a:srgbClr val="C00000"/>
                </a:solidFill>
              </a:rPr>
              <a:t>chiều</a:t>
            </a:r>
            <a:r>
              <a:rPr lang="en-US" altLang="en-US" sz="2400" b="1" dirty="0">
                <a:solidFill>
                  <a:srgbClr val="C00000"/>
                </a:solidFill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</a:rPr>
              <a:t>dài</a:t>
            </a:r>
            <a:r>
              <a:rPr lang="en-US" altLang="en-US" sz="2400" b="1" dirty="0">
                <a:solidFill>
                  <a:srgbClr val="C00000"/>
                </a:solidFill>
              </a:rPr>
              <a:t> 60cm, </a:t>
            </a:r>
            <a:r>
              <a:rPr lang="en-US" altLang="en-US" sz="2400" b="1" dirty="0" err="1">
                <a:solidFill>
                  <a:srgbClr val="C00000"/>
                </a:solidFill>
              </a:rPr>
              <a:t>chiều</a:t>
            </a:r>
            <a:r>
              <a:rPr lang="en-US" altLang="en-US" sz="2400" b="1" dirty="0">
                <a:solidFill>
                  <a:srgbClr val="C00000"/>
                </a:solidFill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</a:rPr>
              <a:t>rộng</a:t>
            </a:r>
            <a:r>
              <a:rPr lang="en-US" altLang="en-US" sz="2400" b="1" dirty="0">
                <a:solidFill>
                  <a:srgbClr val="C00000"/>
                </a:solidFill>
              </a:rPr>
              <a:t> 40cm</a:t>
            </a:r>
            <a:r>
              <a:rPr lang="en-US" altLang="en-US" sz="2400" b="1" dirty="0"/>
              <a:t>. </a:t>
            </a:r>
            <a:r>
              <a:rPr lang="en-US" altLang="en-US" sz="2400" b="1" dirty="0" err="1"/>
              <a:t>Tính</a:t>
            </a:r>
            <a:r>
              <a:rPr lang="en-US" altLang="en-US" sz="2400" b="1" dirty="0"/>
              <a:t> </a:t>
            </a:r>
            <a:r>
              <a:rPr lang="en-US" altLang="en-US" sz="2400" b="1" dirty="0" err="1">
                <a:solidFill>
                  <a:srgbClr val="0070C0"/>
                </a:solidFill>
              </a:rPr>
              <a:t>chiều</a:t>
            </a:r>
            <a:r>
              <a:rPr lang="en-US" altLang="en-US" sz="2400" b="1" dirty="0">
                <a:solidFill>
                  <a:srgbClr val="0070C0"/>
                </a:solidFill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</a:rPr>
              <a:t>cao</a:t>
            </a:r>
            <a:r>
              <a:rPr lang="en-US" altLang="en-US" sz="2400" b="1" dirty="0">
                <a:solidFill>
                  <a:srgbClr val="0070C0"/>
                </a:solidFill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</a:rPr>
              <a:t>của</a:t>
            </a:r>
            <a:r>
              <a:rPr lang="en-US" altLang="en-US" sz="2400" b="1" dirty="0">
                <a:solidFill>
                  <a:srgbClr val="0070C0"/>
                </a:solidFill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</a:rPr>
              <a:t>hình</a:t>
            </a:r>
            <a:r>
              <a:rPr lang="en-US" altLang="en-US" sz="2400" b="1" dirty="0">
                <a:solidFill>
                  <a:srgbClr val="0070C0"/>
                </a:solidFill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</a:rPr>
              <a:t>hộp</a:t>
            </a:r>
            <a:r>
              <a:rPr lang="en-US" altLang="en-US" sz="2400" b="1" dirty="0">
                <a:solidFill>
                  <a:srgbClr val="0070C0"/>
                </a:solidFill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</a:rPr>
              <a:t>chữ</a:t>
            </a:r>
            <a:r>
              <a:rPr lang="en-US" altLang="en-US" sz="2400" b="1" dirty="0">
                <a:solidFill>
                  <a:srgbClr val="0070C0"/>
                </a:solidFill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</a:rPr>
              <a:t>nhật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đó</a:t>
            </a:r>
            <a:r>
              <a:rPr lang="en-US" altLang="en-US" sz="2400" b="1" dirty="0"/>
              <a:t>, </a:t>
            </a:r>
            <a:r>
              <a:rPr lang="en-US" altLang="en-US" sz="2400" b="1" dirty="0" err="1"/>
              <a:t>biết</a:t>
            </a:r>
            <a:r>
              <a:rPr lang="en-US" altLang="en-US" sz="2400" b="1" dirty="0"/>
              <a:t> </a:t>
            </a:r>
            <a:r>
              <a:rPr lang="en-US" altLang="en-US" sz="2400" b="1" dirty="0" err="1">
                <a:solidFill>
                  <a:srgbClr val="C00000"/>
                </a:solidFill>
              </a:rPr>
              <a:t>diện</a:t>
            </a:r>
            <a:r>
              <a:rPr lang="en-US" altLang="en-US" sz="2400" b="1" dirty="0">
                <a:solidFill>
                  <a:srgbClr val="C00000"/>
                </a:solidFill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</a:rPr>
              <a:t>tích</a:t>
            </a:r>
            <a:r>
              <a:rPr lang="en-US" altLang="en-US" sz="2400" b="1" dirty="0">
                <a:solidFill>
                  <a:srgbClr val="C00000"/>
                </a:solidFill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</a:rPr>
              <a:t>xung</a:t>
            </a:r>
            <a:r>
              <a:rPr lang="en-US" altLang="en-US" sz="2400" b="1" dirty="0">
                <a:solidFill>
                  <a:srgbClr val="C00000"/>
                </a:solidFill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</a:rPr>
              <a:t>quanh</a:t>
            </a:r>
            <a:r>
              <a:rPr lang="en-US" altLang="en-US" sz="2400" b="1" dirty="0">
                <a:solidFill>
                  <a:srgbClr val="C00000"/>
                </a:solidFill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</a:rPr>
              <a:t>của</a:t>
            </a:r>
            <a:r>
              <a:rPr lang="en-US" altLang="en-US" sz="2400" b="1" dirty="0">
                <a:solidFill>
                  <a:srgbClr val="C00000"/>
                </a:solidFill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</a:rPr>
              <a:t>hình</a:t>
            </a:r>
            <a:r>
              <a:rPr lang="en-US" altLang="en-US" sz="2400" b="1" dirty="0">
                <a:solidFill>
                  <a:srgbClr val="C00000"/>
                </a:solidFill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</a:rPr>
              <a:t>hộp</a:t>
            </a:r>
            <a:r>
              <a:rPr lang="en-US" altLang="en-US" sz="2400" b="1" dirty="0">
                <a:solidFill>
                  <a:srgbClr val="C00000"/>
                </a:solidFill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</a:rPr>
              <a:t>là</a:t>
            </a:r>
            <a:r>
              <a:rPr lang="en-US" altLang="en-US" sz="2400" b="1" dirty="0">
                <a:solidFill>
                  <a:srgbClr val="C00000"/>
                </a:solidFill>
              </a:rPr>
              <a:t> 6000 cm</a:t>
            </a:r>
            <a:r>
              <a:rPr lang="en-US" altLang="en-US" sz="2400" b="1" baseline="30000" dirty="0">
                <a:solidFill>
                  <a:srgbClr val="C00000"/>
                </a:solidFill>
              </a:rPr>
              <a:t>2</a:t>
            </a:r>
            <a:r>
              <a:rPr lang="en-US" altLang="en-US" sz="2400" b="1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74179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: Diagonal Corners Rounded 30">
            <a:extLst>
              <a:ext uri="{FF2B5EF4-FFF2-40B4-BE49-F238E27FC236}">
                <a16:creationId xmlns:a16="http://schemas.microsoft.com/office/drawing/2014/main" id="{54317CB0-7678-404D-BE1E-3E9BD2014C90}"/>
              </a:ext>
            </a:extLst>
          </p:cNvPr>
          <p:cNvSpPr/>
          <p:nvPr/>
        </p:nvSpPr>
        <p:spPr>
          <a:xfrm>
            <a:off x="327025" y="1841118"/>
            <a:ext cx="11537950" cy="4713011"/>
          </a:xfrm>
          <a:prstGeom prst="round2DiagRect">
            <a:avLst>
              <a:gd name="adj1" fmla="val 0"/>
              <a:gd name="adj2" fmla="val 12590"/>
            </a:avLst>
          </a:prstGeom>
          <a:solidFill>
            <a:schemeClr val="accent6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Rectangle: Diagonal Corners Rounded 29">
            <a:extLst>
              <a:ext uri="{FF2B5EF4-FFF2-40B4-BE49-F238E27FC236}">
                <a16:creationId xmlns:a16="http://schemas.microsoft.com/office/drawing/2014/main" id="{94DC23AF-5D68-41CD-9A5D-45E7C8905EBD}"/>
              </a:ext>
            </a:extLst>
          </p:cNvPr>
          <p:cNvSpPr/>
          <p:nvPr/>
        </p:nvSpPr>
        <p:spPr>
          <a:xfrm>
            <a:off x="327025" y="190419"/>
            <a:ext cx="11537950" cy="1483354"/>
          </a:xfrm>
          <a:prstGeom prst="round2DiagRect">
            <a:avLst>
              <a:gd name="adj1" fmla="val 16667"/>
              <a:gd name="adj2" fmla="val 12590"/>
            </a:avLst>
          </a:prstGeom>
          <a:solidFill>
            <a:schemeClr val="accent6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FCE333-6658-4F76-93CA-80A0A5424599}"/>
              </a:ext>
            </a:extLst>
          </p:cNvPr>
          <p:cNvSpPr txBox="1"/>
          <p:nvPr/>
        </p:nvSpPr>
        <p:spPr>
          <a:xfrm flipH="1">
            <a:off x="529649" y="379141"/>
            <a:ext cx="1113270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Bài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3: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Một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mảnh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đất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được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vẽ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trên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bản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đồ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tỉ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lệ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1: 1000 (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hình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vẽ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).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Tính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chu vi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và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diện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tích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mảnh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đất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đó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grpSp>
        <p:nvGrpSpPr>
          <p:cNvPr id="7" name="Group 54">
            <a:extLst>
              <a:ext uri="{FF2B5EF4-FFF2-40B4-BE49-F238E27FC236}">
                <a16:creationId xmlns:a16="http://schemas.microsoft.com/office/drawing/2014/main" id="{7700DA1E-CE85-4AB0-A590-909B9BF023A5}"/>
              </a:ext>
            </a:extLst>
          </p:cNvPr>
          <p:cNvGrpSpPr>
            <a:grpSpLocks/>
          </p:cNvGrpSpPr>
          <p:nvPr/>
        </p:nvGrpSpPr>
        <p:grpSpPr bwMode="auto">
          <a:xfrm>
            <a:off x="4422775" y="2632075"/>
            <a:ext cx="3097213" cy="2952750"/>
            <a:chOff x="295" y="2115"/>
            <a:chExt cx="1951" cy="1860"/>
          </a:xfrm>
        </p:grpSpPr>
        <p:sp>
          <p:nvSpPr>
            <p:cNvPr id="8" name="Rectangle 41">
              <a:extLst>
                <a:ext uri="{FF2B5EF4-FFF2-40B4-BE49-F238E27FC236}">
                  <a16:creationId xmlns:a16="http://schemas.microsoft.com/office/drawing/2014/main" id="{BAA856BB-933C-4097-A7C4-199AA462502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894678">
              <a:off x="1453" y="3835"/>
              <a:ext cx="113" cy="113"/>
            </a:xfrm>
            <a:prstGeom prst="rect">
              <a:avLst/>
            </a:prstGeom>
            <a:noFill/>
            <a:ln w="38100">
              <a:solidFill>
                <a:sysClr val="windowText" lastClr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vi-VN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9" name="Group 42">
              <a:extLst>
                <a:ext uri="{FF2B5EF4-FFF2-40B4-BE49-F238E27FC236}">
                  <a16:creationId xmlns:a16="http://schemas.microsoft.com/office/drawing/2014/main" id="{7CA332F6-A72E-4C4D-91E2-F5C6B2DA3BC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5" y="2115"/>
              <a:ext cx="1951" cy="1860"/>
              <a:chOff x="612" y="1797"/>
              <a:chExt cx="1951" cy="1860"/>
            </a:xfrm>
          </p:grpSpPr>
          <p:sp>
            <p:nvSpPr>
              <p:cNvPr id="10" name="Rectangle 43">
                <a:extLst>
                  <a:ext uri="{FF2B5EF4-FFF2-40B4-BE49-F238E27FC236}">
                    <a16:creationId xmlns:a16="http://schemas.microsoft.com/office/drawing/2014/main" id="{D07ADB9B-7854-4CF5-9895-F5035B6F14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6" y="1797"/>
                <a:ext cx="136" cy="123"/>
              </a:xfrm>
              <a:prstGeom prst="rect">
                <a:avLst/>
              </a:prstGeom>
              <a:noFill/>
              <a:ln w="38100">
                <a:solidFill>
                  <a:sysClr val="windowText" lastClr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vi-V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1" name="Group 44">
                <a:extLst>
                  <a:ext uri="{FF2B5EF4-FFF2-40B4-BE49-F238E27FC236}">
                    <a16:creationId xmlns:a16="http://schemas.microsoft.com/office/drawing/2014/main" id="{3488E482-D262-4AC1-A5CE-0594C0469F4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12" y="1797"/>
                <a:ext cx="1951" cy="1860"/>
                <a:chOff x="1927" y="572"/>
                <a:chExt cx="1951" cy="1860"/>
              </a:xfrm>
            </p:grpSpPr>
            <p:grpSp>
              <p:nvGrpSpPr>
                <p:cNvPr id="12" name="Group 45">
                  <a:extLst>
                    <a:ext uri="{FF2B5EF4-FFF2-40B4-BE49-F238E27FC236}">
                      <a16:creationId xmlns:a16="http://schemas.microsoft.com/office/drawing/2014/main" id="{BE2A0462-19AA-4FAC-AC60-2A3213A9E7A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927" y="572"/>
                  <a:ext cx="1951" cy="1860"/>
                  <a:chOff x="521" y="981"/>
                  <a:chExt cx="1951" cy="1860"/>
                </a:xfrm>
              </p:grpSpPr>
              <p:grpSp>
                <p:nvGrpSpPr>
                  <p:cNvPr id="14" name="Group 46">
                    <a:extLst>
                      <a:ext uri="{FF2B5EF4-FFF2-40B4-BE49-F238E27FC236}">
                        <a16:creationId xmlns:a16="http://schemas.microsoft.com/office/drawing/2014/main" id="{79EB0322-445A-4B25-923B-774604182D3E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521" y="981"/>
                    <a:ext cx="1951" cy="1860"/>
                    <a:chOff x="1565" y="2296"/>
                    <a:chExt cx="1951" cy="1860"/>
                  </a:xfrm>
                </p:grpSpPr>
                <p:grpSp>
                  <p:nvGrpSpPr>
                    <p:cNvPr id="16" name="Group 47">
                      <a:extLst>
                        <a:ext uri="{FF2B5EF4-FFF2-40B4-BE49-F238E27FC236}">
                          <a16:creationId xmlns:a16="http://schemas.microsoft.com/office/drawing/2014/main" id="{88105E10-A75A-43A2-8E93-67FD4A1E89CC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565" y="2296"/>
                      <a:ext cx="1951" cy="862"/>
                      <a:chOff x="1519" y="799"/>
                      <a:chExt cx="1951" cy="862"/>
                    </a:xfrm>
                  </p:grpSpPr>
                  <p:sp>
                    <p:nvSpPr>
                      <p:cNvPr id="18" name="Line 48">
                        <a:extLst>
                          <a:ext uri="{FF2B5EF4-FFF2-40B4-BE49-F238E27FC236}">
                            <a16:creationId xmlns:a16="http://schemas.microsoft.com/office/drawing/2014/main" id="{5F5A29B5-A494-49F7-A688-61D7BCEE349C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470" y="799"/>
                        <a:ext cx="0" cy="862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ysClr val="windowText" lastClr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marL="0" marR="0" lvl="0" indent="0" defTabSz="91440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cs typeface="Arial" panose="020B0604020202020204" pitchFamily="34" charset="0"/>
                        </a:endParaRPr>
                      </a:p>
                    </p:txBody>
                  </p:sp>
                  <p:sp>
                    <p:nvSpPr>
                      <p:cNvPr id="19" name="Line 49">
                        <a:extLst>
                          <a:ext uri="{FF2B5EF4-FFF2-40B4-BE49-F238E27FC236}">
                            <a16:creationId xmlns:a16="http://schemas.microsoft.com/office/drawing/2014/main" id="{C05810B4-B187-4CD7-97A2-C6F8582CE84E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519" y="799"/>
                        <a:ext cx="1951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ysClr val="windowText" lastClr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marL="0" marR="0" lvl="0" indent="0" defTabSz="91440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cs typeface="Arial" panose="020B0604020202020204" pitchFamily="34" charset="0"/>
                        </a:endParaRPr>
                      </a:p>
                    </p:txBody>
                  </p:sp>
                  <p:sp>
                    <p:nvSpPr>
                      <p:cNvPr id="20" name="Line 50">
                        <a:extLst>
                          <a:ext uri="{FF2B5EF4-FFF2-40B4-BE49-F238E27FC236}">
                            <a16:creationId xmlns:a16="http://schemas.microsoft.com/office/drawing/2014/main" id="{8CEA9B1B-F958-4272-88E1-910E30B3B27F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519" y="799"/>
                        <a:ext cx="0" cy="862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ysClr val="windowText" lastClr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marL="0" marR="0" lvl="0" indent="0" defTabSz="91440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cs typeface="Arial" panose="020B0604020202020204" pitchFamily="34" charset="0"/>
                        </a:endParaRPr>
                      </a:p>
                    </p:txBody>
                  </p:sp>
                </p:grpSp>
                <p:sp>
                  <p:nvSpPr>
                    <p:cNvPr id="17" name="Line 51">
                      <a:extLst>
                        <a:ext uri="{FF2B5EF4-FFF2-40B4-BE49-F238E27FC236}">
                          <a16:creationId xmlns:a16="http://schemas.microsoft.com/office/drawing/2014/main" id="{BC35B8FE-7A87-4F73-A56D-12867EF8C78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565" y="3158"/>
                      <a:ext cx="1224" cy="998"/>
                    </a:xfrm>
                    <a:prstGeom prst="line">
                      <a:avLst/>
                    </a:prstGeom>
                    <a:noFill/>
                    <a:ln w="38100">
                      <a:solidFill>
                        <a:sysClr val="windowText" lastClr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cs typeface="Arial" panose="020B0604020202020204" pitchFamily="34" charset="0"/>
                      </a:endParaRPr>
                    </a:p>
                  </p:txBody>
                </p:sp>
              </p:grpSp>
              <p:sp>
                <p:nvSpPr>
                  <p:cNvPr id="15" name="Line 52">
                    <a:extLst>
                      <a:ext uri="{FF2B5EF4-FFF2-40B4-BE49-F238E27FC236}">
                        <a16:creationId xmlns:a16="http://schemas.microsoft.com/office/drawing/2014/main" id="{6FA36A22-F72F-470C-A05E-B8B699ABBDA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746" y="1842"/>
                    <a:ext cx="726" cy="998"/>
                  </a:xfrm>
                  <a:prstGeom prst="line">
                    <a:avLst/>
                  </a:prstGeom>
                  <a:noFill/>
                  <a:ln w="38100">
                    <a:solidFill>
                      <a:sysClr val="windowText" lastClr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13" name="Rectangle 53">
                  <a:extLst>
                    <a:ext uri="{FF2B5EF4-FFF2-40B4-BE49-F238E27FC236}">
                      <a16:creationId xmlns:a16="http://schemas.microsoft.com/office/drawing/2014/main" id="{C941750F-7F50-4BB6-B513-B6E524D3548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27" y="572"/>
                  <a:ext cx="136" cy="123"/>
                </a:xfrm>
                <a:prstGeom prst="rect">
                  <a:avLst/>
                </a:prstGeom>
                <a:noFill/>
                <a:ln w="38100">
                  <a:solidFill>
                    <a:sysClr val="windowText" lastClr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vi-V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</p:grpSp>
      <p:sp>
        <p:nvSpPr>
          <p:cNvPr id="21" name="Text Box 55">
            <a:extLst>
              <a:ext uri="{FF2B5EF4-FFF2-40B4-BE49-F238E27FC236}">
                <a16:creationId xmlns:a16="http://schemas.microsoft.com/office/drawing/2014/main" id="{8C7C9EAB-F226-41DE-A853-ABDAFD1BB4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0503" y="2128150"/>
            <a:ext cx="7681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5 cm</a:t>
            </a:r>
          </a:p>
        </p:txBody>
      </p:sp>
      <p:sp>
        <p:nvSpPr>
          <p:cNvPr id="22" name="Text Box 56">
            <a:extLst>
              <a:ext uri="{FF2B5EF4-FFF2-40B4-BE49-F238E27FC236}">
                <a16:creationId xmlns:a16="http://schemas.microsoft.com/office/drawing/2014/main" id="{A2F0B0FD-A8C9-492F-9AD3-B96F50EE4D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3539" y="3081159"/>
            <a:ext cx="9813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2,5 cm</a:t>
            </a:r>
          </a:p>
        </p:txBody>
      </p:sp>
      <p:sp>
        <p:nvSpPr>
          <p:cNvPr id="23" name="Text Box 57">
            <a:extLst>
              <a:ext uri="{FF2B5EF4-FFF2-40B4-BE49-F238E27FC236}">
                <a16:creationId xmlns:a16="http://schemas.microsoft.com/office/drawing/2014/main" id="{84F892B3-A2A9-4FCF-91C4-5183C30D3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8675" y="4721225"/>
            <a:ext cx="7681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4 cm</a:t>
            </a:r>
          </a:p>
        </p:txBody>
      </p:sp>
      <p:sp>
        <p:nvSpPr>
          <p:cNvPr id="24" name="Text Box 58">
            <a:extLst>
              <a:ext uri="{FF2B5EF4-FFF2-40B4-BE49-F238E27FC236}">
                <a16:creationId xmlns:a16="http://schemas.microsoft.com/office/drawing/2014/main" id="{118994B2-7960-4341-80C8-19302A89D0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5163" y="4721225"/>
            <a:ext cx="7681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3 cm</a:t>
            </a:r>
          </a:p>
        </p:txBody>
      </p:sp>
      <p:sp>
        <p:nvSpPr>
          <p:cNvPr id="25" name="Text Box 59">
            <a:extLst>
              <a:ext uri="{FF2B5EF4-FFF2-40B4-BE49-F238E27FC236}">
                <a16:creationId xmlns:a16="http://schemas.microsoft.com/office/drawing/2014/main" id="{D9175D09-DDD5-4B52-9540-567103BDB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1563" y="5657850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normalizeH="0" baseline="0" noProof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26" name="Text Box 61">
            <a:extLst>
              <a:ext uri="{FF2B5EF4-FFF2-40B4-BE49-F238E27FC236}">
                <a16:creationId xmlns:a16="http://schemas.microsoft.com/office/drawing/2014/main" id="{F4114502-45D9-4FD5-8159-39768DCD86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9538" y="2273300"/>
            <a:ext cx="4074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normalizeH="0" baseline="0" noProof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7" name="Text Box 62">
            <a:extLst>
              <a:ext uri="{FF2B5EF4-FFF2-40B4-BE49-F238E27FC236}">
                <a16:creationId xmlns:a16="http://schemas.microsoft.com/office/drawing/2014/main" id="{FCB7BCA5-EB90-456B-8BD1-6D2735B316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6389" y="2270145"/>
            <a:ext cx="4074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normalizeH="0" baseline="0" noProof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8" name="Text Box 64">
            <a:extLst>
              <a:ext uri="{FF2B5EF4-FFF2-40B4-BE49-F238E27FC236}">
                <a16:creationId xmlns:a16="http://schemas.microsoft.com/office/drawing/2014/main" id="{54E62D3A-D619-405A-917A-F6B2056B8B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1425" y="3035891"/>
            <a:ext cx="9813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2,5 cm</a:t>
            </a:r>
          </a:p>
        </p:txBody>
      </p:sp>
      <p:sp>
        <p:nvSpPr>
          <p:cNvPr id="36" name="Text Box 60">
            <a:extLst>
              <a:ext uri="{FF2B5EF4-FFF2-40B4-BE49-F238E27FC236}">
                <a16:creationId xmlns:a16="http://schemas.microsoft.com/office/drawing/2014/main" id="{17C93EA8-901E-45BE-B751-CCAA3DD382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9538" y="3827463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E</a:t>
            </a:r>
          </a:p>
        </p:txBody>
      </p:sp>
      <p:sp>
        <p:nvSpPr>
          <p:cNvPr id="37" name="Text Box 63">
            <a:extLst>
              <a:ext uri="{FF2B5EF4-FFF2-40B4-BE49-F238E27FC236}">
                <a16:creationId xmlns:a16="http://schemas.microsoft.com/office/drawing/2014/main" id="{449BAA0E-2F95-47A0-A329-52EF74FD2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1425" y="3754438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</a:t>
            </a:r>
          </a:p>
        </p:txBody>
      </p:sp>
      <p:grpSp>
        <p:nvGrpSpPr>
          <p:cNvPr id="80" name="Google Shape;4119;p52">
            <a:extLst>
              <a:ext uri="{FF2B5EF4-FFF2-40B4-BE49-F238E27FC236}">
                <a16:creationId xmlns:a16="http://schemas.microsoft.com/office/drawing/2014/main" id="{1AD73D7A-F0BD-45EE-8A69-1654A87255F1}"/>
              </a:ext>
            </a:extLst>
          </p:cNvPr>
          <p:cNvGrpSpPr/>
          <p:nvPr/>
        </p:nvGrpSpPr>
        <p:grpSpPr>
          <a:xfrm>
            <a:off x="8981957" y="4557243"/>
            <a:ext cx="2879652" cy="2305520"/>
            <a:chOff x="4359579" y="2892830"/>
            <a:chExt cx="2879652" cy="2305520"/>
          </a:xfrm>
        </p:grpSpPr>
        <p:sp>
          <p:nvSpPr>
            <p:cNvPr id="81" name="Google Shape;4120;p52">
              <a:extLst>
                <a:ext uri="{FF2B5EF4-FFF2-40B4-BE49-F238E27FC236}">
                  <a16:creationId xmlns:a16="http://schemas.microsoft.com/office/drawing/2014/main" id="{61090B12-D720-4473-848A-7852374F72A8}"/>
                </a:ext>
              </a:extLst>
            </p:cNvPr>
            <p:cNvSpPr/>
            <p:nvPr/>
          </p:nvSpPr>
          <p:spPr>
            <a:xfrm>
              <a:off x="4670975" y="3950370"/>
              <a:ext cx="1216794" cy="1037084"/>
            </a:xfrm>
            <a:custGeom>
              <a:avLst/>
              <a:gdLst/>
              <a:ahLst/>
              <a:cxnLst/>
              <a:rect l="l" t="t" r="r" b="b"/>
              <a:pathLst>
                <a:path w="21010" h="17907" extrusionOk="0">
                  <a:moveTo>
                    <a:pt x="18437" y="2479"/>
                  </a:moveTo>
                  <a:cubicBezTo>
                    <a:pt x="18437" y="2479"/>
                    <a:pt x="18438" y="2479"/>
                    <a:pt x="18438" y="2479"/>
                  </a:cubicBezTo>
                  <a:lnTo>
                    <a:pt x="18438" y="2479"/>
                  </a:lnTo>
                  <a:cubicBezTo>
                    <a:pt x="18438" y="2479"/>
                    <a:pt x="18437" y="2479"/>
                    <a:pt x="18437" y="2479"/>
                  </a:cubicBezTo>
                  <a:close/>
                  <a:moveTo>
                    <a:pt x="18915" y="4490"/>
                  </a:moveTo>
                  <a:cubicBezTo>
                    <a:pt x="18914" y="4493"/>
                    <a:pt x="18913" y="4495"/>
                    <a:pt x="18912" y="4498"/>
                  </a:cubicBezTo>
                  <a:lnTo>
                    <a:pt x="18912" y="4498"/>
                  </a:lnTo>
                  <a:cubicBezTo>
                    <a:pt x="18913" y="4496"/>
                    <a:pt x="18914" y="4493"/>
                    <a:pt x="18915" y="4490"/>
                  </a:cubicBezTo>
                  <a:close/>
                  <a:moveTo>
                    <a:pt x="16079" y="1"/>
                  </a:moveTo>
                  <a:cubicBezTo>
                    <a:pt x="16062" y="8"/>
                    <a:pt x="16045" y="15"/>
                    <a:pt x="16029" y="24"/>
                  </a:cubicBezTo>
                  <a:lnTo>
                    <a:pt x="12855" y="2209"/>
                  </a:lnTo>
                  <a:lnTo>
                    <a:pt x="11024" y="3468"/>
                  </a:lnTo>
                  <a:lnTo>
                    <a:pt x="5857" y="7024"/>
                  </a:lnTo>
                  <a:lnTo>
                    <a:pt x="3367" y="8738"/>
                  </a:lnTo>
                  <a:lnTo>
                    <a:pt x="873" y="10450"/>
                  </a:lnTo>
                  <a:lnTo>
                    <a:pt x="600" y="10638"/>
                  </a:lnTo>
                  <a:lnTo>
                    <a:pt x="111" y="10975"/>
                  </a:lnTo>
                  <a:lnTo>
                    <a:pt x="95" y="10986"/>
                  </a:lnTo>
                  <a:lnTo>
                    <a:pt x="81" y="10996"/>
                  </a:lnTo>
                  <a:cubicBezTo>
                    <a:pt x="49" y="11019"/>
                    <a:pt x="25" y="11051"/>
                    <a:pt x="14" y="11089"/>
                  </a:cubicBezTo>
                  <a:cubicBezTo>
                    <a:pt x="1" y="11130"/>
                    <a:pt x="4" y="11174"/>
                    <a:pt x="23" y="11210"/>
                  </a:cubicBezTo>
                  <a:cubicBezTo>
                    <a:pt x="22" y="11219"/>
                    <a:pt x="22" y="11226"/>
                    <a:pt x="23" y="11233"/>
                  </a:cubicBezTo>
                  <a:cubicBezTo>
                    <a:pt x="56" y="11671"/>
                    <a:pt x="168" y="12136"/>
                    <a:pt x="366" y="12654"/>
                  </a:cubicBezTo>
                  <a:cubicBezTo>
                    <a:pt x="505" y="13017"/>
                    <a:pt x="679" y="13406"/>
                    <a:pt x="914" y="13878"/>
                  </a:cubicBezTo>
                  <a:cubicBezTo>
                    <a:pt x="1340" y="14739"/>
                    <a:pt x="1792" y="15464"/>
                    <a:pt x="2297" y="16098"/>
                  </a:cubicBezTo>
                  <a:cubicBezTo>
                    <a:pt x="2650" y="16537"/>
                    <a:pt x="2995" y="16892"/>
                    <a:pt x="3355" y="17182"/>
                  </a:cubicBezTo>
                  <a:cubicBezTo>
                    <a:pt x="3551" y="17342"/>
                    <a:pt x="3757" y="17484"/>
                    <a:pt x="3965" y="17605"/>
                  </a:cubicBezTo>
                  <a:cubicBezTo>
                    <a:pt x="4166" y="17721"/>
                    <a:pt x="4386" y="17819"/>
                    <a:pt x="4619" y="17900"/>
                  </a:cubicBezTo>
                  <a:cubicBezTo>
                    <a:pt x="4632" y="17905"/>
                    <a:pt x="4646" y="17907"/>
                    <a:pt x="4660" y="17907"/>
                  </a:cubicBezTo>
                  <a:cubicBezTo>
                    <a:pt x="4683" y="17907"/>
                    <a:pt x="4708" y="17901"/>
                    <a:pt x="4731" y="17889"/>
                  </a:cubicBezTo>
                  <a:cubicBezTo>
                    <a:pt x="4773" y="17866"/>
                    <a:pt x="4807" y="17827"/>
                    <a:pt x="4820" y="17783"/>
                  </a:cubicBezTo>
                  <a:lnTo>
                    <a:pt x="5075" y="17602"/>
                  </a:lnTo>
                  <a:lnTo>
                    <a:pt x="5584" y="17252"/>
                  </a:lnTo>
                  <a:lnTo>
                    <a:pt x="7661" y="15824"/>
                  </a:lnTo>
                  <a:lnTo>
                    <a:pt x="10570" y="13821"/>
                  </a:lnTo>
                  <a:cubicBezTo>
                    <a:pt x="12291" y="12636"/>
                    <a:pt x="14014" y="11451"/>
                    <a:pt x="15736" y="10265"/>
                  </a:cubicBezTo>
                  <a:lnTo>
                    <a:pt x="18301" y="8499"/>
                  </a:lnTo>
                  <a:lnTo>
                    <a:pt x="20803" y="6777"/>
                  </a:lnTo>
                  <a:cubicBezTo>
                    <a:pt x="20824" y="6756"/>
                    <a:pt x="20846" y="6735"/>
                    <a:pt x="20868" y="6712"/>
                  </a:cubicBezTo>
                  <a:cubicBezTo>
                    <a:pt x="20887" y="6691"/>
                    <a:pt x="20908" y="6669"/>
                    <a:pt x="20927" y="6648"/>
                  </a:cubicBezTo>
                  <a:lnTo>
                    <a:pt x="20930" y="6645"/>
                  </a:lnTo>
                  <a:cubicBezTo>
                    <a:pt x="20955" y="6610"/>
                    <a:pt x="20982" y="6573"/>
                    <a:pt x="21009" y="6536"/>
                  </a:cubicBezTo>
                  <a:lnTo>
                    <a:pt x="21009" y="6536"/>
                  </a:lnTo>
                  <a:cubicBezTo>
                    <a:pt x="20912" y="6551"/>
                    <a:pt x="20811" y="6562"/>
                    <a:pt x="20711" y="6571"/>
                  </a:cubicBezTo>
                  <a:cubicBezTo>
                    <a:pt x="20537" y="6587"/>
                    <a:pt x="20363" y="6596"/>
                    <a:pt x="20187" y="6598"/>
                  </a:cubicBezTo>
                  <a:cubicBezTo>
                    <a:pt x="20167" y="6598"/>
                    <a:pt x="20147" y="6598"/>
                    <a:pt x="20126" y="6598"/>
                  </a:cubicBezTo>
                  <a:cubicBezTo>
                    <a:pt x="19976" y="6598"/>
                    <a:pt x="19828" y="6594"/>
                    <a:pt x="19679" y="6584"/>
                  </a:cubicBezTo>
                  <a:cubicBezTo>
                    <a:pt x="19526" y="6573"/>
                    <a:pt x="19371" y="6556"/>
                    <a:pt x="19223" y="6519"/>
                  </a:cubicBezTo>
                  <a:cubicBezTo>
                    <a:pt x="19142" y="6498"/>
                    <a:pt x="19064" y="6472"/>
                    <a:pt x="18989" y="6438"/>
                  </a:cubicBezTo>
                  <a:cubicBezTo>
                    <a:pt x="18926" y="6410"/>
                    <a:pt x="18863" y="6377"/>
                    <a:pt x="18808" y="6334"/>
                  </a:cubicBezTo>
                  <a:cubicBezTo>
                    <a:pt x="18780" y="6311"/>
                    <a:pt x="18752" y="6290"/>
                    <a:pt x="18725" y="6263"/>
                  </a:cubicBezTo>
                  <a:cubicBezTo>
                    <a:pt x="18703" y="6241"/>
                    <a:pt x="18681" y="6217"/>
                    <a:pt x="18662" y="6190"/>
                  </a:cubicBezTo>
                  <a:cubicBezTo>
                    <a:pt x="18625" y="6143"/>
                    <a:pt x="18596" y="6090"/>
                    <a:pt x="18573" y="6033"/>
                  </a:cubicBezTo>
                  <a:cubicBezTo>
                    <a:pt x="18465" y="5761"/>
                    <a:pt x="18534" y="5459"/>
                    <a:pt x="18628" y="5192"/>
                  </a:cubicBezTo>
                  <a:cubicBezTo>
                    <a:pt x="18711" y="4957"/>
                    <a:pt x="18813" y="4728"/>
                    <a:pt x="18912" y="4498"/>
                  </a:cubicBezTo>
                  <a:lnTo>
                    <a:pt x="18912" y="4498"/>
                  </a:lnTo>
                  <a:cubicBezTo>
                    <a:pt x="18911" y="4499"/>
                    <a:pt x="18911" y="4500"/>
                    <a:pt x="18911" y="4500"/>
                  </a:cubicBezTo>
                  <a:cubicBezTo>
                    <a:pt x="18987" y="4324"/>
                    <a:pt x="19062" y="4144"/>
                    <a:pt x="19126" y="3961"/>
                  </a:cubicBezTo>
                  <a:cubicBezTo>
                    <a:pt x="19185" y="3793"/>
                    <a:pt x="19235" y="3620"/>
                    <a:pt x="19262" y="3443"/>
                  </a:cubicBezTo>
                  <a:lnTo>
                    <a:pt x="19262" y="3443"/>
                  </a:lnTo>
                  <a:cubicBezTo>
                    <a:pt x="19262" y="3448"/>
                    <a:pt x="19261" y="3450"/>
                    <a:pt x="19261" y="3455"/>
                  </a:cubicBezTo>
                  <a:cubicBezTo>
                    <a:pt x="19274" y="3349"/>
                    <a:pt x="19281" y="3241"/>
                    <a:pt x="19269" y="3135"/>
                  </a:cubicBezTo>
                  <a:cubicBezTo>
                    <a:pt x="19261" y="3073"/>
                    <a:pt x="19246" y="3012"/>
                    <a:pt x="19224" y="2955"/>
                  </a:cubicBezTo>
                  <a:cubicBezTo>
                    <a:pt x="19201" y="2901"/>
                    <a:pt x="19173" y="2853"/>
                    <a:pt x="19140" y="2806"/>
                  </a:cubicBezTo>
                  <a:cubicBezTo>
                    <a:pt x="19105" y="2764"/>
                    <a:pt x="19067" y="2727"/>
                    <a:pt x="19026" y="2693"/>
                  </a:cubicBezTo>
                  <a:cubicBezTo>
                    <a:pt x="18967" y="2648"/>
                    <a:pt x="18904" y="2614"/>
                    <a:pt x="18836" y="2584"/>
                  </a:cubicBezTo>
                  <a:cubicBezTo>
                    <a:pt x="18834" y="2584"/>
                    <a:pt x="18832" y="2583"/>
                    <a:pt x="18831" y="2582"/>
                  </a:cubicBezTo>
                  <a:lnTo>
                    <a:pt x="18831" y="2582"/>
                  </a:lnTo>
                  <a:cubicBezTo>
                    <a:pt x="18833" y="2583"/>
                    <a:pt x="18835" y="2584"/>
                    <a:pt x="18836" y="2584"/>
                  </a:cubicBezTo>
                  <a:cubicBezTo>
                    <a:pt x="18834" y="2583"/>
                    <a:pt x="18832" y="2581"/>
                    <a:pt x="18831" y="2581"/>
                  </a:cubicBezTo>
                  <a:lnTo>
                    <a:pt x="18831" y="2581"/>
                  </a:lnTo>
                  <a:cubicBezTo>
                    <a:pt x="18831" y="2581"/>
                    <a:pt x="18831" y="2582"/>
                    <a:pt x="18831" y="2582"/>
                  </a:cubicBezTo>
                  <a:lnTo>
                    <a:pt x="18831" y="2582"/>
                  </a:lnTo>
                  <a:cubicBezTo>
                    <a:pt x="18830" y="2582"/>
                    <a:pt x="18829" y="2581"/>
                    <a:pt x="18827" y="2581"/>
                  </a:cubicBezTo>
                  <a:lnTo>
                    <a:pt x="18827" y="2581"/>
                  </a:lnTo>
                  <a:cubicBezTo>
                    <a:pt x="18829" y="2581"/>
                    <a:pt x="18830" y="2583"/>
                    <a:pt x="18830" y="2583"/>
                  </a:cubicBezTo>
                  <a:lnTo>
                    <a:pt x="18830" y="2583"/>
                  </a:lnTo>
                  <a:cubicBezTo>
                    <a:pt x="18705" y="2531"/>
                    <a:pt x="18572" y="2500"/>
                    <a:pt x="18438" y="2479"/>
                  </a:cubicBezTo>
                  <a:lnTo>
                    <a:pt x="18438" y="2479"/>
                  </a:lnTo>
                  <a:cubicBezTo>
                    <a:pt x="18438" y="2479"/>
                    <a:pt x="18438" y="2480"/>
                    <a:pt x="18439" y="2480"/>
                  </a:cubicBezTo>
                  <a:cubicBezTo>
                    <a:pt x="18372" y="2471"/>
                    <a:pt x="18303" y="2462"/>
                    <a:pt x="18236" y="2461"/>
                  </a:cubicBezTo>
                  <a:cubicBezTo>
                    <a:pt x="18216" y="2460"/>
                    <a:pt x="18197" y="2460"/>
                    <a:pt x="18177" y="2460"/>
                  </a:cubicBezTo>
                  <a:cubicBezTo>
                    <a:pt x="18132" y="2460"/>
                    <a:pt x="18087" y="2462"/>
                    <a:pt x="18043" y="2463"/>
                  </a:cubicBezTo>
                  <a:cubicBezTo>
                    <a:pt x="17891" y="2471"/>
                    <a:pt x="17740" y="2488"/>
                    <a:pt x="17589" y="2502"/>
                  </a:cubicBezTo>
                  <a:cubicBezTo>
                    <a:pt x="17423" y="2519"/>
                    <a:pt x="17258" y="2538"/>
                    <a:pt x="17091" y="2546"/>
                  </a:cubicBezTo>
                  <a:cubicBezTo>
                    <a:pt x="16998" y="2552"/>
                    <a:pt x="16904" y="2556"/>
                    <a:pt x="16810" y="2556"/>
                  </a:cubicBezTo>
                  <a:cubicBezTo>
                    <a:pt x="16750" y="2556"/>
                    <a:pt x="16689" y="2555"/>
                    <a:pt x="16629" y="2551"/>
                  </a:cubicBezTo>
                  <a:cubicBezTo>
                    <a:pt x="16470" y="2540"/>
                    <a:pt x="16311" y="2514"/>
                    <a:pt x="16164" y="2452"/>
                  </a:cubicBezTo>
                  <a:cubicBezTo>
                    <a:pt x="16046" y="2404"/>
                    <a:pt x="15939" y="2326"/>
                    <a:pt x="15867" y="2220"/>
                  </a:cubicBezTo>
                  <a:cubicBezTo>
                    <a:pt x="15799" y="2117"/>
                    <a:pt x="15759" y="1996"/>
                    <a:pt x="15738" y="1876"/>
                  </a:cubicBezTo>
                  <a:cubicBezTo>
                    <a:pt x="15716" y="1732"/>
                    <a:pt x="15713" y="1586"/>
                    <a:pt x="15724" y="1441"/>
                  </a:cubicBezTo>
                  <a:cubicBezTo>
                    <a:pt x="15734" y="1282"/>
                    <a:pt x="15759" y="1124"/>
                    <a:pt x="15790" y="967"/>
                  </a:cubicBezTo>
                  <a:cubicBezTo>
                    <a:pt x="15824" y="806"/>
                    <a:pt x="15865" y="644"/>
                    <a:pt x="15912" y="486"/>
                  </a:cubicBezTo>
                  <a:cubicBezTo>
                    <a:pt x="15962" y="322"/>
                    <a:pt x="16017" y="160"/>
                    <a:pt x="16079" y="1"/>
                  </a:cubicBezTo>
                  <a:close/>
                </a:path>
              </a:pathLst>
            </a:custGeom>
            <a:solidFill>
              <a:srgbClr val="FFD9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82" name="Google Shape;4121;p52">
              <a:extLst>
                <a:ext uri="{FF2B5EF4-FFF2-40B4-BE49-F238E27FC236}">
                  <a16:creationId xmlns:a16="http://schemas.microsoft.com/office/drawing/2014/main" id="{04CE98E8-7A36-4641-A4F9-971BB2B0620F}"/>
                </a:ext>
              </a:extLst>
            </p:cNvPr>
            <p:cNvSpPr/>
            <p:nvPr/>
          </p:nvSpPr>
          <p:spPr>
            <a:xfrm>
              <a:off x="5748671" y="4288231"/>
              <a:ext cx="58" cy="116"/>
            </a:xfrm>
            <a:custGeom>
              <a:avLst/>
              <a:gdLst/>
              <a:ahLst/>
              <a:cxnLst/>
              <a:rect l="l" t="t" r="r" b="b"/>
              <a:pathLst>
                <a:path w="1" h="2" extrusionOk="0">
                  <a:moveTo>
                    <a:pt x="1" y="1"/>
                  </a:moveTo>
                  <a:cubicBezTo>
                    <a:pt x="1" y="1"/>
                    <a:pt x="1" y="0"/>
                    <a:pt x="1" y="1"/>
                  </a:cubicBezTo>
                  <a:cubicBezTo>
                    <a:pt x="1" y="0"/>
                    <a:pt x="1" y="1"/>
                    <a:pt x="1" y="1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F9C2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83" name="Google Shape;4122;p52">
              <a:extLst>
                <a:ext uri="{FF2B5EF4-FFF2-40B4-BE49-F238E27FC236}">
                  <a16:creationId xmlns:a16="http://schemas.microsoft.com/office/drawing/2014/main" id="{D2E4637B-FB97-407A-B98C-A98D5F76C383}"/>
                </a:ext>
              </a:extLst>
            </p:cNvPr>
            <p:cNvSpPr/>
            <p:nvPr/>
          </p:nvSpPr>
          <p:spPr>
            <a:xfrm>
              <a:off x="5784113" y="4120748"/>
              <a:ext cx="116" cy="290"/>
            </a:xfrm>
            <a:custGeom>
              <a:avLst/>
              <a:gdLst/>
              <a:ahLst/>
              <a:cxnLst/>
              <a:rect l="l" t="t" r="r" b="b"/>
              <a:pathLst>
                <a:path w="2" h="5" extrusionOk="0">
                  <a:moveTo>
                    <a:pt x="1" y="1"/>
                  </a:moveTo>
                  <a:cubicBezTo>
                    <a:pt x="1" y="2"/>
                    <a:pt x="2" y="3"/>
                    <a:pt x="2" y="4"/>
                  </a:cubicBezTo>
                  <a:cubicBezTo>
                    <a:pt x="2" y="3"/>
                    <a:pt x="2" y="3"/>
                    <a:pt x="1" y="1"/>
                  </a:cubicBezTo>
                  <a:close/>
                </a:path>
              </a:pathLst>
            </a:custGeom>
            <a:solidFill>
              <a:srgbClr val="F9C2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84" name="Google Shape;4123;p52">
              <a:extLst>
                <a:ext uri="{FF2B5EF4-FFF2-40B4-BE49-F238E27FC236}">
                  <a16:creationId xmlns:a16="http://schemas.microsoft.com/office/drawing/2014/main" id="{8FED67D5-39DE-461F-B3FC-417FBE821580}"/>
                </a:ext>
              </a:extLst>
            </p:cNvPr>
            <p:cNvSpPr/>
            <p:nvPr/>
          </p:nvSpPr>
          <p:spPr>
            <a:xfrm>
              <a:off x="4702132" y="4091213"/>
              <a:ext cx="1085675" cy="814690"/>
            </a:xfrm>
            <a:custGeom>
              <a:avLst/>
              <a:gdLst/>
              <a:ahLst/>
              <a:cxnLst/>
              <a:rect l="l" t="t" r="r" b="b"/>
              <a:pathLst>
                <a:path w="18746" h="14067" extrusionOk="0">
                  <a:moveTo>
                    <a:pt x="17900" y="46"/>
                  </a:moveTo>
                  <a:cubicBezTo>
                    <a:pt x="17900" y="46"/>
                    <a:pt x="17901" y="46"/>
                    <a:pt x="17901" y="46"/>
                  </a:cubicBezTo>
                  <a:lnTo>
                    <a:pt x="17901" y="46"/>
                  </a:lnTo>
                  <a:cubicBezTo>
                    <a:pt x="17901" y="46"/>
                    <a:pt x="17900" y="46"/>
                    <a:pt x="17900" y="46"/>
                  </a:cubicBezTo>
                  <a:close/>
                  <a:moveTo>
                    <a:pt x="18375" y="2067"/>
                  </a:moveTo>
                  <a:cubicBezTo>
                    <a:pt x="18375" y="2067"/>
                    <a:pt x="18375" y="2068"/>
                    <a:pt x="18375" y="2068"/>
                  </a:cubicBezTo>
                  <a:cubicBezTo>
                    <a:pt x="18375" y="2068"/>
                    <a:pt x="18375" y="2067"/>
                    <a:pt x="18375" y="2067"/>
                  </a:cubicBezTo>
                  <a:close/>
                  <a:moveTo>
                    <a:pt x="15588" y="1"/>
                  </a:moveTo>
                  <a:cubicBezTo>
                    <a:pt x="14351" y="845"/>
                    <a:pt x="13115" y="1692"/>
                    <a:pt x="11879" y="2539"/>
                  </a:cubicBezTo>
                  <a:cubicBezTo>
                    <a:pt x="9303" y="4301"/>
                    <a:pt x="6727" y="6060"/>
                    <a:pt x="4151" y="7822"/>
                  </a:cubicBezTo>
                  <a:cubicBezTo>
                    <a:pt x="2767" y="8767"/>
                    <a:pt x="1385" y="9714"/>
                    <a:pt x="1" y="10660"/>
                  </a:cubicBezTo>
                  <a:cubicBezTo>
                    <a:pt x="105" y="10900"/>
                    <a:pt x="226" y="11159"/>
                    <a:pt x="371" y="11451"/>
                  </a:cubicBezTo>
                  <a:cubicBezTo>
                    <a:pt x="797" y="12309"/>
                    <a:pt x="1250" y="13037"/>
                    <a:pt x="1756" y="13671"/>
                  </a:cubicBezTo>
                  <a:cubicBezTo>
                    <a:pt x="1868" y="13812"/>
                    <a:pt x="1980" y="13943"/>
                    <a:pt x="2093" y="14067"/>
                  </a:cubicBezTo>
                  <a:cubicBezTo>
                    <a:pt x="4460" y="12448"/>
                    <a:pt x="6828" y="10828"/>
                    <a:pt x="9196" y="9209"/>
                  </a:cubicBezTo>
                  <a:cubicBezTo>
                    <a:pt x="12126" y="7206"/>
                    <a:pt x="15054" y="5201"/>
                    <a:pt x="17985" y="3198"/>
                  </a:cubicBezTo>
                  <a:cubicBezTo>
                    <a:pt x="18000" y="3050"/>
                    <a:pt x="18041" y="2900"/>
                    <a:pt x="18091" y="2762"/>
                  </a:cubicBezTo>
                  <a:cubicBezTo>
                    <a:pt x="18175" y="2523"/>
                    <a:pt x="18279" y="2292"/>
                    <a:pt x="18378" y="2058"/>
                  </a:cubicBezTo>
                  <a:lnTo>
                    <a:pt x="18378" y="2058"/>
                  </a:lnTo>
                  <a:cubicBezTo>
                    <a:pt x="18377" y="2061"/>
                    <a:pt x="18376" y="2064"/>
                    <a:pt x="18375" y="2067"/>
                  </a:cubicBezTo>
                  <a:lnTo>
                    <a:pt x="18375" y="2067"/>
                  </a:lnTo>
                  <a:cubicBezTo>
                    <a:pt x="18451" y="1890"/>
                    <a:pt x="18527" y="1712"/>
                    <a:pt x="18588" y="1529"/>
                  </a:cubicBezTo>
                  <a:cubicBezTo>
                    <a:pt x="18607" y="1472"/>
                    <a:pt x="18627" y="1412"/>
                    <a:pt x="18645" y="1354"/>
                  </a:cubicBezTo>
                  <a:cubicBezTo>
                    <a:pt x="18680" y="1242"/>
                    <a:pt x="18708" y="1126"/>
                    <a:pt x="18725" y="1010"/>
                  </a:cubicBezTo>
                  <a:lnTo>
                    <a:pt x="18725" y="1010"/>
                  </a:lnTo>
                  <a:cubicBezTo>
                    <a:pt x="18725" y="1014"/>
                    <a:pt x="18724" y="1017"/>
                    <a:pt x="18724" y="1022"/>
                  </a:cubicBezTo>
                  <a:cubicBezTo>
                    <a:pt x="18738" y="916"/>
                    <a:pt x="18745" y="808"/>
                    <a:pt x="18732" y="702"/>
                  </a:cubicBezTo>
                  <a:cubicBezTo>
                    <a:pt x="18724" y="640"/>
                    <a:pt x="18708" y="579"/>
                    <a:pt x="18687" y="522"/>
                  </a:cubicBezTo>
                  <a:cubicBezTo>
                    <a:pt x="18665" y="468"/>
                    <a:pt x="18636" y="419"/>
                    <a:pt x="18603" y="373"/>
                  </a:cubicBezTo>
                  <a:cubicBezTo>
                    <a:pt x="18569" y="330"/>
                    <a:pt x="18532" y="294"/>
                    <a:pt x="18489" y="260"/>
                  </a:cubicBezTo>
                  <a:cubicBezTo>
                    <a:pt x="18430" y="215"/>
                    <a:pt x="18367" y="181"/>
                    <a:pt x="18302" y="150"/>
                  </a:cubicBezTo>
                  <a:cubicBezTo>
                    <a:pt x="18299" y="149"/>
                    <a:pt x="18298" y="149"/>
                    <a:pt x="18297" y="149"/>
                  </a:cubicBezTo>
                  <a:lnTo>
                    <a:pt x="18297" y="149"/>
                  </a:lnTo>
                  <a:cubicBezTo>
                    <a:pt x="18298" y="149"/>
                    <a:pt x="18300" y="150"/>
                    <a:pt x="18302" y="150"/>
                  </a:cubicBezTo>
                  <a:cubicBezTo>
                    <a:pt x="18298" y="149"/>
                    <a:pt x="18297" y="148"/>
                    <a:pt x="18296" y="148"/>
                  </a:cubicBezTo>
                  <a:lnTo>
                    <a:pt x="18296" y="148"/>
                  </a:lnTo>
                  <a:cubicBezTo>
                    <a:pt x="18296" y="148"/>
                    <a:pt x="18297" y="148"/>
                    <a:pt x="18297" y="149"/>
                  </a:cubicBezTo>
                  <a:lnTo>
                    <a:pt x="18297" y="149"/>
                  </a:lnTo>
                  <a:cubicBezTo>
                    <a:pt x="18296" y="148"/>
                    <a:pt x="18294" y="148"/>
                    <a:pt x="18293" y="148"/>
                  </a:cubicBezTo>
                  <a:lnTo>
                    <a:pt x="18294" y="149"/>
                  </a:lnTo>
                  <a:cubicBezTo>
                    <a:pt x="18169" y="98"/>
                    <a:pt x="18036" y="67"/>
                    <a:pt x="17901" y="46"/>
                  </a:cubicBezTo>
                  <a:lnTo>
                    <a:pt x="17901" y="46"/>
                  </a:lnTo>
                  <a:cubicBezTo>
                    <a:pt x="17902" y="46"/>
                    <a:pt x="17902" y="46"/>
                    <a:pt x="17903" y="47"/>
                  </a:cubicBezTo>
                  <a:cubicBezTo>
                    <a:pt x="17836" y="37"/>
                    <a:pt x="17766" y="29"/>
                    <a:pt x="17699" y="28"/>
                  </a:cubicBezTo>
                  <a:cubicBezTo>
                    <a:pt x="17679" y="27"/>
                    <a:pt x="17660" y="26"/>
                    <a:pt x="17640" y="26"/>
                  </a:cubicBezTo>
                  <a:cubicBezTo>
                    <a:pt x="17595" y="26"/>
                    <a:pt x="17550" y="28"/>
                    <a:pt x="17506" y="30"/>
                  </a:cubicBezTo>
                  <a:cubicBezTo>
                    <a:pt x="17354" y="37"/>
                    <a:pt x="17204" y="54"/>
                    <a:pt x="17052" y="69"/>
                  </a:cubicBezTo>
                  <a:cubicBezTo>
                    <a:pt x="16887" y="86"/>
                    <a:pt x="16721" y="104"/>
                    <a:pt x="16556" y="113"/>
                  </a:cubicBezTo>
                  <a:cubicBezTo>
                    <a:pt x="16463" y="119"/>
                    <a:pt x="16369" y="123"/>
                    <a:pt x="16277" y="123"/>
                  </a:cubicBezTo>
                  <a:cubicBezTo>
                    <a:pt x="16215" y="123"/>
                    <a:pt x="16153" y="121"/>
                    <a:pt x="16092" y="118"/>
                  </a:cubicBezTo>
                  <a:cubicBezTo>
                    <a:pt x="15934" y="106"/>
                    <a:pt x="15775" y="81"/>
                    <a:pt x="15627" y="19"/>
                  </a:cubicBezTo>
                  <a:cubicBezTo>
                    <a:pt x="15615" y="13"/>
                    <a:pt x="15601" y="8"/>
                    <a:pt x="15588" y="1"/>
                  </a:cubicBezTo>
                  <a:close/>
                </a:path>
              </a:pathLst>
            </a:custGeom>
            <a:solidFill>
              <a:srgbClr val="FD9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85" name="Google Shape;4124;p52">
              <a:extLst>
                <a:ext uri="{FF2B5EF4-FFF2-40B4-BE49-F238E27FC236}">
                  <a16:creationId xmlns:a16="http://schemas.microsoft.com/office/drawing/2014/main" id="{F8466C42-11C2-4719-A789-02B1AD0CE3DC}"/>
                </a:ext>
              </a:extLst>
            </p:cNvPr>
            <p:cNvSpPr/>
            <p:nvPr/>
          </p:nvSpPr>
          <p:spPr>
            <a:xfrm>
              <a:off x="5784171" y="4120864"/>
              <a:ext cx="116" cy="290"/>
            </a:xfrm>
            <a:custGeom>
              <a:avLst/>
              <a:gdLst/>
              <a:ahLst/>
              <a:cxnLst/>
              <a:rect l="l" t="t" r="r" b="b"/>
              <a:pathLst>
                <a:path w="2" h="5" extrusionOk="0">
                  <a:moveTo>
                    <a:pt x="1" y="1"/>
                  </a:moveTo>
                  <a:cubicBezTo>
                    <a:pt x="1" y="1"/>
                    <a:pt x="1" y="2"/>
                    <a:pt x="2" y="4"/>
                  </a:cubicBezTo>
                  <a:cubicBezTo>
                    <a:pt x="1" y="2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89E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86" name="Google Shape;4125;p52">
              <a:extLst>
                <a:ext uri="{FF2B5EF4-FFF2-40B4-BE49-F238E27FC236}">
                  <a16:creationId xmlns:a16="http://schemas.microsoft.com/office/drawing/2014/main" id="{360EA54E-A0A7-4DB8-B9D1-8FC03902FA99}"/>
                </a:ext>
              </a:extLst>
            </p:cNvPr>
            <p:cNvSpPr/>
            <p:nvPr/>
          </p:nvSpPr>
          <p:spPr>
            <a:xfrm>
              <a:off x="5748671" y="4288231"/>
              <a:ext cx="58" cy="116"/>
            </a:xfrm>
            <a:custGeom>
              <a:avLst/>
              <a:gdLst/>
              <a:ahLst/>
              <a:cxnLst/>
              <a:rect l="l" t="t" r="r" b="b"/>
              <a:pathLst>
                <a:path w="1" h="2" extrusionOk="0">
                  <a:moveTo>
                    <a:pt x="1" y="1"/>
                  </a:moveTo>
                  <a:cubicBezTo>
                    <a:pt x="1" y="1"/>
                    <a:pt x="1" y="0"/>
                    <a:pt x="1" y="1"/>
                  </a:cubicBezTo>
                  <a:cubicBezTo>
                    <a:pt x="1" y="0"/>
                    <a:pt x="1" y="1"/>
                    <a:pt x="1" y="1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F9C2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87" name="Google Shape;4126;p52">
              <a:extLst>
                <a:ext uri="{FF2B5EF4-FFF2-40B4-BE49-F238E27FC236}">
                  <a16:creationId xmlns:a16="http://schemas.microsoft.com/office/drawing/2014/main" id="{DD0CD10F-FCB7-4EEC-9B44-19E9336BF483}"/>
                </a:ext>
              </a:extLst>
            </p:cNvPr>
            <p:cNvSpPr/>
            <p:nvPr/>
          </p:nvSpPr>
          <p:spPr>
            <a:xfrm>
              <a:off x="4670918" y="3950138"/>
              <a:ext cx="931447" cy="758281"/>
            </a:xfrm>
            <a:custGeom>
              <a:avLst/>
              <a:gdLst/>
              <a:ahLst/>
              <a:cxnLst/>
              <a:rect l="l" t="t" r="r" b="b"/>
              <a:pathLst>
                <a:path w="16083" h="13093" extrusionOk="0">
                  <a:moveTo>
                    <a:pt x="16083" y="0"/>
                  </a:moveTo>
                  <a:lnTo>
                    <a:pt x="16029" y="19"/>
                  </a:lnTo>
                  <a:lnTo>
                    <a:pt x="12856" y="2206"/>
                  </a:lnTo>
                  <a:lnTo>
                    <a:pt x="11025" y="3464"/>
                  </a:lnTo>
                  <a:lnTo>
                    <a:pt x="5858" y="7019"/>
                  </a:lnTo>
                  <a:lnTo>
                    <a:pt x="3368" y="8733"/>
                  </a:lnTo>
                  <a:lnTo>
                    <a:pt x="872" y="10450"/>
                  </a:lnTo>
                  <a:lnTo>
                    <a:pt x="600" y="10639"/>
                  </a:lnTo>
                  <a:lnTo>
                    <a:pt x="111" y="10976"/>
                  </a:lnTo>
                  <a:lnTo>
                    <a:pt x="96" y="10987"/>
                  </a:lnTo>
                  <a:lnTo>
                    <a:pt x="82" y="10996"/>
                  </a:lnTo>
                  <a:cubicBezTo>
                    <a:pt x="49" y="11018"/>
                    <a:pt x="24" y="11052"/>
                    <a:pt x="13" y="11091"/>
                  </a:cubicBezTo>
                  <a:cubicBezTo>
                    <a:pt x="1" y="11134"/>
                    <a:pt x="5" y="11178"/>
                    <a:pt x="23" y="11215"/>
                  </a:cubicBezTo>
                  <a:cubicBezTo>
                    <a:pt x="22" y="11224"/>
                    <a:pt x="22" y="11232"/>
                    <a:pt x="23" y="11237"/>
                  </a:cubicBezTo>
                  <a:cubicBezTo>
                    <a:pt x="56" y="11677"/>
                    <a:pt x="168" y="12141"/>
                    <a:pt x="365" y="12660"/>
                  </a:cubicBezTo>
                  <a:cubicBezTo>
                    <a:pt x="419" y="12798"/>
                    <a:pt x="478" y="12942"/>
                    <a:pt x="543" y="13092"/>
                  </a:cubicBezTo>
                  <a:lnTo>
                    <a:pt x="544" y="13092"/>
                  </a:lnTo>
                  <a:cubicBezTo>
                    <a:pt x="544" y="13090"/>
                    <a:pt x="543" y="13090"/>
                    <a:pt x="543" y="13089"/>
                  </a:cubicBezTo>
                  <a:lnTo>
                    <a:pt x="625" y="13032"/>
                  </a:lnTo>
                  <a:lnTo>
                    <a:pt x="1826" y="12214"/>
                  </a:lnTo>
                  <a:lnTo>
                    <a:pt x="4497" y="10389"/>
                  </a:lnTo>
                  <a:cubicBezTo>
                    <a:pt x="4732" y="9987"/>
                    <a:pt x="4993" y="9598"/>
                    <a:pt x="5277" y="9227"/>
                  </a:cubicBezTo>
                  <a:cubicBezTo>
                    <a:pt x="5919" y="8388"/>
                    <a:pt x="6666" y="7635"/>
                    <a:pt x="7467" y="6945"/>
                  </a:cubicBezTo>
                  <a:cubicBezTo>
                    <a:pt x="8309" y="6220"/>
                    <a:pt x="9207" y="5563"/>
                    <a:pt x="10129" y="4945"/>
                  </a:cubicBezTo>
                  <a:cubicBezTo>
                    <a:pt x="11076" y="4312"/>
                    <a:pt x="12047" y="3719"/>
                    <a:pt x="13022" y="3135"/>
                  </a:cubicBezTo>
                  <a:cubicBezTo>
                    <a:pt x="13924" y="2596"/>
                    <a:pt x="14830" y="2067"/>
                    <a:pt x="15727" y="1518"/>
                  </a:cubicBezTo>
                  <a:cubicBezTo>
                    <a:pt x="15726" y="1494"/>
                    <a:pt x="15727" y="1467"/>
                    <a:pt x="15728" y="1440"/>
                  </a:cubicBezTo>
                  <a:cubicBezTo>
                    <a:pt x="15739" y="1290"/>
                    <a:pt x="15762" y="1130"/>
                    <a:pt x="15795" y="966"/>
                  </a:cubicBezTo>
                  <a:cubicBezTo>
                    <a:pt x="15827" y="814"/>
                    <a:pt x="15867" y="653"/>
                    <a:pt x="15918" y="484"/>
                  </a:cubicBezTo>
                  <a:cubicBezTo>
                    <a:pt x="15970" y="311"/>
                    <a:pt x="16027" y="148"/>
                    <a:pt x="16083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88" name="Google Shape;4127;p52">
              <a:extLst>
                <a:ext uri="{FF2B5EF4-FFF2-40B4-BE49-F238E27FC236}">
                  <a16:creationId xmlns:a16="http://schemas.microsoft.com/office/drawing/2014/main" id="{2032285C-965A-4660-A802-1DA07335DD56}"/>
                </a:ext>
              </a:extLst>
            </p:cNvPr>
            <p:cNvSpPr/>
            <p:nvPr/>
          </p:nvSpPr>
          <p:spPr>
            <a:xfrm>
              <a:off x="4823459" y="4883397"/>
              <a:ext cx="39961" cy="60869"/>
            </a:xfrm>
            <a:custGeom>
              <a:avLst/>
              <a:gdLst/>
              <a:ahLst/>
              <a:cxnLst/>
              <a:rect l="l" t="t" r="r" b="b"/>
              <a:pathLst>
                <a:path w="690" h="1051" extrusionOk="0">
                  <a:moveTo>
                    <a:pt x="561" y="0"/>
                  </a:moveTo>
                  <a:lnTo>
                    <a:pt x="1" y="383"/>
                  </a:lnTo>
                  <a:cubicBezTo>
                    <a:pt x="228" y="639"/>
                    <a:pt x="453" y="857"/>
                    <a:pt x="689" y="1050"/>
                  </a:cubicBezTo>
                  <a:cubicBezTo>
                    <a:pt x="680" y="1003"/>
                    <a:pt x="672" y="955"/>
                    <a:pt x="666" y="907"/>
                  </a:cubicBezTo>
                  <a:cubicBezTo>
                    <a:pt x="617" y="607"/>
                    <a:pt x="584" y="303"/>
                    <a:pt x="561" y="0"/>
                  </a:cubicBezTo>
                  <a:close/>
                </a:path>
              </a:pathLst>
            </a:custGeom>
            <a:solidFill>
              <a:srgbClr val="F9BA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89" name="Google Shape;4128;p52">
              <a:extLst>
                <a:ext uri="{FF2B5EF4-FFF2-40B4-BE49-F238E27FC236}">
                  <a16:creationId xmlns:a16="http://schemas.microsoft.com/office/drawing/2014/main" id="{2CA0505E-7E9D-4B2B-8780-B89320644EE4}"/>
                </a:ext>
              </a:extLst>
            </p:cNvPr>
            <p:cNvSpPr/>
            <p:nvPr/>
          </p:nvSpPr>
          <p:spPr>
            <a:xfrm>
              <a:off x="4702190" y="4551790"/>
              <a:ext cx="228996" cy="353976"/>
            </a:xfrm>
            <a:custGeom>
              <a:avLst/>
              <a:gdLst/>
              <a:ahLst/>
              <a:cxnLst/>
              <a:rect l="l" t="t" r="r" b="b"/>
              <a:pathLst>
                <a:path w="3954" h="6112" extrusionOk="0">
                  <a:moveTo>
                    <a:pt x="3953" y="0"/>
                  </a:moveTo>
                  <a:lnTo>
                    <a:pt x="1285" y="1825"/>
                  </a:lnTo>
                  <a:lnTo>
                    <a:pt x="84" y="2643"/>
                  </a:lnTo>
                  <a:lnTo>
                    <a:pt x="1" y="2699"/>
                  </a:lnTo>
                  <a:cubicBezTo>
                    <a:pt x="98" y="2931"/>
                    <a:pt x="220" y="3192"/>
                    <a:pt x="370" y="3495"/>
                  </a:cubicBezTo>
                  <a:cubicBezTo>
                    <a:pt x="796" y="4352"/>
                    <a:pt x="1249" y="5078"/>
                    <a:pt x="1756" y="5715"/>
                  </a:cubicBezTo>
                  <a:cubicBezTo>
                    <a:pt x="1875" y="5864"/>
                    <a:pt x="1985" y="5993"/>
                    <a:pt x="2092" y="6111"/>
                  </a:cubicBezTo>
                  <a:lnTo>
                    <a:pt x="2656" y="5723"/>
                  </a:lnTo>
                  <a:cubicBezTo>
                    <a:pt x="2653" y="5681"/>
                    <a:pt x="2650" y="5637"/>
                    <a:pt x="2647" y="5595"/>
                  </a:cubicBezTo>
                  <a:cubicBezTo>
                    <a:pt x="2631" y="5297"/>
                    <a:pt x="2622" y="4996"/>
                    <a:pt x="2631" y="4699"/>
                  </a:cubicBezTo>
                  <a:cubicBezTo>
                    <a:pt x="2644" y="4143"/>
                    <a:pt x="2698" y="3588"/>
                    <a:pt x="2802" y="3042"/>
                  </a:cubicBezTo>
                  <a:cubicBezTo>
                    <a:pt x="2902" y="2527"/>
                    <a:pt x="3043" y="2018"/>
                    <a:pt x="3228" y="1525"/>
                  </a:cubicBezTo>
                  <a:cubicBezTo>
                    <a:pt x="3411" y="1039"/>
                    <a:pt x="3631" y="567"/>
                    <a:pt x="3888" y="116"/>
                  </a:cubicBezTo>
                  <a:cubicBezTo>
                    <a:pt x="3908" y="78"/>
                    <a:pt x="3931" y="39"/>
                    <a:pt x="3953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90" name="Google Shape;4129;p52">
              <a:extLst>
                <a:ext uri="{FF2B5EF4-FFF2-40B4-BE49-F238E27FC236}">
                  <a16:creationId xmlns:a16="http://schemas.microsoft.com/office/drawing/2014/main" id="{BB9CDCF6-E289-4AB6-A2B3-CFC34A0CDB8C}"/>
                </a:ext>
              </a:extLst>
            </p:cNvPr>
            <p:cNvSpPr/>
            <p:nvPr/>
          </p:nvSpPr>
          <p:spPr>
            <a:xfrm>
              <a:off x="5567752" y="3911800"/>
              <a:ext cx="443281" cy="430366"/>
            </a:xfrm>
            <a:custGeom>
              <a:avLst/>
              <a:gdLst/>
              <a:ahLst/>
              <a:cxnLst/>
              <a:rect l="l" t="t" r="r" b="b"/>
              <a:pathLst>
                <a:path w="7654" h="7431" extrusionOk="0">
                  <a:moveTo>
                    <a:pt x="4338" y="1"/>
                  </a:moveTo>
                  <a:cubicBezTo>
                    <a:pt x="4257" y="1"/>
                    <a:pt x="4172" y="2"/>
                    <a:pt x="4085" y="4"/>
                  </a:cubicBezTo>
                  <a:cubicBezTo>
                    <a:pt x="3716" y="13"/>
                    <a:pt x="3329" y="47"/>
                    <a:pt x="2902" y="106"/>
                  </a:cubicBezTo>
                  <a:cubicBezTo>
                    <a:pt x="2541" y="156"/>
                    <a:pt x="2163" y="223"/>
                    <a:pt x="1755" y="315"/>
                  </a:cubicBezTo>
                  <a:cubicBezTo>
                    <a:pt x="1493" y="372"/>
                    <a:pt x="1207" y="445"/>
                    <a:pt x="879" y="539"/>
                  </a:cubicBezTo>
                  <a:lnTo>
                    <a:pt x="835" y="551"/>
                  </a:lnTo>
                  <a:lnTo>
                    <a:pt x="809" y="560"/>
                  </a:lnTo>
                  <a:lnTo>
                    <a:pt x="741" y="588"/>
                  </a:lnTo>
                  <a:lnTo>
                    <a:pt x="646" y="630"/>
                  </a:lnTo>
                  <a:lnTo>
                    <a:pt x="628" y="639"/>
                  </a:lnTo>
                  <a:lnTo>
                    <a:pt x="615" y="664"/>
                  </a:lnTo>
                  <a:lnTo>
                    <a:pt x="601" y="689"/>
                  </a:lnTo>
                  <a:cubicBezTo>
                    <a:pt x="478" y="926"/>
                    <a:pt x="376" y="1144"/>
                    <a:pt x="290" y="1354"/>
                  </a:cubicBezTo>
                  <a:cubicBezTo>
                    <a:pt x="223" y="1521"/>
                    <a:pt x="168" y="1669"/>
                    <a:pt x="126" y="1813"/>
                  </a:cubicBezTo>
                  <a:cubicBezTo>
                    <a:pt x="105" y="1885"/>
                    <a:pt x="85" y="1955"/>
                    <a:pt x="68" y="2028"/>
                  </a:cubicBezTo>
                  <a:cubicBezTo>
                    <a:pt x="22" y="2234"/>
                    <a:pt x="1" y="2407"/>
                    <a:pt x="5" y="2572"/>
                  </a:cubicBezTo>
                  <a:cubicBezTo>
                    <a:pt x="10" y="2677"/>
                    <a:pt x="23" y="2770"/>
                    <a:pt x="50" y="2860"/>
                  </a:cubicBezTo>
                  <a:cubicBezTo>
                    <a:pt x="74" y="2936"/>
                    <a:pt x="104" y="2999"/>
                    <a:pt x="140" y="3060"/>
                  </a:cubicBezTo>
                  <a:cubicBezTo>
                    <a:pt x="177" y="3112"/>
                    <a:pt x="217" y="3159"/>
                    <a:pt x="261" y="3200"/>
                  </a:cubicBezTo>
                  <a:cubicBezTo>
                    <a:pt x="308" y="3241"/>
                    <a:pt x="364" y="3281"/>
                    <a:pt x="426" y="3313"/>
                  </a:cubicBezTo>
                  <a:cubicBezTo>
                    <a:pt x="506" y="3353"/>
                    <a:pt x="595" y="3385"/>
                    <a:pt x="689" y="3407"/>
                  </a:cubicBezTo>
                  <a:cubicBezTo>
                    <a:pt x="815" y="3435"/>
                    <a:pt x="963" y="3449"/>
                    <a:pt x="1130" y="3449"/>
                  </a:cubicBezTo>
                  <a:cubicBezTo>
                    <a:pt x="1159" y="3449"/>
                    <a:pt x="1188" y="3449"/>
                    <a:pt x="1218" y="3448"/>
                  </a:cubicBezTo>
                  <a:cubicBezTo>
                    <a:pt x="1323" y="3444"/>
                    <a:pt x="1429" y="3436"/>
                    <a:pt x="1533" y="3427"/>
                  </a:cubicBezTo>
                  <a:lnTo>
                    <a:pt x="1682" y="3418"/>
                  </a:lnTo>
                  <a:lnTo>
                    <a:pt x="1829" y="3407"/>
                  </a:lnTo>
                  <a:cubicBezTo>
                    <a:pt x="1999" y="3393"/>
                    <a:pt x="2184" y="3381"/>
                    <a:pt x="2368" y="3375"/>
                  </a:cubicBezTo>
                  <a:cubicBezTo>
                    <a:pt x="2436" y="3373"/>
                    <a:pt x="2497" y="3371"/>
                    <a:pt x="2554" y="3371"/>
                  </a:cubicBezTo>
                  <a:cubicBezTo>
                    <a:pt x="2625" y="3371"/>
                    <a:pt x="2689" y="3373"/>
                    <a:pt x="2752" y="3376"/>
                  </a:cubicBezTo>
                  <a:cubicBezTo>
                    <a:pt x="2883" y="3385"/>
                    <a:pt x="2984" y="3399"/>
                    <a:pt x="3072" y="3421"/>
                  </a:cubicBezTo>
                  <a:cubicBezTo>
                    <a:pt x="3172" y="3446"/>
                    <a:pt x="3252" y="3477"/>
                    <a:pt x="3318" y="3521"/>
                  </a:cubicBezTo>
                  <a:cubicBezTo>
                    <a:pt x="3389" y="3567"/>
                    <a:pt x="3445" y="3627"/>
                    <a:pt x="3479" y="3691"/>
                  </a:cubicBezTo>
                  <a:cubicBezTo>
                    <a:pt x="3518" y="3761"/>
                    <a:pt x="3539" y="3846"/>
                    <a:pt x="3543" y="3941"/>
                  </a:cubicBezTo>
                  <a:cubicBezTo>
                    <a:pt x="3548" y="4043"/>
                    <a:pt x="3536" y="4151"/>
                    <a:pt x="3502" y="4280"/>
                  </a:cubicBezTo>
                  <a:cubicBezTo>
                    <a:pt x="3493" y="4314"/>
                    <a:pt x="3485" y="4348"/>
                    <a:pt x="3474" y="4381"/>
                  </a:cubicBezTo>
                  <a:cubicBezTo>
                    <a:pt x="3385" y="4677"/>
                    <a:pt x="3240" y="4956"/>
                    <a:pt x="3100" y="5226"/>
                  </a:cubicBezTo>
                  <a:lnTo>
                    <a:pt x="3089" y="5248"/>
                  </a:lnTo>
                  <a:cubicBezTo>
                    <a:pt x="3008" y="5402"/>
                    <a:pt x="2924" y="5566"/>
                    <a:pt x="2852" y="5732"/>
                  </a:cubicBezTo>
                  <a:cubicBezTo>
                    <a:pt x="2796" y="5861"/>
                    <a:pt x="2752" y="5978"/>
                    <a:pt x="2718" y="6088"/>
                  </a:cubicBezTo>
                  <a:cubicBezTo>
                    <a:pt x="2706" y="6130"/>
                    <a:pt x="2695" y="6171"/>
                    <a:pt x="2684" y="6212"/>
                  </a:cubicBezTo>
                  <a:cubicBezTo>
                    <a:pt x="2661" y="6322"/>
                    <a:pt x="2649" y="6424"/>
                    <a:pt x="2650" y="6523"/>
                  </a:cubicBezTo>
                  <a:cubicBezTo>
                    <a:pt x="2654" y="6605"/>
                    <a:pt x="2665" y="6675"/>
                    <a:pt x="2687" y="6743"/>
                  </a:cubicBezTo>
                  <a:cubicBezTo>
                    <a:pt x="2704" y="6799"/>
                    <a:pt x="2728" y="6852"/>
                    <a:pt x="2763" y="6910"/>
                  </a:cubicBezTo>
                  <a:cubicBezTo>
                    <a:pt x="2801" y="6966"/>
                    <a:pt x="2842" y="7013"/>
                    <a:pt x="2889" y="7057"/>
                  </a:cubicBezTo>
                  <a:cubicBezTo>
                    <a:pt x="2957" y="7118"/>
                    <a:pt x="3031" y="7168"/>
                    <a:pt x="3120" y="7215"/>
                  </a:cubicBezTo>
                  <a:cubicBezTo>
                    <a:pt x="3252" y="7283"/>
                    <a:pt x="3397" y="7335"/>
                    <a:pt x="3554" y="7372"/>
                  </a:cubicBezTo>
                  <a:cubicBezTo>
                    <a:pt x="3682" y="7399"/>
                    <a:pt x="3800" y="7415"/>
                    <a:pt x="3916" y="7422"/>
                  </a:cubicBezTo>
                  <a:cubicBezTo>
                    <a:pt x="3995" y="7428"/>
                    <a:pt x="4075" y="7430"/>
                    <a:pt x="4155" y="7430"/>
                  </a:cubicBezTo>
                  <a:cubicBezTo>
                    <a:pt x="4189" y="7430"/>
                    <a:pt x="4224" y="7430"/>
                    <a:pt x="4259" y="7429"/>
                  </a:cubicBezTo>
                  <a:cubicBezTo>
                    <a:pt x="4637" y="7415"/>
                    <a:pt x="5035" y="7355"/>
                    <a:pt x="5509" y="7237"/>
                  </a:cubicBezTo>
                  <a:cubicBezTo>
                    <a:pt x="5670" y="7017"/>
                    <a:pt x="5856" y="6761"/>
                    <a:pt x="6034" y="6491"/>
                  </a:cubicBezTo>
                  <a:cubicBezTo>
                    <a:pt x="6261" y="6149"/>
                    <a:pt x="6459" y="5822"/>
                    <a:pt x="6642" y="5495"/>
                  </a:cubicBezTo>
                  <a:cubicBezTo>
                    <a:pt x="6852" y="5110"/>
                    <a:pt x="7022" y="4761"/>
                    <a:pt x="7160" y="4425"/>
                  </a:cubicBezTo>
                  <a:cubicBezTo>
                    <a:pt x="7272" y="4148"/>
                    <a:pt x="7360" y="3902"/>
                    <a:pt x="7429" y="3673"/>
                  </a:cubicBezTo>
                  <a:cubicBezTo>
                    <a:pt x="7462" y="3562"/>
                    <a:pt x="7495" y="3441"/>
                    <a:pt x="7525" y="3305"/>
                  </a:cubicBezTo>
                  <a:cubicBezTo>
                    <a:pt x="7617" y="2898"/>
                    <a:pt x="7653" y="2543"/>
                    <a:pt x="7637" y="2220"/>
                  </a:cubicBezTo>
                  <a:cubicBezTo>
                    <a:pt x="7630" y="2039"/>
                    <a:pt x="7606" y="1865"/>
                    <a:pt x="7567" y="1705"/>
                  </a:cubicBezTo>
                  <a:cubicBezTo>
                    <a:pt x="7542" y="1604"/>
                    <a:pt x="7513" y="1509"/>
                    <a:pt x="7477" y="1414"/>
                  </a:cubicBezTo>
                  <a:lnTo>
                    <a:pt x="7444" y="1346"/>
                  </a:lnTo>
                  <a:lnTo>
                    <a:pt x="7432" y="1316"/>
                  </a:lnTo>
                  <a:lnTo>
                    <a:pt x="7411" y="1270"/>
                  </a:lnTo>
                  <a:lnTo>
                    <a:pt x="7403" y="1253"/>
                  </a:lnTo>
                  <a:lnTo>
                    <a:pt x="7385" y="1225"/>
                  </a:lnTo>
                  <a:lnTo>
                    <a:pt x="7373" y="1206"/>
                  </a:lnTo>
                  <a:lnTo>
                    <a:pt x="7361" y="1185"/>
                  </a:lnTo>
                  <a:cubicBezTo>
                    <a:pt x="7338" y="1149"/>
                    <a:pt x="7315" y="1117"/>
                    <a:pt x="7292" y="1084"/>
                  </a:cubicBezTo>
                  <a:lnTo>
                    <a:pt x="7274" y="1060"/>
                  </a:lnTo>
                  <a:cubicBezTo>
                    <a:pt x="7229" y="1001"/>
                    <a:pt x="7182" y="947"/>
                    <a:pt x="7131" y="892"/>
                  </a:cubicBezTo>
                  <a:cubicBezTo>
                    <a:pt x="7131" y="891"/>
                    <a:pt x="7123" y="882"/>
                    <a:pt x="7112" y="871"/>
                  </a:cubicBezTo>
                  <a:lnTo>
                    <a:pt x="7089" y="849"/>
                  </a:lnTo>
                  <a:lnTo>
                    <a:pt x="7064" y="829"/>
                  </a:lnTo>
                  <a:lnTo>
                    <a:pt x="7046" y="813"/>
                  </a:lnTo>
                  <a:lnTo>
                    <a:pt x="6985" y="760"/>
                  </a:lnTo>
                  <a:lnTo>
                    <a:pt x="6962" y="741"/>
                  </a:lnTo>
                  <a:lnTo>
                    <a:pt x="6907" y="695"/>
                  </a:lnTo>
                  <a:cubicBezTo>
                    <a:pt x="6864" y="658"/>
                    <a:pt x="6819" y="625"/>
                    <a:pt x="6772" y="594"/>
                  </a:cubicBezTo>
                  <a:cubicBezTo>
                    <a:pt x="6637" y="500"/>
                    <a:pt x="6483" y="415"/>
                    <a:pt x="6315" y="342"/>
                  </a:cubicBezTo>
                  <a:cubicBezTo>
                    <a:pt x="6014" y="210"/>
                    <a:pt x="5671" y="118"/>
                    <a:pt x="5265" y="60"/>
                  </a:cubicBezTo>
                  <a:cubicBezTo>
                    <a:pt x="4984" y="20"/>
                    <a:pt x="4685" y="1"/>
                    <a:pt x="4338" y="1"/>
                  </a:cubicBezTo>
                  <a:close/>
                </a:path>
              </a:pathLst>
            </a:custGeom>
            <a:solidFill>
              <a:srgbClr val="FDDE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91" name="Google Shape;4130;p52">
              <a:extLst>
                <a:ext uri="{FF2B5EF4-FFF2-40B4-BE49-F238E27FC236}">
                  <a16:creationId xmlns:a16="http://schemas.microsoft.com/office/drawing/2014/main" id="{13DFBDA2-703F-4A14-8A0F-2D93C3700A69}"/>
                </a:ext>
              </a:extLst>
            </p:cNvPr>
            <p:cNvSpPr/>
            <p:nvPr/>
          </p:nvSpPr>
          <p:spPr>
            <a:xfrm>
              <a:off x="5567636" y="3911684"/>
              <a:ext cx="376853" cy="148610"/>
            </a:xfrm>
            <a:custGeom>
              <a:avLst/>
              <a:gdLst/>
              <a:ahLst/>
              <a:cxnLst/>
              <a:rect l="l" t="t" r="r" b="b"/>
              <a:pathLst>
                <a:path w="6507" h="2566" extrusionOk="0">
                  <a:moveTo>
                    <a:pt x="4358" y="0"/>
                  </a:moveTo>
                  <a:cubicBezTo>
                    <a:pt x="4271" y="0"/>
                    <a:pt x="4180" y="1"/>
                    <a:pt x="4087" y="4"/>
                  </a:cubicBezTo>
                  <a:cubicBezTo>
                    <a:pt x="3718" y="13"/>
                    <a:pt x="3331" y="47"/>
                    <a:pt x="2903" y="107"/>
                  </a:cubicBezTo>
                  <a:cubicBezTo>
                    <a:pt x="2540" y="154"/>
                    <a:pt x="2167" y="223"/>
                    <a:pt x="1754" y="316"/>
                  </a:cubicBezTo>
                  <a:cubicBezTo>
                    <a:pt x="1495" y="373"/>
                    <a:pt x="1208" y="446"/>
                    <a:pt x="879" y="538"/>
                  </a:cubicBezTo>
                  <a:lnTo>
                    <a:pt x="836" y="552"/>
                  </a:lnTo>
                  <a:lnTo>
                    <a:pt x="810" y="560"/>
                  </a:lnTo>
                  <a:lnTo>
                    <a:pt x="742" y="588"/>
                  </a:lnTo>
                  <a:lnTo>
                    <a:pt x="647" y="630"/>
                  </a:lnTo>
                  <a:lnTo>
                    <a:pt x="629" y="638"/>
                  </a:lnTo>
                  <a:lnTo>
                    <a:pt x="614" y="666"/>
                  </a:lnTo>
                  <a:lnTo>
                    <a:pt x="600" y="690"/>
                  </a:lnTo>
                  <a:cubicBezTo>
                    <a:pt x="477" y="928"/>
                    <a:pt x="373" y="1145"/>
                    <a:pt x="288" y="1356"/>
                  </a:cubicBezTo>
                  <a:cubicBezTo>
                    <a:pt x="219" y="1525"/>
                    <a:pt x="165" y="1676"/>
                    <a:pt x="124" y="1815"/>
                  </a:cubicBezTo>
                  <a:cubicBezTo>
                    <a:pt x="103" y="1886"/>
                    <a:pt x="84" y="1958"/>
                    <a:pt x="67" y="2030"/>
                  </a:cubicBezTo>
                  <a:cubicBezTo>
                    <a:pt x="20" y="2232"/>
                    <a:pt x="0" y="2401"/>
                    <a:pt x="3" y="2565"/>
                  </a:cubicBezTo>
                  <a:cubicBezTo>
                    <a:pt x="177" y="2365"/>
                    <a:pt x="365" y="2177"/>
                    <a:pt x="569" y="2007"/>
                  </a:cubicBezTo>
                  <a:cubicBezTo>
                    <a:pt x="929" y="1703"/>
                    <a:pt x="1336" y="1456"/>
                    <a:pt x="1759" y="1250"/>
                  </a:cubicBezTo>
                  <a:cubicBezTo>
                    <a:pt x="2190" y="1043"/>
                    <a:pt x="2640" y="873"/>
                    <a:pt x="3097" y="733"/>
                  </a:cubicBezTo>
                  <a:cubicBezTo>
                    <a:pt x="3549" y="593"/>
                    <a:pt x="4009" y="484"/>
                    <a:pt x="4476" y="422"/>
                  </a:cubicBezTo>
                  <a:cubicBezTo>
                    <a:pt x="4809" y="376"/>
                    <a:pt x="5143" y="350"/>
                    <a:pt x="5478" y="350"/>
                  </a:cubicBezTo>
                  <a:cubicBezTo>
                    <a:pt x="5613" y="350"/>
                    <a:pt x="5749" y="354"/>
                    <a:pt x="5883" y="363"/>
                  </a:cubicBezTo>
                  <a:cubicBezTo>
                    <a:pt x="6092" y="378"/>
                    <a:pt x="6300" y="400"/>
                    <a:pt x="6507" y="435"/>
                  </a:cubicBezTo>
                  <a:cubicBezTo>
                    <a:pt x="6447" y="400"/>
                    <a:pt x="6384" y="369"/>
                    <a:pt x="6318" y="341"/>
                  </a:cubicBezTo>
                  <a:cubicBezTo>
                    <a:pt x="6018" y="208"/>
                    <a:pt x="5673" y="116"/>
                    <a:pt x="5267" y="59"/>
                  </a:cubicBezTo>
                  <a:cubicBezTo>
                    <a:pt x="4994" y="19"/>
                    <a:pt x="4700" y="0"/>
                    <a:pt x="4358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92" name="Google Shape;4131;p52">
              <a:extLst>
                <a:ext uri="{FF2B5EF4-FFF2-40B4-BE49-F238E27FC236}">
                  <a16:creationId xmlns:a16="http://schemas.microsoft.com/office/drawing/2014/main" id="{0691C992-72B2-47E0-BBAB-D1B364FB0A00}"/>
                </a:ext>
              </a:extLst>
            </p:cNvPr>
            <p:cNvSpPr/>
            <p:nvPr/>
          </p:nvSpPr>
          <p:spPr>
            <a:xfrm>
              <a:off x="5860095" y="3914290"/>
              <a:ext cx="151158" cy="190077"/>
            </a:xfrm>
            <a:custGeom>
              <a:avLst/>
              <a:gdLst/>
              <a:ahLst/>
              <a:cxnLst/>
              <a:rect l="l" t="t" r="r" b="b"/>
              <a:pathLst>
                <a:path w="2610" h="3282" extrusionOk="0">
                  <a:moveTo>
                    <a:pt x="291" y="1960"/>
                  </a:moveTo>
                  <a:cubicBezTo>
                    <a:pt x="292" y="1961"/>
                    <a:pt x="293" y="1963"/>
                    <a:pt x="294" y="1966"/>
                  </a:cubicBezTo>
                  <a:cubicBezTo>
                    <a:pt x="293" y="1964"/>
                    <a:pt x="292" y="1962"/>
                    <a:pt x="291" y="1960"/>
                  </a:cubicBezTo>
                  <a:close/>
                  <a:moveTo>
                    <a:pt x="112" y="0"/>
                  </a:moveTo>
                  <a:cubicBezTo>
                    <a:pt x="87" y="91"/>
                    <a:pt x="64" y="186"/>
                    <a:pt x="47" y="279"/>
                  </a:cubicBezTo>
                  <a:cubicBezTo>
                    <a:pt x="26" y="399"/>
                    <a:pt x="11" y="520"/>
                    <a:pt x="5" y="640"/>
                  </a:cubicBezTo>
                  <a:cubicBezTo>
                    <a:pt x="0" y="755"/>
                    <a:pt x="0" y="871"/>
                    <a:pt x="10" y="985"/>
                  </a:cubicBezTo>
                  <a:cubicBezTo>
                    <a:pt x="20" y="1097"/>
                    <a:pt x="35" y="1210"/>
                    <a:pt x="60" y="1321"/>
                  </a:cubicBezTo>
                  <a:cubicBezTo>
                    <a:pt x="84" y="1435"/>
                    <a:pt x="117" y="1550"/>
                    <a:pt x="157" y="1660"/>
                  </a:cubicBezTo>
                  <a:cubicBezTo>
                    <a:pt x="196" y="1762"/>
                    <a:pt x="240" y="1863"/>
                    <a:pt x="291" y="1960"/>
                  </a:cubicBezTo>
                  <a:lnTo>
                    <a:pt x="291" y="1960"/>
                  </a:lnTo>
                  <a:cubicBezTo>
                    <a:pt x="291" y="1959"/>
                    <a:pt x="291" y="1958"/>
                    <a:pt x="291" y="1958"/>
                  </a:cubicBezTo>
                  <a:lnTo>
                    <a:pt x="291" y="1958"/>
                  </a:lnTo>
                  <a:cubicBezTo>
                    <a:pt x="342" y="2055"/>
                    <a:pt x="398" y="2147"/>
                    <a:pt x="463" y="2237"/>
                  </a:cubicBezTo>
                  <a:cubicBezTo>
                    <a:pt x="526" y="2327"/>
                    <a:pt x="594" y="2412"/>
                    <a:pt x="668" y="2493"/>
                  </a:cubicBezTo>
                  <a:cubicBezTo>
                    <a:pt x="667" y="2491"/>
                    <a:pt x="665" y="2489"/>
                    <a:pt x="663" y="2486"/>
                  </a:cubicBezTo>
                  <a:lnTo>
                    <a:pt x="663" y="2486"/>
                  </a:lnTo>
                  <a:cubicBezTo>
                    <a:pt x="737" y="2565"/>
                    <a:pt x="817" y="2642"/>
                    <a:pt x="901" y="2711"/>
                  </a:cubicBezTo>
                  <a:cubicBezTo>
                    <a:pt x="986" y="2782"/>
                    <a:pt x="1076" y="2847"/>
                    <a:pt x="1170" y="2905"/>
                  </a:cubicBezTo>
                  <a:cubicBezTo>
                    <a:pt x="1170" y="2905"/>
                    <a:pt x="1170" y="2905"/>
                    <a:pt x="1170" y="2905"/>
                  </a:cubicBezTo>
                  <a:lnTo>
                    <a:pt x="1170" y="2905"/>
                  </a:lnTo>
                  <a:cubicBezTo>
                    <a:pt x="1257" y="2959"/>
                    <a:pt x="1347" y="3008"/>
                    <a:pt x="1440" y="3050"/>
                  </a:cubicBezTo>
                  <a:cubicBezTo>
                    <a:pt x="1536" y="3094"/>
                    <a:pt x="1636" y="3132"/>
                    <a:pt x="1738" y="3165"/>
                  </a:cubicBezTo>
                  <a:lnTo>
                    <a:pt x="1727" y="3163"/>
                  </a:lnTo>
                  <a:lnTo>
                    <a:pt x="1727" y="3163"/>
                  </a:lnTo>
                  <a:cubicBezTo>
                    <a:pt x="1831" y="3195"/>
                    <a:pt x="1937" y="3221"/>
                    <a:pt x="2046" y="3241"/>
                  </a:cubicBezTo>
                  <a:cubicBezTo>
                    <a:pt x="2155" y="3260"/>
                    <a:pt x="2263" y="3271"/>
                    <a:pt x="2374" y="3279"/>
                  </a:cubicBezTo>
                  <a:lnTo>
                    <a:pt x="2381" y="3279"/>
                  </a:lnTo>
                  <a:cubicBezTo>
                    <a:pt x="2413" y="3280"/>
                    <a:pt x="2446" y="3282"/>
                    <a:pt x="2478" y="3282"/>
                  </a:cubicBezTo>
                  <a:cubicBezTo>
                    <a:pt x="2480" y="3275"/>
                    <a:pt x="2481" y="3268"/>
                    <a:pt x="2482" y="3262"/>
                  </a:cubicBezTo>
                  <a:cubicBezTo>
                    <a:pt x="2574" y="2853"/>
                    <a:pt x="2610" y="2497"/>
                    <a:pt x="2593" y="2177"/>
                  </a:cubicBezTo>
                  <a:cubicBezTo>
                    <a:pt x="2586" y="1992"/>
                    <a:pt x="2560" y="1821"/>
                    <a:pt x="2523" y="1662"/>
                  </a:cubicBezTo>
                  <a:cubicBezTo>
                    <a:pt x="2498" y="1559"/>
                    <a:pt x="2468" y="1464"/>
                    <a:pt x="2434" y="1371"/>
                  </a:cubicBezTo>
                  <a:lnTo>
                    <a:pt x="2401" y="1301"/>
                  </a:lnTo>
                  <a:lnTo>
                    <a:pt x="2389" y="1272"/>
                  </a:lnTo>
                  <a:lnTo>
                    <a:pt x="2367" y="1226"/>
                  </a:lnTo>
                  <a:lnTo>
                    <a:pt x="2358" y="1209"/>
                  </a:lnTo>
                  <a:lnTo>
                    <a:pt x="2341" y="1181"/>
                  </a:lnTo>
                  <a:lnTo>
                    <a:pt x="2330" y="1160"/>
                  </a:lnTo>
                  <a:lnTo>
                    <a:pt x="2319" y="1141"/>
                  </a:lnTo>
                  <a:cubicBezTo>
                    <a:pt x="2297" y="1104"/>
                    <a:pt x="2273" y="1071"/>
                    <a:pt x="2249" y="1040"/>
                  </a:cubicBezTo>
                  <a:lnTo>
                    <a:pt x="2229" y="1014"/>
                  </a:lnTo>
                  <a:cubicBezTo>
                    <a:pt x="2183" y="957"/>
                    <a:pt x="2138" y="902"/>
                    <a:pt x="2088" y="848"/>
                  </a:cubicBezTo>
                  <a:cubicBezTo>
                    <a:pt x="2088" y="846"/>
                    <a:pt x="2078" y="837"/>
                    <a:pt x="2069" y="827"/>
                  </a:cubicBezTo>
                  <a:lnTo>
                    <a:pt x="2044" y="804"/>
                  </a:lnTo>
                  <a:lnTo>
                    <a:pt x="2020" y="784"/>
                  </a:lnTo>
                  <a:lnTo>
                    <a:pt x="2002" y="767"/>
                  </a:lnTo>
                  <a:lnTo>
                    <a:pt x="1942" y="716"/>
                  </a:lnTo>
                  <a:lnTo>
                    <a:pt x="1918" y="697"/>
                  </a:lnTo>
                  <a:lnTo>
                    <a:pt x="1863" y="649"/>
                  </a:lnTo>
                  <a:cubicBezTo>
                    <a:pt x="1818" y="614"/>
                    <a:pt x="1774" y="580"/>
                    <a:pt x="1727" y="548"/>
                  </a:cubicBezTo>
                  <a:cubicBezTo>
                    <a:pt x="1589" y="453"/>
                    <a:pt x="1435" y="369"/>
                    <a:pt x="1268" y="296"/>
                  </a:cubicBezTo>
                  <a:cubicBezTo>
                    <a:pt x="968" y="164"/>
                    <a:pt x="623" y="71"/>
                    <a:pt x="217" y="14"/>
                  </a:cubicBezTo>
                  <a:cubicBezTo>
                    <a:pt x="183" y="9"/>
                    <a:pt x="148" y="4"/>
                    <a:pt x="112" y="0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93" name="Google Shape;4132;p52">
              <a:extLst>
                <a:ext uri="{FF2B5EF4-FFF2-40B4-BE49-F238E27FC236}">
                  <a16:creationId xmlns:a16="http://schemas.microsoft.com/office/drawing/2014/main" id="{59A1447F-563F-4E32-931E-43F99D0AC3CB}"/>
                </a:ext>
              </a:extLst>
            </p:cNvPr>
            <p:cNvSpPr/>
            <p:nvPr/>
          </p:nvSpPr>
          <p:spPr>
            <a:xfrm>
              <a:off x="5863569" y="3990503"/>
              <a:ext cx="58" cy="232"/>
            </a:xfrm>
            <a:custGeom>
              <a:avLst/>
              <a:gdLst/>
              <a:ahLst/>
              <a:cxnLst/>
              <a:rect l="l" t="t" r="r" b="b"/>
              <a:pathLst>
                <a:path w="1" h="4" extrusionOk="0">
                  <a:moveTo>
                    <a:pt x="1" y="0"/>
                  </a:moveTo>
                  <a:lnTo>
                    <a:pt x="1" y="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F25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94" name="Google Shape;4133;p52">
              <a:extLst>
                <a:ext uri="{FF2B5EF4-FFF2-40B4-BE49-F238E27FC236}">
                  <a16:creationId xmlns:a16="http://schemas.microsoft.com/office/drawing/2014/main" id="{80225488-E379-40BF-A7F0-25188BC5F94E}"/>
                </a:ext>
              </a:extLst>
            </p:cNvPr>
            <p:cNvSpPr/>
            <p:nvPr/>
          </p:nvSpPr>
          <p:spPr>
            <a:xfrm>
              <a:off x="4359985" y="4634547"/>
              <a:ext cx="497374" cy="563803"/>
            </a:xfrm>
            <a:custGeom>
              <a:avLst/>
              <a:gdLst/>
              <a:ahLst/>
              <a:cxnLst/>
              <a:rect l="l" t="t" r="r" b="b"/>
              <a:pathLst>
                <a:path w="8588" h="9735" extrusionOk="0">
                  <a:moveTo>
                    <a:pt x="3558" y="1"/>
                  </a:moveTo>
                  <a:cubicBezTo>
                    <a:pt x="3538" y="1"/>
                    <a:pt x="3518" y="4"/>
                    <a:pt x="3500" y="12"/>
                  </a:cubicBezTo>
                  <a:lnTo>
                    <a:pt x="3224" y="117"/>
                  </a:lnTo>
                  <a:cubicBezTo>
                    <a:pt x="2524" y="383"/>
                    <a:pt x="1802" y="656"/>
                    <a:pt x="1182" y="1097"/>
                  </a:cubicBezTo>
                  <a:cubicBezTo>
                    <a:pt x="1011" y="1218"/>
                    <a:pt x="849" y="1360"/>
                    <a:pt x="697" y="1515"/>
                  </a:cubicBezTo>
                  <a:cubicBezTo>
                    <a:pt x="553" y="1663"/>
                    <a:pt x="428" y="1836"/>
                    <a:pt x="322" y="2024"/>
                  </a:cubicBezTo>
                  <a:cubicBezTo>
                    <a:pt x="248" y="2158"/>
                    <a:pt x="186" y="2307"/>
                    <a:pt x="138" y="2466"/>
                  </a:cubicBezTo>
                  <a:cubicBezTo>
                    <a:pt x="67" y="2704"/>
                    <a:pt x="24" y="2972"/>
                    <a:pt x="14" y="3263"/>
                  </a:cubicBezTo>
                  <a:cubicBezTo>
                    <a:pt x="1" y="3663"/>
                    <a:pt x="50" y="4094"/>
                    <a:pt x="166" y="4582"/>
                  </a:cubicBezTo>
                  <a:cubicBezTo>
                    <a:pt x="260" y="4976"/>
                    <a:pt x="398" y="5374"/>
                    <a:pt x="578" y="5763"/>
                  </a:cubicBezTo>
                  <a:cubicBezTo>
                    <a:pt x="718" y="6067"/>
                    <a:pt x="887" y="6379"/>
                    <a:pt x="1092" y="6715"/>
                  </a:cubicBezTo>
                  <a:cubicBezTo>
                    <a:pt x="1299" y="7052"/>
                    <a:pt x="1533" y="7380"/>
                    <a:pt x="1782" y="7692"/>
                  </a:cubicBezTo>
                  <a:cubicBezTo>
                    <a:pt x="2369" y="8424"/>
                    <a:pt x="2968" y="8956"/>
                    <a:pt x="3613" y="9318"/>
                  </a:cubicBezTo>
                  <a:cubicBezTo>
                    <a:pt x="3960" y="9512"/>
                    <a:pt x="4317" y="9641"/>
                    <a:pt x="4677" y="9702"/>
                  </a:cubicBezTo>
                  <a:cubicBezTo>
                    <a:pt x="4811" y="9724"/>
                    <a:pt x="4951" y="9735"/>
                    <a:pt x="5095" y="9735"/>
                  </a:cubicBezTo>
                  <a:cubicBezTo>
                    <a:pt x="5143" y="9735"/>
                    <a:pt x="5192" y="9733"/>
                    <a:pt x="5242" y="9731"/>
                  </a:cubicBezTo>
                  <a:cubicBezTo>
                    <a:pt x="5419" y="9721"/>
                    <a:pt x="5605" y="9688"/>
                    <a:pt x="5813" y="9632"/>
                  </a:cubicBezTo>
                  <a:cubicBezTo>
                    <a:pt x="6088" y="9557"/>
                    <a:pt x="6367" y="9430"/>
                    <a:pt x="6662" y="9244"/>
                  </a:cubicBezTo>
                  <a:cubicBezTo>
                    <a:pt x="6914" y="9085"/>
                    <a:pt x="7162" y="8883"/>
                    <a:pt x="7424" y="8624"/>
                  </a:cubicBezTo>
                  <a:cubicBezTo>
                    <a:pt x="7844" y="8209"/>
                    <a:pt x="8225" y="7694"/>
                    <a:pt x="8557" y="7091"/>
                  </a:cubicBezTo>
                  <a:cubicBezTo>
                    <a:pt x="8559" y="7085"/>
                    <a:pt x="8563" y="7076"/>
                    <a:pt x="8565" y="7066"/>
                  </a:cubicBezTo>
                  <a:cubicBezTo>
                    <a:pt x="8588" y="6992"/>
                    <a:pt x="8545" y="6902"/>
                    <a:pt x="8470" y="6870"/>
                  </a:cubicBezTo>
                  <a:cubicBezTo>
                    <a:pt x="8448" y="6860"/>
                    <a:pt x="8425" y="6855"/>
                    <a:pt x="8402" y="6855"/>
                  </a:cubicBezTo>
                  <a:cubicBezTo>
                    <a:pt x="8381" y="6855"/>
                    <a:pt x="8361" y="6859"/>
                    <a:pt x="8341" y="6866"/>
                  </a:cubicBezTo>
                  <a:cubicBezTo>
                    <a:pt x="8301" y="6881"/>
                    <a:pt x="8272" y="6908"/>
                    <a:pt x="8248" y="6953"/>
                  </a:cubicBezTo>
                  <a:cubicBezTo>
                    <a:pt x="8194" y="7049"/>
                    <a:pt x="8138" y="7148"/>
                    <a:pt x="8079" y="7243"/>
                  </a:cubicBezTo>
                  <a:lnTo>
                    <a:pt x="8069" y="7262"/>
                  </a:lnTo>
                  <a:cubicBezTo>
                    <a:pt x="7723" y="6510"/>
                    <a:pt x="7316" y="5736"/>
                    <a:pt x="6780" y="4823"/>
                  </a:cubicBezTo>
                  <a:cubicBezTo>
                    <a:pt x="6250" y="3916"/>
                    <a:pt x="5690" y="3044"/>
                    <a:pt x="5162" y="2226"/>
                  </a:cubicBezTo>
                  <a:lnTo>
                    <a:pt x="5036" y="2029"/>
                  </a:lnTo>
                  <a:cubicBezTo>
                    <a:pt x="4640" y="1410"/>
                    <a:pt x="4230" y="771"/>
                    <a:pt x="3647" y="310"/>
                  </a:cubicBezTo>
                  <a:cubicBezTo>
                    <a:pt x="3681" y="289"/>
                    <a:pt x="3706" y="256"/>
                    <a:pt x="3719" y="216"/>
                  </a:cubicBezTo>
                  <a:cubicBezTo>
                    <a:pt x="3730" y="182"/>
                    <a:pt x="3729" y="143"/>
                    <a:pt x="3717" y="110"/>
                  </a:cubicBezTo>
                  <a:cubicBezTo>
                    <a:pt x="3701" y="68"/>
                    <a:pt x="3668" y="36"/>
                    <a:pt x="3628" y="15"/>
                  </a:cubicBezTo>
                  <a:cubicBezTo>
                    <a:pt x="3605" y="6"/>
                    <a:pt x="3581" y="1"/>
                    <a:pt x="3558" y="1"/>
                  </a:cubicBezTo>
                  <a:close/>
                </a:path>
              </a:pathLst>
            </a:custGeom>
            <a:solidFill>
              <a:srgbClr val="EF41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95" name="Google Shape;4134;p52">
              <a:extLst>
                <a:ext uri="{FF2B5EF4-FFF2-40B4-BE49-F238E27FC236}">
                  <a16:creationId xmlns:a16="http://schemas.microsoft.com/office/drawing/2014/main" id="{EC1BFE53-5E07-4255-8A6E-E7A01C8866CC}"/>
                </a:ext>
              </a:extLst>
            </p:cNvPr>
            <p:cNvSpPr/>
            <p:nvPr/>
          </p:nvSpPr>
          <p:spPr>
            <a:xfrm>
              <a:off x="4359579" y="4634258"/>
              <a:ext cx="245733" cy="550308"/>
            </a:xfrm>
            <a:custGeom>
              <a:avLst/>
              <a:gdLst/>
              <a:ahLst/>
              <a:cxnLst/>
              <a:rect l="l" t="t" r="r" b="b"/>
              <a:pathLst>
                <a:path w="4243" h="9502" extrusionOk="0">
                  <a:moveTo>
                    <a:pt x="3562" y="0"/>
                  </a:moveTo>
                  <a:cubicBezTo>
                    <a:pt x="3541" y="0"/>
                    <a:pt x="3521" y="4"/>
                    <a:pt x="3501" y="11"/>
                  </a:cubicBezTo>
                  <a:lnTo>
                    <a:pt x="3225" y="116"/>
                  </a:lnTo>
                  <a:cubicBezTo>
                    <a:pt x="2522" y="383"/>
                    <a:pt x="1800" y="657"/>
                    <a:pt x="1184" y="1096"/>
                  </a:cubicBezTo>
                  <a:cubicBezTo>
                    <a:pt x="1014" y="1217"/>
                    <a:pt x="850" y="1358"/>
                    <a:pt x="698" y="1516"/>
                  </a:cubicBezTo>
                  <a:cubicBezTo>
                    <a:pt x="554" y="1664"/>
                    <a:pt x="428" y="1836"/>
                    <a:pt x="322" y="2025"/>
                  </a:cubicBezTo>
                  <a:cubicBezTo>
                    <a:pt x="248" y="2162"/>
                    <a:pt x="184" y="2310"/>
                    <a:pt x="138" y="2466"/>
                  </a:cubicBezTo>
                  <a:cubicBezTo>
                    <a:pt x="66" y="2703"/>
                    <a:pt x="26" y="2971"/>
                    <a:pt x="16" y="3265"/>
                  </a:cubicBezTo>
                  <a:cubicBezTo>
                    <a:pt x="0" y="3667"/>
                    <a:pt x="49" y="4099"/>
                    <a:pt x="167" y="4585"/>
                  </a:cubicBezTo>
                  <a:cubicBezTo>
                    <a:pt x="262" y="4981"/>
                    <a:pt x="401" y="5379"/>
                    <a:pt x="579" y="5766"/>
                  </a:cubicBezTo>
                  <a:cubicBezTo>
                    <a:pt x="716" y="6067"/>
                    <a:pt x="886" y="6380"/>
                    <a:pt x="1094" y="6719"/>
                  </a:cubicBezTo>
                  <a:cubicBezTo>
                    <a:pt x="1304" y="7059"/>
                    <a:pt x="1536" y="7387"/>
                    <a:pt x="1784" y="7698"/>
                  </a:cubicBezTo>
                  <a:cubicBezTo>
                    <a:pt x="2373" y="8431"/>
                    <a:pt x="2972" y="8963"/>
                    <a:pt x="3615" y="9324"/>
                  </a:cubicBezTo>
                  <a:cubicBezTo>
                    <a:pt x="3733" y="9390"/>
                    <a:pt x="3854" y="9450"/>
                    <a:pt x="3974" y="9501"/>
                  </a:cubicBezTo>
                  <a:cubicBezTo>
                    <a:pt x="3817" y="9395"/>
                    <a:pt x="3662" y="9280"/>
                    <a:pt x="3512" y="9154"/>
                  </a:cubicBezTo>
                  <a:cubicBezTo>
                    <a:pt x="2951" y="8687"/>
                    <a:pt x="2467" y="8121"/>
                    <a:pt x="2113" y="7480"/>
                  </a:cubicBezTo>
                  <a:cubicBezTo>
                    <a:pt x="1939" y="7164"/>
                    <a:pt x="1794" y="6832"/>
                    <a:pt x="1688" y="6487"/>
                  </a:cubicBezTo>
                  <a:cubicBezTo>
                    <a:pt x="1581" y="6141"/>
                    <a:pt x="1509" y="5783"/>
                    <a:pt x="1483" y="5421"/>
                  </a:cubicBezTo>
                  <a:cubicBezTo>
                    <a:pt x="1455" y="5049"/>
                    <a:pt x="1468" y="4673"/>
                    <a:pt x="1526" y="4305"/>
                  </a:cubicBezTo>
                  <a:cubicBezTo>
                    <a:pt x="1557" y="4110"/>
                    <a:pt x="1599" y="3916"/>
                    <a:pt x="1653" y="3725"/>
                  </a:cubicBezTo>
                  <a:cubicBezTo>
                    <a:pt x="1708" y="3532"/>
                    <a:pt x="1773" y="3341"/>
                    <a:pt x="1852" y="3155"/>
                  </a:cubicBezTo>
                  <a:cubicBezTo>
                    <a:pt x="1997" y="2818"/>
                    <a:pt x="2182" y="2498"/>
                    <a:pt x="2413" y="2211"/>
                  </a:cubicBezTo>
                  <a:cubicBezTo>
                    <a:pt x="2630" y="1945"/>
                    <a:pt x="2879" y="1708"/>
                    <a:pt x="3154" y="1506"/>
                  </a:cubicBezTo>
                  <a:cubicBezTo>
                    <a:pt x="3491" y="1258"/>
                    <a:pt x="3859" y="1057"/>
                    <a:pt x="4242" y="887"/>
                  </a:cubicBezTo>
                  <a:cubicBezTo>
                    <a:pt x="4066" y="676"/>
                    <a:pt x="3873" y="480"/>
                    <a:pt x="3656" y="309"/>
                  </a:cubicBezTo>
                  <a:cubicBezTo>
                    <a:pt x="3690" y="297"/>
                    <a:pt x="3716" y="261"/>
                    <a:pt x="3729" y="220"/>
                  </a:cubicBezTo>
                  <a:cubicBezTo>
                    <a:pt x="3740" y="186"/>
                    <a:pt x="3738" y="147"/>
                    <a:pt x="3725" y="111"/>
                  </a:cubicBezTo>
                  <a:cubicBezTo>
                    <a:pt x="3708" y="69"/>
                    <a:pt x="3675" y="35"/>
                    <a:pt x="3634" y="16"/>
                  </a:cubicBezTo>
                  <a:cubicBezTo>
                    <a:pt x="3610" y="6"/>
                    <a:pt x="3586" y="0"/>
                    <a:pt x="3562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96" name="Google Shape;4135;p52">
              <a:extLst>
                <a:ext uri="{FF2B5EF4-FFF2-40B4-BE49-F238E27FC236}">
                  <a16:creationId xmlns:a16="http://schemas.microsoft.com/office/drawing/2014/main" id="{067BE7E4-89D7-4C42-AD1D-9C5ED541FCA8}"/>
                </a:ext>
              </a:extLst>
            </p:cNvPr>
            <p:cNvSpPr/>
            <p:nvPr/>
          </p:nvSpPr>
          <p:spPr>
            <a:xfrm>
              <a:off x="4453572" y="4974030"/>
              <a:ext cx="58" cy="58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F53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97" name="Google Shape;4136;p52">
              <a:extLst>
                <a:ext uri="{FF2B5EF4-FFF2-40B4-BE49-F238E27FC236}">
                  <a16:creationId xmlns:a16="http://schemas.microsoft.com/office/drawing/2014/main" id="{4AB6E7EA-B7C0-4A44-9EF1-74A94D4838A2}"/>
                </a:ext>
              </a:extLst>
            </p:cNvPr>
            <p:cNvSpPr/>
            <p:nvPr/>
          </p:nvSpPr>
          <p:spPr>
            <a:xfrm>
              <a:off x="4545710" y="4537486"/>
              <a:ext cx="442065" cy="552857"/>
            </a:xfrm>
            <a:custGeom>
              <a:avLst/>
              <a:gdLst/>
              <a:ahLst/>
              <a:cxnLst/>
              <a:rect l="l" t="t" r="r" b="b"/>
              <a:pathLst>
                <a:path w="7633" h="9546" extrusionOk="0">
                  <a:moveTo>
                    <a:pt x="2667" y="1"/>
                  </a:moveTo>
                  <a:cubicBezTo>
                    <a:pt x="2229" y="1"/>
                    <a:pt x="1756" y="143"/>
                    <a:pt x="1260" y="424"/>
                  </a:cubicBezTo>
                  <a:cubicBezTo>
                    <a:pt x="1010" y="564"/>
                    <a:pt x="777" y="737"/>
                    <a:pt x="563" y="938"/>
                  </a:cubicBezTo>
                  <a:cubicBezTo>
                    <a:pt x="336" y="1155"/>
                    <a:pt x="159" y="1375"/>
                    <a:pt x="28" y="1612"/>
                  </a:cubicBezTo>
                  <a:lnTo>
                    <a:pt x="19" y="1629"/>
                  </a:lnTo>
                  <a:cubicBezTo>
                    <a:pt x="16" y="1638"/>
                    <a:pt x="11" y="1645"/>
                    <a:pt x="8" y="1656"/>
                  </a:cubicBezTo>
                  <a:cubicBezTo>
                    <a:pt x="1" y="1680"/>
                    <a:pt x="1" y="1708"/>
                    <a:pt x="8" y="1736"/>
                  </a:cubicBezTo>
                  <a:lnTo>
                    <a:pt x="17" y="1770"/>
                  </a:lnTo>
                  <a:lnTo>
                    <a:pt x="22" y="1793"/>
                  </a:lnTo>
                  <a:lnTo>
                    <a:pt x="32" y="1826"/>
                  </a:lnTo>
                  <a:cubicBezTo>
                    <a:pt x="58" y="1925"/>
                    <a:pt x="84" y="2010"/>
                    <a:pt x="109" y="2098"/>
                  </a:cubicBezTo>
                  <a:lnTo>
                    <a:pt x="120" y="2137"/>
                  </a:lnTo>
                  <a:lnTo>
                    <a:pt x="129" y="2165"/>
                  </a:lnTo>
                  <a:lnTo>
                    <a:pt x="136" y="2183"/>
                  </a:lnTo>
                  <a:lnTo>
                    <a:pt x="135" y="2183"/>
                  </a:lnTo>
                  <a:lnTo>
                    <a:pt x="146" y="2220"/>
                  </a:lnTo>
                  <a:cubicBezTo>
                    <a:pt x="148" y="2232"/>
                    <a:pt x="151" y="2243"/>
                    <a:pt x="156" y="2253"/>
                  </a:cubicBezTo>
                  <a:lnTo>
                    <a:pt x="164" y="2279"/>
                  </a:lnTo>
                  <a:lnTo>
                    <a:pt x="169" y="2298"/>
                  </a:lnTo>
                  <a:cubicBezTo>
                    <a:pt x="209" y="2420"/>
                    <a:pt x="246" y="2533"/>
                    <a:pt x="285" y="2645"/>
                  </a:cubicBezTo>
                  <a:lnTo>
                    <a:pt x="292" y="2665"/>
                  </a:lnTo>
                  <a:lnTo>
                    <a:pt x="300" y="2682"/>
                  </a:lnTo>
                  <a:lnTo>
                    <a:pt x="298" y="2682"/>
                  </a:lnTo>
                  <a:lnTo>
                    <a:pt x="309" y="2708"/>
                  </a:lnTo>
                  <a:lnTo>
                    <a:pt x="319" y="2735"/>
                  </a:lnTo>
                  <a:cubicBezTo>
                    <a:pt x="641" y="3639"/>
                    <a:pt x="1067" y="4543"/>
                    <a:pt x="1584" y="5430"/>
                  </a:cubicBezTo>
                  <a:cubicBezTo>
                    <a:pt x="2099" y="6311"/>
                    <a:pt x="2697" y="7154"/>
                    <a:pt x="3364" y="7935"/>
                  </a:cubicBezTo>
                  <a:cubicBezTo>
                    <a:pt x="3856" y="8511"/>
                    <a:pt x="4376" y="9033"/>
                    <a:pt x="4911" y="9484"/>
                  </a:cubicBezTo>
                  <a:cubicBezTo>
                    <a:pt x="4943" y="9514"/>
                    <a:pt x="4985" y="9528"/>
                    <a:pt x="5028" y="9528"/>
                  </a:cubicBezTo>
                  <a:cubicBezTo>
                    <a:pt x="5029" y="9528"/>
                    <a:pt x="5031" y="9528"/>
                    <a:pt x="5033" y="9528"/>
                  </a:cubicBezTo>
                  <a:cubicBezTo>
                    <a:pt x="5045" y="9533"/>
                    <a:pt x="5055" y="9535"/>
                    <a:pt x="5065" y="9537"/>
                  </a:cubicBezTo>
                  <a:cubicBezTo>
                    <a:pt x="5106" y="9543"/>
                    <a:pt x="5146" y="9546"/>
                    <a:pt x="5185" y="9546"/>
                  </a:cubicBezTo>
                  <a:cubicBezTo>
                    <a:pt x="5294" y="9546"/>
                    <a:pt x="5395" y="9526"/>
                    <a:pt x="5491" y="9504"/>
                  </a:cubicBezTo>
                  <a:cubicBezTo>
                    <a:pt x="5601" y="9477"/>
                    <a:pt x="5715" y="9436"/>
                    <a:pt x="5850" y="9374"/>
                  </a:cubicBezTo>
                  <a:cubicBezTo>
                    <a:pt x="6113" y="9254"/>
                    <a:pt x="6378" y="9088"/>
                    <a:pt x="6641" y="8877"/>
                  </a:cubicBezTo>
                  <a:cubicBezTo>
                    <a:pt x="6894" y="8674"/>
                    <a:pt x="7110" y="8456"/>
                    <a:pt x="7284" y="8229"/>
                  </a:cubicBezTo>
                  <a:cubicBezTo>
                    <a:pt x="7436" y="8028"/>
                    <a:pt x="7539" y="7842"/>
                    <a:pt x="7593" y="7661"/>
                  </a:cubicBezTo>
                  <a:cubicBezTo>
                    <a:pt x="7606" y="7617"/>
                    <a:pt x="7618" y="7573"/>
                    <a:pt x="7624" y="7527"/>
                  </a:cubicBezTo>
                  <a:cubicBezTo>
                    <a:pt x="7632" y="7478"/>
                    <a:pt x="7619" y="7427"/>
                    <a:pt x="7585" y="7388"/>
                  </a:cubicBezTo>
                  <a:cubicBezTo>
                    <a:pt x="7576" y="7370"/>
                    <a:pt x="7564" y="7353"/>
                    <a:pt x="7548" y="7339"/>
                  </a:cubicBezTo>
                  <a:cubicBezTo>
                    <a:pt x="7453" y="7253"/>
                    <a:pt x="7357" y="7167"/>
                    <a:pt x="7265" y="7078"/>
                  </a:cubicBezTo>
                  <a:cubicBezTo>
                    <a:pt x="7248" y="7061"/>
                    <a:pt x="7235" y="7050"/>
                    <a:pt x="7225" y="7039"/>
                  </a:cubicBezTo>
                  <a:lnTo>
                    <a:pt x="7183" y="6999"/>
                  </a:lnTo>
                  <a:cubicBezTo>
                    <a:pt x="7166" y="6984"/>
                    <a:pt x="7154" y="6971"/>
                    <a:pt x="7143" y="6960"/>
                  </a:cubicBezTo>
                  <a:cubicBezTo>
                    <a:pt x="7047" y="6866"/>
                    <a:pt x="6961" y="6779"/>
                    <a:pt x="6873" y="6691"/>
                  </a:cubicBezTo>
                  <a:lnTo>
                    <a:pt x="6845" y="6660"/>
                  </a:lnTo>
                  <a:lnTo>
                    <a:pt x="6817" y="6632"/>
                  </a:lnTo>
                  <a:lnTo>
                    <a:pt x="6740" y="6551"/>
                  </a:lnTo>
                  <a:cubicBezTo>
                    <a:pt x="6608" y="6411"/>
                    <a:pt x="6479" y="6271"/>
                    <a:pt x="6354" y="6127"/>
                  </a:cubicBezTo>
                  <a:cubicBezTo>
                    <a:pt x="6285" y="6048"/>
                    <a:pt x="6225" y="5978"/>
                    <a:pt x="6165" y="5907"/>
                  </a:cubicBezTo>
                  <a:lnTo>
                    <a:pt x="6165" y="5907"/>
                  </a:lnTo>
                  <a:lnTo>
                    <a:pt x="6180" y="5929"/>
                  </a:lnTo>
                  <a:cubicBezTo>
                    <a:pt x="5220" y="4781"/>
                    <a:pt x="4413" y="3508"/>
                    <a:pt x="3784" y="2150"/>
                  </a:cubicBezTo>
                  <a:cubicBezTo>
                    <a:pt x="3693" y="1949"/>
                    <a:pt x="3600" y="1735"/>
                    <a:pt x="3516" y="1531"/>
                  </a:cubicBezTo>
                  <a:cubicBezTo>
                    <a:pt x="3426" y="1307"/>
                    <a:pt x="3342" y="1084"/>
                    <a:pt x="3266" y="866"/>
                  </a:cubicBezTo>
                  <a:lnTo>
                    <a:pt x="3261" y="849"/>
                  </a:lnTo>
                  <a:cubicBezTo>
                    <a:pt x="3212" y="708"/>
                    <a:pt x="3166" y="569"/>
                    <a:pt x="3123" y="428"/>
                  </a:cubicBezTo>
                  <a:lnTo>
                    <a:pt x="3113" y="398"/>
                  </a:lnTo>
                  <a:lnTo>
                    <a:pt x="3106" y="382"/>
                  </a:lnTo>
                  <a:lnTo>
                    <a:pt x="3107" y="382"/>
                  </a:lnTo>
                  <a:lnTo>
                    <a:pt x="3100" y="363"/>
                  </a:lnTo>
                  <a:lnTo>
                    <a:pt x="3101" y="363"/>
                  </a:lnTo>
                  <a:lnTo>
                    <a:pt x="3093" y="335"/>
                  </a:lnTo>
                  <a:cubicBezTo>
                    <a:pt x="3079" y="290"/>
                    <a:pt x="3068" y="252"/>
                    <a:pt x="3059" y="213"/>
                  </a:cubicBezTo>
                  <a:lnTo>
                    <a:pt x="3045" y="169"/>
                  </a:lnTo>
                  <a:cubicBezTo>
                    <a:pt x="3040" y="151"/>
                    <a:pt x="3032" y="133"/>
                    <a:pt x="3020" y="117"/>
                  </a:cubicBezTo>
                  <a:cubicBezTo>
                    <a:pt x="2998" y="60"/>
                    <a:pt x="2949" y="21"/>
                    <a:pt x="2892" y="14"/>
                  </a:cubicBezTo>
                  <a:cubicBezTo>
                    <a:pt x="2818" y="5"/>
                    <a:pt x="2743" y="1"/>
                    <a:pt x="2667" y="1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98" name="Google Shape;4137;p52">
              <a:extLst>
                <a:ext uri="{FF2B5EF4-FFF2-40B4-BE49-F238E27FC236}">
                  <a16:creationId xmlns:a16="http://schemas.microsoft.com/office/drawing/2014/main" id="{5C96B060-9067-4CFE-9653-9B7AB9E24AA4}"/>
                </a:ext>
              </a:extLst>
            </p:cNvPr>
            <p:cNvSpPr/>
            <p:nvPr/>
          </p:nvSpPr>
          <p:spPr>
            <a:xfrm>
              <a:off x="4651285" y="4608255"/>
              <a:ext cx="336602" cy="482548"/>
            </a:xfrm>
            <a:custGeom>
              <a:avLst/>
              <a:gdLst/>
              <a:ahLst/>
              <a:cxnLst/>
              <a:rect l="l" t="t" r="r" b="b"/>
              <a:pathLst>
                <a:path w="5812" h="8332" extrusionOk="0">
                  <a:moveTo>
                    <a:pt x="1572" y="0"/>
                  </a:moveTo>
                  <a:cubicBezTo>
                    <a:pt x="1569" y="2"/>
                    <a:pt x="1565" y="3"/>
                    <a:pt x="1562" y="7"/>
                  </a:cubicBezTo>
                  <a:cubicBezTo>
                    <a:pt x="1441" y="85"/>
                    <a:pt x="1327" y="172"/>
                    <a:pt x="1217" y="266"/>
                  </a:cubicBezTo>
                  <a:cubicBezTo>
                    <a:pt x="1113" y="356"/>
                    <a:pt x="1017" y="451"/>
                    <a:pt x="927" y="554"/>
                  </a:cubicBezTo>
                  <a:cubicBezTo>
                    <a:pt x="839" y="652"/>
                    <a:pt x="758" y="756"/>
                    <a:pt x="682" y="865"/>
                  </a:cubicBezTo>
                  <a:cubicBezTo>
                    <a:pt x="597" y="989"/>
                    <a:pt x="519" y="1120"/>
                    <a:pt x="452" y="1254"/>
                  </a:cubicBezTo>
                  <a:cubicBezTo>
                    <a:pt x="388" y="1382"/>
                    <a:pt x="332" y="1514"/>
                    <a:pt x="281" y="1647"/>
                  </a:cubicBezTo>
                  <a:cubicBezTo>
                    <a:pt x="281" y="1651"/>
                    <a:pt x="279" y="1653"/>
                    <a:pt x="278" y="1654"/>
                  </a:cubicBezTo>
                  <a:cubicBezTo>
                    <a:pt x="278" y="1656"/>
                    <a:pt x="278" y="1656"/>
                    <a:pt x="277" y="1657"/>
                  </a:cubicBezTo>
                  <a:lnTo>
                    <a:pt x="277" y="1656"/>
                  </a:lnTo>
                  <a:cubicBezTo>
                    <a:pt x="150" y="2010"/>
                    <a:pt x="76" y="2381"/>
                    <a:pt x="42" y="2757"/>
                  </a:cubicBezTo>
                  <a:lnTo>
                    <a:pt x="42" y="2753"/>
                  </a:lnTo>
                  <a:lnTo>
                    <a:pt x="42" y="2753"/>
                  </a:lnTo>
                  <a:cubicBezTo>
                    <a:pt x="0" y="3268"/>
                    <a:pt x="32" y="3784"/>
                    <a:pt x="124" y="4290"/>
                  </a:cubicBezTo>
                  <a:lnTo>
                    <a:pt x="124" y="4290"/>
                  </a:lnTo>
                  <a:cubicBezTo>
                    <a:pt x="123" y="4289"/>
                    <a:pt x="122" y="4287"/>
                    <a:pt x="122" y="4286"/>
                  </a:cubicBezTo>
                  <a:lnTo>
                    <a:pt x="122" y="4286"/>
                  </a:lnTo>
                  <a:cubicBezTo>
                    <a:pt x="122" y="4290"/>
                    <a:pt x="124" y="4291"/>
                    <a:pt x="124" y="4293"/>
                  </a:cubicBezTo>
                  <a:lnTo>
                    <a:pt x="124" y="4291"/>
                  </a:lnTo>
                  <a:cubicBezTo>
                    <a:pt x="125" y="4293"/>
                    <a:pt x="124" y="4296"/>
                    <a:pt x="125" y="4297"/>
                  </a:cubicBezTo>
                  <a:lnTo>
                    <a:pt x="125" y="4295"/>
                  </a:lnTo>
                  <a:cubicBezTo>
                    <a:pt x="178" y="4583"/>
                    <a:pt x="249" y="4866"/>
                    <a:pt x="335" y="5144"/>
                  </a:cubicBezTo>
                  <a:cubicBezTo>
                    <a:pt x="704" y="5693"/>
                    <a:pt x="1104" y="6221"/>
                    <a:pt x="1533" y="6722"/>
                  </a:cubicBezTo>
                  <a:cubicBezTo>
                    <a:pt x="2022" y="7295"/>
                    <a:pt x="2542" y="7817"/>
                    <a:pt x="3081" y="8271"/>
                  </a:cubicBezTo>
                  <a:cubicBezTo>
                    <a:pt x="3115" y="8300"/>
                    <a:pt x="3156" y="8315"/>
                    <a:pt x="3200" y="8315"/>
                  </a:cubicBezTo>
                  <a:cubicBezTo>
                    <a:pt x="3201" y="8315"/>
                    <a:pt x="3203" y="8315"/>
                    <a:pt x="3204" y="8315"/>
                  </a:cubicBezTo>
                  <a:cubicBezTo>
                    <a:pt x="3213" y="8319"/>
                    <a:pt x="3223" y="8322"/>
                    <a:pt x="3236" y="8323"/>
                  </a:cubicBezTo>
                  <a:cubicBezTo>
                    <a:pt x="3277" y="8329"/>
                    <a:pt x="3318" y="8332"/>
                    <a:pt x="3357" y="8332"/>
                  </a:cubicBezTo>
                  <a:cubicBezTo>
                    <a:pt x="3465" y="8332"/>
                    <a:pt x="3567" y="8312"/>
                    <a:pt x="3662" y="8289"/>
                  </a:cubicBezTo>
                  <a:cubicBezTo>
                    <a:pt x="3771" y="8265"/>
                    <a:pt x="3886" y="8223"/>
                    <a:pt x="4022" y="8160"/>
                  </a:cubicBezTo>
                  <a:cubicBezTo>
                    <a:pt x="4281" y="8041"/>
                    <a:pt x="4548" y="7874"/>
                    <a:pt x="4812" y="7664"/>
                  </a:cubicBezTo>
                  <a:cubicBezTo>
                    <a:pt x="5067" y="7457"/>
                    <a:pt x="5285" y="7240"/>
                    <a:pt x="5456" y="7014"/>
                  </a:cubicBezTo>
                  <a:cubicBezTo>
                    <a:pt x="5612" y="6812"/>
                    <a:pt x="5714" y="6625"/>
                    <a:pt x="5770" y="6442"/>
                  </a:cubicBezTo>
                  <a:cubicBezTo>
                    <a:pt x="5786" y="6396"/>
                    <a:pt x="5797" y="6352"/>
                    <a:pt x="5804" y="6306"/>
                  </a:cubicBezTo>
                  <a:cubicBezTo>
                    <a:pt x="5812" y="6255"/>
                    <a:pt x="5797" y="6204"/>
                    <a:pt x="5763" y="6166"/>
                  </a:cubicBezTo>
                  <a:cubicBezTo>
                    <a:pt x="5755" y="6148"/>
                    <a:pt x="5742" y="6131"/>
                    <a:pt x="5727" y="6115"/>
                  </a:cubicBezTo>
                  <a:cubicBezTo>
                    <a:pt x="5632" y="6030"/>
                    <a:pt x="5536" y="5943"/>
                    <a:pt x="5443" y="5855"/>
                  </a:cubicBezTo>
                  <a:lnTo>
                    <a:pt x="5403" y="5815"/>
                  </a:lnTo>
                  <a:lnTo>
                    <a:pt x="5362" y="5777"/>
                  </a:lnTo>
                  <a:cubicBezTo>
                    <a:pt x="5345" y="5762"/>
                    <a:pt x="5332" y="5749"/>
                    <a:pt x="5321" y="5738"/>
                  </a:cubicBezTo>
                  <a:cubicBezTo>
                    <a:pt x="5225" y="5644"/>
                    <a:pt x="5139" y="5557"/>
                    <a:pt x="5051" y="5469"/>
                  </a:cubicBezTo>
                  <a:lnTo>
                    <a:pt x="5023" y="5441"/>
                  </a:lnTo>
                  <a:lnTo>
                    <a:pt x="4995" y="5413"/>
                  </a:lnTo>
                  <a:lnTo>
                    <a:pt x="4917" y="5331"/>
                  </a:lnTo>
                  <a:cubicBezTo>
                    <a:pt x="4785" y="5190"/>
                    <a:pt x="4656" y="5050"/>
                    <a:pt x="4531" y="4907"/>
                  </a:cubicBezTo>
                  <a:lnTo>
                    <a:pt x="4448" y="4811"/>
                  </a:lnTo>
                  <a:lnTo>
                    <a:pt x="4342" y="4687"/>
                  </a:lnTo>
                  <a:lnTo>
                    <a:pt x="4352" y="4713"/>
                  </a:lnTo>
                  <a:cubicBezTo>
                    <a:pt x="3393" y="3554"/>
                    <a:pt x="2586" y="2282"/>
                    <a:pt x="1962" y="929"/>
                  </a:cubicBezTo>
                  <a:cubicBezTo>
                    <a:pt x="1872" y="736"/>
                    <a:pt x="1780" y="520"/>
                    <a:pt x="1694" y="310"/>
                  </a:cubicBezTo>
                  <a:cubicBezTo>
                    <a:pt x="1652" y="208"/>
                    <a:pt x="1612" y="104"/>
                    <a:pt x="1572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99" name="Google Shape;4138;p52">
              <a:extLst>
                <a:ext uri="{FF2B5EF4-FFF2-40B4-BE49-F238E27FC236}">
                  <a16:creationId xmlns:a16="http://schemas.microsoft.com/office/drawing/2014/main" id="{AE9DAB14-DFBF-48D7-ACA2-9544826AB27A}"/>
                </a:ext>
              </a:extLst>
            </p:cNvPr>
            <p:cNvSpPr/>
            <p:nvPr/>
          </p:nvSpPr>
          <p:spPr>
            <a:xfrm>
              <a:off x="5100687" y="4384597"/>
              <a:ext cx="629189" cy="434420"/>
            </a:xfrm>
            <a:custGeom>
              <a:avLst/>
              <a:gdLst/>
              <a:ahLst/>
              <a:cxnLst/>
              <a:rect l="l" t="t" r="r" b="b"/>
              <a:pathLst>
                <a:path w="10864" h="7501" extrusionOk="0">
                  <a:moveTo>
                    <a:pt x="10813" y="1"/>
                  </a:moveTo>
                  <a:cubicBezTo>
                    <a:pt x="10806" y="1"/>
                    <a:pt x="10798" y="3"/>
                    <a:pt x="10792" y="7"/>
                  </a:cubicBezTo>
                  <a:cubicBezTo>
                    <a:pt x="10378" y="291"/>
                    <a:pt x="9958" y="563"/>
                    <a:pt x="9539" y="840"/>
                  </a:cubicBezTo>
                  <a:cubicBezTo>
                    <a:pt x="9123" y="1113"/>
                    <a:pt x="8706" y="1386"/>
                    <a:pt x="8290" y="1660"/>
                  </a:cubicBezTo>
                  <a:cubicBezTo>
                    <a:pt x="7454" y="2211"/>
                    <a:pt x="6619" y="2763"/>
                    <a:pt x="5786" y="3319"/>
                  </a:cubicBezTo>
                  <a:cubicBezTo>
                    <a:pt x="4950" y="3879"/>
                    <a:pt x="4113" y="4439"/>
                    <a:pt x="3274" y="4996"/>
                  </a:cubicBezTo>
                  <a:cubicBezTo>
                    <a:pt x="2832" y="5289"/>
                    <a:pt x="2389" y="5582"/>
                    <a:pt x="1949" y="5878"/>
                  </a:cubicBezTo>
                  <a:cubicBezTo>
                    <a:pt x="1536" y="6155"/>
                    <a:pt x="1123" y="6434"/>
                    <a:pt x="705" y="6705"/>
                  </a:cubicBezTo>
                  <a:cubicBezTo>
                    <a:pt x="613" y="6766"/>
                    <a:pt x="520" y="6827"/>
                    <a:pt x="428" y="6885"/>
                  </a:cubicBezTo>
                  <a:cubicBezTo>
                    <a:pt x="361" y="6928"/>
                    <a:pt x="295" y="6971"/>
                    <a:pt x="228" y="7007"/>
                  </a:cubicBezTo>
                  <a:cubicBezTo>
                    <a:pt x="204" y="7013"/>
                    <a:pt x="181" y="7023"/>
                    <a:pt x="158" y="7035"/>
                  </a:cubicBezTo>
                  <a:cubicBezTo>
                    <a:pt x="41" y="7106"/>
                    <a:pt x="1" y="7261"/>
                    <a:pt x="71" y="7379"/>
                  </a:cubicBezTo>
                  <a:cubicBezTo>
                    <a:pt x="115" y="7455"/>
                    <a:pt x="199" y="7501"/>
                    <a:pt x="285" y="7501"/>
                  </a:cubicBezTo>
                  <a:cubicBezTo>
                    <a:pt x="307" y="7501"/>
                    <a:pt x="329" y="7498"/>
                    <a:pt x="351" y="7491"/>
                  </a:cubicBezTo>
                  <a:cubicBezTo>
                    <a:pt x="410" y="7477"/>
                    <a:pt x="460" y="7440"/>
                    <a:pt x="492" y="7393"/>
                  </a:cubicBezTo>
                  <a:cubicBezTo>
                    <a:pt x="499" y="7385"/>
                    <a:pt x="507" y="7378"/>
                    <a:pt x="516" y="7371"/>
                  </a:cubicBezTo>
                  <a:cubicBezTo>
                    <a:pt x="896" y="7079"/>
                    <a:pt x="1292" y="6810"/>
                    <a:pt x="1685" y="6535"/>
                  </a:cubicBezTo>
                  <a:cubicBezTo>
                    <a:pt x="2116" y="6233"/>
                    <a:pt x="2549" y="5933"/>
                    <a:pt x="2979" y="5631"/>
                  </a:cubicBezTo>
                  <a:cubicBezTo>
                    <a:pt x="3402" y="5334"/>
                    <a:pt x="3821" y="5034"/>
                    <a:pt x="4244" y="4737"/>
                  </a:cubicBezTo>
                  <a:cubicBezTo>
                    <a:pt x="4658" y="4445"/>
                    <a:pt x="5073" y="4156"/>
                    <a:pt x="5489" y="3867"/>
                  </a:cubicBezTo>
                  <a:cubicBezTo>
                    <a:pt x="6307" y="3295"/>
                    <a:pt x="7122" y="2718"/>
                    <a:pt x="7937" y="2143"/>
                  </a:cubicBezTo>
                  <a:cubicBezTo>
                    <a:pt x="8345" y="1853"/>
                    <a:pt x="8751" y="1565"/>
                    <a:pt x="9158" y="1274"/>
                  </a:cubicBezTo>
                  <a:cubicBezTo>
                    <a:pt x="9575" y="977"/>
                    <a:pt x="9990" y="677"/>
                    <a:pt x="10409" y="383"/>
                  </a:cubicBezTo>
                  <a:cubicBezTo>
                    <a:pt x="10552" y="284"/>
                    <a:pt x="10696" y="186"/>
                    <a:pt x="10839" y="86"/>
                  </a:cubicBezTo>
                  <a:cubicBezTo>
                    <a:pt x="10849" y="79"/>
                    <a:pt x="10856" y="69"/>
                    <a:pt x="10859" y="58"/>
                  </a:cubicBezTo>
                  <a:cubicBezTo>
                    <a:pt x="10864" y="49"/>
                    <a:pt x="10862" y="35"/>
                    <a:pt x="10855" y="24"/>
                  </a:cubicBezTo>
                  <a:cubicBezTo>
                    <a:pt x="10847" y="10"/>
                    <a:pt x="10830" y="1"/>
                    <a:pt x="10813" y="1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00" name="Google Shape;4139;p52">
              <a:extLst>
                <a:ext uri="{FF2B5EF4-FFF2-40B4-BE49-F238E27FC236}">
                  <a16:creationId xmlns:a16="http://schemas.microsoft.com/office/drawing/2014/main" id="{2DB7FB3F-40E5-483A-BDB6-65D4D6C91E8E}"/>
                </a:ext>
              </a:extLst>
            </p:cNvPr>
            <p:cNvSpPr/>
            <p:nvPr/>
          </p:nvSpPr>
          <p:spPr>
            <a:xfrm>
              <a:off x="5051114" y="4818651"/>
              <a:ext cx="43552" cy="38745"/>
            </a:xfrm>
            <a:custGeom>
              <a:avLst/>
              <a:gdLst/>
              <a:ahLst/>
              <a:cxnLst/>
              <a:rect l="l" t="t" r="r" b="b"/>
              <a:pathLst>
                <a:path w="752" h="669" extrusionOk="0">
                  <a:moveTo>
                    <a:pt x="376" y="1"/>
                  </a:moveTo>
                  <a:cubicBezTo>
                    <a:pt x="226" y="1"/>
                    <a:pt x="97" y="105"/>
                    <a:pt x="53" y="252"/>
                  </a:cubicBezTo>
                  <a:cubicBezTo>
                    <a:pt x="0" y="426"/>
                    <a:pt x="122" y="614"/>
                    <a:pt x="294" y="658"/>
                  </a:cubicBezTo>
                  <a:cubicBezTo>
                    <a:pt x="322" y="665"/>
                    <a:pt x="349" y="668"/>
                    <a:pt x="376" y="668"/>
                  </a:cubicBezTo>
                  <a:cubicBezTo>
                    <a:pt x="526" y="668"/>
                    <a:pt x="656" y="564"/>
                    <a:pt x="700" y="416"/>
                  </a:cubicBezTo>
                  <a:cubicBezTo>
                    <a:pt x="751" y="242"/>
                    <a:pt x="628" y="55"/>
                    <a:pt x="458" y="11"/>
                  </a:cubicBezTo>
                  <a:cubicBezTo>
                    <a:pt x="431" y="4"/>
                    <a:pt x="403" y="1"/>
                    <a:pt x="376" y="1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01" name="Google Shape;4140;p52">
              <a:extLst>
                <a:ext uri="{FF2B5EF4-FFF2-40B4-BE49-F238E27FC236}">
                  <a16:creationId xmlns:a16="http://schemas.microsoft.com/office/drawing/2014/main" id="{7830A22F-3736-4DF2-856A-0487F3DADF8E}"/>
                </a:ext>
              </a:extLst>
            </p:cNvPr>
            <p:cNvSpPr/>
            <p:nvPr/>
          </p:nvSpPr>
          <p:spPr>
            <a:xfrm>
              <a:off x="5012023" y="4866081"/>
              <a:ext cx="18185" cy="16042"/>
            </a:xfrm>
            <a:custGeom>
              <a:avLst/>
              <a:gdLst/>
              <a:ahLst/>
              <a:cxnLst/>
              <a:rect l="l" t="t" r="r" b="b"/>
              <a:pathLst>
                <a:path w="314" h="277" extrusionOk="0">
                  <a:moveTo>
                    <a:pt x="156" y="0"/>
                  </a:moveTo>
                  <a:cubicBezTo>
                    <a:pt x="95" y="0"/>
                    <a:pt x="41" y="44"/>
                    <a:pt x="23" y="104"/>
                  </a:cubicBezTo>
                  <a:cubicBezTo>
                    <a:pt x="0" y="177"/>
                    <a:pt x="52" y="255"/>
                    <a:pt x="123" y="272"/>
                  </a:cubicBezTo>
                  <a:cubicBezTo>
                    <a:pt x="134" y="275"/>
                    <a:pt x="146" y="277"/>
                    <a:pt x="157" y="277"/>
                  </a:cubicBezTo>
                  <a:cubicBezTo>
                    <a:pt x="219" y="277"/>
                    <a:pt x="273" y="233"/>
                    <a:pt x="291" y="173"/>
                  </a:cubicBezTo>
                  <a:cubicBezTo>
                    <a:pt x="314" y="101"/>
                    <a:pt x="262" y="23"/>
                    <a:pt x="191" y="5"/>
                  </a:cubicBezTo>
                  <a:cubicBezTo>
                    <a:pt x="179" y="2"/>
                    <a:pt x="168" y="0"/>
                    <a:pt x="156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02" name="Google Shape;4141;p52">
              <a:extLst>
                <a:ext uri="{FF2B5EF4-FFF2-40B4-BE49-F238E27FC236}">
                  <a16:creationId xmlns:a16="http://schemas.microsoft.com/office/drawing/2014/main" id="{7A4CE9B1-7E7F-40DF-8FF0-185A91EAA3F0}"/>
                </a:ext>
              </a:extLst>
            </p:cNvPr>
            <p:cNvSpPr/>
            <p:nvPr/>
          </p:nvSpPr>
          <p:spPr>
            <a:xfrm>
              <a:off x="4828729" y="4958683"/>
              <a:ext cx="112761" cy="83513"/>
            </a:xfrm>
            <a:custGeom>
              <a:avLst/>
              <a:gdLst/>
              <a:ahLst/>
              <a:cxnLst/>
              <a:rect l="l" t="t" r="r" b="b"/>
              <a:pathLst>
                <a:path w="1947" h="1442" extrusionOk="0">
                  <a:moveTo>
                    <a:pt x="1868" y="0"/>
                  </a:moveTo>
                  <a:cubicBezTo>
                    <a:pt x="1841" y="0"/>
                    <a:pt x="1816" y="16"/>
                    <a:pt x="1801" y="40"/>
                  </a:cubicBezTo>
                  <a:cubicBezTo>
                    <a:pt x="1778" y="76"/>
                    <a:pt x="1755" y="111"/>
                    <a:pt x="1729" y="144"/>
                  </a:cubicBezTo>
                  <a:lnTo>
                    <a:pt x="1729" y="143"/>
                  </a:lnTo>
                  <a:cubicBezTo>
                    <a:pt x="1619" y="292"/>
                    <a:pt x="1489" y="424"/>
                    <a:pt x="1346" y="545"/>
                  </a:cubicBezTo>
                  <a:cubicBezTo>
                    <a:pt x="1151" y="706"/>
                    <a:pt x="937" y="845"/>
                    <a:pt x="707" y="950"/>
                  </a:cubicBezTo>
                  <a:cubicBezTo>
                    <a:pt x="718" y="946"/>
                    <a:pt x="730" y="940"/>
                    <a:pt x="741" y="936"/>
                  </a:cubicBezTo>
                  <a:lnTo>
                    <a:pt x="741" y="936"/>
                  </a:lnTo>
                  <a:cubicBezTo>
                    <a:pt x="544" y="1025"/>
                    <a:pt x="338" y="1085"/>
                    <a:pt x="124" y="1119"/>
                  </a:cubicBezTo>
                  <a:cubicBezTo>
                    <a:pt x="84" y="1126"/>
                    <a:pt x="45" y="1165"/>
                    <a:pt x="27" y="1200"/>
                  </a:cubicBezTo>
                  <a:cubicBezTo>
                    <a:pt x="8" y="1238"/>
                    <a:pt x="1" y="1283"/>
                    <a:pt x="14" y="1323"/>
                  </a:cubicBezTo>
                  <a:cubicBezTo>
                    <a:pt x="27" y="1366"/>
                    <a:pt x="56" y="1402"/>
                    <a:pt x="95" y="1423"/>
                  </a:cubicBezTo>
                  <a:cubicBezTo>
                    <a:pt x="119" y="1436"/>
                    <a:pt x="144" y="1442"/>
                    <a:pt x="169" y="1442"/>
                  </a:cubicBezTo>
                  <a:cubicBezTo>
                    <a:pt x="186" y="1442"/>
                    <a:pt x="202" y="1439"/>
                    <a:pt x="219" y="1436"/>
                  </a:cubicBezTo>
                  <a:cubicBezTo>
                    <a:pt x="401" y="1394"/>
                    <a:pt x="571" y="1327"/>
                    <a:pt x="737" y="1244"/>
                  </a:cubicBezTo>
                  <a:cubicBezTo>
                    <a:pt x="901" y="1163"/>
                    <a:pt x="1058" y="1063"/>
                    <a:pt x="1200" y="949"/>
                  </a:cubicBezTo>
                  <a:cubicBezTo>
                    <a:pt x="1493" y="717"/>
                    <a:pt x="1734" y="425"/>
                    <a:pt x="1931" y="109"/>
                  </a:cubicBezTo>
                  <a:cubicBezTo>
                    <a:pt x="1935" y="105"/>
                    <a:pt x="1937" y="99"/>
                    <a:pt x="1939" y="96"/>
                  </a:cubicBezTo>
                  <a:cubicBezTo>
                    <a:pt x="1947" y="63"/>
                    <a:pt x="1930" y="25"/>
                    <a:pt x="1901" y="8"/>
                  </a:cubicBezTo>
                  <a:cubicBezTo>
                    <a:pt x="1890" y="3"/>
                    <a:pt x="1879" y="0"/>
                    <a:pt x="1868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03" name="Google Shape;4142;p52">
              <a:extLst>
                <a:ext uri="{FF2B5EF4-FFF2-40B4-BE49-F238E27FC236}">
                  <a16:creationId xmlns:a16="http://schemas.microsoft.com/office/drawing/2014/main" id="{1EF3DE33-C143-499E-89FF-F7CC51A863CE}"/>
                </a:ext>
              </a:extLst>
            </p:cNvPr>
            <p:cNvSpPr/>
            <p:nvPr/>
          </p:nvSpPr>
          <p:spPr>
            <a:xfrm>
              <a:off x="5069182" y="4889883"/>
              <a:ext cx="116" cy="58"/>
            </a:xfrm>
            <a:custGeom>
              <a:avLst/>
              <a:gdLst/>
              <a:ahLst/>
              <a:cxnLst/>
              <a:rect l="l" t="t" r="r" b="b"/>
              <a:pathLst>
                <a:path w="2" h="1" extrusionOk="0">
                  <a:moveTo>
                    <a:pt x="0" y="0"/>
                  </a:moveTo>
                  <a:lnTo>
                    <a:pt x="0" y="0"/>
                  </a:ln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04" name="Google Shape;4143;p52">
              <a:extLst>
                <a:ext uri="{FF2B5EF4-FFF2-40B4-BE49-F238E27FC236}">
                  <a16:creationId xmlns:a16="http://schemas.microsoft.com/office/drawing/2014/main" id="{5E733F8E-F089-40EF-A16E-CBEDD8155D54}"/>
                </a:ext>
              </a:extLst>
            </p:cNvPr>
            <p:cNvSpPr/>
            <p:nvPr/>
          </p:nvSpPr>
          <p:spPr>
            <a:xfrm>
              <a:off x="4977565" y="4945421"/>
              <a:ext cx="232" cy="174"/>
            </a:xfrm>
            <a:custGeom>
              <a:avLst/>
              <a:gdLst/>
              <a:ahLst/>
              <a:cxnLst/>
              <a:rect l="l" t="t" r="r" b="b"/>
              <a:pathLst>
                <a:path w="4" h="3" extrusionOk="0">
                  <a:moveTo>
                    <a:pt x="3" y="0"/>
                  </a:moveTo>
                  <a:lnTo>
                    <a:pt x="1" y="2"/>
                  </a:lnTo>
                  <a:lnTo>
                    <a:pt x="1" y="2"/>
                  </a:lnTo>
                  <a:cubicBezTo>
                    <a:pt x="2" y="1"/>
                    <a:pt x="3" y="1"/>
                    <a:pt x="3" y="0"/>
                  </a:cubicBezTo>
                  <a:close/>
                  <a:moveTo>
                    <a:pt x="1" y="2"/>
                  </a:moveTo>
                  <a:cubicBezTo>
                    <a:pt x="1" y="2"/>
                    <a:pt x="0" y="2"/>
                    <a:pt x="0" y="3"/>
                  </a:cubicBezTo>
                  <a:lnTo>
                    <a:pt x="1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05" name="Google Shape;4144;p52">
              <a:extLst>
                <a:ext uri="{FF2B5EF4-FFF2-40B4-BE49-F238E27FC236}">
                  <a16:creationId xmlns:a16="http://schemas.microsoft.com/office/drawing/2014/main" id="{B2DB7244-CFAB-425C-B3F5-2BE599D90979}"/>
                </a:ext>
              </a:extLst>
            </p:cNvPr>
            <p:cNvSpPr/>
            <p:nvPr/>
          </p:nvSpPr>
          <p:spPr>
            <a:xfrm>
              <a:off x="4977449" y="4945537"/>
              <a:ext cx="174" cy="58"/>
            </a:xfrm>
            <a:custGeom>
              <a:avLst/>
              <a:gdLst/>
              <a:ahLst/>
              <a:cxnLst/>
              <a:rect l="l" t="t" r="r" b="b"/>
              <a:pathLst>
                <a:path w="3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ubicBezTo>
                    <a:pt x="2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06" name="Google Shape;4145;p52">
              <a:extLst>
                <a:ext uri="{FF2B5EF4-FFF2-40B4-BE49-F238E27FC236}">
                  <a16:creationId xmlns:a16="http://schemas.microsoft.com/office/drawing/2014/main" id="{FFA6576A-5145-4EE4-8FE3-E26CC9AFB612}"/>
                </a:ext>
              </a:extLst>
            </p:cNvPr>
            <p:cNvSpPr/>
            <p:nvPr/>
          </p:nvSpPr>
          <p:spPr>
            <a:xfrm>
              <a:off x="4894171" y="4749793"/>
              <a:ext cx="58" cy="58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07" name="Google Shape;4146;p52">
              <a:extLst>
                <a:ext uri="{FF2B5EF4-FFF2-40B4-BE49-F238E27FC236}">
                  <a16:creationId xmlns:a16="http://schemas.microsoft.com/office/drawing/2014/main" id="{5A838BF4-4FC2-4398-99CC-F421B5331F72}"/>
                </a:ext>
              </a:extLst>
            </p:cNvPr>
            <p:cNvSpPr/>
            <p:nvPr/>
          </p:nvSpPr>
          <p:spPr>
            <a:xfrm>
              <a:off x="4988163" y="4546926"/>
              <a:ext cx="347" cy="174"/>
            </a:xfrm>
            <a:custGeom>
              <a:avLst/>
              <a:gdLst/>
              <a:ahLst/>
              <a:cxnLst/>
              <a:rect l="l" t="t" r="r" b="b"/>
              <a:pathLst>
                <a:path w="6" h="3" extrusionOk="0">
                  <a:moveTo>
                    <a:pt x="0" y="0"/>
                  </a:moveTo>
                  <a:cubicBezTo>
                    <a:pt x="1" y="0"/>
                    <a:pt x="2" y="0"/>
                    <a:pt x="6" y="2"/>
                  </a:cubicBezTo>
                  <a:cubicBezTo>
                    <a:pt x="3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08" name="Google Shape;4147;p52">
              <a:extLst>
                <a:ext uri="{FF2B5EF4-FFF2-40B4-BE49-F238E27FC236}">
                  <a16:creationId xmlns:a16="http://schemas.microsoft.com/office/drawing/2014/main" id="{9829329B-D854-471C-84D1-91410FD6AE8C}"/>
                </a:ext>
              </a:extLst>
            </p:cNvPr>
            <p:cNvSpPr/>
            <p:nvPr/>
          </p:nvSpPr>
          <p:spPr>
            <a:xfrm>
              <a:off x="6079467" y="3849428"/>
              <a:ext cx="225926" cy="152954"/>
            </a:xfrm>
            <a:custGeom>
              <a:avLst/>
              <a:gdLst/>
              <a:ahLst/>
              <a:cxnLst/>
              <a:rect l="l" t="t" r="r" b="b"/>
              <a:pathLst>
                <a:path w="3901" h="2641" extrusionOk="0">
                  <a:moveTo>
                    <a:pt x="2909" y="1"/>
                  </a:moveTo>
                  <a:cubicBezTo>
                    <a:pt x="2741" y="1"/>
                    <a:pt x="2583" y="51"/>
                    <a:pt x="2428" y="136"/>
                  </a:cubicBezTo>
                  <a:cubicBezTo>
                    <a:pt x="2189" y="265"/>
                    <a:pt x="1947" y="388"/>
                    <a:pt x="1702" y="504"/>
                  </a:cubicBezTo>
                  <a:cubicBezTo>
                    <a:pt x="1382" y="644"/>
                    <a:pt x="1056" y="773"/>
                    <a:pt x="729" y="894"/>
                  </a:cubicBezTo>
                  <a:cubicBezTo>
                    <a:pt x="279" y="1056"/>
                    <a:pt x="1" y="1515"/>
                    <a:pt x="137" y="1988"/>
                  </a:cubicBezTo>
                  <a:cubicBezTo>
                    <a:pt x="139" y="1994"/>
                    <a:pt x="141" y="2002"/>
                    <a:pt x="142" y="2009"/>
                  </a:cubicBezTo>
                  <a:cubicBezTo>
                    <a:pt x="254" y="2370"/>
                    <a:pt x="618" y="2640"/>
                    <a:pt x="995" y="2640"/>
                  </a:cubicBezTo>
                  <a:cubicBezTo>
                    <a:pt x="1083" y="2640"/>
                    <a:pt x="1171" y="2625"/>
                    <a:pt x="1257" y="2594"/>
                  </a:cubicBezTo>
                  <a:cubicBezTo>
                    <a:pt x="1986" y="2329"/>
                    <a:pt x="2695" y="2014"/>
                    <a:pt x="3375" y="1644"/>
                  </a:cubicBezTo>
                  <a:cubicBezTo>
                    <a:pt x="3803" y="1412"/>
                    <a:pt x="3901" y="807"/>
                    <a:pt x="3655" y="415"/>
                  </a:cubicBezTo>
                  <a:cubicBezTo>
                    <a:pt x="3528" y="214"/>
                    <a:pt x="3320" y="68"/>
                    <a:pt x="3089" y="20"/>
                  </a:cubicBezTo>
                  <a:cubicBezTo>
                    <a:pt x="3028" y="7"/>
                    <a:pt x="2968" y="1"/>
                    <a:pt x="2909" y="1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09" name="Google Shape;4148;p52">
              <a:extLst>
                <a:ext uri="{FF2B5EF4-FFF2-40B4-BE49-F238E27FC236}">
                  <a16:creationId xmlns:a16="http://schemas.microsoft.com/office/drawing/2014/main" id="{D514131B-C648-4F31-BF64-BE025A0DCC91}"/>
                </a:ext>
              </a:extLst>
            </p:cNvPr>
            <p:cNvSpPr/>
            <p:nvPr/>
          </p:nvSpPr>
          <p:spPr>
            <a:xfrm>
              <a:off x="6354552" y="3654205"/>
              <a:ext cx="237394" cy="195695"/>
            </a:xfrm>
            <a:custGeom>
              <a:avLst/>
              <a:gdLst/>
              <a:ahLst/>
              <a:cxnLst/>
              <a:rect l="l" t="t" r="r" b="b"/>
              <a:pathLst>
                <a:path w="4099" h="3379" extrusionOk="0">
                  <a:moveTo>
                    <a:pt x="3197" y="0"/>
                  </a:moveTo>
                  <a:cubicBezTo>
                    <a:pt x="3185" y="0"/>
                    <a:pt x="3172" y="0"/>
                    <a:pt x="3160" y="1"/>
                  </a:cubicBezTo>
                  <a:cubicBezTo>
                    <a:pt x="2904" y="12"/>
                    <a:pt x="2727" y="127"/>
                    <a:pt x="2542" y="289"/>
                  </a:cubicBezTo>
                  <a:cubicBezTo>
                    <a:pt x="2489" y="335"/>
                    <a:pt x="2438" y="383"/>
                    <a:pt x="2386" y="428"/>
                  </a:cubicBezTo>
                  <a:cubicBezTo>
                    <a:pt x="1787" y="917"/>
                    <a:pt x="1153" y="1352"/>
                    <a:pt x="485" y="1739"/>
                  </a:cubicBezTo>
                  <a:cubicBezTo>
                    <a:pt x="137" y="1941"/>
                    <a:pt x="1" y="2378"/>
                    <a:pt x="108" y="2749"/>
                  </a:cubicBezTo>
                  <a:cubicBezTo>
                    <a:pt x="128" y="2826"/>
                    <a:pt x="159" y="2900"/>
                    <a:pt x="203" y="2968"/>
                  </a:cubicBezTo>
                  <a:cubicBezTo>
                    <a:pt x="373" y="3239"/>
                    <a:pt x="658" y="3378"/>
                    <a:pt x="951" y="3378"/>
                  </a:cubicBezTo>
                  <a:cubicBezTo>
                    <a:pt x="1115" y="3378"/>
                    <a:pt x="1281" y="3335"/>
                    <a:pt x="1431" y="3247"/>
                  </a:cubicBezTo>
                  <a:cubicBezTo>
                    <a:pt x="2299" y="2745"/>
                    <a:pt x="3101" y="2156"/>
                    <a:pt x="3856" y="1491"/>
                  </a:cubicBezTo>
                  <a:cubicBezTo>
                    <a:pt x="4024" y="1344"/>
                    <a:pt x="4098" y="1064"/>
                    <a:pt x="4087" y="851"/>
                  </a:cubicBezTo>
                  <a:cubicBezTo>
                    <a:pt x="4077" y="616"/>
                    <a:pt x="3971" y="394"/>
                    <a:pt x="3800" y="233"/>
                  </a:cubicBezTo>
                  <a:cubicBezTo>
                    <a:pt x="3635" y="83"/>
                    <a:pt x="3418" y="0"/>
                    <a:pt x="3197" y="0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10" name="Google Shape;4149;p52">
              <a:extLst>
                <a:ext uri="{FF2B5EF4-FFF2-40B4-BE49-F238E27FC236}">
                  <a16:creationId xmlns:a16="http://schemas.microsoft.com/office/drawing/2014/main" id="{C37988D4-2EDD-4F21-9C8E-FEEE6C4A052A}"/>
                </a:ext>
              </a:extLst>
            </p:cNvPr>
            <p:cNvSpPr/>
            <p:nvPr/>
          </p:nvSpPr>
          <p:spPr>
            <a:xfrm>
              <a:off x="6633575" y="3419197"/>
              <a:ext cx="217471" cy="205946"/>
            </a:xfrm>
            <a:custGeom>
              <a:avLst/>
              <a:gdLst/>
              <a:ahLst/>
              <a:cxnLst/>
              <a:rect l="l" t="t" r="r" b="b"/>
              <a:pathLst>
                <a:path w="3755" h="3556" extrusionOk="0">
                  <a:moveTo>
                    <a:pt x="2771" y="1"/>
                  </a:moveTo>
                  <a:cubicBezTo>
                    <a:pt x="2528" y="1"/>
                    <a:pt x="2286" y="97"/>
                    <a:pt x="2116" y="287"/>
                  </a:cubicBezTo>
                  <a:cubicBezTo>
                    <a:pt x="1540" y="929"/>
                    <a:pt x="903" y="1508"/>
                    <a:pt x="242" y="2063"/>
                  </a:cubicBezTo>
                  <a:cubicBezTo>
                    <a:pt x="73" y="2207"/>
                    <a:pt x="0" y="2495"/>
                    <a:pt x="10" y="2703"/>
                  </a:cubicBezTo>
                  <a:cubicBezTo>
                    <a:pt x="13" y="2774"/>
                    <a:pt x="24" y="2843"/>
                    <a:pt x="44" y="2909"/>
                  </a:cubicBezTo>
                  <a:cubicBezTo>
                    <a:pt x="88" y="3068"/>
                    <a:pt x="175" y="3212"/>
                    <a:pt x="298" y="3323"/>
                  </a:cubicBezTo>
                  <a:cubicBezTo>
                    <a:pt x="460" y="3472"/>
                    <a:pt x="676" y="3556"/>
                    <a:pt x="896" y="3556"/>
                  </a:cubicBezTo>
                  <a:cubicBezTo>
                    <a:pt x="910" y="3556"/>
                    <a:pt x="924" y="3555"/>
                    <a:pt x="938" y="3555"/>
                  </a:cubicBezTo>
                  <a:cubicBezTo>
                    <a:pt x="1012" y="3542"/>
                    <a:pt x="1087" y="3530"/>
                    <a:pt x="1162" y="3515"/>
                  </a:cubicBezTo>
                  <a:cubicBezTo>
                    <a:pt x="1315" y="3468"/>
                    <a:pt x="1446" y="3385"/>
                    <a:pt x="1555" y="3265"/>
                  </a:cubicBezTo>
                  <a:cubicBezTo>
                    <a:pt x="2217" y="2709"/>
                    <a:pt x="2853" y="2131"/>
                    <a:pt x="3430" y="1488"/>
                  </a:cubicBezTo>
                  <a:cubicBezTo>
                    <a:pt x="3754" y="1128"/>
                    <a:pt x="3734" y="561"/>
                    <a:pt x="3373" y="231"/>
                  </a:cubicBezTo>
                  <a:cubicBezTo>
                    <a:pt x="3206" y="77"/>
                    <a:pt x="2988" y="1"/>
                    <a:pt x="2771" y="1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11" name="Google Shape;4150;p52">
              <a:extLst>
                <a:ext uri="{FF2B5EF4-FFF2-40B4-BE49-F238E27FC236}">
                  <a16:creationId xmlns:a16="http://schemas.microsoft.com/office/drawing/2014/main" id="{BAD276F3-537A-4526-8935-4717961BF8CD}"/>
                </a:ext>
              </a:extLst>
            </p:cNvPr>
            <p:cNvSpPr/>
            <p:nvPr/>
          </p:nvSpPr>
          <p:spPr>
            <a:xfrm>
              <a:off x="6866847" y="3176370"/>
              <a:ext cx="191293" cy="208031"/>
            </a:xfrm>
            <a:custGeom>
              <a:avLst/>
              <a:gdLst/>
              <a:ahLst/>
              <a:cxnLst/>
              <a:rect l="l" t="t" r="r" b="b"/>
              <a:pathLst>
                <a:path w="3303" h="3592" extrusionOk="0">
                  <a:moveTo>
                    <a:pt x="2387" y="1"/>
                  </a:moveTo>
                  <a:cubicBezTo>
                    <a:pt x="2298" y="1"/>
                    <a:pt x="2210" y="14"/>
                    <a:pt x="2125" y="40"/>
                  </a:cubicBezTo>
                  <a:cubicBezTo>
                    <a:pt x="1881" y="116"/>
                    <a:pt x="1728" y="276"/>
                    <a:pt x="1595" y="487"/>
                  </a:cubicBezTo>
                  <a:cubicBezTo>
                    <a:pt x="1550" y="560"/>
                    <a:pt x="1504" y="629"/>
                    <a:pt x="1456" y="701"/>
                  </a:cubicBezTo>
                  <a:cubicBezTo>
                    <a:pt x="1095" y="1195"/>
                    <a:pt x="688" y="1651"/>
                    <a:pt x="277" y="2105"/>
                  </a:cubicBezTo>
                  <a:cubicBezTo>
                    <a:pt x="64" y="2341"/>
                    <a:pt x="0" y="2666"/>
                    <a:pt x="83" y="2956"/>
                  </a:cubicBezTo>
                  <a:cubicBezTo>
                    <a:pt x="128" y="3107"/>
                    <a:pt x="211" y="3247"/>
                    <a:pt x="335" y="3362"/>
                  </a:cubicBezTo>
                  <a:cubicBezTo>
                    <a:pt x="503" y="3515"/>
                    <a:pt x="719" y="3592"/>
                    <a:pt x="935" y="3592"/>
                  </a:cubicBezTo>
                  <a:cubicBezTo>
                    <a:pt x="1178" y="3592"/>
                    <a:pt x="1420" y="3495"/>
                    <a:pt x="1592" y="3305"/>
                  </a:cubicBezTo>
                  <a:cubicBezTo>
                    <a:pt x="2168" y="2668"/>
                    <a:pt x="2722" y="2024"/>
                    <a:pt x="3182" y="1295"/>
                  </a:cubicBezTo>
                  <a:cubicBezTo>
                    <a:pt x="3300" y="1109"/>
                    <a:pt x="3303" y="830"/>
                    <a:pt x="3239" y="627"/>
                  </a:cubicBezTo>
                  <a:cubicBezTo>
                    <a:pt x="3169" y="399"/>
                    <a:pt x="3006" y="207"/>
                    <a:pt x="2794" y="98"/>
                  </a:cubicBezTo>
                  <a:cubicBezTo>
                    <a:pt x="2668" y="34"/>
                    <a:pt x="2527" y="1"/>
                    <a:pt x="2387" y="1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12" name="Google Shape;4151;p52">
              <a:extLst>
                <a:ext uri="{FF2B5EF4-FFF2-40B4-BE49-F238E27FC236}">
                  <a16:creationId xmlns:a16="http://schemas.microsoft.com/office/drawing/2014/main" id="{74A0612C-E2DA-47A0-AAE7-96E3FEC062BF}"/>
                </a:ext>
              </a:extLst>
            </p:cNvPr>
            <p:cNvSpPr/>
            <p:nvPr/>
          </p:nvSpPr>
          <p:spPr>
            <a:xfrm>
              <a:off x="7071915" y="2892830"/>
              <a:ext cx="167316" cy="216892"/>
            </a:xfrm>
            <a:custGeom>
              <a:avLst/>
              <a:gdLst/>
              <a:ahLst/>
              <a:cxnLst/>
              <a:rect l="l" t="t" r="r" b="b"/>
              <a:pathLst>
                <a:path w="2889" h="3745" extrusionOk="0">
                  <a:moveTo>
                    <a:pt x="1972" y="1"/>
                  </a:moveTo>
                  <a:cubicBezTo>
                    <a:pt x="1643" y="1"/>
                    <a:pt x="1310" y="170"/>
                    <a:pt x="1174" y="482"/>
                  </a:cubicBezTo>
                  <a:cubicBezTo>
                    <a:pt x="877" y="1167"/>
                    <a:pt x="539" y="1831"/>
                    <a:pt x="119" y="2449"/>
                  </a:cubicBezTo>
                  <a:cubicBezTo>
                    <a:pt x="1" y="2623"/>
                    <a:pt x="1" y="2903"/>
                    <a:pt x="57" y="3100"/>
                  </a:cubicBezTo>
                  <a:cubicBezTo>
                    <a:pt x="59" y="3108"/>
                    <a:pt x="61" y="3115"/>
                    <a:pt x="63" y="3118"/>
                  </a:cubicBezTo>
                  <a:cubicBezTo>
                    <a:pt x="133" y="3346"/>
                    <a:pt x="296" y="3539"/>
                    <a:pt x="508" y="3648"/>
                  </a:cubicBezTo>
                  <a:cubicBezTo>
                    <a:pt x="634" y="3712"/>
                    <a:pt x="774" y="3744"/>
                    <a:pt x="915" y="3744"/>
                  </a:cubicBezTo>
                  <a:cubicBezTo>
                    <a:pt x="1003" y="3744"/>
                    <a:pt x="1092" y="3731"/>
                    <a:pt x="1178" y="3705"/>
                  </a:cubicBezTo>
                  <a:cubicBezTo>
                    <a:pt x="1247" y="3673"/>
                    <a:pt x="1318" y="3640"/>
                    <a:pt x="1386" y="3609"/>
                  </a:cubicBezTo>
                  <a:cubicBezTo>
                    <a:pt x="1525" y="3520"/>
                    <a:pt x="1631" y="3405"/>
                    <a:pt x="1706" y="3259"/>
                  </a:cubicBezTo>
                  <a:cubicBezTo>
                    <a:pt x="2124" y="2640"/>
                    <a:pt x="2464" y="1977"/>
                    <a:pt x="2761" y="1292"/>
                  </a:cubicBezTo>
                  <a:cubicBezTo>
                    <a:pt x="2855" y="1075"/>
                    <a:pt x="2889" y="856"/>
                    <a:pt x="2818" y="623"/>
                  </a:cubicBezTo>
                  <a:cubicBezTo>
                    <a:pt x="2746" y="396"/>
                    <a:pt x="2586" y="203"/>
                    <a:pt x="2372" y="94"/>
                  </a:cubicBezTo>
                  <a:cubicBezTo>
                    <a:pt x="2250" y="31"/>
                    <a:pt x="2111" y="1"/>
                    <a:pt x="1972" y="1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</p:grpSp>
      <p:grpSp>
        <p:nvGrpSpPr>
          <p:cNvPr id="113" name="Google Shape;4152;p52">
            <a:extLst>
              <a:ext uri="{FF2B5EF4-FFF2-40B4-BE49-F238E27FC236}">
                <a16:creationId xmlns:a16="http://schemas.microsoft.com/office/drawing/2014/main" id="{97D239E2-8647-49AA-B0F4-56EBB5BEFDD5}"/>
              </a:ext>
            </a:extLst>
          </p:cNvPr>
          <p:cNvGrpSpPr/>
          <p:nvPr/>
        </p:nvGrpSpPr>
        <p:grpSpPr>
          <a:xfrm>
            <a:off x="11715899" y="118671"/>
            <a:ext cx="318590" cy="317374"/>
            <a:chOff x="3914000" y="4018590"/>
            <a:chExt cx="318590" cy="317374"/>
          </a:xfrm>
        </p:grpSpPr>
        <p:sp>
          <p:nvSpPr>
            <p:cNvPr id="114" name="Google Shape;4153;p52">
              <a:extLst>
                <a:ext uri="{FF2B5EF4-FFF2-40B4-BE49-F238E27FC236}">
                  <a16:creationId xmlns:a16="http://schemas.microsoft.com/office/drawing/2014/main" id="{E50F5701-4C93-497E-93AF-3C3B0F7353C4}"/>
                </a:ext>
              </a:extLst>
            </p:cNvPr>
            <p:cNvSpPr/>
            <p:nvPr/>
          </p:nvSpPr>
          <p:spPr>
            <a:xfrm>
              <a:off x="3914637" y="4018590"/>
              <a:ext cx="317953" cy="317374"/>
            </a:xfrm>
            <a:custGeom>
              <a:avLst/>
              <a:gdLst/>
              <a:ahLst/>
              <a:cxnLst/>
              <a:rect l="l" t="t" r="r" b="b"/>
              <a:pathLst>
                <a:path w="5490" h="5480" extrusionOk="0">
                  <a:moveTo>
                    <a:pt x="2883" y="1"/>
                  </a:moveTo>
                  <a:cubicBezTo>
                    <a:pt x="2854" y="1"/>
                    <a:pt x="2825" y="3"/>
                    <a:pt x="2796" y="8"/>
                  </a:cubicBezTo>
                  <a:cubicBezTo>
                    <a:pt x="2673" y="28"/>
                    <a:pt x="2548" y="95"/>
                    <a:pt x="2443" y="196"/>
                  </a:cubicBezTo>
                  <a:cubicBezTo>
                    <a:pt x="2350" y="288"/>
                    <a:pt x="2264" y="398"/>
                    <a:pt x="2189" y="524"/>
                  </a:cubicBezTo>
                  <a:cubicBezTo>
                    <a:pt x="2089" y="690"/>
                    <a:pt x="2006" y="873"/>
                    <a:pt x="1935" y="1033"/>
                  </a:cubicBezTo>
                  <a:lnTo>
                    <a:pt x="1898" y="1116"/>
                  </a:lnTo>
                  <a:cubicBezTo>
                    <a:pt x="1774" y="1093"/>
                    <a:pt x="1646" y="1080"/>
                    <a:pt x="1516" y="1070"/>
                  </a:cubicBezTo>
                  <a:cubicBezTo>
                    <a:pt x="1379" y="1055"/>
                    <a:pt x="1254" y="1048"/>
                    <a:pt x="1137" y="1048"/>
                  </a:cubicBezTo>
                  <a:cubicBezTo>
                    <a:pt x="1089" y="1048"/>
                    <a:pt x="1043" y="1049"/>
                    <a:pt x="998" y="1052"/>
                  </a:cubicBezTo>
                  <a:cubicBezTo>
                    <a:pt x="842" y="1058"/>
                    <a:pt x="658" y="1074"/>
                    <a:pt x="469" y="1139"/>
                  </a:cubicBezTo>
                  <a:cubicBezTo>
                    <a:pt x="374" y="1175"/>
                    <a:pt x="200" y="1256"/>
                    <a:pt x="108" y="1413"/>
                  </a:cubicBezTo>
                  <a:cubicBezTo>
                    <a:pt x="27" y="1549"/>
                    <a:pt x="0" y="1711"/>
                    <a:pt x="37" y="1852"/>
                  </a:cubicBezTo>
                  <a:cubicBezTo>
                    <a:pt x="57" y="1934"/>
                    <a:pt x="90" y="2013"/>
                    <a:pt x="138" y="2093"/>
                  </a:cubicBezTo>
                  <a:cubicBezTo>
                    <a:pt x="156" y="2124"/>
                    <a:pt x="175" y="2153"/>
                    <a:pt x="197" y="2184"/>
                  </a:cubicBezTo>
                  <a:cubicBezTo>
                    <a:pt x="321" y="2355"/>
                    <a:pt x="487" y="2497"/>
                    <a:pt x="632" y="2610"/>
                  </a:cubicBezTo>
                  <a:cubicBezTo>
                    <a:pt x="801" y="2744"/>
                    <a:pt x="986" y="2863"/>
                    <a:pt x="1150" y="2970"/>
                  </a:cubicBezTo>
                  <a:lnTo>
                    <a:pt x="1206" y="3005"/>
                  </a:lnTo>
                  <a:cubicBezTo>
                    <a:pt x="997" y="3267"/>
                    <a:pt x="840" y="3503"/>
                    <a:pt x="724" y="3722"/>
                  </a:cubicBezTo>
                  <a:cubicBezTo>
                    <a:pt x="664" y="3836"/>
                    <a:pt x="588" y="3988"/>
                    <a:pt x="543" y="4143"/>
                  </a:cubicBezTo>
                  <a:cubicBezTo>
                    <a:pt x="514" y="4247"/>
                    <a:pt x="481" y="4405"/>
                    <a:pt x="510" y="4557"/>
                  </a:cubicBezTo>
                  <a:cubicBezTo>
                    <a:pt x="521" y="4625"/>
                    <a:pt x="545" y="4688"/>
                    <a:pt x="578" y="4746"/>
                  </a:cubicBezTo>
                  <a:cubicBezTo>
                    <a:pt x="587" y="4759"/>
                    <a:pt x="596" y="4774"/>
                    <a:pt x="605" y="4788"/>
                  </a:cubicBezTo>
                  <a:cubicBezTo>
                    <a:pt x="641" y="4836"/>
                    <a:pt x="679" y="4873"/>
                    <a:pt x="722" y="4904"/>
                  </a:cubicBezTo>
                  <a:cubicBezTo>
                    <a:pt x="810" y="4969"/>
                    <a:pt x="929" y="5005"/>
                    <a:pt x="1052" y="5005"/>
                  </a:cubicBezTo>
                  <a:cubicBezTo>
                    <a:pt x="1063" y="5005"/>
                    <a:pt x="1073" y="5005"/>
                    <a:pt x="1084" y="5004"/>
                  </a:cubicBezTo>
                  <a:cubicBezTo>
                    <a:pt x="1398" y="4991"/>
                    <a:pt x="1700" y="4856"/>
                    <a:pt x="1954" y="4727"/>
                  </a:cubicBezTo>
                  <a:cubicBezTo>
                    <a:pt x="2116" y="4645"/>
                    <a:pt x="2272" y="4553"/>
                    <a:pt x="2414" y="4466"/>
                  </a:cubicBezTo>
                  <a:lnTo>
                    <a:pt x="2469" y="4553"/>
                  </a:lnTo>
                  <a:lnTo>
                    <a:pt x="2496" y="4590"/>
                  </a:lnTo>
                  <a:cubicBezTo>
                    <a:pt x="2660" y="4813"/>
                    <a:pt x="2863" y="5066"/>
                    <a:pt x="3115" y="5260"/>
                  </a:cubicBezTo>
                  <a:cubicBezTo>
                    <a:pt x="3185" y="5315"/>
                    <a:pt x="3240" y="5352"/>
                    <a:pt x="3294" y="5378"/>
                  </a:cubicBezTo>
                  <a:cubicBezTo>
                    <a:pt x="3356" y="5412"/>
                    <a:pt x="3419" y="5443"/>
                    <a:pt x="3486" y="5459"/>
                  </a:cubicBezTo>
                  <a:cubicBezTo>
                    <a:pt x="3534" y="5470"/>
                    <a:pt x="3591" y="5479"/>
                    <a:pt x="3653" y="5479"/>
                  </a:cubicBezTo>
                  <a:cubicBezTo>
                    <a:pt x="3734" y="5479"/>
                    <a:pt x="3823" y="5464"/>
                    <a:pt x="3907" y="5416"/>
                  </a:cubicBezTo>
                  <a:cubicBezTo>
                    <a:pt x="3982" y="5375"/>
                    <a:pt x="4044" y="5320"/>
                    <a:pt x="4096" y="5249"/>
                  </a:cubicBezTo>
                  <a:cubicBezTo>
                    <a:pt x="4137" y="5195"/>
                    <a:pt x="4172" y="5128"/>
                    <a:pt x="4195" y="5056"/>
                  </a:cubicBezTo>
                  <a:cubicBezTo>
                    <a:pt x="4240" y="4922"/>
                    <a:pt x="4261" y="4766"/>
                    <a:pt x="4260" y="4579"/>
                  </a:cubicBezTo>
                  <a:cubicBezTo>
                    <a:pt x="4257" y="4428"/>
                    <a:pt x="4245" y="4263"/>
                    <a:pt x="4220" y="4059"/>
                  </a:cubicBezTo>
                  <a:lnTo>
                    <a:pt x="4201" y="3924"/>
                  </a:lnTo>
                  <a:lnTo>
                    <a:pt x="4199" y="3898"/>
                  </a:lnTo>
                  <a:cubicBezTo>
                    <a:pt x="4187" y="3816"/>
                    <a:pt x="4177" y="3737"/>
                    <a:pt x="4167" y="3646"/>
                  </a:cubicBezTo>
                  <a:lnTo>
                    <a:pt x="4160" y="3619"/>
                  </a:lnTo>
                  <a:cubicBezTo>
                    <a:pt x="4295" y="3539"/>
                    <a:pt x="4419" y="3455"/>
                    <a:pt x="4532" y="3372"/>
                  </a:cubicBezTo>
                  <a:cubicBezTo>
                    <a:pt x="4757" y="3205"/>
                    <a:pt x="5012" y="3001"/>
                    <a:pt x="5198" y="2738"/>
                  </a:cubicBezTo>
                  <a:cubicBezTo>
                    <a:pt x="5290" y="2609"/>
                    <a:pt x="5490" y="2276"/>
                    <a:pt x="5328" y="1972"/>
                  </a:cubicBezTo>
                  <a:lnTo>
                    <a:pt x="5311" y="1936"/>
                  </a:lnTo>
                  <a:cubicBezTo>
                    <a:pt x="5305" y="1925"/>
                    <a:pt x="5298" y="1914"/>
                    <a:pt x="5290" y="1905"/>
                  </a:cubicBezTo>
                  <a:cubicBezTo>
                    <a:pt x="5206" y="1788"/>
                    <a:pt x="5105" y="1704"/>
                    <a:pt x="4986" y="1643"/>
                  </a:cubicBezTo>
                  <a:cubicBezTo>
                    <a:pt x="4829" y="1564"/>
                    <a:pt x="4665" y="1506"/>
                    <a:pt x="4482" y="1468"/>
                  </a:cubicBezTo>
                  <a:cubicBezTo>
                    <a:pt x="4302" y="1429"/>
                    <a:pt x="4119" y="1402"/>
                    <a:pt x="3936" y="1386"/>
                  </a:cubicBezTo>
                  <a:cubicBezTo>
                    <a:pt x="3866" y="1381"/>
                    <a:pt x="3797" y="1377"/>
                    <a:pt x="3728" y="1374"/>
                  </a:cubicBezTo>
                  <a:lnTo>
                    <a:pt x="3711" y="1257"/>
                  </a:lnTo>
                  <a:cubicBezTo>
                    <a:pt x="3662" y="984"/>
                    <a:pt x="3617" y="726"/>
                    <a:pt x="3509" y="487"/>
                  </a:cubicBezTo>
                  <a:cubicBezTo>
                    <a:pt x="3488" y="442"/>
                    <a:pt x="3468" y="400"/>
                    <a:pt x="3443" y="361"/>
                  </a:cubicBezTo>
                  <a:cubicBezTo>
                    <a:pt x="3426" y="333"/>
                    <a:pt x="3409" y="305"/>
                    <a:pt x="3391" y="280"/>
                  </a:cubicBezTo>
                  <a:cubicBezTo>
                    <a:pt x="3334" y="202"/>
                    <a:pt x="3272" y="142"/>
                    <a:pt x="3207" y="103"/>
                  </a:cubicBezTo>
                  <a:cubicBezTo>
                    <a:pt x="3101" y="35"/>
                    <a:pt x="2991" y="1"/>
                    <a:pt x="2883" y="1"/>
                  </a:cubicBezTo>
                  <a:close/>
                </a:path>
              </a:pathLst>
            </a:custGeom>
            <a:solidFill>
              <a:srgbClr val="FFD9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15" name="Google Shape;4154;p52">
              <a:extLst>
                <a:ext uri="{FF2B5EF4-FFF2-40B4-BE49-F238E27FC236}">
                  <a16:creationId xmlns:a16="http://schemas.microsoft.com/office/drawing/2014/main" id="{E7A8C0C1-5413-4487-B929-B91CF76444D4}"/>
                </a:ext>
              </a:extLst>
            </p:cNvPr>
            <p:cNvSpPr/>
            <p:nvPr/>
          </p:nvSpPr>
          <p:spPr>
            <a:xfrm>
              <a:off x="3914000" y="4097062"/>
              <a:ext cx="312509" cy="238841"/>
            </a:xfrm>
            <a:custGeom>
              <a:avLst/>
              <a:gdLst/>
              <a:ahLst/>
              <a:cxnLst/>
              <a:rect l="l" t="t" r="r" b="b"/>
              <a:pathLst>
                <a:path w="5396" h="4124" extrusionOk="0">
                  <a:moveTo>
                    <a:pt x="145" y="1"/>
                  </a:moveTo>
                  <a:cubicBezTo>
                    <a:pt x="131" y="18"/>
                    <a:pt x="120" y="35"/>
                    <a:pt x="109" y="53"/>
                  </a:cubicBezTo>
                  <a:cubicBezTo>
                    <a:pt x="27" y="190"/>
                    <a:pt x="1" y="351"/>
                    <a:pt x="38" y="495"/>
                  </a:cubicBezTo>
                  <a:cubicBezTo>
                    <a:pt x="57" y="577"/>
                    <a:pt x="91" y="658"/>
                    <a:pt x="137" y="738"/>
                  </a:cubicBezTo>
                  <a:cubicBezTo>
                    <a:pt x="156" y="768"/>
                    <a:pt x="175" y="798"/>
                    <a:pt x="196" y="829"/>
                  </a:cubicBezTo>
                  <a:cubicBezTo>
                    <a:pt x="325" y="1003"/>
                    <a:pt x="489" y="1143"/>
                    <a:pt x="634" y="1256"/>
                  </a:cubicBezTo>
                  <a:cubicBezTo>
                    <a:pt x="808" y="1396"/>
                    <a:pt x="1007" y="1524"/>
                    <a:pt x="1151" y="1616"/>
                  </a:cubicBezTo>
                  <a:lnTo>
                    <a:pt x="1207" y="1652"/>
                  </a:lnTo>
                  <a:cubicBezTo>
                    <a:pt x="999" y="1904"/>
                    <a:pt x="841" y="2137"/>
                    <a:pt x="724" y="2361"/>
                  </a:cubicBezTo>
                  <a:cubicBezTo>
                    <a:pt x="668" y="2467"/>
                    <a:pt x="588" y="2625"/>
                    <a:pt x="543" y="2784"/>
                  </a:cubicBezTo>
                  <a:cubicBezTo>
                    <a:pt x="513" y="2889"/>
                    <a:pt x="479" y="3045"/>
                    <a:pt x="510" y="3199"/>
                  </a:cubicBezTo>
                  <a:cubicBezTo>
                    <a:pt x="522" y="3270"/>
                    <a:pt x="544" y="3334"/>
                    <a:pt x="578" y="3389"/>
                  </a:cubicBezTo>
                  <a:cubicBezTo>
                    <a:pt x="586" y="3403"/>
                    <a:pt x="596" y="3417"/>
                    <a:pt x="605" y="3431"/>
                  </a:cubicBezTo>
                  <a:cubicBezTo>
                    <a:pt x="645" y="3483"/>
                    <a:pt x="684" y="3519"/>
                    <a:pt x="724" y="3547"/>
                  </a:cubicBezTo>
                  <a:cubicBezTo>
                    <a:pt x="813" y="3613"/>
                    <a:pt x="935" y="3649"/>
                    <a:pt x="1060" y="3649"/>
                  </a:cubicBezTo>
                  <a:cubicBezTo>
                    <a:pt x="1070" y="3649"/>
                    <a:pt x="1079" y="3649"/>
                    <a:pt x="1088" y="3648"/>
                  </a:cubicBezTo>
                  <a:cubicBezTo>
                    <a:pt x="1405" y="3636"/>
                    <a:pt x="1707" y="3501"/>
                    <a:pt x="1959" y="3373"/>
                  </a:cubicBezTo>
                  <a:cubicBezTo>
                    <a:pt x="2124" y="3288"/>
                    <a:pt x="2285" y="3192"/>
                    <a:pt x="2420" y="3113"/>
                  </a:cubicBezTo>
                  <a:lnTo>
                    <a:pt x="2467" y="3197"/>
                  </a:lnTo>
                  <a:lnTo>
                    <a:pt x="2494" y="3233"/>
                  </a:lnTo>
                  <a:cubicBezTo>
                    <a:pt x="2660" y="3456"/>
                    <a:pt x="2863" y="3710"/>
                    <a:pt x="3116" y="3904"/>
                  </a:cubicBezTo>
                  <a:cubicBezTo>
                    <a:pt x="3185" y="3960"/>
                    <a:pt x="3242" y="3996"/>
                    <a:pt x="3294" y="4022"/>
                  </a:cubicBezTo>
                  <a:cubicBezTo>
                    <a:pt x="3354" y="4055"/>
                    <a:pt x="3419" y="4085"/>
                    <a:pt x="3488" y="4102"/>
                  </a:cubicBezTo>
                  <a:cubicBezTo>
                    <a:pt x="3536" y="4114"/>
                    <a:pt x="3595" y="4123"/>
                    <a:pt x="3659" y="4123"/>
                  </a:cubicBezTo>
                  <a:cubicBezTo>
                    <a:pt x="3740" y="4123"/>
                    <a:pt x="3828" y="4108"/>
                    <a:pt x="3912" y="4060"/>
                  </a:cubicBezTo>
                  <a:cubicBezTo>
                    <a:pt x="3987" y="4016"/>
                    <a:pt x="4049" y="3961"/>
                    <a:pt x="4103" y="3890"/>
                  </a:cubicBezTo>
                  <a:cubicBezTo>
                    <a:pt x="4146" y="3833"/>
                    <a:pt x="4179" y="3766"/>
                    <a:pt x="4204" y="3696"/>
                  </a:cubicBezTo>
                  <a:cubicBezTo>
                    <a:pt x="4249" y="3563"/>
                    <a:pt x="4268" y="3406"/>
                    <a:pt x="4267" y="3216"/>
                  </a:cubicBezTo>
                  <a:cubicBezTo>
                    <a:pt x="4263" y="3059"/>
                    <a:pt x="4251" y="2894"/>
                    <a:pt x="4226" y="2697"/>
                  </a:cubicBezTo>
                  <a:lnTo>
                    <a:pt x="4207" y="2562"/>
                  </a:lnTo>
                  <a:lnTo>
                    <a:pt x="4205" y="2535"/>
                  </a:lnTo>
                  <a:cubicBezTo>
                    <a:pt x="4194" y="2456"/>
                    <a:pt x="4184" y="2374"/>
                    <a:pt x="4174" y="2283"/>
                  </a:cubicBezTo>
                  <a:lnTo>
                    <a:pt x="4167" y="2256"/>
                  </a:lnTo>
                  <a:cubicBezTo>
                    <a:pt x="4285" y="2191"/>
                    <a:pt x="4409" y="2108"/>
                    <a:pt x="4537" y="2013"/>
                  </a:cubicBezTo>
                  <a:cubicBezTo>
                    <a:pt x="4762" y="1848"/>
                    <a:pt x="5016" y="1643"/>
                    <a:pt x="5203" y="1378"/>
                  </a:cubicBezTo>
                  <a:cubicBezTo>
                    <a:pt x="5266" y="1289"/>
                    <a:pt x="5379" y="1109"/>
                    <a:pt x="5395" y="907"/>
                  </a:cubicBezTo>
                  <a:lnTo>
                    <a:pt x="5395" y="907"/>
                  </a:lnTo>
                  <a:cubicBezTo>
                    <a:pt x="5385" y="933"/>
                    <a:pt x="5367" y="955"/>
                    <a:pt x="5349" y="978"/>
                  </a:cubicBezTo>
                  <a:cubicBezTo>
                    <a:pt x="5311" y="1022"/>
                    <a:pt x="5271" y="1063"/>
                    <a:pt x="5226" y="1100"/>
                  </a:cubicBezTo>
                  <a:cubicBezTo>
                    <a:pt x="5127" y="1182"/>
                    <a:pt x="5019" y="1253"/>
                    <a:pt x="4906" y="1314"/>
                  </a:cubicBezTo>
                  <a:cubicBezTo>
                    <a:pt x="4659" y="1446"/>
                    <a:pt x="4395" y="1544"/>
                    <a:pt x="4126" y="1622"/>
                  </a:cubicBezTo>
                  <a:cubicBezTo>
                    <a:pt x="3942" y="1676"/>
                    <a:pt x="3760" y="1723"/>
                    <a:pt x="3575" y="1768"/>
                  </a:cubicBezTo>
                  <a:cubicBezTo>
                    <a:pt x="3603" y="1844"/>
                    <a:pt x="3628" y="1922"/>
                    <a:pt x="3649" y="2001"/>
                  </a:cubicBezTo>
                  <a:cubicBezTo>
                    <a:pt x="3667" y="2072"/>
                    <a:pt x="3686" y="2140"/>
                    <a:pt x="3699" y="2210"/>
                  </a:cubicBezTo>
                  <a:cubicBezTo>
                    <a:pt x="3710" y="2275"/>
                    <a:pt x="3720" y="2341"/>
                    <a:pt x="3722" y="2406"/>
                  </a:cubicBezTo>
                  <a:cubicBezTo>
                    <a:pt x="3724" y="2460"/>
                    <a:pt x="3724" y="2512"/>
                    <a:pt x="3720" y="2563"/>
                  </a:cubicBezTo>
                  <a:cubicBezTo>
                    <a:pt x="3711" y="2651"/>
                    <a:pt x="3690" y="2742"/>
                    <a:pt x="3638" y="2815"/>
                  </a:cubicBezTo>
                  <a:cubicBezTo>
                    <a:pt x="3619" y="2843"/>
                    <a:pt x="3595" y="2870"/>
                    <a:pt x="3567" y="2889"/>
                  </a:cubicBezTo>
                  <a:cubicBezTo>
                    <a:pt x="3541" y="2909"/>
                    <a:pt x="3511" y="2927"/>
                    <a:pt x="3480" y="2938"/>
                  </a:cubicBezTo>
                  <a:cubicBezTo>
                    <a:pt x="3439" y="2950"/>
                    <a:pt x="3401" y="2956"/>
                    <a:pt x="3358" y="2958"/>
                  </a:cubicBezTo>
                  <a:cubicBezTo>
                    <a:pt x="3353" y="2958"/>
                    <a:pt x="3347" y="2958"/>
                    <a:pt x="3341" y="2958"/>
                  </a:cubicBezTo>
                  <a:cubicBezTo>
                    <a:pt x="3307" y="2958"/>
                    <a:pt x="3273" y="2953"/>
                    <a:pt x="3241" y="2944"/>
                  </a:cubicBezTo>
                  <a:cubicBezTo>
                    <a:pt x="3196" y="2933"/>
                    <a:pt x="3154" y="2921"/>
                    <a:pt x="3111" y="2901"/>
                  </a:cubicBezTo>
                  <a:cubicBezTo>
                    <a:pt x="3065" y="2881"/>
                    <a:pt x="3020" y="2859"/>
                    <a:pt x="2976" y="2832"/>
                  </a:cubicBezTo>
                  <a:cubicBezTo>
                    <a:pt x="2863" y="2763"/>
                    <a:pt x="2758" y="2680"/>
                    <a:pt x="2661" y="2589"/>
                  </a:cubicBezTo>
                  <a:cubicBezTo>
                    <a:pt x="2563" y="2494"/>
                    <a:pt x="2470" y="2394"/>
                    <a:pt x="2384" y="2287"/>
                  </a:cubicBezTo>
                  <a:cubicBezTo>
                    <a:pt x="2312" y="2368"/>
                    <a:pt x="2236" y="2447"/>
                    <a:pt x="2159" y="2524"/>
                  </a:cubicBezTo>
                  <a:cubicBezTo>
                    <a:pt x="2090" y="2591"/>
                    <a:pt x="2020" y="2658"/>
                    <a:pt x="1947" y="2720"/>
                  </a:cubicBezTo>
                  <a:cubicBezTo>
                    <a:pt x="1878" y="2776"/>
                    <a:pt x="1809" y="2831"/>
                    <a:pt x="1735" y="2879"/>
                  </a:cubicBezTo>
                  <a:cubicBezTo>
                    <a:pt x="1610" y="2960"/>
                    <a:pt x="1471" y="3038"/>
                    <a:pt x="1319" y="3042"/>
                  </a:cubicBezTo>
                  <a:cubicBezTo>
                    <a:pt x="1314" y="3042"/>
                    <a:pt x="1308" y="3042"/>
                    <a:pt x="1303" y="3042"/>
                  </a:cubicBezTo>
                  <a:cubicBezTo>
                    <a:pt x="1251" y="3042"/>
                    <a:pt x="1199" y="3028"/>
                    <a:pt x="1153" y="3002"/>
                  </a:cubicBezTo>
                  <a:cubicBezTo>
                    <a:pt x="1102" y="2977"/>
                    <a:pt x="1061" y="2934"/>
                    <a:pt x="1029" y="2887"/>
                  </a:cubicBezTo>
                  <a:cubicBezTo>
                    <a:pt x="962" y="2781"/>
                    <a:pt x="970" y="2648"/>
                    <a:pt x="1004" y="2533"/>
                  </a:cubicBezTo>
                  <a:cubicBezTo>
                    <a:pt x="1045" y="2387"/>
                    <a:pt x="1122" y="2250"/>
                    <a:pt x="1204" y="2124"/>
                  </a:cubicBezTo>
                  <a:cubicBezTo>
                    <a:pt x="1350" y="1904"/>
                    <a:pt x="1522" y="1703"/>
                    <a:pt x="1705" y="1511"/>
                  </a:cubicBezTo>
                  <a:cubicBezTo>
                    <a:pt x="1646" y="1492"/>
                    <a:pt x="1585" y="1472"/>
                    <a:pt x="1529" y="1447"/>
                  </a:cubicBezTo>
                  <a:cubicBezTo>
                    <a:pt x="1443" y="1411"/>
                    <a:pt x="1357" y="1371"/>
                    <a:pt x="1274" y="1323"/>
                  </a:cubicBezTo>
                  <a:cubicBezTo>
                    <a:pt x="1102" y="1223"/>
                    <a:pt x="940" y="1108"/>
                    <a:pt x="796" y="972"/>
                  </a:cubicBezTo>
                  <a:cubicBezTo>
                    <a:pt x="653" y="835"/>
                    <a:pt x="522" y="684"/>
                    <a:pt x="417" y="515"/>
                  </a:cubicBezTo>
                  <a:cubicBezTo>
                    <a:pt x="371" y="441"/>
                    <a:pt x="328" y="364"/>
                    <a:pt x="291" y="284"/>
                  </a:cubicBezTo>
                  <a:cubicBezTo>
                    <a:pt x="257" y="210"/>
                    <a:pt x="229" y="136"/>
                    <a:pt x="204" y="58"/>
                  </a:cubicBezTo>
                  <a:cubicBezTo>
                    <a:pt x="178" y="58"/>
                    <a:pt x="151" y="41"/>
                    <a:pt x="147" y="14"/>
                  </a:cubicBezTo>
                  <a:cubicBezTo>
                    <a:pt x="146" y="10"/>
                    <a:pt x="146" y="7"/>
                    <a:pt x="145" y="1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</p:grpSp>
      <p:grpSp>
        <p:nvGrpSpPr>
          <p:cNvPr id="116" name="Google Shape;4186;p52">
            <a:extLst>
              <a:ext uri="{FF2B5EF4-FFF2-40B4-BE49-F238E27FC236}">
                <a16:creationId xmlns:a16="http://schemas.microsoft.com/office/drawing/2014/main" id="{F7C9E1C5-17AB-49D9-B317-236DD08AC672}"/>
              </a:ext>
            </a:extLst>
          </p:cNvPr>
          <p:cNvGrpSpPr/>
          <p:nvPr/>
        </p:nvGrpSpPr>
        <p:grpSpPr>
          <a:xfrm>
            <a:off x="1139825" y="1337855"/>
            <a:ext cx="612775" cy="524640"/>
            <a:chOff x="3914000" y="4018590"/>
            <a:chExt cx="318590" cy="317374"/>
          </a:xfrm>
        </p:grpSpPr>
        <p:sp>
          <p:nvSpPr>
            <p:cNvPr id="117" name="Google Shape;4187;p52">
              <a:extLst>
                <a:ext uri="{FF2B5EF4-FFF2-40B4-BE49-F238E27FC236}">
                  <a16:creationId xmlns:a16="http://schemas.microsoft.com/office/drawing/2014/main" id="{F64DA8B9-9A7A-4D9E-B816-38108FA052E2}"/>
                </a:ext>
              </a:extLst>
            </p:cNvPr>
            <p:cNvSpPr/>
            <p:nvPr/>
          </p:nvSpPr>
          <p:spPr>
            <a:xfrm>
              <a:off x="3914637" y="4018590"/>
              <a:ext cx="317953" cy="317374"/>
            </a:xfrm>
            <a:custGeom>
              <a:avLst/>
              <a:gdLst/>
              <a:ahLst/>
              <a:cxnLst/>
              <a:rect l="l" t="t" r="r" b="b"/>
              <a:pathLst>
                <a:path w="5490" h="5480" extrusionOk="0">
                  <a:moveTo>
                    <a:pt x="2883" y="1"/>
                  </a:moveTo>
                  <a:cubicBezTo>
                    <a:pt x="2854" y="1"/>
                    <a:pt x="2825" y="3"/>
                    <a:pt x="2796" y="8"/>
                  </a:cubicBezTo>
                  <a:cubicBezTo>
                    <a:pt x="2673" y="28"/>
                    <a:pt x="2548" y="95"/>
                    <a:pt x="2443" y="196"/>
                  </a:cubicBezTo>
                  <a:cubicBezTo>
                    <a:pt x="2350" y="288"/>
                    <a:pt x="2264" y="398"/>
                    <a:pt x="2189" y="524"/>
                  </a:cubicBezTo>
                  <a:cubicBezTo>
                    <a:pt x="2089" y="690"/>
                    <a:pt x="2006" y="873"/>
                    <a:pt x="1935" y="1033"/>
                  </a:cubicBezTo>
                  <a:lnTo>
                    <a:pt x="1898" y="1116"/>
                  </a:lnTo>
                  <a:cubicBezTo>
                    <a:pt x="1774" y="1093"/>
                    <a:pt x="1646" y="1080"/>
                    <a:pt x="1516" y="1070"/>
                  </a:cubicBezTo>
                  <a:cubicBezTo>
                    <a:pt x="1379" y="1055"/>
                    <a:pt x="1254" y="1048"/>
                    <a:pt x="1137" y="1048"/>
                  </a:cubicBezTo>
                  <a:cubicBezTo>
                    <a:pt x="1089" y="1048"/>
                    <a:pt x="1043" y="1049"/>
                    <a:pt x="998" y="1052"/>
                  </a:cubicBezTo>
                  <a:cubicBezTo>
                    <a:pt x="842" y="1058"/>
                    <a:pt x="658" y="1074"/>
                    <a:pt x="469" y="1139"/>
                  </a:cubicBezTo>
                  <a:cubicBezTo>
                    <a:pt x="374" y="1175"/>
                    <a:pt x="200" y="1256"/>
                    <a:pt x="108" y="1413"/>
                  </a:cubicBezTo>
                  <a:cubicBezTo>
                    <a:pt x="27" y="1549"/>
                    <a:pt x="0" y="1711"/>
                    <a:pt x="37" y="1852"/>
                  </a:cubicBezTo>
                  <a:cubicBezTo>
                    <a:pt x="57" y="1934"/>
                    <a:pt x="90" y="2013"/>
                    <a:pt x="138" y="2093"/>
                  </a:cubicBezTo>
                  <a:cubicBezTo>
                    <a:pt x="156" y="2124"/>
                    <a:pt x="175" y="2153"/>
                    <a:pt x="197" y="2184"/>
                  </a:cubicBezTo>
                  <a:cubicBezTo>
                    <a:pt x="321" y="2355"/>
                    <a:pt x="487" y="2497"/>
                    <a:pt x="632" y="2610"/>
                  </a:cubicBezTo>
                  <a:cubicBezTo>
                    <a:pt x="801" y="2744"/>
                    <a:pt x="986" y="2863"/>
                    <a:pt x="1150" y="2970"/>
                  </a:cubicBezTo>
                  <a:lnTo>
                    <a:pt x="1206" y="3005"/>
                  </a:lnTo>
                  <a:cubicBezTo>
                    <a:pt x="997" y="3267"/>
                    <a:pt x="840" y="3503"/>
                    <a:pt x="724" y="3722"/>
                  </a:cubicBezTo>
                  <a:cubicBezTo>
                    <a:pt x="664" y="3836"/>
                    <a:pt x="588" y="3988"/>
                    <a:pt x="543" y="4143"/>
                  </a:cubicBezTo>
                  <a:cubicBezTo>
                    <a:pt x="514" y="4247"/>
                    <a:pt x="481" y="4405"/>
                    <a:pt x="510" y="4557"/>
                  </a:cubicBezTo>
                  <a:cubicBezTo>
                    <a:pt x="521" y="4625"/>
                    <a:pt x="545" y="4688"/>
                    <a:pt x="578" y="4746"/>
                  </a:cubicBezTo>
                  <a:cubicBezTo>
                    <a:pt x="587" y="4759"/>
                    <a:pt x="596" y="4774"/>
                    <a:pt x="605" y="4788"/>
                  </a:cubicBezTo>
                  <a:cubicBezTo>
                    <a:pt x="641" y="4836"/>
                    <a:pt x="679" y="4873"/>
                    <a:pt x="722" y="4904"/>
                  </a:cubicBezTo>
                  <a:cubicBezTo>
                    <a:pt x="810" y="4969"/>
                    <a:pt x="929" y="5005"/>
                    <a:pt x="1052" y="5005"/>
                  </a:cubicBezTo>
                  <a:cubicBezTo>
                    <a:pt x="1063" y="5005"/>
                    <a:pt x="1073" y="5005"/>
                    <a:pt x="1084" y="5004"/>
                  </a:cubicBezTo>
                  <a:cubicBezTo>
                    <a:pt x="1398" y="4991"/>
                    <a:pt x="1700" y="4856"/>
                    <a:pt x="1954" y="4727"/>
                  </a:cubicBezTo>
                  <a:cubicBezTo>
                    <a:pt x="2116" y="4645"/>
                    <a:pt x="2272" y="4553"/>
                    <a:pt x="2414" y="4466"/>
                  </a:cubicBezTo>
                  <a:lnTo>
                    <a:pt x="2469" y="4553"/>
                  </a:lnTo>
                  <a:lnTo>
                    <a:pt x="2496" y="4590"/>
                  </a:lnTo>
                  <a:cubicBezTo>
                    <a:pt x="2660" y="4813"/>
                    <a:pt x="2863" y="5066"/>
                    <a:pt x="3115" y="5260"/>
                  </a:cubicBezTo>
                  <a:cubicBezTo>
                    <a:pt x="3185" y="5315"/>
                    <a:pt x="3240" y="5352"/>
                    <a:pt x="3294" y="5378"/>
                  </a:cubicBezTo>
                  <a:cubicBezTo>
                    <a:pt x="3356" y="5412"/>
                    <a:pt x="3419" y="5443"/>
                    <a:pt x="3486" y="5459"/>
                  </a:cubicBezTo>
                  <a:cubicBezTo>
                    <a:pt x="3534" y="5470"/>
                    <a:pt x="3591" y="5479"/>
                    <a:pt x="3653" y="5479"/>
                  </a:cubicBezTo>
                  <a:cubicBezTo>
                    <a:pt x="3734" y="5479"/>
                    <a:pt x="3823" y="5464"/>
                    <a:pt x="3907" y="5416"/>
                  </a:cubicBezTo>
                  <a:cubicBezTo>
                    <a:pt x="3982" y="5375"/>
                    <a:pt x="4044" y="5320"/>
                    <a:pt x="4096" y="5249"/>
                  </a:cubicBezTo>
                  <a:cubicBezTo>
                    <a:pt x="4137" y="5195"/>
                    <a:pt x="4172" y="5128"/>
                    <a:pt x="4195" y="5056"/>
                  </a:cubicBezTo>
                  <a:cubicBezTo>
                    <a:pt x="4240" y="4922"/>
                    <a:pt x="4261" y="4766"/>
                    <a:pt x="4260" y="4579"/>
                  </a:cubicBezTo>
                  <a:cubicBezTo>
                    <a:pt x="4257" y="4428"/>
                    <a:pt x="4245" y="4263"/>
                    <a:pt x="4220" y="4059"/>
                  </a:cubicBezTo>
                  <a:lnTo>
                    <a:pt x="4201" y="3924"/>
                  </a:lnTo>
                  <a:lnTo>
                    <a:pt x="4199" y="3898"/>
                  </a:lnTo>
                  <a:cubicBezTo>
                    <a:pt x="4187" y="3816"/>
                    <a:pt x="4177" y="3737"/>
                    <a:pt x="4167" y="3646"/>
                  </a:cubicBezTo>
                  <a:lnTo>
                    <a:pt x="4160" y="3619"/>
                  </a:lnTo>
                  <a:cubicBezTo>
                    <a:pt x="4295" y="3539"/>
                    <a:pt x="4419" y="3455"/>
                    <a:pt x="4532" y="3372"/>
                  </a:cubicBezTo>
                  <a:cubicBezTo>
                    <a:pt x="4757" y="3205"/>
                    <a:pt x="5012" y="3001"/>
                    <a:pt x="5198" y="2738"/>
                  </a:cubicBezTo>
                  <a:cubicBezTo>
                    <a:pt x="5290" y="2609"/>
                    <a:pt x="5490" y="2276"/>
                    <a:pt x="5328" y="1972"/>
                  </a:cubicBezTo>
                  <a:lnTo>
                    <a:pt x="5311" y="1936"/>
                  </a:lnTo>
                  <a:cubicBezTo>
                    <a:pt x="5305" y="1925"/>
                    <a:pt x="5298" y="1914"/>
                    <a:pt x="5290" y="1905"/>
                  </a:cubicBezTo>
                  <a:cubicBezTo>
                    <a:pt x="5206" y="1788"/>
                    <a:pt x="5105" y="1704"/>
                    <a:pt x="4986" y="1643"/>
                  </a:cubicBezTo>
                  <a:cubicBezTo>
                    <a:pt x="4829" y="1564"/>
                    <a:pt x="4665" y="1506"/>
                    <a:pt x="4482" y="1468"/>
                  </a:cubicBezTo>
                  <a:cubicBezTo>
                    <a:pt x="4302" y="1429"/>
                    <a:pt x="4119" y="1402"/>
                    <a:pt x="3936" y="1386"/>
                  </a:cubicBezTo>
                  <a:cubicBezTo>
                    <a:pt x="3866" y="1381"/>
                    <a:pt x="3797" y="1377"/>
                    <a:pt x="3728" y="1374"/>
                  </a:cubicBezTo>
                  <a:lnTo>
                    <a:pt x="3711" y="1257"/>
                  </a:lnTo>
                  <a:cubicBezTo>
                    <a:pt x="3662" y="984"/>
                    <a:pt x="3617" y="726"/>
                    <a:pt x="3509" y="487"/>
                  </a:cubicBezTo>
                  <a:cubicBezTo>
                    <a:pt x="3488" y="442"/>
                    <a:pt x="3468" y="400"/>
                    <a:pt x="3443" y="361"/>
                  </a:cubicBezTo>
                  <a:cubicBezTo>
                    <a:pt x="3426" y="333"/>
                    <a:pt x="3409" y="305"/>
                    <a:pt x="3391" y="280"/>
                  </a:cubicBezTo>
                  <a:cubicBezTo>
                    <a:pt x="3334" y="202"/>
                    <a:pt x="3272" y="142"/>
                    <a:pt x="3207" y="103"/>
                  </a:cubicBezTo>
                  <a:cubicBezTo>
                    <a:pt x="3101" y="35"/>
                    <a:pt x="2991" y="1"/>
                    <a:pt x="2883" y="1"/>
                  </a:cubicBezTo>
                  <a:close/>
                </a:path>
              </a:pathLst>
            </a:custGeom>
            <a:solidFill>
              <a:srgbClr val="FFD9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18" name="Google Shape;4188;p52">
              <a:extLst>
                <a:ext uri="{FF2B5EF4-FFF2-40B4-BE49-F238E27FC236}">
                  <a16:creationId xmlns:a16="http://schemas.microsoft.com/office/drawing/2014/main" id="{064B56EA-9F1E-4E96-8707-D4C771242A22}"/>
                </a:ext>
              </a:extLst>
            </p:cNvPr>
            <p:cNvSpPr/>
            <p:nvPr/>
          </p:nvSpPr>
          <p:spPr>
            <a:xfrm>
              <a:off x="3914000" y="4097062"/>
              <a:ext cx="312509" cy="238841"/>
            </a:xfrm>
            <a:custGeom>
              <a:avLst/>
              <a:gdLst/>
              <a:ahLst/>
              <a:cxnLst/>
              <a:rect l="l" t="t" r="r" b="b"/>
              <a:pathLst>
                <a:path w="5396" h="4124" extrusionOk="0">
                  <a:moveTo>
                    <a:pt x="145" y="1"/>
                  </a:moveTo>
                  <a:cubicBezTo>
                    <a:pt x="131" y="18"/>
                    <a:pt x="120" y="35"/>
                    <a:pt x="109" y="53"/>
                  </a:cubicBezTo>
                  <a:cubicBezTo>
                    <a:pt x="27" y="190"/>
                    <a:pt x="1" y="351"/>
                    <a:pt x="38" y="495"/>
                  </a:cubicBezTo>
                  <a:cubicBezTo>
                    <a:pt x="57" y="577"/>
                    <a:pt x="91" y="658"/>
                    <a:pt x="137" y="738"/>
                  </a:cubicBezTo>
                  <a:cubicBezTo>
                    <a:pt x="156" y="768"/>
                    <a:pt x="175" y="798"/>
                    <a:pt x="196" y="829"/>
                  </a:cubicBezTo>
                  <a:cubicBezTo>
                    <a:pt x="325" y="1003"/>
                    <a:pt x="489" y="1143"/>
                    <a:pt x="634" y="1256"/>
                  </a:cubicBezTo>
                  <a:cubicBezTo>
                    <a:pt x="808" y="1396"/>
                    <a:pt x="1007" y="1524"/>
                    <a:pt x="1151" y="1616"/>
                  </a:cubicBezTo>
                  <a:lnTo>
                    <a:pt x="1207" y="1652"/>
                  </a:lnTo>
                  <a:cubicBezTo>
                    <a:pt x="999" y="1904"/>
                    <a:pt x="841" y="2137"/>
                    <a:pt x="724" y="2361"/>
                  </a:cubicBezTo>
                  <a:cubicBezTo>
                    <a:pt x="668" y="2467"/>
                    <a:pt x="588" y="2625"/>
                    <a:pt x="543" y="2784"/>
                  </a:cubicBezTo>
                  <a:cubicBezTo>
                    <a:pt x="513" y="2889"/>
                    <a:pt x="479" y="3045"/>
                    <a:pt x="510" y="3199"/>
                  </a:cubicBezTo>
                  <a:cubicBezTo>
                    <a:pt x="522" y="3270"/>
                    <a:pt x="544" y="3334"/>
                    <a:pt x="578" y="3389"/>
                  </a:cubicBezTo>
                  <a:cubicBezTo>
                    <a:pt x="586" y="3403"/>
                    <a:pt x="596" y="3417"/>
                    <a:pt x="605" y="3431"/>
                  </a:cubicBezTo>
                  <a:cubicBezTo>
                    <a:pt x="645" y="3483"/>
                    <a:pt x="684" y="3519"/>
                    <a:pt x="724" y="3547"/>
                  </a:cubicBezTo>
                  <a:cubicBezTo>
                    <a:pt x="813" y="3613"/>
                    <a:pt x="935" y="3649"/>
                    <a:pt x="1060" y="3649"/>
                  </a:cubicBezTo>
                  <a:cubicBezTo>
                    <a:pt x="1070" y="3649"/>
                    <a:pt x="1079" y="3649"/>
                    <a:pt x="1088" y="3648"/>
                  </a:cubicBezTo>
                  <a:cubicBezTo>
                    <a:pt x="1405" y="3636"/>
                    <a:pt x="1707" y="3501"/>
                    <a:pt x="1959" y="3373"/>
                  </a:cubicBezTo>
                  <a:cubicBezTo>
                    <a:pt x="2124" y="3288"/>
                    <a:pt x="2285" y="3192"/>
                    <a:pt x="2420" y="3113"/>
                  </a:cubicBezTo>
                  <a:lnTo>
                    <a:pt x="2467" y="3197"/>
                  </a:lnTo>
                  <a:lnTo>
                    <a:pt x="2494" y="3233"/>
                  </a:lnTo>
                  <a:cubicBezTo>
                    <a:pt x="2660" y="3456"/>
                    <a:pt x="2863" y="3710"/>
                    <a:pt x="3116" y="3904"/>
                  </a:cubicBezTo>
                  <a:cubicBezTo>
                    <a:pt x="3185" y="3960"/>
                    <a:pt x="3242" y="3996"/>
                    <a:pt x="3294" y="4022"/>
                  </a:cubicBezTo>
                  <a:cubicBezTo>
                    <a:pt x="3354" y="4055"/>
                    <a:pt x="3419" y="4085"/>
                    <a:pt x="3488" y="4102"/>
                  </a:cubicBezTo>
                  <a:cubicBezTo>
                    <a:pt x="3536" y="4114"/>
                    <a:pt x="3595" y="4123"/>
                    <a:pt x="3659" y="4123"/>
                  </a:cubicBezTo>
                  <a:cubicBezTo>
                    <a:pt x="3740" y="4123"/>
                    <a:pt x="3828" y="4108"/>
                    <a:pt x="3912" y="4060"/>
                  </a:cubicBezTo>
                  <a:cubicBezTo>
                    <a:pt x="3987" y="4016"/>
                    <a:pt x="4049" y="3961"/>
                    <a:pt x="4103" y="3890"/>
                  </a:cubicBezTo>
                  <a:cubicBezTo>
                    <a:pt x="4146" y="3833"/>
                    <a:pt x="4179" y="3766"/>
                    <a:pt x="4204" y="3696"/>
                  </a:cubicBezTo>
                  <a:cubicBezTo>
                    <a:pt x="4249" y="3563"/>
                    <a:pt x="4268" y="3406"/>
                    <a:pt x="4267" y="3216"/>
                  </a:cubicBezTo>
                  <a:cubicBezTo>
                    <a:pt x="4263" y="3059"/>
                    <a:pt x="4251" y="2894"/>
                    <a:pt x="4226" y="2697"/>
                  </a:cubicBezTo>
                  <a:lnTo>
                    <a:pt x="4207" y="2562"/>
                  </a:lnTo>
                  <a:lnTo>
                    <a:pt x="4205" y="2535"/>
                  </a:lnTo>
                  <a:cubicBezTo>
                    <a:pt x="4194" y="2456"/>
                    <a:pt x="4184" y="2374"/>
                    <a:pt x="4174" y="2283"/>
                  </a:cubicBezTo>
                  <a:lnTo>
                    <a:pt x="4167" y="2256"/>
                  </a:lnTo>
                  <a:cubicBezTo>
                    <a:pt x="4285" y="2191"/>
                    <a:pt x="4409" y="2108"/>
                    <a:pt x="4537" y="2013"/>
                  </a:cubicBezTo>
                  <a:cubicBezTo>
                    <a:pt x="4762" y="1848"/>
                    <a:pt x="5016" y="1643"/>
                    <a:pt x="5203" y="1378"/>
                  </a:cubicBezTo>
                  <a:cubicBezTo>
                    <a:pt x="5266" y="1289"/>
                    <a:pt x="5379" y="1109"/>
                    <a:pt x="5395" y="907"/>
                  </a:cubicBezTo>
                  <a:lnTo>
                    <a:pt x="5395" y="907"/>
                  </a:lnTo>
                  <a:cubicBezTo>
                    <a:pt x="5385" y="933"/>
                    <a:pt x="5367" y="955"/>
                    <a:pt x="5349" y="978"/>
                  </a:cubicBezTo>
                  <a:cubicBezTo>
                    <a:pt x="5311" y="1022"/>
                    <a:pt x="5271" y="1063"/>
                    <a:pt x="5226" y="1100"/>
                  </a:cubicBezTo>
                  <a:cubicBezTo>
                    <a:pt x="5127" y="1182"/>
                    <a:pt x="5019" y="1253"/>
                    <a:pt x="4906" y="1314"/>
                  </a:cubicBezTo>
                  <a:cubicBezTo>
                    <a:pt x="4659" y="1446"/>
                    <a:pt x="4395" y="1544"/>
                    <a:pt x="4126" y="1622"/>
                  </a:cubicBezTo>
                  <a:cubicBezTo>
                    <a:pt x="3942" y="1676"/>
                    <a:pt x="3760" y="1723"/>
                    <a:pt x="3575" y="1768"/>
                  </a:cubicBezTo>
                  <a:cubicBezTo>
                    <a:pt x="3603" y="1844"/>
                    <a:pt x="3628" y="1922"/>
                    <a:pt x="3649" y="2001"/>
                  </a:cubicBezTo>
                  <a:cubicBezTo>
                    <a:pt x="3667" y="2072"/>
                    <a:pt x="3686" y="2140"/>
                    <a:pt x="3699" y="2210"/>
                  </a:cubicBezTo>
                  <a:cubicBezTo>
                    <a:pt x="3710" y="2275"/>
                    <a:pt x="3720" y="2341"/>
                    <a:pt x="3722" y="2406"/>
                  </a:cubicBezTo>
                  <a:cubicBezTo>
                    <a:pt x="3724" y="2460"/>
                    <a:pt x="3724" y="2512"/>
                    <a:pt x="3720" y="2563"/>
                  </a:cubicBezTo>
                  <a:cubicBezTo>
                    <a:pt x="3711" y="2651"/>
                    <a:pt x="3690" y="2742"/>
                    <a:pt x="3638" y="2815"/>
                  </a:cubicBezTo>
                  <a:cubicBezTo>
                    <a:pt x="3619" y="2843"/>
                    <a:pt x="3595" y="2870"/>
                    <a:pt x="3567" y="2889"/>
                  </a:cubicBezTo>
                  <a:cubicBezTo>
                    <a:pt x="3541" y="2909"/>
                    <a:pt x="3511" y="2927"/>
                    <a:pt x="3480" y="2938"/>
                  </a:cubicBezTo>
                  <a:cubicBezTo>
                    <a:pt x="3439" y="2950"/>
                    <a:pt x="3401" y="2956"/>
                    <a:pt x="3358" y="2958"/>
                  </a:cubicBezTo>
                  <a:cubicBezTo>
                    <a:pt x="3353" y="2958"/>
                    <a:pt x="3347" y="2958"/>
                    <a:pt x="3341" y="2958"/>
                  </a:cubicBezTo>
                  <a:cubicBezTo>
                    <a:pt x="3307" y="2958"/>
                    <a:pt x="3273" y="2953"/>
                    <a:pt x="3241" y="2944"/>
                  </a:cubicBezTo>
                  <a:cubicBezTo>
                    <a:pt x="3196" y="2933"/>
                    <a:pt x="3154" y="2921"/>
                    <a:pt x="3111" y="2901"/>
                  </a:cubicBezTo>
                  <a:cubicBezTo>
                    <a:pt x="3065" y="2881"/>
                    <a:pt x="3020" y="2859"/>
                    <a:pt x="2976" y="2832"/>
                  </a:cubicBezTo>
                  <a:cubicBezTo>
                    <a:pt x="2863" y="2763"/>
                    <a:pt x="2758" y="2680"/>
                    <a:pt x="2661" y="2589"/>
                  </a:cubicBezTo>
                  <a:cubicBezTo>
                    <a:pt x="2563" y="2494"/>
                    <a:pt x="2470" y="2394"/>
                    <a:pt x="2384" y="2287"/>
                  </a:cubicBezTo>
                  <a:cubicBezTo>
                    <a:pt x="2312" y="2368"/>
                    <a:pt x="2236" y="2447"/>
                    <a:pt x="2159" y="2524"/>
                  </a:cubicBezTo>
                  <a:cubicBezTo>
                    <a:pt x="2090" y="2591"/>
                    <a:pt x="2020" y="2658"/>
                    <a:pt x="1947" y="2720"/>
                  </a:cubicBezTo>
                  <a:cubicBezTo>
                    <a:pt x="1878" y="2776"/>
                    <a:pt x="1809" y="2831"/>
                    <a:pt x="1735" y="2879"/>
                  </a:cubicBezTo>
                  <a:cubicBezTo>
                    <a:pt x="1610" y="2960"/>
                    <a:pt x="1471" y="3038"/>
                    <a:pt x="1319" y="3042"/>
                  </a:cubicBezTo>
                  <a:cubicBezTo>
                    <a:pt x="1314" y="3042"/>
                    <a:pt x="1308" y="3042"/>
                    <a:pt x="1303" y="3042"/>
                  </a:cubicBezTo>
                  <a:cubicBezTo>
                    <a:pt x="1251" y="3042"/>
                    <a:pt x="1199" y="3028"/>
                    <a:pt x="1153" y="3002"/>
                  </a:cubicBezTo>
                  <a:cubicBezTo>
                    <a:pt x="1102" y="2977"/>
                    <a:pt x="1061" y="2934"/>
                    <a:pt x="1029" y="2887"/>
                  </a:cubicBezTo>
                  <a:cubicBezTo>
                    <a:pt x="962" y="2781"/>
                    <a:pt x="970" y="2648"/>
                    <a:pt x="1004" y="2533"/>
                  </a:cubicBezTo>
                  <a:cubicBezTo>
                    <a:pt x="1045" y="2387"/>
                    <a:pt x="1122" y="2250"/>
                    <a:pt x="1204" y="2124"/>
                  </a:cubicBezTo>
                  <a:cubicBezTo>
                    <a:pt x="1350" y="1904"/>
                    <a:pt x="1522" y="1703"/>
                    <a:pt x="1705" y="1511"/>
                  </a:cubicBezTo>
                  <a:cubicBezTo>
                    <a:pt x="1646" y="1492"/>
                    <a:pt x="1585" y="1472"/>
                    <a:pt x="1529" y="1447"/>
                  </a:cubicBezTo>
                  <a:cubicBezTo>
                    <a:pt x="1443" y="1411"/>
                    <a:pt x="1357" y="1371"/>
                    <a:pt x="1274" y="1323"/>
                  </a:cubicBezTo>
                  <a:cubicBezTo>
                    <a:pt x="1102" y="1223"/>
                    <a:pt x="940" y="1108"/>
                    <a:pt x="796" y="972"/>
                  </a:cubicBezTo>
                  <a:cubicBezTo>
                    <a:pt x="653" y="835"/>
                    <a:pt x="522" y="684"/>
                    <a:pt x="417" y="515"/>
                  </a:cubicBezTo>
                  <a:cubicBezTo>
                    <a:pt x="371" y="441"/>
                    <a:pt x="328" y="364"/>
                    <a:pt x="291" y="284"/>
                  </a:cubicBezTo>
                  <a:cubicBezTo>
                    <a:pt x="257" y="210"/>
                    <a:pt x="229" y="136"/>
                    <a:pt x="204" y="58"/>
                  </a:cubicBezTo>
                  <a:cubicBezTo>
                    <a:pt x="178" y="58"/>
                    <a:pt x="151" y="41"/>
                    <a:pt x="147" y="14"/>
                  </a:cubicBezTo>
                  <a:cubicBezTo>
                    <a:pt x="146" y="10"/>
                    <a:pt x="146" y="7"/>
                    <a:pt x="145" y="1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</p:grpSp>
      <p:grpSp>
        <p:nvGrpSpPr>
          <p:cNvPr id="119" name="Google Shape;4189;p52">
            <a:extLst>
              <a:ext uri="{FF2B5EF4-FFF2-40B4-BE49-F238E27FC236}">
                <a16:creationId xmlns:a16="http://schemas.microsoft.com/office/drawing/2014/main" id="{69CB3E4F-A1D8-404C-8394-D256574D173F}"/>
              </a:ext>
            </a:extLst>
          </p:cNvPr>
          <p:cNvGrpSpPr/>
          <p:nvPr/>
        </p:nvGrpSpPr>
        <p:grpSpPr>
          <a:xfrm>
            <a:off x="11506997" y="4273506"/>
            <a:ext cx="318590" cy="317374"/>
            <a:chOff x="3914000" y="4018590"/>
            <a:chExt cx="318590" cy="317374"/>
          </a:xfrm>
        </p:grpSpPr>
        <p:sp>
          <p:nvSpPr>
            <p:cNvPr id="120" name="Google Shape;4190;p52">
              <a:extLst>
                <a:ext uri="{FF2B5EF4-FFF2-40B4-BE49-F238E27FC236}">
                  <a16:creationId xmlns:a16="http://schemas.microsoft.com/office/drawing/2014/main" id="{A1F49075-D253-4271-AEB9-C7141CBADD34}"/>
                </a:ext>
              </a:extLst>
            </p:cNvPr>
            <p:cNvSpPr/>
            <p:nvPr/>
          </p:nvSpPr>
          <p:spPr>
            <a:xfrm>
              <a:off x="3914637" y="4018590"/>
              <a:ext cx="317953" cy="317374"/>
            </a:xfrm>
            <a:custGeom>
              <a:avLst/>
              <a:gdLst/>
              <a:ahLst/>
              <a:cxnLst/>
              <a:rect l="l" t="t" r="r" b="b"/>
              <a:pathLst>
                <a:path w="5490" h="5480" extrusionOk="0">
                  <a:moveTo>
                    <a:pt x="2883" y="1"/>
                  </a:moveTo>
                  <a:cubicBezTo>
                    <a:pt x="2854" y="1"/>
                    <a:pt x="2825" y="3"/>
                    <a:pt x="2796" y="8"/>
                  </a:cubicBezTo>
                  <a:cubicBezTo>
                    <a:pt x="2673" y="28"/>
                    <a:pt x="2548" y="95"/>
                    <a:pt x="2443" y="196"/>
                  </a:cubicBezTo>
                  <a:cubicBezTo>
                    <a:pt x="2350" y="288"/>
                    <a:pt x="2264" y="398"/>
                    <a:pt x="2189" y="524"/>
                  </a:cubicBezTo>
                  <a:cubicBezTo>
                    <a:pt x="2089" y="690"/>
                    <a:pt x="2006" y="873"/>
                    <a:pt x="1935" y="1033"/>
                  </a:cubicBezTo>
                  <a:lnTo>
                    <a:pt x="1898" y="1116"/>
                  </a:lnTo>
                  <a:cubicBezTo>
                    <a:pt x="1774" y="1093"/>
                    <a:pt x="1646" y="1080"/>
                    <a:pt x="1516" y="1070"/>
                  </a:cubicBezTo>
                  <a:cubicBezTo>
                    <a:pt x="1379" y="1055"/>
                    <a:pt x="1254" y="1048"/>
                    <a:pt x="1137" y="1048"/>
                  </a:cubicBezTo>
                  <a:cubicBezTo>
                    <a:pt x="1089" y="1048"/>
                    <a:pt x="1043" y="1049"/>
                    <a:pt x="998" y="1052"/>
                  </a:cubicBezTo>
                  <a:cubicBezTo>
                    <a:pt x="842" y="1058"/>
                    <a:pt x="658" y="1074"/>
                    <a:pt x="469" y="1139"/>
                  </a:cubicBezTo>
                  <a:cubicBezTo>
                    <a:pt x="374" y="1175"/>
                    <a:pt x="200" y="1256"/>
                    <a:pt x="108" y="1413"/>
                  </a:cubicBezTo>
                  <a:cubicBezTo>
                    <a:pt x="27" y="1549"/>
                    <a:pt x="0" y="1711"/>
                    <a:pt x="37" y="1852"/>
                  </a:cubicBezTo>
                  <a:cubicBezTo>
                    <a:pt x="57" y="1934"/>
                    <a:pt x="90" y="2013"/>
                    <a:pt x="138" y="2093"/>
                  </a:cubicBezTo>
                  <a:cubicBezTo>
                    <a:pt x="156" y="2124"/>
                    <a:pt x="175" y="2153"/>
                    <a:pt x="197" y="2184"/>
                  </a:cubicBezTo>
                  <a:cubicBezTo>
                    <a:pt x="321" y="2355"/>
                    <a:pt x="487" y="2497"/>
                    <a:pt x="632" y="2610"/>
                  </a:cubicBezTo>
                  <a:cubicBezTo>
                    <a:pt x="801" y="2744"/>
                    <a:pt x="986" y="2863"/>
                    <a:pt x="1150" y="2970"/>
                  </a:cubicBezTo>
                  <a:lnTo>
                    <a:pt x="1206" y="3005"/>
                  </a:lnTo>
                  <a:cubicBezTo>
                    <a:pt x="997" y="3267"/>
                    <a:pt x="840" y="3503"/>
                    <a:pt x="724" y="3722"/>
                  </a:cubicBezTo>
                  <a:cubicBezTo>
                    <a:pt x="664" y="3836"/>
                    <a:pt x="588" y="3988"/>
                    <a:pt x="543" y="4143"/>
                  </a:cubicBezTo>
                  <a:cubicBezTo>
                    <a:pt x="514" y="4247"/>
                    <a:pt x="481" y="4405"/>
                    <a:pt x="510" y="4557"/>
                  </a:cubicBezTo>
                  <a:cubicBezTo>
                    <a:pt x="521" y="4625"/>
                    <a:pt x="545" y="4688"/>
                    <a:pt x="578" y="4746"/>
                  </a:cubicBezTo>
                  <a:cubicBezTo>
                    <a:pt x="587" y="4759"/>
                    <a:pt x="596" y="4774"/>
                    <a:pt x="605" y="4788"/>
                  </a:cubicBezTo>
                  <a:cubicBezTo>
                    <a:pt x="641" y="4836"/>
                    <a:pt x="679" y="4873"/>
                    <a:pt x="722" y="4904"/>
                  </a:cubicBezTo>
                  <a:cubicBezTo>
                    <a:pt x="810" y="4969"/>
                    <a:pt x="929" y="5005"/>
                    <a:pt x="1052" y="5005"/>
                  </a:cubicBezTo>
                  <a:cubicBezTo>
                    <a:pt x="1063" y="5005"/>
                    <a:pt x="1073" y="5005"/>
                    <a:pt x="1084" y="5004"/>
                  </a:cubicBezTo>
                  <a:cubicBezTo>
                    <a:pt x="1398" y="4991"/>
                    <a:pt x="1700" y="4856"/>
                    <a:pt x="1954" y="4727"/>
                  </a:cubicBezTo>
                  <a:cubicBezTo>
                    <a:pt x="2116" y="4645"/>
                    <a:pt x="2272" y="4553"/>
                    <a:pt x="2414" y="4466"/>
                  </a:cubicBezTo>
                  <a:lnTo>
                    <a:pt x="2469" y="4553"/>
                  </a:lnTo>
                  <a:lnTo>
                    <a:pt x="2496" y="4590"/>
                  </a:lnTo>
                  <a:cubicBezTo>
                    <a:pt x="2660" y="4813"/>
                    <a:pt x="2863" y="5066"/>
                    <a:pt x="3115" y="5260"/>
                  </a:cubicBezTo>
                  <a:cubicBezTo>
                    <a:pt x="3185" y="5315"/>
                    <a:pt x="3240" y="5352"/>
                    <a:pt x="3294" y="5378"/>
                  </a:cubicBezTo>
                  <a:cubicBezTo>
                    <a:pt x="3356" y="5412"/>
                    <a:pt x="3419" y="5443"/>
                    <a:pt x="3486" y="5459"/>
                  </a:cubicBezTo>
                  <a:cubicBezTo>
                    <a:pt x="3534" y="5470"/>
                    <a:pt x="3591" y="5479"/>
                    <a:pt x="3653" y="5479"/>
                  </a:cubicBezTo>
                  <a:cubicBezTo>
                    <a:pt x="3734" y="5479"/>
                    <a:pt x="3823" y="5464"/>
                    <a:pt x="3907" y="5416"/>
                  </a:cubicBezTo>
                  <a:cubicBezTo>
                    <a:pt x="3982" y="5375"/>
                    <a:pt x="4044" y="5320"/>
                    <a:pt x="4096" y="5249"/>
                  </a:cubicBezTo>
                  <a:cubicBezTo>
                    <a:pt x="4137" y="5195"/>
                    <a:pt x="4172" y="5128"/>
                    <a:pt x="4195" y="5056"/>
                  </a:cubicBezTo>
                  <a:cubicBezTo>
                    <a:pt x="4240" y="4922"/>
                    <a:pt x="4261" y="4766"/>
                    <a:pt x="4260" y="4579"/>
                  </a:cubicBezTo>
                  <a:cubicBezTo>
                    <a:pt x="4257" y="4428"/>
                    <a:pt x="4245" y="4263"/>
                    <a:pt x="4220" y="4059"/>
                  </a:cubicBezTo>
                  <a:lnTo>
                    <a:pt x="4201" y="3924"/>
                  </a:lnTo>
                  <a:lnTo>
                    <a:pt x="4199" y="3898"/>
                  </a:lnTo>
                  <a:cubicBezTo>
                    <a:pt x="4187" y="3816"/>
                    <a:pt x="4177" y="3737"/>
                    <a:pt x="4167" y="3646"/>
                  </a:cubicBezTo>
                  <a:lnTo>
                    <a:pt x="4160" y="3619"/>
                  </a:lnTo>
                  <a:cubicBezTo>
                    <a:pt x="4295" y="3539"/>
                    <a:pt x="4419" y="3455"/>
                    <a:pt x="4532" y="3372"/>
                  </a:cubicBezTo>
                  <a:cubicBezTo>
                    <a:pt x="4757" y="3205"/>
                    <a:pt x="5012" y="3001"/>
                    <a:pt x="5198" y="2738"/>
                  </a:cubicBezTo>
                  <a:cubicBezTo>
                    <a:pt x="5290" y="2609"/>
                    <a:pt x="5490" y="2276"/>
                    <a:pt x="5328" y="1972"/>
                  </a:cubicBezTo>
                  <a:lnTo>
                    <a:pt x="5311" y="1936"/>
                  </a:lnTo>
                  <a:cubicBezTo>
                    <a:pt x="5305" y="1925"/>
                    <a:pt x="5298" y="1914"/>
                    <a:pt x="5290" y="1905"/>
                  </a:cubicBezTo>
                  <a:cubicBezTo>
                    <a:pt x="5206" y="1788"/>
                    <a:pt x="5105" y="1704"/>
                    <a:pt x="4986" y="1643"/>
                  </a:cubicBezTo>
                  <a:cubicBezTo>
                    <a:pt x="4829" y="1564"/>
                    <a:pt x="4665" y="1506"/>
                    <a:pt x="4482" y="1468"/>
                  </a:cubicBezTo>
                  <a:cubicBezTo>
                    <a:pt x="4302" y="1429"/>
                    <a:pt x="4119" y="1402"/>
                    <a:pt x="3936" y="1386"/>
                  </a:cubicBezTo>
                  <a:cubicBezTo>
                    <a:pt x="3866" y="1381"/>
                    <a:pt x="3797" y="1377"/>
                    <a:pt x="3728" y="1374"/>
                  </a:cubicBezTo>
                  <a:lnTo>
                    <a:pt x="3711" y="1257"/>
                  </a:lnTo>
                  <a:cubicBezTo>
                    <a:pt x="3662" y="984"/>
                    <a:pt x="3617" y="726"/>
                    <a:pt x="3509" y="487"/>
                  </a:cubicBezTo>
                  <a:cubicBezTo>
                    <a:pt x="3488" y="442"/>
                    <a:pt x="3468" y="400"/>
                    <a:pt x="3443" y="361"/>
                  </a:cubicBezTo>
                  <a:cubicBezTo>
                    <a:pt x="3426" y="333"/>
                    <a:pt x="3409" y="305"/>
                    <a:pt x="3391" y="280"/>
                  </a:cubicBezTo>
                  <a:cubicBezTo>
                    <a:pt x="3334" y="202"/>
                    <a:pt x="3272" y="142"/>
                    <a:pt x="3207" y="103"/>
                  </a:cubicBezTo>
                  <a:cubicBezTo>
                    <a:pt x="3101" y="35"/>
                    <a:pt x="2991" y="1"/>
                    <a:pt x="2883" y="1"/>
                  </a:cubicBezTo>
                  <a:close/>
                </a:path>
              </a:pathLst>
            </a:custGeom>
            <a:solidFill>
              <a:srgbClr val="FFD9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21" name="Google Shape;4191;p52">
              <a:extLst>
                <a:ext uri="{FF2B5EF4-FFF2-40B4-BE49-F238E27FC236}">
                  <a16:creationId xmlns:a16="http://schemas.microsoft.com/office/drawing/2014/main" id="{5FEF74FD-A28B-4CA3-82ED-661124ED380C}"/>
                </a:ext>
              </a:extLst>
            </p:cNvPr>
            <p:cNvSpPr/>
            <p:nvPr/>
          </p:nvSpPr>
          <p:spPr>
            <a:xfrm>
              <a:off x="3914000" y="4097062"/>
              <a:ext cx="312509" cy="238841"/>
            </a:xfrm>
            <a:custGeom>
              <a:avLst/>
              <a:gdLst/>
              <a:ahLst/>
              <a:cxnLst/>
              <a:rect l="l" t="t" r="r" b="b"/>
              <a:pathLst>
                <a:path w="5396" h="4124" extrusionOk="0">
                  <a:moveTo>
                    <a:pt x="145" y="1"/>
                  </a:moveTo>
                  <a:cubicBezTo>
                    <a:pt x="131" y="18"/>
                    <a:pt x="120" y="35"/>
                    <a:pt x="109" y="53"/>
                  </a:cubicBezTo>
                  <a:cubicBezTo>
                    <a:pt x="27" y="190"/>
                    <a:pt x="1" y="351"/>
                    <a:pt x="38" y="495"/>
                  </a:cubicBezTo>
                  <a:cubicBezTo>
                    <a:pt x="57" y="577"/>
                    <a:pt x="91" y="658"/>
                    <a:pt x="137" y="738"/>
                  </a:cubicBezTo>
                  <a:cubicBezTo>
                    <a:pt x="156" y="768"/>
                    <a:pt x="175" y="798"/>
                    <a:pt x="196" y="829"/>
                  </a:cubicBezTo>
                  <a:cubicBezTo>
                    <a:pt x="325" y="1003"/>
                    <a:pt x="489" y="1143"/>
                    <a:pt x="634" y="1256"/>
                  </a:cubicBezTo>
                  <a:cubicBezTo>
                    <a:pt x="808" y="1396"/>
                    <a:pt x="1007" y="1524"/>
                    <a:pt x="1151" y="1616"/>
                  </a:cubicBezTo>
                  <a:lnTo>
                    <a:pt x="1207" y="1652"/>
                  </a:lnTo>
                  <a:cubicBezTo>
                    <a:pt x="999" y="1904"/>
                    <a:pt x="841" y="2137"/>
                    <a:pt x="724" y="2361"/>
                  </a:cubicBezTo>
                  <a:cubicBezTo>
                    <a:pt x="668" y="2467"/>
                    <a:pt x="588" y="2625"/>
                    <a:pt x="543" y="2784"/>
                  </a:cubicBezTo>
                  <a:cubicBezTo>
                    <a:pt x="513" y="2889"/>
                    <a:pt x="479" y="3045"/>
                    <a:pt x="510" y="3199"/>
                  </a:cubicBezTo>
                  <a:cubicBezTo>
                    <a:pt x="522" y="3270"/>
                    <a:pt x="544" y="3334"/>
                    <a:pt x="578" y="3389"/>
                  </a:cubicBezTo>
                  <a:cubicBezTo>
                    <a:pt x="586" y="3403"/>
                    <a:pt x="596" y="3417"/>
                    <a:pt x="605" y="3431"/>
                  </a:cubicBezTo>
                  <a:cubicBezTo>
                    <a:pt x="645" y="3483"/>
                    <a:pt x="684" y="3519"/>
                    <a:pt x="724" y="3547"/>
                  </a:cubicBezTo>
                  <a:cubicBezTo>
                    <a:pt x="813" y="3613"/>
                    <a:pt x="935" y="3649"/>
                    <a:pt x="1060" y="3649"/>
                  </a:cubicBezTo>
                  <a:cubicBezTo>
                    <a:pt x="1070" y="3649"/>
                    <a:pt x="1079" y="3649"/>
                    <a:pt x="1088" y="3648"/>
                  </a:cubicBezTo>
                  <a:cubicBezTo>
                    <a:pt x="1405" y="3636"/>
                    <a:pt x="1707" y="3501"/>
                    <a:pt x="1959" y="3373"/>
                  </a:cubicBezTo>
                  <a:cubicBezTo>
                    <a:pt x="2124" y="3288"/>
                    <a:pt x="2285" y="3192"/>
                    <a:pt x="2420" y="3113"/>
                  </a:cubicBezTo>
                  <a:lnTo>
                    <a:pt x="2467" y="3197"/>
                  </a:lnTo>
                  <a:lnTo>
                    <a:pt x="2494" y="3233"/>
                  </a:lnTo>
                  <a:cubicBezTo>
                    <a:pt x="2660" y="3456"/>
                    <a:pt x="2863" y="3710"/>
                    <a:pt x="3116" y="3904"/>
                  </a:cubicBezTo>
                  <a:cubicBezTo>
                    <a:pt x="3185" y="3960"/>
                    <a:pt x="3242" y="3996"/>
                    <a:pt x="3294" y="4022"/>
                  </a:cubicBezTo>
                  <a:cubicBezTo>
                    <a:pt x="3354" y="4055"/>
                    <a:pt x="3419" y="4085"/>
                    <a:pt x="3488" y="4102"/>
                  </a:cubicBezTo>
                  <a:cubicBezTo>
                    <a:pt x="3536" y="4114"/>
                    <a:pt x="3595" y="4123"/>
                    <a:pt x="3659" y="4123"/>
                  </a:cubicBezTo>
                  <a:cubicBezTo>
                    <a:pt x="3740" y="4123"/>
                    <a:pt x="3828" y="4108"/>
                    <a:pt x="3912" y="4060"/>
                  </a:cubicBezTo>
                  <a:cubicBezTo>
                    <a:pt x="3987" y="4016"/>
                    <a:pt x="4049" y="3961"/>
                    <a:pt x="4103" y="3890"/>
                  </a:cubicBezTo>
                  <a:cubicBezTo>
                    <a:pt x="4146" y="3833"/>
                    <a:pt x="4179" y="3766"/>
                    <a:pt x="4204" y="3696"/>
                  </a:cubicBezTo>
                  <a:cubicBezTo>
                    <a:pt x="4249" y="3563"/>
                    <a:pt x="4268" y="3406"/>
                    <a:pt x="4267" y="3216"/>
                  </a:cubicBezTo>
                  <a:cubicBezTo>
                    <a:pt x="4263" y="3059"/>
                    <a:pt x="4251" y="2894"/>
                    <a:pt x="4226" y="2697"/>
                  </a:cubicBezTo>
                  <a:lnTo>
                    <a:pt x="4207" y="2562"/>
                  </a:lnTo>
                  <a:lnTo>
                    <a:pt x="4205" y="2535"/>
                  </a:lnTo>
                  <a:cubicBezTo>
                    <a:pt x="4194" y="2456"/>
                    <a:pt x="4184" y="2374"/>
                    <a:pt x="4174" y="2283"/>
                  </a:cubicBezTo>
                  <a:lnTo>
                    <a:pt x="4167" y="2256"/>
                  </a:lnTo>
                  <a:cubicBezTo>
                    <a:pt x="4285" y="2191"/>
                    <a:pt x="4409" y="2108"/>
                    <a:pt x="4537" y="2013"/>
                  </a:cubicBezTo>
                  <a:cubicBezTo>
                    <a:pt x="4762" y="1848"/>
                    <a:pt x="5016" y="1643"/>
                    <a:pt x="5203" y="1378"/>
                  </a:cubicBezTo>
                  <a:cubicBezTo>
                    <a:pt x="5266" y="1289"/>
                    <a:pt x="5379" y="1109"/>
                    <a:pt x="5395" y="907"/>
                  </a:cubicBezTo>
                  <a:lnTo>
                    <a:pt x="5395" y="907"/>
                  </a:lnTo>
                  <a:cubicBezTo>
                    <a:pt x="5385" y="933"/>
                    <a:pt x="5367" y="955"/>
                    <a:pt x="5349" y="978"/>
                  </a:cubicBezTo>
                  <a:cubicBezTo>
                    <a:pt x="5311" y="1022"/>
                    <a:pt x="5271" y="1063"/>
                    <a:pt x="5226" y="1100"/>
                  </a:cubicBezTo>
                  <a:cubicBezTo>
                    <a:pt x="5127" y="1182"/>
                    <a:pt x="5019" y="1253"/>
                    <a:pt x="4906" y="1314"/>
                  </a:cubicBezTo>
                  <a:cubicBezTo>
                    <a:pt x="4659" y="1446"/>
                    <a:pt x="4395" y="1544"/>
                    <a:pt x="4126" y="1622"/>
                  </a:cubicBezTo>
                  <a:cubicBezTo>
                    <a:pt x="3942" y="1676"/>
                    <a:pt x="3760" y="1723"/>
                    <a:pt x="3575" y="1768"/>
                  </a:cubicBezTo>
                  <a:cubicBezTo>
                    <a:pt x="3603" y="1844"/>
                    <a:pt x="3628" y="1922"/>
                    <a:pt x="3649" y="2001"/>
                  </a:cubicBezTo>
                  <a:cubicBezTo>
                    <a:pt x="3667" y="2072"/>
                    <a:pt x="3686" y="2140"/>
                    <a:pt x="3699" y="2210"/>
                  </a:cubicBezTo>
                  <a:cubicBezTo>
                    <a:pt x="3710" y="2275"/>
                    <a:pt x="3720" y="2341"/>
                    <a:pt x="3722" y="2406"/>
                  </a:cubicBezTo>
                  <a:cubicBezTo>
                    <a:pt x="3724" y="2460"/>
                    <a:pt x="3724" y="2512"/>
                    <a:pt x="3720" y="2563"/>
                  </a:cubicBezTo>
                  <a:cubicBezTo>
                    <a:pt x="3711" y="2651"/>
                    <a:pt x="3690" y="2742"/>
                    <a:pt x="3638" y="2815"/>
                  </a:cubicBezTo>
                  <a:cubicBezTo>
                    <a:pt x="3619" y="2843"/>
                    <a:pt x="3595" y="2870"/>
                    <a:pt x="3567" y="2889"/>
                  </a:cubicBezTo>
                  <a:cubicBezTo>
                    <a:pt x="3541" y="2909"/>
                    <a:pt x="3511" y="2927"/>
                    <a:pt x="3480" y="2938"/>
                  </a:cubicBezTo>
                  <a:cubicBezTo>
                    <a:pt x="3439" y="2950"/>
                    <a:pt x="3401" y="2956"/>
                    <a:pt x="3358" y="2958"/>
                  </a:cubicBezTo>
                  <a:cubicBezTo>
                    <a:pt x="3353" y="2958"/>
                    <a:pt x="3347" y="2958"/>
                    <a:pt x="3341" y="2958"/>
                  </a:cubicBezTo>
                  <a:cubicBezTo>
                    <a:pt x="3307" y="2958"/>
                    <a:pt x="3273" y="2953"/>
                    <a:pt x="3241" y="2944"/>
                  </a:cubicBezTo>
                  <a:cubicBezTo>
                    <a:pt x="3196" y="2933"/>
                    <a:pt x="3154" y="2921"/>
                    <a:pt x="3111" y="2901"/>
                  </a:cubicBezTo>
                  <a:cubicBezTo>
                    <a:pt x="3065" y="2881"/>
                    <a:pt x="3020" y="2859"/>
                    <a:pt x="2976" y="2832"/>
                  </a:cubicBezTo>
                  <a:cubicBezTo>
                    <a:pt x="2863" y="2763"/>
                    <a:pt x="2758" y="2680"/>
                    <a:pt x="2661" y="2589"/>
                  </a:cubicBezTo>
                  <a:cubicBezTo>
                    <a:pt x="2563" y="2494"/>
                    <a:pt x="2470" y="2394"/>
                    <a:pt x="2384" y="2287"/>
                  </a:cubicBezTo>
                  <a:cubicBezTo>
                    <a:pt x="2312" y="2368"/>
                    <a:pt x="2236" y="2447"/>
                    <a:pt x="2159" y="2524"/>
                  </a:cubicBezTo>
                  <a:cubicBezTo>
                    <a:pt x="2090" y="2591"/>
                    <a:pt x="2020" y="2658"/>
                    <a:pt x="1947" y="2720"/>
                  </a:cubicBezTo>
                  <a:cubicBezTo>
                    <a:pt x="1878" y="2776"/>
                    <a:pt x="1809" y="2831"/>
                    <a:pt x="1735" y="2879"/>
                  </a:cubicBezTo>
                  <a:cubicBezTo>
                    <a:pt x="1610" y="2960"/>
                    <a:pt x="1471" y="3038"/>
                    <a:pt x="1319" y="3042"/>
                  </a:cubicBezTo>
                  <a:cubicBezTo>
                    <a:pt x="1314" y="3042"/>
                    <a:pt x="1308" y="3042"/>
                    <a:pt x="1303" y="3042"/>
                  </a:cubicBezTo>
                  <a:cubicBezTo>
                    <a:pt x="1251" y="3042"/>
                    <a:pt x="1199" y="3028"/>
                    <a:pt x="1153" y="3002"/>
                  </a:cubicBezTo>
                  <a:cubicBezTo>
                    <a:pt x="1102" y="2977"/>
                    <a:pt x="1061" y="2934"/>
                    <a:pt x="1029" y="2887"/>
                  </a:cubicBezTo>
                  <a:cubicBezTo>
                    <a:pt x="962" y="2781"/>
                    <a:pt x="970" y="2648"/>
                    <a:pt x="1004" y="2533"/>
                  </a:cubicBezTo>
                  <a:cubicBezTo>
                    <a:pt x="1045" y="2387"/>
                    <a:pt x="1122" y="2250"/>
                    <a:pt x="1204" y="2124"/>
                  </a:cubicBezTo>
                  <a:cubicBezTo>
                    <a:pt x="1350" y="1904"/>
                    <a:pt x="1522" y="1703"/>
                    <a:pt x="1705" y="1511"/>
                  </a:cubicBezTo>
                  <a:cubicBezTo>
                    <a:pt x="1646" y="1492"/>
                    <a:pt x="1585" y="1472"/>
                    <a:pt x="1529" y="1447"/>
                  </a:cubicBezTo>
                  <a:cubicBezTo>
                    <a:pt x="1443" y="1411"/>
                    <a:pt x="1357" y="1371"/>
                    <a:pt x="1274" y="1323"/>
                  </a:cubicBezTo>
                  <a:cubicBezTo>
                    <a:pt x="1102" y="1223"/>
                    <a:pt x="940" y="1108"/>
                    <a:pt x="796" y="972"/>
                  </a:cubicBezTo>
                  <a:cubicBezTo>
                    <a:pt x="653" y="835"/>
                    <a:pt x="522" y="684"/>
                    <a:pt x="417" y="515"/>
                  </a:cubicBezTo>
                  <a:cubicBezTo>
                    <a:pt x="371" y="441"/>
                    <a:pt x="328" y="364"/>
                    <a:pt x="291" y="284"/>
                  </a:cubicBezTo>
                  <a:cubicBezTo>
                    <a:pt x="257" y="210"/>
                    <a:pt x="229" y="136"/>
                    <a:pt x="204" y="58"/>
                  </a:cubicBezTo>
                  <a:cubicBezTo>
                    <a:pt x="178" y="58"/>
                    <a:pt x="151" y="41"/>
                    <a:pt x="147" y="14"/>
                  </a:cubicBezTo>
                  <a:cubicBezTo>
                    <a:pt x="146" y="10"/>
                    <a:pt x="146" y="7"/>
                    <a:pt x="145" y="1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</p:grpSp>
      <p:sp>
        <p:nvSpPr>
          <p:cNvPr id="122" name="Line 27">
            <a:extLst>
              <a:ext uri="{FF2B5EF4-FFF2-40B4-BE49-F238E27FC236}">
                <a16:creationId xmlns:a16="http://schemas.microsoft.com/office/drawing/2014/main" id="{C388E211-73C0-4976-AE6A-23E875F57431}"/>
              </a:ext>
            </a:extLst>
          </p:cNvPr>
          <p:cNvSpPr>
            <a:spLocks noChangeShapeType="1"/>
          </p:cNvSpPr>
          <p:nvPr/>
        </p:nvSpPr>
        <p:spPr bwMode="auto">
          <a:xfrm>
            <a:off x="4421187" y="3989388"/>
            <a:ext cx="309721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745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6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: Diagonal Corners Rounded 30">
            <a:extLst>
              <a:ext uri="{FF2B5EF4-FFF2-40B4-BE49-F238E27FC236}">
                <a16:creationId xmlns:a16="http://schemas.microsoft.com/office/drawing/2014/main" id="{54317CB0-7678-404D-BE1E-3E9BD2014C90}"/>
              </a:ext>
            </a:extLst>
          </p:cNvPr>
          <p:cNvSpPr/>
          <p:nvPr/>
        </p:nvSpPr>
        <p:spPr>
          <a:xfrm>
            <a:off x="327025" y="1841118"/>
            <a:ext cx="11537950" cy="4713011"/>
          </a:xfrm>
          <a:prstGeom prst="round2DiagRect">
            <a:avLst>
              <a:gd name="adj1" fmla="val 0"/>
              <a:gd name="adj2" fmla="val 12590"/>
            </a:avLst>
          </a:prstGeom>
          <a:solidFill>
            <a:schemeClr val="accent6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Rectangle: Diagonal Corners Rounded 29">
            <a:extLst>
              <a:ext uri="{FF2B5EF4-FFF2-40B4-BE49-F238E27FC236}">
                <a16:creationId xmlns:a16="http://schemas.microsoft.com/office/drawing/2014/main" id="{94DC23AF-5D68-41CD-9A5D-45E7C8905EBD}"/>
              </a:ext>
            </a:extLst>
          </p:cNvPr>
          <p:cNvSpPr/>
          <p:nvPr/>
        </p:nvSpPr>
        <p:spPr>
          <a:xfrm>
            <a:off x="327025" y="190419"/>
            <a:ext cx="11537950" cy="1483354"/>
          </a:xfrm>
          <a:prstGeom prst="round2DiagRect">
            <a:avLst>
              <a:gd name="adj1" fmla="val 16667"/>
              <a:gd name="adj2" fmla="val 12590"/>
            </a:avLst>
          </a:prstGeom>
          <a:solidFill>
            <a:schemeClr val="accent6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FCE333-6658-4F76-93CA-80A0A5424599}"/>
              </a:ext>
            </a:extLst>
          </p:cNvPr>
          <p:cNvSpPr txBox="1"/>
          <p:nvPr/>
        </p:nvSpPr>
        <p:spPr>
          <a:xfrm flipH="1">
            <a:off x="529649" y="379141"/>
            <a:ext cx="1113270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Bài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3: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Một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mảnh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đất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được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vẽ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trên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bản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đồ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tỉ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lệ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1: 1000 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hình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vẽ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).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Tính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chu vi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và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diện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tích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mảnh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đất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đó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.</a:t>
            </a:r>
          </a:p>
        </p:txBody>
      </p:sp>
      <p:grpSp>
        <p:nvGrpSpPr>
          <p:cNvPr id="7" name="Group 54">
            <a:extLst>
              <a:ext uri="{FF2B5EF4-FFF2-40B4-BE49-F238E27FC236}">
                <a16:creationId xmlns:a16="http://schemas.microsoft.com/office/drawing/2014/main" id="{7700DA1E-CE85-4AB0-A590-909B9BF023A5}"/>
              </a:ext>
            </a:extLst>
          </p:cNvPr>
          <p:cNvGrpSpPr>
            <a:grpSpLocks/>
          </p:cNvGrpSpPr>
          <p:nvPr/>
        </p:nvGrpSpPr>
        <p:grpSpPr bwMode="auto">
          <a:xfrm>
            <a:off x="1641933" y="2718736"/>
            <a:ext cx="3097213" cy="2952750"/>
            <a:chOff x="295" y="2115"/>
            <a:chExt cx="1951" cy="1860"/>
          </a:xfrm>
        </p:grpSpPr>
        <p:sp>
          <p:nvSpPr>
            <p:cNvPr id="8" name="Rectangle 41">
              <a:extLst>
                <a:ext uri="{FF2B5EF4-FFF2-40B4-BE49-F238E27FC236}">
                  <a16:creationId xmlns:a16="http://schemas.microsoft.com/office/drawing/2014/main" id="{BAA856BB-933C-4097-A7C4-199AA462502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894678">
              <a:off x="1453" y="3835"/>
              <a:ext cx="113" cy="113"/>
            </a:xfrm>
            <a:prstGeom prst="rect">
              <a:avLst/>
            </a:prstGeom>
            <a:noFill/>
            <a:ln w="38100">
              <a:solidFill>
                <a:sysClr val="windowText" lastClr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vi-VN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grpSp>
          <p:nvGrpSpPr>
            <p:cNvPr id="9" name="Group 42">
              <a:extLst>
                <a:ext uri="{FF2B5EF4-FFF2-40B4-BE49-F238E27FC236}">
                  <a16:creationId xmlns:a16="http://schemas.microsoft.com/office/drawing/2014/main" id="{7CA332F6-A72E-4C4D-91E2-F5C6B2DA3BC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5" y="2115"/>
              <a:ext cx="1951" cy="1860"/>
              <a:chOff x="612" y="1797"/>
              <a:chExt cx="1951" cy="1860"/>
            </a:xfrm>
          </p:grpSpPr>
          <p:sp>
            <p:nvSpPr>
              <p:cNvPr id="10" name="Rectangle 43">
                <a:extLst>
                  <a:ext uri="{FF2B5EF4-FFF2-40B4-BE49-F238E27FC236}">
                    <a16:creationId xmlns:a16="http://schemas.microsoft.com/office/drawing/2014/main" id="{D07ADB9B-7854-4CF5-9895-F5035B6F14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6" y="1797"/>
                <a:ext cx="136" cy="123"/>
              </a:xfrm>
              <a:prstGeom prst="rect">
                <a:avLst/>
              </a:prstGeom>
              <a:noFill/>
              <a:ln w="38100">
                <a:solidFill>
                  <a:sysClr val="windowText" lastClr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vi-V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grpSp>
            <p:nvGrpSpPr>
              <p:cNvPr id="11" name="Group 44">
                <a:extLst>
                  <a:ext uri="{FF2B5EF4-FFF2-40B4-BE49-F238E27FC236}">
                    <a16:creationId xmlns:a16="http://schemas.microsoft.com/office/drawing/2014/main" id="{3488E482-D262-4AC1-A5CE-0594C0469F4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12" y="1797"/>
                <a:ext cx="1951" cy="1860"/>
                <a:chOff x="1927" y="572"/>
                <a:chExt cx="1951" cy="1860"/>
              </a:xfrm>
            </p:grpSpPr>
            <p:grpSp>
              <p:nvGrpSpPr>
                <p:cNvPr id="12" name="Group 45">
                  <a:extLst>
                    <a:ext uri="{FF2B5EF4-FFF2-40B4-BE49-F238E27FC236}">
                      <a16:creationId xmlns:a16="http://schemas.microsoft.com/office/drawing/2014/main" id="{BE2A0462-19AA-4FAC-AC60-2A3213A9E7A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927" y="572"/>
                  <a:ext cx="1951" cy="1860"/>
                  <a:chOff x="521" y="981"/>
                  <a:chExt cx="1951" cy="1860"/>
                </a:xfrm>
              </p:grpSpPr>
              <p:grpSp>
                <p:nvGrpSpPr>
                  <p:cNvPr id="14" name="Group 46">
                    <a:extLst>
                      <a:ext uri="{FF2B5EF4-FFF2-40B4-BE49-F238E27FC236}">
                        <a16:creationId xmlns:a16="http://schemas.microsoft.com/office/drawing/2014/main" id="{79EB0322-445A-4B25-923B-774604182D3E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521" y="981"/>
                    <a:ext cx="1951" cy="1860"/>
                    <a:chOff x="1565" y="2296"/>
                    <a:chExt cx="1951" cy="1860"/>
                  </a:xfrm>
                </p:grpSpPr>
                <p:grpSp>
                  <p:nvGrpSpPr>
                    <p:cNvPr id="16" name="Group 47">
                      <a:extLst>
                        <a:ext uri="{FF2B5EF4-FFF2-40B4-BE49-F238E27FC236}">
                          <a16:creationId xmlns:a16="http://schemas.microsoft.com/office/drawing/2014/main" id="{88105E10-A75A-43A2-8E93-67FD4A1E89CC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565" y="2296"/>
                      <a:ext cx="1951" cy="862"/>
                      <a:chOff x="1519" y="799"/>
                      <a:chExt cx="1951" cy="862"/>
                    </a:xfrm>
                  </p:grpSpPr>
                  <p:sp>
                    <p:nvSpPr>
                      <p:cNvPr id="18" name="Line 48">
                        <a:extLst>
                          <a:ext uri="{FF2B5EF4-FFF2-40B4-BE49-F238E27FC236}">
                            <a16:creationId xmlns:a16="http://schemas.microsoft.com/office/drawing/2014/main" id="{5F5A29B5-A494-49F7-A688-61D7BCEE349C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470" y="799"/>
                        <a:ext cx="0" cy="862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ysClr val="windowText" lastClr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marL="0" marR="0" lvl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 panose="020B0604020202020204" pitchFamily="34" charset="0"/>
                        </a:endParaRPr>
                      </a:p>
                    </p:txBody>
                  </p:sp>
                  <p:sp>
                    <p:nvSpPr>
                      <p:cNvPr id="19" name="Line 49">
                        <a:extLst>
                          <a:ext uri="{FF2B5EF4-FFF2-40B4-BE49-F238E27FC236}">
                            <a16:creationId xmlns:a16="http://schemas.microsoft.com/office/drawing/2014/main" id="{C05810B4-B187-4CD7-97A2-C6F8582CE84E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519" y="799"/>
                        <a:ext cx="1951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ysClr val="windowText" lastClr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marL="0" marR="0" lvl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 panose="020B0604020202020204" pitchFamily="34" charset="0"/>
                        </a:endParaRPr>
                      </a:p>
                    </p:txBody>
                  </p:sp>
                  <p:sp>
                    <p:nvSpPr>
                      <p:cNvPr id="20" name="Line 50">
                        <a:extLst>
                          <a:ext uri="{FF2B5EF4-FFF2-40B4-BE49-F238E27FC236}">
                            <a16:creationId xmlns:a16="http://schemas.microsoft.com/office/drawing/2014/main" id="{8CEA9B1B-F958-4272-88E1-910E30B3B27F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519" y="799"/>
                        <a:ext cx="0" cy="862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ysClr val="windowText" lastClr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marL="0" marR="0" lvl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 panose="020B0604020202020204" pitchFamily="34" charset="0"/>
                        </a:endParaRPr>
                      </a:p>
                    </p:txBody>
                  </p:sp>
                </p:grpSp>
                <p:sp>
                  <p:nvSpPr>
                    <p:cNvPr id="17" name="Line 51">
                      <a:extLst>
                        <a:ext uri="{FF2B5EF4-FFF2-40B4-BE49-F238E27FC236}">
                          <a16:creationId xmlns:a16="http://schemas.microsoft.com/office/drawing/2014/main" id="{BC35B8FE-7A87-4F73-A56D-12867EF8C78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565" y="3158"/>
                      <a:ext cx="1224" cy="998"/>
                    </a:xfrm>
                    <a:prstGeom prst="line">
                      <a:avLst/>
                    </a:prstGeom>
                    <a:noFill/>
                    <a:ln w="38100">
                      <a:solidFill>
                        <a:sysClr val="windowText" lastClr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 panose="020B0604020202020204" pitchFamily="34" charset="0"/>
                      </a:endParaRPr>
                    </a:p>
                  </p:txBody>
                </p:sp>
              </p:grpSp>
              <p:sp>
                <p:nvSpPr>
                  <p:cNvPr id="15" name="Line 52">
                    <a:extLst>
                      <a:ext uri="{FF2B5EF4-FFF2-40B4-BE49-F238E27FC236}">
                        <a16:creationId xmlns:a16="http://schemas.microsoft.com/office/drawing/2014/main" id="{6FA36A22-F72F-470C-A05E-B8B699ABBDA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746" y="1842"/>
                    <a:ext cx="726" cy="998"/>
                  </a:xfrm>
                  <a:prstGeom prst="line">
                    <a:avLst/>
                  </a:prstGeom>
                  <a:noFill/>
                  <a:ln w="38100">
                    <a:solidFill>
                      <a:sysClr val="windowText" lastClr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13" name="Rectangle 53">
                  <a:extLst>
                    <a:ext uri="{FF2B5EF4-FFF2-40B4-BE49-F238E27FC236}">
                      <a16:creationId xmlns:a16="http://schemas.microsoft.com/office/drawing/2014/main" id="{C941750F-7F50-4BB6-B513-B6E524D3548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27" y="572"/>
                  <a:ext cx="136" cy="123"/>
                </a:xfrm>
                <a:prstGeom prst="rect">
                  <a:avLst/>
                </a:prstGeom>
                <a:noFill/>
                <a:ln w="38100">
                  <a:solidFill>
                    <a:sysClr val="windowText" lastClr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vi-V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</p:grpSp>
      </p:grpSp>
      <p:sp>
        <p:nvSpPr>
          <p:cNvPr id="21" name="Text Box 55">
            <a:extLst>
              <a:ext uri="{FF2B5EF4-FFF2-40B4-BE49-F238E27FC236}">
                <a16:creationId xmlns:a16="http://schemas.microsoft.com/office/drawing/2014/main" id="{8C7C9EAB-F226-41DE-A853-ABDAFD1BB4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9661" y="2214811"/>
            <a:ext cx="7681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 cm</a:t>
            </a:r>
          </a:p>
        </p:txBody>
      </p:sp>
      <p:sp>
        <p:nvSpPr>
          <p:cNvPr id="22" name="Text Box 56">
            <a:extLst>
              <a:ext uri="{FF2B5EF4-FFF2-40B4-BE49-F238E27FC236}">
                <a16:creationId xmlns:a16="http://schemas.microsoft.com/office/drawing/2014/main" id="{A2F0B0FD-A8C9-492F-9AD3-B96F50EE4D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697" y="3167820"/>
            <a:ext cx="9813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2,5 cm</a:t>
            </a:r>
          </a:p>
        </p:txBody>
      </p:sp>
      <p:sp>
        <p:nvSpPr>
          <p:cNvPr id="23" name="Text Box 57">
            <a:extLst>
              <a:ext uri="{FF2B5EF4-FFF2-40B4-BE49-F238E27FC236}">
                <a16:creationId xmlns:a16="http://schemas.microsoft.com/office/drawing/2014/main" id="{84F892B3-A2A9-4FCF-91C4-5183C30D3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7833" y="4807886"/>
            <a:ext cx="7681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 cm</a:t>
            </a:r>
          </a:p>
        </p:txBody>
      </p:sp>
      <p:sp>
        <p:nvSpPr>
          <p:cNvPr id="24" name="Text Box 58">
            <a:extLst>
              <a:ext uri="{FF2B5EF4-FFF2-40B4-BE49-F238E27FC236}">
                <a16:creationId xmlns:a16="http://schemas.microsoft.com/office/drawing/2014/main" id="{118994B2-7960-4341-80C8-19302A89D0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4321" y="4807886"/>
            <a:ext cx="7681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 cm</a:t>
            </a:r>
          </a:p>
        </p:txBody>
      </p:sp>
      <p:sp>
        <p:nvSpPr>
          <p:cNvPr id="25" name="Text Box 59">
            <a:extLst>
              <a:ext uri="{FF2B5EF4-FFF2-40B4-BE49-F238E27FC236}">
                <a16:creationId xmlns:a16="http://schemas.microsoft.com/office/drawing/2014/main" id="{D9175D09-DDD5-4B52-9540-567103BDB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0721" y="5744511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>
                <a:ln w="22225">
                  <a:solidFill>
                    <a:srgbClr val="437A67"/>
                  </a:solidFill>
                  <a:prstDash val="solid"/>
                </a:ln>
                <a:solidFill>
                  <a:srgbClr val="437A6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</a:t>
            </a:r>
          </a:p>
        </p:txBody>
      </p:sp>
      <p:sp>
        <p:nvSpPr>
          <p:cNvPr id="26" name="Text Box 61">
            <a:extLst>
              <a:ext uri="{FF2B5EF4-FFF2-40B4-BE49-F238E27FC236}">
                <a16:creationId xmlns:a16="http://schemas.microsoft.com/office/drawing/2014/main" id="{F4114502-45D9-4FD5-8159-39768DCD86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8696" y="2359961"/>
            <a:ext cx="4074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 w="22225">
                  <a:solidFill>
                    <a:srgbClr val="437A67"/>
                  </a:solidFill>
                  <a:prstDash val="solid"/>
                </a:ln>
                <a:solidFill>
                  <a:srgbClr val="437A6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7" name="Text Box 62">
            <a:extLst>
              <a:ext uri="{FF2B5EF4-FFF2-40B4-BE49-F238E27FC236}">
                <a16:creationId xmlns:a16="http://schemas.microsoft.com/office/drawing/2014/main" id="{FCB7BCA5-EB90-456B-8BD1-6D2735B316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5547" y="2356806"/>
            <a:ext cx="4074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 w="22225">
                  <a:solidFill>
                    <a:srgbClr val="437A67"/>
                  </a:solidFill>
                  <a:prstDash val="solid"/>
                </a:ln>
                <a:solidFill>
                  <a:srgbClr val="437A6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8" name="Text Box 64">
            <a:extLst>
              <a:ext uri="{FF2B5EF4-FFF2-40B4-BE49-F238E27FC236}">
                <a16:creationId xmlns:a16="http://schemas.microsoft.com/office/drawing/2014/main" id="{54E62D3A-D619-405A-917A-F6B2056B8B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0583" y="3122552"/>
            <a:ext cx="9813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2,5 cm</a:t>
            </a:r>
          </a:p>
        </p:txBody>
      </p:sp>
      <p:sp>
        <p:nvSpPr>
          <p:cNvPr id="36" name="Text Box 60">
            <a:extLst>
              <a:ext uri="{FF2B5EF4-FFF2-40B4-BE49-F238E27FC236}">
                <a16:creationId xmlns:a16="http://schemas.microsoft.com/office/drawing/2014/main" id="{17C93EA8-901E-45BE-B751-CCAA3DD382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8696" y="3914124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 w="22225">
                  <a:solidFill>
                    <a:srgbClr val="437A67"/>
                  </a:solidFill>
                  <a:prstDash val="solid"/>
                </a:ln>
                <a:solidFill>
                  <a:srgbClr val="437A6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</a:t>
            </a:r>
          </a:p>
        </p:txBody>
      </p:sp>
      <p:sp>
        <p:nvSpPr>
          <p:cNvPr id="37" name="Text Box 63">
            <a:extLst>
              <a:ext uri="{FF2B5EF4-FFF2-40B4-BE49-F238E27FC236}">
                <a16:creationId xmlns:a16="http://schemas.microsoft.com/office/drawing/2014/main" id="{449BAA0E-2F95-47A0-A329-52EF74FD2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0583" y="3841099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 w="22225">
                  <a:solidFill>
                    <a:srgbClr val="437A67"/>
                  </a:solidFill>
                  <a:prstDash val="solid"/>
                </a:ln>
                <a:solidFill>
                  <a:srgbClr val="437A6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</a:t>
            </a:r>
          </a:p>
        </p:txBody>
      </p:sp>
      <p:grpSp>
        <p:nvGrpSpPr>
          <p:cNvPr id="80" name="Google Shape;4119;p52">
            <a:extLst>
              <a:ext uri="{FF2B5EF4-FFF2-40B4-BE49-F238E27FC236}">
                <a16:creationId xmlns:a16="http://schemas.microsoft.com/office/drawing/2014/main" id="{1AD73D7A-F0BD-45EE-8A69-1654A87255F1}"/>
              </a:ext>
            </a:extLst>
          </p:cNvPr>
          <p:cNvGrpSpPr/>
          <p:nvPr/>
        </p:nvGrpSpPr>
        <p:grpSpPr>
          <a:xfrm>
            <a:off x="9826282" y="4824628"/>
            <a:ext cx="2473748" cy="2133786"/>
            <a:chOff x="4359579" y="2892830"/>
            <a:chExt cx="2879652" cy="2305520"/>
          </a:xfrm>
        </p:grpSpPr>
        <p:sp>
          <p:nvSpPr>
            <p:cNvPr id="81" name="Google Shape;4120;p52">
              <a:extLst>
                <a:ext uri="{FF2B5EF4-FFF2-40B4-BE49-F238E27FC236}">
                  <a16:creationId xmlns:a16="http://schemas.microsoft.com/office/drawing/2014/main" id="{61090B12-D720-4473-848A-7852374F72A8}"/>
                </a:ext>
              </a:extLst>
            </p:cNvPr>
            <p:cNvSpPr/>
            <p:nvPr/>
          </p:nvSpPr>
          <p:spPr>
            <a:xfrm>
              <a:off x="4670975" y="3950370"/>
              <a:ext cx="1216794" cy="1037084"/>
            </a:xfrm>
            <a:custGeom>
              <a:avLst/>
              <a:gdLst/>
              <a:ahLst/>
              <a:cxnLst/>
              <a:rect l="l" t="t" r="r" b="b"/>
              <a:pathLst>
                <a:path w="21010" h="17907" extrusionOk="0">
                  <a:moveTo>
                    <a:pt x="18437" y="2479"/>
                  </a:moveTo>
                  <a:cubicBezTo>
                    <a:pt x="18437" y="2479"/>
                    <a:pt x="18438" y="2479"/>
                    <a:pt x="18438" y="2479"/>
                  </a:cubicBezTo>
                  <a:lnTo>
                    <a:pt x="18438" y="2479"/>
                  </a:lnTo>
                  <a:cubicBezTo>
                    <a:pt x="18438" y="2479"/>
                    <a:pt x="18437" y="2479"/>
                    <a:pt x="18437" y="2479"/>
                  </a:cubicBezTo>
                  <a:close/>
                  <a:moveTo>
                    <a:pt x="18915" y="4490"/>
                  </a:moveTo>
                  <a:cubicBezTo>
                    <a:pt x="18914" y="4493"/>
                    <a:pt x="18913" y="4495"/>
                    <a:pt x="18912" y="4498"/>
                  </a:cubicBezTo>
                  <a:lnTo>
                    <a:pt x="18912" y="4498"/>
                  </a:lnTo>
                  <a:cubicBezTo>
                    <a:pt x="18913" y="4496"/>
                    <a:pt x="18914" y="4493"/>
                    <a:pt x="18915" y="4490"/>
                  </a:cubicBezTo>
                  <a:close/>
                  <a:moveTo>
                    <a:pt x="16079" y="1"/>
                  </a:moveTo>
                  <a:cubicBezTo>
                    <a:pt x="16062" y="8"/>
                    <a:pt x="16045" y="15"/>
                    <a:pt x="16029" y="24"/>
                  </a:cubicBezTo>
                  <a:lnTo>
                    <a:pt x="12855" y="2209"/>
                  </a:lnTo>
                  <a:lnTo>
                    <a:pt x="11024" y="3468"/>
                  </a:lnTo>
                  <a:lnTo>
                    <a:pt x="5857" y="7024"/>
                  </a:lnTo>
                  <a:lnTo>
                    <a:pt x="3367" y="8738"/>
                  </a:lnTo>
                  <a:lnTo>
                    <a:pt x="873" y="10450"/>
                  </a:lnTo>
                  <a:lnTo>
                    <a:pt x="600" y="10638"/>
                  </a:lnTo>
                  <a:lnTo>
                    <a:pt x="111" y="10975"/>
                  </a:lnTo>
                  <a:lnTo>
                    <a:pt x="95" y="10986"/>
                  </a:lnTo>
                  <a:lnTo>
                    <a:pt x="81" y="10996"/>
                  </a:lnTo>
                  <a:cubicBezTo>
                    <a:pt x="49" y="11019"/>
                    <a:pt x="25" y="11051"/>
                    <a:pt x="14" y="11089"/>
                  </a:cubicBezTo>
                  <a:cubicBezTo>
                    <a:pt x="1" y="11130"/>
                    <a:pt x="4" y="11174"/>
                    <a:pt x="23" y="11210"/>
                  </a:cubicBezTo>
                  <a:cubicBezTo>
                    <a:pt x="22" y="11219"/>
                    <a:pt x="22" y="11226"/>
                    <a:pt x="23" y="11233"/>
                  </a:cubicBezTo>
                  <a:cubicBezTo>
                    <a:pt x="56" y="11671"/>
                    <a:pt x="168" y="12136"/>
                    <a:pt x="366" y="12654"/>
                  </a:cubicBezTo>
                  <a:cubicBezTo>
                    <a:pt x="505" y="13017"/>
                    <a:pt x="679" y="13406"/>
                    <a:pt x="914" y="13878"/>
                  </a:cubicBezTo>
                  <a:cubicBezTo>
                    <a:pt x="1340" y="14739"/>
                    <a:pt x="1792" y="15464"/>
                    <a:pt x="2297" y="16098"/>
                  </a:cubicBezTo>
                  <a:cubicBezTo>
                    <a:pt x="2650" y="16537"/>
                    <a:pt x="2995" y="16892"/>
                    <a:pt x="3355" y="17182"/>
                  </a:cubicBezTo>
                  <a:cubicBezTo>
                    <a:pt x="3551" y="17342"/>
                    <a:pt x="3757" y="17484"/>
                    <a:pt x="3965" y="17605"/>
                  </a:cubicBezTo>
                  <a:cubicBezTo>
                    <a:pt x="4166" y="17721"/>
                    <a:pt x="4386" y="17819"/>
                    <a:pt x="4619" y="17900"/>
                  </a:cubicBezTo>
                  <a:cubicBezTo>
                    <a:pt x="4632" y="17905"/>
                    <a:pt x="4646" y="17907"/>
                    <a:pt x="4660" y="17907"/>
                  </a:cubicBezTo>
                  <a:cubicBezTo>
                    <a:pt x="4683" y="17907"/>
                    <a:pt x="4708" y="17901"/>
                    <a:pt x="4731" y="17889"/>
                  </a:cubicBezTo>
                  <a:cubicBezTo>
                    <a:pt x="4773" y="17866"/>
                    <a:pt x="4807" y="17827"/>
                    <a:pt x="4820" y="17783"/>
                  </a:cubicBezTo>
                  <a:lnTo>
                    <a:pt x="5075" y="17602"/>
                  </a:lnTo>
                  <a:lnTo>
                    <a:pt x="5584" y="17252"/>
                  </a:lnTo>
                  <a:lnTo>
                    <a:pt x="7661" y="15824"/>
                  </a:lnTo>
                  <a:lnTo>
                    <a:pt x="10570" y="13821"/>
                  </a:lnTo>
                  <a:cubicBezTo>
                    <a:pt x="12291" y="12636"/>
                    <a:pt x="14014" y="11451"/>
                    <a:pt x="15736" y="10265"/>
                  </a:cubicBezTo>
                  <a:lnTo>
                    <a:pt x="18301" y="8499"/>
                  </a:lnTo>
                  <a:lnTo>
                    <a:pt x="20803" y="6777"/>
                  </a:lnTo>
                  <a:cubicBezTo>
                    <a:pt x="20824" y="6756"/>
                    <a:pt x="20846" y="6735"/>
                    <a:pt x="20868" y="6712"/>
                  </a:cubicBezTo>
                  <a:cubicBezTo>
                    <a:pt x="20887" y="6691"/>
                    <a:pt x="20908" y="6669"/>
                    <a:pt x="20927" y="6648"/>
                  </a:cubicBezTo>
                  <a:lnTo>
                    <a:pt x="20930" y="6645"/>
                  </a:lnTo>
                  <a:cubicBezTo>
                    <a:pt x="20955" y="6610"/>
                    <a:pt x="20982" y="6573"/>
                    <a:pt x="21009" y="6536"/>
                  </a:cubicBezTo>
                  <a:lnTo>
                    <a:pt x="21009" y="6536"/>
                  </a:lnTo>
                  <a:cubicBezTo>
                    <a:pt x="20912" y="6551"/>
                    <a:pt x="20811" y="6562"/>
                    <a:pt x="20711" y="6571"/>
                  </a:cubicBezTo>
                  <a:cubicBezTo>
                    <a:pt x="20537" y="6587"/>
                    <a:pt x="20363" y="6596"/>
                    <a:pt x="20187" y="6598"/>
                  </a:cubicBezTo>
                  <a:cubicBezTo>
                    <a:pt x="20167" y="6598"/>
                    <a:pt x="20147" y="6598"/>
                    <a:pt x="20126" y="6598"/>
                  </a:cubicBezTo>
                  <a:cubicBezTo>
                    <a:pt x="19976" y="6598"/>
                    <a:pt x="19828" y="6594"/>
                    <a:pt x="19679" y="6584"/>
                  </a:cubicBezTo>
                  <a:cubicBezTo>
                    <a:pt x="19526" y="6573"/>
                    <a:pt x="19371" y="6556"/>
                    <a:pt x="19223" y="6519"/>
                  </a:cubicBezTo>
                  <a:cubicBezTo>
                    <a:pt x="19142" y="6498"/>
                    <a:pt x="19064" y="6472"/>
                    <a:pt x="18989" y="6438"/>
                  </a:cubicBezTo>
                  <a:cubicBezTo>
                    <a:pt x="18926" y="6410"/>
                    <a:pt x="18863" y="6377"/>
                    <a:pt x="18808" y="6334"/>
                  </a:cubicBezTo>
                  <a:cubicBezTo>
                    <a:pt x="18780" y="6311"/>
                    <a:pt x="18752" y="6290"/>
                    <a:pt x="18725" y="6263"/>
                  </a:cubicBezTo>
                  <a:cubicBezTo>
                    <a:pt x="18703" y="6241"/>
                    <a:pt x="18681" y="6217"/>
                    <a:pt x="18662" y="6190"/>
                  </a:cubicBezTo>
                  <a:cubicBezTo>
                    <a:pt x="18625" y="6143"/>
                    <a:pt x="18596" y="6090"/>
                    <a:pt x="18573" y="6033"/>
                  </a:cubicBezTo>
                  <a:cubicBezTo>
                    <a:pt x="18465" y="5761"/>
                    <a:pt x="18534" y="5459"/>
                    <a:pt x="18628" y="5192"/>
                  </a:cubicBezTo>
                  <a:cubicBezTo>
                    <a:pt x="18711" y="4957"/>
                    <a:pt x="18813" y="4728"/>
                    <a:pt x="18912" y="4498"/>
                  </a:cubicBezTo>
                  <a:lnTo>
                    <a:pt x="18912" y="4498"/>
                  </a:lnTo>
                  <a:cubicBezTo>
                    <a:pt x="18911" y="4499"/>
                    <a:pt x="18911" y="4500"/>
                    <a:pt x="18911" y="4500"/>
                  </a:cubicBezTo>
                  <a:cubicBezTo>
                    <a:pt x="18987" y="4324"/>
                    <a:pt x="19062" y="4144"/>
                    <a:pt x="19126" y="3961"/>
                  </a:cubicBezTo>
                  <a:cubicBezTo>
                    <a:pt x="19185" y="3793"/>
                    <a:pt x="19235" y="3620"/>
                    <a:pt x="19262" y="3443"/>
                  </a:cubicBezTo>
                  <a:lnTo>
                    <a:pt x="19262" y="3443"/>
                  </a:lnTo>
                  <a:cubicBezTo>
                    <a:pt x="19262" y="3448"/>
                    <a:pt x="19261" y="3450"/>
                    <a:pt x="19261" y="3455"/>
                  </a:cubicBezTo>
                  <a:cubicBezTo>
                    <a:pt x="19274" y="3349"/>
                    <a:pt x="19281" y="3241"/>
                    <a:pt x="19269" y="3135"/>
                  </a:cubicBezTo>
                  <a:cubicBezTo>
                    <a:pt x="19261" y="3073"/>
                    <a:pt x="19246" y="3012"/>
                    <a:pt x="19224" y="2955"/>
                  </a:cubicBezTo>
                  <a:cubicBezTo>
                    <a:pt x="19201" y="2901"/>
                    <a:pt x="19173" y="2853"/>
                    <a:pt x="19140" y="2806"/>
                  </a:cubicBezTo>
                  <a:cubicBezTo>
                    <a:pt x="19105" y="2764"/>
                    <a:pt x="19067" y="2727"/>
                    <a:pt x="19026" y="2693"/>
                  </a:cubicBezTo>
                  <a:cubicBezTo>
                    <a:pt x="18967" y="2648"/>
                    <a:pt x="18904" y="2614"/>
                    <a:pt x="18836" y="2584"/>
                  </a:cubicBezTo>
                  <a:cubicBezTo>
                    <a:pt x="18834" y="2584"/>
                    <a:pt x="18832" y="2583"/>
                    <a:pt x="18831" y="2582"/>
                  </a:cubicBezTo>
                  <a:lnTo>
                    <a:pt x="18831" y="2582"/>
                  </a:lnTo>
                  <a:cubicBezTo>
                    <a:pt x="18833" y="2583"/>
                    <a:pt x="18835" y="2584"/>
                    <a:pt x="18836" y="2584"/>
                  </a:cubicBezTo>
                  <a:cubicBezTo>
                    <a:pt x="18834" y="2583"/>
                    <a:pt x="18832" y="2581"/>
                    <a:pt x="18831" y="2581"/>
                  </a:cubicBezTo>
                  <a:lnTo>
                    <a:pt x="18831" y="2581"/>
                  </a:lnTo>
                  <a:cubicBezTo>
                    <a:pt x="18831" y="2581"/>
                    <a:pt x="18831" y="2582"/>
                    <a:pt x="18831" y="2582"/>
                  </a:cubicBezTo>
                  <a:lnTo>
                    <a:pt x="18831" y="2582"/>
                  </a:lnTo>
                  <a:cubicBezTo>
                    <a:pt x="18830" y="2582"/>
                    <a:pt x="18829" y="2581"/>
                    <a:pt x="18827" y="2581"/>
                  </a:cubicBezTo>
                  <a:lnTo>
                    <a:pt x="18827" y="2581"/>
                  </a:lnTo>
                  <a:cubicBezTo>
                    <a:pt x="18829" y="2581"/>
                    <a:pt x="18830" y="2583"/>
                    <a:pt x="18830" y="2583"/>
                  </a:cubicBezTo>
                  <a:lnTo>
                    <a:pt x="18830" y="2583"/>
                  </a:lnTo>
                  <a:cubicBezTo>
                    <a:pt x="18705" y="2531"/>
                    <a:pt x="18572" y="2500"/>
                    <a:pt x="18438" y="2479"/>
                  </a:cubicBezTo>
                  <a:lnTo>
                    <a:pt x="18438" y="2479"/>
                  </a:lnTo>
                  <a:cubicBezTo>
                    <a:pt x="18438" y="2479"/>
                    <a:pt x="18438" y="2480"/>
                    <a:pt x="18439" y="2480"/>
                  </a:cubicBezTo>
                  <a:cubicBezTo>
                    <a:pt x="18372" y="2471"/>
                    <a:pt x="18303" y="2462"/>
                    <a:pt x="18236" y="2461"/>
                  </a:cubicBezTo>
                  <a:cubicBezTo>
                    <a:pt x="18216" y="2460"/>
                    <a:pt x="18197" y="2460"/>
                    <a:pt x="18177" y="2460"/>
                  </a:cubicBezTo>
                  <a:cubicBezTo>
                    <a:pt x="18132" y="2460"/>
                    <a:pt x="18087" y="2462"/>
                    <a:pt x="18043" y="2463"/>
                  </a:cubicBezTo>
                  <a:cubicBezTo>
                    <a:pt x="17891" y="2471"/>
                    <a:pt x="17740" y="2488"/>
                    <a:pt x="17589" y="2502"/>
                  </a:cubicBezTo>
                  <a:cubicBezTo>
                    <a:pt x="17423" y="2519"/>
                    <a:pt x="17258" y="2538"/>
                    <a:pt x="17091" y="2546"/>
                  </a:cubicBezTo>
                  <a:cubicBezTo>
                    <a:pt x="16998" y="2552"/>
                    <a:pt x="16904" y="2556"/>
                    <a:pt x="16810" y="2556"/>
                  </a:cubicBezTo>
                  <a:cubicBezTo>
                    <a:pt x="16750" y="2556"/>
                    <a:pt x="16689" y="2555"/>
                    <a:pt x="16629" y="2551"/>
                  </a:cubicBezTo>
                  <a:cubicBezTo>
                    <a:pt x="16470" y="2540"/>
                    <a:pt x="16311" y="2514"/>
                    <a:pt x="16164" y="2452"/>
                  </a:cubicBezTo>
                  <a:cubicBezTo>
                    <a:pt x="16046" y="2404"/>
                    <a:pt x="15939" y="2326"/>
                    <a:pt x="15867" y="2220"/>
                  </a:cubicBezTo>
                  <a:cubicBezTo>
                    <a:pt x="15799" y="2117"/>
                    <a:pt x="15759" y="1996"/>
                    <a:pt x="15738" y="1876"/>
                  </a:cubicBezTo>
                  <a:cubicBezTo>
                    <a:pt x="15716" y="1732"/>
                    <a:pt x="15713" y="1586"/>
                    <a:pt x="15724" y="1441"/>
                  </a:cubicBezTo>
                  <a:cubicBezTo>
                    <a:pt x="15734" y="1282"/>
                    <a:pt x="15759" y="1124"/>
                    <a:pt x="15790" y="967"/>
                  </a:cubicBezTo>
                  <a:cubicBezTo>
                    <a:pt x="15824" y="806"/>
                    <a:pt x="15865" y="644"/>
                    <a:pt x="15912" y="486"/>
                  </a:cubicBezTo>
                  <a:cubicBezTo>
                    <a:pt x="15962" y="322"/>
                    <a:pt x="16017" y="160"/>
                    <a:pt x="16079" y="1"/>
                  </a:cubicBezTo>
                  <a:close/>
                </a:path>
              </a:pathLst>
            </a:custGeom>
            <a:solidFill>
              <a:srgbClr val="FFD9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82" name="Google Shape;4121;p52">
              <a:extLst>
                <a:ext uri="{FF2B5EF4-FFF2-40B4-BE49-F238E27FC236}">
                  <a16:creationId xmlns:a16="http://schemas.microsoft.com/office/drawing/2014/main" id="{04CE98E8-7A36-4641-A4F9-971BB2B0620F}"/>
                </a:ext>
              </a:extLst>
            </p:cNvPr>
            <p:cNvSpPr/>
            <p:nvPr/>
          </p:nvSpPr>
          <p:spPr>
            <a:xfrm>
              <a:off x="5748671" y="4288231"/>
              <a:ext cx="58" cy="116"/>
            </a:xfrm>
            <a:custGeom>
              <a:avLst/>
              <a:gdLst/>
              <a:ahLst/>
              <a:cxnLst/>
              <a:rect l="l" t="t" r="r" b="b"/>
              <a:pathLst>
                <a:path w="1" h="2" extrusionOk="0">
                  <a:moveTo>
                    <a:pt x="1" y="1"/>
                  </a:moveTo>
                  <a:cubicBezTo>
                    <a:pt x="1" y="1"/>
                    <a:pt x="1" y="0"/>
                    <a:pt x="1" y="1"/>
                  </a:cubicBezTo>
                  <a:cubicBezTo>
                    <a:pt x="1" y="0"/>
                    <a:pt x="1" y="1"/>
                    <a:pt x="1" y="1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F9C2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83" name="Google Shape;4122;p52">
              <a:extLst>
                <a:ext uri="{FF2B5EF4-FFF2-40B4-BE49-F238E27FC236}">
                  <a16:creationId xmlns:a16="http://schemas.microsoft.com/office/drawing/2014/main" id="{D2E4637B-FB97-407A-B98C-A98D5F76C383}"/>
                </a:ext>
              </a:extLst>
            </p:cNvPr>
            <p:cNvSpPr/>
            <p:nvPr/>
          </p:nvSpPr>
          <p:spPr>
            <a:xfrm>
              <a:off x="5784113" y="4120748"/>
              <a:ext cx="116" cy="290"/>
            </a:xfrm>
            <a:custGeom>
              <a:avLst/>
              <a:gdLst/>
              <a:ahLst/>
              <a:cxnLst/>
              <a:rect l="l" t="t" r="r" b="b"/>
              <a:pathLst>
                <a:path w="2" h="5" extrusionOk="0">
                  <a:moveTo>
                    <a:pt x="1" y="1"/>
                  </a:moveTo>
                  <a:cubicBezTo>
                    <a:pt x="1" y="2"/>
                    <a:pt x="2" y="3"/>
                    <a:pt x="2" y="4"/>
                  </a:cubicBezTo>
                  <a:cubicBezTo>
                    <a:pt x="2" y="3"/>
                    <a:pt x="2" y="3"/>
                    <a:pt x="1" y="1"/>
                  </a:cubicBezTo>
                  <a:close/>
                </a:path>
              </a:pathLst>
            </a:custGeom>
            <a:solidFill>
              <a:srgbClr val="F9C2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84" name="Google Shape;4123;p52">
              <a:extLst>
                <a:ext uri="{FF2B5EF4-FFF2-40B4-BE49-F238E27FC236}">
                  <a16:creationId xmlns:a16="http://schemas.microsoft.com/office/drawing/2014/main" id="{8FED67D5-39DE-461F-B3FC-417FBE821580}"/>
                </a:ext>
              </a:extLst>
            </p:cNvPr>
            <p:cNvSpPr/>
            <p:nvPr/>
          </p:nvSpPr>
          <p:spPr>
            <a:xfrm>
              <a:off x="4702132" y="4091213"/>
              <a:ext cx="1085675" cy="814690"/>
            </a:xfrm>
            <a:custGeom>
              <a:avLst/>
              <a:gdLst/>
              <a:ahLst/>
              <a:cxnLst/>
              <a:rect l="l" t="t" r="r" b="b"/>
              <a:pathLst>
                <a:path w="18746" h="14067" extrusionOk="0">
                  <a:moveTo>
                    <a:pt x="17900" y="46"/>
                  </a:moveTo>
                  <a:cubicBezTo>
                    <a:pt x="17900" y="46"/>
                    <a:pt x="17901" y="46"/>
                    <a:pt x="17901" y="46"/>
                  </a:cubicBezTo>
                  <a:lnTo>
                    <a:pt x="17901" y="46"/>
                  </a:lnTo>
                  <a:cubicBezTo>
                    <a:pt x="17901" y="46"/>
                    <a:pt x="17900" y="46"/>
                    <a:pt x="17900" y="46"/>
                  </a:cubicBezTo>
                  <a:close/>
                  <a:moveTo>
                    <a:pt x="18375" y="2067"/>
                  </a:moveTo>
                  <a:cubicBezTo>
                    <a:pt x="18375" y="2067"/>
                    <a:pt x="18375" y="2068"/>
                    <a:pt x="18375" y="2068"/>
                  </a:cubicBezTo>
                  <a:cubicBezTo>
                    <a:pt x="18375" y="2068"/>
                    <a:pt x="18375" y="2067"/>
                    <a:pt x="18375" y="2067"/>
                  </a:cubicBezTo>
                  <a:close/>
                  <a:moveTo>
                    <a:pt x="15588" y="1"/>
                  </a:moveTo>
                  <a:cubicBezTo>
                    <a:pt x="14351" y="845"/>
                    <a:pt x="13115" y="1692"/>
                    <a:pt x="11879" y="2539"/>
                  </a:cubicBezTo>
                  <a:cubicBezTo>
                    <a:pt x="9303" y="4301"/>
                    <a:pt x="6727" y="6060"/>
                    <a:pt x="4151" y="7822"/>
                  </a:cubicBezTo>
                  <a:cubicBezTo>
                    <a:pt x="2767" y="8767"/>
                    <a:pt x="1385" y="9714"/>
                    <a:pt x="1" y="10660"/>
                  </a:cubicBezTo>
                  <a:cubicBezTo>
                    <a:pt x="105" y="10900"/>
                    <a:pt x="226" y="11159"/>
                    <a:pt x="371" y="11451"/>
                  </a:cubicBezTo>
                  <a:cubicBezTo>
                    <a:pt x="797" y="12309"/>
                    <a:pt x="1250" y="13037"/>
                    <a:pt x="1756" y="13671"/>
                  </a:cubicBezTo>
                  <a:cubicBezTo>
                    <a:pt x="1868" y="13812"/>
                    <a:pt x="1980" y="13943"/>
                    <a:pt x="2093" y="14067"/>
                  </a:cubicBezTo>
                  <a:cubicBezTo>
                    <a:pt x="4460" y="12448"/>
                    <a:pt x="6828" y="10828"/>
                    <a:pt x="9196" y="9209"/>
                  </a:cubicBezTo>
                  <a:cubicBezTo>
                    <a:pt x="12126" y="7206"/>
                    <a:pt x="15054" y="5201"/>
                    <a:pt x="17985" y="3198"/>
                  </a:cubicBezTo>
                  <a:cubicBezTo>
                    <a:pt x="18000" y="3050"/>
                    <a:pt x="18041" y="2900"/>
                    <a:pt x="18091" y="2762"/>
                  </a:cubicBezTo>
                  <a:cubicBezTo>
                    <a:pt x="18175" y="2523"/>
                    <a:pt x="18279" y="2292"/>
                    <a:pt x="18378" y="2058"/>
                  </a:cubicBezTo>
                  <a:lnTo>
                    <a:pt x="18378" y="2058"/>
                  </a:lnTo>
                  <a:cubicBezTo>
                    <a:pt x="18377" y="2061"/>
                    <a:pt x="18376" y="2064"/>
                    <a:pt x="18375" y="2067"/>
                  </a:cubicBezTo>
                  <a:lnTo>
                    <a:pt x="18375" y="2067"/>
                  </a:lnTo>
                  <a:cubicBezTo>
                    <a:pt x="18451" y="1890"/>
                    <a:pt x="18527" y="1712"/>
                    <a:pt x="18588" y="1529"/>
                  </a:cubicBezTo>
                  <a:cubicBezTo>
                    <a:pt x="18607" y="1472"/>
                    <a:pt x="18627" y="1412"/>
                    <a:pt x="18645" y="1354"/>
                  </a:cubicBezTo>
                  <a:cubicBezTo>
                    <a:pt x="18680" y="1242"/>
                    <a:pt x="18708" y="1126"/>
                    <a:pt x="18725" y="1010"/>
                  </a:cubicBezTo>
                  <a:lnTo>
                    <a:pt x="18725" y="1010"/>
                  </a:lnTo>
                  <a:cubicBezTo>
                    <a:pt x="18725" y="1014"/>
                    <a:pt x="18724" y="1017"/>
                    <a:pt x="18724" y="1022"/>
                  </a:cubicBezTo>
                  <a:cubicBezTo>
                    <a:pt x="18738" y="916"/>
                    <a:pt x="18745" y="808"/>
                    <a:pt x="18732" y="702"/>
                  </a:cubicBezTo>
                  <a:cubicBezTo>
                    <a:pt x="18724" y="640"/>
                    <a:pt x="18708" y="579"/>
                    <a:pt x="18687" y="522"/>
                  </a:cubicBezTo>
                  <a:cubicBezTo>
                    <a:pt x="18665" y="468"/>
                    <a:pt x="18636" y="419"/>
                    <a:pt x="18603" y="373"/>
                  </a:cubicBezTo>
                  <a:cubicBezTo>
                    <a:pt x="18569" y="330"/>
                    <a:pt x="18532" y="294"/>
                    <a:pt x="18489" y="260"/>
                  </a:cubicBezTo>
                  <a:cubicBezTo>
                    <a:pt x="18430" y="215"/>
                    <a:pt x="18367" y="181"/>
                    <a:pt x="18302" y="150"/>
                  </a:cubicBezTo>
                  <a:cubicBezTo>
                    <a:pt x="18299" y="149"/>
                    <a:pt x="18298" y="149"/>
                    <a:pt x="18297" y="149"/>
                  </a:cubicBezTo>
                  <a:lnTo>
                    <a:pt x="18297" y="149"/>
                  </a:lnTo>
                  <a:cubicBezTo>
                    <a:pt x="18298" y="149"/>
                    <a:pt x="18300" y="150"/>
                    <a:pt x="18302" y="150"/>
                  </a:cubicBezTo>
                  <a:cubicBezTo>
                    <a:pt x="18298" y="149"/>
                    <a:pt x="18297" y="148"/>
                    <a:pt x="18296" y="148"/>
                  </a:cubicBezTo>
                  <a:lnTo>
                    <a:pt x="18296" y="148"/>
                  </a:lnTo>
                  <a:cubicBezTo>
                    <a:pt x="18296" y="148"/>
                    <a:pt x="18297" y="148"/>
                    <a:pt x="18297" y="149"/>
                  </a:cubicBezTo>
                  <a:lnTo>
                    <a:pt x="18297" y="149"/>
                  </a:lnTo>
                  <a:cubicBezTo>
                    <a:pt x="18296" y="148"/>
                    <a:pt x="18294" y="148"/>
                    <a:pt x="18293" y="148"/>
                  </a:cubicBezTo>
                  <a:lnTo>
                    <a:pt x="18294" y="149"/>
                  </a:lnTo>
                  <a:cubicBezTo>
                    <a:pt x="18169" y="98"/>
                    <a:pt x="18036" y="67"/>
                    <a:pt x="17901" y="46"/>
                  </a:cubicBezTo>
                  <a:lnTo>
                    <a:pt x="17901" y="46"/>
                  </a:lnTo>
                  <a:cubicBezTo>
                    <a:pt x="17902" y="46"/>
                    <a:pt x="17902" y="46"/>
                    <a:pt x="17903" y="47"/>
                  </a:cubicBezTo>
                  <a:cubicBezTo>
                    <a:pt x="17836" y="37"/>
                    <a:pt x="17766" y="29"/>
                    <a:pt x="17699" y="28"/>
                  </a:cubicBezTo>
                  <a:cubicBezTo>
                    <a:pt x="17679" y="27"/>
                    <a:pt x="17660" y="26"/>
                    <a:pt x="17640" y="26"/>
                  </a:cubicBezTo>
                  <a:cubicBezTo>
                    <a:pt x="17595" y="26"/>
                    <a:pt x="17550" y="28"/>
                    <a:pt x="17506" y="30"/>
                  </a:cubicBezTo>
                  <a:cubicBezTo>
                    <a:pt x="17354" y="37"/>
                    <a:pt x="17204" y="54"/>
                    <a:pt x="17052" y="69"/>
                  </a:cubicBezTo>
                  <a:cubicBezTo>
                    <a:pt x="16887" y="86"/>
                    <a:pt x="16721" y="104"/>
                    <a:pt x="16556" y="113"/>
                  </a:cubicBezTo>
                  <a:cubicBezTo>
                    <a:pt x="16463" y="119"/>
                    <a:pt x="16369" y="123"/>
                    <a:pt x="16277" y="123"/>
                  </a:cubicBezTo>
                  <a:cubicBezTo>
                    <a:pt x="16215" y="123"/>
                    <a:pt x="16153" y="121"/>
                    <a:pt x="16092" y="118"/>
                  </a:cubicBezTo>
                  <a:cubicBezTo>
                    <a:pt x="15934" y="106"/>
                    <a:pt x="15775" y="81"/>
                    <a:pt x="15627" y="19"/>
                  </a:cubicBezTo>
                  <a:cubicBezTo>
                    <a:pt x="15615" y="13"/>
                    <a:pt x="15601" y="8"/>
                    <a:pt x="15588" y="1"/>
                  </a:cubicBezTo>
                  <a:close/>
                </a:path>
              </a:pathLst>
            </a:custGeom>
            <a:solidFill>
              <a:srgbClr val="FD9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85" name="Google Shape;4124;p52">
              <a:extLst>
                <a:ext uri="{FF2B5EF4-FFF2-40B4-BE49-F238E27FC236}">
                  <a16:creationId xmlns:a16="http://schemas.microsoft.com/office/drawing/2014/main" id="{F8466C42-11C2-4719-A789-02B1AD0CE3DC}"/>
                </a:ext>
              </a:extLst>
            </p:cNvPr>
            <p:cNvSpPr/>
            <p:nvPr/>
          </p:nvSpPr>
          <p:spPr>
            <a:xfrm>
              <a:off x="5784171" y="4120864"/>
              <a:ext cx="116" cy="290"/>
            </a:xfrm>
            <a:custGeom>
              <a:avLst/>
              <a:gdLst/>
              <a:ahLst/>
              <a:cxnLst/>
              <a:rect l="l" t="t" r="r" b="b"/>
              <a:pathLst>
                <a:path w="2" h="5" extrusionOk="0">
                  <a:moveTo>
                    <a:pt x="1" y="1"/>
                  </a:moveTo>
                  <a:cubicBezTo>
                    <a:pt x="1" y="1"/>
                    <a:pt x="1" y="2"/>
                    <a:pt x="2" y="4"/>
                  </a:cubicBezTo>
                  <a:cubicBezTo>
                    <a:pt x="1" y="2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89E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86" name="Google Shape;4125;p52">
              <a:extLst>
                <a:ext uri="{FF2B5EF4-FFF2-40B4-BE49-F238E27FC236}">
                  <a16:creationId xmlns:a16="http://schemas.microsoft.com/office/drawing/2014/main" id="{360EA54E-A0A7-4DB8-B9D1-8FC03902FA99}"/>
                </a:ext>
              </a:extLst>
            </p:cNvPr>
            <p:cNvSpPr/>
            <p:nvPr/>
          </p:nvSpPr>
          <p:spPr>
            <a:xfrm>
              <a:off x="5748671" y="4288231"/>
              <a:ext cx="58" cy="116"/>
            </a:xfrm>
            <a:custGeom>
              <a:avLst/>
              <a:gdLst/>
              <a:ahLst/>
              <a:cxnLst/>
              <a:rect l="l" t="t" r="r" b="b"/>
              <a:pathLst>
                <a:path w="1" h="2" extrusionOk="0">
                  <a:moveTo>
                    <a:pt x="1" y="1"/>
                  </a:moveTo>
                  <a:cubicBezTo>
                    <a:pt x="1" y="1"/>
                    <a:pt x="1" y="0"/>
                    <a:pt x="1" y="1"/>
                  </a:cubicBezTo>
                  <a:cubicBezTo>
                    <a:pt x="1" y="0"/>
                    <a:pt x="1" y="1"/>
                    <a:pt x="1" y="1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F9C2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87" name="Google Shape;4126;p52">
              <a:extLst>
                <a:ext uri="{FF2B5EF4-FFF2-40B4-BE49-F238E27FC236}">
                  <a16:creationId xmlns:a16="http://schemas.microsoft.com/office/drawing/2014/main" id="{DD0CD10F-FCB7-4EEC-9B44-19E9336BF483}"/>
                </a:ext>
              </a:extLst>
            </p:cNvPr>
            <p:cNvSpPr/>
            <p:nvPr/>
          </p:nvSpPr>
          <p:spPr>
            <a:xfrm>
              <a:off x="4670918" y="3950138"/>
              <a:ext cx="931447" cy="758281"/>
            </a:xfrm>
            <a:custGeom>
              <a:avLst/>
              <a:gdLst/>
              <a:ahLst/>
              <a:cxnLst/>
              <a:rect l="l" t="t" r="r" b="b"/>
              <a:pathLst>
                <a:path w="16083" h="13093" extrusionOk="0">
                  <a:moveTo>
                    <a:pt x="16083" y="0"/>
                  </a:moveTo>
                  <a:lnTo>
                    <a:pt x="16029" y="19"/>
                  </a:lnTo>
                  <a:lnTo>
                    <a:pt x="12856" y="2206"/>
                  </a:lnTo>
                  <a:lnTo>
                    <a:pt x="11025" y="3464"/>
                  </a:lnTo>
                  <a:lnTo>
                    <a:pt x="5858" y="7019"/>
                  </a:lnTo>
                  <a:lnTo>
                    <a:pt x="3368" y="8733"/>
                  </a:lnTo>
                  <a:lnTo>
                    <a:pt x="872" y="10450"/>
                  </a:lnTo>
                  <a:lnTo>
                    <a:pt x="600" y="10639"/>
                  </a:lnTo>
                  <a:lnTo>
                    <a:pt x="111" y="10976"/>
                  </a:lnTo>
                  <a:lnTo>
                    <a:pt x="96" y="10987"/>
                  </a:lnTo>
                  <a:lnTo>
                    <a:pt x="82" y="10996"/>
                  </a:lnTo>
                  <a:cubicBezTo>
                    <a:pt x="49" y="11018"/>
                    <a:pt x="24" y="11052"/>
                    <a:pt x="13" y="11091"/>
                  </a:cubicBezTo>
                  <a:cubicBezTo>
                    <a:pt x="1" y="11134"/>
                    <a:pt x="5" y="11178"/>
                    <a:pt x="23" y="11215"/>
                  </a:cubicBezTo>
                  <a:cubicBezTo>
                    <a:pt x="22" y="11224"/>
                    <a:pt x="22" y="11232"/>
                    <a:pt x="23" y="11237"/>
                  </a:cubicBezTo>
                  <a:cubicBezTo>
                    <a:pt x="56" y="11677"/>
                    <a:pt x="168" y="12141"/>
                    <a:pt x="365" y="12660"/>
                  </a:cubicBezTo>
                  <a:cubicBezTo>
                    <a:pt x="419" y="12798"/>
                    <a:pt x="478" y="12942"/>
                    <a:pt x="543" y="13092"/>
                  </a:cubicBezTo>
                  <a:lnTo>
                    <a:pt x="544" y="13092"/>
                  </a:lnTo>
                  <a:cubicBezTo>
                    <a:pt x="544" y="13090"/>
                    <a:pt x="543" y="13090"/>
                    <a:pt x="543" y="13089"/>
                  </a:cubicBezTo>
                  <a:lnTo>
                    <a:pt x="625" y="13032"/>
                  </a:lnTo>
                  <a:lnTo>
                    <a:pt x="1826" y="12214"/>
                  </a:lnTo>
                  <a:lnTo>
                    <a:pt x="4497" y="10389"/>
                  </a:lnTo>
                  <a:cubicBezTo>
                    <a:pt x="4732" y="9987"/>
                    <a:pt x="4993" y="9598"/>
                    <a:pt x="5277" y="9227"/>
                  </a:cubicBezTo>
                  <a:cubicBezTo>
                    <a:pt x="5919" y="8388"/>
                    <a:pt x="6666" y="7635"/>
                    <a:pt x="7467" y="6945"/>
                  </a:cubicBezTo>
                  <a:cubicBezTo>
                    <a:pt x="8309" y="6220"/>
                    <a:pt x="9207" y="5563"/>
                    <a:pt x="10129" y="4945"/>
                  </a:cubicBezTo>
                  <a:cubicBezTo>
                    <a:pt x="11076" y="4312"/>
                    <a:pt x="12047" y="3719"/>
                    <a:pt x="13022" y="3135"/>
                  </a:cubicBezTo>
                  <a:cubicBezTo>
                    <a:pt x="13924" y="2596"/>
                    <a:pt x="14830" y="2067"/>
                    <a:pt x="15727" y="1518"/>
                  </a:cubicBezTo>
                  <a:cubicBezTo>
                    <a:pt x="15726" y="1494"/>
                    <a:pt x="15727" y="1467"/>
                    <a:pt x="15728" y="1440"/>
                  </a:cubicBezTo>
                  <a:cubicBezTo>
                    <a:pt x="15739" y="1290"/>
                    <a:pt x="15762" y="1130"/>
                    <a:pt x="15795" y="966"/>
                  </a:cubicBezTo>
                  <a:cubicBezTo>
                    <a:pt x="15827" y="814"/>
                    <a:pt x="15867" y="653"/>
                    <a:pt x="15918" y="484"/>
                  </a:cubicBezTo>
                  <a:cubicBezTo>
                    <a:pt x="15970" y="311"/>
                    <a:pt x="16027" y="148"/>
                    <a:pt x="16083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88" name="Google Shape;4127;p52">
              <a:extLst>
                <a:ext uri="{FF2B5EF4-FFF2-40B4-BE49-F238E27FC236}">
                  <a16:creationId xmlns:a16="http://schemas.microsoft.com/office/drawing/2014/main" id="{2032285C-965A-4660-A802-1DA07335DD56}"/>
                </a:ext>
              </a:extLst>
            </p:cNvPr>
            <p:cNvSpPr/>
            <p:nvPr/>
          </p:nvSpPr>
          <p:spPr>
            <a:xfrm>
              <a:off x="4823459" y="4883397"/>
              <a:ext cx="39961" cy="60869"/>
            </a:xfrm>
            <a:custGeom>
              <a:avLst/>
              <a:gdLst/>
              <a:ahLst/>
              <a:cxnLst/>
              <a:rect l="l" t="t" r="r" b="b"/>
              <a:pathLst>
                <a:path w="690" h="1051" extrusionOk="0">
                  <a:moveTo>
                    <a:pt x="561" y="0"/>
                  </a:moveTo>
                  <a:lnTo>
                    <a:pt x="1" y="383"/>
                  </a:lnTo>
                  <a:cubicBezTo>
                    <a:pt x="228" y="639"/>
                    <a:pt x="453" y="857"/>
                    <a:pt x="689" y="1050"/>
                  </a:cubicBezTo>
                  <a:cubicBezTo>
                    <a:pt x="680" y="1003"/>
                    <a:pt x="672" y="955"/>
                    <a:pt x="666" y="907"/>
                  </a:cubicBezTo>
                  <a:cubicBezTo>
                    <a:pt x="617" y="607"/>
                    <a:pt x="584" y="303"/>
                    <a:pt x="561" y="0"/>
                  </a:cubicBezTo>
                  <a:close/>
                </a:path>
              </a:pathLst>
            </a:custGeom>
            <a:solidFill>
              <a:srgbClr val="F9BA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89" name="Google Shape;4128;p52">
              <a:extLst>
                <a:ext uri="{FF2B5EF4-FFF2-40B4-BE49-F238E27FC236}">
                  <a16:creationId xmlns:a16="http://schemas.microsoft.com/office/drawing/2014/main" id="{2CA0505E-7E9D-4B2B-8780-B89320644EE4}"/>
                </a:ext>
              </a:extLst>
            </p:cNvPr>
            <p:cNvSpPr/>
            <p:nvPr/>
          </p:nvSpPr>
          <p:spPr>
            <a:xfrm>
              <a:off x="4702190" y="4551790"/>
              <a:ext cx="228996" cy="353976"/>
            </a:xfrm>
            <a:custGeom>
              <a:avLst/>
              <a:gdLst/>
              <a:ahLst/>
              <a:cxnLst/>
              <a:rect l="l" t="t" r="r" b="b"/>
              <a:pathLst>
                <a:path w="3954" h="6112" extrusionOk="0">
                  <a:moveTo>
                    <a:pt x="3953" y="0"/>
                  </a:moveTo>
                  <a:lnTo>
                    <a:pt x="1285" y="1825"/>
                  </a:lnTo>
                  <a:lnTo>
                    <a:pt x="84" y="2643"/>
                  </a:lnTo>
                  <a:lnTo>
                    <a:pt x="1" y="2699"/>
                  </a:lnTo>
                  <a:cubicBezTo>
                    <a:pt x="98" y="2931"/>
                    <a:pt x="220" y="3192"/>
                    <a:pt x="370" y="3495"/>
                  </a:cubicBezTo>
                  <a:cubicBezTo>
                    <a:pt x="796" y="4352"/>
                    <a:pt x="1249" y="5078"/>
                    <a:pt x="1756" y="5715"/>
                  </a:cubicBezTo>
                  <a:cubicBezTo>
                    <a:pt x="1875" y="5864"/>
                    <a:pt x="1985" y="5993"/>
                    <a:pt x="2092" y="6111"/>
                  </a:cubicBezTo>
                  <a:lnTo>
                    <a:pt x="2656" y="5723"/>
                  </a:lnTo>
                  <a:cubicBezTo>
                    <a:pt x="2653" y="5681"/>
                    <a:pt x="2650" y="5637"/>
                    <a:pt x="2647" y="5595"/>
                  </a:cubicBezTo>
                  <a:cubicBezTo>
                    <a:pt x="2631" y="5297"/>
                    <a:pt x="2622" y="4996"/>
                    <a:pt x="2631" y="4699"/>
                  </a:cubicBezTo>
                  <a:cubicBezTo>
                    <a:pt x="2644" y="4143"/>
                    <a:pt x="2698" y="3588"/>
                    <a:pt x="2802" y="3042"/>
                  </a:cubicBezTo>
                  <a:cubicBezTo>
                    <a:pt x="2902" y="2527"/>
                    <a:pt x="3043" y="2018"/>
                    <a:pt x="3228" y="1525"/>
                  </a:cubicBezTo>
                  <a:cubicBezTo>
                    <a:pt x="3411" y="1039"/>
                    <a:pt x="3631" y="567"/>
                    <a:pt x="3888" y="116"/>
                  </a:cubicBezTo>
                  <a:cubicBezTo>
                    <a:pt x="3908" y="78"/>
                    <a:pt x="3931" y="39"/>
                    <a:pt x="3953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90" name="Google Shape;4129;p52">
              <a:extLst>
                <a:ext uri="{FF2B5EF4-FFF2-40B4-BE49-F238E27FC236}">
                  <a16:creationId xmlns:a16="http://schemas.microsoft.com/office/drawing/2014/main" id="{BB9CDCF6-E289-4AB6-A2B3-CFC34A0CDB8C}"/>
                </a:ext>
              </a:extLst>
            </p:cNvPr>
            <p:cNvSpPr/>
            <p:nvPr/>
          </p:nvSpPr>
          <p:spPr>
            <a:xfrm>
              <a:off x="5567752" y="3911800"/>
              <a:ext cx="443281" cy="430366"/>
            </a:xfrm>
            <a:custGeom>
              <a:avLst/>
              <a:gdLst/>
              <a:ahLst/>
              <a:cxnLst/>
              <a:rect l="l" t="t" r="r" b="b"/>
              <a:pathLst>
                <a:path w="7654" h="7431" extrusionOk="0">
                  <a:moveTo>
                    <a:pt x="4338" y="1"/>
                  </a:moveTo>
                  <a:cubicBezTo>
                    <a:pt x="4257" y="1"/>
                    <a:pt x="4172" y="2"/>
                    <a:pt x="4085" y="4"/>
                  </a:cubicBezTo>
                  <a:cubicBezTo>
                    <a:pt x="3716" y="13"/>
                    <a:pt x="3329" y="47"/>
                    <a:pt x="2902" y="106"/>
                  </a:cubicBezTo>
                  <a:cubicBezTo>
                    <a:pt x="2541" y="156"/>
                    <a:pt x="2163" y="223"/>
                    <a:pt x="1755" y="315"/>
                  </a:cubicBezTo>
                  <a:cubicBezTo>
                    <a:pt x="1493" y="372"/>
                    <a:pt x="1207" y="445"/>
                    <a:pt x="879" y="539"/>
                  </a:cubicBezTo>
                  <a:lnTo>
                    <a:pt x="835" y="551"/>
                  </a:lnTo>
                  <a:lnTo>
                    <a:pt x="809" y="560"/>
                  </a:lnTo>
                  <a:lnTo>
                    <a:pt x="741" y="588"/>
                  </a:lnTo>
                  <a:lnTo>
                    <a:pt x="646" y="630"/>
                  </a:lnTo>
                  <a:lnTo>
                    <a:pt x="628" y="639"/>
                  </a:lnTo>
                  <a:lnTo>
                    <a:pt x="615" y="664"/>
                  </a:lnTo>
                  <a:lnTo>
                    <a:pt x="601" y="689"/>
                  </a:lnTo>
                  <a:cubicBezTo>
                    <a:pt x="478" y="926"/>
                    <a:pt x="376" y="1144"/>
                    <a:pt x="290" y="1354"/>
                  </a:cubicBezTo>
                  <a:cubicBezTo>
                    <a:pt x="223" y="1521"/>
                    <a:pt x="168" y="1669"/>
                    <a:pt x="126" y="1813"/>
                  </a:cubicBezTo>
                  <a:cubicBezTo>
                    <a:pt x="105" y="1885"/>
                    <a:pt x="85" y="1955"/>
                    <a:pt x="68" y="2028"/>
                  </a:cubicBezTo>
                  <a:cubicBezTo>
                    <a:pt x="22" y="2234"/>
                    <a:pt x="1" y="2407"/>
                    <a:pt x="5" y="2572"/>
                  </a:cubicBezTo>
                  <a:cubicBezTo>
                    <a:pt x="10" y="2677"/>
                    <a:pt x="23" y="2770"/>
                    <a:pt x="50" y="2860"/>
                  </a:cubicBezTo>
                  <a:cubicBezTo>
                    <a:pt x="74" y="2936"/>
                    <a:pt x="104" y="2999"/>
                    <a:pt x="140" y="3060"/>
                  </a:cubicBezTo>
                  <a:cubicBezTo>
                    <a:pt x="177" y="3112"/>
                    <a:pt x="217" y="3159"/>
                    <a:pt x="261" y="3200"/>
                  </a:cubicBezTo>
                  <a:cubicBezTo>
                    <a:pt x="308" y="3241"/>
                    <a:pt x="364" y="3281"/>
                    <a:pt x="426" y="3313"/>
                  </a:cubicBezTo>
                  <a:cubicBezTo>
                    <a:pt x="506" y="3353"/>
                    <a:pt x="595" y="3385"/>
                    <a:pt x="689" y="3407"/>
                  </a:cubicBezTo>
                  <a:cubicBezTo>
                    <a:pt x="815" y="3435"/>
                    <a:pt x="963" y="3449"/>
                    <a:pt x="1130" y="3449"/>
                  </a:cubicBezTo>
                  <a:cubicBezTo>
                    <a:pt x="1159" y="3449"/>
                    <a:pt x="1188" y="3449"/>
                    <a:pt x="1218" y="3448"/>
                  </a:cubicBezTo>
                  <a:cubicBezTo>
                    <a:pt x="1323" y="3444"/>
                    <a:pt x="1429" y="3436"/>
                    <a:pt x="1533" y="3427"/>
                  </a:cubicBezTo>
                  <a:lnTo>
                    <a:pt x="1682" y="3418"/>
                  </a:lnTo>
                  <a:lnTo>
                    <a:pt x="1829" y="3407"/>
                  </a:lnTo>
                  <a:cubicBezTo>
                    <a:pt x="1999" y="3393"/>
                    <a:pt x="2184" y="3381"/>
                    <a:pt x="2368" y="3375"/>
                  </a:cubicBezTo>
                  <a:cubicBezTo>
                    <a:pt x="2436" y="3373"/>
                    <a:pt x="2497" y="3371"/>
                    <a:pt x="2554" y="3371"/>
                  </a:cubicBezTo>
                  <a:cubicBezTo>
                    <a:pt x="2625" y="3371"/>
                    <a:pt x="2689" y="3373"/>
                    <a:pt x="2752" y="3376"/>
                  </a:cubicBezTo>
                  <a:cubicBezTo>
                    <a:pt x="2883" y="3385"/>
                    <a:pt x="2984" y="3399"/>
                    <a:pt x="3072" y="3421"/>
                  </a:cubicBezTo>
                  <a:cubicBezTo>
                    <a:pt x="3172" y="3446"/>
                    <a:pt x="3252" y="3477"/>
                    <a:pt x="3318" y="3521"/>
                  </a:cubicBezTo>
                  <a:cubicBezTo>
                    <a:pt x="3389" y="3567"/>
                    <a:pt x="3445" y="3627"/>
                    <a:pt x="3479" y="3691"/>
                  </a:cubicBezTo>
                  <a:cubicBezTo>
                    <a:pt x="3518" y="3761"/>
                    <a:pt x="3539" y="3846"/>
                    <a:pt x="3543" y="3941"/>
                  </a:cubicBezTo>
                  <a:cubicBezTo>
                    <a:pt x="3548" y="4043"/>
                    <a:pt x="3536" y="4151"/>
                    <a:pt x="3502" y="4280"/>
                  </a:cubicBezTo>
                  <a:cubicBezTo>
                    <a:pt x="3493" y="4314"/>
                    <a:pt x="3485" y="4348"/>
                    <a:pt x="3474" y="4381"/>
                  </a:cubicBezTo>
                  <a:cubicBezTo>
                    <a:pt x="3385" y="4677"/>
                    <a:pt x="3240" y="4956"/>
                    <a:pt x="3100" y="5226"/>
                  </a:cubicBezTo>
                  <a:lnTo>
                    <a:pt x="3089" y="5248"/>
                  </a:lnTo>
                  <a:cubicBezTo>
                    <a:pt x="3008" y="5402"/>
                    <a:pt x="2924" y="5566"/>
                    <a:pt x="2852" y="5732"/>
                  </a:cubicBezTo>
                  <a:cubicBezTo>
                    <a:pt x="2796" y="5861"/>
                    <a:pt x="2752" y="5978"/>
                    <a:pt x="2718" y="6088"/>
                  </a:cubicBezTo>
                  <a:cubicBezTo>
                    <a:pt x="2706" y="6130"/>
                    <a:pt x="2695" y="6171"/>
                    <a:pt x="2684" y="6212"/>
                  </a:cubicBezTo>
                  <a:cubicBezTo>
                    <a:pt x="2661" y="6322"/>
                    <a:pt x="2649" y="6424"/>
                    <a:pt x="2650" y="6523"/>
                  </a:cubicBezTo>
                  <a:cubicBezTo>
                    <a:pt x="2654" y="6605"/>
                    <a:pt x="2665" y="6675"/>
                    <a:pt x="2687" y="6743"/>
                  </a:cubicBezTo>
                  <a:cubicBezTo>
                    <a:pt x="2704" y="6799"/>
                    <a:pt x="2728" y="6852"/>
                    <a:pt x="2763" y="6910"/>
                  </a:cubicBezTo>
                  <a:cubicBezTo>
                    <a:pt x="2801" y="6966"/>
                    <a:pt x="2842" y="7013"/>
                    <a:pt x="2889" y="7057"/>
                  </a:cubicBezTo>
                  <a:cubicBezTo>
                    <a:pt x="2957" y="7118"/>
                    <a:pt x="3031" y="7168"/>
                    <a:pt x="3120" y="7215"/>
                  </a:cubicBezTo>
                  <a:cubicBezTo>
                    <a:pt x="3252" y="7283"/>
                    <a:pt x="3397" y="7335"/>
                    <a:pt x="3554" y="7372"/>
                  </a:cubicBezTo>
                  <a:cubicBezTo>
                    <a:pt x="3682" y="7399"/>
                    <a:pt x="3800" y="7415"/>
                    <a:pt x="3916" y="7422"/>
                  </a:cubicBezTo>
                  <a:cubicBezTo>
                    <a:pt x="3995" y="7428"/>
                    <a:pt x="4075" y="7430"/>
                    <a:pt x="4155" y="7430"/>
                  </a:cubicBezTo>
                  <a:cubicBezTo>
                    <a:pt x="4189" y="7430"/>
                    <a:pt x="4224" y="7430"/>
                    <a:pt x="4259" y="7429"/>
                  </a:cubicBezTo>
                  <a:cubicBezTo>
                    <a:pt x="4637" y="7415"/>
                    <a:pt x="5035" y="7355"/>
                    <a:pt x="5509" y="7237"/>
                  </a:cubicBezTo>
                  <a:cubicBezTo>
                    <a:pt x="5670" y="7017"/>
                    <a:pt x="5856" y="6761"/>
                    <a:pt x="6034" y="6491"/>
                  </a:cubicBezTo>
                  <a:cubicBezTo>
                    <a:pt x="6261" y="6149"/>
                    <a:pt x="6459" y="5822"/>
                    <a:pt x="6642" y="5495"/>
                  </a:cubicBezTo>
                  <a:cubicBezTo>
                    <a:pt x="6852" y="5110"/>
                    <a:pt x="7022" y="4761"/>
                    <a:pt x="7160" y="4425"/>
                  </a:cubicBezTo>
                  <a:cubicBezTo>
                    <a:pt x="7272" y="4148"/>
                    <a:pt x="7360" y="3902"/>
                    <a:pt x="7429" y="3673"/>
                  </a:cubicBezTo>
                  <a:cubicBezTo>
                    <a:pt x="7462" y="3562"/>
                    <a:pt x="7495" y="3441"/>
                    <a:pt x="7525" y="3305"/>
                  </a:cubicBezTo>
                  <a:cubicBezTo>
                    <a:pt x="7617" y="2898"/>
                    <a:pt x="7653" y="2543"/>
                    <a:pt x="7637" y="2220"/>
                  </a:cubicBezTo>
                  <a:cubicBezTo>
                    <a:pt x="7630" y="2039"/>
                    <a:pt x="7606" y="1865"/>
                    <a:pt x="7567" y="1705"/>
                  </a:cubicBezTo>
                  <a:cubicBezTo>
                    <a:pt x="7542" y="1604"/>
                    <a:pt x="7513" y="1509"/>
                    <a:pt x="7477" y="1414"/>
                  </a:cubicBezTo>
                  <a:lnTo>
                    <a:pt x="7444" y="1346"/>
                  </a:lnTo>
                  <a:lnTo>
                    <a:pt x="7432" y="1316"/>
                  </a:lnTo>
                  <a:lnTo>
                    <a:pt x="7411" y="1270"/>
                  </a:lnTo>
                  <a:lnTo>
                    <a:pt x="7403" y="1253"/>
                  </a:lnTo>
                  <a:lnTo>
                    <a:pt x="7385" y="1225"/>
                  </a:lnTo>
                  <a:lnTo>
                    <a:pt x="7373" y="1206"/>
                  </a:lnTo>
                  <a:lnTo>
                    <a:pt x="7361" y="1185"/>
                  </a:lnTo>
                  <a:cubicBezTo>
                    <a:pt x="7338" y="1149"/>
                    <a:pt x="7315" y="1117"/>
                    <a:pt x="7292" y="1084"/>
                  </a:cubicBezTo>
                  <a:lnTo>
                    <a:pt x="7274" y="1060"/>
                  </a:lnTo>
                  <a:cubicBezTo>
                    <a:pt x="7229" y="1001"/>
                    <a:pt x="7182" y="947"/>
                    <a:pt x="7131" y="892"/>
                  </a:cubicBezTo>
                  <a:cubicBezTo>
                    <a:pt x="7131" y="891"/>
                    <a:pt x="7123" y="882"/>
                    <a:pt x="7112" y="871"/>
                  </a:cubicBezTo>
                  <a:lnTo>
                    <a:pt x="7089" y="849"/>
                  </a:lnTo>
                  <a:lnTo>
                    <a:pt x="7064" y="829"/>
                  </a:lnTo>
                  <a:lnTo>
                    <a:pt x="7046" y="813"/>
                  </a:lnTo>
                  <a:lnTo>
                    <a:pt x="6985" y="760"/>
                  </a:lnTo>
                  <a:lnTo>
                    <a:pt x="6962" y="741"/>
                  </a:lnTo>
                  <a:lnTo>
                    <a:pt x="6907" y="695"/>
                  </a:lnTo>
                  <a:cubicBezTo>
                    <a:pt x="6864" y="658"/>
                    <a:pt x="6819" y="625"/>
                    <a:pt x="6772" y="594"/>
                  </a:cubicBezTo>
                  <a:cubicBezTo>
                    <a:pt x="6637" y="500"/>
                    <a:pt x="6483" y="415"/>
                    <a:pt x="6315" y="342"/>
                  </a:cubicBezTo>
                  <a:cubicBezTo>
                    <a:pt x="6014" y="210"/>
                    <a:pt x="5671" y="118"/>
                    <a:pt x="5265" y="60"/>
                  </a:cubicBezTo>
                  <a:cubicBezTo>
                    <a:pt x="4984" y="20"/>
                    <a:pt x="4685" y="1"/>
                    <a:pt x="4338" y="1"/>
                  </a:cubicBezTo>
                  <a:close/>
                </a:path>
              </a:pathLst>
            </a:custGeom>
            <a:solidFill>
              <a:srgbClr val="FDDE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91" name="Google Shape;4130;p52">
              <a:extLst>
                <a:ext uri="{FF2B5EF4-FFF2-40B4-BE49-F238E27FC236}">
                  <a16:creationId xmlns:a16="http://schemas.microsoft.com/office/drawing/2014/main" id="{13DFBDA2-703F-4A14-8A0F-2D93C3700A69}"/>
                </a:ext>
              </a:extLst>
            </p:cNvPr>
            <p:cNvSpPr/>
            <p:nvPr/>
          </p:nvSpPr>
          <p:spPr>
            <a:xfrm>
              <a:off x="5567636" y="3911684"/>
              <a:ext cx="376853" cy="148610"/>
            </a:xfrm>
            <a:custGeom>
              <a:avLst/>
              <a:gdLst/>
              <a:ahLst/>
              <a:cxnLst/>
              <a:rect l="l" t="t" r="r" b="b"/>
              <a:pathLst>
                <a:path w="6507" h="2566" extrusionOk="0">
                  <a:moveTo>
                    <a:pt x="4358" y="0"/>
                  </a:moveTo>
                  <a:cubicBezTo>
                    <a:pt x="4271" y="0"/>
                    <a:pt x="4180" y="1"/>
                    <a:pt x="4087" y="4"/>
                  </a:cubicBezTo>
                  <a:cubicBezTo>
                    <a:pt x="3718" y="13"/>
                    <a:pt x="3331" y="47"/>
                    <a:pt x="2903" y="107"/>
                  </a:cubicBezTo>
                  <a:cubicBezTo>
                    <a:pt x="2540" y="154"/>
                    <a:pt x="2167" y="223"/>
                    <a:pt x="1754" y="316"/>
                  </a:cubicBezTo>
                  <a:cubicBezTo>
                    <a:pt x="1495" y="373"/>
                    <a:pt x="1208" y="446"/>
                    <a:pt x="879" y="538"/>
                  </a:cubicBezTo>
                  <a:lnTo>
                    <a:pt x="836" y="552"/>
                  </a:lnTo>
                  <a:lnTo>
                    <a:pt x="810" y="560"/>
                  </a:lnTo>
                  <a:lnTo>
                    <a:pt x="742" y="588"/>
                  </a:lnTo>
                  <a:lnTo>
                    <a:pt x="647" y="630"/>
                  </a:lnTo>
                  <a:lnTo>
                    <a:pt x="629" y="638"/>
                  </a:lnTo>
                  <a:lnTo>
                    <a:pt x="614" y="666"/>
                  </a:lnTo>
                  <a:lnTo>
                    <a:pt x="600" y="690"/>
                  </a:lnTo>
                  <a:cubicBezTo>
                    <a:pt x="477" y="928"/>
                    <a:pt x="373" y="1145"/>
                    <a:pt x="288" y="1356"/>
                  </a:cubicBezTo>
                  <a:cubicBezTo>
                    <a:pt x="219" y="1525"/>
                    <a:pt x="165" y="1676"/>
                    <a:pt x="124" y="1815"/>
                  </a:cubicBezTo>
                  <a:cubicBezTo>
                    <a:pt x="103" y="1886"/>
                    <a:pt x="84" y="1958"/>
                    <a:pt x="67" y="2030"/>
                  </a:cubicBezTo>
                  <a:cubicBezTo>
                    <a:pt x="20" y="2232"/>
                    <a:pt x="0" y="2401"/>
                    <a:pt x="3" y="2565"/>
                  </a:cubicBezTo>
                  <a:cubicBezTo>
                    <a:pt x="177" y="2365"/>
                    <a:pt x="365" y="2177"/>
                    <a:pt x="569" y="2007"/>
                  </a:cubicBezTo>
                  <a:cubicBezTo>
                    <a:pt x="929" y="1703"/>
                    <a:pt x="1336" y="1456"/>
                    <a:pt x="1759" y="1250"/>
                  </a:cubicBezTo>
                  <a:cubicBezTo>
                    <a:pt x="2190" y="1043"/>
                    <a:pt x="2640" y="873"/>
                    <a:pt x="3097" y="733"/>
                  </a:cubicBezTo>
                  <a:cubicBezTo>
                    <a:pt x="3549" y="593"/>
                    <a:pt x="4009" y="484"/>
                    <a:pt x="4476" y="422"/>
                  </a:cubicBezTo>
                  <a:cubicBezTo>
                    <a:pt x="4809" y="376"/>
                    <a:pt x="5143" y="350"/>
                    <a:pt x="5478" y="350"/>
                  </a:cubicBezTo>
                  <a:cubicBezTo>
                    <a:pt x="5613" y="350"/>
                    <a:pt x="5749" y="354"/>
                    <a:pt x="5883" y="363"/>
                  </a:cubicBezTo>
                  <a:cubicBezTo>
                    <a:pt x="6092" y="378"/>
                    <a:pt x="6300" y="400"/>
                    <a:pt x="6507" y="435"/>
                  </a:cubicBezTo>
                  <a:cubicBezTo>
                    <a:pt x="6447" y="400"/>
                    <a:pt x="6384" y="369"/>
                    <a:pt x="6318" y="341"/>
                  </a:cubicBezTo>
                  <a:cubicBezTo>
                    <a:pt x="6018" y="208"/>
                    <a:pt x="5673" y="116"/>
                    <a:pt x="5267" y="59"/>
                  </a:cubicBezTo>
                  <a:cubicBezTo>
                    <a:pt x="4994" y="19"/>
                    <a:pt x="4700" y="0"/>
                    <a:pt x="4358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92" name="Google Shape;4131;p52">
              <a:extLst>
                <a:ext uri="{FF2B5EF4-FFF2-40B4-BE49-F238E27FC236}">
                  <a16:creationId xmlns:a16="http://schemas.microsoft.com/office/drawing/2014/main" id="{0691C992-72B2-47E0-BBAB-D1B364FB0A00}"/>
                </a:ext>
              </a:extLst>
            </p:cNvPr>
            <p:cNvSpPr/>
            <p:nvPr/>
          </p:nvSpPr>
          <p:spPr>
            <a:xfrm>
              <a:off x="5860095" y="3914290"/>
              <a:ext cx="151158" cy="190077"/>
            </a:xfrm>
            <a:custGeom>
              <a:avLst/>
              <a:gdLst/>
              <a:ahLst/>
              <a:cxnLst/>
              <a:rect l="l" t="t" r="r" b="b"/>
              <a:pathLst>
                <a:path w="2610" h="3282" extrusionOk="0">
                  <a:moveTo>
                    <a:pt x="291" y="1960"/>
                  </a:moveTo>
                  <a:cubicBezTo>
                    <a:pt x="292" y="1961"/>
                    <a:pt x="293" y="1963"/>
                    <a:pt x="294" y="1966"/>
                  </a:cubicBezTo>
                  <a:cubicBezTo>
                    <a:pt x="293" y="1964"/>
                    <a:pt x="292" y="1962"/>
                    <a:pt x="291" y="1960"/>
                  </a:cubicBezTo>
                  <a:close/>
                  <a:moveTo>
                    <a:pt x="112" y="0"/>
                  </a:moveTo>
                  <a:cubicBezTo>
                    <a:pt x="87" y="91"/>
                    <a:pt x="64" y="186"/>
                    <a:pt x="47" y="279"/>
                  </a:cubicBezTo>
                  <a:cubicBezTo>
                    <a:pt x="26" y="399"/>
                    <a:pt x="11" y="520"/>
                    <a:pt x="5" y="640"/>
                  </a:cubicBezTo>
                  <a:cubicBezTo>
                    <a:pt x="0" y="755"/>
                    <a:pt x="0" y="871"/>
                    <a:pt x="10" y="985"/>
                  </a:cubicBezTo>
                  <a:cubicBezTo>
                    <a:pt x="20" y="1097"/>
                    <a:pt x="35" y="1210"/>
                    <a:pt x="60" y="1321"/>
                  </a:cubicBezTo>
                  <a:cubicBezTo>
                    <a:pt x="84" y="1435"/>
                    <a:pt x="117" y="1550"/>
                    <a:pt x="157" y="1660"/>
                  </a:cubicBezTo>
                  <a:cubicBezTo>
                    <a:pt x="196" y="1762"/>
                    <a:pt x="240" y="1863"/>
                    <a:pt x="291" y="1960"/>
                  </a:cubicBezTo>
                  <a:lnTo>
                    <a:pt x="291" y="1960"/>
                  </a:lnTo>
                  <a:cubicBezTo>
                    <a:pt x="291" y="1959"/>
                    <a:pt x="291" y="1958"/>
                    <a:pt x="291" y="1958"/>
                  </a:cubicBezTo>
                  <a:lnTo>
                    <a:pt x="291" y="1958"/>
                  </a:lnTo>
                  <a:cubicBezTo>
                    <a:pt x="342" y="2055"/>
                    <a:pt x="398" y="2147"/>
                    <a:pt x="463" y="2237"/>
                  </a:cubicBezTo>
                  <a:cubicBezTo>
                    <a:pt x="526" y="2327"/>
                    <a:pt x="594" y="2412"/>
                    <a:pt x="668" y="2493"/>
                  </a:cubicBezTo>
                  <a:cubicBezTo>
                    <a:pt x="667" y="2491"/>
                    <a:pt x="665" y="2489"/>
                    <a:pt x="663" y="2486"/>
                  </a:cubicBezTo>
                  <a:lnTo>
                    <a:pt x="663" y="2486"/>
                  </a:lnTo>
                  <a:cubicBezTo>
                    <a:pt x="737" y="2565"/>
                    <a:pt x="817" y="2642"/>
                    <a:pt x="901" y="2711"/>
                  </a:cubicBezTo>
                  <a:cubicBezTo>
                    <a:pt x="986" y="2782"/>
                    <a:pt x="1076" y="2847"/>
                    <a:pt x="1170" y="2905"/>
                  </a:cubicBezTo>
                  <a:cubicBezTo>
                    <a:pt x="1170" y="2905"/>
                    <a:pt x="1170" y="2905"/>
                    <a:pt x="1170" y="2905"/>
                  </a:cubicBezTo>
                  <a:lnTo>
                    <a:pt x="1170" y="2905"/>
                  </a:lnTo>
                  <a:cubicBezTo>
                    <a:pt x="1257" y="2959"/>
                    <a:pt x="1347" y="3008"/>
                    <a:pt x="1440" y="3050"/>
                  </a:cubicBezTo>
                  <a:cubicBezTo>
                    <a:pt x="1536" y="3094"/>
                    <a:pt x="1636" y="3132"/>
                    <a:pt x="1738" y="3165"/>
                  </a:cubicBezTo>
                  <a:lnTo>
                    <a:pt x="1727" y="3163"/>
                  </a:lnTo>
                  <a:lnTo>
                    <a:pt x="1727" y="3163"/>
                  </a:lnTo>
                  <a:cubicBezTo>
                    <a:pt x="1831" y="3195"/>
                    <a:pt x="1937" y="3221"/>
                    <a:pt x="2046" y="3241"/>
                  </a:cubicBezTo>
                  <a:cubicBezTo>
                    <a:pt x="2155" y="3260"/>
                    <a:pt x="2263" y="3271"/>
                    <a:pt x="2374" y="3279"/>
                  </a:cubicBezTo>
                  <a:lnTo>
                    <a:pt x="2381" y="3279"/>
                  </a:lnTo>
                  <a:cubicBezTo>
                    <a:pt x="2413" y="3280"/>
                    <a:pt x="2446" y="3282"/>
                    <a:pt x="2478" y="3282"/>
                  </a:cubicBezTo>
                  <a:cubicBezTo>
                    <a:pt x="2480" y="3275"/>
                    <a:pt x="2481" y="3268"/>
                    <a:pt x="2482" y="3262"/>
                  </a:cubicBezTo>
                  <a:cubicBezTo>
                    <a:pt x="2574" y="2853"/>
                    <a:pt x="2610" y="2497"/>
                    <a:pt x="2593" y="2177"/>
                  </a:cubicBezTo>
                  <a:cubicBezTo>
                    <a:pt x="2586" y="1992"/>
                    <a:pt x="2560" y="1821"/>
                    <a:pt x="2523" y="1662"/>
                  </a:cubicBezTo>
                  <a:cubicBezTo>
                    <a:pt x="2498" y="1559"/>
                    <a:pt x="2468" y="1464"/>
                    <a:pt x="2434" y="1371"/>
                  </a:cubicBezTo>
                  <a:lnTo>
                    <a:pt x="2401" y="1301"/>
                  </a:lnTo>
                  <a:lnTo>
                    <a:pt x="2389" y="1272"/>
                  </a:lnTo>
                  <a:lnTo>
                    <a:pt x="2367" y="1226"/>
                  </a:lnTo>
                  <a:lnTo>
                    <a:pt x="2358" y="1209"/>
                  </a:lnTo>
                  <a:lnTo>
                    <a:pt x="2341" y="1181"/>
                  </a:lnTo>
                  <a:lnTo>
                    <a:pt x="2330" y="1160"/>
                  </a:lnTo>
                  <a:lnTo>
                    <a:pt x="2319" y="1141"/>
                  </a:lnTo>
                  <a:cubicBezTo>
                    <a:pt x="2297" y="1104"/>
                    <a:pt x="2273" y="1071"/>
                    <a:pt x="2249" y="1040"/>
                  </a:cubicBezTo>
                  <a:lnTo>
                    <a:pt x="2229" y="1014"/>
                  </a:lnTo>
                  <a:cubicBezTo>
                    <a:pt x="2183" y="957"/>
                    <a:pt x="2138" y="902"/>
                    <a:pt x="2088" y="848"/>
                  </a:cubicBezTo>
                  <a:cubicBezTo>
                    <a:pt x="2088" y="846"/>
                    <a:pt x="2078" y="837"/>
                    <a:pt x="2069" y="827"/>
                  </a:cubicBezTo>
                  <a:lnTo>
                    <a:pt x="2044" y="804"/>
                  </a:lnTo>
                  <a:lnTo>
                    <a:pt x="2020" y="784"/>
                  </a:lnTo>
                  <a:lnTo>
                    <a:pt x="2002" y="767"/>
                  </a:lnTo>
                  <a:lnTo>
                    <a:pt x="1942" y="716"/>
                  </a:lnTo>
                  <a:lnTo>
                    <a:pt x="1918" y="697"/>
                  </a:lnTo>
                  <a:lnTo>
                    <a:pt x="1863" y="649"/>
                  </a:lnTo>
                  <a:cubicBezTo>
                    <a:pt x="1818" y="614"/>
                    <a:pt x="1774" y="580"/>
                    <a:pt x="1727" y="548"/>
                  </a:cubicBezTo>
                  <a:cubicBezTo>
                    <a:pt x="1589" y="453"/>
                    <a:pt x="1435" y="369"/>
                    <a:pt x="1268" y="296"/>
                  </a:cubicBezTo>
                  <a:cubicBezTo>
                    <a:pt x="968" y="164"/>
                    <a:pt x="623" y="71"/>
                    <a:pt x="217" y="14"/>
                  </a:cubicBezTo>
                  <a:cubicBezTo>
                    <a:pt x="183" y="9"/>
                    <a:pt x="148" y="4"/>
                    <a:pt x="112" y="0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93" name="Google Shape;4132;p52">
              <a:extLst>
                <a:ext uri="{FF2B5EF4-FFF2-40B4-BE49-F238E27FC236}">
                  <a16:creationId xmlns:a16="http://schemas.microsoft.com/office/drawing/2014/main" id="{59A1447F-563F-4E32-931E-43F99D0AC3CB}"/>
                </a:ext>
              </a:extLst>
            </p:cNvPr>
            <p:cNvSpPr/>
            <p:nvPr/>
          </p:nvSpPr>
          <p:spPr>
            <a:xfrm>
              <a:off x="5863569" y="3990503"/>
              <a:ext cx="58" cy="232"/>
            </a:xfrm>
            <a:custGeom>
              <a:avLst/>
              <a:gdLst/>
              <a:ahLst/>
              <a:cxnLst/>
              <a:rect l="l" t="t" r="r" b="b"/>
              <a:pathLst>
                <a:path w="1" h="4" extrusionOk="0">
                  <a:moveTo>
                    <a:pt x="1" y="0"/>
                  </a:moveTo>
                  <a:lnTo>
                    <a:pt x="1" y="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F25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94" name="Google Shape;4133;p52">
              <a:extLst>
                <a:ext uri="{FF2B5EF4-FFF2-40B4-BE49-F238E27FC236}">
                  <a16:creationId xmlns:a16="http://schemas.microsoft.com/office/drawing/2014/main" id="{80225488-E379-40BF-A7F0-25188BC5F94E}"/>
                </a:ext>
              </a:extLst>
            </p:cNvPr>
            <p:cNvSpPr/>
            <p:nvPr/>
          </p:nvSpPr>
          <p:spPr>
            <a:xfrm>
              <a:off x="4359985" y="4634547"/>
              <a:ext cx="497374" cy="563803"/>
            </a:xfrm>
            <a:custGeom>
              <a:avLst/>
              <a:gdLst/>
              <a:ahLst/>
              <a:cxnLst/>
              <a:rect l="l" t="t" r="r" b="b"/>
              <a:pathLst>
                <a:path w="8588" h="9735" extrusionOk="0">
                  <a:moveTo>
                    <a:pt x="3558" y="1"/>
                  </a:moveTo>
                  <a:cubicBezTo>
                    <a:pt x="3538" y="1"/>
                    <a:pt x="3518" y="4"/>
                    <a:pt x="3500" y="12"/>
                  </a:cubicBezTo>
                  <a:lnTo>
                    <a:pt x="3224" y="117"/>
                  </a:lnTo>
                  <a:cubicBezTo>
                    <a:pt x="2524" y="383"/>
                    <a:pt x="1802" y="656"/>
                    <a:pt x="1182" y="1097"/>
                  </a:cubicBezTo>
                  <a:cubicBezTo>
                    <a:pt x="1011" y="1218"/>
                    <a:pt x="849" y="1360"/>
                    <a:pt x="697" y="1515"/>
                  </a:cubicBezTo>
                  <a:cubicBezTo>
                    <a:pt x="553" y="1663"/>
                    <a:pt x="428" y="1836"/>
                    <a:pt x="322" y="2024"/>
                  </a:cubicBezTo>
                  <a:cubicBezTo>
                    <a:pt x="248" y="2158"/>
                    <a:pt x="186" y="2307"/>
                    <a:pt x="138" y="2466"/>
                  </a:cubicBezTo>
                  <a:cubicBezTo>
                    <a:pt x="67" y="2704"/>
                    <a:pt x="24" y="2972"/>
                    <a:pt x="14" y="3263"/>
                  </a:cubicBezTo>
                  <a:cubicBezTo>
                    <a:pt x="1" y="3663"/>
                    <a:pt x="50" y="4094"/>
                    <a:pt x="166" y="4582"/>
                  </a:cubicBezTo>
                  <a:cubicBezTo>
                    <a:pt x="260" y="4976"/>
                    <a:pt x="398" y="5374"/>
                    <a:pt x="578" y="5763"/>
                  </a:cubicBezTo>
                  <a:cubicBezTo>
                    <a:pt x="718" y="6067"/>
                    <a:pt x="887" y="6379"/>
                    <a:pt x="1092" y="6715"/>
                  </a:cubicBezTo>
                  <a:cubicBezTo>
                    <a:pt x="1299" y="7052"/>
                    <a:pt x="1533" y="7380"/>
                    <a:pt x="1782" y="7692"/>
                  </a:cubicBezTo>
                  <a:cubicBezTo>
                    <a:pt x="2369" y="8424"/>
                    <a:pt x="2968" y="8956"/>
                    <a:pt x="3613" y="9318"/>
                  </a:cubicBezTo>
                  <a:cubicBezTo>
                    <a:pt x="3960" y="9512"/>
                    <a:pt x="4317" y="9641"/>
                    <a:pt x="4677" y="9702"/>
                  </a:cubicBezTo>
                  <a:cubicBezTo>
                    <a:pt x="4811" y="9724"/>
                    <a:pt x="4951" y="9735"/>
                    <a:pt x="5095" y="9735"/>
                  </a:cubicBezTo>
                  <a:cubicBezTo>
                    <a:pt x="5143" y="9735"/>
                    <a:pt x="5192" y="9733"/>
                    <a:pt x="5242" y="9731"/>
                  </a:cubicBezTo>
                  <a:cubicBezTo>
                    <a:pt x="5419" y="9721"/>
                    <a:pt x="5605" y="9688"/>
                    <a:pt x="5813" y="9632"/>
                  </a:cubicBezTo>
                  <a:cubicBezTo>
                    <a:pt x="6088" y="9557"/>
                    <a:pt x="6367" y="9430"/>
                    <a:pt x="6662" y="9244"/>
                  </a:cubicBezTo>
                  <a:cubicBezTo>
                    <a:pt x="6914" y="9085"/>
                    <a:pt x="7162" y="8883"/>
                    <a:pt x="7424" y="8624"/>
                  </a:cubicBezTo>
                  <a:cubicBezTo>
                    <a:pt x="7844" y="8209"/>
                    <a:pt x="8225" y="7694"/>
                    <a:pt x="8557" y="7091"/>
                  </a:cubicBezTo>
                  <a:cubicBezTo>
                    <a:pt x="8559" y="7085"/>
                    <a:pt x="8563" y="7076"/>
                    <a:pt x="8565" y="7066"/>
                  </a:cubicBezTo>
                  <a:cubicBezTo>
                    <a:pt x="8588" y="6992"/>
                    <a:pt x="8545" y="6902"/>
                    <a:pt x="8470" y="6870"/>
                  </a:cubicBezTo>
                  <a:cubicBezTo>
                    <a:pt x="8448" y="6860"/>
                    <a:pt x="8425" y="6855"/>
                    <a:pt x="8402" y="6855"/>
                  </a:cubicBezTo>
                  <a:cubicBezTo>
                    <a:pt x="8381" y="6855"/>
                    <a:pt x="8361" y="6859"/>
                    <a:pt x="8341" y="6866"/>
                  </a:cubicBezTo>
                  <a:cubicBezTo>
                    <a:pt x="8301" y="6881"/>
                    <a:pt x="8272" y="6908"/>
                    <a:pt x="8248" y="6953"/>
                  </a:cubicBezTo>
                  <a:cubicBezTo>
                    <a:pt x="8194" y="7049"/>
                    <a:pt x="8138" y="7148"/>
                    <a:pt x="8079" y="7243"/>
                  </a:cubicBezTo>
                  <a:lnTo>
                    <a:pt x="8069" y="7262"/>
                  </a:lnTo>
                  <a:cubicBezTo>
                    <a:pt x="7723" y="6510"/>
                    <a:pt x="7316" y="5736"/>
                    <a:pt x="6780" y="4823"/>
                  </a:cubicBezTo>
                  <a:cubicBezTo>
                    <a:pt x="6250" y="3916"/>
                    <a:pt x="5690" y="3044"/>
                    <a:pt x="5162" y="2226"/>
                  </a:cubicBezTo>
                  <a:lnTo>
                    <a:pt x="5036" y="2029"/>
                  </a:lnTo>
                  <a:cubicBezTo>
                    <a:pt x="4640" y="1410"/>
                    <a:pt x="4230" y="771"/>
                    <a:pt x="3647" y="310"/>
                  </a:cubicBezTo>
                  <a:cubicBezTo>
                    <a:pt x="3681" y="289"/>
                    <a:pt x="3706" y="256"/>
                    <a:pt x="3719" y="216"/>
                  </a:cubicBezTo>
                  <a:cubicBezTo>
                    <a:pt x="3730" y="182"/>
                    <a:pt x="3729" y="143"/>
                    <a:pt x="3717" y="110"/>
                  </a:cubicBezTo>
                  <a:cubicBezTo>
                    <a:pt x="3701" y="68"/>
                    <a:pt x="3668" y="36"/>
                    <a:pt x="3628" y="15"/>
                  </a:cubicBezTo>
                  <a:cubicBezTo>
                    <a:pt x="3605" y="6"/>
                    <a:pt x="3581" y="1"/>
                    <a:pt x="3558" y="1"/>
                  </a:cubicBezTo>
                  <a:close/>
                </a:path>
              </a:pathLst>
            </a:custGeom>
            <a:solidFill>
              <a:srgbClr val="EF41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95" name="Google Shape;4134;p52">
              <a:extLst>
                <a:ext uri="{FF2B5EF4-FFF2-40B4-BE49-F238E27FC236}">
                  <a16:creationId xmlns:a16="http://schemas.microsoft.com/office/drawing/2014/main" id="{EC1BFE53-5E07-4255-8A6E-E7A01C8866CC}"/>
                </a:ext>
              </a:extLst>
            </p:cNvPr>
            <p:cNvSpPr/>
            <p:nvPr/>
          </p:nvSpPr>
          <p:spPr>
            <a:xfrm>
              <a:off x="4359579" y="4634258"/>
              <a:ext cx="245733" cy="550308"/>
            </a:xfrm>
            <a:custGeom>
              <a:avLst/>
              <a:gdLst/>
              <a:ahLst/>
              <a:cxnLst/>
              <a:rect l="l" t="t" r="r" b="b"/>
              <a:pathLst>
                <a:path w="4243" h="9502" extrusionOk="0">
                  <a:moveTo>
                    <a:pt x="3562" y="0"/>
                  </a:moveTo>
                  <a:cubicBezTo>
                    <a:pt x="3541" y="0"/>
                    <a:pt x="3521" y="4"/>
                    <a:pt x="3501" y="11"/>
                  </a:cubicBezTo>
                  <a:lnTo>
                    <a:pt x="3225" y="116"/>
                  </a:lnTo>
                  <a:cubicBezTo>
                    <a:pt x="2522" y="383"/>
                    <a:pt x="1800" y="657"/>
                    <a:pt x="1184" y="1096"/>
                  </a:cubicBezTo>
                  <a:cubicBezTo>
                    <a:pt x="1014" y="1217"/>
                    <a:pt x="850" y="1358"/>
                    <a:pt x="698" y="1516"/>
                  </a:cubicBezTo>
                  <a:cubicBezTo>
                    <a:pt x="554" y="1664"/>
                    <a:pt x="428" y="1836"/>
                    <a:pt x="322" y="2025"/>
                  </a:cubicBezTo>
                  <a:cubicBezTo>
                    <a:pt x="248" y="2162"/>
                    <a:pt x="184" y="2310"/>
                    <a:pt x="138" y="2466"/>
                  </a:cubicBezTo>
                  <a:cubicBezTo>
                    <a:pt x="66" y="2703"/>
                    <a:pt x="26" y="2971"/>
                    <a:pt x="16" y="3265"/>
                  </a:cubicBezTo>
                  <a:cubicBezTo>
                    <a:pt x="0" y="3667"/>
                    <a:pt x="49" y="4099"/>
                    <a:pt x="167" y="4585"/>
                  </a:cubicBezTo>
                  <a:cubicBezTo>
                    <a:pt x="262" y="4981"/>
                    <a:pt x="401" y="5379"/>
                    <a:pt x="579" y="5766"/>
                  </a:cubicBezTo>
                  <a:cubicBezTo>
                    <a:pt x="716" y="6067"/>
                    <a:pt x="886" y="6380"/>
                    <a:pt x="1094" y="6719"/>
                  </a:cubicBezTo>
                  <a:cubicBezTo>
                    <a:pt x="1304" y="7059"/>
                    <a:pt x="1536" y="7387"/>
                    <a:pt x="1784" y="7698"/>
                  </a:cubicBezTo>
                  <a:cubicBezTo>
                    <a:pt x="2373" y="8431"/>
                    <a:pt x="2972" y="8963"/>
                    <a:pt x="3615" y="9324"/>
                  </a:cubicBezTo>
                  <a:cubicBezTo>
                    <a:pt x="3733" y="9390"/>
                    <a:pt x="3854" y="9450"/>
                    <a:pt x="3974" y="9501"/>
                  </a:cubicBezTo>
                  <a:cubicBezTo>
                    <a:pt x="3817" y="9395"/>
                    <a:pt x="3662" y="9280"/>
                    <a:pt x="3512" y="9154"/>
                  </a:cubicBezTo>
                  <a:cubicBezTo>
                    <a:pt x="2951" y="8687"/>
                    <a:pt x="2467" y="8121"/>
                    <a:pt x="2113" y="7480"/>
                  </a:cubicBezTo>
                  <a:cubicBezTo>
                    <a:pt x="1939" y="7164"/>
                    <a:pt x="1794" y="6832"/>
                    <a:pt x="1688" y="6487"/>
                  </a:cubicBezTo>
                  <a:cubicBezTo>
                    <a:pt x="1581" y="6141"/>
                    <a:pt x="1509" y="5783"/>
                    <a:pt x="1483" y="5421"/>
                  </a:cubicBezTo>
                  <a:cubicBezTo>
                    <a:pt x="1455" y="5049"/>
                    <a:pt x="1468" y="4673"/>
                    <a:pt x="1526" y="4305"/>
                  </a:cubicBezTo>
                  <a:cubicBezTo>
                    <a:pt x="1557" y="4110"/>
                    <a:pt x="1599" y="3916"/>
                    <a:pt x="1653" y="3725"/>
                  </a:cubicBezTo>
                  <a:cubicBezTo>
                    <a:pt x="1708" y="3532"/>
                    <a:pt x="1773" y="3341"/>
                    <a:pt x="1852" y="3155"/>
                  </a:cubicBezTo>
                  <a:cubicBezTo>
                    <a:pt x="1997" y="2818"/>
                    <a:pt x="2182" y="2498"/>
                    <a:pt x="2413" y="2211"/>
                  </a:cubicBezTo>
                  <a:cubicBezTo>
                    <a:pt x="2630" y="1945"/>
                    <a:pt x="2879" y="1708"/>
                    <a:pt x="3154" y="1506"/>
                  </a:cubicBezTo>
                  <a:cubicBezTo>
                    <a:pt x="3491" y="1258"/>
                    <a:pt x="3859" y="1057"/>
                    <a:pt x="4242" y="887"/>
                  </a:cubicBezTo>
                  <a:cubicBezTo>
                    <a:pt x="4066" y="676"/>
                    <a:pt x="3873" y="480"/>
                    <a:pt x="3656" y="309"/>
                  </a:cubicBezTo>
                  <a:cubicBezTo>
                    <a:pt x="3690" y="297"/>
                    <a:pt x="3716" y="261"/>
                    <a:pt x="3729" y="220"/>
                  </a:cubicBezTo>
                  <a:cubicBezTo>
                    <a:pt x="3740" y="186"/>
                    <a:pt x="3738" y="147"/>
                    <a:pt x="3725" y="111"/>
                  </a:cubicBezTo>
                  <a:cubicBezTo>
                    <a:pt x="3708" y="69"/>
                    <a:pt x="3675" y="35"/>
                    <a:pt x="3634" y="16"/>
                  </a:cubicBezTo>
                  <a:cubicBezTo>
                    <a:pt x="3610" y="6"/>
                    <a:pt x="3586" y="0"/>
                    <a:pt x="3562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96" name="Google Shape;4135;p52">
              <a:extLst>
                <a:ext uri="{FF2B5EF4-FFF2-40B4-BE49-F238E27FC236}">
                  <a16:creationId xmlns:a16="http://schemas.microsoft.com/office/drawing/2014/main" id="{067BE7E4-89D7-4C42-AD1D-9C5ED541FCA8}"/>
                </a:ext>
              </a:extLst>
            </p:cNvPr>
            <p:cNvSpPr/>
            <p:nvPr/>
          </p:nvSpPr>
          <p:spPr>
            <a:xfrm>
              <a:off x="4453572" y="4974030"/>
              <a:ext cx="58" cy="58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F53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97" name="Google Shape;4136;p52">
              <a:extLst>
                <a:ext uri="{FF2B5EF4-FFF2-40B4-BE49-F238E27FC236}">
                  <a16:creationId xmlns:a16="http://schemas.microsoft.com/office/drawing/2014/main" id="{4AB6E7EA-B7C0-4A44-9EF1-74A94D4838A2}"/>
                </a:ext>
              </a:extLst>
            </p:cNvPr>
            <p:cNvSpPr/>
            <p:nvPr/>
          </p:nvSpPr>
          <p:spPr>
            <a:xfrm>
              <a:off x="4545710" y="4537486"/>
              <a:ext cx="442065" cy="552857"/>
            </a:xfrm>
            <a:custGeom>
              <a:avLst/>
              <a:gdLst/>
              <a:ahLst/>
              <a:cxnLst/>
              <a:rect l="l" t="t" r="r" b="b"/>
              <a:pathLst>
                <a:path w="7633" h="9546" extrusionOk="0">
                  <a:moveTo>
                    <a:pt x="2667" y="1"/>
                  </a:moveTo>
                  <a:cubicBezTo>
                    <a:pt x="2229" y="1"/>
                    <a:pt x="1756" y="143"/>
                    <a:pt x="1260" y="424"/>
                  </a:cubicBezTo>
                  <a:cubicBezTo>
                    <a:pt x="1010" y="564"/>
                    <a:pt x="777" y="737"/>
                    <a:pt x="563" y="938"/>
                  </a:cubicBezTo>
                  <a:cubicBezTo>
                    <a:pt x="336" y="1155"/>
                    <a:pt x="159" y="1375"/>
                    <a:pt x="28" y="1612"/>
                  </a:cubicBezTo>
                  <a:lnTo>
                    <a:pt x="19" y="1629"/>
                  </a:lnTo>
                  <a:cubicBezTo>
                    <a:pt x="16" y="1638"/>
                    <a:pt x="11" y="1645"/>
                    <a:pt x="8" y="1656"/>
                  </a:cubicBezTo>
                  <a:cubicBezTo>
                    <a:pt x="1" y="1680"/>
                    <a:pt x="1" y="1708"/>
                    <a:pt x="8" y="1736"/>
                  </a:cubicBezTo>
                  <a:lnTo>
                    <a:pt x="17" y="1770"/>
                  </a:lnTo>
                  <a:lnTo>
                    <a:pt x="22" y="1793"/>
                  </a:lnTo>
                  <a:lnTo>
                    <a:pt x="32" y="1826"/>
                  </a:lnTo>
                  <a:cubicBezTo>
                    <a:pt x="58" y="1925"/>
                    <a:pt x="84" y="2010"/>
                    <a:pt x="109" y="2098"/>
                  </a:cubicBezTo>
                  <a:lnTo>
                    <a:pt x="120" y="2137"/>
                  </a:lnTo>
                  <a:lnTo>
                    <a:pt x="129" y="2165"/>
                  </a:lnTo>
                  <a:lnTo>
                    <a:pt x="136" y="2183"/>
                  </a:lnTo>
                  <a:lnTo>
                    <a:pt x="135" y="2183"/>
                  </a:lnTo>
                  <a:lnTo>
                    <a:pt x="146" y="2220"/>
                  </a:lnTo>
                  <a:cubicBezTo>
                    <a:pt x="148" y="2232"/>
                    <a:pt x="151" y="2243"/>
                    <a:pt x="156" y="2253"/>
                  </a:cubicBezTo>
                  <a:lnTo>
                    <a:pt x="164" y="2279"/>
                  </a:lnTo>
                  <a:lnTo>
                    <a:pt x="169" y="2298"/>
                  </a:lnTo>
                  <a:cubicBezTo>
                    <a:pt x="209" y="2420"/>
                    <a:pt x="246" y="2533"/>
                    <a:pt x="285" y="2645"/>
                  </a:cubicBezTo>
                  <a:lnTo>
                    <a:pt x="292" y="2665"/>
                  </a:lnTo>
                  <a:lnTo>
                    <a:pt x="300" y="2682"/>
                  </a:lnTo>
                  <a:lnTo>
                    <a:pt x="298" y="2682"/>
                  </a:lnTo>
                  <a:lnTo>
                    <a:pt x="309" y="2708"/>
                  </a:lnTo>
                  <a:lnTo>
                    <a:pt x="319" y="2735"/>
                  </a:lnTo>
                  <a:cubicBezTo>
                    <a:pt x="641" y="3639"/>
                    <a:pt x="1067" y="4543"/>
                    <a:pt x="1584" y="5430"/>
                  </a:cubicBezTo>
                  <a:cubicBezTo>
                    <a:pt x="2099" y="6311"/>
                    <a:pt x="2697" y="7154"/>
                    <a:pt x="3364" y="7935"/>
                  </a:cubicBezTo>
                  <a:cubicBezTo>
                    <a:pt x="3856" y="8511"/>
                    <a:pt x="4376" y="9033"/>
                    <a:pt x="4911" y="9484"/>
                  </a:cubicBezTo>
                  <a:cubicBezTo>
                    <a:pt x="4943" y="9514"/>
                    <a:pt x="4985" y="9528"/>
                    <a:pt x="5028" y="9528"/>
                  </a:cubicBezTo>
                  <a:cubicBezTo>
                    <a:pt x="5029" y="9528"/>
                    <a:pt x="5031" y="9528"/>
                    <a:pt x="5033" y="9528"/>
                  </a:cubicBezTo>
                  <a:cubicBezTo>
                    <a:pt x="5045" y="9533"/>
                    <a:pt x="5055" y="9535"/>
                    <a:pt x="5065" y="9537"/>
                  </a:cubicBezTo>
                  <a:cubicBezTo>
                    <a:pt x="5106" y="9543"/>
                    <a:pt x="5146" y="9546"/>
                    <a:pt x="5185" y="9546"/>
                  </a:cubicBezTo>
                  <a:cubicBezTo>
                    <a:pt x="5294" y="9546"/>
                    <a:pt x="5395" y="9526"/>
                    <a:pt x="5491" y="9504"/>
                  </a:cubicBezTo>
                  <a:cubicBezTo>
                    <a:pt x="5601" y="9477"/>
                    <a:pt x="5715" y="9436"/>
                    <a:pt x="5850" y="9374"/>
                  </a:cubicBezTo>
                  <a:cubicBezTo>
                    <a:pt x="6113" y="9254"/>
                    <a:pt x="6378" y="9088"/>
                    <a:pt x="6641" y="8877"/>
                  </a:cubicBezTo>
                  <a:cubicBezTo>
                    <a:pt x="6894" y="8674"/>
                    <a:pt x="7110" y="8456"/>
                    <a:pt x="7284" y="8229"/>
                  </a:cubicBezTo>
                  <a:cubicBezTo>
                    <a:pt x="7436" y="8028"/>
                    <a:pt x="7539" y="7842"/>
                    <a:pt x="7593" y="7661"/>
                  </a:cubicBezTo>
                  <a:cubicBezTo>
                    <a:pt x="7606" y="7617"/>
                    <a:pt x="7618" y="7573"/>
                    <a:pt x="7624" y="7527"/>
                  </a:cubicBezTo>
                  <a:cubicBezTo>
                    <a:pt x="7632" y="7478"/>
                    <a:pt x="7619" y="7427"/>
                    <a:pt x="7585" y="7388"/>
                  </a:cubicBezTo>
                  <a:cubicBezTo>
                    <a:pt x="7576" y="7370"/>
                    <a:pt x="7564" y="7353"/>
                    <a:pt x="7548" y="7339"/>
                  </a:cubicBezTo>
                  <a:cubicBezTo>
                    <a:pt x="7453" y="7253"/>
                    <a:pt x="7357" y="7167"/>
                    <a:pt x="7265" y="7078"/>
                  </a:cubicBezTo>
                  <a:cubicBezTo>
                    <a:pt x="7248" y="7061"/>
                    <a:pt x="7235" y="7050"/>
                    <a:pt x="7225" y="7039"/>
                  </a:cubicBezTo>
                  <a:lnTo>
                    <a:pt x="7183" y="6999"/>
                  </a:lnTo>
                  <a:cubicBezTo>
                    <a:pt x="7166" y="6984"/>
                    <a:pt x="7154" y="6971"/>
                    <a:pt x="7143" y="6960"/>
                  </a:cubicBezTo>
                  <a:cubicBezTo>
                    <a:pt x="7047" y="6866"/>
                    <a:pt x="6961" y="6779"/>
                    <a:pt x="6873" y="6691"/>
                  </a:cubicBezTo>
                  <a:lnTo>
                    <a:pt x="6845" y="6660"/>
                  </a:lnTo>
                  <a:lnTo>
                    <a:pt x="6817" y="6632"/>
                  </a:lnTo>
                  <a:lnTo>
                    <a:pt x="6740" y="6551"/>
                  </a:lnTo>
                  <a:cubicBezTo>
                    <a:pt x="6608" y="6411"/>
                    <a:pt x="6479" y="6271"/>
                    <a:pt x="6354" y="6127"/>
                  </a:cubicBezTo>
                  <a:cubicBezTo>
                    <a:pt x="6285" y="6048"/>
                    <a:pt x="6225" y="5978"/>
                    <a:pt x="6165" y="5907"/>
                  </a:cubicBezTo>
                  <a:lnTo>
                    <a:pt x="6165" y="5907"/>
                  </a:lnTo>
                  <a:lnTo>
                    <a:pt x="6180" y="5929"/>
                  </a:lnTo>
                  <a:cubicBezTo>
                    <a:pt x="5220" y="4781"/>
                    <a:pt x="4413" y="3508"/>
                    <a:pt x="3784" y="2150"/>
                  </a:cubicBezTo>
                  <a:cubicBezTo>
                    <a:pt x="3693" y="1949"/>
                    <a:pt x="3600" y="1735"/>
                    <a:pt x="3516" y="1531"/>
                  </a:cubicBezTo>
                  <a:cubicBezTo>
                    <a:pt x="3426" y="1307"/>
                    <a:pt x="3342" y="1084"/>
                    <a:pt x="3266" y="866"/>
                  </a:cubicBezTo>
                  <a:lnTo>
                    <a:pt x="3261" y="849"/>
                  </a:lnTo>
                  <a:cubicBezTo>
                    <a:pt x="3212" y="708"/>
                    <a:pt x="3166" y="569"/>
                    <a:pt x="3123" y="428"/>
                  </a:cubicBezTo>
                  <a:lnTo>
                    <a:pt x="3113" y="398"/>
                  </a:lnTo>
                  <a:lnTo>
                    <a:pt x="3106" y="382"/>
                  </a:lnTo>
                  <a:lnTo>
                    <a:pt x="3107" y="382"/>
                  </a:lnTo>
                  <a:lnTo>
                    <a:pt x="3100" y="363"/>
                  </a:lnTo>
                  <a:lnTo>
                    <a:pt x="3101" y="363"/>
                  </a:lnTo>
                  <a:lnTo>
                    <a:pt x="3093" y="335"/>
                  </a:lnTo>
                  <a:cubicBezTo>
                    <a:pt x="3079" y="290"/>
                    <a:pt x="3068" y="252"/>
                    <a:pt x="3059" y="213"/>
                  </a:cubicBezTo>
                  <a:lnTo>
                    <a:pt x="3045" y="169"/>
                  </a:lnTo>
                  <a:cubicBezTo>
                    <a:pt x="3040" y="151"/>
                    <a:pt x="3032" y="133"/>
                    <a:pt x="3020" y="117"/>
                  </a:cubicBezTo>
                  <a:cubicBezTo>
                    <a:pt x="2998" y="60"/>
                    <a:pt x="2949" y="21"/>
                    <a:pt x="2892" y="14"/>
                  </a:cubicBezTo>
                  <a:cubicBezTo>
                    <a:pt x="2818" y="5"/>
                    <a:pt x="2743" y="1"/>
                    <a:pt x="2667" y="1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98" name="Google Shape;4137;p52">
              <a:extLst>
                <a:ext uri="{FF2B5EF4-FFF2-40B4-BE49-F238E27FC236}">
                  <a16:creationId xmlns:a16="http://schemas.microsoft.com/office/drawing/2014/main" id="{5C96B060-9067-4CFE-9653-9B7AB9E24AA4}"/>
                </a:ext>
              </a:extLst>
            </p:cNvPr>
            <p:cNvSpPr/>
            <p:nvPr/>
          </p:nvSpPr>
          <p:spPr>
            <a:xfrm>
              <a:off x="4651285" y="4608255"/>
              <a:ext cx="336602" cy="482548"/>
            </a:xfrm>
            <a:custGeom>
              <a:avLst/>
              <a:gdLst/>
              <a:ahLst/>
              <a:cxnLst/>
              <a:rect l="l" t="t" r="r" b="b"/>
              <a:pathLst>
                <a:path w="5812" h="8332" extrusionOk="0">
                  <a:moveTo>
                    <a:pt x="1572" y="0"/>
                  </a:moveTo>
                  <a:cubicBezTo>
                    <a:pt x="1569" y="2"/>
                    <a:pt x="1565" y="3"/>
                    <a:pt x="1562" y="7"/>
                  </a:cubicBezTo>
                  <a:cubicBezTo>
                    <a:pt x="1441" y="85"/>
                    <a:pt x="1327" y="172"/>
                    <a:pt x="1217" y="266"/>
                  </a:cubicBezTo>
                  <a:cubicBezTo>
                    <a:pt x="1113" y="356"/>
                    <a:pt x="1017" y="451"/>
                    <a:pt x="927" y="554"/>
                  </a:cubicBezTo>
                  <a:cubicBezTo>
                    <a:pt x="839" y="652"/>
                    <a:pt x="758" y="756"/>
                    <a:pt x="682" y="865"/>
                  </a:cubicBezTo>
                  <a:cubicBezTo>
                    <a:pt x="597" y="989"/>
                    <a:pt x="519" y="1120"/>
                    <a:pt x="452" y="1254"/>
                  </a:cubicBezTo>
                  <a:cubicBezTo>
                    <a:pt x="388" y="1382"/>
                    <a:pt x="332" y="1514"/>
                    <a:pt x="281" y="1647"/>
                  </a:cubicBezTo>
                  <a:cubicBezTo>
                    <a:pt x="281" y="1651"/>
                    <a:pt x="279" y="1653"/>
                    <a:pt x="278" y="1654"/>
                  </a:cubicBezTo>
                  <a:cubicBezTo>
                    <a:pt x="278" y="1656"/>
                    <a:pt x="278" y="1656"/>
                    <a:pt x="277" y="1657"/>
                  </a:cubicBezTo>
                  <a:lnTo>
                    <a:pt x="277" y="1656"/>
                  </a:lnTo>
                  <a:cubicBezTo>
                    <a:pt x="150" y="2010"/>
                    <a:pt x="76" y="2381"/>
                    <a:pt x="42" y="2757"/>
                  </a:cubicBezTo>
                  <a:lnTo>
                    <a:pt x="42" y="2753"/>
                  </a:lnTo>
                  <a:lnTo>
                    <a:pt x="42" y="2753"/>
                  </a:lnTo>
                  <a:cubicBezTo>
                    <a:pt x="0" y="3268"/>
                    <a:pt x="32" y="3784"/>
                    <a:pt x="124" y="4290"/>
                  </a:cubicBezTo>
                  <a:lnTo>
                    <a:pt x="124" y="4290"/>
                  </a:lnTo>
                  <a:cubicBezTo>
                    <a:pt x="123" y="4289"/>
                    <a:pt x="122" y="4287"/>
                    <a:pt x="122" y="4286"/>
                  </a:cubicBezTo>
                  <a:lnTo>
                    <a:pt x="122" y="4286"/>
                  </a:lnTo>
                  <a:cubicBezTo>
                    <a:pt x="122" y="4290"/>
                    <a:pt x="124" y="4291"/>
                    <a:pt x="124" y="4293"/>
                  </a:cubicBezTo>
                  <a:lnTo>
                    <a:pt x="124" y="4291"/>
                  </a:lnTo>
                  <a:cubicBezTo>
                    <a:pt x="125" y="4293"/>
                    <a:pt x="124" y="4296"/>
                    <a:pt x="125" y="4297"/>
                  </a:cubicBezTo>
                  <a:lnTo>
                    <a:pt x="125" y="4295"/>
                  </a:lnTo>
                  <a:cubicBezTo>
                    <a:pt x="178" y="4583"/>
                    <a:pt x="249" y="4866"/>
                    <a:pt x="335" y="5144"/>
                  </a:cubicBezTo>
                  <a:cubicBezTo>
                    <a:pt x="704" y="5693"/>
                    <a:pt x="1104" y="6221"/>
                    <a:pt x="1533" y="6722"/>
                  </a:cubicBezTo>
                  <a:cubicBezTo>
                    <a:pt x="2022" y="7295"/>
                    <a:pt x="2542" y="7817"/>
                    <a:pt x="3081" y="8271"/>
                  </a:cubicBezTo>
                  <a:cubicBezTo>
                    <a:pt x="3115" y="8300"/>
                    <a:pt x="3156" y="8315"/>
                    <a:pt x="3200" y="8315"/>
                  </a:cubicBezTo>
                  <a:cubicBezTo>
                    <a:pt x="3201" y="8315"/>
                    <a:pt x="3203" y="8315"/>
                    <a:pt x="3204" y="8315"/>
                  </a:cubicBezTo>
                  <a:cubicBezTo>
                    <a:pt x="3213" y="8319"/>
                    <a:pt x="3223" y="8322"/>
                    <a:pt x="3236" y="8323"/>
                  </a:cubicBezTo>
                  <a:cubicBezTo>
                    <a:pt x="3277" y="8329"/>
                    <a:pt x="3318" y="8332"/>
                    <a:pt x="3357" y="8332"/>
                  </a:cubicBezTo>
                  <a:cubicBezTo>
                    <a:pt x="3465" y="8332"/>
                    <a:pt x="3567" y="8312"/>
                    <a:pt x="3662" y="8289"/>
                  </a:cubicBezTo>
                  <a:cubicBezTo>
                    <a:pt x="3771" y="8265"/>
                    <a:pt x="3886" y="8223"/>
                    <a:pt x="4022" y="8160"/>
                  </a:cubicBezTo>
                  <a:cubicBezTo>
                    <a:pt x="4281" y="8041"/>
                    <a:pt x="4548" y="7874"/>
                    <a:pt x="4812" y="7664"/>
                  </a:cubicBezTo>
                  <a:cubicBezTo>
                    <a:pt x="5067" y="7457"/>
                    <a:pt x="5285" y="7240"/>
                    <a:pt x="5456" y="7014"/>
                  </a:cubicBezTo>
                  <a:cubicBezTo>
                    <a:pt x="5612" y="6812"/>
                    <a:pt x="5714" y="6625"/>
                    <a:pt x="5770" y="6442"/>
                  </a:cubicBezTo>
                  <a:cubicBezTo>
                    <a:pt x="5786" y="6396"/>
                    <a:pt x="5797" y="6352"/>
                    <a:pt x="5804" y="6306"/>
                  </a:cubicBezTo>
                  <a:cubicBezTo>
                    <a:pt x="5812" y="6255"/>
                    <a:pt x="5797" y="6204"/>
                    <a:pt x="5763" y="6166"/>
                  </a:cubicBezTo>
                  <a:cubicBezTo>
                    <a:pt x="5755" y="6148"/>
                    <a:pt x="5742" y="6131"/>
                    <a:pt x="5727" y="6115"/>
                  </a:cubicBezTo>
                  <a:cubicBezTo>
                    <a:pt x="5632" y="6030"/>
                    <a:pt x="5536" y="5943"/>
                    <a:pt x="5443" y="5855"/>
                  </a:cubicBezTo>
                  <a:lnTo>
                    <a:pt x="5403" y="5815"/>
                  </a:lnTo>
                  <a:lnTo>
                    <a:pt x="5362" y="5777"/>
                  </a:lnTo>
                  <a:cubicBezTo>
                    <a:pt x="5345" y="5762"/>
                    <a:pt x="5332" y="5749"/>
                    <a:pt x="5321" y="5738"/>
                  </a:cubicBezTo>
                  <a:cubicBezTo>
                    <a:pt x="5225" y="5644"/>
                    <a:pt x="5139" y="5557"/>
                    <a:pt x="5051" y="5469"/>
                  </a:cubicBezTo>
                  <a:lnTo>
                    <a:pt x="5023" y="5441"/>
                  </a:lnTo>
                  <a:lnTo>
                    <a:pt x="4995" y="5413"/>
                  </a:lnTo>
                  <a:lnTo>
                    <a:pt x="4917" y="5331"/>
                  </a:lnTo>
                  <a:cubicBezTo>
                    <a:pt x="4785" y="5190"/>
                    <a:pt x="4656" y="5050"/>
                    <a:pt x="4531" y="4907"/>
                  </a:cubicBezTo>
                  <a:lnTo>
                    <a:pt x="4448" y="4811"/>
                  </a:lnTo>
                  <a:lnTo>
                    <a:pt x="4342" y="4687"/>
                  </a:lnTo>
                  <a:lnTo>
                    <a:pt x="4352" y="4713"/>
                  </a:lnTo>
                  <a:cubicBezTo>
                    <a:pt x="3393" y="3554"/>
                    <a:pt x="2586" y="2282"/>
                    <a:pt x="1962" y="929"/>
                  </a:cubicBezTo>
                  <a:cubicBezTo>
                    <a:pt x="1872" y="736"/>
                    <a:pt x="1780" y="520"/>
                    <a:pt x="1694" y="310"/>
                  </a:cubicBezTo>
                  <a:cubicBezTo>
                    <a:pt x="1652" y="208"/>
                    <a:pt x="1612" y="104"/>
                    <a:pt x="1572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99" name="Google Shape;4138;p52">
              <a:extLst>
                <a:ext uri="{FF2B5EF4-FFF2-40B4-BE49-F238E27FC236}">
                  <a16:creationId xmlns:a16="http://schemas.microsoft.com/office/drawing/2014/main" id="{AE9DAB14-DFBF-48D7-ACA2-9544826AB27A}"/>
                </a:ext>
              </a:extLst>
            </p:cNvPr>
            <p:cNvSpPr/>
            <p:nvPr/>
          </p:nvSpPr>
          <p:spPr>
            <a:xfrm>
              <a:off x="5100687" y="4384597"/>
              <a:ext cx="629189" cy="434420"/>
            </a:xfrm>
            <a:custGeom>
              <a:avLst/>
              <a:gdLst/>
              <a:ahLst/>
              <a:cxnLst/>
              <a:rect l="l" t="t" r="r" b="b"/>
              <a:pathLst>
                <a:path w="10864" h="7501" extrusionOk="0">
                  <a:moveTo>
                    <a:pt x="10813" y="1"/>
                  </a:moveTo>
                  <a:cubicBezTo>
                    <a:pt x="10806" y="1"/>
                    <a:pt x="10798" y="3"/>
                    <a:pt x="10792" y="7"/>
                  </a:cubicBezTo>
                  <a:cubicBezTo>
                    <a:pt x="10378" y="291"/>
                    <a:pt x="9958" y="563"/>
                    <a:pt x="9539" y="840"/>
                  </a:cubicBezTo>
                  <a:cubicBezTo>
                    <a:pt x="9123" y="1113"/>
                    <a:pt x="8706" y="1386"/>
                    <a:pt x="8290" y="1660"/>
                  </a:cubicBezTo>
                  <a:cubicBezTo>
                    <a:pt x="7454" y="2211"/>
                    <a:pt x="6619" y="2763"/>
                    <a:pt x="5786" y="3319"/>
                  </a:cubicBezTo>
                  <a:cubicBezTo>
                    <a:pt x="4950" y="3879"/>
                    <a:pt x="4113" y="4439"/>
                    <a:pt x="3274" y="4996"/>
                  </a:cubicBezTo>
                  <a:cubicBezTo>
                    <a:pt x="2832" y="5289"/>
                    <a:pt x="2389" y="5582"/>
                    <a:pt x="1949" y="5878"/>
                  </a:cubicBezTo>
                  <a:cubicBezTo>
                    <a:pt x="1536" y="6155"/>
                    <a:pt x="1123" y="6434"/>
                    <a:pt x="705" y="6705"/>
                  </a:cubicBezTo>
                  <a:cubicBezTo>
                    <a:pt x="613" y="6766"/>
                    <a:pt x="520" y="6827"/>
                    <a:pt x="428" y="6885"/>
                  </a:cubicBezTo>
                  <a:cubicBezTo>
                    <a:pt x="361" y="6928"/>
                    <a:pt x="295" y="6971"/>
                    <a:pt x="228" y="7007"/>
                  </a:cubicBezTo>
                  <a:cubicBezTo>
                    <a:pt x="204" y="7013"/>
                    <a:pt x="181" y="7023"/>
                    <a:pt x="158" y="7035"/>
                  </a:cubicBezTo>
                  <a:cubicBezTo>
                    <a:pt x="41" y="7106"/>
                    <a:pt x="1" y="7261"/>
                    <a:pt x="71" y="7379"/>
                  </a:cubicBezTo>
                  <a:cubicBezTo>
                    <a:pt x="115" y="7455"/>
                    <a:pt x="199" y="7501"/>
                    <a:pt x="285" y="7501"/>
                  </a:cubicBezTo>
                  <a:cubicBezTo>
                    <a:pt x="307" y="7501"/>
                    <a:pt x="329" y="7498"/>
                    <a:pt x="351" y="7491"/>
                  </a:cubicBezTo>
                  <a:cubicBezTo>
                    <a:pt x="410" y="7477"/>
                    <a:pt x="460" y="7440"/>
                    <a:pt x="492" y="7393"/>
                  </a:cubicBezTo>
                  <a:cubicBezTo>
                    <a:pt x="499" y="7385"/>
                    <a:pt x="507" y="7378"/>
                    <a:pt x="516" y="7371"/>
                  </a:cubicBezTo>
                  <a:cubicBezTo>
                    <a:pt x="896" y="7079"/>
                    <a:pt x="1292" y="6810"/>
                    <a:pt x="1685" y="6535"/>
                  </a:cubicBezTo>
                  <a:cubicBezTo>
                    <a:pt x="2116" y="6233"/>
                    <a:pt x="2549" y="5933"/>
                    <a:pt x="2979" y="5631"/>
                  </a:cubicBezTo>
                  <a:cubicBezTo>
                    <a:pt x="3402" y="5334"/>
                    <a:pt x="3821" y="5034"/>
                    <a:pt x="4244" y="4737"/>
                  </a:cubicBezTo>
                  <a:cubicBezTo>
                    <a:pt x="4658" y="4445"/>
                    <a:pt x="5073" y="4156"/>
                    <a:pt x="5489" y="3867"/>
                  </a:cubicBezTo>
                  <a:cubicBezTo>
                    <a:pt x="6307" y="3295"/>
                    <a:pt x="7122" y="2718"/>
                    <a:pt x="7937" y="2143"/>
                  </a:cubicBezTo>
                  <a:cubicBezTo>
                    <a:pt x="8345" y="1853"/>
                    <a:pt x="8751" y="1565"/>
                    <a:pt x="9158" y="1274"/>
                  </a:cubicBezTo>
                  <a:cubicBezTo>
                    <a:pt x="9575" y="977"/>
                    <a:pt x="9990" y="677"/>
                    <a:pt x="10409" y="383"/>
                  </a:cubicBezTo>
                  <a:cubicBezTo>
                    <a:pt x="10552" y="284"/>
                    <a:pt x="10696" y="186"/>
                    <a:pt x="10839" y="86"/>
                  </a:cubicBezTo>
                  <a:cubicBezTo>
                    <a:pt x="10849" y="79"/>
                    <a:pt x="10856" y="69"/>
                    <a:pt x="10859" y="58"/>
                  </a:cubicBezTo>
                  <a:cubicBezTo>
                    <a:pt x="10864" y="49"/>
                    <a:pt x="10862" y="35"/>
                    <a:pt x="10855" y="24"/>
                  </a:cubicBezTo>
                  <a:cubicBezTo>
                    <a:pt x="10847" y="10"/>
                    <a:pt x="10830" y="1"/>
                    <a:pt x="10813" y="1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0" name="Google Shape;4139;p52">
              <a:extLst>
                <a:ext uri="{FF2B5EF4-FFF2-40B4-BE49-F238E27FC236}">
                  <a16:creationId xmlns:a16="http://schemas.microsoft.com/office/drawing/2014/main" id="{2DB7FB3F-40E5-483A-BDB6-65D4D6C91E8E}"/>
                </a:ext>
              </a:extLst>
            </p:cNvPr>
            <p:cNvSpPr/>
            <p:nvPr/>
          </p:nvSpPr>
          <p:spPr>
            <a:xfrm>
              <a:off x="5051114" y="4818651"/>
              <a:ext cx="43552" cy="38745"/>
            </a:xfrm>
            <a:custGeom>
              <a:avLst/>
              <a:gdLst/>
              <a:ahLst/>
              <a:cxnLst/>
              <a:rect l="l" t="t" r="r" b="b"/>
              <a:pathLst>
                <a:path w="752" h="669" extrusionOk="0">
                  <a:moveTo>
                    <a:pt x="376" y="1"/>
                  </a:moveTo>
                  <a:cubicBezTo>
                    <a:pt x="226" y="1"/>
                    <a:pt x="97" y="105"/>
                    <a:pt x="53" y="252"/>
                  </a:cubicBezTo>
                  <a:cubicBezTo>
                    <a:pt x="0" y="426"/>
                    <a:pt x="122" y="614"/>
                    <a:pt x="294" y="658"/>
                  </a:cubicBezTo>
                  <a:cubicBezTo>
                    <a:pt x="322" y="665"/>
                    <a:pt x="349" y="668"/>
                    <a:pt x="376" y="668"/>
                  </a:cubicBezTo>
                  <a:cubicBezTo>
                    <a:pt x="526" y="668"/>
                    <a:pt x="656" y="564"/>
                    <a:pt x="700" y="416"/>
                  </a:cubicBezTo>
                  <a:cubicBezTo>
                    <a:pt x="751" y="242"/>
                    <a:pt x="628" y="55"/>
                    <a:pt x="458" y="11"/>
                  </a:cubicBezTo>
                  <a:cubicBezTo>
                    <a:pt x="431" y="4"/>
                    <a:pt x="403" y="1"/>
                    <a:pt x="376" y="1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1" name="Google Shape;4140;p52">
              <a:extLst>
                <a:ext uri="{FF2B5EF4-FFF2-40B4-BE49-F238E27FC236}">
                  <a16:creationId xmlns:a16="http://schemas.microsoft.com/office/drawing/2014/main" id="{7830A22F-3736-4DF2-856A-0487F3DADF8E}"/>
                </a:ext>
              </a:extLst>
            </p:cNvPr>
            <p:cNvSpPr/>
            <p:nvPr/>
          </p:nvSpPr>
          <p:spPr>
            <a:xfrm>
              <a:off x="5012023" y="4866081"/>
              <a:ext cx="18185" cy="16042"/>
            </a:xfrm>
            <a:custGeom>
              <a:avLst/>
              <a:gdLst/>
              <a:ahLst/>
              <a:cxnLst/>
              <a:rect l="l" t="t" r="r" b="b"/>
              <a:pathLst>
                <a:path w="314" h="277" extrusionOk="0">
                  <a:moveTo>
                    <a:pt x="156" y="0"/>
                  </a:moveTo>
                  <a:cubicBezTo>
                    <a:pt x="95" y="0"/>
                    <a:pt x="41" y="44"/>
                    <a:pt x="23" y="104"/>
                  </a:cubicBezTo>
                  <a:cubicBezTo>
                    <a:pt x="0" y="177"/>
                    <a:pt x="52" y="255"/>
                    <a:pt x="123" y="272"/>
                  </a:cubicBezTo>
                  <a:cubicBezTo>
                    <a:pt x="134" y="275"/>
                    <a:pt x="146" y="277"/>
                    <a:pt x="157" y="277"/>
                  </a:cubicBezTo>
                  <a:cubicBezTo>
                    <a:pt x="219" y="277"/>
                    <a:pt x="273" y="233"/>
                    <a:pt x="291" y="173"/>
                  </a:cubicBezTo>
                  <a:cubicBezTo>
                    <a:pt x="314" y="101"/>
                    <a:pt x="262" y="23"/>
                    <a:pt x="191" y="5"/>
                  </a:cubicBezTo>
                  <a:cubicBezTo>
                    <a:pt x="179" y="2"/>
                    <a:pt x="168" y="0"/>
                    <a:pt x="156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2" name="Google Shape;4141;p52">
              <a:extLst>
                <a:ext uri="{FF2B5EF4-FFF2-40B4-BE49-F238E27FC236}">
                  <a16:creationId xmlns:a16="http://schemas.microsoft.com/office/drawing/2014/main" id="{7A4CE9B1-7E7F-40DF-8FF0-185A91EAA3F0}"/>
                </a:ext>
              </a:extLst>
            </p:cNvPr>
            <p:cNvSpPr/>
            <p:nvPr/>
          </p:nvSpPr>
          <p:spPr>
            <a:xfrm>
              <a:off x="4828729" y="4958683"/>
              <a:ext cx="112761" cy="83513"/>
            </a:xfrm>
            <a:custGeom>
              <a:avLst/>
              <a:gdLst/>
              <a:ahLst/>
              <a:cxnLst/>
              <a:rect l="l" t="t" r="r" b="b"/>
              <a:pathLst>
                <a:path w="1947" h="1442" extrusionOk="0">
                  <a:moveTo>
                    <a:pt x="1868" y="0"/>
                  </a:moveTo>
                  <a:cubicBezTo>
                    <a:pt x="1841" y="0"/>
                    <a:pt x="1816" y="16"/>
                    <a:pt x="1801" y="40"/>
                  </a:cubicBezTo>
                  <a:cubicBezTo>
                    <a:pt x="1778" y="76"/>
                    <a:pt x="1755" y="111"/>
                    <a:pt x="1729" y="144"/>
                  </a:cubicBezTo>
                  <a:lnTo>
                    <a:pt x="1729" y="143"/>
                  </a:lnTo>
                  <a:cubicBezTo>
                    <a:pt x="1619" y="292"/>
                    <a:pt x="1489" y="424"/>
                    <a:pt x="1346" y="545"/>
                  </a:cubicBezTo>
                  <a:cubicBezTo>
                    <a:pt x="1151" y="706"/>
                    <a:pt x="937" y="845"/>
                    <a:pt x="707" y="950"/>
                  </a:cubicBezTo>
                  <a:cubicBezTo>
                    <a:pt x="718" y="946"/>
                    <a:pt x="730" y="940"/>
                    <a:pt x="741" y="936"/>
                  </a:cubicBezTo>
                  <a:lnTo>
                    <a:pt x="741" y="936"/>
                  </a:lnTo>
                  <a:cubicBezTo>
                    <a:pt x="544" y="1025"/>
                    <a:pt x="338" y="1085"/>
                    <a:pt x="124" y="1119"/>
                  </a:cubicBezTo>
                  <a:cubicBezTo>
                    <a:pt x="84" y="1126"/>
                    <a:pt x="45" y="1165"/>
                    <a:pt x="27" y="1200"/>
                  </a:cubicBezTo>
                  <a:cubicBezTo>
                    <a:pt x="8" y="1238"/>
                    <a:pt x="1" y="1283"/>
                    <a:pt x="14" y="1323"/>
                  </a:cubicBezTo>
                  <a:cubicBezTo>
                    <a:pt x="27" y="1366"/>
                    <a:pt x="56" y="1402"/>
                    <a:pt x="95" y="1423"/>
                  </a:cubicBezTo>
                  <a:cubicBezTo>
                    <a:pt x="119" y="1436"/>
                    <a:pt x="144" y="1442"/>
                    <a:pt x="169" y="1442"/>
                  </a:cubicBezTo>
                  <a:cubicBezTo>
                    <a:pt x="186" y="1442"/>
                    <a:pt x="202" y="1439"/>
                    <a:pt x="219" y="1436"/>
                  </a:cubicBezTo>
                  <a:cubicBezTo>
                    <a:pt x="401" y="1394"/>
                    <a:pt x="571" y="1327"/>
                    <a:pt x="737" y="1244"/>
                  </a:cubicBezTo>
                  <a:cubicBezTo>
                    <a:pt x="901" y="1163"/>
                    <a:pt x="1058" y="1063"/>
                    <a:pt x="1200" y="949"/>
                  </a:cubicBezTo>
                  <a:cubicBezTo>
                    <a:pt x="1493" y="717"/>
                    <a:pt x="1734" y="425"/>
                    <a:pt x="1931" y="109"/>
                  </a:cubicBezTo>
                  <a:cubicBezTo>
                    <a:pt x="1935" y="105"/>
                    <a:pt x="1937" y="99"/>
                    <a:pt x="1939" y="96"/>
                  </a:cubicBezTo>
                  <a:cubicBezTo>
                    <a:pt x="1947" y="63"/>
                    <a:pt x="1930" y="25"/>
                    <a:pt x="1901" y="8"/>
                  </a:cubicBezTo>
                  <a:cubicBezTo>
                    <a:pt x="1890" y="3"/>
                    <a:pt x="1879" y="0"/>
                    <a:pt x="1868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3" name="Google Shape;4142;p52">
              <a:extLst>
                <a:ext uri="{FF2B5EF4-FFF2-40B4-BE49-F238E27FC236}">
                  <a16:creationId xmlns:a16="http://schemas.microsoft.com/office/drawing/2014/main" id="{1EF3DE33-C143-499E-89FF-F7CC51A863CE}"/>
                </a:ext>
              </a:extLst>
            </p:cNvPr>
            <p:cNvSpPr/>
            <p:nvPr/>
          </p:nvSpPr>
          <p:spPr>
            <a:xfrm>
              <a:off x="5069182" y="4889883"/>
              <a:ext cx="116" cy="58"/>
            </a:xfrm>
            <a:custGeom>
              <a:avLst/>
              <a:gdLst/>
              <a:ahLst/>
              <a:cxnLst/>
              <a:rect l="l" t="t" r="r" b="b"/>
              <a:pathLst>
                <a:path w="2" h="1" extrusionOk="0">
                  <a:moveTo>
                    <a:pt x="0" y="0"/>
                  </a:moveTo>
                  <a:lnTo>
                    <a:pt x="0" y="0"/>
                  </a:ln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4" name="Google Shape;4143;p52">
              <a:extLst>
                <a:ext uri="{FF2B5EF4-FFF2-40B4-BE49-F238E27FC236}">
                  <a16:creationId xmlns:a16="http://schemas.microsoft.com/office/drawing/2014/main" id="{5E733F8E-F089-40EF-A16E-CBEDD8155D54}"/>
                </a:ext>
              </a:extLst>
            </p:cNvPr>
            <p:cNvSpPr/>
            <p:nvPr/>
          </p:nvSpPr>
          <p:spPr>
            <a:xfrm>
              <a:off x="4977565" y="4945421"/>
              <a:ext cx="232" cy="174"/>
            </a:xfrm>
            <a:custGeom>
              <a:avLst/>
              <a:gdLst/>
              <a:ahLst/>
              <a:cxnLst/>
              <a:rect l="l" t="t" r="r" b="b"/>
              <a:pathLst>
                <a:path w="4" h="3" extrusionOk="0">
                  <a:moveTo>
                    <a:pt x="3" y="0"/>
                  </a:moveTo>
                  <a:lnTo>
                    <a:pt x="1" y="2"/>
                  </a:lnTo>
                  <a:lnTo>
                    <a:pt x="1" y="2"/>
                  </a:lnTo>
                  <a:cubicBezTo>
                    <a:pt x="2" y="1"/>
                    <a:pt x="3" y="1"/>
                    <a:pt x="3" y="0"/>
                  </a:cubicBezTo>
                  <a:close/>
                  <a:moveTo>
                    <a:pt x="1" y="2"/>
                  </a:moveTo>
                  <a:cubicBezTo>
                    <a:pt x="1" y="2"/>
                    <a:pt x="0" y="2"/>
                    <a:pt x="0" y="3"/>
                  </a:cubicBezTo>
                  <a:lnTo>
                    <a:pt x="1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5" name="Google Shape;4144;p52">
              <a:extLst>
                <a:ext uri="{FF2B5EF4-FFF2-40B4-BE49-F238E27FC236}">
                  <a16:creationId xmlns:a16="http://schemas.microsoft.com/office/drawing/2014/main" id="{B2DB7244-CFAB-425C-B3F5-2BE599D90979}"/>
                </a:ext>
              </a:extLst>
            </p:cNvPr>
            <p:cNvSpPr/>
            <p:nvPr/>
          </p:nvSpPr>
          <p:spPr>
            <a:xfrm>
              <a:off x="4977449" y="4945537"/>
              <a:ext cx="174" cy="58"/>
            </a:xfrm>
            <a:custGeom>
              <a:avLst/>
              <a:gdLst/>
              <a:ahLst/>
              <a:cxnLst/>
              <a:rect l="l" t="t" r="r" b="b"/>
              <a:pathLst>
                <a:path w="3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ubicBezTo>
                    <a:pt x="2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6" name="Google Shape;4145;p52">
              <a:extLst>
                <a:ext uri="{FF2B5EF4-FFF2-40B4-BE49-F238E27FC236}">
                  <a16:creationId xmlns:a16="http://schemas.microsoft.com/office/drawing/2014/main" id="{FFA6576A-5145-4EE4-8FE3-E26CC9AFB612}"/>
                </a:ext>
              </a:extLst>
            </p:cNvPr>
            <p:cNvSpPr/>
            <p:nvPr/>
          </p:nvSpPr>
          <p:spPr>
            <a:xfrm>
              <a:off x="4894171" y="4749793"/>
              <a:ext cx="58" cy="58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7" name="Google Shape;4146;p52">
              <a:extLst>
                <a:ext uri="{FF2B5EF4-FFF2-40B4-BE49-F238E27FC236}">
                  <a16:creationId xmlns:a16="http://schemas.microsoft.com/office/drawing/2014/main" id="{5A838BF4-4FC2-4398-99CC-F421B5331F72}"/>
                </a:ext>
              </a:extLst>
            </p:cNvPr>
            <p:cNvSpPr/>
            <p:nvPr/>
          </p:nvSpPr>
          <p:spPr>
            <a:xfrm>
              <a:off x="4988163" y="4546926"/>
              <a:ext cx="347" cy="174"/>
            </a:xfrm>
            <a:custGeom>
              <a:avLst/>
              <a:gdLst/>
              <a:ahLst/>
              <a:cxnLst/>
              <a:rect l="l" t="t" r="r" b="b"/>
              <a:pathLst>
                <a:path w="6" h="3" extrusionOk="0">
                  <a:moveTo>
                    <a:pt x="0" y="0"/>
                  </a:moveTo>
                  <a:cubicBezTo>
                    <a:pt x="1" y="0"/>
                    <a:pt x="2" y="0"/>
                    <a:pt x="6" y="2"/>
                  </a:cubicBezTo>
                  <a:cubicBezTo>
                    <a:pt x="3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8" name="Google Shape;4147;p52">
              <a:extLst>
                <a:ext uri="{FF2B5EF4-FFF2-40B4-BE49-F238E27FC236}">
                  <a16:creationId xmlns:a16="http://schemas.microsoft.com/office/drawing/2014/main" id="{9829329B-D854-471C-84D1-91410FD6AE8C}"/>
                </a:ext>
              </a:extLst>
            </p:cNvPr>
            <p:cNvSpPr/>
            <p:nvPr/>
          </p:nvSpPr>
          <p:spPr>
            <a:xfrm>
              <a:off x="6079467" y="3849428"/>
              <a:ext cx="225926" cy="152954"/>
            </a:xfrm>
            <a:custGeom>
              <a:avLst/>
              <a:gdLst/>
              <a:ahLst/>
              <a:cxnLst/>
              <a:rect l="l" t="t" r="r" b="b"/>
              <a:pathLst>
                <a:path w="3901" h="2641" extrusionOk="0">
                  <a:moveTo>
                    <a:pt x="2909" y="1"/>
                  </a:moveTo>
                  <a:cubicBezTo>
                    <a:pt x="2741" y="1"/>
                    <a:pt x="2583" y="51"/>
                    <a:pt x="2428" y="136"/>
                  </a:cubicBezTo>
                  <a:cubicBezTo>
                    <a:pt x="2189" y="265"/>
                    <a:pt x="1947" y="388"/>
                    <a:pt x="1702" y="504"/>
                  </a:cubicBezTo>
                  <a:cubicBezTo>
                    <a:pt x="1382" y="644"/>
                    <a:pt x="1056" y="773"/>
                    <a:pt x="729" y="894"/>
                  </a:cubicBezTo>
                  <a:cubicBezTo>
                    <a:pt x="279" y="1056"/>
                    <a:pt x="1" y="1515"/>
                    <a:pt x="137" y="1988"/>
                  </a:cubicBezTo>
                  <a:cubicBezTo>
                    <a:pt x="139" y="1994"/>
                    <a:pt x="141" y="2002"/>
                    <a:pt x="142" y="2009"/>
                  </a:cubicBezTo>
                  <a:cubicBezTo>
                    <a:pt x="254" y="2370"/>
                    <a:pt x="618" y="2640"/>
                    <a:pt x="995" y="2640"/>
                  </a:cubicBezTo>
                  <a:cubicBezTo>
                    <a:pt x="1083" y="2640"/>
                    <a:pt x="1171" y="2625"/>
                    <a:pt x="1257" y="2594"/>
                  </a:cubicBezTo>
                  <a:cubicBezTo>
                    <a:pt x="1986" y="2329"/>
                    <a:pt x="2695" y="2014"/>
                    <a:pt x="3375" y="1644"/>
                  </a:cubicBezTo>
                  <a:cubicBezTo>
                    <a:pt x="3803" y="1412"/>
                    <a:pt x="3901" y="807"/>
                    <a:pt x="3655" y="415"/>
                  </a:cubicBezTo>
                  <a:cubicBezTo>
                    <a:pt x="3528" y="214"/>
                    <a:pt x="3320" y="68"/>
                    <a:pt x="3089" y="20"/>
                  </a:cubicBezTo>
                  <a:cubicBezTo>
                    <a:pt x="3028" y="7"/>
                    <a:pt x="2968" y="1"/>
                    <a:pt x="2909" y="1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9" name="Google Shape;4148;p52">
              <a:extLst>
                <a:ext uri="{FF2B5EF4-FFF2-40B4-BE49-F238E27FC236}">
                  <a16:creationId xmlns:a16="http://schemas.microsoft.com/office/drawing/2014/main" id="{D514131B-C648-4F31-BF64-BE025A0DCC91}"/>
                </a:ext>
              </a:extLst>
            </p:cNvPr>
            <p:cNvSpPr/>
            <p:nvPr/>
          </p:nvSpPr>
          <p:spPr>
            <a:xfrm>
              <a:off x="6354552" y="3654205"/>
              <a:ext cx="237394" cy="195695"/>
            </a:xfrm>
            <a:custGeom>
              <a:avLst/>
              <a:gdLst/>
              <a:ahLst/>
              <a:cxnLst/>
              <a:rect l="l" t="t" r="r" b="b"/>
              <a:pathLst>
                <a:path w="4099" h="3379" extrusionOk="0">
                  <a:moveTo>
                    <a:pt x="3197" y="0"/>
                  </a:moveTo>
                  <a:cubicBezTo>
                    <a:pt x="3185" y="0"/>
                    <a:pt x="3172" y="0"/>
                    <a:pt x="3160" y="1"/>
                  </a:cubicBezTo>
                  <a:cubicBezTo>
                    <a:pt x="2904" y="12"/>
                    <a:pt x="2727" y="127"/>
                    <a:pt x="2542" y="289"/>
                  </a:cubicBezTo>
                  <a:cubicBezTo>
                    <a:pt x="2489" y="335"/>
                    <a:pt x="2438" y="383"/>
                    <a:pt x="2386" y="428"/>
                  </a:cubicBezTo>
                  <a:cubicBezTo>
                    <a:pt x="1787" y="917"/>
                    <a:pt x="1153" y="1352"/>
                    <a:pt x="485" y="1739"/>
                  </a:cubicBezTo>
                  <a:cubicBezTo>
                    <a:pt x="137" y="1941"/>
                    <a:pt x="1" y="2378"/>
                    <a:pt x="108" y="2749"/>
                  </a:cubicBezTo>
                  <a:cubicBezTo>
                    <a:pt x="128" y="2826"/>
                    <a:pt x="159" y="2900"/>
                    <a:pt x="203" y="2968"/>
                  </a:cubicBezTo>
                  <a:cubicBezTo>
                    <a:pt x="373" y="3239"/>
                    <a:pt x="658" y="3378"/>
                    <a:pt x="951" y="3378"/>
                  </a:cubicBezTo>
                  <a:cubicBezTo>
                    <a:pt x="1115" y="3378"/>
                    <a:pt x="1281" y="3335"/>
                    <a:pt x="1431" y="3247"/>
                  </a:cubicBezTo>
                  <a:cubicBezTo>
                    <a:pt x="2299" y="2745"/>
                    <a:pt x="3101" y="2156"/>
                    <a:pt x="3856" y="1491"/>
                  </a:cubicBezTo>
                  <a:cubicBezTo>
                    <a:pt x="4024" y="1344"/>
                    <a:pt x="4098" y="1064"/>
                    <a:pt x="4087" y="851"/>
                  </a:cubicBezTo>
                  <a:cubicBezTo>
                    <a:pt x="4077" y="616"/>
                    <a:pt x="3971" y="394"/>
                    <a:pt x="3800" y="233"/>
                  </a:cubicBezTo>
                  <a:cubicBezTo>
                    <a:pt x="3635" y="83"/>
                    <a:pt x="3418" y="0"/>
                    <a:pt x="3197" y="0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10" name="Google Shape;4149;p52">
              <a:extLst>
                <a:ext uri="{FF2B5EF4-FFF2-40B4-BE49-F238E27FC236}">
                  <a16:creationId xmlns:a16="http://schemas.microsoft.com/office/drawing/2014/main" id="{C37988D4-2EDD-4F21-9C8E-FEEE6C4A052A}"/>
                </a:ext>
              </a:extLst>
            </p:cNvPr>
            <p:cNvSpPr/>
            <p:nvPr/>
          </p:nvSpPr>
          <p:spPr>
            <a:xfrm>
              <a:off x="6633575" y="3419197"/>
              <a:ext cx="217471" cy="205946"/>
            </a:xfrm>
            <a:custGeom>
              <a:avLst/>
              <a:gdLst/>
              <a:ahLst/>
              <a:cxnLst/>
              <a:rect l="l" t="t" r="r" b="b"/>
              <a:pathLst>
                <a:path w="3755" h="3556" extrusionOk="0">
                  <a:moveTo>
                    <a:pt x="2771" y="1"/>
                  </a:moveTo>
                  <a:cubicBezTo>
                    <a:pt x="2528" y="1"/>
                    <a:pt x="2286" y="97"/>
                    <a:pt x="2116" y="287"/>
                  </a:cubicBezTo>
                  <a:cubicBezTo>
                    <a:pt x="1540" y="929"/>
                    <a:pt x="903" y="1508"/>
                    <a:pt x="242" y="2063"/>
                  </a:cubicBezTo>
                  <a:cubicBezTo>
                    <a:pt x="73" y="2207"/>
                    <a:pt x="0" y="2495"/>
                    <a:pt x="10" y="2703"/>
                  </a:cubicBezTo>
                  <a:cubicBezTo>
                    <a:pt x="13" y="2774"/>
                    <a:pt x="24" y="2843"/>
                    <a:pt x="44" y="2909"/>
                  </a:cubicBezTo>
                  <a:cubicBezTo>
                    <a:pt x="88" y="3068"/>
                    <a:pt x="175" y="3212"/>
                    <a:pt x="298" y="3323"/>
                  </a:cubicBezTo>
                  <a:cubicBezTo>
                    <a:pt x="460" y="3472"/>
                    <a:pt x="676" y="3556"/>
                    <a:pt x="896" y="3556"/>
                  </a:cubicBezTo>
                  <a:cubicBezTo>
                    <a:pt x="910" y="3556"/>
                    <a:pt x="924" y="3555"/>
                    <a:pt x="938" y="3555"/>
                  </a:cubicBezTo>
                  <a:cubicBezTo>
                    <a:pt x="1012" y="3542"/>
                    <a:pt x="1087" y="3530"/>
                    <a:pt x="1162" y="3515"/>
                  </a:cubicBezTo>
                  <a:cubicBezTo>
                    <a:pt x="1315" y="3468"/>
                    <a:pt x="1446" y="3385"/>
                    <a:pt x="1555" y="3265"/>
                  </a:cubicBezTo>
                  <a:cubicBezTo>
                    <a:pt x="2217" y="2709"/>
                    <a:pt x="2853" y="2131"/>
                    <a:pt x="3430" y="1488"/>
                  </a:cubicBezTo>
                  <a:cubicBezTo>
                    <a:pt x="3754" y="1128"/>
                    <a:pt x="3734" y="561"/>
                    <a:pt x="3373" y="231"/>
                  </a:cubicBezTo>
                  <a:cubicBezTo>
                    <a:pt x="3206" y="77"/>
                    <a:pt x="2988" y="1"/>
                    <a:pt x="2771" y="1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11" name="Google Shape;4150;p52">
              <a:extLst>
                <a:ext uri="{FF2B5EF4-FFF2-40B4-BE49-F238E27FC236}">
                  <a16:creationId xmlns:a16="http://schemas.microsoft.com/office/drawing/2014/main" id="{BAD276F3-537A-4526-8935-4717961BF8CD}"/>
                </a:ext>
              </a:extLst>
            </p:cNvPr>
            <p:cNvSpPr/>
            <p:nvPr/>
          </p:nvSpPr>
          <p:spPr>
            <a:xfrm>
              <a:off x="6866847" y="3176370"/>
              <a:ext cx="191293" cy="208031"/>
            </a:xfrm>
            <a:custGeom>
              <a:avLst/>
              <a:gdLst/>
              <a:ahLst/>
              <a:cxnLst/>
              <a:rect l="l" t="t" r="r" b="b"/>
              <a:pathLst>
                <a:path w="3303" h="3592" extrusionOk="0">
                  <a:moveTo>
                    <a:pt x="2387" y="1"/>
                  </a:moveTo>
                  <a:cubicBezTo>
                    <a:pt x="2298" y="1"/>
                    <a:pt x="2210" y="14"/>
                    <a:pt x="2125" y="40"/>
                  </a:cubicBezTo>
                  <a:cubicBezTo>
                    <a:pt x="1881" y="116"/>
                    <a:pt x="1728" y="276"/>
                    <a:pt x="1595" y="487"/>
                  </a:cubicBezTo>
                  <a:cubicBezTo>
                    <a:pt x="1550" y="560"/>
                    <a:pt x="1504" y="629"/>
                    <a:pt x="1456" y="701"/>
                  </a:cubicBezTo>
                  <a:cubicBezTo>
                    <a:pt x="1095" y="1195"/>
                    <a:pt x="688" y="1651"/>
                    <a:pt x="277" y="2105"/>
                  </a:cubicBezTo>
                  <a:cubicBezTo>
                    <a:pt x="64" y="2341"/>
                    <a:pt x="0" y="2666"/>
                    <a:pt x="83" y="2956"/>
                  </a:cubicBezTo>
                  <a:cubicBezTo>
                    <a:pt x="128" y="3107"/>
                    <a:pt x="211" y="3247"/>
                    <a:pt x="335" y="3362"/>
                  </a:cubicBezTo>
                  <a:cubicBezTo>
                    <a:pt x="503" y="3515"/>
                    <a:pt x="719" y="3592"/>
                    <a:pt x="935" y="3592"/>
                  </a:cubicBezTo>
                  <a:cubicBezTo>
                    <a:pt x="1178" y="3592"/>
                    <a:pt x="1420" y="3495"/>
                    <a:pt x="1592" y="3305"/>
                  </a:cubicBezTo>
                  <a:cubicBezTo>
                    <a:pt x="2168" y="2668"/>
                    <a:pt x="2722" y="2024"/>
                    <a:pt x="3182" y="1295"/>
                  </a:cubicBezTo>
                  <a:cubicBezTo>
                    <a:pt x="3300" y="1109"/>
                    <a:pt x="3303" y="830"/>
                    <a:pt x="3239" y="627"/>
                  </a:cubicBezTo>
                  <a:cubicBezTo>
                    <a:pt x="3169" y="399"/>
                    <a:pt x="3006" y="207"/>
                    <a:pt x="2794" y="98"/>
                  </a:cubicBezTo>
                  <a:cubicBezTo>
                    <a:pt x="2668" y="34"/>
                    <a:pt x="2527" y="1"/>
                    <a:pt x="2387" y="1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12" name="Google Shape;4151;p52">
              <a:extLst>
                <a:ext uri="{FF2B5EF4-FFF2-40B4-BE49-F238E27FC236}">
                  <a16:creationId xmlns:a16="http://schemas.microsoft.com/office/drawing/2014/main" id="{74A0612C-E2DA-47A0-AAE7-96E3FEC062BF}"/>
                </a:ext>
              </a:extLst>
            </p:cNvPr>
            <p:cNvSpPr/>
            <p:nvPr/>
          </p:nvSpPr>
          <p:spPr>
            <a:xfrm>
              <a:off x="7071915" y="2892830"/>
              <a:ext cx="167316" cy="216892"/>
            </a:xfrm>
            <a:custGeom>
              <a:avLst/>
              <a:gdLst/>
              <a:ahLst/>
              <a:cxnLst/>
              <a:rect l="l" t="t" r="r" b="b"/>
              <a:pathLst>
                <a:path w="2889" h="3745" extrusionOk="0">
                  <a:moveTo>
                    <a:pt x="1972" y="1"/>
                  </a:moveTo>
                  <a:cubicBezTo>
                    <a:pt x="1643" y="1"/>
                    <a:pt x="1310" y="170"/>
                    <a:pt x="1174" y="482"/>
                  </a:cubicBezTo>
                  <a:cubicBezTo>
                    <a:pt x="877" y="1167"/>
                    <a:pt x="539" y="1831"/>
                    <a:pt x="119" y="2449"/>
                  </a:cubicBezTo>
                  <a:cubicBezTo>
                    <a:pt x="1" y="2623"/>
                    <a:pt x="1" y="2903"/>
                    <a:pt x="57" y="3100"/>
                  </a:cubicBezTo>
                  <a:cubicBezTo>
                    <a:pt x="59" y="3108"/>
                    <a:pt x="61" y="3115"/>
                    <a:pt x="63" y="3118"/>
                  </a:cubicBezTo>
                  <a:cubicBezTo>
                    <a:pt x="133" y="3346"/>
                    <a:pt x="296" y="3539"/>
                    <a:pt x="508" y="3648"/>
                  </a:cubicBezTo>
                  <a:cubicBezTo>
                    <a:pt x="634" y="3712"/>
                    <a:pt x="774" y="3744"/>
                    <a:pt x="915" y="3744"/>
                  </a:cubicBezTo>
                  <a:cubicBezTo>
                    <a:pt x="1003" y="3744"/>
                    <a:pt x="1092" y="3731"/>
                    <a:pt x="1178" y="3705"/>
                  </a:cubicBezTo>
                  <a:cubicBezTo>
                    <a:pt x="1247" y="3673"/>
                    <a:pt x="1318" y="3640"/>
                    <a:pt x="1386" y="3609"/>
                  </a:cubicBezTo>
                  <a:cubicBezTo>
                    <a:pt x="1525" y="3520"/>
                    <a:pt x="1631" y="3405"/>
                    <a:pt x="1706" y="3259"/>
                  </a:cubicBezTo>
                  <a:cubicBezTo>
                    <a:pt x="2124" y="2640"/>
                    <a:pt x="2464" y="1977"/>
                    <a:pt x="2761" y="1292"/>
                  </a:cubicBezTo>
                  <a:cubicBezTo>
                    <a:pt x="2855" y="1075"/>
                    <a:pt x="2889" y="856"/>
                    <a:pt x="2818" y="623"/>
                  </a:cubicBezTo>
                  <a:cubicBezTo>
                    <a:pt x="2746" y="396"/>
                    <a:pt x="2586" y="203"/>
                    <a:pt x="2372" y="94"/>
                  </a:cubicBezTo>
                  <a:cubicBezTo>
                    <a:pt x="2250" y="31"/>
                    <a:pt x="2111" y="1"/>
                    <a:pt x="1972" y="1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</p:grpSp>
      <p:grpSp>
        <p:nvGrpSpPr>
          <p:cNvPr id="113" name="Google Shape;4152;p52">
            <a:extLst>
              <a:ext uri="{FF2B5EF4-FFF2-40B4-BE49-F238E27FC236}">
                <a16:creationId xmlns:a16="http://schemas.microsoft.com/office/drawing/2014/main" id="{97D239E2-8647-49AA-B0F4-56EBB5BEFDD5}"/>
              </a:ext>
            </a:extLst>
          </p:cNvPr>
          <p:cNvGrpSpPr/>
          <p:nvPr/>
        </p:nvGrpSpPr>
        <p:grpSpPr>
          <a:xfrm>
            <a:off x="11715899" y="118671"/>
            <a:ext cx="318590" cy="317374"/>
            <a:chOff x="3914000" y="4018590"/>
            <a:chExt cx="318590" cy="317374"/>
          </a:xfrm>
        </p:grpSpPr>
        <p:sp>
          <p:nvSpPr>
            <p:cNvPr id="114" name="Google Shape;4153;p52">
              <a:extLst>
                <a:ext uri="{FF2B5EF4-FFF2-40B4-BE49-F238E27FC236}">
                  <a16:creationId xmlns:a16="http://schemas.microsoft.com/office/drawing/2014/main" id="{E50F5701-4C93-497E-93AF-3C3B0F7353C4}"/>
                </a:ext>
              </a:extLst>
            </p:cNvPr>
            <p:cNvSpPr/>
            <p:nvPr/>
          </p:nvSpPr>
          <p:spPr>
            <a:xfrm>
              <a:off x="3914637" y="4018590"/>
              <a:ext cx="317953" cy="317374"/>
            </a:xfrm>
            <a:custGeom>
              <a:avLst/>
              <a:gdLst/>
              <a:ahLst/>
              <a:cxnLst/>
              <a:rect l="l" t="t" r="r" b="b"/>
              <a:pathLst>
                <a:path w="5490" h="5480" extrusionOk="0">
                  <a:moveTo>
                    <a:pt x="2883" y="1"/>
                  </a:moveTo>
                  <a:cubicBezTo>
                    <a:pt x="2854" y="1"/>
                    <a:pt x="2825" y="3"/>
                    <a:pt x="2796" y="8"/>
                  </a:cubicBezTo>
                  <a:cubicBezTo>
                    <a:pt x="2673" y="28"/>
                    <a:pt x="2548" y="95"/>
                    <a:pt x="2443" y="196"/>
                  </a:cubicBezTo>
                  <a:cubicBezTo>
                    <a:pt x="2350" y="288"/>
                    <a:pt x="2264" y="398"/>
                    <a:pt x="2189" y="524"/>
                  </a:cubicBezTo>
                  <a:cubicBezTo>
                    <a:pt x="2089" y="690"/>
                    <a:pt x="2006" y="873"/>
                    <a:pt x="1935" y="1033"/>
                  </a:cubicBezTo>
                  <a:lnTo>
                    <a:pt x="1898" y="1116"/>
                  </a:lnTo>
                  <a:cubicBezTo>
                    <a:pt x="1774" y="1093"/>
                    <a:pt x="1646" y="1080"/>
                    <a:pt x="1516" y="1070"/>
                  </a:cubicBezTo>
                  <a:cubicBezTo>
                    <a:pt x="1379" y="1055"/>
                    <a:pt x="1254" y="1048"/>
                    <a:pt x="1137" y="1048"/>
                  </a:cubicBezTo>
                  <a:cubicBezTo>
                    <a:pt x="1089" y="1048"/>
                    <a:pt x="1043" y="1049"/>
                    <a:pt x="998" y="1052"/>
                  </a:cubicBezTo>
                  <a:cubicBezTo>
                    <a:pt x="842" y="1058"/>
                    <a:pt x="658" y="1074"/>
                    <a:pt x="469" y="1139"/>
                  </a:cubicBezTo>
                  <a:cubicBezTo>
                    <a:pt x="374" y="1175"/>
                    <a:pt x="200" y="1256"/>
                    <a:pt x="108" y="1413"/>
                  </a:cubicBezTo>
                  <a:cubicBezTo>
                    <a:pt x="27" y="1549"/>
                    <a:pt x="0" y="1711"/>
                    <a:pt x="37" y="1852"/>
                  </a:cubicBezTo>
                  <a:cubicBezTo>
                    <a:pt x="57" y="1934"/>
                    <a:pt x="90" y="2013"/>
                    <a:pt x="138" y="2093"/>
                  </a:cubicBezTo>
                  <a:cubicBezTo>
                    <a:pt x="156" y="2124"/>
                    <a:pt x="175" y="2153"/>
                    <a:pt x="197" y="2184"/>
                  </a:cubicBezTo>
                  <a:cubicBezTo>
                    <a:pt x="321" y="2355"/>
                    <a:pt x="487" y="2497"/>
                    <a:pt x="632" y="2610"/>
                  </a:cubicBezTo>
                  <a:cubicBezTo>
                    <a:pt x="801" y="2744"/>
                    <a:pt x="986" y="2863"/>
                    <a:pt x="1150" y="2970"/>
                  </a:cubicBezTo>
                  <a:lnTo>
                    <a:pt x="1206" y="3005"/>
                  </a:lnTo>
                  <a:cubicBezTo>
                    <a:pt x="997" y="3267"/>
                    <a:pt x="840" y="3503"/>
                    <a:pt x="724" y="3722"/>
                  </a:cubicBezTo>
                  <a:cubicBezTo>
                    <a:pt x="664" y="3836"/>
                    <a:pt x="588" y="3988"/>
                    <a:pt x="543" y="4143"/>
                  </a:cubicBezTo>
                  <a:cubicBezTo>
                    <a:pt x="514" y="4247"/>
                    <a:pt x="481" y="4405"/>
                    <a:pt x="510" y="4557"/>
                  </a:cubicBezTo>
                  <a:cubicBezTo>
                    <a:pt x="521" y="4625"/>
                    <a:pt x="545" y="4688"/>
                    <a:pt x="578" y="4746"/>
                  </a:cubicBezTo>
                  <a:cubicBezTo>
                    <a:pt x="587" y="4759"/>
                    <a:pt x="596" y="4774"/>
                    <a:pt x="605" y="4788"/>
                  </a:cubicBezTo>
                  <a:cubicBezTo>
                    <a:pt x="641" y="4836"/>
                    <a:pt x="679" y="4873"/>
                    <a:pt x="722" y="4904"/>
                  </a:cubicBezTo>
                  <a:cubicBezTo>
                    <a:pt x="810" y="4969"/>
                    <a:pt x="929" y="5005"/>
                    <a:pt x="1052" y="5005"/>
                  </a:cubicBezTo>
                  <a:cubicBezTo>
                    <a:pt x="1063" y="5005"/>
                    <a:pt x="1073" y="5005"/>
                    <a:pt x="1084" y="5004"/>
                  </a:cubicBezTo>
                  <a:cubicBezTo>
                    <a:pt x="1398" y="4991"/>
                    <a:pt x="1700" y="4856"/>
                    <a:pt x="1954" y="4727"/>
                  </a:cubicBezTo>
                  <a:cubicBezTo>
                    <a:pt x="2116" y="4645"/>
                    <a:pt x="2272" y="4553"/>
                    <a:pt x="2414" y="4466"/>
                  </a:cubicBezTo>
                  <a:lnTo>
                    <a:pt x="2469" y="4553"/>
                  </a:lnTo>
                  <a:lnTo>
                    <a:pt x="2496" y="4590"/>
                  </a:lnTo>
                  <a:cubicBezTo>
                    <a:pt x="2660" y="4813"/>
                    <a:pt x="2863" y="5066"/>
                    <a:pt x="3115" y="5260"/>
                  </a:cubicBezTo>
                  <a:cubicBezTo>
                    <a:pt x="3185" y="5315"/>
                    <a:pt x="3240" y="5352"/>
                    <a:pt x="3294" y="5378"/>
                  </a:cubicBezTo>
                  <a:cubicBezTo>
                    <a:pt x="3356" y="5412"/>
                    <a:pt x="3419" y="5443"/>
                    <a:pt x="3486" y="5459"/>
                  </a:cubicBezTo>
                  <a:cubicBezTo>
                    <a:pt x="3534" y="5470"/>
                    <a:pt x="3591" y="5479"/>
                    <a:pt x="3653" y="5479"/>
                  </a:cubicBezTo>
                  <a:cubicBezTo>
                    <a:pt x="3734" y="5479"/>
                    <a:pt x="3823" y="5464"/>
                    <a:pt x="3907" y="5416"/>
                  </a:cubicBezTo>
                  <a:cubicBezTo>
                    <a:pt x="3982" y="5375"/>
                    <a:pt x="4044" y="5320"/>
                    <a:pt x="4096" y="5249"/>
                  </a:cubicBezTo>
                  <a:cubicBezTo>
                    <a:pt x="4137" y="5195"/>
                    <a:pt x="4172" y="5128"/>
                    <a:pt x="4195" y="5056"/>
                  </a:cubicBezTo>
                  <a:cubicBezTo>
                    <a:pt x="4240" y="4922"/>
                    <a:pt x="4261" y="4766"/>
                    <a:pt x="4260" y="4579"/>
                  </a:cubicBezTo>
                  <a:cubicBezTo>
                    <a:pt x="4257" y="4428"/>
                    <a:pt x="4245" y="4263"/>
                    <a:pt x="4220" y="4059"/>
                  </a:cubicBezTo>
                  <a:lnTo>
                    <a:pt x="4201" y="3924"/>
                  </a:lnTo>
                  <a:lnTo>
                    <a:pt x="4199" y="3898"/>
                  </a:lnTo>
                  <a:cubicBezTo>
                    <a:pt x="4187" y="3816"/>
                    <a:pt x="4177" y="3737"/>
                    <a:pt x="4167" y="3646"/>
                  </a:cubicBezTo>
                  <a:lnTo>
                    <a:pt x="4160" y="3619"/>
                  </a:lnTo>
                  <a:cubicBezTo>
                    <a:pt x="4295" y="3539"/>
                    <a:pt x="4419" y="3455"/>
                    <a:pt x="4532" y="3372"/>
                  </a:cubicBezTo>
                  <a:cubicBezTo>
                    <a:pt x="4757" y="3205"/>
                    <a:pt x="5012" y="3001"/>
                    <a:pt x="5198" y="2738"/>
                  </a:cubicBezTo>
                  <a:cubicBezTo>
                    <a:pt x="5290" y="2609"/>
                    <a:pt x="5490" y="2276"/>
                    <a:pt x="5328" y="1972"/>
                  </a:cubicBezTo>
                  <a:lnTo>
                    <a:pt x="5311" y="1936"/>
                  </a:lnTo>
                  <a:cubicBezTo>
                    <a:pt x="5305" y="1925"/>
                    <a:pt x="5298" y="1914"/>
                    <a:pt x="5290" y="1905"/>
                  </a:cubicBezTo>
                  <a:cubicBezTo>
                    <a:pt x="5206" y="1788"/>
                    <a:pt x="5105" y="1704"/>
                    <a:pt x="4986" y="1643"/>
                  </a:cubicBezTo>
                  <a:cubicBezTo>
                    <a:pt x="4829" y="1564"/>
                    <a:pt x="4665" y="1506"/>
                    <a:pt x="4482" y="1468"/>
                  </a:cubicBezTo>
                  <a:cubicBezTo>
                    <a:pt x="4302" y="1429"/>
                    <a:pt x="4119" y="1402"/>
                    <a:pt x="3936" y="1386"/>
                  </a:cubicBezTo>
                  <a:cubicBezTo>
                    <a:pt x="3866" y="1381"/>
                    <a:pt x="3797" y="1377"/>
                    <a:pt x="3728" y="1374"/>
                  </a:cubicBezTo>
                  <a:lnTo>
                    <a:pt x="3711" y="1257"/>
                  </a:lnTo>
                  <a:cubicBezTo>
                    <a:pt x="3662" y="984"/>
                    <a:pt x="3617" y="726"/>
                    <a:pt x="3509" y="487"/>
                  </a:cubicBezTo>
                  <a:cubicBezTo>
                    <a:pt x="3488" y="442"/>
                    <a:pt x="3468" y="400"/>
                    <a:pt x="3443" y="361"/>
                  </a:cubicBezTo>
                  <a:cubicBezTo>
                    <a:pt x="3426" y="333"/>
                    <a:pt x="3409" y="305"/>
                    <a:pt x="3391" y="280"/>
                  </a:cubicBezTo>
                  <a:cubicBezTo>
                    <a:pt x="3334" y="202"/>
                    <a:pt x="3272" y="142"/>
                    <a:pt x="3207" y="103"/>
                  </a:cubicBezTo>
                  <a:cubicBezTo>
                    <a:pt x="3101" y="35"/>
                    <a:pt x="2991" y="1"/>
                    <a:pt x="2883" y="1"/>
                  </a:cubicBezTo>
                  <a:close/>
                </a:path>
              </a:pathLst>
            </a:custGeom>
            <a:solidFill>
              <a:srgbClr val="FFD9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15" name="Google Shape;4154;p52">
              <a:extLst>
                <a:ext uri="{FF2B5EF4-FFF2-40B4-BE49-F238E27FC236}">
                  <a16:creationId xmlns:a16="http://schemas.microsoft.com/office/drawing/2014/main" id="{E7A8C0C1-5413-4487-B929-B91CF76444D4}"/>
                </a:ext>
              </a:extLst>
            </p:cNvPr>
            <p:cNvSpPr/>
            <p:nvPr/>
          </p:nvSpPr>
          <p:spPr>
            <a:xfrm>
              <a:off x="3914000" y="4097062"/>
              <a:ext cx="312509" cy="238841"/>
            </a:xfrm>
            <a:custGeom>
              <a:avLst/>
              <a:gdLst/>
              <a:ahLst/>
              <a:cxnLst/>
              <a:rect l="l" t="t" r="r" b="b"/>
              <a:pathLst>
                <a:path w="5396" h="4124" extrusionOk="0">
                  <a:moveTo>
                    <a:pt x="145" y="1"/>
                  </a:moveTo>
                  <a:cubicBezTo>
                    <a:pt x="131" y="18"/>
                    <a:pt x="120" y="35"/>
                    <a:pt x="109" y="53"/>
                  </a:cubicBezTo>
                  <a:cubicBezTo>
                    <a:pt x="27" y="190"/>
                    <a:pt x="1" y="351"/>
                    <a:pt x="38" y="495"/>
                  </a:cubicBezTo>
                  <a:cubicBezTo>
                    <a:pt x="57" y="577"/>
                    <a:pt x="91" y="658"/>
                    <a:pt x="137" y="738"/>
                  </a:cubicBezTo>
                  <a:cubicBezTo>
                    <a:pt x="156" y="768"/>
                    <a:pt x="175" y="798"/>
                    <a:pt x="196" y="829"/>
                  </a:cubicBezTo>
                  <a:cubicBezTo>
                    <a:pt x="325" y="1003"/>
                    <a:pt x="489" y="1143"/>
                    <a:pt x="634" y="1256"/>
                  </a:cubicBezTo>
                  <a:cubicBezTo>
                    <a:pt x="808" y="1396"/>
                    <a:pt x="1007" y="1524"/>
                    <a:pt x="1151" y="1616"/>
                  </a:cubicBezTo>
                  <a:lnTo>
                    <a:pt x="1207" y="1652"/>
                  </a:lnTo>
                  <a:cubicBezTo>
                    <a:pt x="999" y="1904"/>
                    <a:pt x="841" y="2137"/>
                    <a:pt x="724" y="2361"/>
                  </a:cubicBezTo>
                  <a:cubicBezTo>
                    <a:pt x="668" y="2467"/>
                    <a:pt x="588" y="2625"/>
                    <a:pt x="543" y="2784"/>
                  </a:cubicBezTo>
                  <a:cubicBezTo>
                    <a:pt x="513" y="2889"/>
                    <a:pt x="479" y="3045"/>
                    <a:pt x="510" y="3199"/>
                  </a:cubicBezTo>
                  <a:cubicBezTo>
                    <a:pt x="522" y="3270"/>
                    <a:pt x="544" y="3334"/>
                    <a:pt x="578" y="3389"/>
                  </a:cubicBezTo>
                  <a:cubicBezTo>
                    <a:pt x="586" y="3403"/>
                    <a:pt x="596" y="3417"/>
                    <a:pt x="605" y="3431"/>
                  </a:cubicBezTo>
                  <a:cubicBezTo>
                    <a:pt x="645" y="3483"/>
                    <a:pt x="684" y="3519"/>
                    <a:pt x="724" y="3547"/>
                  </a:cubicBezTo>
                  <a:cubicBezTo>
                    <a:pt x="813" y="3613"/>
                    <a:pt x="935" y="3649"/>
                    <a:pt x="1060" y="3649"/>
                  </a:cubicBezTo>
                  <a:cubicBezTo>
                    <a:pt x="1070" y="3649"/>
                    <a:pt x="1079" y="3649"/>
                    <a:pt x="1088" y="3648"/>
                  </a:cubicBezTo>
                  <a:cubicBezTo>
                    <a:pt x="1405" y="3636"/>
                    <a:pt x="1707" y="3501"/>
                    <a:pt x="1959" y="3373"/>
                  </a:cubicBezTo>
                  <a:cubicBezTo>
                    <a:pt x="2124" y="3288"/>
                    <a:pt x="2285" y="3192"/>
                    <a:pt x="2420" y="3113"/>
                  </a:cubicBezTo>
                  <a:lnTo>
                    <a:pt x="2467" y="3197"/>
                  </a:lnTo>
                  <a:lnTo>
                    <a:pt x="2494" y="3233"/>
                  </a:lnTo>
                  <a:cubicBezTo>
                    <a:pt x="2660" y="3456"/>
                    <a:pt x="2863" y="3710"/>
                    <a:pt x="3116" y="3904"/>
                  </a:cubicBezTo>
                  <a:cubicBezTo>
                    <a:pt x="3185" y="3960"/>
                    <a:pt x="3242" y="3996"/>
                    <a:pt x="3294" y="4022"/>
                  </a:cubicBezTo>
                  <a:cubicBezTo>
                    <a:pt x="3354" y="4055"/>
                    <a:pt x="3419" y="4085"/>
                    <a:pt x="3488" y="4102"/>
                  </a:cubicBezTo>
                  <a:cubicBezTo>
                    <a:pt x="3536" y="4114"/>
                    <a:pt x="3595" y="4123"/>
                    <a:pt x="3659" y="4123"/>
                  </a:cubicBezTo>
                  <a:cubicBezTo>
                    <a:pt x="3740" y="4123"/>
                    <a:pt x="3828" y="4108"/>
                    <a:pt x="3912" y="4060"/>
                  </a:cubicBezTo>
                  <a:cubicBezTo>
                    <a:pt x="3987" y="4016"/>
                    <a:pt x="4049" y="3961"/>
                    <a:pt x="4103" y="3890"/>
                  </a:cubicBezTo>
                  <a:cubicBezTo>
                    <a:pt x="4146" y="3833"/>
                    <a:pt x="4179" y="3766"/>
                    <a:pt x="4204" y="3696"/>
                  </a:cubicBezTo>
                  <a:cubicBezTo>
                    <a:pt x="4249" y="3563"/>
                    <a:pt x="4268" y="3406"/>
                    <a:pt x="4267" y="3216"/>
                  </a:cubicBezTo>
                  <a:cubicBezTo>
                    <a:pt x="4263" y="3059"/>
                    <a:pt x="4251" y="2894"/>
                    <a:pt x="4226" y="2697"/>
                  </a:cubicBezTo>
                  <a:lnTo>
                    <a:pt x="4207" y="2562"/>
                  </a:lnTo>
                  <a:lnTo>
                    <a:pt x="4205" y="2535"/>
                  </a:lnTo>
                  <a:cubicBezTo>
                    <a:pt x="4194" y="2456"/>
                    <a:pt x="4184" y="2374"/>
                    <a:pt x="4174" y="2283"/>
                  </a:cubicBezTo>
                  <a:lnTo>
                    <a:pt x="4167" y="2256"/>
                  </a:lnTo>
                  <a:cubicBezTo>
                    <a:pt x="4285" y="2191"/>
                    <a:pt x="4409" y="2108"/>
                    <a:pt x="4537" y="2013"/>
                  </a:cubicBezTo>
                  <a:cubicBezTo>
                    <a:pt x="4762" y="1848"/>
                    <a:pt x="5016" y="1643"/>
                    <a:pt x="5203" y="1378"/>
                  </a:cubicBezTo>
                  <a:cubicBezTo>
                    <a:pt x="5266" y="1289"/>
                    <a:pt x="5379" y="1109"/>
                    <a:pt x="5395" y="907"/>
                  </a:cubicBezTo>
                  <a:lnTo>
                    <a:pt x="5395" y="907"/>
                  </a:lnTo>
                  <a:cubicBezTo>
                    <a:pt x="5385" y="933"/>
                    <a:pt x="5367" y="955"/>
                    <a:pt x="5349" y="978"/>
                  </a:cubicBezTo>
                  <a:cubicBezTo>
                    <a:pt x="5311" y="1022"/>
                    <a:pt x="5271" y="1063"/>
                    <a:pt x="5226" y="1100"/>
                  </a:cubicBezTo>
                  <a:cubicBezTo>
                    <a:pt x="5127" y="1182"/>
                    <a:pt x="5019" y="1253"/>
                    <a:pt x="4906" y="1314"/>
                  </a:cubicBezTo>
                  <a:cubicBezTo>
                    <a:pt x="4659" y="1446"/>
                    <a:pt x="4395" y="1544"/>
                    <a:pt x="4126" y="1622"/>
                  </a:cubicBezTo>
                  <a:cubicBezTo>
                    <a:pt x="3942" y="1676"/>
                    <a:pt x="3760" y="1723"/>
                    <a:pt x="3575" y="1768"/>
                  </a:cubicBezTo>
                  <a:cubicBezTo>
                    <a:pt x="3603" y="1844"/>
                    <a:pt x="3628" y="1922"/>
                    <a:pt x="3649" y="2001"/>
                  </a:cubicBezTo>
                  <a:cubicBezTo>
                    <a:pt x="3667" y="2072"/>
                    <a:pt x="3686" y="2140"/>
                    <a:pt x="3699" y="2210"/>
                  </a:cubicBezTo>
                  <a:cubicBezTo>
                    <a:pt x="3710" y="2275"/>
                    <a:pt x="3720" y="2341"/>
                    <a:pt x="3722" y="2406"/>
                  </a:cubicBezTo>
                  <a:cubicBezTo>
                    <a:pt x="3724" y="2460"/>
                    <a:pt x="3724" y="2512"/>
                    <a:pt x="3720" y="2563"/>
                  </a:cubicBezTo>
                  <a:cubicBezTo>
                    <a:pt x="3711" y="2651"/>
                    <a:pt x="3690" y="2742"/>
                    <a:pt x="3638" y="2815"/>
                  </a:cubicBezTo>
                  <a:cubicBezTo>
                    <a:pt x="3619" y="2843"/>
                    <a:pt x="3595" y="2870"/>
                    <a:pt x="3567" y="2889"/>
                  </a:cubicBezTo>
                  <a:cubicBezTo>
                    <a:pt x="3541" y="2909"/>
                    <a:pt x="3511" y="2927"/>
                    <a:pt x="3480" y="2938"/>
                  </a:cubicBezTo>
                  <a:cubicBezTo>
                    <a:pt x="3439" y="2950"/>
                    <a:pt x="3401" y="2956"/>
                    <a:pt x="3358" y="2958"/>
                  </a:cubicBezTo>
                  <a:cubicBezTo>
                    <a:pt x="3353" y="2958"/>
                    <a:pt x="3347" y="2958"/>
                    <a:pt x="3341" y="2958"/>
                  </a:cubicBezTo>
                  <a:cubicBezTo>
                    <a:pt x="3307" y="2958"/>
                    <a:pt x="3273" y="2953"/>
                    <a:pt x="3241" y="2944"/>
                  </a:cubicBezTo>
                  <a:cubicBezTo>
                    <a:pt x="3196" y="2933"/>
                    <a:pt x="3154" y="2921"/>
                    <a:pt x="3111" y="2901"/>
                  </a:cubicBezTo>
                  <a:cubicBezTo>
                    <a:pt x="3065" y="2881"/>
                    <a:pt x="3020" y="2859"/>
                    <a:pt x="2976" y="2832"/>
                  </a:cubicBezTo>
                  <a:cubicBezTo>
                    <a:pt x="2863" y="2763"/>
                    <a:pt x="2758" y="2680"/>
                    <a:pt x="2661" y="2589"/>
                  </a:cubicBezTo>
                  <a:cubicBezTo>
                    <a:pt x="2563" y="2494"/>
                    <a:pt x="2470" y="2394"/>
                    <a:pt x="2384" y="2287"/>
                  </a:cubicBezTo>
                  <a:cubicBezTo>
                    <a:pt x="2312" y="2368"/>
                    <a:pt x="2236" y="2447"/>
                    <a:pt x="2159" y="2524"/>
                  </a:cubicBezTo>
                  <a:cubicBezTo>
                    <a:pt x="2090" y="2591"/>
                    <a:pt x="2020" y="2658"/>
                    <a:pt x="1947" y="2720"/>
                  </a:cubicBezTo>
                  <a:cubicBezTo>
                    <a:pt x="1878" y="2776"/>
                    <a:pt x="1809" y="2831"/>
                    <a:pt x="1735" y="2879"/>
                  </a:cubicBezTo>
                  <a:cubicBezTo>
                    <a:pt x="1610" y="2960"/>
                    <a:pt x="1471" y="3038"/>
                    <a:pt x="1319" y="3042"/>
                  </a:cubicBezTo>
                  <a:cubicBezTo>
                    <a:pt x="1314" y="3042"/>
                    <a:pt x="1308" y="3042"/>
                    <a:pt x="1303" y="3042"/>
                  </a:cubicBezTo>
                  <a:cubicBezTo>
                    <a:pt x="1251" y="3042"/>
                    <a:pt x="1199" y="3028"/>
                    <a:pt x="1153" y="3002"/>
                  </a:cubicBezTo>
                  <a:cubicBezTo>
                    <a:pt x="1102" y="2977"/>
                    <a:pt x="1061" y="2934"/>
                    <a:pt x="1029" y="2887"/>
                  </a:cubicBezTo>
                  <a:cubicBezTo>
                    <a:pt x="962" y="2781"/>
                    <a:pt x="970" y="2648"/>
                    <a:pt x="1004" y="2533"/>
                  </a:cubicBezTo>
                  <a:cubicBezTo>
                    <a:pt x="1045" y="2387"/>
                    <a:pt x="1122" y="2250"/>
                    <a:pt x="1204" y="2124"/>
                  </a:cubicBezTo>
                  <a:cubicBezTo>
                    <a:pt x="1350" y="1904"/>
                    <a:pt x="1522" y="1703"/>
                    <a:pt x="1705" y="1511"/>
                  </a:cubicBezTo>
                  <a:cubicBezTo>
                    <a:pt x="1646" y="1492"/>
                    <a:pt x="1585" y="1472"/>
                    <a:pt x="1529" y="1447"/>
                  </a:cubicBezTo>
                  <a:cubicBezTo>
                    <a:pt x="1443" y="1411"/>
                    <a:pt x="1357" y="1371"/>
                    <a:pt x="1274" y="1323"/>
                  </a:cubicBezTo>
                  <a:cubicBezTo>
                    <a:pt x="1102" y="1223"/>
                    <a:pt x="940" y="1108"/>
                    <a:pt x="796" y="972"/>
                  </a:cubicBezTo>
                  <a:cubicBezTo>
                    <a:pt x="653" y="835"/>
                    <a:pt x="522" y="684"/>
                    <a:pt x="417" y="515"/>
                  </a:cubicBezTo>
                  <a:cubicBezTo>
                    <a:pt x="371" y="441"/>
                    <a:pt x="328" y="364"/>
                    <a:pt x="291" y="284"/>
                  </a:cubicBezTo>
                  <a:cubicBezTo>
                    <a:pt x="257" y="210"/>
                    <a:pt x="229" y="136"/>
                    <a:pt x="204" y="58"/>
                  </a:cubicBezTo>
                  <a:cubicBezTo>
                    <a:pt x="178" y="58"/>
                    <a:pt x="151" y="41"/>
                    <a:pt x="147" y="14"/>
                  </a:cubicBezTo>
                  <a:cubicBezTo>
                    <a:pt x="146" y="10"/>
                    <a:pt x="146" y="7"/>
                    <a:pt x="145" y="1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</p:grpSp>
      <p:grpSp>
        <p:nvGrpSpPr>
          <p:cNvPr id="116" name="Google Shape;4186;p52">
            <a:extLst>
              <a:ext uri="{FF2B5EF4-FFF2-40B4-BE49-F238E27FC236}">
                <a16:creationId xmlns:a16="http://schemas.microsoft.com/office/drawing/2014/main" id="{F7C9E1C5-17AB-49D9-B317-236DD08AC672}"/>
              </a:ext>
            </a:extLst>
          </p:cNvPr>
          <p:cNvGrpSpPr/>
          <p:nvPr/>
        </p:nvGrpSpPr>
        <p:grpSpPr>
          <a:xfrm>
            <a:off x="1139825" y="1337855"/>
            <a:ext cx="612775" cy="524640"/>
            <a:chOff x="3914000" y="4018590"/>
            <a:chExt cx="318590" cy="317374"/>
          </a:xfrm>
        </p:grpSpPr>
        <p:sp>
          <p:nvSpPr>
            <p:cNvPr id="117" name="Google Shape;4187;p52">
              <a:extLst>
                <a:ext uri="{FF2B5EF4-FFF2-40B4-BE49-F238E27FC236}">
                  <a16:creationId xmlns:a16="http://schemas.microsoft.com/office/drawing/2014/main" id="{F64DA8B9-9A7A-4D9E-B816-38108FA052E2}"/>
                </a:ext>
              </a:extLst>
            </p:cNvPr>
            <p:cNvSpPr/>
            <p:nvPr/>
          </p:nvSpPr>
          <p:spPr>
            <a:xfrm>
              <a:off x="3914637" y="4018590"/>
              <a:ext cx="317953" cy="317374"/>
            </a:xfrm>
            <a:custGeom>
              <a:avLst/>
              <a:gdLst/>
              <a:ahLst/>
              <a:cxnLst/>
              <a:rect l="l" t="t" r="r" b="b"/>
              <a:pathLst>
                <a:path w="5490" h="5480" extrusionOk="0">
                  <a:moveTo>
                    <a:pt x="2883" y="1"/>
                  </a:moveTo>
                  <a:cubicBezTo>
                    <a:pt x="2854" y="1"/>
                    <a:pt x="2825" y="3"/>
                    <a:pt x="2796" y="8"/>
                  </a:cubicBezTo>
                  <a:cubicBezTo>
                    <a:pt x="2673" y="28"/>
                    <a:pt x="2548" y="95"/>
                    <a:pt x="2443" y="196"/>
                  </a:cubicBezTo>
                  <a:cubicBezTo>
                    <a:pt x="2350" y="288"/>
                    <a:pt x="2264" y="398"/>
                    <a:pt x="2189" y="524"/>
                  </a:cubicBezTo>
                  <a:cubicBezTo>
                    <a:pt x="2089" y="690"/>
                    <a:pt x="2006" y="873"/>
                    <a:pt x="1935" y="1033"/>
                  </a:cubicBezTo>
                  <a:lnTo>
                    <a:pt x="1898" y="1116"/>
                  </a:lnTo>
                  <a:cubicBezTo>
                    <a:pt x="1774" y="1093"/>
                    <a:pt x="1646" y="1080"/>
                    <a:pt x="1516" y="1070"/>
                  </a:cubicBezTo>
                  <a:cubicBezTo>
                    <a:pt x="1379" y="1055"/>
                    <a:pt x="1254" y="1048"/>
                    <a:pt x="1137" y="1048"/>
                  </a:cubicBezTo>
                  <a:cubicBezTo>
                    <a:pt x="1089" y="1048"/>
                    <a:pt x="1043" y="1049"/>
                    <a:pt x="998" y="1052"/>
                  </a:cubicBezTo>
                  <a:cubicBezTo>
                    <a:pt x="842" y="1058"/>
                    <a:pt x="658" y="1074"/>
                    <a:pt x="469" y="1139"/>
                  </a:cubicBezTo>
                  <a:cubicBezTo>
                    <a:pt x="374" y="1175"/>
                    <a:pt x="200" y="1256"/>
                    <a:pt x="108" y="1413"/>
                  </a:cubicBezTo>
                  <a:cubicBezTo>
                    <a:pt x="27" y="1549"/>
                    <a:pt x="0" y="1711"/>
                    <a:pt x="37" y="1852"/>
                  </a:cubicBezTo>
                  <a:cubicBezTo>
                    <a:pt x="57" y="1934"/>
                    <a:pt x="90" y="2013"/>
                    <a:pt x="138" y="2093"/>
                  </a:cubicBezTo>
                  <a:cubicBezTo>
                    <a:pt x="156" y="2124"/>
                    <a:pt x="175" y="2153"/>
                    <a:pt x="197" y="2184"/>
                  </a:cubicBezTo>
                  <a:cubicBezTo>
                    <a:pt x="321" y="2355"/>
                    <a:pt x="487" y="2497"/>
                    <a:pt x="632" y="2610"/>
                  </a:cubicBezTo>
                  <a:cubicBezTo>
                    <a:pt x="801" y="2744"/>
                    <a:pt x="986" y="2863"/>
                    <a:pt x="1150" y="2970"/>
                  </a:cubicBezTo>
                  <a:lnTo>
                    <a:pt x="1206" y="3005"/>
                  </a:lnTo>
                  <a:cubicBezTo>
                    <a:pt x="997" y="3267"/>
                    <a:pt x="840" y="3503"/>
                    <a:pt x="724" y="3722"/>
                  </a:cubicBezTo>
                  <a:cubicBezTo>
                    <a:pt x="664" y="3836"/>
                    <a:pt x="588" y="3988"/>
                    <a:pt x="543" y="4143"/>
                  </a:cubicBezTo>
                  <a:cubicBezTo>
                    <a:pt x="514" y="4247"/>
                    <a:pt x="481" y="4405"/>
                    <a:pt x="510" y="4557"/>
                  </a:cubicBezTo>
                  <a:cubicBezTo>
                    <a:pt x="521" y="4625"/>
                    <a:pt x="545" y="4688"/>
                    <a:pt x="578" y="4746"/>
                  </a:cubicBezTo>
                  <a:cubicBezTo>
                    <a:pt x="587" y="4759"/>
                    <a:pt x="596" y="4774"/>
                    <a:pt x="605" y="4788"/>
                  </a:cubicBezTo>
                  <a:cubicBezTo>
                    <a:pt x="641" y="4836"/>
                    <a:pt x="679" y="4873"/>
                    <a:pt x="722" y="4904"/>
                  </a:cubicBezTo>
                  <a:cubicBezTo>
                    <a:pt x="810" y="4969"/>
                    <a:pt x="929" y="5005"/>
                    <a:pt x="1052" y="5005"/>
                  </a:cubicBezTo>
                  <a:cubicBezTo>
                    <a:pt x="1063" y="5005"/>
                    <a:pt x="1073" y="5005"/>
                    <a:pt x="1084" y="5004"/>
                  </a:cubicBezTo>
                  <a:cubicBezTo>
                    <a:pt x="1398" y="4991"/>
                    <a:pt x="1700" y="4856"/>
                    <a:pt x="1954" y="4727"/>
                  </a:cubicBezTo>
                  <a:cubicBezTo>
                    <a:pt x="2116" y="4645"/>
                    <a:pt x="2272" y="4553"/>
                    <a:pt x="2414" y="4466"/>
                  </a:cubicBezTo>
                  <a:lnTo>
                    <a:pt x="2469" y="4553"/>
                  </a:lnTo>
                  <a:lnTo>
                    <a:pt x="2496" y="4590"/>
                  </a:lnTo>
                  <a:cubicBezTo>
                    <a:pt x="2660" y="4813"/>
                    <a:pt x="2863" y="5066"/>
                    <a:pt x="3115" y="5260"/>
                  </a:cubicBezTo>
                  <a:cubicBezTo>
                    <a:pt x="3185" y="5315"/>
                    <a:pt x="3240" y="5352"/>
                    <a:pt x="3294" y="5378"/>
                  </a:cubicBezTo>
                  <a:cubicBezTo>
                    <a:pt x="3356" y="5412"/>
                    <a:pt x="3419" y="5443"/>
                    <a:pt x="3486" y="5459"/>
                  </a:cubicBezTo>
                  <a:cubicBezTo>
                    <a:pt x="3534" y="5470"/>
                    <a:pt x="3591" y="5479"/>
                    <a:pt x="3653" y="5479"/>
                  </a:cubicBezTo>
                  <a:cubicBezTo>
                    <a:pt x="3734" y="5479"/>
                    <a:pt x="3823" y="5464"/>
                    <a:pt x="3907" y="5416"/>
                  </a:cubicBezTo>
                  <a:cubicBezTo>
                    <a:pt x="3982" y="5375"/>
                    <a:pt x="4044" y="5320"/>
                    <a:pt x="4096" y="5249"/>
                  </a:cubicBezTo>
                  <a:cubicBezTo>
                    <a:pt x="4137" y="5195"/>
                    <a:pt x="4172" y="5128"/>
                    <a:pt x="4195" y="5056"/>
                  </a:cubicBezTo>
                  <a:cubicBezTo>
                    <a:pt x="4240" y="4922"/>
                    <a:pt x="4261" y="4766"/>
                    <a:pt x="4260" y="4579"/>
                  </a:cubicBezTo>
                  <a:cubicBezTo>
                    <a:pt x="4257" y="4428"/>
                    <a:pt x="4245" y="4263"/>
                    <a:pt x="4220" y="4059"/>
                  </a:cubicBezTo>
                  <a:lnTo>
                    <a:pt x="4201" y="3924"/>
                  </a:lnTo>
                  <a:lnTo>
                    <a:pt x="4199" y="3898"/>
                  </a:lnTo>
                  <a:cubicBezTo>
                    <a:pt x="4187" y="3816"/>
                    <a:pt x="4177" y="3737"/>
                    <a:pt x="4167" y="3646"/>
                  </a:cubicBezTo>
                  <a:lnTo>
                    <a:pt x="4160" y="3619"/>
                  </a:lnTo>
                  <a:cubicBezTo>
                    <a:pt x="4295" y="3539"/>
                    <a:pt x="4419" y="3455"/>
                    <a:pt x="4532" y="3372"/>
                  </a:cubicBezTo>
                  <a:cubicBezTo>
                    <a:pt x="4757" y="3205"/>
                    <a:pt x="5012" y="3001"/>
                    <a:pt x="5198" y="2738"/>
                  </a:cubicBezTo>
                  <a:cubicBezTo>
                    <a:pt x="5290" y="2609"/>
                    <a:pt x="5490" y="2276"/>
                    <a:pt x="5328" y="1972"/>
                  </a:cubicBezTo>
                  <a:lnTo>
                    <a:pt x="5311" y="1936"/>
                  </a:lnTo>
                  <a:cubicBezTo>
                    <a:pt x="5305" y="1925"/>
                    <a:pt x="5298" y="1914"/>
                    <a:pt x="5290" y="1905"/>
                  </a:cubicBezTo>
                  <a:cubicBezTo>
                    <a:pt x="5206" y="1788"/>
                    <a:pt x="5105" y="1704"/>
                    <a:pt x="4986" y="1643"/>
                  </a:cubicBezTo>
                  <a:cubicBezTo>
                    <a:pt x="4829" y="1564"/>
                    <a:pt x="4665" y="1506"/>
                    <a:pt x="4482" y="1468"/>
                  </a:cubicBezTo>
                  <a:cubicBezTo>
                    <a:pt x="4302" y="1429"/>
                    <a:pt x="4119" y="1402"/>
                    <a:pt x="3936" y="1386"/>
                  </a:cubicBezTo>
                  <a:cubicBezTo>
                    <a:pt x="3866" y="1381"/>
                    <a:pt x="3797" y="1377"/>
                    <a:pt x="3728" y="1374"/>
                  </a:cubicBezTo>
                  <a:lnTo>
                    <a:pt x="3711" y="1257"/>
                  </a:lnTo>
                  <a:cubicBezTo>
                    <a:pt x="3662" y="984"/>
                    <a:pt x="3617" y="726"/>
                    <a:pt x="3509" y="487"/>
                  </a:cubicBezTo>
                  <a:cubicBezTo>
                    <a:pt x="3488" y="442"/>
                    <a:pt x="3468" y="400"/>
                    <a:pt x="3443" y="361"/>
                  </a:cubicBezTo>
                  <a:cubicBezTo>
                    <a:pt x="3426" y="333"/>
                    <a:pt x="3409" y="305"/>
                    <a:pt x="3391" y="280"/>
                  </a:cubicBezTo>
                  <a:cubicBezTo>
                    <a:pt x="3334" y="202"/>
                    <a:pt x="3272" y="142"/>
                    <a:pt x="3207" y="103"/>
                  </a:cubicBezTo>
                  <a:cubicBezTo>
                    <a:pt x="3101" y="35"/>
                    <a:pt x="2991" y="1"/>
                    <a:pt x="2883" y="1"/>
                  </a:cubicBezTo>
                  <a:close/>
                </a:path>
              </a:pathLst>
            </a:custGeom>
            <a:solidFill>
              <a:srgbClr val="FFD9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18" name="Google Shape;4188;p52">
              <a:extLst>
                <a:ext uri="{FF2B5EF4-FFF2-40B4-BE49-F238E27FC236}">
                  <a16:creationId xmlns:a16="http://schemas.microsoft.com/office/drawing/2014/main" id="{064B56EA-9F1E-4E96-8707-D4C771242A22}"/>
                </a:ext>
              </a:extLst>
            </p:cNvPr>
            <p:cNvSpPr/>
            <p:nvPr/>
          </p:nvSpPr>
          <p:spPr>
            <a:xfrm>
              <a:off x="3914000" y="4097062"/>
              <a:ext cx="312509" cy="238841"/>
            </a:xfrm>
            <a:custGeom>
              <a:avLst/>
              <a:gdLst/>
              <a:ahLst/>
              <a:cxnLst/>
              <a:rect l="l" t="t" r="r" b="b"/>
              <a:pathLst>
                <a:path w="5396" h="4124" extrusionOk="0">
                  <a:moveTo>
                    <a:pt x="145" y="1"/>
                  </a:moveTo>
                  <a:cubicBezTo>
                    <a:pt x="131" y="18"/>
                    <a:pt x="120" y="35"/>
                    <a:pt x="109" y="53"/>
                  </a:cubicBezTo>
                  <a:cubicBezTo>
                    <a:pt x="27" y="190"/>
                    <a:pt x="1" y="351"/>
                    <a:pt x="38" y="495"/>
                  </a:cubicBezTo>
                  <a:cubicBezTo>
                    <a:pt x="57" y="577"/>
                    <a:pt x="91" y="658"/>
                    <a:pt x="137" y="738"/>
                  </a:cubicBezTo>
                  <a:cubicBezTo>
                    <a:pt x="156" y="768"/>
                    <a:pt x="175" y="798"/>
                    <a:pt x="196" y="829"/>
                  </a:cubicBezTo>
                  <a:cubicBezTo>
                    <a:pt x="325" y="1003"/>
                    <a:pt x="489" y="1143"/>
                    <a:pt x="634" y="1256"/>
                  </a:cubicBezTo>
                  <a:cubicBezTo>
                    <a:pt x="808" y="1396"/>
                    <a:pt x="1007" y="1524"/>
                    <a:pt x="1151" y="1616"/>
                  </a:cubicBezTo>
                  <a:lnTo>
                    <a:pt x="1207" y="1652"/>
                  </a:lnTo>
                  <a:cubicBezTo>
                    <a:pt x="999" y="1904"/>
                    <a:pt x="841" y="2137"/>
                    <a:pt x="724" y="2361"/>
                  </a:cubicBezTo>
                  <a:cubicBezTo>
                    <a:pt x="668" y="2467"/>
                    <a:pt x="588" y="2625"/>
                    <a:pt x="543" y="2784"/>
                  </a:cubicBezTo>
                  <a:cubicBezTo>
                    <a:pt x="513" y="2889"/>
                    <a:pt x="479" y="3045"/>
                    <a:pt x="510" y="3199"/>
                  </a:cubicBezTo>
                  <a:cubicBezTo>
                    <a:pt x="522" y="3270"/>
                    <a:pt x="544" y="3334"/>
                    <a:pt x="578" y="3389"/>
                  </a:cubicBezTo>
                  <a:cubicBezTo>
                    <a:pt x="586" y="3403"/>
                    <a:pt x="596" y="3417"/>
                    <a:pt x="605" y="3431"/>
                  </a:cubicBezTo>
                  <a:cubicBezTo>
                    <a:pt x="645" y="3483"/>
                    <a:pt x="684" y="3519"/>
                    <a:pt x="724" y="3547"/>
                  </a:cubicBezTo>
                  <a:cubicBezTo>
                    <a:pt x="813" y="3613"/>
                    <a:pt x="935" y="3649"/>
                    <a:pt x="1060" y="3649"/>
                  </a:cubicBezTo>
                  <a:cubicBezTo>
                    <a:pt x="1070" y="3649"/>
                    <a:pt x="1079" y="3649"/>
                    <a:pt x="1088" y="3648"/>
                  </a:cubicBezTo>
                  <a:cubicBezTo>
                    <a:pt x="1405" y="3636"/>
                    <a:pt x="1707" y="3501"/>
                    <a:pt x="1959" y="3373"/>
                  </a:cubicBezTo>
                  <a:cubicBezTo>
                    <a:pt x="2124" y="3288"/>
                    <a:pt x="2285" y="3192"/>
                    <a:pt x="2420" y="3113"/>
                  </a:cubicBezTo>
                  <a:lnTo>
                    <a:pt x="2467" y="3197"/>
                  </a:lnTo>
                  <a:lnTo>
                    <a:pt x="2494" y="3233"/>
                  </a:lnTo>
                  <a:cubicBezTo>
                    <a:pt x="2660" y="3456"/>
                    <a:pt x="2863" y="3710"/>
                    <a:pt x="3116" y="3904"/>
                  </a:cubicBezTo>
                  <a:cubicBezTo>
                    <a:pt x="3185" y="3960"/>
                    <a:pt x="3242" y="3996"/>
                    <a:pt x="3294" y="4022"/>
                  </a:cubicBezTo>
                  <a:cubicBezTo>
                    <a:pt x="3354" y="4055"/>
                    <a:pt x="3419" y="4085"/>
                    <a:pt x="3488" y="4102"/>
                  </a:cubicBezTo>
                  <a:cubicBezTo>
                    <a:pt x="3536" y="4114"/>
                    <a:pt x="3595" y="4123"/>
                    <a:pt x="3659" y="4123"/>
                  </a:cubicBezTo>
                  <a:cubicBezTo>
                    <a:pt x="3740" y="4123"/>
                    <a:pt x="3828" y="4108"/>
                    <a:pt x="3912" y="4060"/>
                  </a:cubicBezTo>
                  <a:cubicBezTo>
                    <a:pt x="3987" y="4016"/>
                    <a:pt x="4049" y="3961"/>
                    <a:pt x="4103" y="3890"/>
                  </a:cubicBezTo>
                  <a:cubicBezTo>
                    <a:pt x="4146" y="3833"/>
                    <a:pt x="4179" y="3766"/>
                    <a:pt x="4204" y="3696"/>
                  </a:cubicBezTo>
                  <a:cubicBezTo>
                    <a:pt x="4249" y="3563"/>
                    <a:pt x="4268" y="3406"/>
                    <a:pt x="4267" y="3216"/>
                  </a:cubicBezTo>
                  <a:cubicBezTo>
                    <a:pt x="4263" y="3059"/>
                    <a:pt x="4251" y="2894"/>
                    <a:pt x="4226" y="2697"/>
                  </a:cubicBezTo>
                  <a:lnTo>
                    <a:pt x="4207" y="2562"/>
                  </a:lnTo>
                  <a:lnTo>
                    <a:pt x="4205" y="2535"/>
                  </a:lnTo>
                  <a:cubicBezTo>
                    <a:pt x="4194" y="2456"/>
                    <a:pt x="4184" y="2374"/>
                    <a:pt x="4174" y="2283"/>
                  </a:cubicBezTo>
                  <a:lnTo>
                    <a:pt x="4167" y="2256"/>
                  </a:lnTo>
                  <a:cubicBezTo>
                    <a:pt x="4285" y="2191"/>
                    <a:pt x="4409" y="2108"/>
                    <a:pt x="4537" y="2013"/>
                  </a:cubicBezTo>
                  <a:cubicBezTo>
                    <a:pt x="4762" y="1848"/>
                    <a:pt x="5016" y="1643"/>
                    <a:pt x="5203" y="1378"/>
                  </a:cubicBezTo>
                  <a:cubicBezTo>
                    <a:pt x="5266" y="1289"/>
                    <a:pt x="5379" y="1109"/>
                    <a:pt x="5395" y="907"/>
                  </a:cubicBezTo>
                  <a:lnTo>
                    <a:pt x="5395" y="907"/>
                  </a:lnTo>
                  <a:cubicBezTo>
                    <a:pt x="5385" y="933"/>
                    <a:pt x="5367" y="955"/>
                    <a:pt x="5349" y="978"/>
                  </a:cubicBezTo>
                  <a:cubicBezTo>
                    <a:pt x="5311" y="1022"/>
                    <a:pt x="5271" y="1063"/>
                    <a:pt x="5226" y="1100"/>
                  </a:cubicBezTo>
                  <a:cubicBezTo>
                    <a:pt x="5127" y="1182"/>
                    <a:pt x="5019" y="1253"/>
                    <a:pt x="4906" y="1314"/>
                  </a:cubicBezTo>
                  <a:cubicBezTo>
                    <a:pt x="4659" y="1446"/>
                    <a:pt x="4395" y="1544"/>
                    <a:pt x="4126" y="1622"/>
                  </a:cubicBezTo>
                  <a:cubicBezTo>
                    <a:pt x="3942" y="1676"/>
                    <a:pt x="3760" y="1723"/>
                    <a:pt x="3575" y="1768"/>
                  </a:cubicBezTo>
                  <a:cubicBezTo>
                    <a:pt x="3603" y="1844"/>
                    <a:pt x="3628" y="1922"/>
                    <a:pt x="3649" y="2001"/>
                  </a:cubicBezTo>
                  <a:cubicBezTo>
                    <a:pt x="3667" y="2072"/>
                    <a:pt x="3686" y="2140"/>
                    <a:pt x="3699" y="2210"/>
                  </a:cubicBezTo>
                  <a:cubicBezTo>
                    <a:pt x="3710" y="2275"/>
                    <a:pt x="3720" y="2341"/>
                    <a:pt x="3722" y="2406"/>
                  </a:cubicBezTo>
                  <a:cubicBezTo>
                    <a:pt x="3724" y="2460"/>
                    <a:pt x="3724" y="2512"/>
                    <a:pt x="3720" y="2563"/>
                  </a:cubicBezTo>
                  <a:cubicBezTo>
                    <a:pt x="3711" y="2651"/>
                    <a:pt x="3690" y="2742"/>
                    <a:pt x="3638" y="2815"/>
                  </a:cubicBezTo>
                  <a:cubicBezTo>
                    <a:pt x="3619" y="2843"/>
                    <a:pt x="3595" y="2870"/>
                    <a:pt x="3567" y="2889"/>
                  </a:cubicBezTo>
                  <a:cubicBezTo>
                    <a:pt x="3541" y="2909"/>
                    <a:pt x="3511" y="2927"/>
                    <a:pt x="3480" y="2938"/>
                  </a:cubicBezTo>
                  <a:cubicBezTo>
                    <a:pt x="3439" y="2950"/>
                    <a:pt x="3401" y="2956"/>
                    <a:pt x="3358" y="2958"/>
                  </a:cubicBezTo>
                  <a:cubicBezTo>
                    <a:pt x="3353" y="2958"/>
                    <a:pt x="3347" y="2958"/>
                    <a:pt x="3341" y="2958"/>
                  </a:cubicBezTo>
                  <a:cubicBezTo>
                    <a:pt x="3307" y="2958"/>
                    <a:pt x="3273" y="2953"/>
                    <a:pt x="3241" y="2944"/>
                  </a:cubicBezTo>
                  <a:cubicBezTo>
                    <a:pt x="3196" y="2933"/>
                    <a:pt x="3154" y="2921"/>
                    <a:pt x="3111" y="2901"/>
                  </a:cubicBezTo>
                  <a:cubicBezTo>
                    <a:pt x="3065" y="2881"/>
                    <a:pt x="3020" y="2859"/>
                    <a:pt x="2976" y="2832"/>
                  </a:cubicBezTo>
                  <a:cubicBezTo>
                    <a:pt x="2863" y="2763"/>
                    <a:pt x="2758" y="2680"/>
                    <a:pt x="2661" y="2589"/>
                  </a:cubicBezTo>
                  <a:cubicBezTo>
                    <a:pt x="2563" y="2494"/>
                    <a:pt x="2470" y="2394"/>
                    <a:pt x="2384" y="2287"/>
                  </a:cubicBezTo>
                  <a:cubicBezTo>
                    <a:pt x="2312" y="2368"/>
                    <a:pt x="2236" y="2447"/>
                    <a:pt x="2159" y="2524"/>
                  </a:cubicBezTo>
                  <a:cubicBezTo>
                    <a:pt x="2090" y="2591"/>
                    <a:pt x="2020" y="2658"/>
                    <a:pt x="1947" y="2720"/>
                  </a:cubicBezTo>
                  <a:cubicBezTo>
                    <a:pt x="1878" y="2776"/>
                    <a:pt x="1809" y="2831"/>
                    <a:pt x="1735" y="2879"/>
                  </a:cubicBezTo>
                  <a:cubicBezTo>
                    <a:pt x="1610" y="2960"/>
                    <a:pt x="1471" y="3038"/>
                    <a:pt x="1319" y="3042"/>
                  </a:cubicBezTo>
                  <a:cubicBezTo>
                    <a:pt x="1314" y="3042"/>
                    <a:pt x="1308" y="3042"/>
                    <a:pt x="1303" y="3042"/>
                  </a:cubicBezTo>
                  <a:cubicBezTo>
                    <a:pt x="1251" y="3042"/>
                    <a:pt x="1199" y="3028"/>
                    <a:pt x="1153" y="3002"/>
                  </a:cubicBezTo>
                  <a:cubicBezTo>
                    <a:pt x="1102" y="2977"/>
                    <a:pt x="1061" y="2934"/>
                    <a:pt x="1029" y="2887"/>
                  </a:cubicBezTo>
                  <a:cubicBezTo>
                    <a:pt x="962" y="2781"/>
                    <a:pt x="970" y="2648"/>
                    <a:pt x="1004" y="2533"/>
                  </a:cubicBezTo>
                  <a:cubicBezTo>
                    <a:pt x="1045" y="2387"/>
                    <a:pt x="1122" y="2250"/>
                    <a:pt x="1204" y="2124"/>
                  </a:cubicBezTo>
                  <a:cubicBezTo>
                    <a:pt x="1350" y="1904"/>
                    <a:pt x="1522" y="1703"/>
                    <a:pt x="1705" y="1511"/>
                  </a:cubicBezTo>
                  <a:cubicBezTo>
                    <a:pt x="1646" y="1492"/>
                    <a:pt x="1585" y="1472"/>
                    <a:pt x="1529" y="1447"/>
                  </a:cubicBezTo>
                  <a:cubicBezTo>
                    <a:pt x="1443" y="1411"/>
                    <a:pt x="1357" y="1371"/>
                    <a:pt x="1274" y="1323"/>
                  </a:cubicBezTo>
                  <a:cubicBezTo>
                    <a:pt x="1102" y="1223"/>
                    <a:pt x="940" y="1108"/>
                    <a:pt x="796" y="972"/>
                  </a:cubicBezTo>
                  <a:cubicBezTo>
                    <a:pt x="653" y="835"/>
                    <a:pt x="522" y="684"/>
                    <a:pt x="417" y="515"/>
                  </a:cubicBezTo>
                  <a:cubicBezTo>
                    <a:pt x="371" y="441"/>
                    <a:pt x="328" y="364"/>
                    <a:pt x="291" y="284"/>
                  </a:cubicBezTo>
                  <a:cubicBezTo>
                    <a:pt x="257" y="210"/>
                    <a:pt x="229" y="136"/>
                    <a:pt x="204" y="58"/>
                  </a:cubicBezTo>
                  <a:cubicBezTo>
                    <a:pt x="178" y="58"/>
                    <a:pt x="151" y="41"/>
                    <a:pt x="147" y="14"/>
                  </a:cubicBezTo>
                  <a:cubicBezTo>
                    <a:pt x="146" y="10"/>
                    <a:pt x="146" y="7"/>
                    <a:pt x="145" y="1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</p:grpSp>
      <p:grpSp>
        <p:nvGrpSpPr>
          <p:cNvPr id="119" name="Google Shape;4189;p52">
            <a:extLst>
              <a:ext uri="{FF2B5EF4-FFF2-40B4-BE49-F238E27FC236}">
                <a16:creationId xmlns:a16="http://schemas.microsoft.com/office/drawing/2014/main" id="{69CB3E4F-A1D8-404C-8394-D256574D173F}"/>
              </a:ext>
            </a:extLst>
          </p:cNvPr>
          <p:cNvGrpSpPr/>
          <p:nvPr/>
        </p:nvGrpSpPr>
        <p:grpSpPr>
          <a:xfrm>
            <a:off x="11506997" y="4273506"/>
            <a:ext cx="318590" cy="317374"/>
            <a:chOff x="3914000" y="4018590"/>
            <a:chExt cx="318590" cy="317374"/>
          </a:xfrm>
        </p:grpSpPr>
        <p:sp>
          <p:nvSpPr>
            <p:cNvPr id="120" name="Google Shape;4190;p52">
              <a:extLst>
                <a:ext uri="{FF2B5EF4-FFF2-40B4-BE49-F238E27FC236}">
                  <a16:creationId xmlns:a16="http://schemas.microsoft.com/office/drawing/2014/main" id="{A1F49075-D253-4271-AEB9-C7141CBADD34}"/>
                </a:ext>
              </a:extLst>
            </p:cNvPr>
            <p:cNvSpPr/>
            <p:nvPr/>
          </p:nvSpPr>
          <p:spPr>
            <a:xfrm>
              <a:off x="3914637" y="4018590"/>
              <a:ext cx="317953" cy="317374"/>
            </a:xfrm>
            <a:custGeom>
              <a:avLst/>
              <a:gdLst/>
              <a:ahLst/>
              <a:cxnLst/>
              <a:rect l="l" t="t" r="r" b="b"/>
              <a:pathLst>
                <a:path w="5490" h="5480" extrusionOk="0">
                  <a:moveTo>
                    <a:pt x="2883" y="1"/>
                  </a:moveTo>
                  <a:cubicBezTo>
                    <a:pt x="2854" y="1"/>
                    <a:pt x="2825" y="3"/>
                    <a:pt x="2796" y="8"/>
                  </a:cubicBezTo>
                  <a:cubicBezTo>
                    <a:pt x="2673" y="28"/>
                    <a:pt x="2548" y="95"/>
                    <a:pt x="2443" y="196"/>
                  </a:cubicBezTo>
                  <a:cubicBezTo>
                    <a:pt x="2350" y="288"/>
                    <a:pt x="2264" y="398"/>
                    <a:pt x="2189" y="524"/>
                  </a:cubicBezTo>
                  <a:cubicBezTo>
                    <a:pt x="2089" y="690"/>
                    <a:pt x="2006" y="873"/>
                    <a:pt x="1935" y="1033"/>
                  </a:cubicBezTo>
                  <a:lnTo>
                    <a:pt x="1898" y="1116"/>
                  </a:lnTo>
                  <a:cubicBezTo>
                    <a:pt x="1774" y="1093"/>
                    <a:pt x="1646" y="1080"/>
                    <a:pt x="1516" y="1070"/>
                  </a:cubicBezTo>
                  <a:cubicBezTo>
                    <a:pt x="1379" y="1055"/>
                    <a:pt x="1254" y="1048"/>
                    <a:pt x="1137" y="1048"/>
                  </a:cubicBezTo>
                  <a:cubicBezTo>
                    <a:pt x="1089" y="1048"/>
                    <a:pt x="1043" y="1049"/>
                    <a:pt x="998" y="1052"/>
                  </a:cubicBezTo>
                  <a:cubicBezTo>
                    <a:pt x="842" y="1058"/>
                    <a:pt x="658" y="1074"/>
                    <a:pt x="469" y="1139"/>
                  </a:cubicBezTo>
                  <a:cubicBezTo>
                    <a:pt x="374" y="1175"/>
                    <a:pt x="200" y="1256"/>
                    <a:pt x="108" y="1413"/>
                  </a:cubicBezTo>
                  <a:cubicBezTo>
                    <a:pt x="27" y="1549"/>
                    <a:pt x="0" y="1711"/>
                    <a:pt x="37" y="1852"/>
                  </a:cubicBezTo>
                  <a:cubicBezTo>
                    <a:pt x="57" y="1934"/>
                    <a:pt x="90" y="2013"/>
                    <a:pt x="138" y="2093"/>
                  </a:cubicBezTo>
                  <a:cubicBezTo>
                    <a:pt x="156" y="2124"/>
                    <a:pt x="175" y="2153"/>
                    <a:pt x="197" y="2184"/>
                  </a:cubicBezTo>
                  <a:cubicBezTo>
                    <a:pt x="321" y="2355"/>
                    <a:pt x="487" y="2497"/>
                    <a:pt x="632" y="2610"/>
                  </a:cubicBezTo>
                  <a:cubicBezTo>
                    <a:pt x="801" y="2744"/>
                    <a:pt x="986" y="2863"/>
                    <a:pt x="1150" y="2970"/>
                  </a:cubicBezTo>
                  <a:lnTo>
                    <a:pt x="1206" y="3005"/>
                  </a:lnTo>
                  <a:cubicBezTo>
                    <a:pt x="997" y="3267"/>
                    <a:pt x="840" y="3503"/>
                    <a:pt x="724" y="3722"/>
                  </a:cubicBezTo>
                  <a:cubicBezTo>
                    <a:pt x="664" y="3836"/>
                    <a:pt x="588" y="3988"/>
                    <a:pt x="543" y="4143"/>
                  </a:cubicBezTo>
                  <a:cubicBezTo>
                    <a:pt x="514" y="4247"/>
                    <a:pt x="481" y="4405"/>
                    <a:pt x="510" y="4557"/>
                  </a:cubicBezTo>
                  <a:cubicBezTo>
                    <a:pt x="521" y="4625"/>
                    <a:pt x="545" y="4688"/>
                    <a:pt x="578" y="4746"/>
                  </a:cubicBezTo>
                  <a:cubicBezTo>
                    <a:pt x="587" y="4759"/>
                    <a:pt x="596" y="4774"/>
                    <a:pt x="605" y="4788"/>
                  </a:cubicBezTo>
                  <a:cubicBezTo>
                    <a:pt x="641" y="4836"/>
                    <a:pt x="679" y="4873"/>
                    <a:pt x="722" y="4904"/>
                  </a:cubicBezTo>
                  <a:cubicBezTo>
                    <a:pt x="810" y="4969"/>
                    <a:pt x="929" y="5005"/>
                    <a:pt x="1052" y="5005"/>
                  </a:cubicBezTo>
                  <a:cubicBezTo>
                    <a:pt x="1063" y="5005"/>
                    <a:pt x="1073" y="5005"/>
                    <a:pt x="1084" y="5004"/>
                  </a:cubicBezTo>
                  <a:cubicBezTo>
                    <a:pt x="1398" y="4991"/>
                    <a:pt x="1700" y="4856"/>
                    <a:pt x="1954" y="4727"/>
                  </a:cubicBezTo>
                  <a:cubicBezTo>
                    <a:pt x="2116" y="4645"/>
                    <a:pt x="2272" y="4553"/>
                    <a:pt x="2414" y="4466"/>
                  </a:cubicBezTo>
                  <a:lnTo>
                    <a:pt x="2469" y="4553"/>
                  </a:lnTo>
                  <a:lnTo>
                    <a:pt x="2496" y="4590"/>
                  </a:lnTo>
                  <a:cubicBezTo>
                    <a:pt x="2660" y="4813"/>
                    <a:pt x="2863" y="5066"/>
                    <a:pt x="3115" y="5260"/>
                  </a:cubicBezTo>
                  <a:cubicBezTo>
                    <a:pt x="3185" y="5315"/>
                    <a:pt x="3240" y="5352"/>
                    <a:pt x="3294" y="5378"/>
                  </a:cubicBezTo>
                  <a:cubicBezTo>
                    <a:pt x="3356" y="5412"/>
                    <a:pt x="3419" y="5443"/>
                    <a:pt x="3486" y="5459"/>
                  </a:cubicBezTo>
                  <a:cubicBezTo>
                    <a:pt x="3534" y="5470"/>
                    <a:pt x="3591" y="5479"/>
                    <a:pt x="3653" y="5479"/>
                  </a:cubicBezTo>
                  <a:cubicBezTo>
                    <a:pt x="3734" y="5479"/>
                    <a:pt x="3823" y="5464"/>
                    <a:pt x="3907" y="5416"/>
                  </a:cubicBezTo>
                  <a:cubicBezTo>
                    <a:pt x="3982" y="5375"/>
                    <a:pt x="4044" y="5320"/>
                    <a:pt x="4096" y="5249"/>
                  </a:cubicBezTo>
                  <a:cubicBezTo>
                    <a:pt x="4137" y="5195"/>
                    <a:pt x="4172" y="5128"/>
                    <a:pt x="4195" y="5056"/>
                  </a:cubicBezTo>
                  <a:cubicBezTo>
                    <a:pt x="4240" y="4922"/>
                    <a:pt x="4261" y="4766"/>
                    <a:pt x="4260" y="4579"/>
                  </a:cubicBezTo>
                  <a:cubicBezTo>
                    <a:pt x="4257" y="4428"/>
                    <a:pt x="4245" y="4263"/>
                    <a:pt x="4220" y="4059"/>
                  </a:cubicBezTo>
                  <a:lnTo>
                    <a:pt x="4201" y="3924"/>
                  </a:lnTo>
                  <a:lnTo>
                    <a:pt x="4199" y="3898"/>
                  </a:lnTo>
                  <a:cubicBezTo>
                    <a:pt x="4187" y="3816"/>
                    <a:pt x="4177" y="3737"/>
                    <a:pt x="4167" y="3646"/>
                  </a:cubicBezTo>
                  <a:lnTo>
                    <a:pt x="4160" y="3619"/>
                  </a:lnTo>
                  <a:cubicBezTo>
                    <a:pt x="4295" y="3539"/>
                    <a:pt x="4419" y="3455"/>
                    <a:pt x="4532" y="3372"/>
                  </a:cubicBezTo>
                  <a:cubicBezTo>
                    <a:pt x="4757" y="3205"/>
                    <a:pt x="5012" y="3001"/>
                    <a:pt x="5198" y="2738"/>
                  </a:cubicBezTo>
                  <a:cubicBezTo>
                    <a:pt x="5290" y="2609"/>
                    <a:pt x="5490" y="2276"/>
                    <a:pt x="5328" y="1972"/>
                  </a:cubicBezTo>
                  <a:lnTo>
                    <a:pt x="5311" y="1936"/>
                  </a:lnTo>
                  <a:cubicBezTo>
                    <a:pt x="5305" y="1925"/>
                    <a:pt x="5298" y="1914"/>
                    <a:pt x="5290" y="1905"/>
                  </a:cubicBezTo>
                  <a:cubicBezTo>
                    <a:pt x="5206" y="1788"/>
                    <a:pt x="5105" y="1704"/>
                    <a:pt x="4986" y="1643"/>
                  </a:cubicBezTo>
                  <a:cubicBezTo>
                    <a:pt x="4829" y="1564"/>
                    <a:pt x="4665" y="1506"/>
                    <a:pt x="4482" y="1468"/>
                  </a:cubicBezTo>
                  <a:cubicBezTo>
                    <a:pt x="4302" y="1429"/>
                    <a:pt x="4119" y="1402"/>
                    <a:pt x="3936" y="1386"/>
                  </a:cubicBezTo>
                  <a:cubicBezTo>
                    <a:pt x="3866" y="1381"/>
                    <a:pt x="3797" y="1377"/>
                    <a:pt x="3728" y="1374"/>
                  </a:cubicBezTo>
                  <a:lnTo>
                    <a:pt x="3711" y="1257"/>
                  </a:lnTo>
                  <a:cubicBezTo>
                    <a:pt x="3662" y="984"/>
                    <a:pt x="3617" y="726"/>
                    <a:pt x="3509" y="487"/>
                  </a:cubicBezTo>
                  <a:cubicBezTo>
                    <a:pt x="3488" y="442"/>
                    <a:pt x="3468" y="400"/>
                    <a:pt x="3443" y="361"/>
                  </a:cubicBezTo>
                  <a:cubicBezTo>
                    <a:pt x="3426" y="333"/>
                    <a:pt x="3409" y="305"/>
                    <a:pt x="3391" y="280"/>
                  </a:cubicBezTo>
                  <a:cubicBezTo>
                    <a:pt x="3334" y="202"/>
                    <a:pt x="3272" y="142"/>
                    <a:pt x="3207" y="103"/>
                  </a:cubicBezTo>
                  <a:cubicBezTo>
                    <a:pt x="3101" y="35"/>
                    <a:pt x="2991" y="1"/>
                    <a:pt x="2883" y="1"/>
                  </a:cubicBezTo>
                  <a:close/>
                </a:path>
              </a:pathLst>
            </a:custGeom>
            <a:solidFill>
              <a:srgbClr val="FFD9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21" name="Google Shape;4191;p52">
              <a:extLst>
                <a:ext uri="{FF2B5EF4-FFF2-40B4-BE49-F238E27FC236}">
                  <a16:creationId xmlns:a16="http://schemas.microsoft.com/office/drawing/2014/main" id="{5FEF74FD-A28B-4CA3-82ED-661124ED380C}"/>
                </a:ext>
              </a:extLst>
            </p:cNvPr>
            <p:cNvSpPr/>
            <p:nvPr/>
          </p:nvSpPr>
          <p:spPr>
            <a:xfrm>
              <a:off x="3914000" y="4097062"/>
              <a:ext cx="312509" cy="238841"/>
            </a:xfrm>
            <a:custGeom>
              <a:avLst/>
              <a:gdLst/>
              <a:ahLst/>
              <a:cxnLst/>
              <a:rect l="l" t="t" r="r" b="b"/>
              <a:pathLst>
                <a:path w="5396" h="4124" extrusionOk="0">
                  <a:moveTo>
                    <a:pt x="145" y="1"/>
                  </a:moveTo>
                  <a:cubicBezTo>
                    <a:pt x="131" y="18"/>
                    <a:pt x="120" y="35"/>
                    <a:pt x="109" y="53"/>
                  </a:cubicBezTo>
                  <a:cubicBezTo>
                    <a:pt x="27" y="190"/>
                    <a:pt x="1" y="351"/>
                    <a:pt x="38" y="495"/>
                  </a:cubicBezTo>
                  <a:cubicBezTo>
                    <a:pt x="57" y="577"/>
                    <a:pt x="91" y="658"/>
                    <a:pt x="137" y="738"/>
                  </a:cubicBezTo>
                  <a:cubicBezTo>
                    <a:pt x="156" y="768"/>
                    <a:pt x="175" y="798"/>
                    <a:pt x="196" y="829"/>
                  </a:cubicBezTo>
                  <a:cubicBezTo>
                    <a:pt x="325" y="1003"/>
                    <a:pt x="489" y="1143"/>
                    <a:pt x="634" y="1256"/>
                  </a:cubicBezTo>
                  <a:cubicBezTo>
                    <a:pt x="808" y="1396"/>
                    <a:pt x="1007" y="1524"/>
                    <a:pt x="1151" y="1616"/>
                  </a:cubicBezTo>
                  <a:lnTo>
                    <a:pt x="1207" y="1652"/>
                  </a:lnTo>
                  <a:cubicBezTo>
                    <a:pt x="999" y="1904"/>
                    <a:pt x="841" y="2137"/>
                    <a:pt x="724" y="2361"/>
                  </a:cubicBezTo>
                  <a:cubicBezTo>
                    <a:pt x="668" y="2467"/>
                    <a:pt x="588" y="2625"/>
                    <a:pt x="543" y="2784"/>
                  </a:cubicBezTo>
                  <a:cubicBezTo>
                    <a:pt x="513" y="2889"/>
                    <a:pt x="479" y="3045"/>
                    <a:pt x="510" y="3199"/>
                  </a:cubicBezTo>
                  <a:cubicBezTo>
                    <a:pt x="522" y="3270"/>
                    <a:pt x="544" y="3334"/>
                    <a:pt x="578" y="3389"/>
                  </a:cubicBezTo>
                  <a:cubicBezTo>
                    <a:pt x="586" y="3403"/>
                    <a:pt x="596" y="3417"/>
                    <a:pt x="605" y="3431"/>
                  </a:cubicBezTo>
                  <a:cubicBezTo>
                    <a:pt x="645" y="3483"/>
                    <a:pt x="684" y="3519"/>
                    <a:pt x="724" y="3547"/>
                  </a:cubicBezTo>
                  <a:cubicBezTo>
                    <a:pt x="813" y="3613"/>
                    <a:pt x="935" y="3649"/>
                    <a:pt x="1060" y="3649"/>
                  </a:cubicBezTo>
                  <a:cubicBezTo>
                    <a:pt x="1070" y="3649"/>
                    <a:pt x="1079" y="3649"/>
                    <a:pt x="1088" y="3648"/>
                  </a:cubicBezTo>
                  <a:cubicBezTo>
                    <a:pt x="1405" y="3636"/>
                    <a:pt x="1707" y="3501"/>
                    <a:pt x="1959" y="3373"/>
                  </a:cubicBezTo>
                  <a:cubicBezTo>
                    <a:pt x="2124" y="3288"/>
                    <a:pt x="2285" y="3192"/>
                    <a:pt x="2420" y="3113"/>
                  </a:cubicBezTo>
                  <a:lnTo>
                    <a:pt x="2467" y="3197"/>
                  </a:lnTo>
                  <a:lnTo>
                    <a:pt x="2494" y="3233"/>
                  </a:lnTo>
                  <a:cubicBezTo>
                    <a:pt x="2660" y="3456"/>
                    <a:pt x="2863" y="3710"/>
                    <a:pt x="3116" y="3904"/>
                  </a:cubicBezTo>
                  <a:cubicBezTo>
                    <a:pt x="3185" y="3960"/>
                    <a:pt x="3242" y="3996"/>
                    <a:pt x="3294" y="4022"/>
                  </a:cubicBezTo>
                  <a:cubicBezTo>
                    <a:pt x="3354" y="4055"/>
                    <a:pt x="3419" y="4085"/>
                    <a:pt x="3488" y="4102"/>
                  </a:cubicBezTo>
                  <a:cubicBezTo>
                    <a:pt x="3536" y="4114"/>
                    <a:pt x="3595" y="4123"/>
                    <a:pt x="3659" y="4123"/>
                  </a:cubicBezTo>
                  <a:cubicBezTo>
                    <a:pt x="3740" y="4123"/>
                    <a:pt x="3828" y="4108"/>
                    <a:pt x="3912" y="4060"/>
                  </a:cubicBezTo>
                  <a:cubicBezTo>
                    <a:pt x="3987" y="4016"/>
                    <a:pt x="4049" y="3961"/>
                    <a:pt x="4103" y="3890"/>
                  </a:cubicBezTo>
                  <a:cubicBezTo>
                    <a:pt x="4146" y="3833"/>
                    <a:pt x="4179" y="3766"/>
                    <a:pt x="4204" y="3696"/>
                  </a:cubicBezTo>
                  <a:cubicBezTo>
                    <a:pt x="4249" y="3563"/>
                    <a:pt x="4268" y="3406"/>
                    <a:pt x="4267" y="3216"/>
                  </a:cubicBezTo>
                  <a:cubicBezTo>
                    <a:pt x="4263" y="3059"/>
                    <a:pt x="4251" y="2894"/>
                    <a:pt x="4226" y="2697"/>
                  </a:cubicBezTo>
                  <a:lnTo>
                    <a:pt x="4207" y="2562"/>
                  </a:lnTo>
                  <a:lnTo>
                    <a:pt x="4205" y="2535"/>
                  </a:lnTo>
                  <a:cubicBezTo>
                    <a:pt x="4194" y="2456"/>
                    <a:pt x="4184" y="2374"/>
                    <a:pt x="4174" y="2283"/>
                  </a:cubicBezTo>
                  <a:lnTo>
                    <a:pt x="4167" y="2256"/>
                  </a:lnTo>
                  <a:cubicBezTo>
                    <a:pt x="4285" y="2191"/>
                    <a:pt x="4409" y="2108"/>
                    <a:pt x="4537" y="2013"/>
                  </a:cubicBezTo>
                  <a:cubicBezTo>
                    <a:pt x="4762" y="1848"/>
                    <a:pt x="5016" y="1643"/>
                    <a:pt x="5203" y="1378"/>
                  </a:cubicBezTo>
                  <a:cubicBezTo>
                    <a:pt x="5266" y="1289"/>
                    <a:pt x="5379" y="1109"/>
                    <a:pt x="5395" y="907"/>
                  </a:cubicBezTo>
                  <a:lnTo>
                    <a:pt x="5395" y="907"/>
                  </a:lnTo>
                  <a:cubicBezTo>
                    <a:pt x="5385" y="933"/>
                    <a:pt x="5367" y="955"/>
                    <a:pt x="5349" y="978"/>
                  </a:cubicBezTo>
                  <a:cubicBezTo>
                    <a:pt x="5311" y="1022"/>
                    <a:pt x="5271" y="1063"/>
                    <a:pt x="5226" y="1100"/>
                  </a:cubicBezTo>
                  <a:cubicBezTo>
                    <a:pt x="5127" y="1182"/>
                    <a:pt x="5019" y="1253"/>
                    <a:pt x="4906" y="1314"/>
                  </a:cubicBezTo>
                  <a:cubicBezTo>
                    <a:pt x="4659" y="1446"/>
                    <a:pt x="4395" y="1544"/>
                    <a:pt x="4126" y="1622"/>
                  </a:cubicBezTo>
                  <a:cubicBezTo>
                    <a:pt x="3942" y="1676"/>
                    <a:pt x="3760" y="1723"/>
                    <a:pt x="3575" y="1768"/>
                  </a:cubicBezTo>
                  <a:cubicBezTo>
                    <a:pt x="3603" y="1844"/>
                    <a:pt x="3628" y="1922"/>
                    <a:pt x="3649" y="2001"/>
                  </a:cubicBezTo>
                  <a:cubicBezTo>
                    <a:pt x="3667" y="2072"/>
                    <a:pt x="3686" y="2140"/>
                    <a:pt x="3699" y="2210"/>
                  </a:cubicBezTo>
                  <a:cubicBezTo>
                    <a:pt x="3710" y="2275"/>
                    <a:pt x="3720" y="2341"/>
                    <a:pt x="3722" y="2406"/>
                  </a:cubicBezTo>
                  <a:cubicBezTo>
                    <a:pt x="3724" y="2460"/>
                    <a:pt x="3724" y="2512"/>
                    <a:pt x="3720" y="2563"/>
                  </a:cubicBezTo>
                  <a:cubicBezTo>
                    <a:pt x="3711" y="2651"/>
                    <a:pt x="3690" y="2742"/>
                    <a:pt x="3638" y="2815"/>
                  </a:cubicBezTo>
                  <a:cubicBezTo>
                    <a:pt x="3619" y="2843"/>
                    <a:pt x="3595" y="2870"/>
                    <a:pt x="3567" y="2889"/>
                  </a:cubicBezTo>
                  <a:cubicBezTo>
                    <a:pt x="3541" y="2909"/>
                    <a:pt x="3511" y="2927"/>
                    <a:pt x="3480" y="2938"/>
                  </a:cubicBezTo>
                  <a:cubicBezTo>
                    <a:pt x="3439" y="2950"/>
                    <a:pt x="3401" y="2956"/>
                    <a:pt x="3358" y="2958"/>
                  </a:cubicBezTo>
                  <a:cubicBezTo>
                    <a:pt x="3353" y="2958"/>
                    <a:pt x="3347" y="2958"/>
                    <a:pt x="3341" y="2958"/>
                  </a:cubicBezTo>
                  <a:cubicBezTo>
                    <a:pt x="3307" y="2958"/>
                    <a:pt x="3273" y="2953"/>
                    <a:pt x="3241" y="2944"/>
                  </a:cubicBezTo>
                  <a:cubicBezTo>
                    <a:pt x="3196" y="2933"/>
                    <a:pt x="3154" y="2921"/>
                    <a:pt x="3111" y="2901"/>
                  </a:cubicBezTo>
                  <a:cubicBezTo>
                    <a:pt x="3065" y="2881"/>
                    <a:pt x="3020" y="2859"/>
                    <a:pt x="2976" y="2832"/>
                  </a:cubicBezTo>
                  <a:cubicBezTo>
                    <a:pt x="2863" y="2763"/>
                    <a:pt x="2758" y="2680"/>
                    <a:pt x="2661" y="2589"/>
                  </a:cubicBezTo>
                  <a:cubicBezTo>
                    <a:pt x="2563" y="2494"/>
                    <a:pt x="2470" y="2394"/>
                    <a:pt x="2384" y="2287"/>
                  </a:cubicBezTo>
                  <a:cubicBezTo>
                    <a:pt x="2312" y="2368"/>
                    <a:pt x="2236" y="2447"/>
                    <a:pt x="2159" y="2524"/>
                  </a:cubicBezTo>
                  <a:cubicBezTo>
                    <a:pt x="2090" y="2591"/>
                    <a:pt x="2020" y="2658"/>
                    <a:pt x="1947" y="2720"/>
                  </a:cubicBezTo>
                  <a:cubicBezTo>
                    <a:pt x="1878" y="2776"/>
                    <a:pt x="1809" y="2831"/>
                    <a:pt x="1735" y="2879"/>
                  </a:cubicBezTo>
                  <a:cubicBezTo>
                    <a:pt x="1610" y="2960"/>
                    <a:pt x="1471" y="3038"/>
                    <a:pt x="1319" y="3042"/>
                  </a:cubicBezTo>
                  <a:cubicBezTo>
                    <a:pt x="1314" y="3042"/>
                    <a:pt x="1308" y="3042"/>
                    <a:pt x="1303" y="3042"/>
                  </a:cubicBezTo>
                  <a:cubicBezTo>
                    <a:pt x="1251" y="3042"/>
                    <a:pt x="1199" y="3028"/>
                    <a:pt x="1153" y="3002"/>
                  </a:cubicBezTo>
                  <a:cubicBezTo>
                    <a:pt x="1102" y="2977"/>
                    <a:pt x="1061" y="2934"/>
                    <a:pt x="1029" y="2887"/>
                  </a:cubicBezTo>
                  <a:cubicBezTo>
                    <a:pt x="962" y="2781"/>
                    <a:pt x="970" y="2648"/>
                    <a:pt x="1004" y="2533"/>
                  </a:cubicBezTo>
                  <a:cubicBezTo>
                    <a:pt x="1045" y="2387"/>
                    <a:pt x="1122" y="2250"/>
                    <a:pt x="1204" y="2124"/>
                  </a:cubicBezTo>
                  <a:cubicBezTo>
                    <a:pt x="1350" y="1904"/>
                    <a:pt x="1522" y="1703"/>
                    <a:pt x="1705" y="1511"/>
                  </a:cubicBezTo>
                  <a:cubicBezTo>
                    <a:pt x="1646" y="1492"/>
                    <a:pt x="1585" y="1472"/>
                    <a:pt x="1529" y="1447"/>
                  </a:cubicBezTo>
                  <a:cubicBezTo>
                    <a:pt x="1443" y="1411"/>
                    <a:pt x="1357" y="1371"/>
                    <a:pt x="1274" y="1323"/>
                  </a:cubicBezTo>
                  <a:cubicBezTo>
                    <a:pt x="1102" y="1223"/>
                    <a:pt x="940" y="1108"/>
                    <a:pt x="796" y="972"/>
                  </a:cubicBezTo>
                  <a:cubicBezTo>
                    <a:pt x="653" y="835"/>
                    <a:pt x="522" y="684"/>
                    <a:pt x="417" y="515"/>
                  </a:cubicBezTo>
                  <a:cubicBezTo>
                    <a:pt x="371" y="441"/>
                    <a:pt x="328" y="364"/>
                    <a:pt x="291" y="284"/>
                  </a:cubicBezTo>
                  <a:cubicBezTo>
                    <a:pt x="257" y="210"/>
                    <a:pt x="229" y="136"/>
                    <a:pt x="204" y="58"/>
                  </a:cubicBezTo>
                  <a:cubicBezTo>
                    <a:pt x="178" y="58"/>
                    <a:pt x="151" y="41"/>
                    <a:pt x="147" y="14"/>
                  </a:cubicBezTo>
                  <a:cubicBezTo>
                    <a:pt x="146" y="10"/>
                    <a:pt x="146" y="7"/>
                    <a:pt x="145" y="1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</p:grpSp>
      <p:sp>
        <p:nvSpPr>
          <p:cNvPr id="122" name="Line 27">
            <a:extLst>
              <a:ext uri="{FF2B5EF4-FFF2-40B4-BE49-F238E27FC236}">
                <a16:creationId xmlns:a16="http://schemas.microsoft.com/office/drawing/2014/main" id="{C388E211-73C0-4976-AE6A-23E875F57431}"/>
              </a:ext>
            </a:extLst>
          </p:cNvPr>
          <p:cNvSpPr>
            <a:spLocks noChangeShapeType="1"/>
          </p:cNvSpPr>
          <p:nvPr/>
        </p:nvSpPr>
        <p:spPr bwMode="auto">
          <a:xfrm>
            <a:off x="1640345" y="4076049"/>
            <a:ext cx="309721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E1C3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893083-8636-433F-AEDB-832F2C81FC9A}"/>
              </a:ext>
            </a:extLst>
          </p:cNvPr>
          <p:cNvSpPr txBox="1"/>
          <p:nvPr/>
        </p:nvSpPr>
        <p:spPr>
          <a:xfrm>
            <a:off x="6248858" y="2370712"/>
            <a:ext cx="5033769" cy="3359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 err="1">
                <a:solidFill>
                  <a:srgbClr val="C00000"/>
                </a:solidFill>
              </a:rPr>
              <a:t>Cách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làm</a:t>
            </a:r>
            <a:r>
              <a:rPr lang="en-US" sz="2400" b="1" dirty="0">
                <a:solidFill>
                  <a:srgbClr val="C00000"/>
                </a:solidFill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Bước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1: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Tìm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rgbClr val="C00000"/>
                </a:solidFill>
              </a:rPr>
              <a:t>độ</a:t>
            </a:r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 err="1">
                <a:solidFill>
                  <a:srgbClr val="C00000"/>
                </a:solidFill>
              </a:rPr>
              <a:t>dài</a:t>
            </a:r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 err="1">
                <a:solidFill>
                  <a:srgbClr val="C00000"/>
                </a:solidFill>
              </a:rPr>
              <a:t>thực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của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các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cạnh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AB, BC, CD, DE, AB.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Bước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2: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Tìm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>
                <a:solidFill>
                  <a:srgbClr val="C00000"/>
                </a:solidFill>
              </a:rPr>
              <a:t>chu vi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của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mảnh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đất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Bước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3: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Tìm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rgbClr val="C00000"/>
                </a:solidFill>
              </a:rPr>
              <a:t>diện</a:t>
            </a:r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 err="1">
                <a:solidFill>
                  <a:srgbClr val="C00000"/>
                </a:solidFill>
              </a:rPr>
              <a:t>tích</a:t>
            </a:r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hình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>
                <a:solidFill>
                  <a:srgbClr val="C00000"/>
                </a:solidFill>
              </a:rPr>
              <a:t>ABCD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và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diện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tích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hình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>
                <a:solidFill>
                  <a:srgbClr val="C00000"/>
                </a:solidFill>
              </a:rPr>
              <a:t>tam </a:t>
            </a:r>
            <a:r>
              <a:rPr lang="en-US" sz="2000" b="1" dirty="0" err="1">
                <a:solidFill>
                  <a:srgbClr val="C00000"/>
                </a:solidFill>
              </a:rPr>
              <a:t>giác</a:t>
            </a:r>
            <a:r>
              <a:rPr lang="en-US" sz="2000" b="1" dirty="0">
                <a:solidFill>
                  <a:srgbClr val="C00000"/>
                </a:solidFill>
              </a:rPr>
              <a:t> EDC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Bước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4: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Tìm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rgbClr val="00B050"/>
                </a:solidFill>
              </a:rPr>
              <a:t>diện</a:t>
            </a:r>
            <a:r>
              <a:rPr lang="en-US" sz="2000" b="1" dirty="0">
                <a:solidFill>
                  <a:srgbClr val="00B050"/>
                </a:solidFill>
              </a:rPr>
              <a:t> </a:t>
            </a:r>
            <a:r>
              <a:rPr lang="en-US" sz="2000" b="1" dirty="0" err="1">
                <a:solidFill>
                  <a:srgbClr val="00B050"/>
                </a:solidFill>
              </a:rPr>
              <a:t>tich</a:t>
            </a:r>
            <a:r>
              <a:rPr lang="en-US" sz="2000" b="1" dirty="0">
                <a:solidFill>
                  <a:srgbClr val="00B050"/>
                </a:solidFill>
              </a:rPr>
              <a:t> </a:t>
            </a:r>
            <a:r>
              <a:rPr lang="en-US" sz="2000" b="1" dirty="0" err="1">
                <a:solidFill>
                  <a:srgbClr val="00B050"/>
                </a:solidFill>
              </a:rPr>
              <a:t>mảnh</a:t>
            </a:r>
            <a:r>
              <a:rPr lang="en-US" sz="2000" b="1" dirty="0">
                <a:solidFill>
                  <a:srgbClr val="00B050"/>
                </a:solidFill>
              </a:rPr>
              <a:t> </a:t>
            </a:r>
            <a:r>
              <a:rPr lang="en-US" sz="2000" b="1" dirty="0" err="1">
                <a:solidFill>
                  <a:srgbClr val="00B050"/>
                </a:solidFill>
              </a:rPr>
              <a:t>đất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75712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Diagonal Corners Rounded 5">
            <a:extLst>
              <a:ext uri="{FF2B5EF4-FFF2-40B4-BE49-F238E27FC236}">
                <a16:creationId xmlns:a16="http://schemas.microsoft.com/office/drawing/2014/main" id="{4BFE84A7-ADFE-46CD-A162-B13CC8247FE2}"/>
              </a:ext>
            </a:extLst>
          </p:cNvPr>
          <p:cNvSpPr/>
          <p:nvPr/>
        </p:nvSpPr>
        <p:spPr>
          <a:xfrm>
            <a:off x="628297" y="211583"/>
            <a:ext cx="4471988" cy="3212258"/>
          </a:xfrm>
          <a:prstGeom prst="round2DiagRect">
            <a:avLst>
              <a:gd name="adj1" fmla="val 10280"/>
              <a:gd name="adj2" fmla="val 9822"/>
            </a:avLst>
          </a:prstGeom>
          <a:solidFill>
            <a:schemeClr val="accent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3D50CB-D5CE-465F-8F0D-F4BF9E89ED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297" y="211583"/>
            <a:ext cx="4249142" cy="3217417"/>
          </a:xfrm>
          <a:prstGeom prst="rect">
            <a:avLst/>
          </a:prstGeom>
        </p:spPr>
      </p:pic>
      <p:sp>
        <p:nvSpPr>
          <p:cNvPr id="7" name="Rectangle: Diagonal Corners Rounded 6">
            <a:extLst>
              <a:ext uri="{FF2B5EF4-FFF2-40B4-BE49-F238E27FC236}">
                <a16:creationId xmlns:a16="http://schemas.microsoft.com/office/drawing/2014/main" id="{857C216E-70C8-4395-9D08-2F2E62B452BC}"/>
              </a:ext>
            </a:extLst>
          </p:cNvPr>
          <p:cNvSpPr/>
          <p:nvPr/>
        </p:nvSpPr>
        <p:spPr>
          <a:xfrm>
            <a:off x="5621338" y="0"/>
            <a:ext cx="6254750" cy="6858000"/>
          </a:xfrm>
          <a:prstGeom prst="round2DiagRect">
            <a:avLst>
              <a:gd name="adj1" fmla="val 3083"/>
              <a:gd name="adj2" fmla="val 2353"/>
            </a:avLst>
          </a:prstGeom>
          <a:solidFill>
            <a:schemeClr val="accent6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Line 27">
            <a:extLst>
              <a:ext uri="{FF2B5EF4-FFF2-40B4-BE49-F238E27FC236}">
                <a16:creationId xmlns:a16="http://schemas.microsoft.com/office/drawing/2014/main" id="{1E51AE1B-8EAD-4B06-8CF6-2A7EA4188C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14141" y="1669469"/>
            <a:ext cx="2462213" cy="15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28">
            <a:extLst>
              <a:ext uri="{FF2B5EF4-FFF2-40B4-BE49-F238E27FC236}">
                <a16:creationId xmlns:a16="http://schemas.microsoft.com/office/drawing/2014/main" id="{22B491B6-45F4-48DD-AC10-B54FCC48C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7666" y="403358"/>
            <a:ext cx="368081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 err="1"/>
              <a:t>Độ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dài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thực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của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cạnh</a:t>
            </a:r>
            <a:r>
              <a:rPr lang="en-US" altLang="en-US" sz="2000" dirty="0"/>
              <a:t> AB </a:t>
            </a:r>
            <a:r>
              <a:rPr lang="en-US" altLang="en-US" sz="2000" dirty="0" err="1"/>
              <a:t>là</a:t>
            </a:r>
            <a:r>
              <a:rPr lang="en-US" altLang="en-US" sz="2000" dirty="0"/>
              <a:t>: </a:t>
            </a:r>
          </a:p>
          <a:p>
            <a:pPr eaLnBrk="1" hangingPunct="1"/>
            <a:r>
              <a:rPr lang="en-US" altLang="en-US" sz="2000" dirty="0"/>
              <a:t>   </a:t>
            </a:r>
            <a:r>
              <a:rPr lang="en-US" altLang="en-US" sz="2000" dirty="0">
                <a:solidFill>
                  <a:srgbClr val="3333FF"/>
                </a:solidFill>
              </a:rPr>
              <a:t>5 x 1000 = 5000 cm = 50 (m)</a:t>
            </a:r>
          </a:p>
        </p:txBody>
      </p:sp>
      <p:sp>
        <p:nvSpPr>
          <p:cNvPr id="11" name="Text Box 29">
            <a:extLst>
              <a:ext uri="{FF2B5EF4-FFF2-40B4-BE49-F238E27FC236}">
                <a16:creationId xmlns:a16="http://schemas.microsoft.com/office/drawing/2014/main" id="{5C22322D-FAFF-436A-BE5D-53669EECE5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5529" y="1038575"/>
            <a:ext cx="389401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 err="1"/>
              <a:t>Độ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dài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thực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của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cạnh</a:t>
            </a:r>
            <a:r>
              <a:rPr lang="en-US" altLang="en-US" sz="2000" dirty="0"/>
              <a:t> AE </a:t>
            </a:r>
            <a:r>
              <a:rPr lang="en-US" altLang="en-US" sz="2000" dirty="0" err="1"/>
              <a:t>là</a:t>
            </a:r>
            <a:r>
              <a:rPr lang="en-US" altLang="en-US" sz="2000" dirty="0"/>
              <a:t>:</a:t>
            </a:r>
          </a:p>
          <a:p>
            <a:pPr eaLnBrk="1" hangingPunct="1"/>
            <a:r>
              <a:rPr lang="en-US" altLang="en-US" sz="2000" dirty="0"/>
              <a:t>   </a:t>
            </a:r>
            <a:r>
              <a:rPr lang="en-US" altLang="en-US" sz="2000" dirty="0">
                <a:solidFill>
                  <a:srgbClr val="3333FF"/>
                </a:solidFill>
              </a:rPr>
              <a:t>2,5 x 1000 = 2500 cm = 25 (m)</a:t>
            </a:r>
          </a:p>
        </p:txBody>
      </p:sp>
      <p:sp>
        <p:nvSpPr>
          <p:cNvPr id="12" name="Text Box 30">
            <a:extLst>
              <a:ext uri="{FF2B5EF4-FFF2-40B4-BE49-F238E27FC236}">
                <a16:creationId xmlns:a16="http://schemas.microsoft.com/office/drawing/2014/main" id="{4F780B3D-574E-4C35-94AD-D09E1CB27A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7667" y="1673792"/>
            <a:ext cx="361028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 err="1"/>
              <a:t>Độ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dài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thực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của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cạnh</a:t>
            </a:r>
            <a:r>
              <a:rPr lang="en-US" altLang="en-US" sz="2000" dirty="0"/>
              <a:t> ED </a:t>
            </a:r>
            <a:r>
              <a:rPr lang="en-US" altLang="en-US" sz="2000" dirty="0" err="1"/>
              <a:t>là</a:t>
            </a:r>
            <a:r>
              <a:rPr lang="en-US" altLang="en-US" sz="2000" dirty="0"/>
              <a:t>: </a:t>
            </a:r>
          </a:p>
          <a:p>
            <a:pPr eaLnBrk="1" hangingPunct="1"/>
            <a:r>
              <a:rPr lang="en-US" altLang="en-US" sz="2000" dirty="0">
                <a:solidFill>
                  <a:srgbClr val="3333FF"/>
                </a:solidFill>
              </a:rPr>
              <a:t>  4 x 1000 = 4000 cm = 40 (m)</a:t>
            </a:r>
          </a:p>
        </p:txBody>
      </p:sp>
      <p:sp>
        <p:nvSpPr>
          <p:cNvPr id="13" name="Text Box 31">
            <a:extLst>
              <a:ext uri="{FF2B5EF4-FFF2-40B4-BE49-F238E27FC236}">
                <a16:creationId xmlns:a16="http://schemas.microsoft.com/office/drawing/2014/main" id="{23AFB992-251A-44DC-8622-5D4A521743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4541" y="2305341"/>
            <a:ext cx="361028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 err="1"/>
              <a:t>Độ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dài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thực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của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cạnh</a:t>
            </a:r>
            <a:r>
              <a:rPr lang="en-US" altLang="en-US" sz="2000" dirty="0"/>
              <a:t> DC </a:t>
            </a:r>
            <a:r>
              <a:rPr lang="en-US" altLang="en-US" sz="2000" dirty="0" err="1"/>
              <a:t>là</a:t>
            </a:r>
            <a:r>
              <a:rPr lang="en-US" altLang="en-US" sz="2000" dirty="0"/>
              <a:t>: </a:t>
            </a:r>
          </a:p>
          <a:p>
            <a:pPr eaLnBrk="1" hangingPunct="1"/>
            <a:r>
              <a:rPr lang="en-US" altLang="en-US" sz="2000" dirty="0"/>
              <a:t>  </a:t>
            </a:r>
            <a:r>
              <a:rPr lang="en-US" altLang="en-US" sz="2000" dirty="0">
                <a:solidFill>
                  <a:srgbClr val="3333FF"/>
                </a:solidFill>
              </a:rPr>
              <a:t>3 x 1000 = 3000 cm = 30 (m)</a:t>
            </a:r>
          </a:p>
        </p:txBody>
      </p:sp>
      <p:sp>
        <p:nvSpPr>
          <p:cNvPr id="14" name="Text Box 33">
            <a:extLst>
              <a:ext uri="{FF2B5EF4-FFF2-40B4-BE49-F238E27FC236}">
                <a16:creationId xmlns:a16="http://schemas.microsoft.com/office/drawing/2014/main" id="{266AC7A2-A2DD-4BD8-8128-F38E2E029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7666" y="3554203"/>
            <a:ext cx="415530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/>
              <a:t>Chu vi </a:t>
            </a:r>
            <a:r>
              <a:rPr lang="en-US" altLang="en-US" sz="2000" dirty="0" err="1"/>
              <a:t>mảnh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đất</a:t>
            </a:r>
            <a:r>
              <a:rPr lang="en-US" altLang="en-US" sz="2000" dirty="0"/>
              <a:t> </a:t>
            </a:r>
            <a:r>
              <a:rPr lang="en-US" altLang="en-US" sz="2000" dirty="0" err="1"/>
              <a:t>là</a:t>
            </a:r>
            <a:r>
              <a:rPr lang="en-US" altLang="en-US" sz="2000" dirty="0"/>
              <a:t>: </a:t>
            </a:r>
          </a:p>
          <a:p>
            <a:pPr eaLnBrk="1" hangingPunct="1"/>
            <a:r>
              <a:rPr lang="en-US" altLang="en-US" sz="2000" dirty="0">
                <a:solidFill>
                  <a:srgbClr val="3333FF"/>
                </a:solidFill>
              </a:rPr>
              <a:t>  50 + 25 + 40 + 30 + 25  = 170 (m)</a:t>
            </a:r>
          </a:p>
        </p:txBody>
      </p:sp>
      <p:sp>
        <p:nvSpPr>
          <p:cNvPr id="15" name="Text Box 34">
            <a:extLst>
              <a:ext uri="{FF2B5EF4-FFF2-40B4-BE49-F238E27FC236}">
                <a16:creationId xmlns:a16="http://schemas.microsoft.com/office/drawing/2014/main" id="{7293779C-767A-4A3B-818D-D6F1447C12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7666" y="2930033"/>
            <a:ext cx="389401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 err="1"/>
              <a:t>Độ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dài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thực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của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cạnh</a:t>
            </a:r>
            <a:r>
              <a:rPr lang="en-US" altLang="en-US" sz="2000" dirty="0"/>
              <a:t> BC </a:t>
            </a:r>
            <a:r>
              <a:rPr lang="en-US" altLang="en-US" sz="2000" dirty="0" err="1"/>
              <a:t>là</a:t>
            </a:r>
            <a:r>
              <a:rPr lang="en-US" altLang="en-US" sz="2000" dirty="0"/>
              <a:t>: </a:t>
            </a:r>
          </a:p>
          <a:p>
            <a:pPr eaLnBrk="1" hangingPunct="1"/>
            <a:r>
              <a:rPr lang="en-US" altLang="en-US" sz="2000" dirty="0">
                <a:solidFill>
                  <a:srgbClr val="3333FF"/>
                </a:solidFill>
              </a:rPr>
              <a:t>   2,5 x 1000 = 2500 cm = 25 (m)</a:t>
            </a:r>
          </a:p>
        </p:txBody>
      </p:sp>
      <p:sp>
        <p:nvSpPr>
          <p:cNvPr id="16" name="Text Box 35">
            <a:extLst>
              <a:ext uri="{FF2B5EF4-FFF2-40B4-BE49-F238E27FC236}">
                <a16:creationId xmlns:a16="http://schemas.microsoft.com/office/drawing/2014/main" id="{C1CB9FA5-42DF-43E4-849B-7BD0AD5102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7666" y="4220335"/>
            <a:ext cx="508369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 err="1"/>
              <a:t>Diện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tích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phần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đất</a:t>
            </a:r>
            <a:r>
              <a:rPr lang="en-US" altLang="en-US" sz="2000" dirty="0"/>
              <a:t> </a:t>
            </a:r>
            <a:r>
              <a:rPr lang="en-US" altLang="en-US" sz="2000" dirty="0" err="1"/>
              <a:t>hình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chữ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nhật</a:t>
            </a:r>
            <a:r>
              <a:rPr lang="en-US" altLang="en-US" sz="2000" dirty="0"/>
              <a:t> ABCE </a:t>
            </a:r>
            <a:r>
              <a:rPr lang="en-US" altLang="en-US" sz="2000" dirty="0" err="1"/>
              <a:t>là</a:t>
            </a:r>
            <a:r>
              <a:rPr lang="en-US" altLang="en-US" sz="2000" dirty="0"/>
              <a:t>: </a:t>
            </a:r>
          </a:p>
          <a:p>
            <a:pPr eaLnBrk="1" hangingPunct="1"/>
            <a:r>
              <a:rPr lang="en-US" altLang="en-US" sz="2000" dirty="0"/>
              <a:t>  </a:t>
            </a:r>
            <a:r>
              <a:rPr lang="en-US" altLang="en-US" sz="2000" dirty="0">
                <a:solidFill>
                  <a:srgbClr val="3333FF"/>
                </a:solidFill>
              </a:rPr>
              <a:t>50   x   25   =  1250 (m</a:t>
            </a:r>
            <a:r>
              <a:rPr lang="en-US" altLang="en-US" sz="2000" baseline="30000" dirty="0">
                <a:solidFill>
                  <a:srgbClr val="3333FF"/>
                </a:solidFill>
              </a:rPr>
              <a:t>2</a:t>
            </a:r>
            <a:r>
              <a:rPr lang="en-US" altLang="en-US" sz="2000" dirty="0">
                <a:solidFill>
                  <a:srgbClr val="3333FF"/>
                </a:solidFill>
              </a:rPr>
              <a:t>)</a:t>
            </a:r>
          </a:p>
        </p:txBody>
      </p:sp>
      <p:sp>
        <p:nvSpPr>
          <p:cNvPr id="17" name="Text Box 36">
            <a:extLst>
              <a:ext uri="{FF2B5EF4-FFF2-40B4-BE49-F238E27FC236}">
                <a16:creationId xmlns:a16="http://schemas.microsoft.com/office/drawing/2014/main" id="{254E565B-32BC-4BEF-8B01-BA830EB081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6954" y="4852433"/>
            <a:ext cx="62547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 err="1"/>
              <a:t>Diện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tích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phần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đất</a:t>
            </a:r>
            <a:r>
              <a:rPr lang="en-US" altLang="en-US" sz="2000" dirty="0"/>
              <a:t> </a:t>
            </a:r>
            <a:r>
              <a:rPr lang="en-US" altLang="en-US" sz="2000" dirty="0" err="1"/>
              <a:t>hình</a:t>
            </a:r>
            <a:r>
              <a:rPr lang="en-US" altLang="en-US" sz="2000" dirty="0"/>
              <a:t> tam </a:t>
            </a:r>
            <a:r>
              <a:rPr lang="en-US" altLang="en-US" sz="2000" dirty="0" err="1"/>
              <a:t>giác</a:t>
            </a:r>
            <a:r>
              <a:rPr lang="en-US" altLang="en-US" sz="2000" dirty="0"/>
              <a:t> DEC </a:t>
            </a:r>
            <a:r>
              <a:rPr lang="en-US" altLang="en-US" sz="2000" dirty="0" err="1"/>
              <a:t>là</a:t>
            </a:r>
            <a:r>
              <a:rPr lang="en-US" altLang="en-US" sz="2000" dirty="0"/>
              <a:t>: </a:t>
            </a:r>
          </a:p>
          <a:p>
            <a:pPr eaLnBrk="1" hangingPunct="1"/>
            <a:r>
              <a:rPr lang="en-US" altLang="en-US" sz="2000" dirty="0">
                <a:solidFill>
                  <a:srgbClr val="3333FF"/>
                </a:solidFill>
              </a:rPr>
              <a:t>  40 x 30 : 2  =  600 (m</a:t>
            </a:r>
            <a:r>
              <a:rPr lang="en-US" altLang="en-US" sz="2000" baseline="30000" dirty="0">
                <a:solidFill>
                  <a:srgbClr val="3333FF"/>
                </a:solidFill>
              </a:rPr>
              <a:t>2</a:t>
            </a:r>
            <a:r>
              <a:rPr lang="en-US" altLang="en-US" sz="2000" dirty="0">
                <a:solidFill>
                  <a:srgbClr val="3333FF"/>
                </a:solidFill>
              </a:rPr>
              <a:t>)</a:t>
            </a:r>
          </a:p>
        </p:txBody>
      </p:sp>
      <p:sp>
        <p:nvSpPr>
          <p:cNvPr id="18" name="Text Box 37">
            <a:extLst>
              <a:ext uri="{FF2B5EF4-FFF2-40B4-BE49-F238E27FC236}">
                <a16:creationId xmlns:a16="http://schemas.microsoft.com/office/drawing/2014/main" id="{EE2518DF-9AFC-4706-B5F8-FA43B56B9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5407" y="5511165"/>
            <a:ext cx="484232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 err="1"/>
              <a:t>Diện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tích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mảnh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đất</a:t>
            </a:r>
            <a:r>
              <a:rPr lang="en-US" altLang="en-US" sz="2000" dirty="0"/>
              <a:t> </a:t>
            </a:r>
            <a:r>
              <a:rPr lang="en-US" altLang="en-US" sz="2000" dirty="0" err="1"/>
              <a:t>đó</a:t>
            </a:r>
            <a:r>
              <a:rPr lang="en-US" altLang="en-US" sz="2000" dirty="0"/>
              <a:t> </a:t>
            </a:r>
            <a:r>
              <a:rPr lang="en-US" altLang="en-US" sz="2000" dirty="0" err="1"/>
              <a:t>là</a:t>
            </a:r>
            <a:r>
              <a:rPr lang="en-US" altLang="en-US" sz="2000" dirty="0"/>
              <a:t>: </a:t>
            </a:r>
          </a:p>
          <a:p>
            <a:pPr eaLnBrk="1" hangingPunct="1"/>
            <a:r>
              <a:rPr lang="en-US" altLang="en-US" sz="2000" dirty="0"/>
              <a:t>  1250  +  600  = </a:t>
            </a:r>
            <a:r>
              <a:rPr lang="en-US" altLang="en-US" sz="2000" dirty="0">
                <a:solidFill>
                  <a:srgbClr val="FF0000"/>
                </a:solidFill>
              </a:rPr>
              <a:t>1850 (m</a:t>
            </a:r>
            <a:r>
              <a:rPr lang="en-US" altLang="en-US" sz="2000" baseline="30000" dirty="0">
                <a:solidFill>
                  <a:srgbClr val="FF0000"/>
                </a:solidFill>
              </a:rPr>
              <a:t>2</a:t>
            </a:r>
            <a:r>
              <a:rPr lang="en-US" altLang="en-US" sz="20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19" name="Text Box 37">
            <a:extLst>
              <a:ext uri="{FF2B5EF4-FFF2-40B4-BE49-F238E27FC236}">
                <a16:creationId xmlns:a16="http://schemas.microsoft.com/office/drawing/2014/main" id="{3992D46F-28BD-433A-B234-C5448F7A1A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6175" y="6150114"/>
            <a:ext cx="212109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 err="1"/>
              <a:t>Đáp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số</a:t>
            </a:r>
            <a:r>
              <a:rPr lang="en-US" altLang="en-US" sz="2000" dirty="0"/>
              <a:t>: </a:t>
            </a:r>
            <a:r>
              <a:rPr lang="en-US" altLang="en-US" sz="2000" dirty="0">
                <a:solidFill>
                  <a:srgbClr val="3333FF"/>
                </a:solidFill>
              </a:rPr>
              <a:t>170 m;</a:t>
            </a:r>
          </a:p>
          <a:p>
            <a:pPr eaLnBrk="1" hangingPunct="1"/>
            <a:r>
              <a:rPr lang="en-US" altLang="en-US" sz="2000" dirty="0">
                <a:solidFill>
                  <a:srgbClr val="3333FF"/>
                </a:solidFill>
              </a:rPr>
              <a:t>              </a:t>
            </a:r>
            <a:r>
              <a:rPr lang="en-US" altLang="en-US" sz="2000" dirty="0">
                <a:solidFill>
                  <a:srgbClr val="FF0000"/>
                </a:solidFill>
              </a:rPr>
              <a:t>1850 m</a:t>
            </a:r>
            <a:r>
              <a:rPr lang="en-US" altLang="en-US" sz="2000" baseline="30000" dirty="0">
                <a:solidFill>
                  <a:srgbClr val="FF0000"/>
                </a:solidFill>
              </a:rPr>
              <a:t>2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20" name="Text Box 28">
            <a:extLst>
              <a:ext uri="{FF2B5EF4-FFF2-40B4-BE49-F238E27FC236}">
                <a16:creationId xmlns:a16="http://schemas.microsoft.com/office/drawing/2014/main" id="{7F4E4772-58E3-4306-9900-902D47214A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4673" y="66574"/>
            <a:ext cx="10951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 u="sng" dirty="0" err="1">
                <a:solidFill>
                  <a:schemeClr val="accent2"/>
                </a:solidFill>
              </a:rPr>
              <a:t>Bài</a:t>
            </a:r>
            <a:r>
              <a:rPr lang="en-US" altLang="en-US" sz="2000" b="1" u="sng" dirty="0">
                <a:solidFill>
                  <a:schemeClr val="accent2"/>
                </a:solidFill>
              </a:rPr>
              <a:t> </a:t>
            </a:r>
            <a:r>
              <a:rPr lang="en-US" altLang="en-US" sz="2000" b="1" u="sng" dirty="0" err="1">
                <a:solidFill>
                  <a:schemeClr val="accent2"/>
                </a:solidFill>
              </a:rPr>
              <a:t>giải</a:t>
            </a:r>
            <a:endParaRPr lang="en-US" altLang="en-US" sz="2000" b="1" u="sng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809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Rectangle: Rounded Corners 1">
            <a:extLst>
              <a:ext uri="{FF2B5EF4-FFF2-40B4-BE49-F238E27FC236}">
                <a16:creationId xmlns:a16="http://schemas.microsoft.com/office/drawing/2014/main" id="{798ED647-AA8D-43BD-8998-2DE735FEF0D1}"/>
              </a:ext>
            </a:extLst>
          </p:cNvPr>
          <p:cNvSpPr/>
          <p:nvPr/>
        </p:nvSpPr>
        <p:spPr>
          <a:xfrm>
            <a:off x="3292619" y="380453"/>
            <a:ext cx="5666384" cy="799907"/>
          </a:xfrm>
          <a:custGeom>
            <a:avLst/>
            <a:gdLst>
              <a:gd name="connsiteX0" fmla="*/ 0 w 8515351"/>
              <a:gd name="connsiteY0" fmla="*/ 158146 h 948860"/>
              <a:gd name="connsiteX1" fmla="*/ 158146 w 8515351"/>
              <a:gd name="connsiteY1" fmla="*/ 0 h 948860"/>
              <a:gd name="connsiteX2" fmla="*/ 8357205 w 8515351"/>
              <a:gd name="connsiteY2" fmla="*/ 0 h 948860"/>
              <a:gd name="connsiteX3" fmla="*/ 8515351 w 8515351"/>
              <a:gd name="connsiteY3" fmla="*/ 158146 h 948860"/>
              <a:gd name="connsiteX4" fmla="*/ 8515351 w 8515351"/>
              <a:gd name="connsiteY4" fmla="*/ 790714 h 948860"/>
              <a:gd name="connsiteX5" fmla="*/ 8357205 w 8515351"/>
              <a:gd name="connsiteY5" fmla="*/ 948860 h 948860"/>
              <a:gd name="connsiteX6" fmla="*/ 158146 w 8515351"/>
              <a:gd name="connsiteY6" fmla="*/ 948860 h 948860"/>
              <a:gd name="connsiteX7" fmla="*/ 0 w 8515351"/>
              <a:gd name="connsiteY7" fmla="*/ 790714 h 948860"/>
              <a:gd name="connsiteX8" fmla="*/ 0 w 8515351"/>
              <a:gd name="connsiteY8" fmla="*/ 158146 h 948860"/>
              <a:gd name="connsiteX0" fmla="*/ 0 w 8515351"/>
              <a:gd name="connsiteY0" fmla="*/ 158146 h 948860"/>
              <a:gd name="connsiteX1" fmla="*/ 348646 w 8515351"/>
              <a:gd name="connsiteY1" fmla="*/ 76200 h 948860"/>
              <a:gd name="connsiteX2" fmla="*/ 8357205 w 8515351"/>
              <a:gd name="connsiteY2" fmla="*/ 0 h 948860"/>
              <a:gd name="connsiteX3" fmla="*/ 8515351 w 8515351"/>
              <a:gd name="connsiteY3" fmla="*/ 158146 h 948860"/>
              <a:gd name="connsiteX4" fmla="*/ 8515351 w 8515351"/>
              <a:gd name="connsiteY4" fmla="*/ 790714 h 948860"/>
              <a:gd name="connsiteX5" fmla="*/ 8357205 w 8515351"/>
              <a:gd name="connsiteY5" fmla="*/ 948860 h 948860"/>
              <a:gd name="connsiteX6" fmla="*/ 158146 w 8515351"/>
              <a:gd name="connsiteY6" fmla="*/ 948860 h 948860"/>
              <a:gd name="connsiteX7" fmla="*/ 0 w 8515351"/>
              <a:gd name="connsiteY7" fmla="*/ 790714 h 948860"/>
              <a:gd name="connsiteX8" fmla="*/ 0 w 8515351"/>
              <a:gd name="connsiteY8" fmla="*/ 158146 h 948860"/>
              <a:gd name="connsiteX0" fmla="*/ 0 w 8515351"/>
              <a:gd name="connsiteY0" fmla="*/ 158146 h 948860"/>
              <a:gd name="connsiteX1" fmla="*/ 348646 w 8515351"/>
              <a:gd name="connsiteY1" fmla="*/ 76200 h 948860"/>
              <a:gd name="connsiteX2" fmla="*/ 8357205 w 8515351"/>
              <a:gd name="connsiteY2" fmla="*/ 0 h 948860"/>
              <a:gd name="connsiteX3" fmla="*/ 8515351 w 8515351"/>
              <a:gd name="connsiteY3" fmla="*/ 158146 h 948860"/>
              <a:gd name="connsiteX4" fmla="*/ 8515351 w 8515351"/>
              <a:gd name="connsiteY4" fmla="*/ 790714 h 948860"/>
              <a:gd name="connsiteX5" fmla="*/ 8357205 w 8515351"/>
              <a:gd name="connsiteY5" fmla="*/ 948860 h 948860"/>
              <a:gd name="connsiteX6" fmla="*/ 158146 w 8515351"/>
              <a:gd name="connsiteY6" fmla="*/ 948860 h 948860"/>
              <a:gd name="connsiteX7" fmla="*/ 171450 w 8515351"/>
              <a:gd name="connsiteY7" fmla="*/ 562114 h 948860"/>
              <a:gd name="connsiteX8" fmla="*/ 0 w 8515351"/>
              <a:gd name="connsiteY8" fmla="*/ 158146 h 948860"/>
              <a:gd name="connsiteX0" fmla="*/ 48699 w 8564050"/>
              <a:gd name="connsiteY0" fmla="*/ 158146 h 1044110"/>
              <a:gd name="connsiteX1" fmla="*/ 397345 w 8564050"/>
              <a:gd name="connsiteY1" fmla="*/ 76200 h 1044110"/>
              <a:gd name="connsiteX2" fmla="*/ 8405904 w 8564050"/>
              <a:gd name="connsiteY2" fmla="*/ 0 h 1044110"/>
              <a:gd name="connsiteX3" fmla="*/ 8564050 w 8564050"/>
              <a:gd name="connsiteY3" fmla="*/ 158146 h 1044110"/>
              <a:gd name="connsiteX4" fmla="*/ 8564050 w 8564050"/>
              <a:gd name="connsiteY4" fmla="*/ 790714 h 1044110"/>
              <a:gd name="connsiteX5" fmla="*/ 8405904 w 8564050"/>
              <a:gd name="connsiteY5" fmla="*/ 948860 h 1044110"/>
              <a:gd name="connsiteX6" fmla="*/ 16345 w 8564050"/>
              <a:gd name="connsiteY6" fmla="*/ 1044110 h 1044110"/>
              <a:gd name="connsiteX7" fmla="*/ 220149 w 8564050"/>
              <a:gd name="connsiteY7" fmla="*/ 562114 h 1044110"/>
              <a:gd name="connsiteX8" fmla="*/ 48699 w 8564050"/>
              <a:gd name="connsiteY8" fmla="*/ 158146 h 1044110"/>
              <a:gd name="connsiteX0" fmla="*/ 48699 w 8775130"/>
              <a:gd name="connsiteY0" fmla="*/ 158146 h 1148885"/>
              <a:gd name="connsiteX1" fmla="*/ 397345 w 8775130"/>
              <a:gd name="connsiteY1" fmla="*/ 76200 h 1148885"/>
              <a:gd name="connsiteX2" fmla="*/ 8405904 w 8775130"/>
              <a:gd name="connsiteY2" fmla="*/ 0 h 1148885"/>
              <a:gd name="connsiteX3" fmla="*/ 8564050 w 8775130"/>
              <a:gd name="connsiteY3" fmla="*/ 158146 h 1148885"/>
              <a:gd name="connsiteX4" fmla="*/ 8564050 w 8775130"/>
              <a:gd name="connsiteY4" fmla="*/ 790714 h 1148885"/>
              <a:gd name="connsiteX5" fmla="*/ 8758329 w 8775130"/>
              <a:gd name="connsiteY5" fmla="*/ 1148885 h 1148885"/>
              <a:gd name="connsiteX6" fmla="*/ 16345 w 8775130"/>
              <a:gd name="connsiteY6" fmla="*/ 1044110 h 1148885"/>
              <a:gd name="connsiteX7" fmla="*/ 220149 w 8775130"/>
              <a:gd name="connsiteY7" fmla="*/ 562114 h 1148885"/>
              <a:gd name="connsiteX8" fmla="*/ 48699 w 8775130"/>
              <a:gd name="connsiteY8" fmla="*/ 158146 h 1148885"/>
              <a:gd name="connsiteX0" fmla="*/ 48699 w 8768558"/>
              <a:gd name="connsiteY0" fmla="*/ 158146 h 1148885"/>
              <a:gd name="connsiteX1" fmla="*/ 397345 w 8768558"/>
              <a:gd name="connsiteY1" fmla="*/ 76200 h 1148885"/>
              <a:gd name="connsiteX2" fmla="*/ 8405904 w 8768558"/>
              <a:gd name="connsiteY2" fmla="*/ 0 h 1148885"/>
              <a:gd name="connsiteX3" fmla="*/ 8564050 w 8768558"/>
              <a:gd name="connsiteY3" fmla="*/ 158146 h 1148885"/>
              <a:gd name="connsiteX4" fmla="*/ 8344975 w 8768558"/>
              <a:gd name="connsiteY4" fmla="*/ 552589 h 1148885"/>
              <a:gd name="connsiteX5" fmla="*/ 8758329 w 8768558"/>
              <a:gd name="connsiteY5" fmla="*/ 1148885 h 1148885"/>
              <a:gd name="connsiteX6" fmla="*/ 16345 w 8768558"/>
              <a:gd name="connsiteY6" fmla="*/ 1044110 h 1148885"/>
              <a:gd name="connsiteX7" fmla="*/ 220149 w 8768558"/>
              <a:gd name="connsiteY7" fmla="*/ 562114 h 1148885"/>
              <a:gd name="connsiteX8" fmla="*/ 48699 w 8768558"/>
              <a:gd name="connsiteY8" fmla="*/ 158146 h 1148885"/>
              <a:gd name="connsiteX0" fmla="*/ 48699 w 8768558"/>
              <a:gd name="connsiteY0" fmla="*/ 192766 h 1183505"/>
              <a:gd name="connsiteX1" fmla="*/ 397345 w 8768558"/>
              <a:gd name="connsiteY1" fmla="*/ 110820 h 1183505"/>
              <a:gd name="connsiteX2" fmla="*/ 8405904 w 8768558"/>
              <a:gd name="connsiteY2" fmla="*/ 34620 h 1183505"/>
              <a:gd name="connsiteX3" fmla="*/ 8745025 w 8768558"/>
              <a:gd name="connsiteY3" fmla="*/ 40366 h 1183505"/>
              <a:gd name="connsiteX4" fmla="*/ 8344975 w 8768558"/>
              <a:gd name="connsiteY4" fmla="*/ 587209 h 1183505"/>
              <a:gd name="connsiteX5" fmla="*/ 8758329 w 8768558"/>
              <a:gd name="connsiteY5" fmla="*/ 1183505 h 1183505"/>
              <a:gd name="connsiteX6" fmla="*/ 16345 w 8768558"/>
              <a:gd name="connsiteY6" fmla="*/ 1078730 h 1183505"/>
              <a:gd name="connsiteX7" fmla="*/ 220149 w 8768558"/>
              <a:gd name="connsiteY7" fmla="*/ 596734 h 1183505"/>
              <a:gd name="connsiteX8" fmla="*/ 48699 w 8768558"/>
              <a:gd name="connsiteY8" fmla="*/ 192766 h 1183505"/>
              <a:gd name="connsiteX0" fmla="*/ 48699 w 8768558"/>
              <a:gd name="connsiteY0" fmla="*/ 192766 h 1183505"/>
              <a:gd name="connsiteX1" fmla="*/ 397345 w 8768558"/>
              <a:gd name="connsiteY1" fmla="*/ 110820 h 1183505"/>
              <a:gd name="connsiteX2" fmla="*/ 7805829 w 8768558"/>
              <a:gd name="connsiteY2" fmla="*/ 34620 h 1183505"/>
              <a:gd name="connsiteX3" fmla="*/ 8745025 w 8768558"/>
              <a:gd name="connsiteY3" fmla="*/ 40366 h 1183505"/>
              <a:gd name="connsiteX4" fmla="*/ 8344975 w 8768558"/>
              <a:gd name="connsiteY4" fmla="*/ 587209 h 1183505"/>
              <a:gd name="connsiteX5" fmla="*/ 8758329 w 8768558"/>
              <a:gd name="connsiteY5" fmla="*/ 1183505 h 1183505"/>
              <a:gd name="connsiteX6" fmla="*/ 16345 w 8768558"/>
              <a:gd name="connsiteY6" fmla="*/ 1078730 h 1183505"/>
              <a:gd name="connsiteX7" fmla="*/ 220149 w 8768558"/>
              <a:gd name="connsiteY7" fmla="*/ 596734 h 1183505"/>
              <a:gd name="connsiteX8" fmla="*/ 48699 w 8768558"/>
              <a:gd name="connsiteY8" fmla="*/ 192766 h 1183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768558" h="1183505">
                <a:moveTo>
                  <a:pt x="48699" y="192766"/>
                </a:moveTo>
                <a:cubicBezTo>
                  <a:pt x="48699" y="105424"/>
                  <a:pt x="310003" y="110820"/>
                  <a:pt x="397345" y="110820"/>
                </a:cubicBezTo>
                <a:lnTo>
                  <a:pt x="7805829" y="34620"/>
                </a:lnTo>
                <a:cubicBezTo>
                  <a:pt x="7893171" y="34620"/>
                  <a:pt x="8745025" y="-46976"/>
                  <a:pt x="8745025" y="40366"/>
                </a:cubicBezTo>
                <a:lnTo>
                  <a:pt x="8344975" y="587209"/>
                </a:lnTo>
                <a:cubicBezTo>
                  <a:pt x="8344975" y="674551"/>
                  <a:pt x="8845671" y="1183505"/>
                  <a:pt x="8758329" y="1183505"/>
                </a:cubicBezTo>
                <a:lnTo>
                  <a:pt x="16345" y="1078730"/>
                </a:lnTo>
                <a:cubicBezTo>
                  <a:pt x="-70997" y="1078730"/>
                  <a:pt x="220149" y="684076"/>
                  <a:pt x="220149" y="596734"/>
                </a:cubicBezTo>
                <a:lnTo>
                  <a:pt x="48699" y="192766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7" name="Google Shape;4032;p29">
            <a:extLst>
              <a:ext uri="{FF2B5EF4-FFF2-40B4-BE49-F238E27FC236}">
                <a16:creationId xmlns:a16="http://schemas.microsoft.com/office/drawing/2014/main" id="{8513B53C-A601-40EC-B86A-39348F12E487}"/>
              </a:ext>
            </a:extLst>
          </p:cNvPr>
          <p:cNvSpPr txBox="1">
            <a:spLocks/>
          </p:cNvSpPr>
          <p:nvPr/>
        </p:nvSpPr>
        <p:spPr>
          <a:xfrm>
            <a:off x="4144495" y="474172"/>
            <a:ext cx="4191000" cy="652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000"/>
              <a:buFont typeface="Rye"/>
              <a:buNone/>
              <a:defRPr sz="6000" b="1" i="0" u="none" strike="noStrike" cap="none">
                <a:solidFill>
                  <a:schemeClr val="lt1"/>
                </a:solidFill>
                <a:latin typeface="Rye"/>
                <a:ea typeface="Rye"/>
                <a:cs typeface="Rye"/>
                <a:sym typeface="Ry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Arial"/>
              <a:buNone/>
              <a:defRPr sz="8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Arial"/>
              <a:buNone/>
              <a:defRPr sz="8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Arial"/>
              <a:buNone/>
              <a:defRPr sz="8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Arial"/>
              <a:buNone/>
              <a:defRPr sz="8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Arial"/>
              <a:buNone/>
              <a:defRPr sz="8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Arial"/>
              <a:buNone/>
              <a:defRPr sz="8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Arial"/>
              <a:buNone/>
              <a:defRPr sz="8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Arial"/>
              <a:buNone/>
              <a:defRPr sz="8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A60"/>
              </a:buClr>
              <a:buSzPts val="6000"/>
              <a:buFont typeface="Rye"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uLnTx/>
                <a:uFillTx/>
                <a:latin typeface="Rye"/>
                <a:sym typeface="Rye"/>
              </a:rPr>
              <a:t>DẶN DÒ</a:t>
            </a:r>
          </a:p>
        </p:txBody>
      </p:sp>
      <p:sp>
        <p:nvSpPr>
          <p:cNvPr id="144" name="Hộp_Văn_Bản 3">
            <a:extLst>
              <a:ext uri="{FF2B5EF4-FFF2-40B4-BE49-F238E27FC236}">
                <a16:creationId xmlns:a16="http://schemas.microsoft.com/office/drawing/2014/main" id="{A1CD28AC-F342-4629-9B07-91B25955D7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6048" y="2249908"/>
            <a:ext cx="9727894" cy="146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4114" tIns="57056" rIns="114114" bIns="57056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514350" marR="0" lvl="0" indent="-5143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</a:rPr>
              <a:t>Ôn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</a:rPr>
              <a:t>tập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</a:rPr>
              <a:t>về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3200" b="1" i="0" dirty="0" err="1">
                <a:solidFill>
                  <a:srgbClr val="00B050"/>
                </a:solidFill>
                <a:effectLst/>
                <a:cs typeface="Calibri" panose="020F0502020204030204" pitchFamily="34" charset="0"/>
              </a:rPr>
              <a:t>tính</a:t>
            </a:r>
            <a:r>
              <a:rPr lang="en-US" sz="3200" b="1" i="0" dirty="0">
                <a:solidFill>
                  <a:srgbClr val="00B050"/>
                </a:solidFill>
                <a:effectLst/>
                <a:cs typeface="Calibri" panose="020F0502020204030204" pitchFamily="34" charset="0"/>
              </a:rPr>
              <a:t> chu vi, </a:t>
            </a:r>
            <a:r>
              <a:rPr lang="en-US" sz="3200" b="1" i="0" dirty="0" err="1">
                <a:solidFill>
                  <a:srgbClr val="00B050"/>
                </a:solidFill>
                <a:effectLst/>
                <a:cs typeface="Calibri" panose="020F0502020204030204" pitchFamily="34" charset="0"/>
              </a:rPr>
              <a:t>diện</a:t>
            </a:r>
            <a:r>
              <a:rPr lang="en-US" sz="3200" b="1" i="0" dirty="0">
                <a:solidFill>
                  <a:srgbClr val="00B050"/>
                </a:solidFill>
                <a:effectLst/>
                <a:cs typeface="Calibri" panose="020F0502020204030204" pitchFamily="34" charset="0"/>
              </a:rPr>
              <a:t> </a:t>
            </a:r>
            <a:r>
              <a:rPr lang="en-US" sz="3200" b="1" i="0" dirty="0" err="1">
                <a:solidFill>
                  <a:srgbClr val="00B050"/>
                </a:solidFill>
                <a:effectLst/>
                <a:cs typeface="Calibri" panose="020F0502020204030204" pitchFamily="34" charset="0"/>
              </a:rPr>
              <a:t>tích</a:t>
            </a:r>
            <a:r>
              <a:rPr lang="en-US" sz="3200" b="1" i="0" dirty="0">
                <a:solidFill>
                  <a:srgbClr val="00B050"/>
                </a:solidFill>
                <a:effectLst/>
                <a:cs typeface="Calibri" panose="020F0502020204030204" pitchFamily="34" charset="0"/>
              </a:rPr>
              <a:t>, </a:t>
            </a:r>
            <a:r>
              <a:rPr lang="en-US" sz="3200" b="1" i="0" dirty="0" err="1">
                <a:solidFill>
                  <a:srgbClr val="00B050"/>
                </a:solidFill>
                <a:effectLst/>
                <a:cs typeface="Calibri" panose="020F0502020204030204" pitchFamily="34" charset="0"/>
              </a:rPr>
              <a:t>thể</a:t>
            </a:r>
            <a:r>
              <a:rPr lang="en-US" sz="3200" b="1" i="0" dirty="0">
                <a:solidFill>
                  <a:srgbClr val="00B050"/>
                </a:solidFill>
                <a:effectLst/>
                <a:cs typeface="Calibri" panose="020F0502020204030204" pitchFamily="34" charset="0"/>
              </a:rPr>
              <a:t> </a:t>
            </a:r>
            <a:r>
              <a:rPr lang="en-US" sz="3200" b="1" i="0" dirty="0" err="1">
                <a:solidFill>
                  <a:srgbClr val="00B050"/>
                </a:solidFill>
                <a:effectLst/>
                <a:cs typeface="Calibri" panose="020F0502020204030204" pitchFamily="34" charset="0"/>
              </a:rPr>
              <a:t>tích</a:t>
            </a:r>
            <a:r>
              <a:rPr lang="en-US" sz="3200" b="1" i="0" dirty="0">
                <a:solidFill>
                  <a:srgbClr val="00B050"/>
                </a:solidFill>
                <a:effectLst/>
                <a:cs typeface="Calibri" panose="020F0502020204030204" pitchFamily="34" charset="0"/>
              </a:rPr>
              <a:t> </a:t>
            </a:r>
            <a:r>
              <a:rPr lang="en-US" sz="3200" b="1" i="0" dirty="0" err="1">
                <a:solidFill>
                  <a:srgbClr val="00B050"/>
                </a:solidFill>
                <a:effectLst/>
                <a:cs typeface="Calibri" panose="020F0502020204030204" pitchFamily="34" charset="0"/>
              </a:rPr>
              <a:t>một</a:t>
            </a:r>
            <a:r>
              <a:rPr lang="en-US" sz="3200" b="1" i="0" dirty="0">
                <a:solidFill>
                  <a:srgbClr val="00B050"/>
                </a:solidFill>
                <a:effectLst/>
                <a:cs typeface="Calibri" panose="020F0502020204030204" pitchFamily="34" charset="0"/>
              </a:rPr>
              <a:t> </a:t>
            </a:r>
            <a:r>
              <a:rPr lang="en-US" sz="3200" b="1" i="0" dirty="0" err="1">
                <a:solidFill>
                  <a:srgbClr val="00B050"/>
                </a:solidFill>
                <a:effectLst/>
                <a:cs typeface="Calibri" panose="020F0502020204030204" pitchFamily="34" charset="0"/>
              </a:rPr>
              <a:t>số</a:t>
            </a:r>
            <a:r>
              <a:rPr lang="en-US" sz="3200" b="1" i="0" dirty="0">
                <a:solidFill>
                  <a:srgbClr val="00B050"/>
                </a:solidFill>
                <a:effectLst/>
                <a:cs typeface="Calibri" panose="020F0502020204030204" pitchFamily="34" charset="0"/>
              </a:rPr>
              <a:t> </a:t>
            </a:r>
            <a:r>
              <a:rPr lang="en-US" sz="3200" b="1" i="0" dirty="0" err="1">
                <a:solidFill>
                  <a:srgbClr val="00B050"/>
                </a:solidFill>
                <a:effectLst/>
                <a:cs typeface="Calibri" panose="020F0502020204030204" pitchFamily="34" charset="0"/>
              </a:rPr>
              <a:t>hình</a:t>
            </a:r>
            <a:r>
              <a:rPr lang="en-US" sz="3200" b="1" i="0" dirty="0">
                <a:solidFill>
                  <a:srgbClr val="00B050"/>
                </a:solidFill>
                <a:effectLst/>
                <a:cs typeface="Calibri" panose="020F0502020204030204" pitchFamily="34" charset="0"/>
              </a:rPr>
              <a:t> 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</a:rPr>
              <a:t>2.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</a:rPr>
              <a:t>Chuẩn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</a:rPr>
              <a:t>bị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</a:rPr>
              <a:t>bài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</a:rPr>
              <a:t>sau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</a:rPr>
              <a:t>.</a:t>
            </a:r>
            <a:endParaRPr kumimoji="0" lang="en-US" altLang="en-US" sz="3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charset="0"/>
            </a:endParaRPr>
          </a:p>
        </p:txBody>
      </p:sp>
      <p:grpSp>
        <p:nvGrpSpPr>
          <p:cNvPr id="171" name="Google Shape;106;p21">
            <a:extLst>
              <a:ext uri="{FF2B5EF4-FFF2-40B4-BE49-F238E27FC236}">
                <a16:creationId xmlns:a16="http://schemas.microsoft.com/office/drawing/2014/main" id="{0808DBE6-9927-48B8-B860-EF285D8596DD}"/>
              </a:ext>
            </a:extLst>
          </p:cNvPr>
          <p:cNvGrpSpPr/>
          <p:nvPr/>
        </p:nvGrpSpPr>
        <p:grpSpPr>
          <a:xfrm>
            <a:off x="8026587" y="2961496"/>
            <a:ext cx="4279516" cy="3994222"/>
            <a:chOff x="4146400" y="2476499"/>
            <a:chExt cx="3740165" cy="3597107"/>
          </a:xfrm>
        </p:grpSpPr>
        <p:sp>
          <p:nvSpPr>
            <p:cNvPr id="172" name="Google Shape;107;p21">
              <a:extLst>
                <a:ext uri="{FF2B5EF4-FFF2-40B4-BE49-F238E27FC236}">
                  <a16:creationId xmlns:a16="http://schemas.microsoft.com/office/drawing/2014/main" id="{0CEC68B4-25E0-407A-8031-E44018313E75}"/>
                </a:ext>
              </a:extLst>
            </p:cNvPr>
            <p:cNvSpPr/>
            <p:nvPr/>
          </p:nvSpPr>
          <p:spPr>
            <a:xfrm>
              <a:off x="4255091" y="3307257"/>
              <a:ext cx="841329" cy="1707039"/>
            </a:xfrm>
            <a:custGeom>
              <a:avLst/>
              <a:gdLst/>
              <a:ahLst/>
              <a:cxnLst/>
              <a:rect l="l" t="t" r="r" b="b"/>
              <a:pathLst>
                <a:path w="8592" h="17433" extrusionOk="0">
                  <a:moveTo>
                    <a:pt x="2649" y="1121"/>
                  </a:moveTo>
                  <a:cubicBezTo>
                    <a:pt x="2875" y="1121"/>
                    <a:pt x="3068" y="1214"/>
                    <a:pt x="3158" y="1388"/>
                  </a:cubicBezTo>
                  <a:cubicBezTo>
                    <a:pt x="3300" y="1665"/>
                    <a:pt x="3110" y="2045"/>
                    <a:pt x="2740" y="2235"/>
                  </a:cubicBezTo>
                  <a:cubicBezTo>
                    <a:pt x="2598" y="2309"/>
                    <a:pt x="2447" y="2344"/>
                    <a:pt x="2312" y="2344"/>
                  </a:cubicBezTo>
                  <a:cubicBezTo>
                    <a:pt x="2086" y="2344"/>
                    <a:pt x="1893" y="2251"/>
                    <a:pt x="1807" y="2077"/>
                  </a:cubicBezTo>
                  <a:cubicBezTo>
                    <a:pt x="1664" y="1800"/>
                    <a:pt x="1851" y="1420"/>
                    <a:pt x="2225" y="1230"/>
                  </a:cubicBezTo>
                  <a:cubicBezTo>
                    <a:pt x="2367" y="1156"/>
                    <a:pt x="2514" y="1121"/>
                    <a:pt x="2649" y="1121"/>
                  </a:cubicBezTo>
                  <a:close/>
                  <a:moveTo>
                    <a:pt x="4166" y="1"/>
                  </a:moveTo>
                  <a:cubicBezTo>
                    <a:pt x="3812" y="36"/>
                    <a:pt x="3457" y="97"/>
                    <a:pt x="3110" y="184"/>
                  </a:cubicBezTo>
                  <a:cubicBezTo>
                    <a:pt x="2727" y="274"/>
                    <a:pt x="2354" y="394"/>
                    <a:pt x="1987" y="529"/>
                  </a:cubicBezTo>
                  <a:cubicBezTo>
                    <a:pt x="1887" y="564"/>
                    <a:pt x="1790" y="602"/>
                    <a:pt x="1694" y="645"/>
                  </a:cubicBezTo>
                  <a:cubicBezTo>
                    <a:pt x="1597" y="687"/>
                    <a:pt x="1504" y="731"/>
                    <a:pt x="1410" y="776"/>
                  </a:cubicBezTo>
                  <a:cubicBezTo>
                    <a:pt x="1227" y="870"/>
                    <a:pt x="1050" y="969"/>
                    <a:pt x="877" y="1076"/>
                  </a:cubicBezTo>
                  <a:cubicBezTo>
                    <a:pt x="580" y="1256"/>
                    <a:pt x="290" y="1452"/>
                    <a:pt x="1" y="1639"/>
                  </a:cubicBezTo>
                  <a:lnTo>
                    <a:pt x="795" y="4372"/>
                  </a:lnTo>
                  <a:lnTo>
                    <a:pt x="1594" y="7107"/>
                  </a:lnTo>
                  <a:lnTo>
                    <a:pt x="2411" y="9908"/>
                  </a:lnTo>
                  <a:lnTo>
                    <a:pt x="3229" y="12711"/>
                  </a:lnTo>
                  <a:lnTo>
                    <a:pt x="3735" y="14443"/>
                  </a:lnTo>
                  <a:cubicBezTo>
                    <a:pt x="4011" y="15395"/>
                    <a:pt x="4288" y="16345"/>
                    <a:pt x="4565" y="17295"/>
                  </a:cubicBezTo>
                  <a:cubicBezTo>
                    <a:pt x="4574" y="17333"/>
                    <a:pt x="4610" y="17356"/>
                    <a:pt x="4645" y="17356"/>
                  </a:cubicBezTo>
                  <a:cubicBezTo>
                    <a:pt x="4655" y="17356"/>
                    <a:pt x="4662" y="17356"/>
                    <a:pt x="4668" y="17353"/>
                  </a:cubicBezTo>
                  <a:cubicBezTo>
                    <a:pt x="4858" y="17394"/>
                    <a:pt x="5057" y="17420"/>
                    <a:pt x="5283" y="17427"/>
                  </a:cubicBezTo>
                  <a:cubicBezTo>
                    <a:pt x="5341" y="17430"/>
                    <a:pt x="5399" y="17433"/>
                    <a:pt x="5457" y="17433"/>
                  </a:cubicBezTo>
                  <a:cubicBezTo>
                    <a:pt x="5630" y="17433"/>
                    <a:pt x="5813" y="17420"/>
                    <a:pt x="6013" y="17400"/>
                  </a:cubicBezTo>
                  <a:cubicBezTo>
                    <a:pt x="6544" y="17343"/>
                    <a:pt x="7046" y="17217"/>
                    <a:pt x="7510" y="17030"/>
                  </a:cubicBezTo>
                  <a:cubicBezTo>
                    <a:pt x="7938" y="16860"/>
                    <a:pt x="8269" y="16657"/>
                    <a:pt x="8520" y="16419"/>
                  </a:cubicBezTo>
                  <a:cubicBezTo>
                    <a:pt x="8533" y="16406"/>
                    <a:pt x="8543" y="16387"/>
                    <a:pt x="8543" y="16368"/>
                  </a:cubicBezTo>
                  <a:cubicBezTo>
                    <a:pt x="8575" y="16348"/>
                    <a:pt x="8591" y="16310"/>
                    <a:pt x="8582" y="16274"/>
                  </a:cubicBezTo>
                  <a:lnTo>
                    <a:pt x="8578" y="16258"/>
                  </a:lnTo>
                  <a:lnTo>
                    <a:pt x="8569" y="16222"/>
                  </a:lnTo>
                  <a:lnTo>
                    <a:pt x="7124" y="10896"/>
                  </a:lnTo>
                  <a:cubicBezTo>
                    <a:pt x="6786" y="9650"/>
                    <a:pt x="6448" y="8408"/>
                    <a:pt x="6110" y="7162"/>
                  </a:cubicBezTo>
                  <a:lnTo>
                    <a:pt x="5524" y="5002"/>
                  </a:lnTo>
                  <a:lnTo>
                    <a:pt x="4764" y="2202"/>
                  </a:lnTo>
                  <a:lnTo>
                    <a:pt x="4166" y="1"/>
                  </a:lnTo>
                  <a:close/>
                </a:path>
              </a:pathLst>
            </a:custGeom>
            <a:solidFill>
              <a:srgbClr val="ABD7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73" name="Google Shape;108;p21">
              <a:extLst>
                <a:ext uri="{FF2B5EF4-FFF2-40B4-BE49-F238E27FC236}">
                  <a16:creationId xmlns:a16="http://schemas.microsoft.com/office/drawing/2014/main" id="{6A5E58A0-B6A9-4DE6-9294-934D75835BED}"/>
                </a:ext>
              </a:extLst>
            </p:cNvPr>
            <p:cNvSpPr/>
            <p:nvPr/>
          </p:nvSpPr>
          <p:spPr>
            <a:xfrm>
              <a:off x="4598009" y="3514653"/>
              <a:ext cx="137773" cy="56402"/>
            </a:xfrm>
            <a:custGeom>
              <a:avLst/>
              <a:gdLst/>
              <a:ahLst/>
              <a:cxnLst/>
              <a:rect l="l" t="t" r="r" b="b"/>
              <a:pathLst>
                <a:path w="1407" h="576" extrusionOk="0">
                  <a:moveTo>
                    <a:pt x="1320" y="1"/>
                  </a:moveTo>
                  <a:cubicBezTo>
                    <a:pt x="1314" y="1"/>
                    <a:pt x="1310" y="1"/>
                    <a:pt x="1304" y="4"/>
                  </a:cubicBezTo>
                  <a:cubicBezTo>
                    <a:pt x="895" y="139"/>
                    <a:pt x="484" y="274"/>
                    <a:pt x="71" y="409"/>
                  </a:cubicBezTo>
                  <a:cubicBezTo>
                    <a:pt x="49" y="416"/>
                    <a:pt x="33" y="426"/>
                    <a:pt x="16" y="445"/>
                  </a:cubicBezTo>
                  <a:cubicBezTo>
                    <a:pt x="7" y="461"/>
                    <a:pt x="1" y="484"/>
                    <a:pt x="4" y="506"/>
                  </a:cubicBezTo>
                  <a:cubicBezTo>
                    <a:pt x="10" y="528"/>
                    <a:pt x="23" y="548"/>
                    <a:pt x="40" y="561"/>
                  </a:cubicBezTo>
                  <a:cubicBezTo>
                    <a:pt x="52" y="568"/>
                    <a:pt x="71" y="576"/>
                    <a:pt x="87" y="576"/>
                  </a:cubicBezTo>
                  <a:cubicBezTo>
                    <a:pt x="92" y="576"/>
                    <a:pt x="96" y="575"/>
                    <a:pt x="101" y="574"/>
                  </a:cubicBezTo>
                  <a:cubicBezTo>
                    <a:pt x="512" y="435"/>
                    <a:pt x="924" y="300"/>
                    <a:pt x="1337" y="164"/>
                  </a:cubicBezTo>
                  <a:cubicBezTo>
                    <a:pt x="1359" y="158"/>
                    <a:pt x="1375" y="152"/>
                    <a:pt x="1388" y="133"/>
                  </a:cubicBezTo>
                  <a:cubicBezTo>
                    <a:pt x="1401" y="114"/>
                    <a:pt x="1407" y="91"/>
                    <a:pt x="1401" y="68"/>
                  </a:cubicBezTo>
                  <a:cubicBezTo>
                    <a:pt x="1398" y="49"/>
                    <a:pt x="1384" y="29"/>
                    <a:pt x="1368" y="17"/>
                  </a:cubicBezTo>
                  <a:cubicBezTo>
                    <a:pt x="1356" y="7"/>
                    <a:pt x="1337" y="1"/>
                    <a:pt x="1320" y="1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74" name="Google Shape;109;p21">
              <a:extLst>
                <a:ext uri="{FF2B5EF4-FFF2-40B4-BE49-F238E27FC236}">
                  <a16:creationId xmlns:a16="http://schemas.microsoft.com/office/drawing/2014/main" id="{628A55A5-9873-437E-9647-47928BB9A7C4}"/>
                </a:ext>
              </a:extLst>
            </p:cNvPr>
            <p:cNvSpPr/>
            <p:nvPr/>
          </p:nvSpPr>
          <p:spPr>
            <a:xfrm>
              <a:off x="4680556" y="3565767"/>
              <a:ext cx="67271" cy="32999"/>
            </a:xfrm>
            <a:custGeom>
              <a:avLst/>
              <a:gdLst/>
              <a:ahLst/>
              <a:cxnLst/>
              <a:rect l="l" t="t" r="r" b="b"/>
              <a:pathLst>
                <a:path w="687" h="337" extrusionOk="0">
                  <a:moveTo>
                    <a:pt x="587" y="0"/>
                  </a:moveTo>
                  <a:cubicBezTo>
                    <a:pt x="416" y="58"/>
                    <a:pt x="243" y="116"/>
                    <a:pt x="72" y="171"/>
                  </a:cubicBezTo>
                  <a:cubicBezTo>
                    <a:pt x="49" y="177"/>
                    <a:pt x="33" y="187"/>
                    <a:pt x="17" y="206"/>
                  </a:cubicBezTo>
                  <a:cubicBezTo>
                    <a:pt x="4" y="226"/>
                    <a:pt x="1" y="245"/>
                    <a:pt x="4" y="267"/>
                  </a:cubicBezTo>
                  <a:cubicBezTo>
                    <a:pt x="11" y="290"/>
                    <a:pt x="20" y="309"/>
                    <a:pt x="39" y="322"/>
                  </a:cubicBezTo>
                  <a:cubicBezTo>
                    <a:pt x="52" y="329"/>
                    <a:pt x="70" y="337"/>
                    <a:pt x="86" y="337"/>
                  </a:cubicBezTo>
                  <a:cubicBezTo>
                    <a:pt x="91" y="337"/>
                    <a:pt x="96" y="336"/>
                    <a:pt x="100" y="335"/>
                  </a:cubicBezTo>
                  <a:cubicBezTo>
                    <a:pt x="274" y="277"/>
                    <a:pt x="445" y="219"/>
                    <a:pt x="619" y="164"/>
                  </a:cubicBezTo>
                  <a:cubicBezTo>
                    <a:pt x="641" y="158"/>
                    <a:pt x="657" y="148"/>
                    <a:pt x="670" y="129"/>
                  </a:cubicBezTo>
                  <a:cubicBezTo>
                    <a:pt x="684" y="113"/>
                    <a:pt x="687" y="91"/>
                    <a:pt x="684" y="67"/>
                  </a:cubicBezTo>
                  <a:cubicBezTo>
                    <a:pt x="680" y="45"/>
                    <a:pt x="667" y="26"/>
                    <a:pt x="648" y="13"/>
                  </a:cubicBezTo>
                  <a:cubicBezTo>
                    <a:pt x="638" y="6"/>
                    <a:pt x="619" y="0"/>
                    <a:pt x="602" y="0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75" name="Google Shape;110;p21">
              <a:extLst>
                <a:ext uri="{FF2B5EF4-FFF2-40B4-BE49-F238E27FC236}">
                  <a16:creationId xmlns:a16="http://schemas.microsoft.com/office/drawing/2014/main" id="{C995DC4E-B36A-4429-BA47-472E70800079}"/>
                </a:ext>
              </a:extLst>
            </p:cNvPr>
            <p:cNvSpPr/>
            <p:nvPr/>
          </p:nvSpPr>
          <p:spPr>
            <a:xfrm>
              <a:off x="4695733" y="3608950"/>
              <a:ext cx="65606" cy="32412"/>
            </a:xfrm>
            <a:custGeom>
              <a:avLst/>
              <a:gdLst/>
              <a:ahLst/>
              <a:cxnLst/>
              <a:rect l="l" t="t" r="r" b="b"/>
              <a:pathLst>
                <a:path w="670" h="331" extrusionOk="0">
                  <a:moveTo>
                    <a:pt x="587" y="0"/>
                  </a:moveTo>
                  <a:cubicBezTo>
                    <a:pt x="580" y="0"/>
                    <a:pt x="573" y="0"/>
                    <a:pt x="570" y="3"/>
                  </a:cubicBezTo>
                  <a:cubicBezTo>
                    <a:pt x="403" y="58"/>
                    <a:pt x="235" y="113"/>
                    <a:pt x="68" y="167"/>
                  </a:cubicBezTo>
                  <a:cubicBezTo>
                    <a:pt x="46" y="174"/>
                    <a:pt x="30" y="180"/>
                    <a:pt x="16" y="203"/>
                  </a:cubicBezTo>
                  <a:cubicBezTo>
                    <a:pt x="3" y="219"/>
                    <a:pt x="0" y="241"/>
                    <a:pt x="3" y="264"/>
                  </a:cubicBezTo>
                  <a:cubicBezTo>
                    <a:pt x="7" y="283"/>
                    <a:pt x="20" y="302"/>
                    <a:pt x="36" y="315"/>
                  </a:cubicBezTo>
                  <a:cubicBezTo>
                    <a:pt x="50" y="325"/>
                    <a:pt x="67" y="331"/>
                    <a:pt x="83" y="331"/>
                  </a:cubicBezTo>
                  <a:cubicBezTo>
                    <a:pt x="89" y="331"/>
                    <a:pt x="95" y="330"/>
                    <a:pt x="100" y="329"/>
                  </a:cubicBezTo>
                  <a:cubicBezTo>
                    <a:pt x="267" y="274"/>
                    <a:pt x="435" y="219"/>
                    <a:pt x="599" y="164"/>
                  </a:cubicBezTo>
                  <a:cubicBezTo>
                    <a:pt x="621" y="158"/>
                    <a:pt x="641" y="152"/>
                    <a:pt x="654" y="128"/>
                  </a:cubicBezTo>
                  <a:cubicBezTo>
                    <a:pt x="667" y="113"/>
                    <a:pt x="670" y="90"/>
                    <a:pt x="667" y="67"/>
                  </a:cubicBezTo>
                  <a:cubicBezTo>
                    <a:pt x="664" y="45"/>
                    <a:pt x="651" y="26"/>
                    <a:pt x="631" y="16"/>
                  </a:cubicBezTo>
                  <a:cubicBezTo>
                    <a:pt x="618" y="6"/>
                    <a:pt x="602" y="0"/>
                    <a:pt x="587" y="0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76" name="Google Shape;111;p21">
              <a:extLst>
                <a:ext uri="{FF2B5EF4-FFF2-40B4-BE49-F238E27FC236}">
                  <a16:creationId xmlns:a16="http://schemas.microsoft.com/office/drawing/2014/main" id="{22ACF77F-EEA0-4F6B-9D5D-E74924D86292}"/>
                </a:ext>
              </a:extLst>
            </p:cNvPr>
            <p:cNvSpPr/>
            <p:nvPr/>
          </p:nvSpPr>
          <p:spPr>
            <a:xfrm>
              <a:off x="4708071" y="3645474"/>
              <a:ext cx="64333" cy="31824"/>
            </a:xfrm>
            <a:custGeom>
              <a:avLst/>
              <a:gdLst/>
              <a:ahLst/>
              <a:cxnLst/>
              <a:rect l="l" t="t" r="r" b="b"/>
              <a:pathLst>
                <a:path w="657" h="325" extrusionOk="0">
                  <a:moveTo>
                    <a:pt x="569" y="0"/>
                  </a:moveTo>
                  <a:cubicBezTo>
                    <a:pt x="563" y="0"/>
                    <a:pt x="560" y="0"/>
                    <a:pt x="553" y="3"/>
                  </a:cubicBezTo>
                  <a:cubicBezTo>
                    <a:pt x="393" y="55"/>
                    <a:pt x="232" y="110"/>
                    <a:pt x="70" y="161"/>
                  </a:cubicBezTo>
                  <a:cubicBezTo>
                    <a:pt x="48" y="168"/>
                    <a:pt x="32" y="177"/>
                    <a:pt x="19" y="197"/>
                  </a:cubicBezTo>
                  <a:cubicBezTo>
                    <a:pt x="6" y="213"/>
                    <a:pt x="0" y="235"/>
                    <a:pt x="6" y="258"/>
                  </a:cubicBezTo>
                  <a:cubicBezTo>
                    <a:pt x="9" y="281"/>
                    <a:pt x="23" y="300"/>
                    <a:pt x="39" y="309"/>
                  </a:cubicBezTo>
                  <a:cubicBezTo>
                    <a:pt x="53" y="319"/>
                    <a:pt x="70" y="325"/>
                    <a:pt x="86" y="325"/>
                  </a:cubicBezTo>
                  <a:cubicBezTo>
                    <a:pt x="92" y="325"/>
                    <a:pt x="98" y="324"/>
                    <a:pt x="103" y="322"/>
                  </a:cubicBezTo>
                  <a:cubicBezTo>
                    <a:pt x="264" y="271"/>
                    <a:pt x="425" y="219"/>
                    <a:pt x="586" y="165"/>
                  </a:cubicBezTo>
                  <a:cubicBezTo>
                    <a:pt x="608" y="158"/>
                    <a:pt x="624" y="152"/>
                    <a:pt x="637" y="129"/>
                  </a:cubicBezTo>
                  <a:cubicBezTo>
                    <a:pt x="650" y="113"/>
                    <a:pt x="657" y="91"/>
                    <a:pt x="650" y="68"/>
                  </a:cubicBezTo>
                  <a:cubicBezTo>
                    <a:pt x="647" y="45"/>
                    <a:pt x="634" y="30"/>
                    <a:pt x="618" y="17"/>
                  </a:cubicBezTo>
                  <a:cubicBezTo>
                    <a:pt x="605" y="6"/>
                    <a:pt x="586" y="0"/>
                    <a:pt x="569" y="0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77" name="Google Shape;112;p21">
              <a:extLst>
                <a:ext uri="{FF2B5EF4-FFF2-40B4-BE49-F238E27FC236}">
                  <a16:creationId xmlns:a16="http://schemas.microsoft.com/office/drawing/2014/main" id="{18F4B781-DAFE-4611-A1A5-0008FA8F94D4}"/>
                </a:ext>
              </a:extLst>
            </p:cNvPr>
            <p:cNvSpPr/>
            <p:nvPr/>
          </p:nvSpPr>
          <p:spPr>
            <a:xfrm>
              <a:off x="4718059" y="3682390"/>
              <a:ext cx="69229" cy="33391"/>
            </a:xfrm>
            <a:custGeom>
              <a:avLst/>
              <a:gdLst/>
              <a:ahLst/>
              <a:cxnLst/>
              <a:rect l="l" t="t" r="r" b="b"/>
              <a:pathLst>
                <a:path w="707" h="341" extrusionOk="0">
                  <a:moveTo>
                    <a:pt x="606" y="0"/>
                  </a:moveTo>
                  <a:cubicBezTo>
                    <a:pt x="429" y="61"/>
                    <a:pt x="252" y="119"/>
                    <a:pt x="72" y="177"/>
                  </a:cubicBezTo>
                  <a:cubicBezTo>
                    <a:pt x="50" y="183"/>
                    <a:pt x="33" y="193"/>
                    <a:pt x="20" y="213"/>
                  </a:cubicBezTo>
                  <a:cubicBezTo>
                    <a:pt x="7" y="228"/>
                    <a:pt x="1" y="251"/>
                    <a:pt x="7" y="274"/>
                  </a:cubicBezTo>
                  <a:cubicBezTo>
                    <a:pt x="11" y="296"/>
                    <a:pt x="23" y="315"/>
                    <a:pt x="39" y="325"/>
                  </a:cubicBezTo>
                  <a:cubicBezTo>
                    <a:pt x="54" y="334"/>
                    <a:pt x="71" y="340"/>
                    <a:pt x="87" y="340"/>
                  </a:cubicBezTo>
                  <a:cubicBezTo>
                    <a:pt x="93" y="340"/>
                    <a:pt x="98" y="339"/>
                    <a:pt x="104" y="338"/>
                  </a:cubicBezTo>
                  <a:cubicBezTo>
                    <a:pt x="281" y="280"/>
                    <a:pt x="458" y="222"/>
                    <a:pt x="638" y="164"/>
                  </a:cubicBezTo>
                  <a:cubicBezTo>
                    <a:pt x="657" y="158"/>
                    <a:pt x="677" y="148"/>
                    <a:pt x="690" y="129"/>
                  </a:cubicBezTo>
                  <a:cubicBezTo>
                    <a:pt x="702" y="112"/>
                    <a:pt x="706" y="90"/>
                    <a:pt x="702" y="67"/>
                  </a:cubicBezTo>
                  <a:cubicBezTo>
                    <a:pt x="699" y="45"/>
                    <a:pt x="687" y="26"/>
                    <a:pt x="668" y="13"/>
                  </a:cubicBezTo>
                  <a:cubicBezTo>
                    <a:pt x="654" y="6"/>
                    <a:pt x="638" y="0"/>
                    <a:pt x="622" y="0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78" name="Google Shape;113;p21">
              <a:extLst>
                <a:ext uri="{FF2B5EF4-FFF2-40B4-BE49-F238E27FC236}">
                  <a16:creationId xmlns:a16="http://schemas.microsoft.com/office/drawing/2014/main" id="{D28C4BD7-72C1-47A8-A8A9-BDA90640A257}"/>
                </a:ext>
              </a:extLst>
            </p:cNvPr>
            <p:cNvSpPr/>
            <p:nvPr/>
          </p:nvSpPr>
          <p:spPr>
            <a:xfrm>
              <a:off x="4665476" y="3728707"/>
              <a:ext cx="137480" cy="56402"/>
            </a:xfrm>
            <a:custGeom>
              <a:avLst/>
              <a:gdLst/>
              <a:ahLst/>
              <a:cxnLst/>
              <a:rect l="l" t="t" r="r" b="b"/>
              <a:pathLst>
                <a:path w="1404" h="576" extrusionOk="0">
                  <a:moveTo>
                    <a:pt x="1317" y="0"/>
                  </a:moveTo>
                  <a:cubicBezTo>
                    <a:pt x="1313" y="0"/>
                    <a:pt x="1307" y="0"/>
                    <a:pt x="1304" y="3"/>
                  </a:cubicBezTo>
                  <a:cubicBezTo>
                    <a:pt x="892" y="138"/>
                    <a:pt x="480" y="273"/>
                    <a:pt x="68" y="409"/>
                  </a:cubicBezTo>
                  <a:cubicBezTo>
                    <a:pt x="46" y="416"/>
                    <a:pt x="30" y="425"/>
                    <a:pt x="16" y="444"/>
                  </a:cubicBezTo>
                  <a:cubicBezTo>
                    <a:pt x="3" y="464"/>
                    <a:pt x="0" y="486"/>
                    <a:pt x="3" y="505"/>
                  </a:cubicBezTo>
                  <a:cubicBezTo>
                    <a:pt x="7" y="528"/>
                    <a:pt x="20" y="547"/>
                    <a:pt x="39" y="560"/>
                  </a:cubicBezTo>
                  <a:cubicBezTo>
                    <a:pt x="51" y="568"/>
                    <a:pt x="70" y="575"/>
                    <a:pt x="86" y="575"/>
                  </a:cubicBezTo>
                  <a:cubicBezTo>
                    <a:pt x="91" y="575"/>
                    <a:pt x="96" y="575"/>
                    <a:pt x="100" y="573"/>
                  </a:cubicBezTo>
                  <a:cubicBezTo>
                    <a:pt x="512" y="438"/>
                    <a:pt x="924" y="300"/>
                    <a:pt x="1333" y="168"/>
                  </a:cubicBezTo>
                  <a:cubicBezTo>
                    <a:pt x="1355" y="158"/>
                    <a:pt x="1374" y="151"/>
                    <a:pt x="1388" y="132"/>
                  </a:cubicBezTo>
                  <a:cubicBezTo>
                    <a:pt x="1401" y="113"/>
                    <a:pt x="1404" y="90"/>
                    <a:pt x="1401" y="68"/>
                  </a:cubicBezTo>
                  <a:cubicBezTo>
                    <a:pt x="1394" y="49"/>
                    <a:pt x="1384" y="29"/>
                    <a:pt x="1365" y="16"/>
                  </a:cubicBezTo>
                  <a:cubicBezTo>
                    <a:pt x="1352" y="6"/>
                    <a:pt x="1336" y="0"/>
                    <a:pt x="1317" y="0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79" name="Google Shape;114;p21">
              <a:extLst>
                <a:ext uri="{FF2B5EF4-FFF2-40B4-BE49-F238E27FC236}">
                  <a16:creationId xmlns:a16="http://schemas.microsoft.com/office/drawing/2014/main" id="{F9F6777A-906E-41B4-A1A7-F61A5D4B5A00}"/>
                </a:ext>
              </a:extLst>
            </p:cNvPr>
            <p:cNvSpPr/>
            <p:nvPr/>
          </p:nvSpPr>
          <p:spPr>
            <a:xfrm>
              <a:off x="4747729" y="3779724"/>
              <a:ext cx="67467" cy="33097"/>
            </a:xfrm>
            <a:custGeom>
              <a:avLst/>
              <a:gdLst/>
              <a:ahLst/>
              <a:cxnLst/>
              <a:rect l="l" t="t" r="r" b="b"/>
              <a:pathLst>
                <a:path w="689" h="338" extrusionOk="0">
                  <a:moveTo>
                    <a:pt x="602" y="0"/>
                  </a:moveTo>
                  <a:cubicBezTo>
                    <a:pt x="599" y="0"/>
                    <a:pt x="592" y="0"/>
                    <a:pt x="589" y="4"/>
                  </a:cubicBezTo>
                  <a:cubicBezTo>
                    <a:pt x="415" y="58"/>
                    <a:pt x="245" y="116"/>
                    <a:pt x="71" y="171"/>
                  </a:cubicBezTo>
                  <a:cubicBezTo>
                    <a:pt x="49" y="180"/>
                    <a:pt x="32" y="187"/>
                    <a:pt x="20" y="207"/>
                  </a:cubicBezTo>
                  <a:cubicBezTo>
                    <a:pt x="7" y="226"/>
                    <a:pt x="1" y="248"/>
                    <a:pt x="7" y="268"/>
                  </a:cubicBezTo>
                  <a:cubicBezTo>
                    <a:pt x="10" y="290"/>
                    <a:pt x="23" y="309"/>
                    <a:pt x="39" y="323"/>
                  </a:cubicBezTo>
                  <a:cubicBezTo>
                    <a:pt x="54" y="330"/>
                    <a:pt x="73" y="337"/>
                    <a:pt x="89" y="337"/>
                  </a:cubicBezTo>
                  <a:cubicBezTo>
                    <a:pt x="94" y="337"/>
                    <a:pt x="99" y="337"/>
                    <a:pt x="103" y="335"/>
                  </a:cubicBezTo>
                  <a:cubicBezTo>
                    <a:pt x="274" y="277"/>
                    <a:pt x="448" y="223"/>
                    <a:pt x="619" y="165"/>
                  </a:cubicBezTo>
                  <a:cubicBezTo>
                    <a:pt x="641" y="158"/>
                    <a:pt x="657" y="149"/>
                    <a:pt x="674" y="129"/>
                  </a:cubicBezTo>
                  <a:cubicBezTo>
                    <a:pt x="683" y="113"/>
                    <a:pt x="689" y="91"/>
                    <a:pt x="686" y="68"/>
                  </a:cubicBezTo>
                  <a:cubicBezTo>
                    <a:pt x="680" y="45"/>
                    <a:pt x="670" y="26"/>
                    <a:pt x="650" y="17"/>
                  </a:cubicBezTo>
                  <a:cubicBezTo>
                    <a:pt x="638" y="7"/>
                    <a:pt x="619" y="0"/>
                    <a:pt x="602" y="0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80" name="Google Shape;115;p21">
              <a:extLst>
                <a:ext uri="{FF2B5EF4-FFF2-40B4-BE49-F238E27FC236}">
                  <a16:creationId xmlns:a16="http://schemas.microsoft.com/office/drawing/2014/main" id="{1B434DED-AC3E-4F97-92AE-51DEF4A03183}"/>
                </a:ext>
              </a:extLst>
            </p:cNvPr>
            <p:cNvSpPr/>
            <p:nvPr/>
          </p:nvSpPr>
          <p:spPr>
            <a:xfrm>
              <a:off x="4762907" y="3822906"/>
              <a:ext cx="65606" cy="32509"/>
            </a:xfrm>
            <a:custGeom>
              <a:avLst/>
              <a:gdLst/>
              <a:ahLst/>
              <a:cxnLst/>
              <a:rect l="l" t="t" r="r" b="b"/>
              <a:pathLst>
                <a:path w="670" h="332" extrusionOk="0">
                  <a:moveTo>
                    <a:pt x="586" y="1"/>
                  </a:moveTo>
                  <a:cubicBezTo>
                    <a:pt x="580" y="1"/>
                    <a:pt x="576" y="1"/>
                    <a:pt x="569" y="4"/>
                  </a:cubicBezTo>
                  <a:cubicBezTo>
                    <a:pt x="403" y="58"/>
                    <a:pt x="238" y="113"/>
                    <a:pt x="70" y="168"/>
                  </a:cubicBezTo>
                  <a:cubicBezTo>
                    <a:pt x="48" y="174"/>
                    <a:pt x="32" y="184"/>
                    <a:pt x="16" y="203"/>
                  </a:cubicBezTo>
                  <a:cubicBezTo>
                    <a:pt x="3" y="219"/>
                    <a:pt x="0" y="242"/>
                    <a:pt x="3" y="265"/>
                  </a:cubicBezTo>
                  <a:cubicBezTo>
                    <a:pt x="6" y="287"/>
                    <a:pt x="19" y="306"/>
                    <a:pt x="39" y="316"/>
                  </a:cubicBezTo>
                  <a:cubicBezTo>
                    <a:pt x="51" y="325"/>
                    <a:pt x="68" y="331"/>
                    <a:pt x="83" y="331"/>
                  </a:cubicBezTo>
                  <a:cubicBezTo>
                    <a:pt x="89" y="331"/>
                    <a:pt x="95" y="330"/>
                    <a:pt x="100" y="329"/>
                  </a:cubicBezTo>
                  <a:cubicBezTo>
                    <a:pt x="267" y="274"/>
                    <a:pt x="434" y="219"/>
                    <a:pt x="602" y="164"/>
                  </a:cubicBezTo>
                  <a:cubicBezTo>
                    <a:pt x="624" y="158"/>
                    <a:pt x="641" y="152"/>
                    <a:pt x="654" y="130"/>
                  </a:cubicBezTo>
                  <a:cubicBezTo>
                    <a:pt x="666" y="113"/>
                    <a:pt x="669" y="91"/>
                    <a:pt x="666" y="68"/>
                  </a:cubicBezTo>
                  <a:cubicBezTo>
                    <a:pt x="663" y="48"/>
                    <a:pt x="650" y="29"/>
                    <a:pt x="634" y="17"/>
                  </a:cubicBezTo>
                  <a:cubicBezTo>
                    <a:pt x="621" y="7"/>
                    <a:pt x="602" y="1"/>
                    <a:pt x="586" y="1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81" name="Google Shape;116;p21">
              <a:extLst>
                <a:ext uri="{FF2B5EF4-FFF2-40B4-BE49-F238E27FC236}">
                  <a16:creationId xmlns:a16="http://schemas.microsoft.com/office/drawing/2014/main" id="{DE39D717-5350-4FCF-A1ED-05C469D8A3CE}"/>
                </a:ext>
              </a:extLst>
            </p:cNvPr>
            <p:cNvSpPr/>
            <p:nvPr/>
          </p:nvSpPr>
          <p:spPr>
            <a:xfrm>
              <a:off x="4775441" y="3859431"/>
              <a:ext cx="64040" cy="32118"/>
            </a:xfrm>
            <a:custGeom>
              <a:avLst/>
              <a:gdLst/>
              <a:ahLst/>
              <a:cxnLst/>
              <a:rect l="l" t="t" r="r" b="b"/>
              <a:pathLst>
                <a:path w="654" h="328" extrusionOk="0">
                  <a:moveTo>
                    <a:pt x="567" y="1"/>
                  </a:moveTo>
                  <a:cubicBezTo>
                    <a:pt x="564" y="1"/>
                    <a:pt x="557" y="1"/>
                    <a:pt x="554" y="4"/>
                  </a:cubicBezTo>
                  <a:cubicBezTo>
                    <a:pt x="394" y="55"/>
                    <a:pt x="232" y="110"/>
                    <a:pt x="71" y="162"/>
                  </a:cubicBezTo>
                  <a:cubicBezTo>
                    <a:pt x="49" y="168"/>
                    <a:pt x="33" y="178"/>
                    <a:pt x="17" y="197"/>
                  </a:cubicBezTo>
                  <a:cubicBezTo>
                    <a:pt x="4" y="213"/>
                    <a:pt x="0" y="235"/>
                    <a:pt x="4" y="259"/>
                  </a:cubicBezTo>
                  <a:cubicBezTo>
                    <a:pt x="7" y="281"/>
                    <a:pt x="20" y="300"/>
                    <a:pt x="39" y="313"/>
                  </a:cubicBezTo>
                  <a:cubicBezTo>
                    <a:pt x="52" y="321"/>
                    <a:pt x="70" y="328"/>
                    <a:pt x="87" y="328"/>
                  </a:cubicBezTo>
                  <a:cubicBezTo>
                    <a:pt x="92" y="328"/>
                    <a:pt x="97" y="327"/>
                    <a:pt x="101" y="326"/>
                  </a:cubicBezTo>
                  <a:cubicBezTo>
                    <a:pt x="261" y="271"/>
                    <a:pt x="422" y="220"/>
                    <a:pt x="584" y="165"/>
                  </a:cubicBezTo>
                  <a:cubicBezTo>
                    <a:pt x="606" y="158"/>
                    <a:pt x="622" y="152"/>
                    <a:pt x="638" y="133"/>
                  </a:cubicBezTo>
                  <a:cubicBezTo>
                    <a:pt x="651" y="113"/>
                    <a:pt x="654" y="91"/>
                    <a:pt x="651" y="69"/>
                  </a:cubicBezTo>
                  <a:cubicBezTo>
                    <a:pt x="645" y="49"/>
                    <a:pt x="635" y="30"/>
                    <a:pt x="615" y="17"/>
                  </a:cubicBezTo>
                  <a:cubicBezTo>
                    <a:pt x="603" y="8"/>
                    <a:pt x="587" y="1"/>
                    <a:pt x="567" y="1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82" name="Google Shape;117;p21">
              <a:extLst>
                <a:ext uri="{FF2B5EF4-FFF2-40B4-BE49-F238E27FC236}">
                  <a16:creationId xmlns:a16="http://schemas.microsoft.com/office/drawing/2014/main" id="{8DDF7296-0C00-40F4-A78F-6E01776E8CA9}"/>
                </a:ext>
              </a:extLst>
            </p:cNvPr>
            <p:cNvSpPr/>
            <p:nvPr/>
          </p:nvSpPr>
          <p:spPr>
            <a:xfrm>
              <a:off x="4785526" y="3896347"/>
              <a:ext cx="69132" cy="33684"/>
            </a:xfrm>
            <a:custGeom>
              <a:avLst/>
              <a:gdLst/>
              <a:ahLst/>
              <a:cxnLst/>
              <a:rect l="l" t="t" r="r" b="b"/>
              <a:pathLst>
                <a:path w="706" h="344" extrusionOk="0">
                  <a:moveTo>
                    <a:pt x="619" y="1"/>
                  </a:moveTo>
                  <a:cubicBezTo>
                    <a:pt x="616" y="1"/>
                    <a:pt x="609" y="1"/>
                    <a:pt x="606" y="4"/>
                  </a:cubicBezTo>
                  <a:cubicBezTo>
                    <a:pt x="426" y="62"/>
                    <a:pt x="249" y="120"/>
                    <a:pt x="71" y="177"/>
                  </a:cubicBezTo>
                  <a:cubicBezTo>
                    <a:pt x="49" y="184"/>
                    <a:pt x="29" y="194"/>
                    <a:pt x="17" y="213"/>
                  </a:cubicBezTo>
                  <a:cubicBezTo>
                    <a:pt x="4" y="232"/>
                    <a:pt x="1" y="252"/>
                    <a:pt x="4" y="274"/>
                  </a:cubicBezTo>
                  <a:cubicBezTo>
                    <a:pt x="7" y="296"/>
                    <a:pt x="20" y="316"/>
                    <a:pt x="40" y="329"/>
                  </a:cubicBezTo>
                  <a:cubicBezTo>
                    <a:pt x="52" y="336"/>
                    <a:pt x="70" y="344"/>
                    <a:pt x="86" y="344"/>
                  </a:cubicBezTo>
                  <a:cubicBezTo>
                    <a:pt x="91" y="344"/>
                    <a:pt x="96" y="343"/>
                    <a:pt x="101" y="341"/>
                  </a:cubicBezTo>
                  <a:cubicBezTo>
                    <a:pt x="281" y="280"/>
                    <a:pt x="457" y="222"/>
                    <a:pt x="635" y="164"/>
                  </a:cubicBezTo>
                  <a:cubicBezTo>
                    <a:pt x="658" y="158"/>
                    <a:pt x="674" y="148"/>
                    <a:pt x="686" y="129"/>
                  </a:cubicBezTo>
                  <a:cubicBezTo>
                    <a:pt x="699" y="113"/>
                    <a:pt x="705" y="90"/>
                    <a:pt x="699" y="68"/>
                  </a:cubicBezTo>
                  <a:cubicBezTo>
                    <a:pt x="696" y="45"/>
                    <a:pt x="683" y="26"/>
                    <a:pt x="667" y="17"/>
                  </a:cubicBezTo>
                  <a:cubicBezTo>
                    <a:pt x="654" y="7"/>
                    <a:pt x="635" y="1"/>
                    <a:pt x="619" y="1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83" name="Google Shape;118;p21">
              <a:extLst>
                <a:ext uri="{FF2B5EF4-FFF2-40B4-BE49-F238E27FC236}">
                  <a16:creationId xmlns:a16="http://schemas.microsoft.com/office/drawing/2014/main" id="{8C0EDC2F-9CF5-4B77-82C7-298E511844C8}"/>
                </a:ext>
              </a:extLst>
            </p:cNvPr>
            <p:cNvSpPr/>
            <p:nvPr/>
          </p:nvSpPr>
          <p:spPr>
            <a:xfrm>
              <a:off x="4727264" y="3944230"/>
              <a:ext cx="137773" cy="56402"/>
            </a:xfrm>
            <a:custGeom>
              <a:avLst/>
              <a:gdLst/>
              <a:ahLst/>
              <a:cxnLst/>
              <a:rect l="l" t="t" r="r" b="b"/>
              <a:pathLst>
                <a:path w="1407" h="576" extrusionOk="0">
                  <a:moveTo>
                    <a:pt x="1320" y="1"/>
                  </a:moveTo>
                  <a:cubicBezTo>
                    <a:pt x="1317" y="1"/>
                    <a:pt x="1310" y="1"/>
                    <a:pt x="1307" y="4"/>
                  </a:cubicBezTo>
                  <a:cubicBezTo>
                    <a:pt x="895" y="139"/>
                    <a:pt x="483" y="274"/>
                    <a:pt x="71" y="409"/>
                  </a:cubicBezTo>
                  <a:cubicBezTo>
                    <a:pt x="48" y="416"/>
                    <a:pt x="33" y="425"/>
                    <a:pt x="20" y="445"/>
                  </a:cubicBezTo>
                  <a:cubicBezTo>
                    <a:pt x="7" y="464"/>
                    <a:pt x="0" y="483"/>
                    <a:pt x="7" y="506"/>
                  </a:cubicBezTo>
                  <a:cubicBezTo>
                    <a:pt x="10" y="528"/>
                    <a:pt x="23" y="547"/>
                    <a:pt x="39" y="561"/>
                  </a:cubicBezTo>
                  <a:cubicBezTo>
                    <a:pt x="52" y="568"/>
                    <a:pt x="72" y="576"/>
                    <a:pt x="89" y="576"/>
                  </a:cubicBezTo>
                  <a:cubicBezTo>
                    <a:pt x="94" y="576"/>
                    <a:pt x="99" y="575"/>
                    <a:pt x="103" y="574"/>
                  </a:cubicBezTo>
                  <a:cubicBezTo>
                    <a:pt x="512" y="439"/>
                    <a:pt x="924" y="300"/>
                    <a:pt x="1336" y="168"/>
                  </a:cubicBezTo>
                  <a:cubicBezTo>
                    <a:pt x="1358" y="158"/>
                    <a:pt x="1375" y="152"/>
                    <a:pt x="1391" y="133"/>
                  </a:cubicBezTo>
                  <a:cubicBezTo>
                    <a:pt x="1400" y="113"/>
                    <a:pt x="1407" y="91"/>
                    <a:pt x="1404" y="69"/>
                  </a:cubicBezTo>
                  <a:cubicBezTo>
                    <a:pt x="1397" y="49"/>
                    <a:pt x="1385" y="30"/>
                    <a:pt x="1368" y="17"/>
                  </a:cubicBezTo>
                  <a:cubicBezTo>
                    <a:pt x="1355" y="7"/>
                    <a:pt x="1336" y="1"/>
                    <a:pt x="1320" y="1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84" name="Google Shape;119;p21">
              <a:extLst>
                <a:ext uri="{FF2B5EF4-FFF2-40B4-BE49-F238E27FC236}">
                  <a16:creationId xmlns:a16="http://schemas.microsoft.com/office/drawing/2014/main" id="{52B886FE-4541-4BF2-820A-EC94A52B4657}"/>
                </a:ext>
              </a:extLst>
            </p:cNvPr>
            <p:cNvSpPr/>
            <p:nvPr/>
          </p:nvSpPr>
          <p:spPr>
            <a:xfrm>
              <a:off x="4809811" y="3995247"/>
              <a:ext cx="67565" cy="33097"/>
            </a:xfrm>
            <a:custGeom>
              <a:avLst/>
              <a:gdLst/>
              <a:ahLst/>
              <a:cxnLst/>
              <a:rect l="l" t="t" r="r" b="b"/>
              <a:pathLst>
                <a:path w="690" h="338" extrusionOk="0">
                  <a:moveTo>
                    <a:pt x="603" y="1"/>
                  </a:moveTo>
                  <a:cubicBezTo>
                    <a:pt x="600" y="1"/>
                    <a:pt x="593" y="1"/>
                    <a:pt x="586" y="4"/>
                  </a:cubicBezTo>
                  <a:cubicBezTo>
                    <a:pt x="416" y="59"/>
                    <a:pt x="242" y="117"/>
                    <a:pt x="71" y="172"/>
                  </a:cubicBezTo>
                  <a:cubicBezTo>
                    <a:pt x="49" y="181"/>
                    <a:pt x="33" y="188"/>
                    <a:pt x="20" y="207"/>
                  </a:cubicBezTo>
                  <a:cubicBezTo>
                    <a:pt x="7" y="227"/>
                    <a:pt x="1" y="249"/>
                    <a:pt x="7" y="268"/>
                  </a:cubicBezTo>
                  <a:cubicBezTo>
                    <a:pt x="10" y="291"/>
                    <a:pt x="23" y="310"/>
                    <a:pt x="40" y="323"/>
                  </a:cubicBezTo>
                  <a:cubicBezTo>
                    <a:pt x="51" y="330"/>
                    <a:pt x="70" y="338"/>
                    <a:pt x="88" y="338"/>
                  </a:cubicBezTo>
                  <a:cubicBezTo>
                    <a:pt x="93" y="338"/>
                    <a:pt x="98" y="337"/>
                    <a:pt x="104" y="335"/>
                  </a:cubicBezTo>
                  <a:cubicBezTo>
                    <a:pt x="274" y="278"/>
                    <a:pt x="448" y="223"/>
                    <a:pt x="619" y="166"/>
                  </a:cubicBezTo>
                  <a:cubicBezTo>
                    <a:pt x="641" y="159"/>
                    <a:pt x="657" y="149"/>
                    <a:pt x="670" y="130"/>
                  </a:cubicBezTo>
                  <a:cubicBezTo>
                    <a:pt x="683" y="114"/>
                    <a:pt x="689" y="91"/>
                    <a:pt x="683" y="69"/>
                  </a:cubicBezTo>
                  <a:cubicBezTo>
                    <a:pt x="680" y="46"/>
                    <a:pt x="667" y="26"/>
                    <a:pt x="651" y="17"/>
                  </a:cubicBezTo>
                  <a:cubicBezTo>
                    <a:pt x="638" y="7"/>
                    <a:pt x="619" y="1"/>
                    <a:pt x="603" y="1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85" name="Google Shape;120;p21">
              <a:extLst>
                <a:ext uri="{FF2B5EF4-FFF2-40B4-BE49-F238E27FC236}">
                  <a16:creationId xmlns:a16="http://schemas.microsoft.com/office/drawing/2014/main" id="{A1E846DC-5E0F-4A9F-B330-C5F968E24D98}"/>
                </a:ext>
              </a:extLst>
            </p:cNvPr>
            <p:cNvSpPr/>
            <p:nvPr/>
          </p:nvSpPr>
          <p:spPr>
            <a:xfrm>
              <a:off x="4824988" y="4038527"/>
              <a:ext cx="65606" cy="32412"/>
            </a:xfrm>
            <a:custGeom>
              <a:avLst/>
              <a:gdLst/>
              <a:ahLst/>
              <a:cxnLst/>
              <a:rect l="l" t="t" r="r" b="b"/>
              <a:pathLst>
                <a:path w="670" h="331" extrusionOk="0">
                  <a:moveTo>
                    <a:pt x="586" y="0"/>
                  </a:moveTo>
                  <a:cubicBezTo>
                    <a:pt x="580" y="0"/>
                    <a:pt x="576" y="0"/>
                    <a:pt x="570" y="3"/>
                  </a:cubicBezTo>
                  <a:cubicBezTo>
                    <a:pt x="402" y="58"/>
                    <a:pt x="235" y="113"/>
                    <a:pt x="68" y="168"/>
                  </a:cubicBezTo>
                  <a:cubicBezTo>
                    <a:pt x="48" y="174"/>
                    <a:pt x="29" y="183"/>
                    <a:pt x="16" y="202"/>
                  </a:cubicBezTo>
                  <a:cubicBezTo>
                    <a:pt x="3" y="219"/>
                    <a:pt x="0" y="241"/>
                    <a:pt x="3" y="264"/>
                  </a:cubicBezTo>
                  <a:cubicBezTo>
                    <a:pt x="7" y="287"/>
                    <a:pt x="20" y="306"/>
                    <a:pt x="39" y="315"/>
                  </a:cubicBezTo>
                  <a:cubicBezTo>
                    <a:pt x="50" y="325"/>
                    <a:pt x="68" y="331"/>
                    <a:pt x="84" y="331"/>
                  </a:cubicBezTo>
                  <a:cubicBezTo>
                    <a:pt x="89" y="331"/>
                    <a:pt x="95" y="330"/>
                    <a:pt x="100" y="328"/>
                  </a:cubicBezTo>
                  <a:cubicBezTo>
                    <a:pt x="267" y="274"/>
                    <a:pt x="434" y="219"/>
                    <a:pt x="602" y="164"/>
                  </a:cubicBezTo>
                  <a:cubicBezTo>
                    <a:pt x="621" y="158"/>
                    <a:pt x="641" y="151"/>
                    <a:pt x="653" y="129"/>
                  </a:cubicBezTo>
                  <a:cubicBezTo>
                    <a:pt x="666" y="113"/>
                    <a:pt x="669" y="90"/>
                    <a:pt x="666" y="67"/>
                  </a:cubicBezTo>
                  <a:cubicBezTo>
                    <a:pt x="663" y="48"/>
                    <a:pt x="650" y="29"/>
                    <a:pt x="631" y="16"/>
                  </a:cubicBezTo>
                  <a:cubicBezTo>
                    <a:pt x="621" y="6"/>
                    <a:pt x="602" y="0"/>
                    <a:pt x="586" y="0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86" name="Google Shape;121;p21">
              <a:extLst>
                <a:ext uri="{FF2B5EF4-FFF2-40B4-BE49-F238E27FC236}">
                  <a16:creationId xmlns:a16="http://schemas.microsoft.com/office/drawing/2014/main" id="{F2CE2579-0306-460F-8789-2CBBAC20254C}"/>
                </a:ext>
              </a:extLst>
            </p:cNvPr>
            <p:cNvSpPr/>
            <p:nvPr/>
          </p:nvSpPr>
          <p:spPr>
            <a:xfrm>
              <a:off x="4837522" y="4075052"/>
              <a:ext cx="64138" cy="32118"/>
            </a:xfrm>
            <a:custGeom>
              <a:avLst/>
              <a:gdLst/>
              <a:ahLst/>
              <a:cxnLst/>
              <a:rect l="l" t="t" r="r" b="b"/>
              <a:pathLst>
                <a:path w="655" h="328" extrusionOk="0">
                  <a:moveTo>
                    <a:pt x="568" y="0"/>
                  </a:moveTo>
                  <a:cubicBezTo>
                    <a:pt x="564" y="0"/>
                    <a:pt x="558" y="0"/>
                    <a:pt x="554" y="3"/>
                  </a:cubicBezTo>
                  <a:cubicBezTo>
                    <a:pt x="390" y="55"/>
                    <a:pt x="229" y="110"/>
                    <a:pt x="69" y="162"/>
                  </a:cubicBezTo>
                  <a:cubicBezTo>
                    <a:pt x="49" y="168"/>
                    <a:pt x="30" y="177"/>
                    <a:pt x="17" y="196"/>
                  </a:cubicBezTo>
                  <a:cubicBezTo>
                    <a:pt x="4" y="213"/>
                    <a:pt x="1" y="235"/>
                    <a:pt x="4" y="258"/>
                  </a:cubicBezTo>
                  <a:cubicBezTo>
                    <a:pt x="8" y="281"/>
                    <a:pt x="20" y="300"/>
                    <a:pt x="39" y="312"/>
                  </a:cubicBezTo>
                  <a:cubicBezTo>
                    <a:pt x="52" y="320"/>
                    <a:pt x="70" y="327"/>
                    <a:pt x="87" y="327"/>
                  </a:cubicBezTo>
                  <a:cubicBezTo>
                    <a:pt x="91" y="327"/>
                    <a:pt x="96" y="327"/>
                    <a:pt x="100" y="325"/>
                  </a:cubicBezTo>
                  <a:cubicBezTo>
                    <a:pt x="262" y="271"/>
                    <a:pt x="422" y="220"/>
                    <a:pt x="583" y="165"/>
                  </a:cubicBezTo>
                  <a:cubicBezTo>
                    <a:pt x="606" y="158"/>
                    <a:pt x="622" y="152"/>
                    <a:pt x="635" y="132"/>
                  </a:cubicBezTo>
                  <a:cubicBezTo>
                    <a:pt x="648" y="113"/>
                    <a:pt x="654" y="91"/>
                    <a:pt x="648" y="68"/>
                  </a:cubicBezTo>
                  <a:cubicBezTo>
                    <a:pt x="645" y="49"/>
                    <a:pt x="632" y="30"/>
                    <a:pt x="615" y="16"/>
                  </a:cubicBezTo>
                  <a:cubicBezTo>
                    <a:pt x="602" y="7"/>
                    <a:pt x="583" y="0"/>
                    <a:pt x="568" y="0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87" name="Google Shape;122;p21">
              <a:extLst>
                <a:ext uri="{FF2B5EF4-FFF2-40B4-BE49-F238E27FC236}">
                  <a16:creationId xmlns:a16="http://schemas.microsoft.com/office/drawing/2014/main" id="{E339AFD6-DFE6-4C01-8486-3AB0D6F37A12}"/>
                </a:ext>
              </a:extLst>
            </p:cNvPr>
            <p:cNvSpPr/>
            <p:nvPr/>
          </p:nvSpPr>
          <p:spPr>
            <a:xfrm>
              <a:off x="4847706" y="4111968"/>
              <a:ext cx="69034" cy="33684"/>
            </a:xfrm>
            <a:custGeom>
              <a:avLst/>
              <a:gdLst/>
              <a:ahLst/>
              <a:cxnLst/>
              <a:rect l="l" t="t" r="r" b="b"/>
              <a:pathLst>
                <a:path w="705" h="344" extrusionOk="0">
                  <a:moveTo>
                    <a:pt x="618" y="0"/>
                  </a:moveTo>
                  <a:cubicBezTo>
                    <a:pt x="611" y="0"/>
                    <a:pt x="608" y="0"/>
                    <a:pt x="602" y="3"/>
                  </a:cubicBezTo>
                  <a:cubicBezTo>
                    <a:pt x="425" y="61"/>
                    <a:pt x="247" y="119"/>
                    <a:pt x="70" y="177"/>
                  </a:cubicBezTo>
                  <a:cubicBezTo>
                    <a:pt x="48" y="183"/>
                    <a:pt x="29" y="193"/>
                    <a:pt x="16" y="213"/>
                  </a:cubicBezTo>
                  <a:cubicBezTo>
                    <a:pt x="3" y="232"/>
                    <a:pt x="0" y="251"/>
                    <a:pt x="3" y="274"/>
                  </a:cubicBezTo>
                  <a:cubicBezTo>
                    <a:pt x="6" y="296"/>
                    <a:pt x="19" y="315"/>
                    <a:pt x="39" y="328"/>
                  </a:cubicBezTo>
                  <a:cubicBezTo>
                    <a:pt x="51" y="336"/>
                    <a:pt x="69" y="343"/>
                    <a:pt x="85" y="343"/>
                  </a:cubicBezTo>
                  <a:cubicBezTo>
                    <a:pt x="90" y="343"/>
                    <a:pt x="95" y="342"/>
                    <a:pt x="100" y="341"/>
                  </a:cubicBezTo>
                  <a:cubicBezTo>
                    <a:pt x="277" y="280"/>
                    <a:pt x="457" y="222"/>
                    <a:pt x="634" y="164"/>
                  </a:cubicBezTo>
                  <a:cubicBezTo>
                    <a:pt x="657" y="158"/>
                    <a:pt x="672" y="148"/>
                    <a:pt x="685" y="128"/>
                  </a:cubicBezTo>
                  <a:cubicBezTo>
                    <a:pt x="698" y="113"/>
                    <a:pt x="705" y="90"/>
                    <a:pt x="698" y="67"/>
                  </a:cubicBezTo>
                  <a:cubicBezTo>
                    <a:pt x="695" y="45"/>
                    <a:pt x="682" y="26"/>
                    <a:pt x="666" y="16"/>
                  </a:cubicBezTo>
                  <a:cubicBezTo>
                    <a:pt x="653" y="6"/>
                    <a:pt x="634" y="0"/>
                    <a:pt x="618" y="0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88" name="Google Shape;123;p21">
              <a:extLst>
                <a:ext uri="{FF2B5EF4-FFF2-40B4-BE49-F238E27FC236}">
                  <a16:creationId xmlns:a16="http://schemas.microsoft.com/office/drawing/2014/main" id="{A96C60A0-F9E4-4EE2-A1EA-2ECFA87D09B1}"/>
                </a:ext>
              </a:extLst>
            </p:cNvPr>
            <p:cNvSpPr/>
            <p:nvPr/>
          </p:nvSpPr>
          <p:spPr>
            <a:xfrm>
              <a:off x="4794731" y="4158186"/>
              <a:ext cx="137480" cy="56500"/>
            </a:xfrm>
            <a:custGeom>
              <a:avLst/>
              <a:gdLst/>
              <a:ahLst/>
              <a:cxnLst/>
              <a:rect l="l" t="t" r="r" b="b"/>
              <a:pathLst>
                <a:path w="1404" h="577" extrusionOk="0">
                  <a:moveTo>
                    <a:pt x="1320" y="1"/>
                  </a:moveTo>
                  <a:cubicBezTo>
                    <a:pt x="1314" y="1"/>
                    <a:pt x="1307" y="4"/>
                    <a:pt x="1304" y="4"/>
                  </a:cubicBezTo>
                  <a:cubicBezTo>
                    <a:pt x="892" y="139"/>
                    <a:pt x="479" y="274"/>
                    <a:pt x="71" y="410"/>
                  </a:cubicBezTo>
                  <a:cubicBezTo>
                    <a:pt x="48" y="420"/>
                    <a:pt x="29" y="426"/>
                    <a:pt x="16" y="445"/>
                  </a:cubicBezTo>
                  <a:cubicBezTo>
                    <a:pt x="3" y="464"/>
                    <a:pt x="0" y="487"/>
                    <a:pt x="3" y="506"/>
                  </a:cubicBezTo>
                  <a:cubicBezTo>
                    <a:pt x="7" y="529"/>
                    <a:pt x="20" y="549"/>
                    <a:pt x="39" y="561"/>
                  </a:cubicBezTo>
                  <a:cubicBezTo>
                    <a:pt x="51" y="569"/>
                    <a:pt x="70" y="576"/>
                    <a:pt x="86" y="576"/>
                  </a:cubicBezTo>
                  <a:cubicBezTo>
                    <a:pt x="91" y="576"/>
                    <a:pt x="96" y="575"/>
                    <a:pt x="100" y="574"/>
                  </a:cubicBezTo>
                  <a:cubicBezTo>
                    <a:pt x="512" y="439"/>
                    <a:pt x="923" y="304"/>
                    <a:pt x="1336" y="169"/>
                  </a:cubicBezTo>
                  <a:cubicBezTo>
                    <a:pt x="1355" y="158"/>
                    <a:pt x="1375" y="152"/>
                    <a:pt x="1387" y="133"/>
                  </a:cubicBezTo>
                  <a:cubicBezTo>
                    <a:pt x="1400" y="114"/>
                    <a:pt x="1403" y="91"/>
                    <a:pt x="1400" y="72"/>
                  </a:cubicBezTo>
                  <a:cubicBezTo>
                    <a:pt x="1397" y="50"/>
                    <a:pt x="1384" y="30"/>
                    <a:pt x="1365" y="17"/>
                  </a:cubicBezTo>
                  <a:cubicBezTo>
                    <a:pt x="1355" y="11"/>
                    <a:pt x="1336" y="1"/>
                    <a:pt x="1320" y="1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89" name="Google Shape;124;p21">
              <a:extLst>
                <a:ext uri="{FF2B5EF4-FFF2-40B4-BE49-F238E27FC236}">
                  <a16:creationId xmlns:a16="http://schemas.microsoft.com/office/drawing/2014/main" id="{16D96570-E9BC-40DD-A1FB-E1B264C67475}"/>
                </a:ext>
              </a:extLst>
            </p:cNvPr>
            <p:cNvSpPr/>
            <p:nvPr/>
          </p:nvSpPr>
          <p:spPr>
            <a:xfrm>
              <a:off x="4877278" y="4209301"/>
              <a:ext cx="67271" cy="33097"/>
            </a:xfrm>
            <a:custGeom>
              <a:avLst/>
              <a:gdLst/>
              <a:ahLst/>
              <a:cxnLst/>
              <a:rect l="l" t="t" r="r" b="b"/>
              <a:pathLst>
                <a:path w="687" h="338" extrusionOk="0">
                  <a:moveTo>
                    <a:pt x="602" y="0"/>
                  </a:moveTo>
                  <a:cubicBezTo>
                    <a:pt x="596" y="0"/>
                    <a:pt x="590" y="0"/>
                    <a:pt x="586" y="3"/>
                  </a:cubicBezTo>
                  <a:cubicBezTo>
                    <a:pt x="416" y="58"/>
                    <a:pt x="242" y="116"/>
                    <a:pt x="68" y="171"/>
                  </a:cubicBezTo>
                  <a:cubicBezTo>
                    <a:pt x="49" y="181"/>
                    <a:pt x="30" y="187"/>
                    <a:pt x="16" y="207"/>
                  </a:cubicBezTo>
                  <a:cubicBezTo>
                    <a:pt x="3" y="226"/>
                    <a:pt x="0" y="248"/>
                    <a:pt x="3" y="268"/>
                  </a:cubicBezTo>
                  <a:cubicBezTo>
                    <a:pt x="7" y="290"/>
                    <a:pt x="19" y="309"/>
                    <a:pt x="39" y="322"/>
                  </a:cubicBezTo>
                  <a:cubicBezTo>
                    <a:pt x="52" y="330"/>
                    <a:pt x="70" y="337"/>
                    <a:pt x="87" y="337"/>
                  </a:cubicBezTo>
                  <a:cubicBezTo>
                    <a:pt x="91" y="337"/>
                    <a:pt x="96" y="337"/>
                    <a:pt x="100" y="336"/>
                  </a:cubicBezTo>
                  <a:cubicBezTo>
                    <a:pt x="271" y="278"/>
                    <a:pt x="444" y="223"/>
                    <a:pt x="615" y="165"/>
                  </a:cubicBezTo>
                  <a:cubicBezTo>
                    <a:pt x="637" y="158"/>
                    <a:pt x="657" y="152"/>
                    <a:pt x="670" y="129"/>
                  </a:cubicBezTo>
                  <a:cubicBezTo>
                    <a:pt x="683" y="113"/>
                    <a:pt x="686" y="91"/>
                    <a:pt x="683" y="68"/>
                  </a:cubicBezTo>
                  <a:cubicBezTo>
                    <a:pt x="679" y="46"/>
                    <a:pt x="667" y="27"/>
                    <a:pt x="647" y="17"/>
                  </a:cubicBezTo>
                  <a:cubicBezTo>
                    <a:pt x="634" y="7"/>
                    <a:pt x="618" y="0"/>
                    <a:pt x="602" y="0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90" name="Google Shape;125;p21">
              <a:extLst>
                <a:ext uri="{FF2B5EF4-FFF2-40B4-BE49-F238E27FC236}">
                  <a16:creationId xmlns:a16="http://schemas.microsoft.com/office/drawing/2014/main" id="{3F440A19-8875-40CD-A37E-B8A91DC48CC9}"/>
                </a:ext>
              </a:extLst>
            </p:cNvPr>
            <p:cNvSpPr/>
            <p:nvPr/>
          </p:nvSpPr>
          <p:spPr>
            <a:xfrm>
              <a:off x="4892064" y="4252484"/>
              <a:ext cx="65998" cy="32509"/>
            </a:xfrm>
            <a:custGeom>
              <a:avLst/>
              <a:gdLst/>
              <a:ahLst/>
              <a:cxnLst/>
              <a:rect l="l" t="t" r="r" b="b"/>
              <a:pathLst>
                <a:path w="674" h="332" extrusionOk="0">
                  <a:moveTo>
                    <a:pt x="586" y="0"/>
                  </a:moveTo>
                  <a:cubicBezTo>
                    <a:pt x="583" y="0"/>
                    <a:pt x="577" y="0"/>
                    <a:pt x="574" y="3"/>
                  </a:cubicBezTo>
                  <a:cubicBezTo>
                    <a:pt x="406" y="58"/>
                    <a:pt x="238" y="113"/>
                    <a:pt x="72" y="168"/>
                  </a:cubicBezTo>
                  <a:cubicBezTo>
                    <a:pt x="49" y="174"/>
                    <a:pt x="33" y="184"/>
                    <a:pt x="17" y="204"/>
                  </a:cubicBezTo>
                  <a:cubicBezTo>
                    <a:pt x="7" y="219"/>
                    <a:pt x="1" y="242"/>
                    <a:pt x="4" y="265"/>
                  </a:cubicBezTo>
                  <a:cubicBezTo>
                    <a:pt x="11" y="287"/>
                    <a:pt x="23" y="306"/>
                    <a:pt x="39" y="316"/>
                  </a:cubicBezTo>
                  <a:cubicBezTo>
                    <a:pt x="51" y="325"/>
                    <a:pt x="68" y="331"/>
                    <a:pt x="84" y="331"/>
                  </a:cubicBezTo>
                  <a:cubicBezTo>
                    <a:pt x="90" y="331"/>
                    <a:pt x="95" y="330"/>
                    <a:pt x="100" y="329"/>
                  </a:cubicBezTo>
                  <a:cubicBezTo>
                    <a:pt x="268" y="277"/>
                    <a:pt x="435" y="219"/>
                    <a:pt x="602" y="165"/>
                  </a:cubicBezTo>
                  <a:cubicBezTo>
                    <a:pt x="625" y="158"/>
                    <a:pt x="641" y="152"/>
                    <a:pt x="657" y="132"/>
                  </a:cubicBezTo>
                  <a:cubicBezTo>
                    <a:pt x="667" y="113"/>
                    <a:pt x="673" y="91"/>
                    <a:pt x="670" y="68"/>
                  </a:cubicBezTo>
                  <a:cubicBezTo>
                    <a:pt x="663" y="49"/>
                    <a:pt x="651" y="30"/>
                    <a:pt x="635" y="17"/>
                  </a:cubicBezTo>
                  <a:cubicBezTo>
                    <a:pt x="622" y="7"/>
                    <a:pt x="602" y="0"/>
                    <a:pt x="586" y="0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91" name="Google Shape;126;p21">
              <a:extLst>
                <a:ext uri="{FF2B5EF4-FFF2-40B4-BE49-F238E27FC236}">
                  <a16:creationId xmlns:a16="http://schemas.microsoft.com/office/drawing/2014/main" id="{FF03DDC2-2C65-443D-B59B-66C203700D01}"/>
                </a:ext>
              </a:extLst>
            </p:cNvPr>
            <p:cNvSpPr/>
            <p:nvPr/>
          </p:nvSpPr>
          <p:spPr>
            <a:xfrm>
              <a:off x="4904696" y="4289008"/>
              <a:ext cx="64138" cy="32216"/>
            </a:xfrm>
            <a:custGeom>
              <a:avLst/>
              <a:gdLst/>
              <a:ahLst/>
              <a:cxnLst/>
              <a:rect l="l" t="t" r="r" b="b"/>
              <a:pathLst>
                <a:path w="655" h="329" extrusionOk="0">
                  <a:moveTo>
                    <a:pt x="570" y="0"/>
                  </a:moveTo>
                  <a:cubicBezTo>
                    <a:pt x="564" y="0"/>
                    <a:pt x="558" y="0"/>
                    <a:pt x="554" y="4"/>
                  </a:cubicBezTo>
                  <a:cubicBezTo>
                    <a:pt x="393" y="55"/>
                    <a:pt x="232" y="110"/>
                    <a:pt x="71" y="162"/>
                  </a:cubicBezTo>
                  <a:cubicBezTo>
                    <a:pt x="48" y="171"/>
                    <a:pt x="32" y="178"/>
                    <a:pt x="20" y="197"/>
                  </a:cubicBezTo>
                  <a:cubicBezTo>
                    <a:pt x="7" y="217"/>
                    <a:pt x="1" y="239"/>
                    <a:pt x="7" y="258"/>
                  </a:cubicBezTo>
                  <a:cubicBezTo>
                    <a:pt x="10" y="281"/>
                    <a:pt x="23" y="300"/>
                    <a:pt x="39" y="313"/>
                  </a:cubicBezTo>
                  <a:cubicBezTo>
                    <a:pt x="52" y="320"/>
                    <a:pt x="70" y="328"/>
                    <a:pt x="86" y="328"/>
                  </a:cubicBezTo>
                  <a:cubicBezTo>
                    <a:pt x="91" y="328"/>
                    <a:pt x="96" y="327"/>
                    <a:pt x="100" y="326"/>
                  </a:cubicBezTo>
                  <a:cubicBezTo>
                    <a:pt x="261" y="271"/>
                    <a:pt x="425" y="220"/>
                    <a:pt x="583" y="165"/>
                  </a:cubicBezTo>
                  <a:cubicBezTo>
                    <a:pt x="605" y="159"/>
                    <a:pt x="625" y="152"/>
                    <a:pt x="638" y="133"/>
                  </a:cubicBezTo>
                  <a:cubicBezTo>
                    <a:pt x="650" y="113"/>
                    <a:pt x="654" y="91"/>
                    <a:pt x="650" y="68"/>
                  </a:cubicBezTo>
                  <a:cubicBezTo>
                    <a:pt x="647" y="49"/>
                    <a:pt x="635" y="30"/>
                    <a:pt x="615" y="17"/>
                  </a:cubicBezTo>
                  <a:cubicBezTo>
                    <a:pt x="602" y="7"/>
                    <a:pt x="586" y="0"/>
                    <a:pt x="570" y="0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92" name="Google Shape;127;p21">
              <a:extLst>
                <a:ext uri="{FF2B5EF4-FFF2-40B4-BE49-F238E27FC236}">
                  <a16:creationId xmlns:a16="http://schemas.microsoft.com/office/drawing/2014/main" id="{315F67FF-ED17-433D-8776-251A2E8E585D}"/>
                </a:ext>
              </a:extLst>
            </p:cNvPr>
            <p:cNvSpPr/>
            <p:nvPr/>
          </p:nvSpPr>
          <p:spPr>
            <a:xfrm>
              <a:off x="4914781" y="4325924"/>
              <a:ext cx="69132" cy="33684"/>
            </a:xfrm>
            <a:custGeom>
              <a:avLst/>
              <a:gdLst/>
              <a:ahLst/>
              <a:cxnLst/>
              <a:rect l="l" t="t" r="r" b="b"/>
              <a:pathLst>
                <a:path w="706" h="344" extrusionOk="0">
                  <a:moveTo>
                    <a:pt x="618" y="0"/>
                  </a:moveTo>
                  <a:cubicBezTo>
                    <a:pt x="615" y="0"/>
                    <a:pt x="609" y="0"/>
                    <a:pt x="605" y="4"/>
                  </a:cubicBezTo>
                  <a:cubicBezTo>
                    <a:pt x="425" y="61"/>
                    <a:pt x="248" y="119"/>
                    <a:pt x="71" y="177"/>
                  </a:cubicBezTo>
                  <a:cubicBezTo>
                    <a:pt x="49" y="184"/>
                    <a:pt x="33" y="194"/>
                    <a:pt x="20" y="213"/>
                  </a:cubicBezTo>
                  <a:cubicBezTo>
                    <a:pt x="6" y="232"/>
                    <a:pt x="0" y="255"/>
                    <a:pt x="6" y="274"/>
                  </a:cubicBezTo>
                  <a:cubicBezTo>
                    <a:pt x="10" y="296"/>
                    <a:pt x="23" y="316"/>
                    <a:pt x="39" y="329"/>
                  </a:cubicBezTo>
                  <a:cubicBezTo>
                    <a:pt x="52" y="336"/>
                    <a:pt x="70" y="344"/>
                    <a:pt x="87" y="344"/>
                  </a:cubicBezTo>
                  <a:cubicBezTo>
                    <a:pt x="91" y="344"/>
                    <a:pt x="96" y="343"/>
                    <a:pt x="100" y="342"/>
                  </a:cubicBezTo>
                  <a:cubicBezTo>
                    <a:pt x="281" y="284"/>
                    <a:pt x="458" y="222"/>
                    <a:pt x="634" y="164"/>
                  </a:cubicBezTo>
                  <a:cubicBezTo>
                    <a:pt x="657" y="158"/>
                    <a:pt x="676" y="152"/>
                    <a:pt x="689" y="129"/>
                  </a:cubicBezTo>
                  <a:cubicBezTo>
                    <a:pt x="702" y="113"/>
                    <a:pt x="706" y="91"/>
                    <a:pt x="702" y="68"/>
                  </a:cubicBezTo>
                  <a:cubicBezTo>
                    <a:pt x="699" y="45"/>
                    <a:pt x="686" y="29"/>
                    <a:pt x="667" y="17"/>
                  </a:cubicBezTo>
                  <a:cubicBezTo>
                    <a:pt x="654" y="7"/>
                    <a:pt x="638" y="0"/>
                    <a:pt x="618" y="0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93" name="Google Shape;128;p21">
              <a:extLst>
                <a:ext uri="{FF2B5EF4-FFF2-40B4-BE49-F238E27FC236}">
                  <a16:creationId xmlns:a16="http://schemas.microsoft.com/office/drawing/2014/main" id="{6A6D4AE1-D659-43F1-B96D-C0036025E1E5}"/>
                </a:ext>
              </a:extLst>
            </p:cNvPr>
            <p:cNvSpPr/>
            <p:nvPr/>
          </p:nvSpPr>
          <p:spPr>
            <a:xfrm>
              <a:off x="4850154" y="4374787"/>
              <a:ext cx="137578" cy="56108"/>
            </a:xfrm>
            <a:custGeom>
              <a:avLst/>
              <a:gdLst/>
              <a:ahLst/>
              <a:cxnLst/>
              <a:rect l="l" t="t" r="r" b="b"/>
              <a:pathLst>
                <a:path w="1405" h="573" extrusionOk="0">
                  <a:moveTo>
                    <a:pt x="1304" y="0"/>
                  </a:moveTo>
                  <a:cubicBezTo>
                    <a:pt x="892" y="139"/>
                    <a:pt x="480" y="274"/>
                    <a:pt x="68" y="409"/>
                  </a:cubicBezTo>
                  <a:cubicBezTo>
                    <a:pt x="45" y="415"/>
                    <a:pt x="29" y="422"/>
                    <a:pt x="17" y="442"/>
                  </a:cubicBezTo>
                  <a:cubicBezTo>
                    <a:pt x="4" y="461"/>
                    <a:pt x="1" y="483"/>
                    <a:pt x="4" y="506"/>
                  </a:cubicBezTo>
                  <a:cubicBezTo>
                    <a:pt x="7" y="525"/>
                    <a:pt x="20" y="544"/>
                    <a:pt x="39" y="557"/>
                  </a:cubicBezTo>
                  <a:cubicBezTo>
                    <a:pt x="52" y="565"/>
                    <a:pt x="70" y="572"/>
                    <a:pt x="86" y="572"/>
                  </a:cubicBezTo>
                  <a:cubicBezTo>
                    <a:pt x="91" y="572"/>
                    <a:pt x="96" y="571"/>
                    <a:pt x="100" y="570"/>
                  </a:cubicBezTo>
                  <a:cubicBezTo>
                    <a:pt x="512" y="435"/>
                    <a:pt x="924" y="299"/>
                    <a:pt x="1333" y="164"/>
                  </a:cubicBezTo>
                  <a:cubicBezTo>
                    <a:pt x="1356" y="158"/>
                    <a:pt x="1375" y="148"/>
                    <a:pt x="1388" y="129"/>
                  </a:cubicBezTo>
                  <a:cubicBezTo>
                    <a:pt x="1400" y="113"/>
                    <a:pt x="1404" y="90"/>
                    <a:pt x="1400" y="68"/>
                  </a:cubicBezTo>
                  <a:cubicBezTo>
                    <a:pt x="1394" y="45"/>
                    <a:pt x="1385" y="26"/>
                    <a:pt x="1366" y="13"/>
                  </a:cubicBezTo>
                  <a:cubicBezTo>
                    <a:pt x="1352" y="7"/>
                    <a:pt x="1336" y="0"/>
                    <a:pt x="1317" y="0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94" name="Google Shape;129;p21">
              <a:extLst>
                <a:ext uri="{FF2B5EF4-FFF2-40B4-BE49-F238E27FC236}">
                  <a16:creationId xmlns:a16="http://schemas.microsoft.com/office/drawing/2014/main" id="{F26FE326-DA9D-46A3-ABD4-600B1B7EA090}"/>
                </a:ext>
              </a:extLst>
            </p:cNvPr>
            <p:cNvSpPr/>
            <p:nvPr/>
          </p:nvSpPr>
          <p:spPr>
            <a:xfrm>
              <a:off x="4932407" y="4425509"/>
              <a:ext cx="67565" cy="33097"/>
            </a:xfrm>
            <a:custGeom>
              <a:avLst/>
              <a:gdLst/>
              <a:ahLst/>
              <a:cxnLst/>
              <a:rect l="l" t="t" r="r" b="b"/>
              <a:pathLst>
                <a:path w="690" h="338" extrusionOk="0">
                  <a:moveTo>
                    <a:pt x="603" y="1"/>
                  </a:moveTo>
                  <a:cubicBezTo>
                    <a:pt x="599" y="1"/>
                    <a:pt x="593" y="4"/>
                    <a:pt x="590" y="4"/>
                  </a:cubicBezTo>
                  <a:cubicBezTo>
                    <a:pt x="416" y="62"/>
                    <a:pt x="245" y="117"/>
                    <a:pt x="71" y="175"/>
                  </a:cubicBezTo>
                  <a:cubicBezTo>
                    <a:pt x="49" y="181"/>
                    <a:pt x="33" y="187"/>
                    <a:pt x="20" y="206"/>
                  </a:cubicBezTo>
                  <a:cubicBezTo>
                    <a:pt x="7" y="226"/>
                    <a:pt x="0" y="248"/>
                    <a:pt x="7" y="271"/>
                  </a:cubicBezTo>
                  <a:cubicBezTo>
                    <a:pt x="10" y="290"/>
                    <a:pt x="23" y="310"/>
                    <a:pt x="39" y="322"/>
                  </a:cubicBezTo>
                  <a:cubicBezTo>
                    <a:pt x="53" y="332"/>
                    <a:pt x="71" y="338"/>
                    <a:pt x="87" y="338"/>
                  </a:cubicBezTo>
                  <a:cubicBezTo>
                    <a:pt x="93" y="338"/>
                    <a:pt x="99" y="337"/>
                    <a:pt x="104" y="335"/>
                  </a:cubicBezTo>
                  <a:cubicBezTo>
                    <a:pt x="275" y="280"/>
                    <a:pt x="448" y="222"/>
                    <a:pt x="618" y="165"/>
                  </a:cubicBezTo>
                  <a:cubicBezTo>
                    <a:pt x="641" y="158"/>
                    <a:pt x="657" y="151"/>
                    <a:pt x="673" y="132"/>
                  </a:cubicBezTo>
                  <a:cubicBezTo>
                    <a:pt x="683" y="113"/>
                    <a:pt x="689" y="90"/>
                    <a:pt x="686" y="68"/>
                  </a:cubicBezTo>
                  <a:cubicBezTo>
                    <a:pt x="680" y="49"/>
                    <a:pt x="670" y="29"/>
                    <a:pt x="651" y="16"/>
                  </a:cubicBezTo>
                  <a:cubicBezTo>
                    <a:pt x="638" y="7"/>
                    <a:pt x="622" y="1"/>
                    <a:pt x="603" y="1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95" name="Google Shape;130;p21">
              <a:extLst>
                <a:ext uri="{FF2B5EF4-FFF2-40B4-BE49-F238E27FC236}">
                  <a16:creationId xmlns:a16="http://schemas.microsoft.com/office/drawing/2014/main" id="{DA1B708E-06DF-459A-A046-5BFBAF1D367C}"/>
                </a:ext>
              </a:extLst>
            </p:cNvPr>
            <p:cNvSpPr/>
            <p:nvPr/>
          </p:nvSpPr>
          <p:spPr>
            <a:xfrm>
              <a:off x="4947487" y="4468986"/>
              <a:ext cx="65704" cy="32509"/>
            </a:xfrm>
            <a:custGeom>
              <a:avLst/>
              <a:gdLst/>
              <a:ahLst/>
              <a:cxnLst/>
              <a:rect l="l" t="t" r="r" b="b"/>
              <a:pathLst>
                <a:path w="671" h="332" extrusionOk="0">
                  <a:moveTo>
                    <a:pt x="571" y="1"/>
                  </a:moveTo>
                  <a:cubicBezTo>
                    <a:pt x="403" y="55"/>
                    <a:pt x="239" y="110"/>
                    <a:pt x="72" y="165"/>
                  </a:cubicBezTo>
                  <a:cubicBezTo>
                    <a:pt x="49" y="175"/>
                    <a:pt x="33" y="181"/>
                    <a:pt x="17" y="200"/>
                  </a:cubicBezTo>
                  <a:cubicBezTo>
                    <a:pt x="5" y="220"/>
                    <a:pt x="1" y="242"/>
                    <a:pt x="5" y="261"/>
                  </a:cubicBezTo>
                  <a:cubicBezTo>
                    <a:pt x="8" y="284"/>
                    <a:pt x="20" y="303"/>
                    <a:pt x="39" y="316"/>
                  </a:cubicBezTo>
                  <a:cubicBezTo>
                    <a:pt x="52" y="323"/>
                    <a:pt x="71" y="331"/>
                    <a:pt x="88" y="331"/>
                  </a:cubicBezTo>
                  <a:cubicBezTo>
                    <a:pt x="93" y="331"/>
                    <a:pt x="97" y="331"/>
                    <a:pt x="101" y="329"/>
                  </a:cubicBezTo>
                  <a:cubicBezTo>
                    <a:pt x="268" y="274"/>
                    <a:pt x="436" y="220"/>
                    <a:pt x="603" y="165"/>
                  </a:cubicBezTo>
                  <a:cubicBezTo>
                    <a:pt x="626" y="155"/>
                    <a:pt x="642" y="149"/>
                    <a:pt x="654" y="129"/>
                  </a:cubicBezTo>
                  <a:cubicBezTo>
                    <a:pt x="667" y="110"/>
                    <a:pt x="670" y="87"/>
                    <a:pt x="667" y="68"/>
                  </a:cubicBezTo>
                  <a:cubicBezTo>
                    <a:pt x="664" y="46"/>
                    <a:pt x="651" y="26"/>
                    <a:pt x="635" y="13"/>
                  </a:cubicBezTo>
                  <a:cubicBezTo>
                    <a:pt x="623" y="7"/>
                    <a:pt x="603" y="1"/>
                    <a:pt x="587" y="1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96" name="Google Shape;131;p21">
              <a:extLst>
                <a:ext uri="{FF2B5EF4-FFF2-40B4-BE49-F238E27FC236}">
                  <a16:creationId xmlns:a16="http://schemas.microsoft.com/office/drawing/2014/main" id="{E90C1E01-A0AE-4E24-BA58-140B6087B92E}"/>
                </a:ext>
              </a:extLst>
            </p:cNvPr>
            <p:cNvSpPr/>
            <p:nvPr/>
          </p:nvSpPr>
          <p:spPr>
            <a:xfrm>
              <a:off x="4960119" y="4505608"/>
              <a:ext cx="64138" cy="31824"/>
            </a:xfrm>
            <a:custGeom>
              <a:avLst/>
              <a:gdLst/>
              <a:ahLst/>
              <a:cxnLst/>
              <a:rect l="l" t="t" r="r" b="b"/>
              <a:pathLst>
                <a:path w="655" h="325" extrusionOk="0">
                  <a:moveTo>
                    <a:pt x="555" y="0"/>
                  </a:moveTo>
                  <a:cubicBezTo>
                    <a:pt x="393" y="55"/>
                    <a:pt x="233" y="106"/>
                    <a:pt x="72" y="161"/>
                  </a:cubicBezTo>
                  <a:cubicBezTo>
                    <a:pt x="49" y="168"/>
                    <a:pt x="33" y="174"/>
                    <a:pt x="17" y="193"/>
                  </a:cubicBezTo>
                  <a:cubicBezTo>
                    <a:pt x="4" y="212"/>
                    <a:pt x="1" y="235"/>
                    <a:pt x="4" y="257"/>
                  </a:cubicBezTo>
                  <a:cubicBezTo>
                    <a:pt x="7" y="277"/>
                    <a:pt x="20" y="296"/>
                    <a:pt x="39" y="309"/>
                  </a:cubicBezTo>
                  <a:cubicBezTo>
                    <a:pt x="52" y="316"/>
                    <a:pt x="71" y="324"/>
                    <a:pt x="87" y="324"/>
                  </a:cubicBezTo>
                  <a:cubicBezTo>
                    <a:pt x="92" y="324"/>
                    <a:pt x="96" y="324"/>
                    <a:pt x="100" y="322"/>
                  </a:cubicBezTo>
                  <a:cubicBezTo>
                    <a:pt x="262" y="270"/>
                    <a:pt x="423" y="216"/>
                    <a:pt x="583" y="164"/>
                  </a:cubicBezTo>
                  <a:cubicBezTo>
                    <a:pt x="606" y="155"/>
                    <a:pt x="622" y="148"/>
                    <a:pt x="638" y="129"/>
                  </a:cubicBezTo>
                  <a:cubicBezTo>
                    <a:pt x="651" y="110"/>
                    <a:pt x="654" y="87"/>
                    <a:pt x="651" y="67"/>
                  </a:cubicBezTo>
                  <a:cubicBezTo>
                    <a:pt x="644" y="45"/>
                    <a:pt x="635" y="26"/>
                    <a:pt x="616" y="13"/>
                  </a:cubicBezTo>
                  <a:cubicBezTo>
                    <a:pt x="603" y="6"/>
                    <a:pt x="586" y="0"/>
                    <a:pt x="567" y="0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97" name="Google Shape;132;p21">
              <a:extLst>
                <a:ext uri="{FF2B5EF4-FFF2-40B4-BE49-F238E27FC236}">
                  <a16:creationId xmlns:a16="http://schemas.microsoft.com/office/drawing/2014/main" id="{3B373D7B-0F0C-4CF9-87E0-936A24FF5630}"/>
                </a:ext>
              </a:extLst>
            </p:cNvPr>
            <p:cNvSpPr/>
            <p:nvPr/>
          </p:nvSpPr>
          <p:spPr>
            <a:xfrm>
              <a:off x="4970204" y="4542133"/>
              <a:ext cx="69132" cy="33684"/>
            </a:xfrm>
            <a:custGeom>
              <a:avLst/>
              <a:gdLst/>
              <a:ahLst/>
              <a:cxnLst/>
              <a:rect l="l" t="t" r="r" b="b"/>
              <a:pathLst>
                <a:path w="706" h="344" extrusionOk="0">
                  <a:moveTo>
                    <a:pt x="618" y="0"/>
                  </a:moveTo>
                  <a:cubicBezTo>
                    <a:pt x="615" y="0"/>
                    <a:pt x="609" y="3"/>
                    <a:pt x="606" y="3"/>
                  </a:cubicBezTo>
                  <a:cubicBezTo>
                    <a:pt x="425" y="61"/>
                    <a:pt x="248" y="119"/>
                    <a:pt x="72" y="181"/>
                  </a:cubicBezTo>
                  <a:cubicBezTo>
                    <a:pt x="49" y="187"/>
                    <a:pt x="30" y="193"/>
                    <a:pt x="17" y="213"/>
                  </a:cubicBezTo>
                  <a:cubicBezTo>
                    <a:pt x="4" y="232"/>
                    <a:pt x="1" y="254"/>
                    <a:pt x="4" y="277"/>
                  </a:cubicBezTo>
                  <a:cubicBezTo>
                    <a:pt x="7" y="297"/>
                    <a:pt x="20" y="316"/>
                    <a:pt x="39" y="328"/>
                  </a:cubicBezTo>
                  <a:cubicBezTo>
                    <a:pt x="52" y="336"/>
                    <a:pt x="70" y="344"/>
                    <a:pt x="87" y="344"/>
                  </a:cubicBezTo>
                  <a:cubicBezTo>
                    <a:pt x="92" y="344"/>
                    <a:pt x="97" y="343"/>
                    <a:pt x="101" y="342"/>
                  </a:cubicBezTo>
                  <a:cubicBezTo>
                    <a:pt x="281" y="284"/>
                    <a:pt x="458" y="226"/>
                    <a:pt x="635" y="168"/>
                  </a:cubicBezTo>
                  <a:cubicBezTo>
                    <a:pt x="657" y="158"/>
                    <a:pt x="673" y="152"/>
                    <a:pt x="686" y="132"/>
                  </a:cubicBezTo>
                  <a:cubicBezTo>
                    <a:pt x="700" y="113"/>
                    <a:pt x="706" y="91"/>
                    <a:pt x="700" y="68"/>
                  </a:cubicBezTo>
                  <a:cubicBezTo>
                    <a:pt x="696" y="49"/>
                    <a:pt x="683" y="30"/>
                    <a:pt x="667" y="16"/>
                  </a:cubicBezTo>
                  <a:cubicBezTo>
                    <a:pt x="654" y="7"/>
                    <a:pt x="635" y="0"/>
                    <a:pt x="618" y="0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98" name="Google Shape;133;p21">
              <a:extLst>
                <a:ext uri="{FF2B5EF4-FFF2-40B4-BE49-F238E27FC236}">
                  <a16:creationId xmlns:a16="http://schemas.microsoft.com/office/drawing/2014/main" id="{28772CD7-02AF-46A4-A1B5-0F0017A3148B}"/>
                </a:ext>
              </a:extLst>
            </p:cNvPr>
            <p:cNvSpPr/>
            <p:nvPr/>
          </p:nvSpPr>
          <p:spPr>
            <a:xfrm>
              <a:off x="4917229" y="4588743"/>
              <a:ext cx="137578" cy="56108"/>
            </a:xfrm>
            <a:custGeom>
              <a:avLst/>
              <a:gdLst/>
              <a:ahLst/>
              <a:cxnLst/>
              <a:rect l="l" t="t" r="r" b="b"/>
              <a:pathLst>
                <a:path w="1405" h="573" extrusionOk="0">
                  <a:moveTo>
                    <a:pt x="1321" y="1"/>
                  </a:moveTo>
                  <a:cubicBezTo>
                    <a:pt x="1314" y="1"/>
                    <a:pt x="1311" y="1"/>
                    <a:pt x="1305" y="4"/>
                  </a:cubicBezTo>
                  <a:cubicBezTo>
                    <a:pt x="893" y="139"/>
                    <a:pt x="484" y="274"/>
                    <a:pt x="72" y="409"/>
                  </a:cubicBezTo>
                  <a:cubicBezTo>
                    <a:pt x="49" y="416"/>
                    <a:pt x="33" y="423"/>
                    <a:pt x="17" y="445"/>
                  </a:cubicBezTo>
                  <a:cubicBezTo>
                    <a:pt x="8" y="461"/>
                    <a:pt x="1" y="484"/>
                    <a:pt x="5" y="506"/>
                  </a:cubicBezTo>
                  <a:cubicBezTo>
                    <a:pt x="11" y="525"/>
                    <a:pt x="24" y="545"/>
                    <a:pt x="39" y="558"/>
                  </a:cubicBezTo>
                  <a:cubicBezTo>
                    <a:pt x="51" y="567"/>
                    <a:pt x="68" y="573"/>
                    <a:pt x="84" y="573"/>
                  </a:cubicBezTo>
                  <a:cubicBezTo>
                    <a:pt x="90" y="573"/>
                    <a:pt x="96" y="572"/>
                    <a:pt x="101" y="570"/>
                  </a:cubicBezTo>
                  <a:cubicBezTo>
                    <a:pt x="513" y="435"/>
                    <a:pt x="925" y="300"/>
                    <a:pt x="1337" y="165"/>
                  </a:cubicBezTo>
                  <a:cubicBezTo>
                    <a:pt x="1360" y="158"/>
                    <a:pt x="1376" y="149"/>
                    <a:pt x="1388" y="130"/>
                  </a:cubicBezTo>
                  <a:cubicBezTo>
                    <a:pt x="1401" y="114"/>
                    <a:pt x="1404" y="91"/>
                    <a:pt x="1401" y="68"/>
                  </a:cubicBezTo>
                  <a:cubicBezTo>
                    <a:pt x="1398" y="46"/>
                    <a:pt x="1385" y="26"/>
                    <a:pt x="1366" y="17"/>
                  </a:cubicBezTo>
                  <a:cubicBezTo>
                    <a:pt x="1356" y="7"/>
                    <a:pt x="1337" y="1"/>
                    <a:pt x="1321" y="1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99" name="Google Shape;134;p21">
              <a:extLst>
                <a:ext uri="{FF2B5EF4-FFF2-40B4-BE49-F238E27FC236}">
                  <a16:creationId xmlns:a16="http://schemas.microsoft.com/office/drawing/2014/main" id="{7B2C2B24-3B87-431C-B53D-BA37C26AFDD7}"/>
                </a:ext>
              </a:extLst>
            </p:cNvPr>
            <p:cNvSpPr/>
            <p:nvPr/>
          </p:nvSpPr>
          <p:spPr>
            <a:xfrm>
              <a:off x="4999874" y="4639564"/>
              <a:ext cx="67271" cy="32999"/>
            </a:xfrm>
            <a:custGeom>
              <a:avLst/>
              <a:gdLst/>
              <a:ahLst/>
              <a:cxnLst/>
              <a:rect l="l" t="t" r="r" b="b"/>
              <a:pathLst>
                <a:path w="687" h="337" extrusionOk="0">
                  <a:moveTo>
                    <a:pt x="602" y="0"/>
                  </a:moveTo>
                  <a:cubicBezTo>
                    <a:pt x="596" y="0"/>
                    <a:pt x="593" y="3"/>
                    <a:pt x="586" y="3"/>
                  </a:cubicBezTo>
                  <a:cubicBezTo>
                    <a:pt x="416" y="61"/>
                    <a:pt x="242" y="116"/>
                    <a:pt x="71" y="174"/>
                  </a:cubicBezTo>
                  <a:cubicBezTo>
                    <a:pt x="49" y="180"/>
                    <a:pt x="33" y="186"/>
                    <a:pt x="17" y="209"/>
                  </a:cubicBezTo>
                  <a:cubicBezTo>
                    <a:pt x="3" y="225"/>
                    <a:pt x="0" y="248"/>
                    <a:pt x="3" y="270"/>
                  </a:cubicBezTo>
                  <a:cubicBezTo>
                    <a:pt x="6" y="293"/>
                    <a:pt x="20" y="312"/>
                    <a:pt x="39" y="321"/>
                  </a:cubicBezTo>
                  <a:cubicBezTo>
                    <a:pt x="51" y="331"/>
                    <a:pt x="68" y="337"/>
                    <a:pt x="84" y="337"/>
                  </a:cubicBezTo>
                  <a:cubicBezTo>
                    <a:pt x="89" y="337"/>
                    <a:pt x="95" y="336"/>
                    <a:pt x="100" y="335"/>
                  </a:cubicBezTo>
                  <a:cubicBezTo>
                    <a:pt x="274" y="280"/>
                    <a:pt x="444" y="222"/>
                    <a:pt x="618" y="167"/>
                  </a:cubicBezTo>
                  <a:cubicBezTo>
                    <a:pt x="638" y="158"/>
                    <a:pt x="657" y="152"/>
                    <a:pt x="670" y="132"/>
                  </a:cubicBezTo>
                  <a:cubicBezTo>
                    <a:pt x="682" y="113"/>
                    <a:pt x="686" y="90"/>
                    <a:pt x="682" y="70"/>
                  </a:cubicBezTo>
                  <a:cubicBezTo>
                    <a:pt x="679" y="48"/>
                    <a:pt x="667" y="29"/>
                    <a:pt x="648" y="16"/>
                  </a:cubicBezTo>
                  <a:cubicBezTo>
                    <a:pt x="638" y="9"/>
                    <a:pt x="618" y="0"/>
                    <a:pt x="602" y="0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00" name="Google Shape;135;p21">
              <a:extLst>
                <a:ext uri="{FF2B5EF4-FFF2-40B4-BE49-F238E27FC236}">
                  <a16:creationId xmlns:a16="http://schemas.microsoft.com/office/drawing/2014/main" id="{A6B66F1B-802E-4FBA-8805-ED1DAB7476D3}"/>
                </a:ext>
              </a:extLst>
            </p:cNvPr>
            <p:cNvSpPr/>
            <p:nvPr/>
          </p:nvSpPr>
          <p:spPr>
            <a:xfrm>
              <a:off x="5014660" y="4683040"/>
              <a:ext cx="65998" cy="32412"/>
            </a:xfrm>
            <a:custGeom>
              <a:avLst/>
              <a:gdLst/>
              <a:ahLst/>
              <a:cxnLst/>
              <a:rect l="l" t="t" r="r" b="b"/>
              <a:pathLst>
                <a:path w="674" h="331" extrusionOk="0">
                  <a:moveTo>
                    <a:pt x="574" y="0"/>
                  </a:moveTo>
                  <a:cubicBezTo>
                    <a:pt x="406" y="58"/>
                    <a:pt x="239" y="109"/>
                    <a:pt x="72" y="167"/>
                  </a:cubicBezTo>
                  <a:cubicBezTo>
                    <a:pt x="49" y="174"/>
                    <a:pt x="33" y="180"/>
                    <a:pt x="20" y="200"/>
                  </a:cubicBezTo>
                  <a:cubicBezTo>
                    <a:pt x="7" y="219"/>
                    <a:pt x="1" y="241"/>
                    <a:pt x="7" y="264"/>
                  </a:cubicBezTo>
                  <a:cubicBezTo>
                    <a:pt x="10" y="283"/>
                    <a:pt x="23" y="302"/>
                    <a:pt x="39" y="315"/>
                  </a:cubicBezTo>
                  <a:cubicBezTo>
                    <a:pt x="52" y="323"/>
                    <a:pt x="72" y="331"/>
                    <a:pt x="89" y="331"/>
                  </a:cubicBezTo>
                  <a:cubicBezTo>
                    <a:pt x="94" y="331"/>
                    <a:pt x="99" y="330"/>
                    <a:pt x="103" y="329"/>
                  </a:cubicBezTo>
                  <a:cubicBezTo>
                    <a:pt x="268" y="274"/>
                    <a:pt x="435" y="219"/>
                    <a:pt x="602" y="164"/>
                  </a:cubicBezTo>
                  <a:cubicBezTo>
                    <a:pt x="625" y="158"/>
                    <a:pt x="641" y="148"/>
                    <a:pt x="657" y="129"/>
                  </a:cubicBezTo>
                  <a:cubicBezTo>
                    <a:pt x="670" y="109"/>
                    <a:pt x="674" y="90"/>
                    <a:pt x="670" y="67"/>
                  </a:cubicBezTo>
                  <a:cubicBezTo>
                    <a:pt x="667" y="45"/>
                    <a:pt x="654" y="26"/>
                    <a:pt x="635" y="13"/>
                  </a:cubicBezTo>
                  <a:cubicBezTo>
                    <a:pt x="622" y="6"/>
                    <a:pt x="606" y="0"/>
                    <a:pt x="586" y="0"/>
                  </a:cubicBezTo>
                  <a:close/>
                </a:path>
              </a:pathLst>
            </a:custGeom>
            <a:solidFill>
              <a:srgbClr val="8497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01" name="Google Shape;136;p21">
              <a:extLst>
                <a:ext uri="{FF2B5EF4-FFF2-40B4-BE49-F238E27FC236}">
                  <a16:creationId xmlns:a16="http://schemas.microsoft.com/office/drawing/2014/main" id="{58FBDDA8-39B6-4765-9028-5940DB2FEFF4}"/>
                </a:ext>
              </a:extLst>
            </p:cNvPr>
            <p:cNvSpPr/>
            <p:nvPr/>
          </p:nvSpPr>
          <p:spPr>
            <a:xfrm>
              <a:off x="5027292" y="4719565"/>
              <a:ext cx="64040" cy="31824"/>
            </a:xfrm>
            <a:custGeom>
              <a:avLst/>
              <a:gdLst/>
              <a:ahLst/>
              <a:cxnLst/>
              <a:rect l="l" t="t" r="r" b="b"/>
              <a:pathLst>
                <a:path w="654" h="325" extrusionOk="0">
                  <a:moveTo>
                    <a:pt x="554" y="0"/>
                  </a:moveTo>
                  <a:cubicBezTo>
                    <a:pt x="393" y="55"/>
                    <a:pt x="232" y="107"/>
                    <a:pt x="71" y="161"/>
                  </a:cubicBezTo>
                  <a:cubicBezTo>
                    <a:pt x="49" y="168"/>
                    <a:pt x="32" y="174"/>
                    <a:pt x="20" y="193"/>
                  </a:cubicBezTo>
                  <a:cubicBezTo>
                    <a:pt x="7" y="213"/>
                    <a:pt x="1" y="235"/>
                    <a:pt x="7" y="258"/>
                  </a:cubicBezTo>
                  <a:cubicBezTo>
                    <a:pt x="10" y="277"/>
                    <a:pt x="23" y="296"/>
                    <a:pt x="39" y="309"/>
                  </a:cubicBezTo>
                  <a:cubicBezTo>
                    <a:pt x="51" y="319"/>
                    <a:pt x="70" y="325"/>
                    <a:pt x="86" y="325"/>
                  </a:cubicBezTo>
                  <a:cubicBezTo>
                    <a:pt x="93" y="325"/>
                    <a:pt x="98" y="324"/>
                    <a:pt x="103" y="323"/>
                  </a:cubicBezTo>
                  <a:cubicBezTo>
                    <a:pt x="264" y="271"/>
                    <a:pt x="426" y="216"/>
                    <a:pt x="586" y="165"/>
                  </a:cubicBezTo>
                  <a:cubicBezTo>
                    <a:pt x="609" y="158"/>
                    <a:pt x="625" y="149"/>
                    <a:pt x="638" y="129"/>
                  </a:cubicBezTo>
                  <a:cubicBezTo>
                    <a:pt x="650" y="113"/>
                    <a:pt x="653" y="91"/>
                    <a:pt x="650" y="68"/>
                  </a:cubicBezTo>
                  <a:cubicBezTo>
                    <a:pt x="647" y="45"/>
                    <a:pt x="634" y="26"/>
                    <a:pt x="615" y="14"/>
                  </a:cubicBezTo>
                  <a:cubicBezTo>
                    <a:pt x="606" y="7"/>
                    <a:pt x="586" y="0"/>
                    <a:pt x="570" y="0"/>
                  </a:cubicBezTo>
                  <a:close/>
                </a:path>
              </a:pathLst>
            </a:custGeom>
            <a:solidFill>
              <a:srgbClr val="8497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02" name="Google Shape;137;p21">
              <a:extLst>
                <a:ext uri="{FF2B5EF4-FFF2-40B4-BE49-F238E27FC236}">
                  <a16:creationId xmlns:a16="http://schemas.microsoft.com/office/drawing/2014/main" id="{FCA0784E-5E10-4A9E-A1E8-EF471F32EC19}"/>
                </a:ext>
              </a:extLst>
            </p:cNvPr>
            <p:cNvSpPr/>
            <p:nvPr/>
          </p:nvSpPr>
          <p:spPr>
            <a:xfrm>
              <a:off x="6887683" y="3429560"/>
              <a:ext cx="955699" cy="314617"/>
            </a:xfrm>
            <a:custGeom>
              <a:avLst/>
              <a:gdLst/>
              <a:ahLst/>
              <a:cxnLst/>
              <a:rect l="l" t="t" r="r" b="b"/>
              <a:pathLst>
                <a:path w="9760" h="3213" extrusionOk="0">
                  <a:moveTo>
                    <a:pt x="4886" y="1"/>
                  </a:moveTo>
                  <a:cubicBezTo>
                    <a:pt x="4803" y="1"/>
                    <a:pt x="4723" y="4"/>
                    <a:pt x="4642" y="4"/>
                  </a:cubicBezTo>
                  <a:cubicBezTo>
                    <a:pt x="4102" y="14"/>
                    <a:pt x="3570" y="52"/>
                    <a:pt x="3062" y="120"/>
                  </a:cubicBezTo>
                  <a:cubicBezTo>
                    <a:pt x="2853" y="149"/>
                    <a:pt x="2662" y="178"/>
                    <a:pt x="2479" y="213"/>
                  </a:cubicBezTo>
                  <a:lnTo>
                    <a:pt x="2466" y="216"/>
                  </a:lnTo>
                  <a:lnTo>
                    <a:pt x="2441" y="222"/>
                  </a:lnTo>
                  <a:lnTo>
                    <a:pt x="2415" y="226"/>
                  </a:lnTo>
                  <a:lnTo>
                    <a:pt x="2392" y="229"/>
                  </a:lnTo>
                  <a:cubicBezTo>
                    <a:pt x="2273" y="255"/>
                    <a:pt x="2157" y="280"/>
                    <a:pt x="2038" y="310"/>
                  </a:cubicBezTo>
                  <a:cubicBezTo>
                    <a:pt x="1671" y="400"/>
                    <a:pt x="1352" y="500"/>
                    <a:pt x="1063" y="619"/>
                  </a:cubicBezTo>
                  <a:lnTo>
                    <a:pt x="1043" y="625"/>
                  </a:lnTo>
                  <a:cubicBezTo>
                    <a:pt x="777" y="741"/>
                    <a:pt x="568" y="857"/>
                    <a:pt x="387" y="992"/>
                  </a:cubicBezTo>
                  <a:cubicBezTo>
                    <a:pt x="290" y="1069"/>
                    <a:pt x="210" y="1146"/>
                    <a:pt x="143" y="1227"/>
                  </a:cubicBezTo>
                  <a:cubicBezTo>
                    <a:pt x="101" y="1285"/>
                    <a:pt x="72" y="1336"/>
                    <a:pt x="46" y="1388"/>
                  </a:cubicBezTo>
                  <a:cubicBezTo>
                    <a:pt x="27" y="1436"/>
                    <a:pt x="14" y="1485"/>
                    <a:pt x="4" y="1539"/>
                  </a:cubicBezTo>
                  <a:cubicBezTo>
                    <a:pt x="1" y="1562"/>
                    <a:pt x="1" y="1584"/>
                    <a:pt x="1" y="1604"/>
                  </a:cubicBezTo>
                  <a:cubicBezTo>
                    <a:pt x="1" y="1626"/>
                    <a:pt x="1" y="1648"/>
                    <a:pt x="4" y="1668"/>
                  </a:cubicBezTo>
                  <a:cubicBezTo>
                    <a:pt x="11" y="1723"/>
                    <a:pt x="24" y="1771"/>
                    <a:pt x="46" y="1822"/>
                  </a:cubicBezTo>
                  <a:cubicBezTo>
                    <a:pt x="69" y="1877"/>
                    <a:pt x="101" y="1929"/>
                    <a:pt x="143" y="1984"/>
                  </a:cubicBezTo>
                  <a:cubicBezTo>
                    <a:pt x="204" y="2064"/>
                    <a:pt x="284" y="2141"/>
                    <a:pt x="387" y="2222"/>
                  </a:cubicBezTo>
                  <a:cubicBezTo>
                    <a:pt x="564" y="2357"/>
                    <a:pt x="780" y="2476"/>
                    <a:pt x="1060" y="2598"/>
                  </a:cubicBezTo>
                  <a:lnTo>
                    <a:pt x="1043" y="2588"/>
                  </a:lnTo>
                  <a:cubicBezTo>
                    <a:pt x="1047" y="2588"/>
                    <a:pt x="1050" y="2588"/>
                    <a:pt x="1053" y="2592"/>
                  </a:cubicBezTo>
                  <a:cubicBezTo>
                    <a:pt x="1105" y="2611"/>
                    <a:pt x="1156" y="2633"/>
                    <a:pt x="1217" y="2656"/>
                  </a:cubicBezTo>
                  <a:lnTo>
                    <a:pt x="1237" y="2663"/>
                  </a:lnTo>
                  <a:lnTo>
                    <a:pt x="1260" y="2672"/>
                  </a:lnTo>
                  <a:lnTo>
                    <a:pt x="1282" y="2682"/>
                  </a:lnTo>
                  <a:lnTo>
                    <a:pt x="1356" y="2707"/>
                  </a:lnTo>
                  <a:lnTo>
                    <a:pt x="1369" y="2711"/>
                  </a:lnTo>
                  <a:lnTo>
                    <a:pt x="1385" y="2717"/>
                  </a:lnTo>
                  <a:lnTo>
                    <a:pt x="1395" y="2721"/>
                  </a:lnTo>
                  <a:lnTo>
                    <a:pt x="1420" y="2730"/>
                  </a:lnTo>
                  <a:cubicBezTo>
                    <a:pt x="1617" y="2795"/>
                    <a:pt x="1823" y="2856"/>
                    <a:pt x="2048" y="2911"/>
                  </a:cubicBezTo>
                  <a:cubicBezTo>
                    <a:pt x="2364" y="2984"/>
                    <a:pt x="2692" y="3046"/>
                    <a:pt x="3052" y="3094"/>
                  </a:cubicBezTo>
                  <a:cubicBezTo>
                    <a:pt x="3641" y="3174"/>
                    <a:pt x="4253" y="3213"/>
                    <a:pt x="4871" y="3213"/>
                  </a:cubicBezTo>
                  <a:cubicBezTo>
                    <a:pt x="5504" y="3213"/>
                    <a:pt x="6116" y="3174"/>
                    <a:pt x="6696" y="3097"/>
                  </a:cubicBezTo>
                  <a:cubicBezTo>
                    <a:pt x="7076" y="3042"/>
                    <a:pt x="7413" y="2981"/>
                    <a:pt x="7725" y="2904"/>
                  </a:cubicBezTo>
                  <a:cubicBezTo>
                    <a:pt x="8102" y="2814"/>
                    <a:pt x="8424" y="2711"/>
                    <a:pt x="8710" y="2592"/>
                  </a:cubicBezTo>
                  <a:cubicBezTo>
                    <a:pt x="8984" y="2476"/>
                    <a:pt x="9193" y="2357"/>
                    <a:pt x="9374" y="2222"/>
                  </a:cubicBezTo>
                  <a:cubicBezTo>
                    <a:pt x="9473" y="2144"/>
                    <a:pt x="9554" y="2064"/>
                    <a:pt x="9618" y="1984"/>
                  </a:cubicBezTo>
                  <a:cubicBezTo>
                    <a:pt x="9656" y="1929"/>
                    <a:pt x="9689" y="1877"/>
                    <a:pt x="9714" y="1825"/>
                  </a:cubicBezTo>
                  <a:cubicBezTo>
                    <a:pt x="9734" y="1777"/>
                    <a:pt x="9747" y="1726"/>
                    <a:pt x="9757" y="1675"/>
                  </a:cubicBezTo>
                  <a:cubicBezTo>
                    <a:pt x="9760" y="1629"/>
                    <a:pt x="9760" y="1584"/>
                    <a:pt x="9757" y="1539"/>
                  </a:cubicBezTo>
                  <a:cubicBezTo>
                    <a:pt x="9750" y="1494"/>
                    <a:pt x="9738" y="1452"/>
                    <a:pt x="9718" y="1397"/>
                  </a:cubicBezTo>
                  <a:cubicBezTo>
                    <a:pt x="9692" y="1342"/>
                    <a:pt x="9660" y="1288"/>
                    <a:pt x="9618" y="1234"/>
                  </a:cubicBezTo>
                  <a:cubicBezTo>
                    <a:pt x="9554" y="1149"/>
                    <a:pt x="9473" y="1072"/>
                    <a:pt x="9377" y="995"/>
                  </a:cubicBezTo>
                  <a:cubicBezTo>
                    <a:pt x="9280" y="921"/>
                    <a:pt x="9174" y="853"/>
                    <a:pt x="9052" y="786"/>
                  </a:cubicBezTo>
                  <a:cubicBezTo>
                    <a:pt x="8946" y="728"/>
                    <a:pt x="8830" y="674"/>
                    <a:pt x="8701" y="619"/>
                  </a:cubicBezTo>
                  <a:cubicBezTo>
                    <a:pt x="8398" y="497"/>
                    <a:pt x="8073" y="393"/>
                    <a:pt x="7706" y="307"/>
                  </a:cubicBezTo>
                  <a:cubicBezTo>
                    <a:pt x="7385" y="229"/>
                    <a:pt x="7056" y="168"/>
                    <a:pt x="6696" y="120"/>
                  </a:cubicBezTo>
                  <a:cubicBezTo>
                    <a:pt x="6557" y="100"/>
                    <a:pt x="6416" y="84"/>
                    <a:pt x="6261" y="68"/>
                  </a:cubicBezTo>
                  <a:lnTo>
                    <a:pt x="6226" y="65"/>
                  </a:lnTo>
                  <a:cubicBezTo>
                    <a:pt x="5884" y="33"/>
                    <a:pt x="5540" y="14"/>
                    <a:pt x="5202" y="7"/>
                  </a:cubicBezTo>
                  <a:lnTo>
                    <a:pt x="5186" y="4"/>
                  </a:lnTo>
                  <a:lnTo>
                    <a:pt x="5002" y="4"/>
                  </a:lnTo>
                  <a:cubicBezTo>
                    <a:pt x="4996" y="4"/>
                    <a:pt x="4990" y="4"/>
                    <a:pt x="4983" y="1"/>
                  </a:cubicBezTo>
                  <a:close/>
                </a:path>
              </a:pathLst>
            </a:custGeom>
            <a:solidFill>
              <a:srgbClr val="35487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03" name="Google Shape;138;p21">
              <a:extLst>
                <a:ext uri="{FF2B5EF4-FFF2-40B4-BE49-F238E27FC236}">
                  <a16:creationId xmlns:a16="http://schemas.microsoft.com/office/drawing/2014/main" id="{65E70447-ABF9-4234-AB17-77FDEF9ADF7E}"/>
                </a:ext>
              </a:extLst>
            </p:cNvPr>
            <p:cNvSpPr/>
            <p:nvPr/>
          </p:nvSpPr>
          <p:spPr>
            <a:xfrm>
              <a:off x="6879849" y="3416340"/>
              <a:ext cx="972737" cy="341251"/>
            </a:xfrm>
            <a:custGeom>
              <a:avLst/>
              <a:gdLst/>
              <a:ahLst/>
              <a:cxnLst/>
              <a:rect l="l" t="t" r="r" b="b"/>
              <a:pathLst>
                <a:path w="9934" h="3485" extrusionOk="0">
                  <a:moveTo>
                    <a:pt x="1203" y="774"/>
                  </a:moveTo>
                  <a:cubicBezTo>
                    <a:pt x="1201" y="775"/>
                    <a:pt x="1199" y="775"/>
                    <a:pt x="1198" y="776"/>
                  </a:cubicBezTo>
                  <a:cubicBezTo>
                    <a:pt x="1200" y="776"/>
                    <a:pt x="1201" y="776"/>
                    <a:pt x="1203" y="774"/>
                  </a:cubicBezTo>
                  <a:close/>
                  <a:moveTo>
                    <a:pt x="1203" y="2709"/>
                  </a:moveTo>
                  <a:lnTo>
                    <a:pt x="1203" y="2709"/>
                  </a:lnTo>
                  <a:cubicBezTo>
                    <a:pt x="1207" y="2710"/>
                    <a:pt x="1210" y="2712"/>
                    <a:pt x="1214" y="2713"/>
                  </a:cubicBezTo>
                  <a:cubicBezTo>
                    <a:pt x="1210" y="2712"/>
                    <a:pt x="1207" y="2710"/>
                    <a:pt x="1203" y="2709"/>
                  </a:cubicBezTo>
                  <a:close/>
                  <a:moveTo>
                    <a:pt x="5134" y="164"/>
                  </a:moveTo>
                  <a:cubicBezTo>
                    <a:pt x="5153" y="164"/>
                    <a:pt x="5170" y="164"/>
                    <a:pt x="5186" y="168"/>
                  </a:cubicBezTo>
                  <a:lnTo>
                    <a:pt x="5282" y="168"/>
                  </a:lnTo>
                  <a:cubicBezTo>
                    <a:pt x="5617" y="174"/>
                    <a:pt x="5951" y="194"/>
                    <a:pt x="6287" y="226"/>
                  </a:cubicBezTo>
                  <a:lnTo>
                    <a:pt x="6290" y="226"/>
                  </a:lnTo>
                  <a:cubicBezTo>
                    <a:pt x="6441" y="242"/>
                    <a:pt x="6592" y="258"/>
                    <a:pt x="6747" y="280"/>
                  </a:cubicBezTo>
                  <a:cubicBezTo>
                    <a:pt x="6745" y="279"/>
                    <a:pt x="6744" y="278"/>
                    <a:pt x="6743" y="278"/>
                  </a:cubicBezTo>
                  <a:lnTo>
                    <a:pt x="6743" y="278"/>
                  </a:lnTo>
                  <a:cubicBezTo>
                    <a:pt x="7081" y="326"/>
                    <a:pt x="7414" y="384"/>
                    <a:pt x="7741" y="464"/>
                  </a:cubicBezTo>
                  <a:cubicBezTo>
                    <a:pt x="8076" y="541"/>
                    <a:pt x="8404" y="641"/>
                    <a:pt x="8720" y="770"/>
                  </a:cubicBezTo>
                  <a:lnTo>
                    <a:pt x="8717" y="770"/>
                  </a:lnTo>
                  <a:cubicBezTo>
                    <a:pt x="8836" y="821"/>
                    <a:pt x="8948" y="873"/>
                    <a:pt x="9061" y="934"/>
                  </a:cubicBezTo>
                  <a:lnTo>
                    <a:pt x="9064" y="934"/>
                  </a:lnTo>
                  <a:cubicBezTo>
                    <a:pt x="9173" y="995"/>
                    <a:pt x="9283" y="1063"/>
                    <a:pt x="9383" y="1140"/>
                  </a:cubicBezTo>
                  <a:cubicBezTo>
                    <a:pt x="9470" y="1207"/>
                    <a:pt x="9553" y="1284"/>
                    <a:pt x="9621" y="1375"/>
                  </a:cubicBezTo>
                  <a:cubicBezTo>
                    <a:pt x="9659" y="1423"/>
                    <a:pt x="9692" y="1477"/>
                    <a:pt x="9717" y="1535"/>
                  </a:cubicBezTo>
                  <a:cubicBezTo>
                    <a:pt x="9736" y="1581"/>
                    <a:pt x="9750" y="1629"/>
                    <a:pt x="9756" y="1674"/>
                  </a:cubicBezTo>
                  <a:cubicBezTo>
                    <a:pt x="9763" y="1719"/>
                    <a:pt x="9763" y="1764"/>
                    <a:pt x="9756" y="1806"/>
                  </a:cubicBezTo>
                  <a:cubicBezTo>
                    <a:pt x="9750" y="1858"/>
                    <a:pt x="9733" y="1906"/>
                    <a:pt x="9714" y="1954"/>
                  </a:cubicBezTo>
                  <a:cubicBezTo>
                    <a:pt x="9689" y="2012"/>
                    <a:pt x="9656" y="2064"/>
                    <a:pt x="9621" y="2112"/>
                  </a:cubicBezTo>
                  <a:cubicBezTo>
                    <a:pt x="9550" y="2199"/>
                    <a:pt x="9470" y="2276"/>
                    <a:pt x="9380" y="2346"/>
                  </a:cubicBezTo>
                  <a:cubicBezTo>
                    <a:pt x="9180" y="2495"/>
                    <a:pt x="8958" y="2611"/>
                    <a:pt x="8729" y="2707"/>
                  </a:cubicBezTo>
                  <a:cubicBezTo>
                    <a:pt x="8417" y="2839"/>
                    <a:pt x="8092" y="2936"/>
                    <a:pt x="7760" y="3016"/>
                  </a:cubicBezTo>
                  <a:cubicBezTo>
                    <a:pt x="7426" y="3100"/>
                    <a:pt x="7085" y="3157"/>
                    <a:pt x="6744" y="3206"/>
                  </a:cubicBezTo>
                  <a:lnTo>
                    <a:pt x="6744" y="3206"/>
                  </a:lnTo>
                  <a:cubicBezTo>
                    <a:pt x="6746" y="3206"/>
                    <a:pt x="6747" y="3205"/>
                    <a:pt x="6747" y="3203"/>
                  </a:cubicBezTo>
                  <a:lnTo>
                    <a:pt x="6747" y="3203"/>
                  </a:lnTo>
                  <a:cubicBezTo>
                    <a:pt x="6158" y="3284"/>
                    <a:pt x="5562" y="3319"/>
                    <a:pt x="4966" y="3319"/>
                  </a:cubicBezTo>
                  <a:cubicBezTo>
                    <a:pt x="4365" y="3319"/>
                    <a:pt x="3763" y="3284"/>
                    <a:pt x="3170" y="3203"/>
                  </a:cubicBezTo>
                  <a:cubicBezTo>
                    <a:pt x="2839" y="3158"/>
                    <a:pt x="2511" y="3097"/>
                    <a:pt x="2186" y="3019"/>
                  </a:cubicBezTo>
                  <a:cubicBezTo>
                    <a:pt x="1848" y="2939"/>
                    <a:pt x="1517" y="2839"/>
                    <a:pt x="1194" y="2707"/>
                  </a:cubicBezTo>
                  <a:lnTo>
                    <a:pt x="1194" y="2707"/>
                  </a:lnTo>
                  <a:cubicBezTo>
                    <a:pt x="1197" y="2707"/>
                    <a:pt x="1200" y="2708"/>
                    <a:pt x="1203" y="2709"/>
                  </a:cubicBezTo>
                  <a:lnTo>
                    <a:pt x="1203" y="2709"/>
                  </a:lnTo>
                  <a:cubicBezTo>
                    <a:pt x="975" y="2610"/>
                    <a:pt x="750" y="2496"/>
                    <a:pt x="551" y="2346"/>
                  </a:cubicBezTo>
                  <a:cubicBezTo>
                    <a:pt x="464" y="2276"/>
                    <a:pt x="380" y="2199"/>
                    <a:pt x="309" y="2112"/>
                  </a:cubicBezTo>
                  <a:cubicBezTo>
                    <a:pt x="274" y="2061"/>
                    <a:pt x="242" y="2009"/>
                    <a:pt x="216" y="1951"/>
                  </a:cubicBezTo>
                  <a:cubicBezTo>
                    <a:pt x="196" y="1902"/>
                    <a:pt x="181" y="1854"/>
                    <a:pt x="174" y="1803"/>
                  </a:cubicBezTo>
                  <a:cubicBezTo>
                    <a:pt x="171" y="1761"/>
                    <a:pt x="171" y="1719"/>
                    <a:pt x="174" y="1678"/>
                  </a:cubicBezTo>
                  <a:cubicBezTo>
                    <a:pt x="184" y="1626"/>
                    <a:pt x="196" y="1574"/>
                    <a:pt x="216" y="1526"/>
                  </a:cubicBezTo>
                  <a:cubicBezTo>
                    <a:pt x="242" y="1471"/>
                    <a:pt x="274" y="1420"/>
                    <a:pt x="312" y="1372"/>
                  </a:cubicBezTo>
                  <a:cubicBezTo>
                    <a:pt x="380" y="1284"/>
                    <a:pt x="464" y="1207"/>
                    <a:pt x="551" y="1137"/>
                  </a:cubicBezTo>
                  <a:cubicBezTo>
                    <a:pt x="750" y="988"/>
                    <a:pt x="976" y="873"/>
                    <a:pt x="1205" y="773"/>
                  </a:cubicBezTo>
                  <a:lnTo>
                    <a:pt x="1205" y="773"/>
                  </a:lnTo>
                  <a:cubicBezTo>
                    <a:pt x="1204" y="773"/>
                    <a:pt x="1203" y="774"/>
                    <a:pt x="1203" y="774"/>
                  </a:cubicBezTo>
                  <a:lnTo>
                    <a:pt x="1203" y="774"/>
                  </a:lnTo>
                  <a:cubicBezTo>
                    <a:pt x="1208" y="773"/>
                    <a:pt x="1212" y="772"/>
                    <a:pt x="1217" y="770"/>
                  </a:cubicBezTo>
                  <a:cubicBezTo>
                    <a:pt x="1526" y="641"/>
                    <a:pt x="1848" y="544"/>
                    <a:pt x="2173" y="467"/>
                  </a:cubicBezTo>
                  <a:cubicBezTo>
                    <a:pt x="2289" y="439"/>
                    <a:pt x="2405" y="412"/>
                    <a:pt x="2521" y="390"/>
                  </a:cubicBezTo>
                  <a:lnTo>
                    <a:pt x="2524" y="390"/>
                  </a:lnTo>
                  <a:cubicBezTo>
                    <a:pt x="2537" y="387"/>
                    <a:pt x="2549" y="384"/>
                    <a:pt x="2563" y="381"/>
                  </a:cubicBezTo>
                  <a:cubicBezTo>
                    <a:pt x="2572" y="381"/>
                    <a:pt x="2582" y="377"/>
                    <a:pt x="2595" y="374"/>
                  </a:cubicBezTo>
                  <a:lnTo>
                    <a:pt x="2604" y="374"/>
                  </a:lnTo>
                  <a:cubicBezTo>
                    <a:pt x="2797" y="335"/>
                    <a:pt x="2987" y="306"/>
                    <a:pt x="3180" y="280"/>
                  </a:cubicBezTo>
                  <a:cubicBezTo>
                    <a:pt x="3696" y="210"/>
                    <a:pt x="4213" y="174"/>
                    <a:pt x="4732" y="168"/>
                  </a:cubicBezTo>
                  <a:cubicBezTo>
                    <a:pt x="4835" y="164"/>
                    <a:pt x="4938" y="164"/>
                    <a:pt x="5041" y="164"/>
                  </a:cubicBezTo>
                  <a:close/>
                  <a:moveTo>
                    <a:pt x="4960" y="1"/>
                  </a:moveTo>
                  <a:cubicBezTo>
                    <a:pt x="4648" y="1"/>
                    <a:pt x="4339" y="10"/>
                    <a:pt x="4030" y="29"/>
                  </a:cubicBezTo>
                  <a:cubicBezTo>
                    <a:pt x="3634" y="55"/>
                    <a:pt x="3242" y="100"/>
                    <a:pt x="2849" y="161"/>
                  </a:cubicBezTo>
                  <a:cubicBezTo>
                    <a:pt x="2576" y="207"/>
                    <a:pt x="2305" y="261"/>
                    <a:pt x="2035" y="329"/>
                  </a:cubicBezTo>
                  <a:cubicBezTo>
                    <a:pt x="1774" y="396"/>
                    <a:pt x="1513" y="477"/>
                    <a:pt x="1262" y="574"/>
                  </a:cubicBezTo>
                  <a:cubicBezTo>
                    <a:pt x="947" y="696"/>
                    <a:pt x="641" y="847"/>
                    <a:pt x="380" y="1063"/>
                  </a:cubicBezTo>
                  <a:cubicBezTo>
                    <a:pt x="268" y="1159"/>
                    <a:pt x="168" y="1272"/>
                    <a:pt x="97" y="1400"/>
                  </a:cubicBezTo>
                  <a:cubicBezTo>
                    <a:pt x="33" y="1513"/>
                    <a:pt x="0" y="1642"/>
                    <a:pt x="7" y="1771"/>
                  </a:cubicBezTo>
                  <a:cubicBezTo>
                    <a:pt x="16" y="2070"/>
                    <a:pt x="232" y="2308"/>
                    <a:pt x="458" y="2482"/>
                  </a:cubicBezTo>
                  <a:cubicBezTo>
                    <a:pt x="715" y="2679"/>
                    <a:pt x="1011" y="2814"/>
                    <a:pt x="1313" y="2930"/>
                  </a:cubicBezTo>
                  <a:cubicBezTo>
                    <a:pt x="1636" y="3052"/>
                    <a:pt x="1967" y="3142"/>
                    <a:pt x="2301" y="3216"/>
                  </a:cubicBezTo>
                  <a:cubicBezTo>
                    <a:pt x="2637" y="3290"/>
                    <a:pt x="2971" y="3345"/>
                    <a:pt x="3313" y="3386"/>
                  </a:cubicBezTo>
                  <a:cubicBezTo>
                    <a:pt x="3660" y="3428"/>
                    <a:pt x="4011" y="3457"/>
                    <a:pt x="4358" y="3470"/>
                  </a:cubicBezTo>
                  <a:cubicBezTo>
                    <a:pt x="4564" y="3480"/>
                    <a:pt x="4770" y="3484"/>
                    <a:pt x="4976" y="3484"/>
                  </a:cubicBezTo>
                  <a:cubicBezTo>
                    <a:pt x="5475" y="3484"/>
                    <a:pt x="5973" y="3457"/>
                    <a:pt x="6470" y="3402"/>
                  </a:cubicBezTo>
                  <a:cubicBezTo>
                    <a:pt x="6811" y="3367"/>
                    <a:pt x="7149" y="3316"/>
                    <a:pt x="7484" y="3248"/>
                  </a:cubicBezTo>
                  <a:cubicBezTo>
                    <a:pt x="7818" y="3181"/>
                    <a:pt x="8150" y="3093"/>
                    <a:pt x="8472" y="2981"/>
                  </a:cubicBezTo>
                  <a:cubicBezTo>
                    <a:pt x="8633" y="2926"/>
                    <a:pt x="8794" y="2862"/>
                    <a:pt x="8948" y="2791"/>
                  </a:cubicBezTo>
                  <a:cubicBezTo>
                    <a:pt x="9096" y="2723"/>
                    <a:pt x="9238" y="2646"/>
                    <a:pt x="9373" y="2553"/>
                  </a:cubicBezTo>
                  <a:cubicBezTo>
                    <a:pt x="9485" y="2479"/>
                    <a:pt x="9595" y="2389"/>
                    <a:pt x="9689" y="2285"/>
                  </a:cubicBezTo>
                  <a:cubicBezTo>
                    <a:pt x="9727" y="2244"/>
                    <a:pt x="9763" y="2196"/>
                    <a:pt x="9798" y="2147"/>
                  </a:cubicBezTo>
                  <a:cubicBezTo>
                    <a:pt x="9830" y="2099"/>
                    <a:pt x="9856" y="2044"/>
                    <a:pt x="9879" y="1990"/>
                  </a:cubicBezTo>
                  <a:cubicBezTo>
                    <a:pt x="9917" y="1893"/>
                    <a:pt x="9933" y="1783"/>
                    <a:pt x="9923" y="1681"/>
                  </a:cubicBezTo>
                  <a:cubicBezTo>
                    <a:pt x="9910" y="1568"/>
                    <a:pt x="9872" y="1458"/>
                    <a:pt x="9814" y="1362"/>
                  </a:cubicBezTo>
                  <a:cubicBezTo>
                    <a:pt x="9750" y="1253"/>
                    <a:pt x="9659" y="1159"/>
                    <a:pt x="9563" y="1076"/>
                  </a:cubicBezTo>
                  <a:cubicBezTo>
                    <a:pt x="9447" y="972"/>
                    <a:pt x="9315" y="889"/>
                    <a:pt x="9183" y="812"/>
                  </a:cubicBezTo>
                  <a:cubicBezTo>
                    <a:pt x="9173" y="809"/>
                    <a:pt x="9164" y="802"/>
                    <a:pt x="9154" y="798"/>
                  </a:cubicBezTo>
                  <a:lnTo>
                    <a:pt x="9154" y="795"/>
                  </a:lnTo>
                  <a:cubicBezTo>
                    <a:pt x="8864" y="641"/>
                    <a:pt x="8552" y="522"/>
                    <a:pt x="8240" y="425"/>
                  </a:cubicBezTo>
                  <a:cubicBezTo>
                    <a:pt x="7912" y="326"/>
                    <a:pt x="7573" y="248"/>
                    <a:pt x="7236" y="191"/>
                  </a:cubicBezTo>
                  <a:cubicBezTo>
                    <a:pt x="6711" y="97"/>
                    <a:pt x="6177" y="39"/>
                    <a:pt x="5646" y="17"/>
                  </a:cubicBezTo>
                  <a:cubicBezTo>
                    <a:pt x="5421" y="4"/>
                    <a:pt x="5195" y="1"/>
                    <a:pt x="4970" y="1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04" name="Google Shape;139;p21">
              <a:extLst>
                <a:ext uri="{FF2B5EF4-FFF2-40B4-BE49-F238E27FC236}">
                  <a16:creationId xmlns:a16="http://schemas.microsoft.com/office/drawing/2014/main" id="{E7CCB66E-937E-4485-9F37-F9ACFDB98CF4}"/>
                </a:ext>
              </a:extLst>
            </p:cNvPr>
            <p:cNvSpPr/>
            <p:nvPr/>
          </p:nvSpPr>
          <p:spPr>
            <a:xfrm>
              <a:off x="6754119" y="2846835"/>
              <a:ext cx="554423" cy="1050486"/>
            </a:xfrm>
            <a:custGeom>
              <a:avLst/>
              <a:gdLst/>
              <a:ahLst/>
              <a:cxnLst/>
              <a:rect l="l" t="t" r="r" b="b"/>
              <a:pathLst>
                <a:path w="5662" h="10728" extrusionOk="0">
                  <a:moveTo>
                    <a:pt x="1149" y="1"/>
                  </a:moveTo>
                  <a:cubicBezTo>
                    <a:pt x="1124" y="1"/>
                    <a:pt x="1094" y="1"/>
                    <a:pt x="1066" y="4"/>
                  </a:cubicBezTo>
                  <a:cubicBezTo>
                    <a:pt x="930" y="20"/>
                    <a:pt x="805" y="75"/>
                    <a:pt x="686" y="161"/>
                  </a:cubicBezTo>
                  <a:cubicBezTo>
                    <a:pt x="577" y="239"/>
                    <a:pt x="486" y="335"/>
                    <a:pt x="415" y="445"/>
                  </a:cubicBezTo>
                  <a:cubicBezTo>
                    <a:pt x="373" y="509"/>
                    <a:pt x="335" y="583"/>
                    <a:pt x="296" y="680"/>
                  </a:cubicBezTo>
                  <a:cubicBezTo>
                    <a:pt x="268" y="757"/>
                    <a:pt x="241" y="843"/>
                    <a:pt x="222" y="944"/>
                  </a:cubicBezTo>
                  <a:cubicBezTo>
                    <a:pt x="183" y="1118"/>
                    <a:pt x="164" y="1311"/>
                    <a:pt x="161" y="1552"/>
                  </a:cubicBezTo>
                  <a:cubicBezTo>
                    <a:pt x="158" y="1844"/>
                    <a:pt x="183" y="2167"/>
                    <a:pt x="241" y="2534"/>
                  </a:cubicBezTo>
                  <a:lnTo>
                    <a:pt x="238" y="2534"/>
                  </a:lnTo>
                  <a:cubicBezTo>
                    <a:pt x="167" y="2534"/>
                    <a:pt x="106" y="2569"/>
                    <a:pt x="71" y="2605"/>
                  </a:cubicBezTo>
                  <a:cubicBezTo>
                    <a:pt x="26" y="2652"/>
                    <a:pt x="0" y="2717"/>
                    <a:pt x="0" y="2781"/>
                  </a:cubicBezTo>
                  <a:cubicBezTo>
                    <a:pt x="0" y="2846"/>
                    <a:pt x="26" y="2910"/>
                    <a:pt x="71" y="2958"/>
                  </a:cubicBezTo>
                  <a:cubicBezTo>
                    <a:pt x="122" y="3006"/>
                    <a:pt x="177" y="3022"/>
                    <a:pt x="248" y="3033"/>
                  </a:cubicBezTo>
                  <a:lnTo>
                    <a:pt x="274" y="3033"/>
                  </a:lnTo>
                  <a:lnTo>
                    <a:pt x="770" y="4625"/>
                  </a:lnTo>
                  <a:lnTo>
                    <a:pt x="995" y="5347"/>
                  </a:lnTo>
                  <a:lnTo>
                    <a:pt x="1407" y="6660"/>
                  </a:lnTo>
                  <a:lnTo>
                    <a:pt x="1948" y="8382"/>
                  </a:lnTo>
                  <a:lnTo>
                    <a:pt x="2485" y="10101"/>
                  </a:lnTo>
                  <a:cubicBezTo>
                    <a:pt x="2492" y="10123"/>
                    <a:pt x="2508" y="10142"/>
                    <a:pt x="2523" y="10152"/>
                  </a:cubicBezTo>
                  <a:cubicBezTo>
                    <a:pt x="2530" y="10159"/>
                    <a:pt x="2539" y="10165"/>
                    <a:pt x="2546" y="10171"/>
                  </a:cubicBezTo>
                  <a:cubicBezTo>
                    <a:pt x="2655" y="10248"/>
                    <a:pt x="2778" y="10319"/>
                    <a:pt x="2945" y="10393"/>
                  </a:cubicBezTo>
                  <a:cubicBezTo>
                    <a:pt x="3116" y="10471"/>
                    <a:pt x="3300" y="10535"/>
                    <a:pt x="3489" y="10590"/>
                  </a:cubicBezTo>
                  <a:cubicBezTo>
                    <a:pt x="3686" y="10644"/>
                    <a:pt x="3888" y="10686"/>
                    <a:pt x="4098" y="10709"/>
                  </a:cubicBezTo>
                  <a:cubicBezTo>
                    <a:pt x="4203" y="10722"/>
                    <a:pt x="4310" y="10728"/>
                    <a:pt x="4407" y="10728"/>
                  </a:cubicBezTo>
                  <a:cubicBezTo>
                    <a:pt x="4503" y="10728"/>
                    <a:pt x="4593" y="10722"/>
                    <a:pt x="4683" y="10712"/>
                  </a:cubicBezTo>
                  <a:cubicBezTo>
                    <a:pt x="4922" y="10683"/>
                    <a:pt x="5115" y="10615"/>
                    <a:pt x="5276" y="10509"/>
                  </a:cubicBezTo>
                  <a:cubicBezTo>
                    <a:pt x="5362" y="10454"/>
                    <a:pt x="5436" y="10383"/>
                    <a:pt x="5497" y="10306"/>
                  </a:cubicBezTo>
                  <a:cubicBezTo>
                    <a:pt x="5565" y="10223"/>
                    <a:pt x="5617" y="10120"/>
                    <a:pt x="5656" y="10007"/>
                  </a:cubicBezTo>
                  <a:cubicBezTo>
                    <a:pt x="5662" y="9988"/>
                    <a:pt x="5659" y="9969"/>
                    <a:pt x="5649" y="9946"/>
                  </a:cubicBezTo>
                  <a:cubicBezTo>
                    <a:pt x="5639" y="9927"/>
                    <a:pt x="5620" y="9911"/>
                    <a:pt x="5598" y="9904"/>
                  </a:cubicBezTo>
                  <a:cubicBezTo>
                    <a:pt x="5372" y="9190"/>
                    <a:pt x="5147" y="8475"/>
                    <a:pt x="4925" y="7761"/>
                  </a:cubicBezTo>
                  <a:lnTo>
                    <a:pt x="4564" y="6611"/>
                  </a:lnTo>
                  <a:cubicBezTo>
                    <a:pt x="4159" y="5317"/>
                    <a:pt x="3756" y="4027"/>
                    <a:pt x="3351" y="2736"/>
                  </a:cubicBezTo>
                  <a:cubicBezTo>
                    <a:pt x="3280" y="2511"/>
                    <a:pt x="3209" y="2282"/>
                    <a:pt x="3138" y="2057"/>
                  </a:cubicBezTo>
                  <a:lnTo>
                    <a:pt x="3148" y="2048"/>
                  </a:lnTo>
                  <a:lnTo>
                    <a:pt x="3157" y="2035"/>
                  </a:lnTo>
                  <a:cubicBezTo>
                    <a:pt x="3209" y="1977"/>
                    <a:pt x="3232" y="1922"/>
                    <a:pt x="3232" y="1858"/>
                  </a:cubicBezTo>
                  <a:cubicBezTo>
                    <a:pt x="3232" y="1793"/>
                    <a:pt x="3206" y="1729"/>
                    <a:pt x="3157" y="1681"/>
                  </a:cubicBezTo>
                  <a:cubicBezTo>
                    <a:pt x="3113" y="1635"/>
                    <a:pt x="3045" y="1610"/>
                    <a:pt x="2974" y="1610"/>
                  </a:cubicBezTo>
                  <a:cubicBezTo>
                    <a:pt x="2906" y="1610"/>
                    <a:pt x="2845" y="1635"/>
                    <a:pt x="2807" y="1684"/>
                  </a:cubicBezTo>
                  <a:lnTo>
                    <a:pt x="2797" y="1693"/>
                  </a:lnTo>
                  <a:cubicBezTo>
                    <a:pt x="2682" y="1468"/>
                    <a:pt x="2550" y="1246"/>
                    <a:pt x="2407" y="1033"/>
                  </a:cubicBezTo>
                  <a:cubicBezTo>
                    <a:pt x="2318" y="901"/>
                    <a:pt x="2218" y="770"/>
                    <a:pt x="2112" y="638"/>
                  </a:cubicBezTo>
                  <a:cubicBezTo>
                    <a:pt x="2064" y="577"/>
                    <a:pt x="2012" y="519"/>
                    <a:pt x="1960" y="461"/>
                  </a:cubicBezTo>
                  <a:cubicBezTo>
                    <a:pt x="1915" y="406"/>
                    <a:pt x="1857" y="345"/>
                    <a:pt x="1793" y="283"/>
                  </a:cubicBezTo>
                  <a:cubicBezTo>
                    <a:pt x="1593" y="100"/>
                    <a:pt x="1365" y="1"/>
                    <a:pt x="1149" y="1"/>
                  </a:cubicBezTo>
                  <a:close/>
                </a:path>
              </a:pathLst>
            </a:custGeom>
            <a:solidFill>
              <a:srgbClr val="C2B0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05" name="Google Shape;140;p21">
              <a:extLst>
                <a:ext uri="{FF2B5EF4-FFF2-40B4-BE49-F238E27FC236}">
                  <a16:creationId xmlns:a16="http://schemas.microsoft.com/office/drawing/2014/main" id="{0B21AA2F-08FE-48B5-97A0-D5C2138E8217}"/>
                </a:ext>
              </a:extLst>
            </p:cNvPr>
            <p:cNvSpPr/>
            <p:nvPr/>
          </p:nvSpPr>
          <p:spPr>
            <a:xfrm>
              <a:off x="6798183" y="3103974"/>
              <a:ext cx="292291" cy="139438"/>
            </a:xfrm>
            <a:custGeom>
              <a:avLst/>
              <a:gdLst/>
              <a:ahLst/>
              <a:cxnLst/>
              <a:rect l="l" t="t" r="r" b="b"/>
              <a:pathLst>
                <a:path w="2985" h="1424" extrusionOk="0">
                  <a:moveTo>
                    <a:pt x="2869" y="1"/>
                  </a:moveTo>
                  <a:cubicBezTo>
                    <a:pt x="2826" y="52"/>
                    <a:pt x="2782" y="104"/>
                    <a:pt x="2737" y="152"/>
                  </a:cubicBezTo>
                  <a:cubicBezTo>
                    <a:pt x="2646" y="245"/>
                    <a:pt x="2550" y="329"/>
                    <a:pt x="2447" y="407"/>
                  </a:cubicBezTo>
                  <a:cubicBezTo>
                    <a:pt x="2251" y="554"/>
                    <a:pt x="2039" y="674"/>
                    <a:pt x="1810" y="767"/>
                  </a:cubicBezTo>
                  <a:cubicBezTo>
                    <a:pt x="1578" y="863"/>
                    <a:pt x="1333" y="934"/>
                    <a:pt x="1085" y="973"/>
                  </a:cubicBezTo>
                  <a:cubicBezTo>
                    <a:pt x="897" y="1005"/>
                    <a:pt x="706" y="1022"/>
                    <a:pt x="514" y="1022"/>
                  </a:cubicBezTo>
                  <a:cubicBezTo>
                    <a:pt x="342" y="1022"/>
                    <a:pt x="170" y="1008"/>
                    <a:pt x="1" y="979"/>
                  </a:cubicBezTo>
                  <a:lnTo>
                    <a:pt x="1" y="979"/>
                  </a:lnTo>
                  <a:lnTo>
                    <a:pt x="107" y="1320"/>
                  </a:lnTo>
                  <a:cubicBezTo>
                    <a:pt x="146" y="1333"/>
                    <a:pt x="188" y="1343"/>
                    <a:pt x="226" y="1356"/>
                  </a:cubicBezTo>
                  <a:cubicBezTo>
                    <a:pt x="310" y="1375"/>
                    <a:pt x="397" y="1391"/>
                    <a:pt x="480" y="1404"/>
                  </a:cubicBezTo>
                  <a:cubicBezTo>
                    <a:pt x="590" y="1417"/>
                    <a:pt x="699" y="1423"/>
                    <a:pt x="809" y="1423"/>
                  </a:cubicBezTo>
                  <a:cubicBezTo>
                    <a:pt x="922" y="1423"/>
                    <a:pt x="1030" y="1414"/>
                    <a:pt x="1143" y="1401"/>
                  </a:cubicBezTo>
                  <a:lnTo>
                    <a:pt x="1140" y="1401"/>
                  </a:lnTo>
                  <a:cubicBezTo>
                    <a:pt x="1407" y="1365"/>
                    <a:pt x="1665" y="1292"/>
                    <a:pt x="1910" y="1188"/>
                  </a:cubicBezTo>
                  <a:lnTo>
                    <a:pt x="1910" y="1188"/>
                  </a:lnTo>
                  <a:lnTo>
                    <a:pt x="1903" y="1191"/>
                  </a:lnTo>
                  <a:cubicBezTo>
                    <a:pt x="2128" y="1099"/>
                    <a:pt x="2341" y="976"/>
                    <a:pt x="2534" y="828"/>
                  </a:cubicBezTo>
                  <a:cubicBezTo>
                    <a:pt x="2608" y="770"/>
                    <a:pt x="2682" y="709"/>
                    <a:pt x="2749" y="641"/>
                  </a:cubicBezTo>
                  <a:cubicBezTo>
                    <a:pt x="2814" y="573"/>
                    <a:pt x="2878" y="506"/>
                    <a:pt x="2933" y="432"/>
                  </a:cubicBezTo>
                  <a:lnTo>
                    <a:pt x="2936" y="429"/>
                  </a:lnTo>
                  <a:cubicBezTo>
                    <a:pt x="2952" y="410"/>
                    <a:pt x="2969" y="387"/>
                    <a:pt x="2985" y="368"/>
                  </a:cubicBezTo>
                  <a:lnTo>
                    <a:pt x="2904" y="110"/>
                  </a:lnTo>
                  <a:cubicBezTo>
                    <a:pt x="2891" y="75"/>
                    <a:pt x="2881" y="37"/>
                    <a:pt x="28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06" name="Google Shape;141;p21">
              <a:extLst>
                <a:ext uri="{FF2B5EF4-FFF2-40B4-BE49-F238E27FC236}">
                  <a16:creationId xmlns:a16="http://schemas.microsoft.com/office/drawing/2014/main" id="{ECB1BADC-859E-45A3-AD51-2DB69D62D6A8}"/>
                </a:ext>
              </a:extLst>
            </p:cNvPr>
            <p:cNvSpPr/>
            <p:nvPr/>
          </p:nvSpPr>
          <p:spPr>
            <a:xfrm>
              <a:off x="6944085" y="3274258"/>
              <a:ext cx="201226" cy="388351"/>
            </a:xfrm>
            <a:custGeom>
              <a:avLst/>
              <a:gdLst/>
              <a:ahLst/>
              <a:cxnLst/>
              <a:rect l="l" t="t" r="r" b="b"/>
              <a:pathLst>
                <a:path w="2055" h="3966" extrusionOk="0">
                  <a:moveTo>
                    <a:pt x="1658" y="3938"/>
                  </a:moveTo>
                  <a:lnTo>
                    <a:pt x="1658" y="3938"/>
                  </a:lnTo>
                  <a:cubicBezTo>
                    <a:pt x="1657" y="3939"/>
                    <a:pt x="1656" y="3939"/>
                    <a:pt x="1655" y="3940"/>
                  </a:cubicBezTo>
                  <a:cubicBezTo>
                    <a:pt x="1657" y="3940"/>
                    <a:pt x="1657" y="3939"/>
                    <a:pt x="1658" y="3938"/>
                  </a:cubicBezTo>
                  <a:close/>
                  <a:moveTo>
                    <a:pt x="491" y="0"/>
                  </a:moveTo>
                  <a:cubicBezTo>
                    <a:pt x="484" y="0"/>
                    <a:pt x="481" y="0"/>
                    <a:pt x="474" y="3"/>
                  </a:cubicBezTo>
                  <a:cubicBezTo>
                    <a:pt x="464" y="3"/>
                    <a:pt x="455" y="3"/>
                    <a:pt x="445" y="6"/>
                  </a:cubicBezTo>
                  <a:cubicBezTo>
                    <a:pt x="442" y="6"/>
                    <a:pt x="439" y="6"/>
                    <a:pt x="436" y="9"/>
                  </a:cubicBezTo>
                  <a:lnTo>
                    <a:pt x="429" y="9"/>
                  </a:lnTo>
                  <a:cubicBezTo>
                    <a:pt x="413" y="16"/>
                    <a:pt x="397" y="19"/>
                    <a:pt x="381" y="26"/>
                  </a:cubicBezTo>
                  <a:cubicBezTo>
                    <a:pt x="381" y="29"/>
                    <a:pt x="378" y="29"/>
                    <a:pt x="375" y="29"/>
                  </a:cubicBezTo>
                  <a:cubicBezTo>
                    <a:pt x="362" y="36"/>
                    <a:pt x="352" y="42"/>
                    <a:pt x="339" y="48"/>
                  </a:cubicBezTo>
                  <a:cubicBezTo>
                    <a:pt x="326" y="58"/>
                    <a:pt x="310" y="67"/>
                    <a:pt x="297" y="77"/>
                  </a:cubicBezTo>
                  <a:cubicBezTo>
                    <a:pt x="294" y="80"/>
                    <a:pt x="291" y="80"/>
                    <a:pt x="291" y="83"/>
                  </a:cubicBezTo>
                  <a:cubicBezTo>
                    <a:pt x="274" y="97"/>
                    <a:pt x="259" y="109"/>
                    <a:pt x="246" y="125"/>
                  </a:cubicBezTo>
                  <a:cubicBezTo>
                    <a:pt x="233" y="138"/>
                    <a:pt x="223" y="151"/>
                    <a:pt x="210" y="164"/>
                  </a:cubicBezTo>
                  <a:cubicBezTo>
                    <a:pt x="201" y="180"/>
                    <a:pt x="188" y="196"/>
                    <a:pt x="178" y="212"/>
                  </a:cubicBezTo>
                  <a:cubicBezTo>
                    <a:pt x="172" y="222"/>
                    <a:pt x="168" y="229"/>
                    <a:pt x="165" y="238"/>
                  </a:cubicBezTo>
                  <a:cubicBezTo>
                    <a:pt x="149" y="267"/>
                    <a:pt x="136" y="293"/>
                    <a:pt x="124" y="321"/>
                  </a:cubicBezTo>
                  <a:cubicBezTo>
                    <a:pt x="120" y="325"/>
                    <a:pt x="120" y="328"/>
                    <a:pt x="120" y="328"/>
                  </a:cubicBezTo>
                  <a:cubicBezTo>
                    <a:pt x="117" y="331"/>
                    <a:pt x="117" y="331"/>
                    <a:pt x="117" y="335"/>
                  </a:cubicBezTo>
                  <a:cubicBezTo>
                    <a:pt x="117" y="335"/>
                    <a:pt x="117" y="338"/>
                    <a:pt x="114" y="341"/>
                  </a:cubicBezTo>
                  <a:cubicBezTo>
                    <a:pt x="114" y="345"/>
                    <a:pt x="114" y="345"/>
                    <a:pt x="111" y="348"/>
                  </a:cubicBezTo>
                  <a:lnTo>
                    <a:pt x="111" y="351"/>
                  </a:lnTo>
                  <a:cubicBezTo>
                    <a:pt x="91" y="399"/>
                    <a:pt x="75" y="450"/>
                    <a:pt x="62" y="502"/>
                  </a:cubicBezTo>
                  <a:lnTo>
                    <a:pt x="62" y="505"/>
                  </a:lnTo>
                  <a:cubicBezTo>
                    <a:pt x="62" y="508"/>
                    <a:pt x="59" y="511"/>
                    <a:pt x="59" y="515"/>
                  </a:cubicBezTo>
                  <a:cubicBezTo>
                    <a:pt x="46" y="576"/>
                    <a:pt x="33" y="637"/>
                    <a:pt x="27" y="698"/>
                  </a:cubicBezTo>
                  <a:cubicBezTo>
                    <a:pt x="27" y="698"/>
                    <a:pt x="23" y="701"/>
                    <a:pt x="23" y="705"/>
                  </a:cubicBezTo>
                  <a:lnTo>
                    <a:pt x="23" y="701"/>
                  </a:lnTo>
                  <a:cubicBezTo>
                    <a:pt x="4" y="872"/>
                    <a:pt x="1" y="1043"/>
                    <a:pt x="11" y="1214"/>
                  </a:cubicBezTo>
                  <a:cubicBezTo>
                    <a:pt x="11" y="1220"/>
                    <a:pt x="14" y="1226"/>
                    <a:pt x="14" y="1233"/>
                  </a:cubicBezTo>
                  <a:lnTo>
                    <a:pt x="14" y="1239"/>
                  </a:lnTo>
                  <a:lnTo>
                    <a:pt x="14" y="1255"/>
                  </a:lnTo>
                  <a:lnTo>
                    <a:pt x="14" y="1265"/>
                  </a:lnTo>
                  <a:cubicBezTo>
                    <a:pt x="14" y="1268"/>
                    <a:pt x="17" y="1275"/>
                    <a:pt x="17" y="1278"/>
                  </a:cubicBezTo>
                  <a:lnTo>
                    <a:pt x="17" y="1291"/>
                  </a:lnTo>
                  <a:lnTo>
                    <a:pt x="17" y="1300"/>
                  </a:lnTo>
                  <a:lnTo>
                    <a:pt x="20" y="1316"/>
                  </a:lnTo>
                  <a:lnTo>
                    <a:pt x="20" y="1323"/>
                  </a:lnTo>
                  <a:lnTo>
                    <a:pt x="20" y="1342"/>
                  </a:lnTo>
                  <a:cubicBezTo>
                    <a:pt x="20" y="1342"/>
                    <a:pt x="23" y="1345"/>
                    <a:pt x="23" y="1349"/>
                  </a:cubicBezTo>
                  <a:lnTo>
                    <a:pt x="23" y="1364"/>
                  </a:lnTo>
                  <a:lnTo>
                    <a:pt x="23" y="1371"/>
                  </a:lnTo>
                  <a:cubicBezTo>
                    <a:pt x="23" y="1377"/>
                    <a:pt x="27" y="1384"/>
                    <a:pt x="27" y="1390"/>
                  </a:cubicBezTo>
                  <a:lnTo>
                    <a:pt x="27" y="1394"/>
                  </a:lnTo>
                  <a:cubicBezTo>
                    <a:pt x="27" y="1403"/>
                    <a:pt x="30" y="1410"/>
                    <a:pt x="30" y="1416"/>
                  </a:cubicBezTo>
                  <a:lnTo>
                    <a:pt x="30" y="1419"/>
                  </a:lnTo>
                  <a:cubicBezTo>
                    <a:pt x="30" y="1426"/>
                    <a:pt x="30" y="1435"/>
                    <a:pt x="33" y="1441"/>
                  </a:cubicBezTo>
                  <a:cubicBezTo>
                    <a:pt x="33" y="1455"/>
                    <a:pt x="36" y="1468"/>
                    <a:pt x="36" y="1477"/>
                  </a:cubicBezTo>
                  <a:cubicBezTo>
                    <a:pt x="39" y="1490"/>
                    <a:pt x="39" y="1499"/>
                    <a:pt x="43" y="1513"/>
                  </a:cubicBezTo>
                  <a:lnTo>
                    <a:pt x="43" y="1516"/>
                  </a:lnTo>
                  <a:cubicBezTo>
                    <a:pt x="43" y="1529"/>
                    <a:pt x="46" y="1542"/>
                    <a:pt x="49" y="1554"/>
                  </a:cubicBezTo>
                  <a:cubicBezTo>
                    <a:pt x="94" y="1854"/>
                    <a:pt x="168" y="2147"/>
                    <a:pt x="268" y="2430"/>
                  </a:cubicBezTo>
                  <a:lnTo>
                    <a:pt x="271" y="2433"/>
                  </a:lnTo>
                  <a:cubicBezTo>
                    <a:pt x="274" y="2443"/>
                    <a:pt x="278" y="2456"/>
                    <a:pt x="281" y="2465"/>
                  </a:cubicBezTo>
                  <a:cubicBezTo>
                    <a:pt x="284" y="2475"/>
                    <a:pt x="287" y="2481"/>
                    <a:pt x="291" y="2491"/>
                  </a:cubicBezTo>
                  <a:cubicBezTo>
                    <a:pt x="291" y="2494"/>
                    <a:pt x="294" y="2497"/>
                    <a:pt x="294" y="2501"/>
                  </a:cubicBezTo>
                  <a:cubicBezTo>
                    <a:pt x="316" y="2560"/>
                    <a:pt x="341" y="2616"/>
                    <a:pt x="362" y="2675"/>
                  </a:cubicBezTo>
                  <a:lnTo>
                    <a:pt x="362" y="2675"/>
                  </a:lnTo>
                  <a:cubicBezTo>
                    <a:pt x="362" y="2675"/>
                    <a:pt x="362" y="2675"/>
                    <a:pt x="362" y="2674"/>
                  </a:cubicBezTo>
                  <a:lnTo>
                    <a:pt x="362" y="2674"/>
                  </a:lnTo>
                  <a:lnTo>
                    <a:pt x="365" y="2681"/>
                  </a:lnTo>
                  <a:cubicBezTo>
                    <a:pt x="364" y="2679"/>
                    <a:pt x="363" y="2677"/>
                    <a:pt x="362" y="2675"/>
                  </a:cubicBezTo>
                  <a:lnTo>
                    <a:pt x="362" y="2675"/>
                  </a:lnTo>
                  <a:cubicBezTo>
                    <a:pt x="365" y="2677"/>
                    <a:pt x="365" y="2678"/>
                    <a:pt x="365" y="2681"/>
                  </a:cubicBezTo>
                  <a:cubicBezTo>
                    <a:pt x="484" y="2958"/>
                    <a:pt x="629" y="3228"/>
                    <a:pt x="812" y="3473"/>
                  </a:cubicBezTo>
                  <a:cubicBezTo>
                    <a:pt x="815" y="3473"/>
                    <a:pt x="815" y="3476"/>
                    <a:pt x="815" y="3476"/>
                  </a:cubicBezTo>
                  <a:cubicBezTo>
                    <a:pt x="864" y="3540"/>
                    <a:pt x="915" y="3601"/>
                    <a:pt x="969" y="3659"/>
                  </a:cubicBezTo>
                  <a:cubicBezTo>
                    <a:pt x="1021" y="3708"/>
                    <a:pt x="1073" y="3756"/>
                    <a:pt x="1128" y="3797"/>
                  </a:cubicBezTo>
                  <a:cubicBezTo>
                    <a:pt x="1160" y="3824"/>
                    <a:pt x="1195" y="3849"/>
                    <a:pt x="1234" y="3872"/>
                  </a:cubicBezTo>
                  <a:cubicBezTo>
                    <a:pt x="1261" y="3890"/>
                    <a:pt x="1291" y="3905"/>
                    <a:pt x="1321" y="3920"/>
                  </a:cubicBezTo>
                  <a:lnTo>
                    <a:pt x="1321" y="3920"/>
                  </a:lnTo>
                  <a:cubicBezTo>
                    <a:pt x="1321" y="3920"/>
                    <a:pt x="1321" y="3920"/>
                    <a:pt x="1321" y="3920"/>
                  </a:cubicBezTo>
                  <a:lnTo>
                    <a:pt x="1321" y="3920"/>
                  </a:lnTo>
                  <a:lnTo>
                    <a:pt x="1327" y="3923"/>
                  </a:lnTo>
                  <a:cubicBezTo>
                    <a:pt x="1325" y="3922"/>
                    <a:pt x="1323" y="3921"/>
                    <a:pt x="1321" y="3920"/>
                  </a:cubicBezTo>
                  <a:lnTo>
                    <a:pt x="1321" y="3920"/>
                  </a:lnTo>
                  <a:cubicBezTo>
                    <a:pt x="1343" y="3930"/>
                    <a:pt x="1369" y="3937"/>
                    <a:pt x="1391" y="3943"/>
                  </a:cubicBezTo>
                  <a:cubicBezTo>
                    <a:pt x="1404" y="3949"/>
                    <a:pt x="1418" y="3952"/>
                    <a:pt x="1430" y="3956"/>
                  </a:cubicBezTo>
                  <a:cubicBezTo>
                    <a:pt x="1443" y="3956"/>
                    <a:pt x="1456" y="3959"/>
                    <a:pt x="1469" y="3962"/>
                  </a:cubicBezTo>
                  <a:cubicBezTo>
                    <a:pt x="1488" y="3962"/>
                    <a:pt x="1507" y="3965"/>
                    <a:pt x="1526" y="3965"/>
                  </a:cubicBezTo>
                  <a:cubicBezTo>
                    <a:pt x="1540" y="3965"/>
                    <a:pt x="1553" y="3962"/>
                    <a:pt x="1565" y="3962"/>
                  </a:cubicBezTo>
                  <a:cubicBezTo>
                    <a:pt x="1581" y="3959"/>
                    <a:pt x="1598" y="3959"/>
                    <a:pt x="1614" y="3952"/>
                  </a:cubicBezTo>
                  <a:cubicBezTo>
                    <a:pt x="1629" y="3949"/>
                    <a:pt x="1644" y="3943"/>
                    <a:pt x="1659" y="3937"/>
                  </a:cubicBezTo>
                  <a:lnTo>
                    <a:pt x="1659" y="3937"/>
                  </a:lnTo>
                  <a:cubicBezTo>
                    <a:pt x="1659" y="3938"/>
                    <a:pt x="1658" y="3938"/>
                    <a:pt x="1658" y="3938"/>
                  </a:cubicBezTo>
                  <a:lnTo>
                    <a:pt x="1658" y="3938"/>
                  </a:lnTo>
                  <a:cubicBezTo>
                    <a:pt x="1673" y="3932"/>
                    <a:pt x="1689" y="3926"/>
                    <a:pt x="1700" y="3917"/>
                  </a:cubicBezTo>
                  <a:cubicBezTo>
                    <a:pt x="1716" y="3907"/>
                    <a:pt x="1730" y="3901"/>
                    <a:pt x="1742" y="3891"/>
                  </a:cubicBezTo>
                  <a:lnTo>
                    <a:pt x="1746" y="3888"/>
                  </a:lnTo>
                  <a:cubicBezTo>
                    <a:pt x="1758" y="3875"/>
                    <a:pt x="1774" y="3862"/>
                    <a:pt x="1788" y="3849"/>
                  </a:cubicBezTo>
                  <a:cubicBezTo>
                    <a:pt x="1804" y="3833"/>
                    <a:pt x="1816" y="3821"/>
                    <a:pt x="1829" y="3804"/>
                  </a:cubicBezTo>
                  <a:cubicBezTo>
                    <a:pt x="1829" y="3804"/>
                    <a:pt x="1829" y="3801"/>
                    <a:pt x="1832" y="3801"/>
                  </a:cubicBezTo>
                  <a:cubicBezTo>
                    <a:pt x="1852" y="3772"/>
                    <a:pt x="1871" y="3743"/>
                    <a:pt x="1887" y="3714"/>
                  </a:cubicBezTo>
                  <a:cubicBezTo>
                    <a:pt x="1899" y="3690"/>
                    <a:pt x="1911" y="3666"/>
                    <a:pt x="1923" y="3642"/>
                  </a:cubicBezTo>
                  <a:lnTo>
                    <a:pt x="1923" y="3642"/>
                  </a:lnTo>
                  <a:cubicBezTo>
                    <a:pt x="1923" y="3642"/>
                    <a:pt x="1923" y="3643"/>
                    <a:pt x="1923" y="3643"/>
                  </a:cubicBezTo>
                  <a:lnTo>
                    <a:pt x="1926" y="3637"/>
                  </a:lnTo>
                  <a:lnTo>
                    <a:pt x="1926" y="3637"/>
                  </a:lnTo>
                  <a:cubicBezTo>
                    <a:pt x="1925" y="3639"/>
                    <a:pt x="1924" y="3640"/>
                    <a:pt x="1923" y="3642"/>
                  </a:cubicBezTo>
                  <a:lnTo>
                    <a:pt x="1923" y="3642"/>
                  </a:lnTo>
                  <a:cubicBezTo>
                    <a:pt x="1948" y="3581"/>
                    <a:pt x="1968" y="3521"/>
                    <a:pt x="1984" y="3460"/>
                  </a:cubicBezTo>
                  <a:cubicBezTo>
                    <a:pt x="1997" y="3402"/>
                    <a:pt x="2009" y="3341"/>
                    <a:pt x="2019" y="3280"/>
                  </a:cubicBezTo>
                  <a:lnTo>
                    <a:pt x="2019" y="3276"/>
                  </a:lnTo>
                  <a:cubicBezTo>
                    <a:pt x="2055" y="3013"/>
                    <a:pt x="2042" y="2745"/>
                    <a:pt x="2009" y="2481"/>
                  </a:cubicBezTo>
                  <a:lnTo>
                    <a:pt x="2009" y="2484"/>
                  </a:lnTo>
                  <a:cubicBezTo>
                    <a:pt x="1952" y="2068"/>
                    <a:pt x="1840" y="1661"/>
                    <a:pt x="1677" y="1277"/>
                  </a:cubicBezTo>
                  <a:lnTo>
                    <a:pt x="1677" y="1277"/>
                  </a:lnTo>
                  <a:cubicBezTo>
                    <a:pt x="1677" y="1277"/>
                    <a:pt x="1678" y="1278"/>
                    <a:pt x="1678" y="1278"/>
                  </a:cubicBezTo>
                  <a:cubicBezTo>
                    <a:pt x="1559" y="997"/>
                    <a:pt x="1414" y="727"/>
                    <a:pt x="1228" y="483"/>
                  </a:cubicBezTo>
                  <a:cubicBezTo>
                    <a:pt x="1176" y="418"/>
                    <a:pt x="1124" y="357"/>
                    <a:pt x="1066" y="299"/>
                  </a:cubicBezTo>
                  <a:cubicBezTo>
                    <a:pt x="1018" y="248"/>
                    <a:pt x="963" y="199"/>
                    <a:pt x="908" y="155"/>
                  </a:cubicBezTo>
                  <a:cubicBezTo>
                    <a:pt x="877" y="132"/>
                    <a:pt x="844" y="109"/>
                    <a:pt x="809" y="90"/>
                  </a:cubicBezTo>
                  <a:cubicBezTo>
                    <a:pt x="776" y="70"/>
                    <a:pt x="745" y="51"/>
                    <a:pt x="709" y="39"/>
                  </a:cubicBezTo>
                  <a:cubicBezTo>
                    <a:pt x="684" y="29"/>
                    <a:pt x="661" y="19"/>
                    <a:pt x="638" y="12"/>
                  </a:cubicBezTo>
                  <a:cubicBezTo>
                    <a:pt x="626" y="9"/>
                    <a:pt x="613" y="6"/>
                    <a:pt x="599" y="6"/>
                  </a:cubicBezTo>
                  <a:cubicBezTo>
                    <a:pt x="596" y="6"/>
                    <a:pt x="596" y="3"/>
                    <a:pt x="593" y="3"/>
                  </a:cubicBezTo>
                  <a:lnTo>
                    <a:pt x="574" y="3"/>
                  </a:lnTo>
                  <a:cubicBezTo>
                    <a:pt x="561" y="0"/>
                    <a:pt x="552" y="0"/>
                    <a:pt x="5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07" name="Google Shape;142;p21">
              <a:extLst>
                <a:ext uri="{FF2B5EF4-FFF2-40B4-BE49-F238E27FC236}">
                  <a16:creationId xmlns:a16="http://schemas.microsoft.com/office/drawing/2014/main" id="{699D513D-C297-43C4-A8D6-1CA1D6F4BE13}"/>
                </a:ext>
              </a:extLst>
            </p:cNvPr>
            <p:cNvSpPr/>
            <p:nvPr/>
          </p:nvSpPr>
          <p:spPr>
            <a:xfrm>
              <a:off x="7114270" y="3654875"/>
              <a:ext cx="783" cy="392"/>
            </a:xfrm>
            <a:custGeom>
              <a:avLst/>
              <a:gdLst/>
              <a:ahLst/>
              <a:cxnLst/>
              <a:rect l="l" t="t" r="r" b="b"/>
              <a:pathLst>
                <a:path w="8" h="4" extrusionOk="0">
                  <a:moveTo>
                    <a:pt x="8" y="1"/>
                  </a:moveTo>
                  <a:cubicBezTo>
                    <a:pt x="4" y="1"/>
                    <a:pt x="4" y="4"/>
                    <a:pt x="1" y="4"/>
                  </a:cubicBezTo>
                  <a:lnTo>
                    <a:pt x="4" y="4"/>
                  </a:lnTo>
                  <a:lnTo>
                    <a:pt x="8" y="1"/>
                  </a:lnTo>
                  <a:close/>
                </a:path>
              </a:pathLst>
            </a:custGeom>
            <a:solidFill>
              <a:srgbClr val="FBF1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08" name="Google Shape;143;p21">
              <a:extLst>
                <a:ext uri="{FF2B5EF4-FFF2-40B4-BE49-F238E27FC236}">
                  <a16:creationId xmlns:a16="http://schemas.microsoft.com/office/drawing/2014/main" id="{917B77C2-A39B-4608-8053-B6EE1E2FDC5B}"/>
                </a:ext>
              </a:extLst>
            </p:cNvPr>
            <p:cNvSpPr/>
            <p:nvPr/>
          </p:nvSpPr>
          <p:spPr>
            <a:xfrm>
              <a:off x="6782516" y="3011341"/>
              <a:ext cx="239219" cy="85190"/>
            </a:xfrm>
            <a:custGeom>
              <a:avLst/>
              <a:gdLst/>
              <a:ahLst/>
              <a:cxnLst/>
              <a:rect l="l" t="t" r="r" b="b"/>
              <a:pathLst>
                <a:path w="2443" h="870" extrusionOk="0">
                  <a:moveTo>
                    <a:pt x="2372" y="1"/>
                  </a:moveTo>
                  <a:cubicBezTo>
                    <a:pt x="2359" y="1"/>
                    <a:pt x="2346" y="7"/>
                    <a:pt x="2334" y="13"/>
                  </a:cubicBezTo>
                  <a:cubicBezTo>
                    <a:pt x="2214" y="100"/>
                    <a:pt x="2092" y="178"/>
                    <a:pt x="1967" y="252"/>
                  </a:cubicBezTo>
                  <a:lnTo>
                    <a:pt x="1970" y="249"/>
                  </a:lnTo>
                  <a:lnTo>
                    <a:pt x="1970" y="249"/>
                  </a:lnTo>
                  <a:cubicBezTo>
                    <a:pt x="1818" y="338"/>
                    <a:pt x="1661" y="416"/>
                    <a:pt x="1499" y="484"/>
                  </a:cubicBezTo>
                  <a:cubicBezTo>
                    <a:pt x="1326" y="554"/>
                    <a:pt x="1152" y="612"/>
                    <a:pt x="972" y="660"/>
                  </a:cubicBezTo>
                  <a:cubicBezTo>
                    <a:pt x="666" y="741"/>
                    <a:pt x="351" y="789"/>
                    <a:pt x="36" y="799"/>
                  </a:cubicBezTo>
                  <a:cubicBezTo>
                    <a:pt x="12" y="799"/>
                    <a:pt x="0" y="821"/>
                    <a:pt x="3" y="840"/>
                  </a:cubicBezTo>
                  <a:cubicBezTo>
                    <a:pt x="6" y="860"/>
                    <a:pt x="22" y="870"/>
                    <a:pt x="45" y="870"/>
                  </a:cubicBezTo>
                  <a:cubicBezTo>
                    <a:pt x="460" y="860"/>
                    <a:pt x="872" y="789"/>
                    <a:pt x="1272" y="674"/>
                  </a:cubicBezTo>
                  <a:cubicBezTo>
                    <a:pt x="1374" y="644"/>
                    <a:pt x="1474" y="612"/>
                    <a:pt x="1574" y="573"/>
                  </a:cubicBezTo>
                  <a:cubicBezTo>
                    <a:pt x="1680" y="534"/>
                    <a:pt x="1780" y="493"/>
                    <a:pt x="1883" y="445"/>
                  </a:cubicBezTo>
                  <a:cubicBezTo>
                    <a:pt x="1976" y="399"/>
                    <a:pt x="2066" y="351"/>
                    <a:pt x="2153" y="297"/>
                  </a:cubicBezTo>
                  <a:cubicBezTo>
                    <a:pt x="2243" y="245"/>
                    <a:pt x="2330" y="181"/>
                    <a:pt x="2411" y="113"/>
                  </a:cubicBezTo>
                  <a:cubicBezTo>
                    <a:pt x="2436" y="90"/>
                    <a:pt x="2443" y="52"/>
                    <a:pt x="2420" y="26"/>
                  </a:cubicBezTo>
                  <a:cubicBezTo>
                    <a:pt x="2407" y="10"/>
                    <a:pt x="2392" y="1"/>
                    <a:pt x="2372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09" name="Google Shape;144;p21">
              <a:extLst>
                <a:ext uri="{FF2B5EF4-FFF2-40B4-BE49-F238E27FC236}">
                  <a16:creationId xmlns:a16="http://schemas.microsoft.com/office/drawing/2014/main" id="{6ABB5802-4A50-42CC-A6AC-97099E63C6CF}"/>
                </a:ext>
              </a:extLst>
            </p:cNvPr>
            <p:cNvSpPr/>
            <p:nvPr/>
          </p:nvSpPr>
          <p:spPr>
            <a:xfrm>
              <a:off x="6785943" y="3054524"/>
              <a:ext cx="269574" cy="91653"/>
            </a:xfrm>
            <a:custGeom>
              <a:avLst/>
              <a:gdLst/>
              <a:ahLst/>
              <a:cxnLst/>
              <a:rect l="l" t="t" r="r" b="b"/>
              <a:pathLst>
                <a:path w="2753" h="936" extrusionOk="0">
                  <a:moveTo>
                    <a:pt x="2688" y="1"/>
                  </a:moveTo>
                  <a:cubicBezTo>
                    <a:pt x="2672" y="1"/>
                    <a:pt x="2659" y="7"/>
                    <a:pt x="2646" y="16"/>
                  </a:cubicBezTo>
                  <a:cubicBezTo>
                    <a:pt x="2569" y="65"/>
                    <a:pt x="2492" y="117"/>
                    <a:pt x="2415" y="168"/>
                  </a:cubicBezTo>
                  <a:cubicBezTo>
                    <a:pt x="2337" y="222"/>
                    <a:pt x="2256" y="271"/>
                    <a:pt x="2176" y="319"/>
                  </a:cubicBezTo>
                  <a:cubicBezTo>
                    <a:pt x="2015" y="413"/>
                    <a:pt x="1851" y="496"/>
                    <a:pt x="1677" y="567"/>
                  </a:cubicBezTo>
                  <a:cubicBezTo>
                    <a:pt x="1590" y="603"/>
                    <a:pt x="1500" y="638"/>
                    <a:pt x="1406" y="670"/>
                  </a:cubicBezTo>
                  <a:cubicBezTo>
                    <a:pt x="1317" y="702"/>
                    <a:pt x="1220" y="728"/>
                    <a:pt x="1127" y="754"/>
                  </a:cubicBezTo>
                  <a:cubicBezTo>
                    <a:pt x="804" y="840"/>
                    <a:pt x="472" y="879"/>
                    <a:pt x="136" y="879"/>
                  </a:cubicBezTo>
                  <a:lnTo>
                    <a:pt x="136" y="879"/>
                  </a:lnTo>
                  <a:cubicBezTo>
                    <a:pt x="102" y="879"/>
                    <a:pt x="67" y="876"/>
                    <a:pt x="35" y="876"/>
                  </a:cubicBezTo>
                  <a:cubicBezTo>
                    <a:pt x="20" y="876"/>
                    <a:pt x="7" y="882"/>
                    <a:pt x="4" y="898"/>
                  </a:cubicBezTo>
                  <a:cubicBezTo>
                    <a:pt x="1" y="915"/>
                    <a:pt x="13" y="931"/>
                    <a:pt x="26" y="931"/>
                  </a:cubicBezTo>
                  <a:cubicBezTo>
                    <a:pt x="106" y="933"/>
                    <a:pt x="186" y="935"/>
                    <a:pt x="265" y="935"/>
                  </a:cubicBezTo>
                  <a:cubicBezTo>
                    <a:pt x="298" y="935"/>
                    <a:pt x="331" y="935"/>
                    <a:pt x="364" y="934"/>
                  </a:cubicBezTo>
                  <a:cubicBezTo>
                    <a:pt x="480" y="931"/>
                    <a:pt x="595" y="921"/>
                    <a:pt x="715" y="908"/>
                  </a:cubicBezTo>
                  <a:cubicBezTo>
                    <a:pt x="834" y="892"/>
                    <a:pt x="950" y="873"/>
                    <a:pt x="1066" y="851"/>
                  </a:cubicBezTo>
                  <a:cubicBezTo>
                    <a:pt x="1127" y="840"/>
                    <a:pt x="1185" y="827"/>
                    <a:pt x="1243" y="815"/>
                  </a:cubicBezTo>
                  <a:cubicBezTo>
                    <a:pt x="1307" y="802"/>
                    <a:pt x="1368" y="783"/>
                    <a:pt x="1430" y="766"/>
                  </a:cubicBezTo>
                  <a:cubicBezTo>
                    <a:pt x="1668" y="702"/>
                    <a:pt x="1899" y="615"/>
                    <a:pt x="2121" y="509"/>
                  </a:cubicBezTo>
                  <a:cubicBezTo>
                    <a:pt x="2228" y="457"/>
                    <a:pt x="2330" y="399"/>
                    <a:pt x="2434" y="338"/>
                  </a:cubicBezTo>
                  <a:cubicBezTo>
                    <a:pt x="2537" y="274"/>
                    <a:pt x="2636" y="203"/>
                    <a:pt x="2727" y="117"/>
                  </a:cubicBezTo>
                  <a:cubicBezTo>
                    <a:pt x="2736" y="104"/>
                    <a:pt x="2746" y="93"/>
                    <a:pt x="2749" y="74"/>
                  </a:cubicBezTo>
                  <a:cubicBezTo>
                    <a:pt x="2752" y="59"/>
                    <a:pt x="2749" y="39"/>
                    <a:pt x="2736" y="26"/>
                  </a:cubicBezTo>
                  <a:cubicBezTo>
                    <a:pt x="2727" y="13"/>
                    <a:pt x="2710" y="4"/>
                    <a:pt x="2694" y="4"/>
                  </a:cubicBezTo>
                  <a:cubicBezTo>
                    <a:pt x="2691" y="1"/>
                    <a:pt x="2691" y="1"/>
                    <a:pt x="2688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10" name="Google Shape;145;p21">
              <a:extLst>
                <a:ext uri="{FF2B5EF4-FFF2-40B4-BE49-F238E27FC236}">
                  <a16:creationId xmlns:a16="http://schemas.microsoft.com/office/drawing/2014/main" id="{EE407911-BFC9-4B7A-8253-3F7B6F6D714A}"/>
                </a:ext>
              </a:extLst>
            </p:cNvPr>
            <p:cNvSpPr/>
            <p:nvPr/>
          </p:nvSpPr>
          <p:spPr>
            <a:xfrm>
              <a:off x="6797596" y="3022014"/>
              <a:ext cx="32509" cy="32607"/>
            </a:xfrm>
            <a:custGeom>
              <a:avLst/>
              <a:gdLst/>
              <a:ahLst/>
              <a:cxnLst/>
              <a:rect l="l" t="t" r="r" b="b"/>
              <a:pathLst>
                <a:path w="332" h="333" extrusionOk="0">
                  <a:moveTo>
                    <a:pt x="164" y="1"/>
                  </a:moveTo>
                  <a:cubicBezTo>
                    <a:pt x="75" y="1"/>
                    <a:pt x="1" y="78"/>
                    <a:pt x="1" y="168"/>
                  </a:cubicBezTo>
                  <a:cubicBezTo>
                    <a:pt x="1" y="259"/>
                    <a:pt x="75" y="333"/>
                    <a:pt x="164" y="333"/>
                  </a:cubicBezTo>
                  <a:cubicBezTo>
                    <a:pt x="255" y="333"/>
                    <a:pt x="332" y="259"/>
                    <a:pt x="332" y="168"/>
                  </a:cubicBezTo>
                  <a:cubicBezTo>
                    <a:pt x="332" y="78"/>
                    <a:pt x="255" y="1"/>
                    <a:pt x="164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11" name="Google Shape;146;p21">
              <a:extLst>
                <a:ext uri="{FF2B5EF4-FFF2-40B4-BE49-F238E27FC236}">
                  <a16:creationId xmlns:a16="http://schemas.microsoft.com/office/drawing/2014/main" id="{F009EED6-6F9B-4D12-9120-C452E49A986E}"/>
                </a:ext>
              </a:extLst>
            </p:cNvPr>
            <p:cNvSpPr/>
            <p:nvPr/>
          </p:nvSpPr>
          <p:spPr>
            <a:xfrm>
              <a:off x="6789370" y="2965710"/>
              <a:ext cx="25655" cy="25557"/>
            </a:xfrm>
            <a:custGeom>
              <a:avLst/>
              <a:gdLst/>
              <a:ahLst/>
              <a:cxnLst/>
              <a:rect l="l" t="t" r="r" b="b"/>
              <a:pathLst>
                <a:path w="262" h="261" extrusionOk="0">
                  <a:moveTo>
                    <a:pt x="129" y="0"/>
                  </a:moveTo>
                  <a:cubicBezTo>
                    <a:pt x="58" y="0"/>
                    <a:pt x="0" y="58"/>
                    <a:pt x="0" y="128"/>
                  </a:cubicBezTo>
                  <a:cubicBezTo>
                    <a:pt x="0" y="199"/>
                    <a:pt x="58" y="260"/>
                    <a:pt x="129" y="260"/>
                  </a:cubicBezTo>
                  <a:cubicBezTo>
                    <a:pt x="200" y="260"/>
                    <a:pt x="261" y="199"/>
                    <a:pt x="261" y="128"/>
                  </a:cubicBezTo>
                  <a:cubicBezTo>
                    <a:pt x="261" y="58"/>
                    <a:pt x="200" y="0"/>
                    <a:pt x="129" y="0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12" name="Google Shape;147;p21">
              <a:extLst>
                <a:ext uri="{FF2B5EF4-FFF2-40B4-BE49-F238E27FC236}">
                  <a16:creationId xmlns:a16="http://schemas.microsoft.com/office/drawing/2014/main" id="{5A9F51A5-1952-4AC1-81A7-87AAE238FB69}"/>
                </a:ext>
              </a:extLst>
            </p:cNvPr>
            <p:cNvSpPr/>
            <p:nvPr/>
          </p:nvSpPr>
          <p:spPr>
            <a:xfrm>
              <a:off x="6824426" y="2976677"/>
              <a:ext cx="15765" cy="15863"/>
            </a:xfrm>
            <a:custGeom>
              <a:avLst/>
              <a:gdLst/>
              <a:ahLst/>
              <a:cxnLst/>
              <a:rect l="l" t="t" r="r" b="b"/>
              <a:pathLst>
                <a:path w="161" h="162" extrusionOk="0">
                  <a:moveTo>
                    <a:pt x="80" y="0"/>
                  </a:moveTo>
                  <a:cubicBezTo>
                    <a:pt x="36" y="0"/>
                    <a:pt x="0" y="39"/>
                    <a:pt x="0" y="81"/>
                  </a:cubicBezTo>
                  <a:cubicBezTo>
                    <a:pt x="0" y="126"/>
                    <a:pt x="36" y="162"/>
                    <a:pt x="80" y="162"/>
                  </a:cubicBezTo>
                  <a:cubicBezTo>
                    <a:pt x="125" y="162"/>
                    <a:pt x="161" y="126"/>
                    <a:pt x="161" y="81"/>
                  </a:cubicBezTo>
                  <a:cubicBezTo>
                    <a:pt x="161" y="39"/>
                    <a:pt x="125" y="0"/>
                    <a:pt x="80" y="0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13" name="Google Shape;148;p21">
              <a:extLst>
                <a:ext uri="{FF2B5EF4-FFF2-40B4-BE49-F238E27FC236}">
                  <a16:creationId xmlns:a16="http://schemas.microsoft.com/office/drawing/2014/main" id="{809365DB-855D-4D47-A218-E4BCB669ABF8}"/>
                </a:ext>
              </a:extLst>
            </p:cNvPr>
            <p:cNvSpPr/>
            <p:nvPr/>
          </p:nvSpPr>
          <p:spPr>
            <a:xfrm>
              <a:off x="6809542" y="2901670"/>
              <a:ext cx="23403" cy="23109"/>
            </a:xfrm>
            <a:custGeom>
              <a:avLst/>
              <a:gdLst/>
              <a:ahLst/>
              <a:cxnLst/>
              <a:rect l="l" t="t" r="r" b="b"/>
              <a:pathLst>
                <a:path w="239" h="236" extrusionOk="0">
                  <a:moveTo>
                    <a:pt x="120" y="1"/>
                  </a:moveTo>
                  <a:cubicBezTo>
                    <a:pt x="55" y="1"/>
                    <a:pt x="1" y="55"/>
                    <a:pt x="1" y="120"/>
                  </a:cubicBezTo>
                  <a:cubicBezTo>
                    <a:pt x="1" y="184"/>
                    <a:pt x="55" y="235"/>
                    <a:pt x="120" y="235"/>
                  </a:cubicBezTo>
                  <a:cubicBezTo>
                    <a:pt x="184" y="235"/>
                    <a:pt x="239" y="184"/>
                    <a:pt x="239" y="120"/>
                  </a:cubicBezTo>
                  <a:cubicBezTo>
                    <a:pt x="239" y="55"/>
                    <a:pt x="184" y="1"/>
                    <a:pt x="120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14" name="Google Shape;149;p21">
              <a:extLst>
                <a:ext uri="{FF2B5EF4-FFF2-40B4-BE49-F238E27FC236}">
                  <a16:creationId xmlns:a16="http://schemas.microsoft.com/office/drawing/2014/main" id="{5C03E5AB-DBA3-4C7E-B971-F41AEA44CDBA}"/>
                </a:ext>
              </a:extLst>
            </p:cNvPr>
            <p:cNvSpPr/>
            <p:nvPr/>
          </p:nvSpPr>
          <p:spPr>
            <a:xfrm>
              <a:off x="6843912" y="2936628"/>
              <a:ext cx="15178" cy="15276"/>
            </a:xfrm>
            <a:custGeom>
              <a:avLst/>
              <a:gdLst/>
              <a:ahLst/>
              <a:cxnLst/>
              <a:rect l="l" t="t" r="r" b="b"/>
              <a:pathLst>
                <a:path w="155" h="156" extrusionOk="0">
                  <a:moveTo>
                    <a:pt x="78" y="1"/>
                  </a:moveTo>
                  <a:cubicBezTo>
                    <a:pt x="36" y="1"/>
                    <a:pt x="0" y="36"/>
                    <a:pt x="0" y="78"/>
                  </a:cubicBezTo>
                  <a:cubicBezTo>
                    <a:pt x="0" y="119"/>
                    <a:pt x="36" y="155"/>
                    <a:pt x="78" y="155"/>
                  </a:cubicBezTo>
                  <a:cubicBezTo>
                    <a:pt x="119" y="155"/>
                    <a:pt x="155" y="119"/>
                    <a:pt x="155" y="78"/>
                  </a:cubicBezTo>
                  <a:cubicBezTo>
                    <a:pt x="155" y="36"/>
                    <a:pt x="119" y="1"/>
                    <a:pt x="78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15" name="Google Shape;150;p21">
              <a:extLst>
                <a:ext uri="{FF2B5EF4-FFF2-40B4-BE49-F238E27FC236}">
                  <a16:creationId xmlns:a16="http://schemas.microsoft.com/office/drawing/2014/main" id="{89780717-6D22-4290-A141-10946E412EE7}"/>
                </a:ext>
              </a:extLst>
            </p:cNvPr>
            <p:cNvSpPr/>
            <p:nvPr/>
          </p:nvSpPr>
          <p:spPr>
            <a:xfrm>
              <a:off x="6855956" y="3023287"/>
              <a:ext cx="21151" cy="21249"/>
            </a:xfrm>
            <a:custGeom>
              <a:avLst/>
              <a:gdLst/>
              <a:ahLst/>
              <a:cxnLst/>
              <a:rect l="l" t="t" r="r" b="b"/>
              <a:pathLst>
                <a:path w="216" h="217" extrusionOk="0">
                  <a:moveTo>
                    <a:pt x="106" y="1"/>
                  </a:moveTo>
                  <a:cubicBezTo>
                    <a:pt x="48" y="1"/>
                    <a:pt x="0" y="49"/>
                    <a:pt x="0" y="107"/>
                  </a:cubicBezTo>
                  <a:cubicBezTo>
                    <a:pt x="0" y="168"/>
                    <a:pt x="48" y="216"/>
                    <a:pt x="106" y="216"/>
                  </a:cubicBezTo>
                  <a:cubicBezTo>
                    <a:pt x="167" y="216"/>
                    <a:pt x="216" y="168"/>
                    <a:pt x="216" y="107"/>
                  </a:cubicBezTo>
                  <a:cubicBezTo>
                    <a:pt x="216" y="49"/>
                    <a:pt x="167" y="1"/>
                    <a:pt x="106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16" name="Google Shape;151;p21">
              <a:extLst>
                <a:ext uri="{FF2B5EF4-FFF2-40B4-BE49-F238E27FC236}">
                  <a16:creationId xmlns:a16="http://schemas.microsoft.com/office/drawing/2014/main" id="{46C05FB9-C024-47E4-9925-3793E77F5F5E}"/>
                </a:ext>
              </a:extLst>
            </p:cNvPr>
            <p:cNvSpPr/>
            <p:nvPr/>
          </p:nvSpPr>
          <p:spPr>
            <a:xfrm>
              <a:off x="6864671" y="3308530"/>
              <a:ext cx="161568" cy="441130"/>
            </a:xfrm>
            <a:custGeom>
              <a:avLst/>
              <a:gdLst/>
              <a:ahLst/>
              <a:cxnLst/>
              <a:rect l="l" t="t" r="r" b="b"/>
              <a:pathLst>
                <a:path w="1650" h="4505" extrusionOk="0">
                  <a:moveTo>
                    <a:pt x="27" y="1"/>
                  </a:moveTo>
                  <a:cubicBezTo>
                    <a:pt x="11" y="7"/>
                    <a:pt x="1" y="23"/>
                    <a:pt x="4" y="42"/>
                  </a:cubicBezTo>
                  <a:cubicBezTo>
                    <a:pt x="107" y="384"/>
                    <a:pt x="207" y="728"/>
                    <a:pt x="310" y="1069"/>
                  </a:cubicBezTo>
                  <a:cubicBezTo>
                    <a:pt x="365" y="1240"/>
                    <a:pt x="416" y="1410"/>
                    <a:pt x="471" y="1581"/>
                  </a:cubicBezTo>
                  <a:cubicBezTo>
                    <a:pt x="522" y="1752"/>
                    <a:pt x="577" y="1922"/>
                    <a:pt x="629" y="2093"/>
                  </a:cubicBezTo>
                  <a:cubicBezTo>
                    <a:pt x="680" y="2263"/>
                    <a:pt x="735" y="2431"/>
                    <a:pt x="789" y="2602"/>
                  </a:cubicBezTo>
                  <a:cubicBezTo>
                    <a:pt x="841" y="2772"/>
                    <a:pt x="896" y="2942"/>
                    <a:pt x="947" y="3113"/>
                  </a:cubicBezTo>
                  <a:cubicBezTo>
                    <a:pt x="1002" y="3284"/>
                    <a:pt x="1057" y="3451"/>
                    <a:pt x="1112" y="3621"/>
                  </a:cubicBezTo>
                  <a:cubicBezTo>
                    <a:pt x="1166" y="3792"/>
                    <a:pt x="1224" y="3960"/>
                    <a:pt x="1282" y="4130"/>
                  </a:cubicBezTo>
                  <a:cubicBezTo>
                    <a:pt x="1314" y="4224"/>
                    <a:pt x="1349" y="4320"/>
                    <a:pt x="1385" y="4413"/>
                  </a:cubicBezTo>
                  <a:cubicBezTo>
                    <a:pt x="1391" y="4423"/>
                    <a:pt x="1394" y="4432"/>
                    <a:pt x="1398" y="4442"/>
                  </a:cubicBezTo>
                  <a:cubicBezTo>
                    <a:pt x="1410" y="4462"/>
                    <a:pt x="1427" y="4478"/>
                    <a:pt x="1443" y="4487"/>
                  </a:cubicBezTo>
                  <a:cubicBezTo>
                    <a:pt x="1465" y="4498"/>
                    <a:pt x="1488" y="4505"/>
                    <a:pt x="1511" y="4505"/>
                  </a:cubicBezTo>
                  <a:cubicBezTo>
                    <a:pt x="1522" y="4505"/>
                    <a:pt x="1532" y="4503"/>
                    <a:pt x="1543" y="4500"/>
                  </a:cubicBezTo>
                  <a:cubicBezTo>
                    <a:pt x="1607" y="4481"/>
                    <a:pt x="1649" y="4410"/>
                    <a:pt x="1630" y="4346"/>
                  </a:cubicBezTo>
                  <a:cubicBezTo>
                    <a:pt x="1584" y="4172"/>
                    <a:pt x="1523" y="4004"/>
                    <a:pt x="1465" y="3838"/>
                  </a:cubicBezTo>
                  <a:cubicBezTo>
                    <a:pt x="1404" y="3667"/>
                    <a:pt x="1343" y="3499"/>
                    <a:pt x="1278" y="3332"/>
                  </a:cubicBezTo>
                  <a:cubicBezTo>
                    <a:pt x="1214" y="3165"/>
                    <a:pt x="1150" y="2997"/>
                    <a:pt x="1082" y="2830"/>
                  </a:cubicBezTo>
                  <a:cubicBezTo>
                    <a:pt x="1018" y="2666"/>
                    <a:pt x="954" y="2498"/>
                    <a:pt x="889" y="2331"/>
                  </a:cubicBezTo>
                  <a:cubicBezTo>
                    <a:pt x="757" y="1996"/>
                    <a:pt x="629" y="1662"/>
                    <a:pt x="506" y="1327"/>
                  </a:cubicBezTo>
                  <a:cubicBezTo>
                    <a:pt x="445" y="1159"/>
                    <a:pt x="384" y="989"/>
                    <a:pt x="326" y="821"/>
                  </a:cubicBezTo>
                  <a:cubicBezTo>
                    <a:pt x="268" y="651"/>
                    <a:pt x="213" y="480"/>
                    <a:pt x="155" y="310"/>
                  </a:cubicBezTo>
                  <a:cubicBezTo>
                    <a:pt x="127" y="216"/>
                    <a:pt x="97" y="120"/>
                    <a:pt x="69" y="23"/>
                  </a:cubicBezTo>
                  <a:cubicBezTo>
                    <a:pt x="62" y="10"/>
                    <a:pt x="49" y="1"/>
                    <a:pt x="36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17" name="Google Shape;152;p21">
              <a:extLst>
                <a:ext uri="{FF2B5EF4-FFF2-40B4-BE49-F238E27FC236}">
                  <a16:creationId xmlns:a16="http://schemas.microsoft.com/office/drawing/2014/main" id="{F9ED18C2-70ED-487B-8A15-82F6AB9AD46C}"/>
                </a:ext>
              </a:extLst>
            </p:cNvPr>
            <p:cNvSpPr/>
            <p:nvPr/>
          </p:nvSpPr>
          <p:spPr>
            <a:xfrm>
              <a:off x="7025750" y="3786970"/>
              <a:ext cx="17136" cy="17136"/>
            </a:xfrm>
            <a:custGeom>
              <a:avLst/>
              <a:gdLst/>
              <a:ahLst/>
              <a:cxnLst/>
              <a:rect l="l" t="t" r="r" b="b"/>
              <a:pathLst>
                <a:path w="175" h="175" extrusionOk="0">
                  <a:moveTo>
                    <a:pt x="88" y="1"/>
                  </a:moveTo>
                  <a:cubicBezTo>
                    <a:pt x="43" y="1"/>
                    <a:pt x="0" y="39"/>
                    <a:pt x="0" y="87"/>
                  </a:cubicBezTo>
                  <a:cubicBezTo>
                    <a:pt x="0" y="133"/>
                    <a:pt x="43" y="174"/>
                    <a:pt x="88" y="174"/>
                  </a:cubicBezTo>
                  <a:cubicBezTo>
                    <a:pt x="135" y="174"/>
                    <a:pt x="174" y="133"/>
                    <a:pt x="174" y="87"/>
                  </a:cubicBezTo>
                  <a:cubicBezTo>
                    <a:pt x="174" y="39"/>
                    <a:pt x="135" y="1"/>
                    <a:pt x="88" y="1"/>
                  </a:cubicBezTo>
                  <a:close/>
                </a:path>
              </a:pathLst>
            </a:custGeom>
            <a:solidFill>
              <a:srgbClr val="E485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18" name="Google Shape;153;p21">
              <a:extLst>
                <a:ext uri="{FF2B5EF4-FFF2-40B4-BE49-F238E27FC236}">
                  <a16:creationId xmlns:a16="http://schemas.microsoft.com/office/drawing/2014/main" id="{0C1B5214-228A-4AC0-B9B5-E37CF8F53529}"/>
                </a:ext>
              </a:extLst>
            </p:cNvPr>
            <p:cNvSpPr/>
            <p:nvPr/>
          </p:nvSpPr>
          <p:spPr>
            <a:xfrm>
              <a:off x="7170477" y="3365618"/>
              <a:ext cx="409795" cy="701009"/>
            </a:xfrm>
            <a:custGeom>
              <a:avLst/>
              <a:gdLst/>
              <a:ahLst/>
              <a:cxnLst/>
              <a:rect l="l" t="t" r="r" b="b"/>
              <a:pathLst>
                <a:path w="4185" h="7159" extrusionOk="0">
                  <a:moveTo>
                    <a:pt x="2311" y="0"/>
                  </a:moveTo>
                  <a:cubicBezTo>
                    <a:pt x="2249" y="0"/>
                    <a:pt x="2188" y="16"/>
                    <a:pt x="2127" y="42"/>
                  </a:cubicBezTo>
                  <a:cubicBezTo>
                    <a:pt x="2008" y="97"/>
                    <a:pt x="1899" y="184"/>
                    <a:pt x="1812" y="300"/>
                  </a:cubicBezTo>
                  <a:cubicBezTo>
                    <a:pt x="1767" y="361"/>
                    <a:pt x="1732" y="425"/>
                    <a:pt x="1706" y="493"/>
                  </a:cubicBezTo>
                  <a:cubicBezTo>
                    <a:pt x="1699" y="489"/>
                    <a:pt x="1696" y="489"/>
                    <a:pt x="1689" y="489"/>
                  </a:cubicBezTo>
                  <a:cubicBezTo>
                    <a:pt x="1683" y="489"/>
                    <a:pt x="1680" y="489"/>
                    <a:pt x="1677" y="493"/>
                  </a:cubicBezTo>
                  <a:cubicBezTo>
                    <a:pt x="1651" y="499"/>
                    <a:pt x="1631" y="519"/>
                    <a:pt x="1619" y="544"/>
                  </a:cubicBezTo>
                  <a:cubicBezTo>
                    <a:pt x="1609" y="566"/>
                    <a:pt x="1606" y="593"/>
                    <a:pt x="1612" y="612"/>
                  </a:cubicBezTo>
                  <a:cubicBezTo>
                    <a:pt x="1725" y="957"/>
                    <a:pt x="1835" y="1310"/>
                    <a:pt x="1947" y="1693"/>
                  </a:cubicBezTo>
                  <a:cubicBezTo>
                    <a:pt x="1355" y="3203"/>
                    <a:pt x="866" y="4464"/>
                    <a:pt x="396" y="5791"/>
                  </a:cubicBezTo>
                  <a:cubicBezTo>
                    <a:pt x="264" y="6167"/>
                    <a:pt x="135" y="6544"/>
                    <a:pt x="13" y="6911"/>
                  </a:cubicBezTo>
                  <a:cubicBezTo>
                    <a:pt x="0" y="6952"/>
                    <a:pt x="9" y="6997"/>
                    <a:pt x="42" y="7023"/>
                  </a:cubicBezTo>
                  <a:cubicBezTo>
                    <a:pt x="58" y="7033"/>
                    <a:pt x="74" y="7040"/>
                    <a:pt x="94" y="7040"/>
                  </a:cubicBezTo>
                  <a:cubicBezTo>
                    <a:pt x="113" y="7040"/>
                    <a:pt x="129" y="7033"/>
                    <a:pt x="148" y="7020"/>
                  </a:cubicBezTo>
                  <a:cubicBezTo>
                    <a:pt x="624" y="6647"/>
                    <a:pt x="1065" y="6202"/>
                    <a:pt x="1455" y="5697"/>
                  </a:cubicBezTo>
                  <a:cubicBezTo>
                    <a:pt x="1799" y="5247"/>
                    <a:pt x="2118" y="4728"/>
                    <a:pt x="2423" y="4117"/>
                  </a:cubicBezTo>
                  <a:cubicBezTo>
                    <a:pt x="2466" y="4033"/>
                    <a:pt x="2504" y="3950"/>
                    <a:pt x="2546" y="3866"/>
                  </a:cubicBezTo>
                  <a:lnTo>
                    <a:pt x="2565" y="3956"/>
                  </a:lnTo>
                  <a:lnTo>
                    <a:pt x="2597" y="4075"/>
                  </a:lnTo>
                  <a:cubicBezTo>
                    <a:pt x="2698" y="4458"/>
                    <a:pt x="2800" y="4838"/>
                    <a:pt x="2903" y="5221"/>
                  </a:cubicBezTo>
                  <a:cubicBezTo>
                    <a:pt x="3087" y="5906"/>
                    <a:pt x="3248" y="6467"/>
                    <a:pt x="3408" y="6991"/>
                  </a:cubicBezTo>
                  <a:cubicBezTo>
                    <a:pt x="3415" y="7004"/>
                    <a:pt x="3421" y="7017"/>
                    <a:pt x="3431" y="7030"/>
                  </a:cubicBezTo>
                  <a:cubicBezTo>
                    <a:pt x="3415" y="7071"/>
                    <a:pt x="3431" y="7123"/>
                    <a:pt x="3466" y="7146"/>
                  </a:cubicBezTo>
                  <a:cubicBezTo>
                    <a:pt x="3479" y="7156"/>
                    <a:pt x="3495" y="7159"/>
                    <a:pt x="3512" y="7159"/>
                  </a:cubicBezTo>
                  <a:cubicBezTo>
                    <a:pt x="3543" y="7159"/>
                    <a:pt x="3573" y="7139"/>
                    <a:pt x="3589" y="7110"/>
                  </a:cubicBezTo>
                  <a:cubicBezTo>
                    <a:pt x="3859" y="6557"/>
                    <a:pt x="4007" y="5881"/>
                    <a:pt x="4036" y="5037"/>
                  </a:cubicBezTo>
                  <a:cubicBezTo>
                    <a:pt x="4049" y="4677"/>
                    <a:pt x="4042" y="4326"/>
                    <a:pt x="4014" y="3992"/>
                  </a:cubicBezTo>
                  <a:cubicBezTo>
                    <a:pt x="3984" y="3631"/>
                    <a:pt x="3930" y="3280"/>
                    <a:pt x="3849" y="2955"/>
                  </a:cubicBezTo>
                  <a:cubicBezTo>
                    <a:pt x="3772" y="2646"/>
                    <a:pt x="3666" y="2350"/>
                    <a:pt x="3534" y="2080"/>
                  </a:cubicBezTo>
                  <a:cubicBezTo>
                    <a:pt x="3763" y="1706"/>
                    <a:pt x="3975" y="1330"/>
                    <a:pt x="4165" y="960"/>
                  </a:cubicBezTo>
                  <a:cubicBezTo>
                    <a:pt x="4174" y="937"/>
                    <a:pt x="4185" y="918"/>
                    <a:pt x="4181" y="889"/>
                  </a:cubicBezTo>
                  <a:cubicBezTo>
                    <a:pt x="4178" y="863"/>
                    <a:pt x="4165" y="841"/>
                    <a:pt x="4146" y="824"/>
                  </a:cubicBezTo>
                  <a:cubicBezTo>
                    <a:pt x="4130" y="811"/>
                    <a:pt x="4113" y="805"/>
                    <a:pt x="4094" y="805"/>
                  </a:cubicBezTo>
                  <a:cubicBezTo>
                    <a:pt x="4091" y="805"/>
                    <a:pt x="4084" y="808"/>
                    <a:pt x="4081" y="808"/>
                  </a:cubicBezTo>
                  <a:cubicBezTo>
                    <a:pt x="4072" y="808"/>
                    <a:pt x="4059" y="814"/>
                    <a:pt x="4049" y="817"/>
                  </a:cubicBezTo>
                  <a:cubicBezTo>
                    <a:pt x="4036" y="737"/>
                    <a:pt x="3998" y="657"/>
                    <a:pt x="3940" y="583"/>
                  </a:cubicBezTo>
                  <a:cubicBezTo>
                    <a:pt x="3846" y="467"/>
                    <a:pt x="3714" y="373"/>
                    <a:pt x="3534" y="290"/>
                  </a:cubicBezTo>
                  <a:cubicBezTo>
                    <a:pt x="3460" y="254"/>
                    <a:pt x="3380" y="229"/>
                    <a:pt x="3286" y="203"/>
                  </a:cubicBezTo>
                  <a:cubicBezTo>
                    <a:pt x="3209" y="184"/>
                    <a:pt x="3129" y="168"/>
                    <a:pt x="3051" y="161"/>
                  </a:cubicBezTo>
                  <a:cubicBezTo>
                    <a:pt x="3019" y="158"/>
                    <a:pt x="2983" y="155"/>
                    <a:pt x="2952" y="155"/>
                  </a:cubicBezTo>
                  <a:cubicBezTo>
                    <a:pt x="2910" y="155"/>
                    <a:pt x="2867" y="158"/>
                    <a:pt x="2823" y="165"/>
                  </a:cubicBezTo>
                  <a:cubicBezTo>
                    <a:pt x="2755" y="174"/>
                    <a:pt x="2698" y="193"/>
                    <a:pt x="2646" y="223"/>
                  </a:cubicBezTo>
                  <a:cubicBezTo>
                    <a:pt x="2640" y="190"/>
                    <a:pt x="2633" y="158"/>
                    <a:pt x="2623" y="126"/>
                  </a:cubicBezTo>
                  <a:cubicBezTo>
                    <a:pt x="2610" y="84"/>
                    <a:pt x="2575" y="55"/>
                    <a:pt x="2536" y="55"/>
                  </a:cubicBezTo>
                  <a:cubicBezTo>
                    <a:pt x="2530" y="55"/>
                    <a:pt x="2520" y="58"/>
                    <a:pt x="2514" y="58"/>
                  </a:cubicBezTo>
                  <a:cubicBezTo>
                    <a:pt x="2507" y="61"/>
                    <a:pt x="2501" y="64"/>
                    <a:pt x="2497" y="64"/>
                  </a:cubicBezTo>
                  <a:cubicBezTo>
                    <a:pt x="2491" y="58"/>
                    <a:pt x="2481" y="52"/>
                    <a:pt x="2466" y="42"/>
                  </a:cubicBezTo>
                  <a:cubicBezTo>
                    <a:pt x="2420" y="13"/>
                    <a:pt x="2369" y="0"/>
                    <a:pt x="2311" y="0"/>
                  </a:cubicBezTo>
                  <a:close/>
                </a:path>
              </a:pathLst>
            </a:custGeom>
            <a:solidFill>
              <a:srgbClr val="ABD7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19" name="Google Shape;154;p21">
              <a:extLst>
                <a:ext uri="{FF2B5EF4-FFF2-40B4-BE49-F238E27FC236}">
                  <a16:creationId xmlns:a16="http://schemas.microsoft.com/office/drawing/2014/main" id="{70B500CC-FD18-4CA0-81C6-65D04EBAE5CA}"/>
                </a:ext>
              </a:extLst>
            </p:cNvPr>
            <p:cNvSpPr/>
            <p:nvPr/>
          </p:nvSpPr>
          <p:spPr>
            <a:xfrm>
              <a:off x="7363968" y="3543343"/>
              <a:ext cx="55912" cy="189475"/>
            </a:xfrm>
            <a:custGeom>
              <a:avLst/>
              <a:gdLst/>
              <a:ahLst/>
              <a:cxnLst/>
              <a:rect l="l" t="t" r="r" b="b"/>
              <a:pathLst>
                <a:path w="571" h="1935" extrusionOk="0">
                  <a:moveTo>
                    <a:pt x="26" y="0"/>
                  </a:moveTo>
                  <a:cubicBezTo>
                    <a:pt x="13" y="4"/>
                    <a:pt x="0" y="23"/>
                    <a:pt x="3" y="39"/>
                  </a:cubicBezTo>
                  <a:cubicBezTo>
                    <a:pt x="84" y="354"/>
                    <a:pt x="168" y="670"/>
                    <a:pt x="251" y="985"/>
                  </a:cubicBezTo>
                  <a:cubicBezTo>
                    <a:pt x="293" y="1143"/>
                    <a:pt x="335" y="1301"/>
                    <a:pt x="377" y="1459"/>
                  </a:cubicBezTo>
                  <a:cubicBezTo>
                    <a:pt x="419" y="1610"/>
                    <a:pt x="457" y="1764"/>
                    <a:pt x="505" y="1915"/>
                  </a:cubicBezTo>
                  <a:cubicBezTo>
                    <a:pt x="505" y="1919"/>
                    <a:pt x="509" y="1925"/>
                    <a:pt x="515" y="1929"/>
                  </a:cubicBezTo>
                  <a:cubicBezTo>
                    <a:pt x="521" y="1935"/>
                    <a:pt x="531" y="1935"/>
                    <a:pt x="538" y="1935"/>
                  </a:cubicBezTo>
                  <a:cubicBezTo>
                    <a:pt x="554" y="1932"/>
                    <a:pt x="570" y="1912"/>
                    <a:pt x="563" y="1893"/>
                  </a:cubicBezTo>
                  <a:cubicBezTo>
                    <a:pt x="528" y="1742"/>
                    <a:pt x="490" y="1594"/>
                    <a:pt x="447" y="1443"/>
                  </a:cubicBezTo>
                  <a:cubicBezTo>
                    <a:pt x="406" y="1285"/>
                    <a:pt x="361" y="1127"/>
                    <a:pt x="316" y="972"/>
                  </a:cubicBezTo>
                  <a:cubicBezTo>
                    <a:pt x="229" y="657"/>
                    <a:pt x="142" y="342"/>
                    <a:pt x="58" y="26"/>
                  </a:cubicBezTo>
                  <a:cubicBezTo>
                    <a:pt x="58" y="17"/>
                    <a:pt x="55" y="11"/>
                    <a:pt x="49" y="7"/>
                  </a:cubicBezTo>
                  <a:cubicBezTo>
                    <a:pt x="42" y="4"/>
                    <a:pt x="39" y="0"/>
                    <a:pt x="32" y="0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20" name="Google Shape;155;p21">
              <a:extLst>
                <a:ext uri="{FF2B5EF4-FFF2-40B4-BE49-F238E27FC236}">
                  <a16:creationId xmlns:a16="http://schemas.microsoft.com/office/drawing/2014/main" id="{AA94A681-3040-4E47-82FA-78202846B7F6}"/>
                </a:ext>
              </a:extLst>
            </p:cNvPr>
            <p:cNvSpPr/>
            <p:nvPr/>
          </p:nvSpPr>
          <p:spPr>
            <a:xfrm>
              <a:off x="7439856" y="3426426"/>
              <a:ext cx="73538" cy="133465"/>
            </a:xfrm>
            <a:custGeom>
              <a:avLst/>
              <a:gdLst/>
              <a:ahLst/>
              <a:cxnLst/>
              <a:rect l="l" t="t" r="r" b="b"/>
              <a:pathLst>
                <a:path w="751" h="1363" extrusionOk="0">
                  <a:moveTo>
                    <a:pt x="33" y="0"/>
                  </a:moveTo>
                  <a:cubicBezTo>
                    <a:pt x="27" y="0"/>
                    <a:pt x="20" y="3"/>
                    <a:pt x="14" y="7"/>
                  </a:cubicBezTo>
                  <a:cubicBezTo>
                    <a:pt x="4" y="20"/>
                    <a:pt x="1" y="39"/>
                    <a:pt x="11" y="52"/>
                  </a:cubicBezTo>
                  <a:cubicBezTo>
                    <a:pt x="91" y="165"/>
                    <a:pt x="165" y="281"/>
                    <a:pt x="232" y="400"/>
                  </a:cubicBezTo>
                  <a:cubicBezTo>
                    <a:pt x="232" y="399"/>
                    <a:pt x="232" y="399"/>
                    <a:pt x="232" y="398"/>
                  </a:cubicBezTo>
                  <a:lnTo>
                    <a:pt x="232" y="398"/>
                  </a:lnTo>
                  <a:cubicBezTo>
                    <a:pt x="277" y="470"/>
                    <a:pt x="317" y="546"/>
                    <a:pt x="355" y="621"/>
                  </a:cubicBezTo>
                  <a:cubicBezTo>
                    <a:pt x="397" y="702"/>
                    <a:pt x="435" y="780"/>
                    <a:pt x="471" y="860"/>
                  </a:cubicBezTo>
                  <a:cubicBezTo>
                    <a:pt x="510" y="940"/>
                    <a:pt x="545" y="1021"/>
                    <a:pt x="580" y="1101"/>
                  </a:cubicBezTo>
                  <a:cubicBezTo>
                    <a:pt x="619" y="1181"/>
                    <a:pt x="651" y="1262"/>
                    <a:pt x="690" y="1343"/>
                  </a:cubicBezTo>
                  <a:cubicBezTo>
                    <a:pt x="697" y="1355"/>
                    <a:pt x="707" y="1363"/>
                    <a:pt x="718" y="1363"/>
                  </a:cubicBezTo>
                  <a:cubicBezTo>
                    <a:pt x="723" y="1363"/>
                    <a:pt x="727" y="1362"/>
                    <a:pt x="731" y="1359"/>
                  </a:cubicBezTo>
                  <a:cubicBezTo>
                    <a:pt x="741" y="1355"/>
                    <a:pt x="744" y="1346"/>
                    <a:pt x="748" y="1340"/>
                  </a:cubicBezTo>
                  <a:cubicBezTo>
                    <a:pt x="751" y="1330"/>
                    <a:pt x="751" y="1320"/>
                    <a:pt x="748" y="1313"/>
                  </a:cubicBezTo>
                  <a:cubicBezTo>
                    <a:pt x="712" y="1191"/>
                    <a:pt x="661" y="1076"/>
                    <a:pt x="609" y="963"/>
                  </a:cubicBezTo>
                  <a:cubicBezTo>
                    <a:pt x="558" y="850"/>
                    <a:pt x="500" y="737"/>
                    <a:pt x="439" y="628"/>
                  </a:cubicBezTo>
                  <a:cubicBezTo>
                    <a:pt x="323" y="416"/>
                    <a:pt x="194" y="210"/>
                    <a:pt x="55" y="10"/>
                  </a:cubicBezTo>
                  <a:cubicBezTo>
                    <a:pt x="49" y="3"/>
                    <a:pt x="43" y="0"/>
                    <a:pt x="33" y="0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21" name="Google Shape;156;p21">
              <a:extLst>
                <a:ext uri="{FF2B5EF4-FFF2-40B4-BE49-F238E27FC236}">
                  <a16:creationId xmlns:a16="http://schemas.microsoft.com/office/drawing/2014/main" id="{169B426E-4050-48E9-829B-2206C2173D4A}"/>
                </a:ext>
              </a:extLst>
            </p:cNvPr>
            <p:cNvSpPr/>
            <p:nvPr/>
          </p:nvSpPr>
          <p:spPr>
            <a:xfrm>
              <a:off x="7396771" y="3505742"/>
              <a:ext cx="80099" cy="85092"/>
            </a:xfrm>
            <a:custGeom>
              <a:avLst/>
              <a:gdLst/>
              <a:ahLst/>
              <a:cxnLst/>
              <a:rect l="l" t="t" r="r" b="b"/>
              <a:pathLst>
                <a:path w="818" h="869" extrusionOk="0">
                  <a:moveTo>
                    <a:pt x="413" y="1"/>
                  </a:moveTo>
                  <a:cubicBezTo>
                    <a:pt x="204" y="1"/>
                    <a:pt x="28" y="177"/>
                    <a:pt x="16" y="407"/>
                  </a:cubicBezTo>
                  <a:cubicBezTo>
                    <a:pt x="0" y="646"/>
                    <a:pt x="167" y="851"/>
                    <a:pt x="383" y="867"/>
                  </a:cubicBezTo>
                  <a:cubicBezTo>
                    <a:pt x="392" y="868"/>
                    <a:pt x="401" y="868"/>
                    <a:pt x="410" y="868"/>
                  </a:cubicBezTo>
                  <a:cubicBezTo>
                    <a:pt x="617" y="868"/>
                    <a:pt x="789" y="690"/>
                    <a:pt x="801" y="462"/>
                  </a:cubicBezTo>
                  <a:cubicBezTo>
                    <a:pt x="818" y="224"/>
                    <a:pt x="650" y="18"/>
                    <a:pt x="434" y="1"/>
                  </a:cubicBezTo>
                  <a:cubicBezTo>
                    <a:pt x="427" y="1"/>
                    <a:pt x="420" y="1"/>
                    <a:pt x="413" y="1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22" name="Google Shape;157;p21">
              <a:extLst>
                <a:ext uri="{FF2B5EF4-FFF2-40B4-BE49-F238E27FC236}">
                  <a16:creationId xmlns:a16="http://schemas.microsoft.com/office/drawing/2014/main" id="{82EBA4BF-819B-44FA-83E0-3BA7C2692120}"/>
                </a:ext>
              </a:extLst>
            </p:cNvPr>
            <p:cNvSpPr/>
            <p:nvPr/>
          </p:nvSpPr>
          <p:spPr>
            <a:xfrm>
              <a:off x="7025163" y="2631311"/>
              <a:ext cx="861402" cy="840839"/>
            </a:xfrm>
            <a:custGeom>
              <a:avLst/>
              <a:gdLst/>
              <a:ahLst/>
              <a:cxnLst/>
              <a:rect l="l" t="t" r="r" b="b"/>
              <a:pathLst>
                <a:path w="8797" h="8587" extrusionOk="0">
                  <a:moveTo>
                    <a:pt x="2772" y="1712"/>
                  </a:moveTo>
                  <a:cubicBezTo>
                    <a:pt x="2845" y="1712"/>
                    <a:pt x="2919" y="1719"/>
                    <a:pt x="2990" y="1731"/>
                  </a:cubicBezTo>
                  <a:lnTo>
                    <a:pt x="3003" y="1731"/>
                  </a:lnTo>
                  <a:lnTo>
                    <a:pt x="3003" y="1735"/>
                  </a:lnTo>
                  <a:cubicBezTo>
                    <a:pt x="3090" y="1757"/>
                    <a:pt x="3167" y="1789"/>
                    <a:pt x="3238" y="1828"/>
                  </a:cubicBezTo>
                  <a:cubicBezTo>
                    <a:pt x="3309" y="1870"/>
                    <a:pt x="3374" y="1921"/>
                    <a:pt x="3435" y="1979"/>
                  </a:cubicBezTo>
                  <a:cubicBezTo>
                    <a:pt x="3499" y="2044"/>
                    <a:pt x="3560" y="2121"/>
                    <a:pt x="3615" y="2211"/>
                  </a:cubicBezTo>
                  <a:cubicBezTo>
                    <a:pt x="3686" y="2334"/>
                    <a:pt x="3747" y="2472"/>
                    <a:pt x="3798" y="2636"/>
                  </a:cubicBezTo>
                  <a:cubicBezTo>
                    <a:pt x="3879" y="2903"/>
                    <a:pt x="3930" y="3206"/>
                    <a:pt x="3950" y="3560"/>
                  </a:cubicBezTo>
                  <a:lnTo>
                    <a:pt x="3953" y="3534"/>
                  </a:lnTo>
                  <a:lnTo>
                    <a:pt x="3953" y="3534"/>
                  </a:lnTo>
                  <a:cubicBezTo>
                    <a:pt x="3965" y="3830"/>
                    <a:pt x="3962" y="4133"/>
                    <a:pt x="3940" y="4442"/>
                  </a:cubicBezTo>
                  <a:cubicBezTo>
                    <a:pt x="3920" y="4721"/>
                    <a:pt x="3885" y="4995"/>
                    <a:pt x="3837" y="5256"/>
                  </a:cubicBezTo>
                  <a:lnTo>
                    <a:pt x="3843" y="5243"/>
                  </a:lnTo>
                  <a:lnTo>
                    <a:pt x="3843" y="5243"/>
                  </a:lnTo>
                  <a:cubicBezTo>
                    <a:pt x="3805" y="5417"/>
                    <a:pt x="3766" y="5613"/>
                    <a:pt x="3689" y="5790"/>
                  </a:cubicBezTo>
                  <a:cubicBezTo>
                    <a:pt x="3650" y="5874"/>
                    <a:pt x="3602" y="5948"/>
                    <a:pt x="3547" y="6018"/>
                  </a:cubicBezTo>
                  <a:lnTo>
                    <a:pt x="3540" y="6031"/>
                  </a:lnTo>
                  <a:cubicBezTo>
                    <a:pt x="3499" y="6076"/>
                    <a:pt x="3435" y="6138"/>
                    <a:pt x="3357" y="6196"/>
                  </a:cubicBezTo>
                  <a:cubicBezTo>
                    <a:pt x="3261" y="6266"/>
                    <a:pt x="3148" y="6324"/>
                    <a:pt x="3013" y="6376"/>
                  </a:cubicBezTo>
                  <a:lnTo>
                    <a:pt x="3035" y="6373"/>
                  </a:lnTo>
                  <a:lnTo>
                    <a:pt x="3035" y="6373"/>
                  </a:lnTo>
                  <a:cubicBezTo>
                    <a:pt x="2965" y="6392"/>
                    <a:pt x="2888" y="6418"/>
                    <a:pt x="2800" y="6443"/>
                  </a:cubicBezTo>
                  <a:cubicBezTo>
                    <a:pt x="2768" y="6412"/>
                    <a:pt x="2733" y="6379"/>
                    <a:pt x="2701" y="6347"/>
                  </a:cubicBezTo>
                  <a:lnTo>
                    <a:pt x="2695" y="6344"/>
                  </a:lnTo>
                  <a:lnTo>
                    <a:pt x="2688" y="6340"/>
                  </a:lnTo>
                  <a:cubicBezTo>
                    <a:pt x="2401" y="6051"/>
                    <a:pt x="2138" y="5716"/>
                    <a:pt x="1909" y="5339"/>
                  </a:cubicBezTo>
                  <a:cubicBezTo>
                    <a:pt x="1703" y="4999"/>
                    <a:pt x="1542" y="4651"/>
                    <a:pt x="1435" y="4310"/>
                  </a:cubicBezTo>
                  <a:cubicBezTo>
                    <a:pt x="1355" y="4052"/>
                    <a:pt x="1310" y="3814"/>
                    <a:pt x="1297" y="3576"/>
                  </a:cubicBezTo>
                  <a:cubicBezTo>
                    <a:pt x="1288" y="3399"/>
                    <a:pt x="1297" y="3228"/>
                    <a:pt x="1326" y="3071"/>
                  </a:cubicBezTo>
                  <a:cubicBezTo>
                    <a:pt x="1352" y="2945"/>
                    <a:pt x="1391" y="2823"/>
                    <a:pt x="1439" y="2707"/>
                  </a:cubicBezTo>
                  <a:cubicBezTo>
                    <a:pt x="1506" y="2565"/>
                    <a:pt x="1590" y="2433"/>
                    <a:pt x="1686" y="2311"/>
                  </a:cubicBezTo>
                  <a:cubicBezTo>
                    <a:pt x="1787" y="2188"/>
                    <a:pt x="1899" y="2083"/>
                    <a:pt x="2019" y="1989"/>
                  </a:cubicBezTo>
                  <a:cubicBezTo>
                    <a:pt x="2138" y="1905"/>
                    <a:pt x="2260" y="1838"/>
                    <a:pt x="2386" y="1786"/>
                  </a:cubicBezTo>
                  <a:cubicBezTo>
                    <a:pt x="2498" y="1744"/>
                    <a:pt x="2607" y="1722"/>
                    <a:pt x="2714" y="1712"/>
                  </a:cubicBezTo>
                  <a:close/>
                  <a:moveTo>
                    <a:pt x="6814" y="2549"/>
                  </a:moveTo>
                  <a:cubicBezTo>
                    <a:pt x="6872" y="2549"/>
                    <a:pt x="6927" y="2555"/>
                    <a:pt x="6982" y="2569"/>
                  </a:cubicBezTo>
                  <a:cubicBezTo>
                    <a:pt x="7052" y="2588"/>
                    <a:pt x="7123" y="2616"/>
                    <a:pt x="7190" y="2655"/>
                  </a:cubicBezTo>
                  <a:cubicBezTo>
                    <a:pt x="7278" y="2704"/>
                    <a:pt x="7358" y="2768"/>
                    <a:pt x="7435" y="2845"/>
                  </a:cubicBezTo>
                  <a:cubicBezTo>
                    <a:pt x="7490" y="2906"/>
                    <a:pt x="7542" y="2974"/>
                    <a:pt x="7583" y="3044"/>
                  </a:cubicBezTo>
                  <a:cubicBezTo>
                    <a:pt x="7622" y="3115"/>
                    <a:pt x="7651" y="3190"/>
                    <a:pt x="7677" y="3270"/>
                  </a:cubicBezTo>
                  <a:cubicBezTo>
                    <a:pt x="7706" y="3373"/>
                    <a:pt x="7722" y="3485"/>
                    <a:pt x="7728" y="3601"/>
                  </a:cubicBezTo>
                  <a:cubicBezTo>
                    <a:pt x="7731" y="3759"/>
                    <a:pt x="7716" y="3923"/>
                    <a:pt x="7680" y="4107"/>
                  </a:cubicBezTo>
                  <a:lnTo>
                    <a:pt x="7680" y="4120"/>
                  </a:lnTo>
                  <a:cubicBezTo>
                    <a:pt x="7612" y="4432"/>
                    <a:pt x="7493" y="4763"/>
                    <a:pt x="7316" y="5137"/>
                  </a:cubicBezTo>
                  <a:cubicBezTo>
                    <a:pt x="7197" y="5385"/>
                    <a:pt x="7052" y="5639"/>
                    <a:pt x="6891" y="5893"/>
                  </a:cubicBezTo>
                  <a:cubicBezTo>
                    <a:pt x="6743" y="6125"/>
                    <a:pt x="6608" y="6308"/>
                    <a:pt x="6473" y="6469"/>
                  </a:cubicBezTo>
                  <a:cubicBezTo>
                    <a:pt x="6283" y="6691"/>
                    <a:pt x="6080" y="6878"/>
                    <a:pt x="5871" y="7023"/>
                  </a:cubicBezTo>
                  <a:lnTo>
                    <a:pt x="5858" y="7030"/>
                  </a:lnTo>
                  <a:cubicBezTo>
                    <a:pt x="5723" y="7119"/>
                    <a:pt x="5601" y="7184"/>
                    <a:pt x="5485" y="7226"/>
                  </a:cubicBezTo>
                  <a:cubicBezTo>
                    <a:pt x="5401" y="7254"/>
                    <a:pt x="5321" y="7271"/>
                    <a:pt x="5244" y="7277"/>
                  </a:cubicBezTo>
                  <a:lnTo>
                    <a:pt x="5227" y="7277"/>
                  </a:lnTo>
                  <a:cubicBezTo>
                    <a:pt x="5176" y="7277"/>
                    <a:pt x="5124" y="7271"/>
                    <a:pt x="5079" y="7261"/>
                  </a:cubicBezTo>
                  <a:cubicBezTo>
                    <a:pt x="5031" y="7248"/>
                    <a:pt x="4986" y="7229"/>
                    <a:pt x="4944" y="7206"/>
                  </a:cubicBezTo>
                  <a:cubicBezTo>
                    <a:pt x="4899" y="7177"/>
                    <a:pt x="4854" y="7142"/>
                    <a:pt x="4812" y="7104"/>
                  </a:cubicBezTo>
                  <a:cubicBezTo>
                    <a:pt x="4767" y="7055"/>
                    <a:pt x="4725" y="6997"/>
                    <a:pt x="4687" y="6930"/>
                  </a:cubicBezTo>
                  <a:cubicBezTo>
                    <a:pt x="4660" y="6884"/>
                    <a:pt x="4635" y="6833"/>
                    <a:pt x="4613" y="6775"/>
                  </a:cubicBezTo>
                  <a:cubicBezTo>
                    <a:pt x="4722" y="6415"/>
                    <a:pt x="4809" y="6048"/>
                    <a:pt x="4870" y="5690"/>
                  </a:cubicBezTo>
                  <a:cubicBezTo>
                    <a:pt x="4931" y="5336"/>
                    <a:pt x="4969" y="4976"/>
                    <a:pt x="4986" y="4619"/>
                  </a:cubicBezTo>
                  <a:cubicBezTo>
                    <a:pt x="5005" y="4580"/>
                    <a:pt x="5024" y="4541"/>
                    <a:pt x="5040" y="4503"/>
                  </a:cubicBezTo>
                  <a:lnTo>
                    <a:pt x="5040" y="4503"/>
                  </a:lnTo>
                  <a:lnTo>
                    <a:pt x="5031" y="4525"/>
                  </a:lnTo>
                  <a:cubicBezTo>
                    <a:pt x="5163" y="4252"/>
                    <a:pt x="5292" y="4014"/>
                    <a:pt x="5421" y="3798"/>
                  </a:cubicBezTo>
                  <a:cubicBezTo>
                    <a:pt x="5578" y="3534"/>
                    <a:pt x="5733" y="3315"/>
                    <a:pt x="5890" y="3125"/>
                  </a:cubicBezTo>
                  <a:lnTo>
                    <a:pt x="5896" y="3119"/>
                  </a:lnTo>
                  <a:cubicBezTo>
                    <a:pt x="5896" y="3119"/>
                    <a:pt x="5896" y="3115"/>
                    <a:pt x="5900" y="3115"/>
                  </a:cubicBezTo>
                  <a:cubicBezTo>
                    <a:pt x="6042" y="2952"/>
                    <a:pt x="6180" y="2826"/>
                    <a:pt x="6318" y="2726"/>
                  </a:cubicBezTo>
                  <a:cubicBezTo>
                    <a:pt x="6409" y="2668"/>
                    <a:pt x="6492" y="2623"/>
                    <a:pt x="6579" y="2591"/>
                  </a:cubicBezTo>
                  <a:cubicBezTo>
                    <a:pt x="6653" y="2569"/>
                    <a:pt x="6724" y="2555"/>
                    <a:pt x="6795" y="2549"/>
                  </a:cubicBezTo>
                  <a:close/>
                  <a:moveTo>
                    <a:pt x="2585" y="0"/>
                  </a:moveTo>
                  <a:cubicBezTo>
                    <a:pt x="2340" y="0"/>
                    <a:pt x="2083" y="51"/>
                    <a:pt x="1825" y="155"/>
                  </a:cubicBezTo>
                  <a:cubicBezTo>
                    <a:pt x="1551" y="267"/>
                    <a:pt x="1278" y="441"/>
                    <a:pt x="1014" y="669"/>
                  </a:cubicBezTo>
                  <a:cubicBezTo>
                    <a:pt x="817" y="843"/>
                    <a:pt x="644" y="1043"/>
                    <a:pt x="496" y="1261"/>
                  </a:cubicBezTo>
                  <a:cubicBezTo>
                    <a:pt x="364" y="1458"/>
                    <a:pt x="257" y="1677"/>
                    <a:pt x="177" y="1915"/>
                  </a:cubicBezTo>
                  <a:cubicBezTo>
                    <a:pt x="107" y="2127"/>
                    <a:pt x="61" y="2362"/>
                    <a:pt x="39" y="2613"/>
                  </a:cubicBezTo>
                  <a:cubicBezTo>
                    <a:pt x="0" y="3057"/>
                    <a:pt x="55" y="3550"/>
                    <a:pt x="203" y="4078"/>
                  </a:cubicBezTo>
                  <a:cubicBezTo>
                    <a:pt x="338" y="4551"/>
                    <a:pt x="538" y="5027"/>
                    <a:pt x="817" y="5539"/>
                  </a:cubicBezTo>
                  <a:cubicBezTo>
                    <a:pt x="1062" y="5987"/>
                    <a:pt x="1362" y="6437"/>
                    <a:pt x="1703" y="6878"/>
                  </a:cubicBezTo>
                  <a:cubicBezTo>
                    <a:pt x="2144" y="7444"/>
                    <a:pt x="2613" y="7937"/>
                    <a:pt x="3093" y="8336"/>
                  </a:cubicBezTo>
                  <a:cubicBezTo>
                    <a:pt x="3106" y="8349"/>
                    <a:pt x="3126" y="8349"/>
                    <a:pt x="3139" y="8349"/>
                  </a:cubicBezTo>
                  <a:lnTo>
                    <a:pt x="3154" y="8352"/>
                  </a:lnTo>
                  <a:lnTo>
                    <a:pt x="3206" y="8352"/>
                  </a:lnTo>
                  <a:cubicBezTo>
                    <a:pt x="3383" y="8352"/>
                    <a:pt x="3553" y="8316"/>
                    <a:pt x="3714" y="8249"/>
                  </a:cubicBezTo>
                  <a:cubicBezTo>
                    <a:pt x="3892" y="8172"/>
                    <a:pt x="4053" y="8053"/>
                    <a:pt x="4188" y="7899"/>
                  </a:cubicBezTo>
                  <a:cubicBezTo>
                    <a:pt x="4210" y="7927"/>
                    <a:pt x="4232" y="7963"/>
                    <a:pt x="4255" y="7995"/>
                  </a:cubicBezTo>
                  <a:cubicBezTo>
                    <a:pt x="4329" y="8098"/>
                    <a:pt x="4419" y="8191"/>
                    <a:pt x="4529" y="8278"/>
                  </a:cubicBezTo>
                  <a:cubicBezTo>
                    <a:pt x="4629" y="8355"/>
                    <a:pt x="4745" y="8423"/>
                    <a:pt x="4873" y="8475"/>
                  </a:cubicBezTo>
                  <a:cubicBezTo>
                    <a:pt x="4993" y="8526"/>
                    <a:pt x="5124" y="8558"/>
                    <a:pt x="5263" y="8574"/>
                  </a:cubicBezTo>
                  <a:cubicBezTo>
                    <a:pt x="5317" y="8581"/>
                    <a:pt x="5372" y="8587"/>
                    <a:pt x="5424" y="8587"/>
                  </a:cubicBezTo>
                  <a:cubicBezTo>
                    <a:pt x="5517" y="8587"/>
                    <a:pt x="5604" y="8574"/>
                    <a:pt x="5688" y="8555"/>
                  </a:cubicBezTo>
                  <a:cubicBezTo>
                    <a:pt x="6003" y="8478"/>
                    <a:pt x="6270" y="8249"/>
                    <a:pt x="6466" y="8062"/>
                  </a:cubicBezTo>
                  <a:cubicBezTo>
                    <a:pt x="6679" y="7860"/>
                    <a:pt x="6891" y="7631"/>
                    <a:pt x="7094" y="7380"/>
                  </a:cubicBezTo>
                  <a:cubicBezTo>
                    <a:pt x="7490" y="6894"/>
                    <a:pt x="7835" y="6334"/>
                    <a:pt x="8121" y="5716"/>
                  </a:cubicBezTo>
                  <a:cubicBezTo>
                    <a:pt x="8407" y="5098"/>
                    <a:pt x="8607" y="4454"/>
                    <a:pt x="8716" y="3808"/>
                  </a:cubicBezTo>
                  <a:cubicBezTo>
                    <a:pt x="8768" y="3485"/>
                    <a:pt x="8797" y="3157"/>
                    <a:pt x="8793" y="2832"/>
                  </a:cubicBezTo>
                  <a:cubicBezTo>
                    <a:pt x="8793" y="2527"/>
                    <a:pt x="8765" y="2246"/>
                    <a:pt x="8700" y="1986"/>
                  </a:cubicBezTo>
                  <a:cubicBezTo>
                    <a:pt x="8565" y="1416"/>
                    <a:pt x="8288" y="949"/>
                    <a:pt x="7924" y="669"/>
                  </a:cubicBezTo>
                  <a:cubicBezTo>
                    <a:pt x="7728" y="521"/>
                    <a:pt x="7496" y="425"/>
                    <a:pt x="7245" y="389"/>
                  </a:cubicBezTo>
                  <a:cubicBezTo>
                    <a:pt x="7184" y="379"/>
                    <a:pt x="7120" y="376"/>
                    <a:pt x="7052" y="376"/>
                  </a:cubicBezTo>
                  <a:cubicBezTo>
                    <a:pt x="6985" y="376"/>
                    <a:pt x="6914" y="379"/>
                    <a:pt x="6843" y="389"/>
                  </a:cubicBezTo>
                  <a:cubicBezTo>
                    <a:pt x="6731" y="403"/>
                    <a:pt x="6611" y="428"/>
                    <a:pt x="6495" y="470"/>
                  </a:cubicBezTo>
                  <a:cubicBezTo>
                    <a:pt x="6290" y="541"/>
                    <a:pt x="6096" y="657"/>
                    <a:pt x="5920" y="814"/>
                  </a:cubicBezTo>
                  <a:cubicBezTo>
                    <a:pt x="5761" y="953"/>
                    <a:pt x="5611" y="1136"/>
                    <a:pt x="5475" y="1352"/>
                  </a:cubicBezTo>
                  <a:cubicBezTo>
                    <a:pt x="5369" y="1516"/>
                    <a:pt x="5272" y="1709"/>
                    <a:pt x="5176" y="1937"/>
                  </a:cubicBezTo>
                  <a:cubicBezTo>
                    <a:pt x="5095" y="2127"/>
                    <a:pt x="5021" y="2337"/>
                    <a:pt x="4950" y="2581"/>
                  </a:cubicBezTo>
                  <a:cubicBezTo>
                    <a:pt x="4922" y="2674"/>
                    <a:pt x="4896" y="2771"/>
                    <a:pt x="4870" y="2867"/>
                  </a:cubicBezTo>
                  <a:cubicBezTo>
                    <a:pt x="4854" y="2752"/>
                    <a:pt x="4831" y="2639"/>
                    <a:pt x="4809" y="2523"/>
                  </a:cubicBezTo>
                  <a:cubicBezTo>
                    <a:pt x="4745" y="2208"/>
                    <a:pt x="4670" y="1928"/>
                    <a:pt x="4577" y="1670"/>
                  </a:cubicBezTo>
                  <a:cubicBezTo>
                    <a:pt x="4467" y="1371"/>
                    <a:pt x="4342" y="1120"/>
                    <a:pt x="4191" y="901"/>
                  </a:cubicBezTo>
                  <a:cubicBezTo>
                    <a:pt x="4107" y="782"/>
                    <a:pt x="4017" y="673"/>
                    <a:pt x="3920" y="576"/>
                  </a:cubicBezTo>
                  <a:cubicBezTo>
                    <a:pt x="3824" y="476"/>
                    <a:pt x="3714" y="386"/>
                    <a:pt x="3592" y="306"/>
                  </a:cubicBezTo>
                  <a:cubicBezTo>
                    <a:pt x="3457" y="219"/>
                    <a:pt x="3312" y="145"/>
                    <a:pt x="3154" y="94"/>
                  </a:cubicBezTo>
                  <a:cubicBezTo>
                    <a:pt x="3019" y="45"/>
                    <a:pt x="2868" y="16"/>
                    <a:pt x="2707" y="3"/>
                  </a:cubicBezTo>
                  <a:cubicBezTo>
                    <a:pt x="2668" y="0"/>
                    <a:pt x="2627" y="0"/>
                    <a:pt x="2585" y="0"/>
                  </a:cubicBezTo>
                  <a:close/>
                </a:path>
              </a:pathLst>
            </a:custGeom>
            <a:solidFill>
              <a:srgbClr val="FD9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23" name="Google Shape;158;p21">
              <a:extLst>
                <a:ext uri="{FF2B5EF4-FFF2-40B4-BE49-F238E27FC236}">
                  <a16:creationId xmlns:a16="http://schemas.microsoft.com/office/drawing/2014/main" id="{F0AA5036-7ADA-452C-AD6B-3B5F76F2E80A}"/>
                </a:ext>
              </a:extLst>
            </p:cNvPr>
            <p:cNvSpPr/>
            <p:nvPr/>
          </p:nvSpPr>
          <p:spPr>
            <a:xfrm>
              <a:off x="7418803" y="2784753"/>
              <a:ext cx="104089" cy="629821"/>
            </a:xfrm>
            <a:custGeom>
              <a:avLst/>
              <a:gdLst/>
              <a:ahLst/>
              <a:cxnLst/>
              <a:rect l="l" t="t" r="r" b="b"/>
              <a:pathLst>
                <a:path w="1063" h="6432" extrusionOk="0">
                  <a:moveTo>
                    <a:pt x="515" y="0"/>
                  </a:moveTo>
                  <a:cubicBezTo>
                    <a:pt x="509" y="0"/>
                    <a:pt x="505" y="0"/>
                    <a:pt x="499" y="3"/>
                  </a:cubicBezTo>
                  <a:cubicBezTo>
                    <a:pt x="486" y="14"/>
                    <a:pt x="483" y="33"/>
                    <a:pt x="490" y="48"/>
                  </a:cubicBezTo>
                  <a:cubicBezTo>
                    <a:pt x="502" y="78"/>
                    <a:pt x="515" y="106"/>
                    <a:pt x="525" y="136"/>
                  </a:cubicBezTo>
                  <a:lnTo>
                    <a:pt x="525" y="132"/>
                  </a:lnTo>
                  <a:cubicBezTo>
                    <a:pt x="673" y="525"/>
                    <a:pt x="769" y="940"/>
                    <a:pt x="824" y="1361"/>
                  </a:cubicBezTo>
                  <a:lnTo>
                    <a:pt x="824" y="1372"/>
                  </a:lnTo>
                  <a:cubicBezTo>
                    <a:pt x="847" y="1555"/>
                    <a:pt x="860" y="1738"/>
                    <a:pt x="866" y="1922"/>
                  </a:cubicBezTo>
                  <a:cubicBezTo>
                    <a:pt x="869" y="2022"/>
                    <a:pt x="872" y="2119"/>
                    <a:pt x="872" y="2218"/>
                  </a:cubicBezTo>
                  <a:cubicBezTo>
                    <a:pt x="872" y="2315"/>
                    <a:pt x="872" y="2414"/>
                    <a:pt x="869" y="2514"/>
                  </a:cubicBezTo>
                  <a:cubicBezTo>
                    <a:pt x="863" y="2704"/>
                    <a:pt x="857" y="2894"/>
                    <a:pt x="844" y="3084"/>
                  </a:cubicBezTo>
                  <a:cubicBezTo>
                    <a:pt x="830" y="3267"/>
                    <a:pt x="814" y="3454"/>
                    <a:pt x="792" y="3640"/>
                  </a:cubicBezTo>
                  <a:cubicBezTo>
                    <a:pt x="747" y="3982"/>
                    <a:pt x="689" y="4323"/>
                    <a:pt x="618" y="4661"/>
                  </a:cubicBezTo>
                  <a:cubicBezTo>
                    <a:pt x="541" y="5005"/>
                    <a:pt x="451" y="5347"/>
                    <a:pt x="328" y="5675"/>
                  </a:cubicBezTo>
                  <a:cubicBezTo>
                    <a:pt x="331" y="5672"/>
                    <a:pt x="331" y="5668"/>
                    <a:pt x="335" y="5662"/>
                  </a:cubicBezTo>
                  <a:lnTo>
                    <a:pt x="335" y="5662"/>
                  </a:lnTo>
                  <a:cubicBezTo>
                    <a:pt x="331" y="5672"/>
                    <a:pt x="328" y="5678"/>
                    <a:pt x="325" y="5684"/>
                  </a:cubicBezTo>
                  <a:cubicBezTo>
                    <a:pt x="242" y="5904"/>
                    <a:pt x="142" y="6116"/>
                    <a:pt x="13" y="6305"/>
                  </a:cubicBezTo>
                  <a:cubicBezTo>
                    <a:pt x="0" y="6322"/>
                    <a:pt x="0" y="6351"/>
                    <a:pt x="3" y="6370"/>
                  </a:cubicBezTo>
                  <a:cubicBezTo>
                    <a:pt x="10" y="6389"/>
                    <a:pt x="22" y="6409"/>
                    <a:pt x="39" y="6418"/>
                  </a:cubicBezTo>
                  <a:cubicBezTo>
                    <a:pt x="52" y="6427"/>
                    <a:pt x="65" y="6431"/>
                    <a:pt x="78" y="6431"/>
                  </a:cubicBezTo>
                  <a:cubicBezTo>
                    <a:pt x="84" y="6431"/>
                    <a:pt x="90" y="6430"/>
                    <a:pt x="97" y="6428"/>
                  </a:cubicBezTo>
                  <a:cubicBezTo>
                    <a:pt x="119" y="6421"/>
                    <a:pt x="132" y="6409"/>
                    <a:pt x="145" y="6389"/>
                  </a:cubicBezTo>
                  <a:cubicBezTo>
                    <a:pt x="235" y="6254"/>
                    <a:pt x="316" y="6112"/>
                    <a:pt x="389" y="5965"/>
                  </a:cubicBezTo>
                  <a:cubicBezTo>
                    <a:pt x="467" y="5810"/>
                    <a:pt x="535" y="5649"/>
                    <a:pt x="596" y="5488"/>
                  </a:cubicBezTo>
                  <a:cubicBezTo>
                    <a:pt x="657" y="5327"/>
                    <a:pt x="712" y="5163"/>
                    <a:pt x="760" y="4996"/>
                  </a:cubicBezTo>
                  <a:cubicBezTo>
                    <a:pt x="805" y="4838"/>
                    <a:pt x="844" y="4677"/>
                    <a:pt x="879" y="4516"/>
                  </a:cubicBezTo>
                  <a:cubicBezTo>
                    <a:pt x="949" y="4181"/>
                    <a:pt x="998" y="3840"/>
                    <a:pt x="1027" y="3499"/>
                  </a:cubicBezTo>
                  <a:cubicBezTo>
                    <a:pt x="1043" y="3325"/>
                    <a:pt x="1053" y="3151"/>
                    <a:pt x="1059" y="2977"/>
                  </a:cubicBezTo>
                  <a:cubicBezTo>
                    <a:pt x="1062" y="2894"/>
                    <a:pt x="1062" y="2810"/>
                    <a:pt x="1062" y="2723"/>
                  </a:cubicBezTo>
                  <a:cubicBezTo>
                    <a:pt x="1062" y="2633"/>
                    <a:pt x="1056" y="2540"/>
                    <a:pt x="1053" y="2450"/>
                  </a:cubicBezTo>
                  <a:cubicBezTo>
                    <a:pt x="1043" y="2237"/>
                    <a:pt x="1020" y="2028"/>
                    <a:pt x="995" y="1819"/>
                  </a:cubicBezTo>
                  <a:cubicBezTo>
                    <a:pt x="969" y="1606"/>
                    <a:pt x="930" y="1394"/>
                    <a:pt x="888" y="1185"/>
                  </a:cubicBezTo>
                  <a:cubicBezTo>
                    <a:pt x="808" y="782"/>
                    <a:pt x="692" y="390"/>
                    <a:pt x="541" y="17"/>
                  </a:cubicBezTo>
                  <a:cubicBezTo>
                    <a:pt x="535" y="7"/>
                    <a:pt x="525" y="0"/>
                    <a:pt x="515" y="0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24" name="Google Shape;159;p21">
              <a:extLst>
                <a:ext uri="{FF2B5EF4-FFF2-40B4-BE49-F238E27FC236}">
                  <a16:creationId xmlns:a16="http://schemas.microsoft.com/office/drawing/2014/main" id="{7A8EE54B-701E-4559-ACCC-FEA78A97C59B}"/>
                </a:ext>
              </a:extLst>
            </p:cNvPr>
            <p:cNvSpPr/>
            <p:nvPr/>
          </p:nvSpPr>
          <p:spPr>
            <a:xfrm>
              <a:off x="7059729" y="2729330"/>
              <a:ext cx="80196" cy="368081"/>
            </a:xfrm>
            <a:custGeom>
              <a:avLst/>
              <a:gdLst/>
              <a:ahLst/>
              <a:cxnLst/>
              <a:rect l="l" t="t" r="r" b="b"/>
              <a:pathLst>
                <a:path w="819" h="3759" extrusionOk="0">
                  <a:moveTo>
                    <a:pt x="767" y="0"/>
                  </a:moveTo>
                  <a:cubicBezTo>
                    <a:pt x="754" y="0"/>
                    <a:pt x="742" y="6"/>
                    <a:pt x="732" y="16"/>
                  </a:cubicBezTo>
                  <a:cubicBezTo>
                    <a:pt x="635" y="116"/>
                    <a:pt x="546" y="225"/>
                    <a:pt x="464" y="344"/>
                  </a:cubicBezTo>
                  <a:cubicBezTo>
                    <a:pt x="387" y="457"/>
                    <a:pt x="317" y="580"/>
                    <a:pt x="259" y="705"/>
                  </a:cubicBezTo>
                  <a:cubicBezTo>
                    <a:pt x="201" y="837"/>
                    <a:pt x="155" y="972"/>
                    <a:pt x="114" y="1107"/>
                  </a:cubicBezTo>
                  <a:cubicBezTo>
                    <a:pt x="72" y="1242"/>
                    <a:pt x="47" y="1384"/>
                    <a:pt x="30" y="1526"/>
                  </a:cubicBezTo>
                  <a:cubicBezTo>
                    <a:pt x="11" y="1676"/>
                    <a:pt x="1" y="1825"/>
                    <a:pt x="1" y="1976"/>
                  </a:cubicBezTo>
                  <a:cubicBezTo>
                    <a:pt x="1" y="2121"/>
                    <a:pt x="11" y="2269"/>
                    <a:pt x="27" y="2414"/>
                  </a:cubicBezTo>
                  <a:cubicBezTo>
                    <a:pt x="43" y="2565"/>
                    <a:pt x="66" y="2719"/>
                    <a:pt x="94" y="2868"/>
                  </a:cubicBezTo>
                  <a:cubicBezTo>
                    <a:pt x="121" y="3009"/>
                    <a:pt x="159" y="3148"/>
                    <a:pt x="201" y="3283"/>
                  </a:cubicBezTo>
                  <a:cubicBezTo>
                    <a:pt x="243" y="3421"/>
                    <a:pt x="291" y="3557"/>
                    <a:pt x="355" y="3685"/>
                  </a:cubicBezTo>
                  <a:cubicBezTo>
                    <a:pt x="378" y="3731"/>
                    <a:pt x="426" y="3759"/>
                    <a:pt x="472" y="3759"/>
                  </a:cubicBezTo>
                  <a:cubicBezTo>
                    <a:pt x="484" y="3759"/>
                    <a:pt x="496" y="3757"/>
                    <a:pt x="507" y="3753"/>
                  </a:cubicBezTo>
                  <a:cubicBezTo>
                    <a:pt x="577" y="3734"/>
                    <a:pt x="626" y="3646"/>
                    <a:pt x="603" y="3569"/>
                  </a:cubicBezTo>
                  <a:cubicBezTo>
                    <a:pt x="574" y="3466"/>
                    <a:pt x="539" y="3364"/>
                    <a:pt x="507" y="3260"/>
                  </a:cubicBezTo>
                  <a:cubicBezTo>
                    <a:pt x="474" y="3151"/>
                    <a:pt x="445" y="3041"/>
                    <a:pt x="417" y="2932"/>
                  </a:cubicBezTo>
                  <a:cubicBezTo>
                    <a:pt x="362" y="2713"/>
                    <a:pt x="314" y="2488"/>
                    <a:pt x="284" y="2260"/>
                  </a:cubicBezTo>
                  <a:cubicBezTo>
                    <a:pt x="246" y="1934"/>
                    <a:pt x="240" y="1606"/>
                    <a:pt x="278" y="1281"/>
                  </a:cubicBezTo>
                  <a:cubicBezTo>
                    <a:pt x="291" y="1178"/>
                    <a:pt x="307" y="1078"/>
                    <a:pt x="333" y="978"/>
                  </a:cubicBezTo>
                  <a:cubicBezTo>
                    <a:pt x="355" y="878"/>
                    <a:pt x="391" y="782"/>
                    <a:pt x="426" y="685"/>
                  </a:cubicBezTo>
                  <a:lnTo>
                    <a:pt x="426" y="685"/>
                  </a:lnTo>
                  <a:cubicBezTo>
                    <a:pt x="423" y="688"/>
                    <a:pt x="423" y="692"/>
                    <a:pt x="423" y="692"/>
                  </a:cubicBezTo>
                  <a:lnTo>
                    <a:pt x="423" y="692"/>
                  </a:lnTo>
                  <a:cubicBezTo>
                    <a:pt x="423" y="688"/>
                    <a:pt x="426" y="682"/>
                    <a:pt x="430" y="676"/>
                  </a:cubicBezTo>
                  <a:cubicBezTo>
                    <a:pt x="484" y="541"/>
                    <a:pt x="549" y="412"/>
                    <a:pt x="632" y="293"/>
                  </a:cubicBezTo>
                  <a:cubicBezTo>
                    <a:pt x="684" y="222"/>
                    <a:pt x="739" y="155"/>
                    <a:pt x="800" y="90"/>
                  </a:cubicBezTo>
                  <a:cubicBezTo>
                    <a:pt x="819" y="70"/>
                    <a:pt x="819" y="35"/>
                    <a:pt x="800" y="16"/>
                  </a:cubicBezTo>
                  <a:cubicBezTo>
                    <a:pt x="790" y="6"/>
                    <a:pt x="777" y="0"/>
                    <a:pt x="767" y="0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25" name="Google Shape;160;p21">
              <a:extLst>
                <a:ext uri="{FF2B5EF4-FFF2-40B4-BE49-F238E27FC236}">
                  <a16:creationId xmlns:a16="http://schemas.microsoft.com/office/drawing/2014/main" id="{F6BAAA43-F16D-4754-B98E-A773FF8606C3}"/>
                </a:ext>
              </a:extLst>
            </p:cNvPr>
            <p:cNvSpPr/>
            <p:nvPr/>
          </p:nvSpPr>
          <p:spPr>
            <a:xfrm>
              <a:off x="7104870" y="2896578"/>
              <a:ext cx="15863" cy="86463"/>
            </a:xfrm>
            <a:custGeom>
              <a:avLst/>
              <a:gdLst/>
              <a:ahLst/>
              <a:cxnLst/>
              <a:rect l="l" t="t" r="r" b="b"/>
              <a:pathLst>
                <a:path w="162" h="883" extrusionOk="0">
                  <a:moveTo>
                    <a:pt x="106" y="559"/>
                  </a:moveTo>
                  <a:lnTo>
                    <a:pt x="106" y="559"/>
                  </a:lnTo>
                  <a:cubicBezTo>
                    <a:pt x="106" y="561"/>
                    <a:pt x="107" y="564"/>
                    <a:pt x="107" y="567"/>
                  </a:cubicBezTo>
                  <a:cubicBezTo>
                    <a:pt x="107" y="565"/>
                    <a:pt x="107" y="562"/>
                    <a:pt x="106" y="559"/>
                  </a:cubicBezTo>
                  <a:close/>
                  <a:moveTo>
                    <a:pt x="85" y="1"/>
                  </a:moveTo>
                  <a:cubicBezTo>
                    <a:pt x="65" y="1"/>
                    <a:pt x="49" y="14"/>
                    <a:pt x="42" y="33"/>
                  </a:cubicBezTo>
                  <a:cubicBezTo>
                    <a:pt x="30" y="94"/>
                    <a:pt x="20" y="158"/>
                    <a:pt x="13" y="223"/>
                  </a:cubicBezTo>
                  <a:cubicBezTo>
                    <a:pt x="3" y="291"/>
                    <a:pt x="0" y="362"/>
                    <a:pt x="0" y="429"/>
                  </a:cubicBezTo>
                  <a:cubicBezTo>
                    <a:pt x="0" y="564"/>
                    <a:pt x="13" y="699"/>
                    <a:pt x="36" y="831"/>
                  </a:cubicBezTo>
                  <a:cubicBezTo>
                    <a:pt x="41" y="861"/>
                    <a:pt x="70" y="882"/>
                    <a:pt x="96" y="882"/>
                  </a:cubicBezTo>
                  <a:cubicBezTo>
                    <a:pt x="101" y="882"/>
                    <a:pt x="106" y="881"/>
                    <a:pt x="110" y="880"/>
                  </a:cubicBezTo>
                  <a:cubicBezTo>
                    <a:pt x="142" y="870"/>
                    <a:pt x="162" y="831"/>
                    <a:pt x="152" y="796"/>
                  </a:cubicBezTo>
                  <a:cubicBezTo>
                    <a:pt x="132" y="715"/>
                    <a:pt x="116" y="635"/>
                    <a:pt x="104" y="555"/>
                  </a:cubicBezTo>
                  <a:lnTo>
                    <a:pt x="104" y="555"/>
                  </a:lnTo>
                  <a:cubicBezTo>
                    <a:pt x="105" y="556"/>
                    <a:pt x="106" y="557"/>
                    <a:pt x="106" y="559"/>
                  </a:cubicBezTo>
                  <a:lnTo>
                    <a:pt x="106" y="559"/>
                  </a:lnTo>
                  <a:cubicBezTo>
                    <a:pt x="91" y="417"/>
                    <a:pt x="94" y="275"/>
                    <a:pt x="110" y="136"/>
                  </a:cubicBezTo>
                  <a:cubicBezTo>
                    <a:pt x="113" y="111"/>
                    <a:pt x="116" y="81"/>
                    <a:pt x="123" y="56"/>
                  </a:cubicBezTo>
                  <a:cubicBezTo>
                    <a:pt x="126" y="33"/>
                    <a:pt x="116" y="7"/>
                    <a:pt x="94" y="1"/>
                  </a:cubicBezTo>
                  <a:close/>
                </a:path>
              </a:pathLst>
            </a:custGeom>
            <a:solidFill>
              <a:srgbClr val="D13B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26" name="Google Shape;161;p21">
              <a:extLst>
                <a:ext uri="{FF2B5EF4-FFF2-40B4-BE49-F238E27FC236}">
                  <a16:creationId xmlns:a16="http://schemas.microsoft.com/office/drawing/2014/main" id="{261429DE-430C-438C-A589-C7A178593505}"/>
                </a:ext>
              </a:extLst>
            </p:cNvPr>
            <p:cNvSpPr/>
            <p:nvPr/>
          </p:nvSpPr>
          <p:spPr>
            <a:xfrm>
              <a:off x="7234713" y="3065883"/>
              <a:ext cx="392" cy="98"/>
            </a:xfrm>
            <a:custGeom>
              <a:avLst/>
              <a:gdLst/>
              <a:ahLst/>
              <a:cxnLst/>
              <a:rect l="l" t="t" r="r" b="b"/>
              <a:pathLst>
                <a:path w="4" h="1" extrusionOk="0">
                  <a:moveTo>
                    <a:pt x="1" y="1"/>
                  </a:moveTo>
                  <a:lnTo>
                    <a:pt x="1" y="1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EDB4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27" name="Google Shape;162;p21">
              <a:extLst>
                <a:ext uri="{FF2B5EF4-FFF2-40B4-BE49-F238E27FC236}">
                  <a16:creationId xmlns:a16="http://schemas.microsoft.com/office/drawing/2014/main" id="{6712DEA4-30E0-4AFD-898F-8327BBD25FF5}"/>
                </a:ext>
              </a:extLst>
            </p:cNvPr>
            <p:cNvSpPr/>
            <p:nvPr/>
          </p:nvSpPr>
          <p:spPr>
            <a:xfrm>
              <a:off x="6989814" y="3065883"/>
              <a:ext cx="377384" cy="916825"/>
            </a:xfrm>
            <a:custGeom>
              <a:avLst/>
              <a:gdLst/>
              <a:ahLst/>
              <a:cxnLst/>
              <a:rect l="l" t="t" r="r" b="b"/>
              <a:pathLst>
                <a:path w="3854" h="9363" extrusionOk="0">
                  <a:moveTo>
                    <a:pt x="1391" y="200"/>
                  </a:moveTo>
                  <a:lnTo>
                    <a:pt x="1391" y="200"/>
                  </a:lnTo>
                  <a:cubicBezTo>
                    <a:pt x="1392" y="203"/>
                    <a:pt x="1393" y="206"/>
                    <a:pt x="1395" y="209"/>
                  </a:cubicBezTo>
                  <a:lnTo>
                    <a:pt x="1395" y="209"/>
                  </a:lnTo>
                  <a:cubicBezTo>
                    <a:pt x="1395" y="206"/>
                    <a:pt x="1394" y="203"/>
                    <a:pt x="1391" y="200"/>
                  </a:cubicBezTo>
                  <a:close/>
                  <a:moveTo>
                    <a:pt x="2502" y="1"/>
                  </a:moveTo>
                  <a:cubicBezTo>
                    <a:pt x="2492" y="4"/>
                    <a:pt x="2482" y="4"/>
                    <a:pt x="2472" y="10"/>
                  </a:cubicBezTo>
                  <a:cubicBezTo>
                    <a:pt x="2463" y="13"/>
                    <a:pt x="2457" y="16"/>
                    <a:pt x="2450" y="23"/>
                  </a:cubicBezTo>
                  <a:cubicBezTo>
                    <a:pt x="2438" y="32"/>
                    <a:pt x="2424" y="42"/>
                    <a:pt x="2414" y="55"/>
                  </a:cubicBezTo>
                  <a:cubicBezTo>
                    <a:pt x="2389" y="93"/>
                    <a:pt x="2366" y="136"/>
                    <a:pt x="2350" y="178"/>
                  </a:cubicBezTo>
                  <a:cubicBezTo>
                    <a:pt x="2350" y="174"/>
                    <a:pt x="2353" y="171"/>
                    <a:pt x="2353" y="168"/>
                  </a:cubicBezTo>
                  <a:lnTo>
                    <a:pt x="2353" y="168"/>
                  </a:lnTo>
                  <a:cubicBezTo>
                    <a:pt x="2328" y="229"/>
                    <a:pt x="2309" y="290"/>
                    <a:pt x="2292" y="351"/>
                  </a:cubicBezTo>
                  <a:cubicBezTo>
                    <a:pt x="2273" y="419"/>
                    <a:pt x="2254" y="483"/>
                    <a:pt x="2237" y="551"/>
                  </a:cubicBezTo>
                  <a:cubicBezTo>
                    <a:pt x="2206" y="692"/>
                    <a:pt x="2173" y="831"/>
                    <a:pt x="2129" y="966"/>
                  </a:cubicBezTo>
                  <a:cubicBezTo>
                    <a:pt x="2105" y="1040"/>
                    <a:pt x="2080" y="1114"/>
                    <a:pt x="2044" y="1182"/>
                  </a:cubicBezTo>
                  <a:cubicBezTo>
                    <a:pt x="2032" y="1210"/>
                    <a:pt x="2016" y="1240"/>
                    <a:pt x="1993" y="1268"/>
                  </a:cubicBezTo>
                  <a:cubicBezTo>
                    <a:pt x="1977" y="1288"/>
                    <a:pt x="1961" y="1310"/>
                    <a:pt x="1942" y="1326"/>
                  </a:cubicBezTo>
                  <a:cubicBezTo>
                    <a:pt x="1919" y="1342"/>
                    <a:pt x="1897" y="1359"/>
                    <a:pt x="1874" y="1365"/>
                  </a:cubicBezTo>
                  <a:cubicBezTo>
                    <a:pt x="1857" y="1372"/>
                    <a:pt x="1838" y="1376"/>
                    <a:pt x="1820" y="1376"/>
                  </a:cubicBezTo>
                  <a:cubicBezTo>
                    <a:pt x="1815" y="1376"/>
                    <a:pt x="1809" y="1376"/>
                    <a:pt x="1803" y="1375"/>
                  </a:cubicBezTo>
                  <a:cubicBezTo>
                    <a:pt x="1787" y="1375"/>
                    <a:pt x="1771" y="1372"/>
                    <a:pt x="1758" y="1368"/>
                  </a:cubicBezTo>
                  <a:cubicBezTo>
                    <a:pt x="1745" y="1362"/>
                    <a:pt x="1732" y="1359"/>
                    <a:pt x="1723" y="1349"/>
                  </a:cubicBezTo>
                  <a:cubicBezTo>
                    <a:pt x="1697" y="1333"/>
                    <a:pt x="1677" y="1307"/>
                    <a:pt x="1661" y="1278"/>
                  </a:cubicBezTo>
                  <a:cubicBezTo>
                    <a:pt x="1639" y="1243"/>
                    <a:pt x="1623" y="1201"/>
                    <a:pt x="1607" y="1159"/>
                  </a:cubicBezTo>
                  <a:cubicBezTo>
                    <a:pt x="1591" y="1114"/>
                    <a:pt x="1578" y="1069"/>
                    <a:pt x="1565" y="1020"/>
                  </a:cubicBezTo>
                  <a:cubicBezTo>
                    <a:pt x="1539" y="924"/>
                    <a:pt x="1520" y="827"/>
                    <a:pt x="1501" y="731"/>
                  </a:cubicBezTo>
                  <a:cubicBezTo>
                    <a:pt x="1494" y="696"/>
                    <a:pt x="1487" y="657"/>
                    <a:pt x="1481" y="622"/>
                  </a:cubicBezTo>
                  <a:cubicBezTo>
                    <a:pt x="1478" y="606"/>
                    <a:pt x="1475" y="589"/>
                    <a:pt x="1472" y="573"/>
                  </a:cubicBezTo>
                  <a:cubicBezTo>
                    <a:pt x="1465" y="548"/>
                    <a:pt x="1462" y="522"/>
                    <a:pt x="1456" y="496"/>
                  </a:cubicBezTo>
                  <a:cubicBezTo>
                    <a:pt x="1446" y="441"/>
                    <a:pt x="1440" y="383"/>
                    <a:pt x="1426" y="329"/>
                  </a:cubicBezTo>
                  <a:cubicBezTo>
                    <a:pt x="1421" y="287"/>
                    <a:pt x="1412" y="247"/>
                    <a:pt x="1395" y="209"/>
                  </a:cubicBezTo>
                  <a:lnTo>
                    <a:pt x="1395" y="209"/>
                  </a:lnTo>
                  <a:cubicBezTo>
                    <a:pt x="1395" y="209"/>
                    <a:pt x="1395" y="209"/>
                    <a:pt x="1395" y="209"/>
                  </a:cubicBezTo>
                  <a:cubicBezTo>
                    <a:pt x="1388" y="197"/>
                    <a:pt x="1382" y="184"/>
                    <a:pt x="1375" y="174"/>
                  </a:cubicBezTo>
                  <a:cubicBezTo>
                    <a:pt x="1372" y="168"/>
                    <a:pt x="1365" y="161"/>
                    <a:pt x="1359" y="158"/>
                  </a:cubicBezTo>
                  <a:cubicBezTo>
                    <a:pt x="1359" y="155"/>
                    <a:pt x="1356" y="155"/>
                    <a:pt x="1352" y="155"/>
                  </a:cubicBezTo>
                  <a:cubicBezTo>
                    <a:pt x="1349" y="151"/>
                    <a:pt x="1346" y="151"/>
                    <a:pt x="1343" y="148"/>
                  </a:cubicBezTo>
                  <a:lnTo>
                    <a:pt x="1324" y="148"/>
                  </a:lnTo>
                  <a:cubicBezTo>
                    <a:pt x="1317" y="151"/>
                    <a:pt x="1307" y="155"/>
                    <a:pt x="1301" y="158"/>
                  </a:cubicBezTo>
                  <a:lnTo>
                    <a:pt x="1298" y="158"/>
                  </a:lnTo>
                  <a:cubicBezTo>
                    <a:pt x="1279" y="168"/>
                    <a:pt x="1263" y="181"/>
                    <a:pt x="1246" y="194"/>
                  </a:cubicBezTo>
                  <a:cubicBezTo>
                    <a:pt x="1233" y="203"/>
                    <a:pt x="1221" y="213"/>
                    <a:pt x="1208" y="222"/>
                  </a:cubicBezTo>
                  <a:cubicBezTo>
                    <a:pt x="1205" y="229"/>
                    <a:pt x="1198" y="235"/>
                    <a:pt x="1192" y="245"/>
                  </a:cubicBezTo>
                  <a:cubicBezTo>
                    <a:pt x="1159" y="290"/>
                    <a:pt x="1134" y="341"/>
                    <a:pt x="1111" y="393"/>
                  </a:cubicBezTo>
                  <a:lnTo>
                    <a:pt x="1114" y="390"/>
                  </a:lnTo>
                  <a:lnTo>
                    <a:pt x="1114" y="390"/>
                  </a:lnTo>
                  <a:cubicBezTo>
                    <a:pt x="1076" y="480"/>
                    <a:pt x="1043" y="573"/>
                    <a:pt x="1015" y="667"/>
                  </a:cubicBezTo>
                  <a:cubicBezTo>
                    <a:pt x="982" y="769"/>
                    <a:pt x="951" y="873"/>
                    <a:pt x="915" y="976"/>
                  </a:cubicBezTo>
                  <a:cubicBezTo>
                    <a:pt x="886" y="1059"/>
                    <a:pt x="854" y="1146"/>
                    <a:pt x="815" y="1227"/>
                  </a:cubicBezTo>
                  <a:cubicBezTo>
                    <a:pt x="783" y="1298"/>
                    <a:pt x="744" y="1365"/>
                    <a:pt x="693" y="1423"/>
                  </a:cubicBezTo>
                  <a:cubicBezTo>
                    <a:pt x="670" y="1445"/>
                    <a:pt x="648" y="1468"/>
                    <a:pt x="618" y="1488"/>
                  </a:cubicBezTo>
                  <a:cubicBezTo>
                    <a:pt x="596" y="1503"/>
                    <a:pt x="570" y="1516"/>
                    <a:pt x="545" y="1519"/>
                  </a:cubicBezTo>
                  <a:cubicBezTo>
                    <a:pt x="524" y="1526"/>
                    <a:pt x="505" y="1528"/>
                    <a:pt x="485" y="1528"/>
                  </a:cubicBezTo>
                  <a:cubicBezTo>
                    <a:pt x="474" y="1528"/>
                    <a:pt x="463" y="1527"/>
                    <a:pt x="452" y="1526"/>
                  </a:cubicBezTo>
                  <a:cubicBezTo>
                    <a:pt x="419" y="1519"/>
                    <a:pt x="387" y="1507"/>
                    <a:pt x="361" y="1491"/>
                  </a:cubicBezTo>
                  <a:cubicBezTo>
                    <a:pt x="345" y="1478"/>
                    <a:pt x="329" y="1464"/>
                    <a:pt x="316" y="1452"/>
                  </a:cubicBezTo>
                  <a:cubicBezTo>
                    <a:pt x="303" y="1439"/>
                    <a:pt x="294" y="1426"/>
                    <a:pt x="284" y="1410"/>
                  </a:cubicBezTo>
                  <a:cubicBezTo>
                    <a:pt x="258" y="1378"/>
                    <a:pt x="239" y="1342"/>
                    <a:pt x="223" y="1307"/>
                  </a:cubicBezTo>
                  <a:cubicBezTo>
                    <a:pt x="184" y="1217"/>
                    <a:pt x="155" y="1124"/>
                    <a:pt x="136" y="1027"/>
                  </a:cubicBezTo>
                  <a:cubicBezTo>
                    <a:pt x="116" y="947"/>
                    <a:pt x="101" y="866"/>
                    <a:pt x="88" y="785"/>
                  </a:cubicBezTo>
                  <a:cubicBezTo>
                    <a:pt x="62" y="908"/>
                    <a:pt x="39" y="1030"/>
                    <a:pt x="20" y="1152"/>
                  </a:cubicBezTo>
                  <a:cubicBezTo>
                    <a:pt x="17" y="1156"/>
                    <a:pt x="17" y="1159"/>
                    <a:pt x="14" y="1159"/>
                  </a:cubicBezTo>
                  <a:cubicBezTo>
                    <a:pt x="10" y="1179"/>
                    <a:pt x="7" y="1198"/>
                    <a:pt x="7" y="1217"/>
                  </a:cubicBezTo>
                  <a:cubicBezTo>
                    <a:pt x="4" y="1227"/>
                    <a:pt x="4" y="1240"/>
                    <a:pt x="0" y="1249"/>
                  </a:cubicBezTo>
                  <a:lnTo>
                    <a:pt x="68" y="3219"/>
                  </a:lnTo>
                  <a:lnTo>
                    <a:pt x="132" y="5169"/>
                  </a:lnTo>
                  <a:lnTo>
                    <a:pt x="194" y="6946"/>
                  </a:lnTo>
                  <a:lnTo>
                    <a:pt x="248" y="8672"/>
                  </a:lnTo>
                  <a:cubicBezTo>
                    <a:pt x="251" y="8713"/>
                    <a:pt x="278" y="8745"/>
                    <a:pt x="316" y="8755"/>
                  </a:cubicBezTo>
                  <a:cubicBezTo>
                    <a:pt x="323" y="8761"/>
                    <a:pt x="329" y="8768"/>
                    <a:pt x="339" y="8771"/>
                  </a:cubicBezTo>
                  <a:cubicBezTo>
                    <a:pt x="519" y="8865"/>
                    <a:pt x="709" y="8951"/>
                    <a:pt x="918" y="9032"/>
                  </a:cubicBezTo>
                  <a:cubicBezTo>
                    <a:pt x="1144" y="9119"/>
                    <a:pt x="1375" y="9189"/>
                    <a:pt x="1607" y="9247"/>
                  </a:cubicBezTo>
                  <a:cubicBezTo>
                    <a:pt x="1858" y="9309"/>
                    <a:pt x="2105" y="9344"/>
                    <a:pt x="2341" y="9357"/>
                  </a:cubicBezTo>
                  <a:cubicBezTo>
                    <a:pt x="2392" y="9360"/>
                    <a:pt x="2444" y="9363"/>
                    <a:pt x="2499" y="9363"/>
                  </a:cubicBezTo>
                  <a:cubicBezTo>
                    <a:pt x="2692" y="9363"/>
                    <a:pt x="2875" y="9344"/>
                    <a:pt x="3049" y="9302"/>
                  </a:cubicBezTo>
                  <a:cubicBezTo>
                    <a:pt x="3194" y="9270"/>
                    <a:pt x="3335" y="9215"/>
                    <a:pt x="3467" y="9144"/>
                  </a:cubicBezTo>
                  <a:cubicBezTo>
                    <a:pt x="3583" y="9083"/>
                    <a:pt x="3693" y="9003"/>
                    <a:pt x="3789" y="8903"/>
                  </a:cubicBezTo>
                  <a:cubicBezTo>
                    <a:pt x="3802" y="8896"/>
                    <a:pt x="3812" y="8887"/>
                    <a:pt x="3821" y="8874"/>
                  </a:cubicBezTo>
                  <a:cubicBezTo>
                    <a:pt x="3853" y="8842"/>
                    <a:pt x="3853" y="8794"/>
                    <a:pt x="3828" y="8758"/>
                  </a:cubicBezTo>
                  <a:lnTo>
                    <a:pt x="3785" y="7538"/>
                  </a:lnTo>
                  <a:lnTo>
                    <a:pt x="3712" y="5240"/>
                  </a:lnTo>
                  <a:lnTo>
                    <a:pt x="3677" y="4207"/>
                  </a:lnTo>
                  <a:lnTo>
                    <a:pt x="3641" y="3171"/>
                  </a:lnTo>
                  <a:lnTo>
                    <a:pt x="3625" y="2646"/>
                  </a:lnTo>
                  <a:lnTo>
                    <a:pt x="3606" y="2128"/>
                  </a:lnTo>
                  <a:lnTo>
                    <a:pt x="3606" y="2106"/>
                  </a:lnTo>
                  <a:cubicBezTo>
                    <a:pt x="3599" y="1851"/>
                    <a:pt x="3589" y="1597"/>
                    <a:pt x="3580" y="1339"/>
                  </a:cubicBezTo>
                  <a:lnTo>
                    <a:pt x="3580" y="1271"/>
                  </a:lnTo>
                  <a:cubicBezTo>
                    <a:pt x="3570" y="1204"/>
                    <a:pt x="3561" y="1140"/>
                    <a:pt x="3554" y="1075"/>
                  </a:cubicBezTo>
                  <a:cubicBezTo>
                    <a:pt x="3548" y="1027"/>
                    <a:pt x="3541" y="979"/>
                    <a:pt x="3538" y="928"/>
                  </a:cubicBezTo>
                  <a:cubicBezTo>
                    <a:pt x="3531" y="879"/>
                    <a:pt x="3522" y="827"/>
                    <a:pt x="3512" y="779"/>
                  </a:cubicBezTo>
                  <a:cubicBezTo>
                    <a:pt x="3490" y="847"/>
                    <a:pt x="3464" y="914"/>
                    <a:pt x="3432" y="982"/>
                  </a:cubicBezTo>
                  <a:cubicBezTo>
                    <a:pt x="3399" y="1050"/>
                    <a:pt x="3361" y="1114"/>
                    <a:pt x="3313" y="1172"/>
                  </a:cubicBezTo>
                  <a:cubicBezTo>
                    <a:pt x="3290" y="1194"/>
                    <a:pt x="3268" y="1217"/>
                    <a:pt x="3239" y="1237"/>
                  </a:cubicBezTo>
                  <a:cubicBezTo>
                    <a:pt x="3216" y="1252"/>
                    <a:pt x="3191" y="1265"/>
                    <a:pt x="3164" y="1275"/>
                  </a:cubicBezTo>
                  <a:cubicBezTo>
                    <a:pt x="3143" y="1280"/>
                    <a:pt x="3122" y="1283"/>
                    <a:pt x="3100" y="1283"/>
                  </a:cubicBezTo>
                  <a:cubicBezTo>
                    <a:pt x="3092" y="1283"/>
                    <a:pt x="3083" y="1282"/>
                    <a:pt x="3075" y="1281"/>
                  </a:cubicBezTo>
                  <a:cubicBezTo>
                    <a:pt x="3062" y="1281"/>
                    <a:pt x="3049" y="1278"/>
                    <a:pt x="3032" y="1275"/>
                  </a:cubicBezTo>
                  <a:cubicBezTo>
                    <a:pt x="3017" y="1271"/>
                    <a:pt x="3004" y="1265"/>
                    <a:pt x="2991" y="1259"/>
                  </a:cubicBezTo>
                  <a:cubicBezTo>
                    <a:pt x="2955" y="1243"/>
                    <a:pt x="2920" y="1223"/>
                    <a:pt x="2894" y="1194"/>
                  </a:cubicBezTo>
                  <a:cubicBezTo>
                    <a:pt x="2862" y="1162"/>
                    <a:pt x="2839" y="1124"/>
                    <a:pt x="2820" y="1085"/>
                  </a:cubicBezTo>
                  <a:cubicBezTo>
                    <a:pt x="2772" y="986"/>
                    <a:pt x="2743" y="879"/>
                    <a:pt x="2717" y="769"/>
                  </a:cubicBezTo>
                  <a:cubicBezTo>
                    <a:pt x="2708" y="715"/>
                    <a:pt x="2695" y="663"/>
                    <a:pt x="2685" y="609"/>
                  </a:cubicBezTo>
                  <a:cubicBezTo>
                    <a:pt x="2682" y="586"/>
                    <a:pt x="2675" y="567"/>
                    <a:pt x="2672" y="544"/>
                  </a:cubicBezTo>
                  <a:cubicBezTo>
                    <a:pt x="2669" y="528"/>
                    <a:pt x="2665" y="512"/>
                    <a:pt x="2662" y="496"/>
                  </a:cubicBezTo>
                  <a:cubicBezTo>
                    <a:pt x="2653" y="454"/>
                    <a:pt x="2650" y="415"/>
                    <a:pt x="2646" y="374"/>
                  </a:cubicBezTo>
                  <a:cubicBezTo>
                    <a:pt x="2640" y="329"/>
                    <a:pt x="2637" y="286"/>
                    <a:pt x="2631" y="242"/>
                  </a:cubicBezTo>
                  <a:lnTo>
                    <a:pt x="2631" y="239"/>
                  </a:lnTo>
                  <a:cubicBezTo>
                    <a:pt x="2621" y="184"/>
                    <a:pt x="2611" y="126"/>
                    <a:pt x="2592" y="74"/>
                  </a:cubicBezTo>
                  <a:cubicBezTo>
                    <a:pt x="2585" y="59"/>
                    <a:pt x="2579" y="45"/>
                    <a:pt x="2569" y="32"/>
                  </a:cubicBezTo>
                  <a:cubicBezTo>
                    <a:pt x="2563" y="26"/>
                    <a:pt x="2560" y="20"/>
                    <a:pt x="2553" y="13"/>
                  </a:cubicBezTo>
                  <a:cubicBezTo>
                    <a:pt x="2546" y="10"/>
                    <a:pt x="2540" y="7"/>
                    <a:pt x="2537" y="4"/>
                  </a:cubicBezTo>
                  <a:cubicBezTo>
                    <a:pt x="2530" y="4"/>
                    <a:pt x="2524" y="1"/>
                    <a:pt x="2521" y="1"/>
                  </a:cubicBezTo>
                  <a:close/>
                </a:path>
              </a:pathLst>
            </a:custGeom>
            <a:solidFill>
              <a:srgbClr val="FFD9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28" name="Google Shape;163;p21">
              <a:extLst>
                <a:ext uri="{FF2B5EF4-FFF2-40B4-BE49-F238E27FC236}">
                  <a16:creationId xmlns:a16="http://schemas.microsoft.com/office/drawing/2014/main" id="{F3E78191-95EF-44F4-989F-D43B4A4C4838}"/>
                </a:ext>
              </a:extLst>
            </p:cNvPr>
            <p:cNvSpPr/>
            <p:nvPr/>
          </p:nvSpPr>
          <p:spPr>
            <a:xfrm>
              <a:off x="7240980" y="3068722"/>
              <a:ext cx="392" cy="98"/>
            </a:xfrm>
            <a:custGeom>
              <a:avLst/>
              <a:gdLst/>
              <a:ahLst/>
              <a:cxnLst/>
              <a:rect l="l" t="t" r="r" b="b"/>
              <a:pathLst>
                <a:path w="4" h="1" extrusionOk="0">
                  <a:moveTo>
                    <a:pt x="4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EDB4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29" name="Google Shape;164;p21">
              <a:extLst>
                <a:ext uri="{FF2B5EF4-FFF2-40B4-BE49-F238E27FC236}">
                  <a16:creationId xmlns:a16="http://schemas.microsoft.com/office/drawing/2014/main" id="{4CE314E2-8FB9-434C-B690-28AD2AF5D9F8}"/>
                </a:ext>
              </a:extLst>
            </p:cNvPr>
            <p:cNvSpPr/>
            <p:nvPr/>
          </p:nvSpPr>
          <p:spPr>
            <a:xfrm>
              <a:off x="7116914" y="3081060"/>
              <a:ext cx="392" cy="392"/>
            </a:xfrm>
            <a:custGeom>
              <a:avLst/>
              <a:gdLst/>
              <a:ahLst/>
              <a:cxnLst/>
              <a:rect l="l" t="t" r="r" b="b"/>
              <a:pathLst>
                <a:path w="4" h="4" extrusionOk="0">
                  <a:moveTo>
                    <a:pt x="3" y="0"/>
                  </a:moveTo>
                  <a:cubicBezTo>
                    <a:pt x="3" y="3"/>
                    <a:pt x="3" y="3"/>
                    <a:pt x="0" y="3"/>
                  </a:cubicBezTo>
                  <a:lnTo>
                    <a:pt x="3" y="3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EDB4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30" name="Google Shape;165;p21">
              <a:extLst>
                <a:ext uri="{FF2B5EF4-FFF2-40B4-BE49-F238E27FC236}">
                  <a16:creationId xmlns:a16="http://schemas.microsoft.com/office/drawing/2014/main" id="{5A815654-A9E7-47B5-9525-27D05CA1E114}"/>
                </a:ext>
              </a:extLst>
            </p:cNvPr>
            <p:cNvSpPr/>
            <p:nvPr/>
          </p:nvSpPr>
          <p:spPr>
            <a:xfrm>
              <a:off x="7119950" y="3098980"/>
              <a:ext cx="139144" cy="884120"/>
            </a:xfrm>
            <a:custGeom>
              <a:avLst/>
              <a:gdLst/>
              <a:ahLst/>
              <a:cxnLst/>
              <a:rect l="l" t="t" r="r" b="b"/>
              <a:pathLst>
                <a:path w="1421" h="9029" extrusionOk="0">
                  <a:moveTo>
                    <a:pt x="1" y="0"/>
                  </a:moveTo>
                  <a:cubicBezTo>
                    <a:pt x="1" y="30"/>
                    <a:pt x="4" y="58"/>
                    <a:pt x="4" y="88"/>
                  </a:cubicBezTo>
                  <a:cubicBezTo>
                    <a:pt x="59" y="1703"/>
                    <a:pt x="114" y="3322"/>
                    <a:pt x="165" y="4941"/>
                  </a:cubicBezTo>
                  <a:cubicBezTo>
                    <a:pt x="210" y="6267"/>
                    <a:pt x="255" y="7590"/>
                    <a:pt x="301" y="8916"/>
                  </a:cubicBezTo>
                  <a:cubicBezTo>
                    <a:pt x="545" y="8974"/>
                    <a:pt x="783" y="9010"/>
                    <a:pt x="1012" y="9022"/>
                  </a:cubicBezTo>
                  <a:cubicBezTo>
                    <a:pt x="1063" y="9025"/>
                    <a:pt x="1115" y="9029"/>
                    <a:pt x="1170" y="9029"/>
                  </a:cubicBezTo>
                  <a:cubicBezTo>
                    <a:pt x="1253" y="9029"/>
                    <a:pt x="1340" y="9022"/>
                    <a:pt x="1421" y="9016"/>
                  </a:cubicBezTo>
                  <a:cubicBezTo>
                    <a:pt x="1394" y="8272"/>
                    <a:pt x="1372" y="7532"/>
                    <a:pt x="1346" y="6792"/>
                  </a:cubicBezTo>
                  <a:lnTo>
                    <a:pt x="1173" y="1606"/>
                  </a:lnTo>
                  <a:cubicBezTo>
                    <a:pt x="1156" y="1107"/>
                    <a:pt x="1140" y="609"/>
                    <a:pt x="1124" y="113"/>
                  </a:cubicBezTo>
                  <a:cubicBezTo>
                    <a:pt x="1060" y="229"/>
                    <a:pt x="999" y="348"/>
                    <a:pt x="938" y="467"/>
                  </a:cubicBezTo>
                  <a:cubicBezTo>
                    <a:pt x="905" y="535"/>
                    <a:pt x="870" y="602"/>
                    <a:pt x="834" y="670"/>
                  </a:cubicBezTo>
                  <a:cubicBezTo>
                    <a:pt x="800" y="731"/>
                    <a:pt x="767" y="792"/>
                    <a:pt x="732" y="853"/>
                  </a:cubicBezTo>
                  <a:cubicBezTo>
                    <a:pt x="715" y="882"/>
                    <a:pt x="696" y="911"/>
                    <a:pt x="677" y="940"/>
                  </a:cubicBezTo>
                  <a:cubicBezTo>
                    <a:pt x="664" y="957"/>
                    <a:pt x="651" y="972"/>
                    <a:pt x="638" y="988"/>
                  </a:cubicBezTo>
                  <a:cubicBezTo>
                    <a:pt x="626" y="1001"/>
                    <a:pt x="613" y="1014"/>
                    <a:pt x="599" y="1024"/>
                  </a:cubicBezTo>
                  <a:cubicBezTo>
                    <a:pt x="587" y="1030"/>
                    <a:pt x="574" y="1040"/>
                    <a:pt x="561" y="1043"/>
                  </a:cubicBezTo>
                  <a:cubicBezTo>
                    <a:pt x="549" y="1045"/>
                    <a:pt x="540" y="1047"/>
                    <a:pt x="530" y="1047"/>
                  </a:cubicBezTo>
                  <a:cubicBezTo>
                    <a:pt x="525" y="1047"/>
                    <a:pt x="521" y="1047"/>
                    <a:pt x="516" y="1046"/>
                  </a:cubicBezTo>
                  <a:cubicBezTo>
                    <a:pt x="503" y="1043"/>
                    <a:pt x="491" y="1040"/>
                    <a:pt x="477" y="1034"/>
                  </a:cubicBezTo>
                  <a:cubicBezTo>
                    <a:pt x="442" y="1018"/>
                    <a:pt x="416" y="988"/>
                    <a:pt x="390" y="960"/>
                  </a:cubicBezTo>
                  <a:cubicBezTo>
                    <a:pt x="355" y="914"/>
                    <a:pt x="320" y="866"/>
                    <a:pt x="290" y="814"/>
                  </a:cubicBezTo>
                  <a:cubicBezTo>
                    <a:pt x="265" y="770"/>
                    <a:pt x="243" y="721"/>
                    <a:pt x="220" y="673"/>
                  </a:cubicBezTo>
                  <a:cubicBezTo>
                    <a:pt x="178" y="566"/>
                    <a:pt x="146" y="454"/>
                    <a:pt x="114" y="342"/>
                  </a:cubicBezTo>
                  <a:cubicBezTo>
                    <a:pt x="85" y="229"/>
                    <a:pt x="53" y="116"/>
                    <a:pt x="8" y="10"/>
                  </a:cubicBezTo>
                  <a:lnTo>
                    <a:pt x="8" y="16"/>
                  </a:lnTo>
                  <a:cubicBezTo>
                    <a:pt x="8" y="10"/>
                    <a:pt x="4" y="3"/>
                    <a:pt x="1" y="0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31" name="Google Shape;166;p21">
              <a:extLst>
                <a:ext uri="{FF2B5EF4-FFF2-40B4-BE49-F238E27FC236}">
                  <a16:creationId xmlns:a16="http://schemas.microsoft.com/office/drawing/2014/main" id="{7ADB2275-2CD0-4A5F-ACB9-E081B216B9DC}"/>
                </a:ext>
              </a:extLst>
            </p:cNvPr>
            <p:cNvSpPr/>
            <p:nvPr/>
          </p:nvSpPr>
          <p:spPr>
            <a:xfrm>
              <a:off x="6992653" y="2770946"/>
              <a:ext cx="344874" cy="477164"/>
            </a:xfrm>
            <a:custGeom>
              <a:avLst/>
              <a:gdLst/>
              <a:ahLst/>
              <a:cxnLst/>
              <a:rect l="l" t="t" r="r" b="b"/>
              <a:pathLst>
                <a:path w="3522" h="4873" extrusionOk="0">
                  <a:moveTo>
                    <a:pt x="1118" y="4399"/>
                  </a:moveTo>
                  <a:cubicBezTo>
                    <a:pt x="1117" y="4401"/>
                    <a:pt x="1117" y="4402"/>
                    <a:pt x="1116" y="4403"/>
                  </a:cubicBezTo>
                  <a:lnTo>
                    <a:pt x="1116" y="4403"/>
                  </a:lnTo>
                  <a:cubicBezTo>
                    <a:pt x="1117" y="4402"/>
                    <a:pt x="1118" y="4401"/>
                    <a:pt x="1118" y="4399"/>
                  </a:cubicBezTo>
                  <a:close/>
                  <a:moveTo>
                    <a:pt x="2280" y="4435"/>
                  </a:moveTo>
                  <a:lnTo>
                    <a:pt x="2280" y="4435"/>
                  </a:lnTo>
                  <a:cubicBezTo>
                    <a:pt x="2279" y="4437"/>
                    <a:pt x="2278" y="4438"/>
                    <a:pt x="2277" y="4440"/>
                  </a:cubicBezTo>
                  <a:lnTo>
                    <a:pt x="2277" y="4440"/>
                  </a:lnTo>
                  <a:cubicBezTo>
                    <a:pt x="2277" y="4441"/>
                    <a:pt x="2277" y="4441"/>
                    <a:pt x="2276" y="4442"/>
                  </a:cubicBezTo>
                  <a:lnTo>
                    <a:pt x="2280" y="4435"/>
                  </a:lnTo>
                  <a:close/>
                  <a:moveTo>
                    <a:pt x="1957" y="0"/>
                  </a:moveTo>
                  <a:cubicBezTo>
                    <a:pt x="1935" y="0"/>
                    <a:pt x="1916" y="3"/>
                    <a:pt x="1893" y="6"/>
                  </a:cubicBezTo>
                  <a:cubicBezTo>
                    <a:pt x="1845" y="12"/>
                    <a:pt x="1800" y="32"/>
                    <a:pt x="1771" y="48"/>
                  </a:cubicBezTo>
                  <a:cubicBezTo>
                    <a:pt x="1716" y="73"/>
                    <a:pt x="1671" y="116"/>
                    <a:pt x="1632" y="148"/>
                  </a:cubicBezTo>
                  <a:cubicBezTo>
                    <a:pt x="1523" y="244"/>
                    <a:pt x="1439" y="354"/>
                    <a:pt x="1366" y="447"/>
                  </a:cubicBezTo>
                  <a:cubicBezTo>
                    <a:pt x="1288" y="550"/>
                    <a:pt x="1214" y="660"/>
                    <a:pt x="1137" y="798"/>
                  </a:cubicBezTo>
                  <a:cubicBezTo>
                    <a:pt x="989" y="1049"/>
                    <a:pt x="876" y="1309"/>
                    <a:pt x="782" y="1532"/>
                  </a:cubicBezTo>
                  <a:cubicBezTo>
                    <a:pt x="690" y="1750"/>
                    <a:pt x="603" y="1982"/>
                    <a:pt x="493" y="2275"/>
                  </a:cubicBezTo>
                  <a:cubicBezTo>
                    <a:pt x="268" y="2884"/>
                    <a:pt x="103" y="3495"/>
                    <a:pt x="1" y="4094"/>
                  </a:cubicBezTo>
                  <a:cubicBezTo>
                    <a:pt x="1" y="4133"/>
                    <a:pt x="4" y="4171"/>
                    <a:pt x="10" y="4206"/>
                  </a:cubicBezTo>
                  <a:cubicBezTo>
                    <a:pt x="23" y="4310"/>
                    <a:pt x="49" y="4406"/>
                    <a:pt x="87" y="4500"/>
                  </a:cubicBezTo>
                  <a:cubicBezTo>
                    <a:pt x="100" y="4528"/>
                    <a:pt x="114" y="4561"/>
                    <a:pt x="133" y="4589"/>
                  </a:cubicBezTo>
                  <a:cubicBezTo>
                    <a:pt x="149" y="4619"/>
                    <a:pt x="165" y="4644"/>
                    <a:pt x="184" y="4670"/>
                  </a:cubicBezTo>
                  <a:cubicBezTo>
                    <a:pt x="216" y="4708"/>
                    <a:pt x="249" y="4741"/>
                    <a:pt x="287" y="4770"/>
                  </a:cubicBezTo>
                  <a:cubicBezTo>
                    <a:pt x="319" y="4796"/>
                    <a:pt x="351" y="4815"/>
                    <a:pt x="384" y="4828"/>
                  </a:cubicBezTo>
                  <a:cubicBezTo>
                    <a:pt x="409" y="4840"/>
                    <a:pt x="432" y="4847"/>
                    <a:pt x="458" y="4853"/>
                  </a:cubicBezTo>
                  <a:cubicBezTo>
                    <a:pt x="477" y="4860"/>
                    <a:pt x="500" y="4863"/>
                    <a:pt x="522" y="4867"/>
                  </a:cubicBezTo>
                  <a:lnTo>
                    <a:pt x="519" y="4867"/>
                  </a:lnTo>
                  <a:cubicBezTo>
                    <a:pt x="541" y="4870"/>
                    <a:pt x="564" y="4873"/>
                    <a:pt x="586" y="4873"/>
                  </a:cubicBezTo>
                  <a:cubicBezTo>
                    <a:pt x="609" y="4873"/>
                    <a:pt x="632" y="4870"/>
                    <a:pt x="654" y="4867"/>
                  </a:cubicBezTo>
                  <a:lnTo>
                    <a:pt x="651" y="4867"/>
                  </a:lnTo>
                  <a:cubicBezTo>
                    <a:pt x="683" y="4863"/>
                    <a:pt x="715" y="4853"/>
                    <a:pt x="748" y="4843"/>
                  </a:cubicBezTo>
                  <a:cubicBezTo>
                    <a:pt x="786" y="4824"/>
                    <a:pt x="821" y="4805"/>
                    <a:pt x="854" y="4779"/>
                  </a:cubicBezTo>
                  <a:cubicBezTo>
                    <a:pt x="898" y="4744"/>
                    <a:pt x="937" y="4705"/>
                    <a:pt x="973" y="4660"/>
                  </a:cubicBezTo>
                  <a:cubicBezTo>
                    <a:pt x="1033" y="4581"/>
                    <a:pt x="1078" y="4495"/>
                    <a:pt x="1116" y="4403"/>
                  </a:cubicBezTo>
                  <a:lnTo>
                    <a:pt x="1116" y="4403"/>
                  </a:lnTo>
                  <a:cubicBezTo>
                    <a:pt x="1116" y="4403"/>
                    <a:pt x="1116" y="4403"/>
                    <a:pt x="1116" y="4403"/>
                  </a:cubicBezTo>
                  <a:lnTo>
                    <a:pt x="1116" y="4403"/>
                  </a:lnTo>
                  <a:cubicBezTo>
                    <a:pt x="1195" y="4214"/>
                    <a:pt x="1243" y="4012"/>
                    <a:pt x="1282" y="3811"/>
                  </a:cubicBezTo>
                  <a:cubicBezTo>
                    <a:pt x="1284" y="3799"/>
                    <a:pt x="1297" y="3791"/>
                    <a:pt x="1309" y="3791"/>
                  </a:cubicBezTo>
                  <a:cubicBezTo>
                    <a:pt x="1310" y="3791"/>
                    <a:pt x="1312" y="3791"/>
                    <a:pt x="1314" y="3791"/>
                  </a:cubicBezTo>
                  <a:cubicBezTo>
                    <a:pt x="1327" y="3797"/>
                    <a:pt x="1333" y="3808"/>
                    <a:pt x="1333" y="3820"/>
                  </a:cubicBezTo>
                  <a:cubicBezTo>
                    <a:pt x="1339" y="3930"/>
                    <a:pt x="1346" y="4042"/>
                    <a:pt x="1359" y="4152"/>
                  </a:cubicBezTo>
                  <a:lnTo>
                    <a:pt x="1359" y="4145"/>
                  </a:lnTo>
                  <a:cubicBezTo>
                    <a:pt x="1375" y="4261"/>
                    <a:pt x="1400" y="4377"/>
                    <a:pt x="1443" y="4487"/>
                  </a:cubicBezTo>
                  <a:lnTo>
                    <a:pt x="1443" y="4480"/>
                  </a:lnTo>
                  <a:cubicBezTo>
                    <a:pt x="1465" y="4534"/>
                    <a:pt x="1491" y="4583"/>
                    <a:pt x="1526" y="4631"/>
                  </a:cubicBezTo>
                  <a:cubicBezTo>
                    <a:pt x="1549" y="4660"/>
                    <a:pt x="1574" y="4686"/>
                    <a:pt x="1604" y="4708"/>
                  </a:cubicBezTo>
                  <a:cubicBezTo>
                    <a:pt x="1629" y="4728"/>
                    <a:pt x="1658" y="4747"/>
                    <a:pt x="1690" y="4760"/>
                  </a:cubicBezTo>
                  <a:cubicBezTo>
                    <a:pt x="1723" y="4773"/>
                    <a:pt x="1755" y="4782"/>
                    <a:pt x="1791" y="4785"/>
                  </a:cubicBezTo>
                  <a:cubicBezTo>
                    <a:pt x="1813" y="4789"/>
                    <a:pt x="1835" y="4791"/>
                    <a:pt x="1856" y="4791"/>
                  </a:cubicBezTo>
                  <a:cubicBezTo>
                    <a:pt x="1877" y="4791"/>
                    <a:pt x="1898" y="4789"/>
                    <a:pt x="1919" y="4785"/>
                  </a:cubicBezTo>
                  <a:cubicBezTo>
                    <a:pt x="1945" y="4779"/>
                    <a:pt x="1974" y="4773"/>
                    <a:pt x="1999" y="4763"/>
                  </a:cubicBezTo>
                  <a:cubicBezTo>
                    <a:pt x="2028" y="4751"/>
                    <a:pt x="2057" y="4734"/>
                    <a:pt x="2083" y="4715"/>
                  </a:cubicBezTo>
                  <a:cubicBezTo>
                    <a:pt x="2119" y="4686"/>
                    <a:pt x="2147" y="4657"/>
                    <a:pt x="2173" y="4625"/>
                  </a:cubicBezTo>
                  <a:lnTo>
                    <a:pt x="2173" y="4622"/>
                  </a:lnTo>
                  <a:lnTo>
                    <a:pt x="2177" y="4622"/>
                  </a:lnTo>
                  <a:cubicBezTo>
                    <a:pt x="2217" y="4565"/>
                    <a:pt x="2248" y="4503"/>
                    <a:pt x="2277" y="4440"/>
                  </a:cubicBezTo>
                  <a:lnTo>
                    <a:pt x="2277" y="4440"/>
                  </a:lnTo>
                  <a:cubicBezTo>
                    <a:pt x="2344" y="4279"/>
                    <a:pt x="2379" y="4106"/>
                    <a:pt x="2402" y="3933"/>
                  </a:cubicBezTo>
                  <a:lnTo>
                    <a:pt x="2402" y="3940"/>
                  </a:lnTo>
                  <a:cubicBezTo>
                    <a:pt x="2412" y="3855"/>
                    <a:pt x="2421" y="3772"/>
                    <a:pt x="2428" y="3689"/>
                  </a:cubicBezTo>
                  <a:cubicBezTo>
                    <a:pt x="2428" y="3682"/>
                    <a:pt x="2431" y="3675"/>
                    <a:pt x="2437" y="3669"/>
                  </a:cubicBezTo>
                  <a:cubicBezTo>
                    <a:pt x="2440" y="3665"/>
                    <a:pt x="2447" y="3662"/>
                    <a:pt x="2456" y="3662"/>
                  </a:cubicBezTo>
                  <a:cubicBezTo>
                    <a:pt x="2463" y="3662"/>
                    <a:pt x="2470" y="3665"/>
                    <a:pt x="2476" y="3669"/>
                  </a:cubicBezTo>
                  <a:cubicBezTo>
                    <a:pt x="2482" y="3675"/>
                    <a:pt x="2482" y="3682"/>
                    <a:pt x="2482" y="3689"/>
                  </a:cubicBezTo>
                  <a:cubicBezTo>
                    <a:pt x="2489" y="3730"/>
                    <a:pt x="2492" y="3769"/>
                    <a:pt x="2498" y="3808"/>
                  </a:cubicBezTo>
                  <a:lnTo>
                    <a:pt x="2498" y="3801"/>
                  </a:lnTo>
                  <a:cubicBezTo>
                    <a:pt x="2521" y="3978"/>
                    <a:pt x="2550" y="4155"/>
                    <a:pt x="2617" y="4322"/>
                  </a:cubicBezTo>
                  <a:lnTo>
                    <a:pt x="2617" y="4316"/>
                  </a:lnTo>
                  <a:cubicBezTo>
                    <a:pt x="2643" y="4377"/>
                    <a:pt x="2672" y="4432"/>
                    <a:pt x="2711" y="4487"/>
                  </a:cubicBezTo>
                  <a:lnTo>
                    <a:pt x="2714" y="4490"/>
                  </a:lnTo>
                  <a:cubicBezTo>
                    <a:pt x="2727" y="4509"/>
                    <a:pt x="2743" y="4525"/>
                    <a:pt x="2759" y="4541"/>
                  </a:cubicBezTo>
                  <a:cubicBezTo>
                    <a:pt x="2775" y="4558"/>
                    <a:pt x="2795" y="4573"/>
                    <a:pt x="2814" y="4589"/>
                  </a:cubicBezTo>
                  <a:cubicBezTo>
                    <a:pt x="2833" y="4602"/>
                    <a:pt x="2853" y="4619"/>
                    <a:pt x="2872" y="4628"/>
                  </a:cubicBezTo>
                  <a:lnTo>
                    <a:pt x="2930" y="4657"/>
                  </a:lnTo>
                  <a:cubicBezTo>
                    <a:pt x="2969" y="4673"/>
                    <a:pt x="3010" y="4683"/>
                    <a:pt x="3055" y="4689"/>
                  </a:cubicBezTo>
                  <a:lnTo>
                    <a:pt x="3058" y="4689"/>
                  </a:lnTo>
                  <a:cubicBezTo>
                    <a:pt x="3076" y="4692"/>
                    <a:pt x="3093" y="4694"/>
                    <a:pt x="3109" y="4694"/>
                  </a:cubicBezTo>
                  <a:cubicBezTo>
                    <a:pt x="3126" y="4694"/>
                    <a:pt x="3142" y="4692"/>
                    <a:pt x="3158" y="4689"/>
                  </a:cubicBezTo>
                  <a:cubicBezTo>
                    <a:pt x="3183" y="4686"/>
                    <a:pt x="3205" y="4680"/>
                    <a:pt x="3230" y="4670"/>
                  </a:cubicBezTo>
                  <a:lnTo>
                    <a:pt x="3230" y="4670"/>
                  </a:lnTo>
                  <a:cubicBezTo>
                    <a:pt x="3229" y="4671"/>
                    <a:pt x="3229" y="4672"/>
                    <a:pt x="3229" y="4673"/>
                  </a:cubicBezTo>
                  <a:cubicBezTo>
                    <a:pt x="3251" y="4660"/>
                    <a:pt x="3274" y="4650"/>
                    <a:pt x="3293" y="4635"/>
                  </a:cubicBezTo>
                  <a:cubicBezTo>
                    <a:pt x="3319" y="4616"/>
                    <a:pt x="3342" y="4589"/>
                    <a:pt x="3364" y="4564"/>
                  </a:cubicBezTo>
                  <a:cubicBezTo>
                    <a:pt x="3393" y="4522"/>
                    <a:pt x="3416" y="4480"/>
                    <a:pt x="3438" y="4432"/>
                  </a:cubicBezTo>
                  <a:lnTo>
                    <a:pt x="3438" y="4432"/>
                  </a:lnTo>
                  <a:lnTo>
                    <a:pt x="3435" y="4438"/>
                  </a:lnTo>
                  <a:cubicBezTo>
                    <a:pt x="3477" y="4332"/>
                    <a:pt x="3499" y="4222"/>
                    <a:pt x="3515" y="4110"/>
                  </a:cubicBezTo>
                  <a:lnTo>
                    <a:pt x="3515" y="4117"/>
                  </a:lnTo>
                  <a:cubicBezTo>
                    <a:pt x="3519" y="4094"/>
                    <a:pt x="3519" y="4071"/>
                    <a:pt x="3522" y="4049"/>
                  </a:cubicBezTo>
                  <a:cubicBezTo>
                    <a:pt x="3519" y="4013"/>
                    <a:pt x="3515" y="3978"/>
                    <a:pt x="3512" y="3940"/>
                  </a:cubicBezTo>
                  <a:cubicBezTo>
                    <a:pt x="3438" y="3466"/>
                    <a:pt x="3335" y="2993"/>
                    <a:pt x="3203" y="2533"/>
                  </a:cubicBezTo>
                  <a:cubicBezTo>
                    <a:pt x="3065" y="2043"/>
                    <a:pt x="2887" y="1545"/>
                    <a:pt x="2660" y="1010"/>
                  </a:cubicBezTo>
                  <a:cubicBezTo>
                    <a:pt x="2633" y="949"/>
                    <a:pt x="2611" y="885"/>
                    <a:pt x="2589" y="823"/>
                  </a:cubicBezTo>
                  <a:lnTo>
                    <a:pt x="2569" y="776"/>
                  </a:lnTo>
                  <a:cubicBezTo>
                    <a:pt x="2537" y="688"/>
                    <a:pt x="2498" y="592"/>
                    <a:pt x="2453" y="492"/>
                  </a:cubicBezTo>
                  <a:cubicBezTo>
                    <a:pt x="2409" y="389"/>
                    <a:pt x="2366" y="309"/>
                    <a:pt x="2318" y="241"/>
                  </a:cubicBezTo>
                  <a:cubicBezTo>
                    <a:pt x="2263" y="158"/>
                    <a:pt x="2202" y="97"/>
                    <a:pt x="2134" y="54"/>
                  </a:cubicBezTo>
                  <a:cubicBezTo>
                    <a:pt x="2103" y="35"/>
                    <a:pt x="2067" y="19"/>
                    <a:pt x="2028" y="9"/>
                  </a:cubicBezTo>
                  <a:cubicBezTo>
                    <a:pt x="2009" y="3"/>
                    <a:pt x="1987" y="0"/>
                    <a:pt x="19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32" name="Google Shape;167;p21">
              <a:extLst>
                <a:ext uri="{FF2B5EF4-FFF2-40B4-BE49-F238E27FC236}">
                  <a16:creationId xmlns:a16="http://schemas.microsoft.com/office/drawing/2014/main" id="{F3DA8BDC-3A92-4024-AC9E-6A6B87FF259F}"/>
                </a:ext>
              </a:extLst>
            </p:cNvPr>
            <p:cNvSpPr/>
            <p:nvPr/>
          </p:nvSpPr>
          <p:spPr>
            <a:xfrm>
              <a:off x="6989814" y="3193767"/>
              <a:ext cx="3231" cy="94101"/>
            </a:xfrm>
            <a:custGeom>
              <a:avLst/>
              <a:gdLst/>
              <a:ahLst/>
              <a:cxnLst/>
              <a:rect l="l" t="t" r="r" b="b"/>
              <a:pathLst>
                <a:path w="33" h="961" extrusionOk="0">
                  <a:moveTo>
                    <a:pt x="0" y="1"/>
                  </a:moveTo>
                  <a:lnTo>
                    <a:pt x="33" y="960"/>
                  </a:lnTo>
                  <a:lnTo>
                    <a:pt x="4" y="14"/>
                  </a:lnTo>
                  <a:cubicBezTo>
                    <a:pt x="4" y="8"/>
                    <a:pt x="4" y="4"/>
                    <a:pt x="0" y="1"/>
                  </a:cubicBez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33" name="Google Shape;168;p21">
              <a:extLst>
                <a:ext uri="{FF2B5EF4-FFF2-40B4-BE49-F238E27FC236}">
                  <a16:creationId xmlns:a16="http://schemas.microsoft.com/office/drawing/2014/main" id="{A1B3EC77-8E2C-40C3-9A3D-85376A286ACA}"/>
                </a:ext>
              </a:extLst>
            </p:cNvPr>
            <p:cNvSpPr/>
            <p:nvPr/>
          </p:nvSpPr>
          <p:spPr>
            <a:xfrm>
              <a:off x="7205728" y="3223437"/>
              <a:ext cx="98" cy="98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34" name="Google Shape;169;p21">
              <a:extLst>
                <a:ext uri="{FF2B5EF4-FFF2-40B4-BE49-F238E27FC236}">
                  <a16:creationId xmlns:a16="http://schemas.microsoft.com/office/drawing/2014/main" id="{C2291C18-DFD1-4094-9BE4-862323A9104A}"/>
                </a:ext>
              </a:extLst>
            </p:cNvPr>
            <p:cNvSpPr/>
            <p:nvPr/>
          </p:nvSpPr>
          <p:spPr>
            <a:xfrm>
              <a:off x="7205337" y="3223437"/>
              <a:ext cx="490" cy="98"/>
            </a:xfrm>
            <a:custGeom>
              <a:avLst/>
              <a:gdLst/>
              <a:ahLst/>
              <a:cxnLst/>
              <a:rect l="l" t="t" r="r" b="b"/>
              <a:pathLst>
                <a:path w="5" h="1" extrusionOk="0">
                  <a:moveTo>
                    <a:pt x="5" y="1"/>
                  </a:moveTo>
                  <a:lnTo>
                    <a:pt x="5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5" y="1"/>
                  </a:ln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35" name="Google Shape;170;p21">
              <a:extLst>
                <a:ext uri="{FF2B5EF4-FFF2-40B4-BE49-F238E27FC236}">
                  <a16:creationId xmlns:a16="http://schemas.microsoft.com/office/drawing/2014/main" id="{1BBB0344-B47C-405D-9C15-02CA9A4DB29B}"/>
                </a:ext>
              </a:extLst>
            </p:cNvPr>
            <p:cNvSpPr/>
            <p:nvPr/>
          </p:nvSpPr>
          <p:spPr>
            <a:xfrm>
              <a:off x="7205337" y="3223437"/>
              <a:ext cx="98" cy="392"/>
            </a:xfrm>
            <a:custGeom>
              <a:avLst/>
              <a:gdLst/>
              <a:ahLst/>
              <a:cxnLst/>
              <a:rect l="l" t="t" r="r" b="b"/>
              <a:pathLst>
                <a:path w="1" h="4" extrusionOk="0">
                  <a:moveTo>
                    <a:pt x="1" y="4"/>
                  </a:moveTo>
                  <a:lnTo>
                    <a:pt x="1" y="4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36" name="Google Shape;171;p21">
              <a:extLst>
                <a:ext uri="{FF2B5EF4-FFF2-40B4-BE49-F238E27FC236}">
                  <a16:creationId xmlns:a16="http://schemas.microsoft.com/office/drawing/2014/main" id="{E5A228FE-E77A-49D5-BAF6-118F7E49FCA9}"/>
                </a:ext>
              </a:extLst>
            </p:cNvPr>
            <p:cNvSpPr/>
            <p:nvPr/>
          </p:nvSpPr>
          <p:spPr>
            <a:xfrm>
              <a:off x="7179877" y="3239496"/>
              <a:ext cx="392" cy="98"/>
            </a:xfrm>
            <a:custGeom>
              <a:avLst/>
              <a:gdLst/>
              <a:ahLst/>
              <a:cxnLst/>
              <a:rect l="l" t="t" r="r" b="b"/>
              <a:pathLst>
                <a:path w="4" h="1" extrusionOk="0">
                  <a:moveTo>
                    <a:pt x="1" y="0"/>
                  </a:moveTo>
                  <a:lnTo>
                    <a:pt x="4" y="0"/>
                  </a:ln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37" name="Google Shape;172;p21">
              <a:extLst>
                <a:ext uri="{FF2B5EF4-FFF2-40B4-BE49-F238E27FC236}">
                  <a16:creationId xmlns:a16="http://schemas.microsoft.com/office/drawing/2014/main" id="{452CCCBC-2375-490B-AF6B-EB052DAC834D}"/>
                </a:ext>
              </a:extLst>
            </p:cNvPr>
            <p:cNvSpPr/>
            <p:nvPr/>
          </p:nvSpPr>
          <p:spPr>
            <a:xfrm>
              <a:off x="6989814" y="3193767"/>
              <a:ext cx="3231" cy="94101"/>
            </a:xfrm>
            <a:custGeom>
              <a:avLst/>
              <a:gdLst/>
              <a:ahLst/>
              <a:cxnLst/>
              <a:rect l="l" t="t" r="r" b="b"/>
              <a:pathLst>
                <a:path w="33" h="961" extrusionOk="0">
                  <a:moveTo>
                    <a:pt x="0" y="1"/>
                  </a:moveTo>
                  <a:lnTo>
                    <a:pt x="33" y="960"/>
                  </a:lnTo>
                  <a:lnTo>
                    <a:pt x="4" y="14"/>
                  </a:lnTo>
                  <a:cubicBezTo>
                    <a:pt x="4" y="8"/>
                    <a:pt x="4" y="4"/>
                    <a:pt x="0" y="1"/>
                  </a:cubicBez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38" name="Google Shape;173;p21">
              <a:extLst>
                <a:ext uri="{FF2B5EF4-FFF2-40B4-BE49-F238E27FC236}">
                  <a16:creationId xmlns:a16="http://schemas.microsoft.com/office/drawing/2014/main" id="{65C84EB8-5F32-4736-A403-CAB935296E19}"/>
                </a:ext>
              </a:extLst>
            </p:cNvPr>
            <p:cNvSpPr/>
            <p:nvPr/>
          </p:nvSpPr>
          <p:spPr>
            <a:xfrm>
              <a:off x="7077452" y="2770554"/>
              <a:ext cx="188202" cy="180075"/>
            </a:xfrm>
            <a:custGeom>
              <a:avLst/>
              <a:gdLst/>
              <a:ahLst/>
              <a:cxnLst/>
              <a:rect l="l" t="t" r="r" b="b"/>
              <a:pathLst>
                <a:path w="1922" h="1839" extrusionOk="0">
                  <a:moveTo>
                    <a:pt x="1091" y="0"/>
                  </a:moveTo>
                  <a:cubicBezTo>
                    <a:pt x="1069" y="0"/>
                    <a:pt x="1050" y="4"/>
                    <a:pt x="1027" y="7"/>
                  </a:cubicBezTo>
                  <a:cubicBezTo>
                    <a:pt x="989" y="13"/>
                    <a:pt x="950" y="26"/>
                    <a:pt x="901" y="52"/>
                  </a:cubicBezTo>
                  <a:cubicBezTo>
                    <a:pt x="850" y="77"/>
                    <a:pt x="802" y="116"/>
                    <a:pt x="763" y="152"/>
                  </a:cubicBezTo>
                  <a:cubicBezTo>
                    <a:pt x="660" y="245"/>
                    <a:pt x="570" y="355"/>
                    <a:pt x="496" y="448"/>
                  </a:cubicBezTo>
                  <a:cubicBezTo>
                    <a:pt x="419" y="551"/>
                    <a:pt x="345" y="664"/>
                    <a:pt x="268" y="802"/>
                  </a:cubicBezTo>
                  <a:cubicBezTo>
                    <a:pt x="164" y="979"/>
                    <a:pt x="75" y="1163"/>
                    <a:pt x="1" y="1337"/>
                  </a:cubicBezTo>
                  <a:cubicBezTo>
                    <a:pt x="23" y="1381"/>
                    <a:pt x="52" y="1426"/>
                    <a:pt x="84" y="1468"/>
                  </a:cubicBezTo>
                  <a:lnTo>
                    <a:pt x="84" y="1472"/>
                  </a:lnTo>
                  <a:cubicBezTo>
                    <a:pt x="129" y="1530"/>
                    <a:pt x="181" y="1581"/>
                    <a:pt x="239" y="1626"/>
                  </a:cubicBezTo>
                  <a:cubicBezTo>
                    <a:pt x="242" y="1626"/>
                    <a:pt x="242" y="1629"/>
                    <a:pt x="245" y="1629"/>
                  </a:cubicBezTo>
                  <a:cubicBezTo>
                    <a:pt x="310" y="1677"/>
                    <a:pt x="380" y="1716"/>
                    <a:pt x="454" y="1748"/>
                  </a:cubicBezTo>
                  <a:lnTo>
                    <a:pt x="448" y="1745"/>
                  </a:lnTo>
                  <a:lnTo>
                    <a:pt x="448" y="1745"/>
                  </a:lnTo>
                  <a:cubicBezTo>
                    <a:pt x="541" y="1787"/>
                    <a:pt x="641" y="1812"/>
                    <a:pt x="744" y="1826"/>
                  </a:cubicBezTo>
                  <a:cubicBezTo>
                    <a:pt x="747" y="1829"/>
                    <a:pt x="747" y="1829"/>
                    <a:pt x="751" y="1829"/>
                  </a:cubicBezTo>
                  <a:cubicBezTo>
                    <a:pt x="804" y="1835"/>
                    <a:pt x="858" y="1838"/>
                    <a:pt x="912" y="1838"/>
                  </a:cubicBezTo>
                  <a:cubicBezTo>
                    <a:pt x="973" y="1838"/>
                    <a:pt x="1034" y="1834"/>
                    <a:pt x="1094" y="1826"/>
                  </a:cubicBezTo>
                  <a:lnTo>
                    <a:pt x="1098" y="1826"/>
                  </a:lnTo>
                  <a:cubicBezTo>
                    <a:pt x="1214" y="1809"/>
                    <a:pt x="1326" y="1777"/>
                    <a:pt x="1433" y="1735"/>
                  </a:cubicBezTo>
                  <a:lnTo>
                    <a:pt x="1427" y="1735"/>
                  </a:lnTo>
                  <a:cubicBezTo>
                    <a:pt x="1519" y="1697"/>
                    <a:pt x="1607" y="1649"/>
                    <a:pt x="1687" y="1584"/>
                  </a:cubicBezTo>
                  <a:cubicBezTo>
                    <a:pt x="1755" y="1533"/>
                    <a:pt x="1813" y="1475"/>
                    <a:pt x="1864" y="1410"/>
                  </a:cubicBezTo>
                  <a:lnTo>
                    <a:pt x="1867" y="1407"/>
                  </a:lnTo>
                  <a:cubicBezTo>
                    <a:pt x="1886" y="1378"/>
                    <a:pt x="1906" y="1352"/>
                    <a:pt x="1922" y="1323"/>
                  </a:cubicBezTo>
                  <a:cubicBezTo>
                    <a:pt x="1883" y="1221"/>
                    <a:pt x="1838" y="1117"/>
                    <a:pt x="1797" y="1011"/>
                  </a:cubicBezTo>
                  <a:cubicBezTo>
                    <a:pt x="1767" y="950"/>
                    <a:pt x="1745" y="889"/>
                    <a:pt x="1723" y="827"/>
                  </a:cubicBezTo>
                  <a:lnTo>
                    <a:pt x="1703" y="780"/>
                  </a:lnTo>
                  <a:cubicBezTo>
                    <a:pt x="1671" y="686"/>
                    <a:pt x="1632" y="590"/>
                    <a:pt x="1590" y="493"/>
                  </a:cubicBezTo>
                  <a:cubicBezTo>
                    <a:pt x="1546" y="393"/>
                    <a:pt x="1504" y="313"/>
                    <a:pt x="1455" y="245"/>
                  </a:cubicBezTo>
                  <a:cubicBezTo>
                    <a:pt x="1397" y="162"/>
                    <a:pt x="1339" y="101"/>
                    <a:pt x="1268" y="55"/>
                  </a:cubicBezTo>
                  <a:cubicBezTo>
                    <a:pt x="1240" y="36"/>
                    <a:pt x="1204" y="19"/>
                    <a:pt x="1166" y="10"/>
                  </a:cubicBezTo>
                  <a:cubicBezTo>
                    <a:pt x="1143" y="4"/>
                    <a:pt x="1118" y="0"/>
                    <a:pt x="1091" y="0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39" name="Google Shape;174;p21">
              <a:extLst>
                <a:ext uri="{FF2B5EF4-FFF2-40B4-BE49-F238E27FC236}">
                  <a16:creationId xmlns:a16="http://schemas.microsoft.com/office/drawing/2014/main" id="{69105A44-B2C7-4BD6-8E8F-3ED3C083C19D}"/>
                </a:ext>
              </a:extLst>
            </p:cNvPr>
            <p:cNvSpPr/>
            <p:nvPr/>
          </p:nvSpPr>
          <p:spPr>
            <a:xfrm>
              <a:off x="7259878" y="2908231"/>
              <a:ext cx="392" cy="392"/>
            </a:xfrm>
            <a:custGeom>
              <a:avLst/>
              <a:gdLst/>
              <a:ahLst/>
              <a:cxnLst/>
              <a:rect l="l" t="t" r="r" b="b"/>
              <a:pathLst>
                <a:path w="4" h="4" extrusionOk="0">
                  <a:moveTo>
                    <a:pt x="4" y="1"/>
                  </a:moveTo>
                  <a:lnTo>
                    <a:pt x="1" y="4"/>
                  </a:lnTo>
                  <a:close/>
                </a:path>
              </a:pathLst>
            </a:custGeom>
            <a:solidFill>
              <a:srgbClr val="6521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40" name="Google Shape;175;p21">
              <a:extLst>
                <a:ext uri="{FF2B5EF4-FFF2-40B4-BE49-F238E27FC236}">
                  <a16:creationId xmlns:a16="http://schemas.microsoft.com/office/drawing/2014/main" id="{2FB4F2FD-8203-44D4-9716-47C4140509D6}"/>
                </a:ext>
              </a:extLst>
            </p:cNvPr>
            <p:cNvSpPr/>
            <p:nvPr/>
          </p:nvSpPr>
          <p:spPr>
            <a:xfrm>
              <a:off x="7184577" y="2949259"/>
              <a:ext cx="490" cy="98"/>
            </a:xfrm>
            <a:custGeom>
              <a:avLst/>
              <a:gdLst/>
              <a:ahLst/>
              <a:cxnLst/>
              <a:rect l="l" t="t" r="r" b="b"/>
              <a:pathLst>
                <a:path w="5" h="1" extrusionOk="0">
                  <a:moveTo>
                    <a:pt x="0" y="1"/>
                  </a:move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6521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41" name="Google Shape;176;p21">
              <a:extLst>
                <a:ext uri="{FF2B5EF4-FFF2-40B4-BE49-F238E27FC236}">
                  <a16:creationId xmlns:a16="http://schemas.microsoft.com/office/drawing/2014/main" id="{4EAE71EB-45A2-43A0-8A93-1067D46581AC}"/>
                </a:ext>
              </a:extLst>
            </p:cNvPr>
            <p:cNvSpPr/>
            <p:nvPr/>
          </p:nvSpPr>
          <p:spPr>
            <a:xfrm>
              <a:off x="7150207" y="2949259"/>
              <a:ext cx="783" cy="392"/>
            </a:xfrm>
            <a:custGeom>
              <a:avLst/>
              <a:gdLst/>
              <a:ahLst/>
              <a:cxnLst/>
              <a:rect l="l" t="t" r="r" b="b"/>
              <a:pathLst>
                <a:path w="8" h="4" extrusionOk="0">
                  <a:moveTo>
                    <a:pt x="8" y="4"/>
                  </a:moveTo>
                  <a:lnTo>
                    <a:pt x="8" y="4"/>
                  </a:lnTo>
                  <a:cubicBezTo>
                    <a:pt x="4" y="4"/>
                    <a:pt x="4" y="4"/>
                    <a:pt x="1" y="1"/>
                  </a:cubicBezTo>
                  <a:lnTo>
                    <a:pt x="1" y="1"/>
                  </a:lnTo>
                  <a:cubicBezTo>
                    <a:pt x="4" y="4"/>
                    <a:pt x="4" y="4"/>
                    <a:pt x="8" y="4"/>
                  </a:cubicBezTo>
                  <a:close/>
                </a:path>
              </a:pathLst>
            </a:custGeom>
            <a:solidFill>
              <a:srgbClr val="6521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42" name="Google Shape;177;p21">
              <a:extLst>
                <a:ext uri="{FF2B5EF4-FFF2-40B4-BE49-F238E27FC236}">
                  <a16:creationId xmlns:a16="http://schemas.microsoft.com/office/drawing/2014/main" id="{2833974B-A57E-47D0-B09D-C84A39BCD1CB}"/>
                </a:ext>
              </a:extLst>
            </p:cNvPr>
            <p:cNvSpPr/>
            <p:nvPr/>
          </p:nvSpPr>
          <p:spPr>
            <a:xfrm>
              <a:off x="7110550" y="2797385"/>
              <a:ext cx="62473" cy="112216"/>
            </a:xfrm>
            <a:custGeom>
              <a:avLst/>
              <a:gdLst/>
              <a:ahLst/>
              <a:cxnLst/>
              <a:rect l="l" t="t" r="r" b="b"/>
              <a:pathLst>
                <a:path w="638" h="1146" extrusionOk="0">
                  <a:moveTo>
                    <a:pt x="593" y="0"/>
                  </a:moveTo>
                  <a:cubicBezTo>
                    <a:pt x="583" y="0"/>
                    <a:pt x="570" y="3"/>
                    <a:pt x="563" y="13"/>
                  </a:cubicBezTo>
                  <a:cubicBezTo>
                    <a:pt x="438" y="174"/>
                    <a:pt x="312" y="338"/>
                    <a:pt x="210" y="515"/>
                  </a:cubicBezTo>
                  <a:cubicBezTo>
                    <a:pt x="110" y="692"/>
                    <a:pt x="27" y="882"/>
                    <a:pt x="0" y="1088"/>
                  </a:cubicBezTo>
                  <a:cubicBezTo>
                    <a:pt x="0" y="1097"/>
                    <a:pt x="3" y="1107"/>
                    <a:pt x="10" y="1117"/>
                  </a:cubicBezTo>
                  <a:cubicBezTo>
                    <a:pt x="16" y="1130"/>
                    <a:pt x="30" y="1140"/>
                    <a:pt x="46" y="1143"/>
                  </a:cubicBezTo>
                  <a:cubicBezTo>
                    <a:pt x="51" y="1144"/>
                    <a:pt x="56" y="1145"/>
                    <a:pt x="61" y="1145"/>
                  </a:cubicBezTo>
                  <a:cubicBezTo>
                    <a:pt x="86" y="1145"/>
                    <a:pt x="112" y="1128"/>
                    <a:pt x="119" y="1104"/>
                  </a:cubicBezTo>
                  <a:cubicBezTo>
                    <a:pt x="135" y="1030"/>
                    <a:pt x="149" y="959"/>
                    <a:pt x="171" y="889"/>
                  </a:cubicBezTo>
                  <a:cubicBezTo>
                    <a:pt x="190" y="821"/>
                    <a:pt x="213" y="757"/>
                    <a:pt x="239" y="692"/>
                  </a:cubicBezTo>
                  <a:cubicBezTo>
                    <a:pt x="332" y="476"/>
                    <a:pt x="464" y="283"/>
                    <a:pt x="606" y="100"/>
                  </a:cubicBezTo>
                  <a:lnTo>
                    <a:pt x="606" y="100"/>
                  </a:lnTo>
                  <a:cubicBezTo>
                    <a:pt x="606" y="100"/>
                    <a:pt x="605" y="100"/>
                    <a:pt x="604" y="100"/>
                  </a:cubicBezTo>
                  <a:lnTo>
                    <a:pt x="604" y="100"/>
                  </a:lnTo>
                  <a:cubicBezTo>
                    <a:pt x="611" y="91"/>
                    <a:pt x="619" y="83"/>
                    <a:pt x="625" y="74"/>
                  </a:cubicBezTo>
                  <a:cubicBezTo>
                    <a:pt x="634" y="65"/>
                    <a:pt x="638" y="54"/>
                    <a:pt x="638" y="42"/>
                  </a:cubicBezTo>
                  <a:cubicBezTo>
                    <a:pt x="638" y="32"/>
                    <a:pt x="634" y="20"/>
                    <a:pt x="625" y="13"/>
                  </a:cubicBezTo>
                  <a:cubicBezTo>
                    <a:pt x="618" y="3"/>
                    <a:pt x="606" y="0"/>
                    <a:pt x="593" y="0"/>
                  </a:cubicBezTo>
                  <a:close/>
                </a:path>
              </a:pathLst>
            </a:custGeom>
            <a:solidFill>
              <a:srgbClr val="FFFFFF">
                <a:alpha val="20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43" name="Google Shape;178;p21">
              <a:extLst>
                <a:ext uri="{FF2B5EF4-FFF2-40B4-BE49-F238E27FC236}">
                  <a16:creationId xmlns:a16="http://schemas.microsoft.com/office/drawing/2014/main" id="{99C989F1-8A35-446F-87F9-448E61F60ECC}"/>
                </a:ext>
              </a:extLst>
            </p:cNvPr>
            <p:cNvSpPr/>
            <p:nvPr/>
          </p:nvSpPr>
          <p:spPr>
            <a:xfrm>
              <a:off x="7132875" y="2863873"/>
              <a:ext cx="28201" cy="60123"/>
            </a:xfrm>
            <a:custGeom>
              <a:avLst/>
              <a:gdLst/>
              <a:ahLst/>
              <a:cxnLst/>
              <a:rect l="l" t="t" r="r" b="b"/>
              <a:pathLst>
                <a:path w="288" h="614" extrusionOk="0">
                  <a:moveTo>
                    <a:pt x="243" y="0"/>
                  </a:moveTo>
                  <a:cubicBezTo>
                    <a:pt x="226" y="0"/>
                    <a:pt x="210" y="7"/>
                    <a:pt x="204" y="20"/>
                  </a:cubicBezTo>
                  <a:cubicBezTo>
                    <a:pt x="165" y="103"/>
                    <a:pt x="127" y="187"/>
                    <a:pt x="94" y="274"/>
                  </a:cubicBezTo>
                  <a:cubicBezTo>
                    <a:pt x="62" y="364"/>
                    <a:pt x="33" y="454"/>
                    <a:pt x="11" y="547"/>
                  </a:cubicBezTo>
                  <a:cubicBezTo>
                    <a:pt x="1" y="573"/>
                    <a:pt x="17" y="605"/>
                    <a:pt x="46" y="611"/>
                  </a:cubicBezTo>
                  <a:cubicBezTo>
                    <a:pt x="50" y="612"/>
                    <a:pt x="54" y="613"/>
                    <a:pt x="58" y="613"/>
                  </a:cubicBezTo>
                  <a:cubicBezTo>
                    <a:pt x="82" y="613"/>
                    <a:pt x="108" y="598"/>
                    <a:pt x="114" y="573"/>
                  </a:cubicBezTo>
                  <a:cubicBezTo>
                    <a:pt x="142" y="431"/>
                    <a:pt x="185" y="290"/>
                    <a:pt x="239" y="155"/>
                  </a:cubicBezTo>
                  <a:lnTo>
                    <a:pt x="239" y="155"/>
                  </a:lnTo>
                  <a:lnTo>
                    <a:pt x="236" y="158"/>
                  </a:lnTo>
                  <a:cubicBezTo>
                    <a:pt x="239" y="155"/>
                    <a:pt x="239" y="155"/>
                    <a:pt x="239" y="152"/>
                  </a:cubicBezTo>
                  <a:cubicBezTo>
                    <a:pt x="239" y="151"/>
                    <a:pt x="240" y="150"/>
                    <a:pt x="240" y="149"/>
                  </a:cubicBezTo>
                  <a:lnTo>
                    <a:pt x="240" y="149"/>
                  </a:lnTo>
                  <a:cubicBezTo>
                    <a:pt x="240" y="149"/>
                    <a:pt x="240" y="149"/>
                    <a:pt x="240" y="149"/>
                  </a:cubicBezTo>
                  <a:lnTo>
                    <a:pt x="240" y="149"/>
                  </a:lnTo>
                  <a:cubicBezTo>
                    <a:pt x="240" y="149"/>
                    <a:pt x="240" y="149"/>
                    <a:pt x="240" y="149"/>
                  </a:cubicBezTo>
                  <a:lnTo>
                    <a:pt x="240" y="149"/>
                  </a:lnTo>
                  <a:cubicBezTo>
                    <a:pt x="240" y="149"/>
                    <a:pt x="240" y="149"/>
                    <a:pt x="240" y="149"/>
                  </a:cubicBezTo>
                  <a:lnTo>
                    <a:pt x="240" y="149"/>
                  </a:lnTo>
                  <a:cubicBezTo>
                    <a:pt x="241" y="148"/>
                    <a:pt x="243" y="148"/>
                    <a:pt x="243" y="148"/>
                  </a:cubicBezTo>
                  <a:lnTo>
                    <a:pt x="243" y="148"/>
                  </a:lnTo>
                  <a:cubicBezTo>
                    <a:pt x="242" y="148"/>
                    <a:pt x="241" y="148"/>
                    <a:pt x="240" y="149"/>
                  </a:cubicBezTo>
                  <a:lnTo>
                    <a:pt x="240" y="149"/>
                  </a:lnTo>
                  <a:cubicBezTo>
                    <a:pt x="253" y="120"/>
                    <a:pt x="266" y="93"/>
                    <a:pt x="277" y="65"/>
                  </a:cubicBezTo>
                  <a:cubicBezTo>
                    <a:pt x="287" y="42"/>
                    <a:pt x="284" y="20"/>
                    <a:pt x="265" y="7"/>
                  </a:cubicBezTo>
                  <a:cubicBezTo>
                    <a:pt x="258" y="0"/>
                    <a:pt x="249" y="0"/>
                    <a:pt x="243" y="0"/>
                  </a:cubicBezTo>
                  <a:close/>
                </a:path>
              </a:pathLst>
            </a:custGeom>
            <a:solidFill>
              <a:srgbClr val="FFFFFF">
                <a:alpha val="20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44" name="Google Shape;179;p21">
              <a:extLst>
                <a:ext uri="{FF2B5EF4-FFF2-40B4-BE49-F238E27FC236}">
                  <a16:creationId xmlns:a16="http://schemas.microsoft.com/office/drawing/2014/main" id="{BEC28AB8-DFD2-4CDC-95FB-59C90C5E423A}"/>
                </a:ext>
              </a:extLst>
            </p:cNvPr>
            <p:cNvSpPr/>
            <p:nvPr/>
          </p:nvSpPr>
          <p:spPr>
            <a:xfrm>
              <a:off x="7033682" y="3297465"/>
              <a:ext cx="22130" cy="282205"/>
            </a:xfrm>
            <a:custGeom>
              <a:avLst/>
              <a:gdLst/>
              <a:ahLst/>
              <a:cxnLst/>
              <a:rect l="l" t="t" r="r" b="b"/>
              <a:pathLst>
                <a:path w="226" h="2882" extrusionOk="0">
                  <a:moveTo>
                    <a:pt x="32" y="1"/>
                  </a:moveTo>
                  <a:cubicBezTo>
                    <a:pt x="20" y="1"/>
                    <a:pt x="4" y="14"/>
                    <a:pt x="7" y="30"/>
                  </a:cubicBezTo>
                  <a:cubicBezTo>
                    <a:pt x="10" y="255"/>
                    <a:pt x="10" y="481"/>
                    <a:pt x="10" y="706"/>
                  </a:cubicBezTo>
                  <a:cubicBezTo>
                    <a:pt x="13" y="938"/>
                    <a:pt x="10" y="1170"/>
                    <a:pt x="10" y="1401"/>
                  </a:cubicBezTo>
                  <a:cubicBezTo>
                    <a:pt x="7" y="1626"/>
                    <a:pt x="0" y="1852"/>
                    <a:pt x="0" y="2077"/>
                  </a:cubicBezTo>
                  <a:lnTo>
                    <a:pt x="0" y="2425"/>
                  </a:lnTo>
                  <a:cubicBezTo>
                    <a:pt x="0" y="2544"/>
                    <a:pt x="4" y="2660"/>
                    <a:pt x="13" y="2776"/>
                  </a:cubicBezTo>
                  <a:cubicBezTo>
                    <a:pt x="13" y="2804"/>
                    <a:pt x="23" y="2827"/>
                    <a:pt x="42" y="2850"/>
                  </a:cubicBezTo>
                  <a:cubicBezTo>
                    <a:pt x="61" y="2869"/>
                    <a:pt x="90" y="2881"/>
                    <a:pt x="116" y="2881"/>
                  </a:cubicBezTo>
                  <a:cubicBezTo>
                    <a:pt x="174" y="2881"/>
                    <a:pt x="225" y="2834"/>
                    <a:pt x="222" y="2776"/>
                  </a:cubicBezTo>
                  <a:cubicBezTo>
                    <a:pt x="216" y="2550"/>
                    <a:pt x="194" y="2325"/>
                    <a:pt x="180" y="2100"/>
                  </a:cubicBezTo>
                  <a:lnTo>
                    <a:pt x="151" y="1752"/>
                  </a:lnTo>
                  <a:cubicBezTo>
                    <a:pt x="142" y="1633"/>
                    <a:pt x="136" y="1517"/>
                    <a:pt x="126" y="1401"/>
                  </a:cubicBezTo>
                  <a:cubicBezTo>
                    <a:pt x="112" y="1176"/>
                    <a:pt x="100" y="950"/>
                    <a:pt x="90" y="726"/>
                  </a:cubicBezTo>
                  <a:cubicBezTo>
                    <a:pt x="81" y="494"/>
                    <a:pt x="68" y="262"/>
                    <a:pt x="61" y="30"/>
                  </a:cubicBezTo>
                  <a:cubicBezTo>
                    <a:pt x="58" y="14"/>
                    <a:pt x="48" y="1"/>
                    <a:pt x="32" y="1"/>
                  </a:cubicBezTo>
                  <a:close/>
                </a:path>
              </a:pathLst>
            </a:custGeom>
            <a:solidFill>
              <a:srgbClr val="FFFFFF">
                <a:alpha val="20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45" name="Google Shape;180;p21">
              <a:extLst>
                <a:ext uri="{FF2B5EF4-FFF2-40B4-BE49-F238E27FC236}">
                  <a16:creationId xmlns:a16="http://schemas.microsoft.com/office/drawing/2014/main" id="{C8EB5A8A-7D06-45B5-8125-708CAB0F939E}"/>
                </a:ext>
              </a:extLst>
            </p:cNvPr>
            <p:cNvSpPr/>
            <p:nvPr/>
          </p:nvSpPr>
          <p:spPr>
            <a:xfrm>
              <a:off x="7039361" y="3618938"/>
              <a:ext cx="22815" cy="22815"/>
            </a:xfrm>
            <a:custGeom>
              <a:avLst/>
              <a:gdLst/>
              <a:ahLst/>
              <a:cxnLst/>
              <a:rect l="l" t="t" r="r" b="b"/>
              <a:pathLst>
                <a:path w="233" h="233" extrusionOk="0">
                  <a:moveTo>
                    <a:pt x="116" y="1"/>
                  </a:moveTo>
                  <a:cubicBezTo>
                    <a:pt x="51" y="1"/>
                    <a:pt x="0" y="56"/>
                    <a:pt x="0" y="117"/>
                  </a:cubicBezTo>
                  <a:cubicBezTo>
                    <a:pt x="0" y="181"/>
                    <a:pt x="51" y="233"/>
                    <a:pt x="116" y="233"/>
                  </a:cubicBezTo>
                  <a:cubicBezTo>
                    <a:pt x="177" y="233"/>
                    <a:pt x="232" y="181"/>
                    <a:pt x="232" y="117"/>
                  </a:cubicBezTo>
                  <a:cubicBezTo>
                    <a:pt x="232" y="56"/>
                    <a:pt x="177" y="1"/>
                    <a:pt x="116" y="1"/>
                  </a:cubicBezTo>
                  <a:close/>
                </a:path>
              </a:pathLst>
            </a:custGeom>
            <a:solidFill>
              <a:srgbClr val="FFFFFF">
                <a:alpha val="20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46" name="Google Shape;181;p21">
              <a:extLst>
                <a:ext uri="{FF2B5EF4-FFF2-40B4-BE49-F238E27FC236}">
                  <a16:creationId xmlns:a16="http://schemas.microsoft.com/office/drawing/2014/main" id="{DF98C742-501E-40AF-B983-10685F807C07}"/>
                </a:ext>
              </a:extLst>
            </p:cNvPr>
            <p:cNvSpPr/>
            <p:nvPr/>
          </p:nvSpPr>
          <p:spPr>
            <a:xfrm>
              <a:off x="6879555" y="3572034"/>
              <a:ext cx="976752" cy="1090535"/>
            </a:xfrm>
            <a:custGeom>
              <a:avLst/>
              <a:gdLst/>
              <a:ahLst/>
              <a:cxnLst/>
              <a:rect l="l" t="t" r="r" b="b"/>
              <a:pathLst>
                <a:path w="9975" h="11137" extrusionOk="0">
                  <a:moveTo>
                    <a:pt x="110" y="0"/>
                  </a:moveTo>
                  <a:cubicBezTo>
                    <a:pt x="87" y="0"/>
                    <a:pt x="64" y="7"/>
                    <a:pt x="49" y="23"/>
                  </a:cubicBezTo>
                  <a:cubicBezTo>
                    <a:pt x="33" y="39"/>
                    <a:pt x="26" y="61"/>
                    <a:pt x="26" y="81"/>
                  </a:cubicBezTo>
                  <a:lnTo>
                    <a:pt x="26" y="84"/>
                  </a:lnTo>
                  <a:cubicBezTo>
                    <a:pt x="16" y="94"/>
                    <a:pt x="13" y="110"/>
                    <a:pt x="10" y="123"/>
                  </a:cubicBezTo>
                  <a:cubicBezTo>
                    <a:pt x="0" y="316"/>
                    <a:pt x="0" y="509"/>
                    <a:pt x="6" y="699"/>
                  </a:cubicBezTo>
                  <a:cubicBezTo>
                    <a:pt x="6" y="709"/>
                    <a:pt x="10" y="715"/>
                    <a:pt x="13" y="722"/>
                  </a:cubicBezTo>
                  <a:cubicBezTo>
                    <a:pt x="13" y="780"/>
                    <a:pt x="16" y="838"/>
                    <a:pt x="16" y="899"/>
                  </a:cubicBezTo>
                  <a:cubicBezTo>
                    <a:pt x="16" y="998"/>
                    <a:pt x="23" y="1098"/>
                    <a:pt x="29" y="1201"/>
                  </a:cubicBezTo>
                  <a:cubicBezTo>
                    <a:pt x="36" y="1304"/>
                    <a:pt x="42" y="1407"/>
                    <a:pt x="52" y="1507"/>
                  </a:cubicBezTo>
                  <a:cubicBezTo>
                    <a:pt x="80" y="2456"/>
                    <a:pt x="129" y="3316"/>
                    <a:pt x="203" y="4143"/>
                  </a:cubicBezTo>
                  <a:cubicBezTo>
                    <a:pt x="335" y="5623"/>
                    <a:pt x="544" y="6943"/>
                    <a:pt x="841" y="8182"/>
                  </a:cubicBezTo>
                  <a:cubicBezTo>
                    <a:pt x="911" y="8485"/>
                    <a:pt x="995" y="8797"/>
                    <a:pt x="1082" y="9103"/>
                  </a:cubicBezTo>
                  <a:cubicBezTo>
                    <a:pt x="1126" y="9258"/>
                    <a:pt x="1175" y="9412"/>
                    <a:pt x="1223" y="9567"/>
                  </a:cubicBezTo>
                  <a:cubicBezTo>
                    <a:pt x="1265" y="9711"/>
                    <a:pt x="1320" y="9875"/>
                    <a:pt x="1391" y="10030"/>
                  </a:cubicBezTo>
                  <a:cubicBezTo>
                    <a:pt x="1394" y="10039"/>
                    <a:pt x="1404" y="10049"/>
                    <a:pt x="1413" y="10055"/>
                  </a:cubicBezTo>
                  <a:cubicBezTo>
                    <a:pt x="1729" y="10683"/>
                    <a:pt x="3316" y="11137"/>
                    <a:pt x="5189" y="11137"/>
                  </a:cubicBezTo>
                  <a:cubicBezTo>
                    <a:pt x="7300" y="11137"/>
                    <a:pt x="9019" y="10551"/>
                    <a:pt x="9019" y="9833"/>
                  </a:cubicBezTo>
                  <a:cubicBezTo>
                    <a:pt x="9019" y="9818"/>
                    <a:pt x="9019" y="9798"/>
                    <a:pt x="9016" y="9782"/>
                  </a:cubicBezTo>
                  <a:cubicBezTo>
                    <a:pt x="9051" y="9617"/>
                    <a:pt x="9083" y="9473"/>
                    <a:pt x="9109" y="9335"/>
                  </a:cubicBezTo>
                  <a:cubicBezTo>
                    <a:pt x="9138" y="9161"/>
                    <a:pt x="9170" y="8990"/>
                    <a:pt x="9199" y="8820"/>
                  </a:cubicBezTo>
                  <a:cubicBezTo>
                    <a:pt x="9257" y="8475"/>
                    <a:pt x="9315" y="8127"/>
                    <a:pt x="9366" y="7783"/>
                  </a:cubicBezTo>
                  <a:cubicBezTo>
                    <a:pt x="9473" y="7095"/>
                    <a:pt x="9566" y="6386"/>
                    <a:pt x="9643" y="5681"/>
                  </a:cubicBezTo>
                  <a:cubicBezTo>
                    <a:pt x="9804" y="4271"/>
                    <a:pt x="9910" y="2849"/>
                    <a:pt x="9956" y="1456"/>
                  </a:cubicBezTo>
                  <a:cubicBezTo>
                    <a:pt x="9962" y="1236"/>
                    <a:pt x="9968" y="1015"/>
                    <a:pt x="9971" y="792"/>
                  </a:cubicBezTo>
                  <a:cubicBezTo>
                    <a:pt x="9971" y="715"/>
                    <a:pt x="9971" y="634"/>
                    <a:pt x="9975" y="554"/>
                  </a:cubicBezTo>
                  <a:cubicBezTo>
                    <a:pt x="9971" y="554"/>
                    <a:pt x="9971" y="548"/>
                    <a:pt x="9971" y="544"/>
                  </a:cubicBezTo>
                  <a:cubicBezTo>
                    <a:pt x="9968" y="471"/>
                    <a:pt x="9965" y="393"/>
                    <a:pt x="9959" y="316"/>
                  </a:cubicBezTo>
                  <a:cubicBezTo>
                    <a:pt x="9946" y="226"/>
                    <a:pt x="9933" y="132"/>
                    <a:pt x="9920" y="39"/>
                  </a:cubicBezTo>
                  <a:cubicBezTo>
                    <a:pt x="9910" y="36"/>
                    <a:pt x="9904" y="36"/>
                    <a:pt x="9898" y="36"/>
                  </a:cubicBezTo>
                  <a:cubicBezTo>
                    <a:pt x="9852" y="36"/>
                    <a:pt x="9814" y="74"/>
                    <a:pt x="9814" y="119"/>
                  </a:cubicBezTo>
                  <a:cubicBezTo>
                    <a:pt x="9814" y="220"/>
                    <a:pt x="9810" y="316"/>
                    <a:pt x="9810" y="416"/>
                  </a:cubicBezTo>
                  <a:cubicBezTo>
                    <a:pt x="9801" y="419"/>
                    <a:pt x="9788" y="422"/>
                    <a:pt x="9778" y="432"/>
                  </a:cubicBezTo>
                  <a:cubicBezTo>
                    <a:pt x="9573" y="631"/>
                    <a:pt x="9341" y="814"/>
                    <a:pt x="9096" y="973"/>
                  </a:cubicBezTo>
                  <a:cubicBezTo>
                    <a:pt x="8758" y="1185"/>
                    <a:pt x="8381" y="1355"/>
                    <a:pt x="7973" y="1487"/>
                  </a:cubicBezTo>
                  <a:cubicBezTo>
                    <a:pt x="7368" y="1677"/>
                    <a:pt x="6692" y="1780"/>
                    <a:pt x="5848" y="1816"/>
                  </a:cubicBezTo>
                  <a:cubicBezTo>
                    <a:pt x="5594" y="1826"/>
                    <a:pt x="5353" y="1829"/>
                    <a:pt x="5118" y="1829"/>
                  </a:cubicBezTo>
                  <a:cubicBezTo>
                    <a:pt x="4773" y="1829"/>
                    <a:pt x="4439" y="1819"/>
                    <a:pt x="4114" y="1799"/>
                  </a:cubicBezTo>
                  <a:cubicBezTo>
                    <a:pt x="3476" y="1761"/>
                    <a:pt x="2903" y="1680"/>
                    <a:pt x="2359" y="1558"/>
                  </a:cubicBezTo>
                  <a:cubicBezTo>
                    <a:pt x="2096" y="1497"/>
                    <a:pt x="1838" y="1426"/>
                    <a:pt x="1597" y="1349"/>
                  </a:cubicBezTo>
                  <a:cubicBezTo>
                    <a:pt x="1320" y="1259"/>
                    <a:pt x="1085" y="1162"/>
                    <a:pt x="879" y="1053"/>
                  </a:cubicBezTo>
                  <a:lnTo>
                    <a:pt x="879" y="1053"/>
                  </a:lnTo>
                  <a:lnTo>
                    <a:pt x="882" y="1056"/>
                  </a:lnTo>
                  <a:cubicBezTo>
                    <a:pt x="712" y="963"/>
                    <a:pt x="573" y="866"/>
                    <a:pt x="461" y="760"/>
                  </a:cubicBezTo>
                  <a:cubicBezTo>
                    <a:pt x="383" y="689"/>
                    <a:pt x="322" y="612"/>
                    <a:pt x="271" y="535"/>
                  </a:cubicBezTo>
                  <a:cubicBezTo>
                    <a:pt x="245" y="496"/>
                    <a:pt x="226" y="458"/>
                    <a:pt x="209" y="419"/>
                  </a:cubicBezTo>
                  <a:lnTo>
                    <a:pt x="209" y="409"/>
                  </a:lnTo>
                  <a:cubicBezTo>
                    <a:pt x="213" y="390"/>
                    <a:pt x="213" y="374"/>
                    <a:pt x="206" y="358"/>
                  </a:cubicBezTo>
                  <a:lnTo>
                    <a:pt x="209" y="355"/>
                  </a:lnTo>
                  <a:cubicBezTo>
                    <a:pt x="209" y="342"/>
                    <a:pt x="203" y="325"/>
                    <a:pt x="193" y="312"/>
                  </a:cubicBezTo>
                  <a:lnTo>
                    <a:pt x="193" y="290"/>
                  </a:lnTo>
                  <a:cubicBezTo>
                    <a:pt x="187" y="271"/>
                    <a:pt x="184" y="251"/>
                    <a:pt x="180" y="232"/>
                  </a:cubicBezTo>
                  <a:lnTo>
                    <a:pt x="180" y="229"/>
                  </a:lnTo>
                  <a:cubicBezTo>
                    <a:pt x="180" y="226"/>
                    <a:pt x="177" y="220"/>
                    <a:pt x="177" y="213"/>
                  </a:cubicBezTo>
                  <a:cubicBezTo>
                    <a:pt x="177" y="200"/>
                    <a:pt x="174" y="190"/>
                    <a:pt x="174" y="177"/>
                  </a:cubicBezTo>
                  <a:lnTo>
                    <a:pt x="174" y="174"/>
                  </a:lnTo>
                  <a:lnTo>
                    <a:pt x="174" y="142"/>
                  </a:lnTo>
                  <a:lnTo>
                    <a:pt x="174" y="123"/>
                  </a:lnTo>
                  <a:cubicBezTo>
                    <a:pt x="177" y="104"/>
                    <a:pt x="180" y="84"/>
                    <a:pt x="184" y="65"/>
                  </a:cubicBezTo>
                  <a:cubicBezTo>
                    <a:pt x="187" y="61"/>
                    <a:pt x="187" y="58"/>
                    <a:pt x="187" y="55"/>
                  </a:cubicBezTo>
                  <a:cubicBezTo>
                    <a:pt x="174" y="23"/>
                    <a:pt x="145" y="0"/>
                    <a:pt x="110" y="0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47" name="Google Shape;182;p21">
              <a:extLst>
                <a:ext uri="{FF2B5EF4-FFF2-40B4-BE49-F238E27FC236}">
                  <a16:creationId xmlns:a16="http://schemas.microsoft.com/office/drawing/2014/main" id="{1354985F-EC11-4DD7-B848-B5F4BA2AF34F}"/>
                </a:ext>
              </a:extLst>
            </p:cNvPr>
            <p:cNvSpPr/>
            <p:nvPr/>
          </p:nvSpPr>
          <p:spPr>
            <a:xfrm>
              <a:off x="6889935" y="3849051"/>
              <a:ext cx="956972" cy="227664"/>
            </a:xfrm>
            <a:custGeom>
              <a:avLst/>
              <a:gdLst/>
              <a:ahLst/>
              <a:cxnLst/>
              <a:rect l="l" t="t" r="r" b="b"/>
              <a:pathLst>
                <a:path w="9773" h="2325" extrusionOk="0">
                  <a:moveTo>
                    <a:pt x="1" y="1"/>
                  </a:moveTo>
                  <a:cubicBezTo>
                    <a:pt x="23" y="438"/>
                    <a:pt x="55" y="863"/>
                    <a:pt x="90" y="1282"/>
                  </a:cubicBezTo>
                  <a:cubicBezTo>
                    <a:pt x="303" y="1433"/>
                    <a:pt x="538" y="1552"/>
                    <a:pt x="776" y="1652"/>
                  </a:cubicBezTo>
                  <a:lnTo>
                    <a:pt x="769" y="1648"/>
                  </a:lnTo>
                  <a:lnTo>
                    <a:pt x="769" y="1648"/>
                  </a:lnTo>
                  <a:cubicBezTo>
                    <a:pt x="1114" y="1794"/>
                    <a:pt x="1472" y="1903"/>
                    <a:pt x="1835" y="1990"/>
                  </a:cubicBezTo>
                  <a:cubicBezTo>
                    <a:pt x="2208" y="2080"/>
                    <a:pt x="2589" y="2147"/>
                    <a:pt x="2971" y="2199"/>
                  </a:cubicBezTo>
                  <a:lnTo>
                    <a:pt x="2962" y="2199"/>
                  </a:lnTo>
                  <a:cubicBezTo>
                    <a:pt x="3608" y="2286"/>
                    <a:pt x="4262" y="2324"/>
                    <a:pt x="4915" y="2324"/>
                  </a:cubicBezTo>
                  <a:cubicBezTo>
                    <a:pt x="5572" y="2324"/>
                    <a:pt x="6225" y="2286"/>
                    <a:pt x="6876" y="2199"/>
                  </a:cubicBezTo>
                  <a:lnTo>
                    <a:pt x="6869" y="2199"/>
                  </a:lnTo>
                  <a:cubicBezTo>
                    <a:pt x="7249" y="2147"/>
                    <a:pt x="7625" y="2080"/>
                    <a:pt x="7996" y="1990"/>
                  </a:cubicBezTo>
                  <a:cubicBezTo>
                    <a:pt x="8366" y="1900"/>
                    <a:pt x="8730" y="1790"/>
                    <a:pt x="9080" y="1642"/>
                  </a:cubicBezTo>
                  <a:lnTo>
                    <a:pt x="9080" y="1642"/>
                  </a:lnTo>
                  <a:lnTo>
                    <a:pt x="9073" y="1645"/>
                  </a:lnTo>
                  <a:cubicBezTo>
                    <a:pt x="9290" y="1552"/>
                    <a:pt x="9498" y="1449"/>
                    <a:pt x="9691" y="1314"/>
                  </a:cubicBezTo>
                  <a:cubicBezTo>
                    <a:pt x="9724" y="953"/>
                    <a:pt x="9749" y="589"/>
                    <a:pt x="9772" y="229"/>
                  </a:cubicBezTo>
                  <a:lnTo>
                    <a:pt x="9772" y="229"/>
                  </a:lnTo>
                  <a:cubicBezTo>
                    <a:pt x="9586" y="352"/>
                    <a:pt x="9382" y="448"/>
                    <a:pt x="9177" y="535"/>
                  </a:cubicBezTo>
                  <a:cubicBezTo>
                    <a:pt x="8865" y="664"/>
                    <a:pt x="8540" y="763"/>
                    <a:pt x="8208" y="847"/>
                  </a:cubicBezTo>
                  <a:cubicBezTo>
                    <a:pt x="7870" y="931"/>
                    <a:pt x="7525" y="998"/>
                    <a:pt x="7181" y="1050"/>
                  </a:cubicBezTo>
                  <a:cubicBezTo>
                    <a:pt x="6486" y="1153"/>
                    <a:pt x="5781" y="1198"/>
                    <a:pt x="5080" y="1201"/>
                  </a:cubicBezTo>
                  <a:cubicBezTo>
                    <a:pt x="4378" y="1201"/>
                    <a:pt x="3679" y="1160"/>
                    <a:pt x="2987" y="1063"/>
                  </a:cubicBezTo>
                  <a:cubicBezTo>
                    <a:pt x="2643" y="1014"/>
                    <a:pt x="2302" y="950"/>
                    <a:pt x="1960" y="870"/>
                  </a:cubicBezTo>
                  <a:cubicBezTo>
                    <a:pt x="1790" y="828"/>
                    <a:pt x="1623" y="783"/>
                    <a:pt x="1455" y="732"/>
                  </a:cubicBezTo>
                  <a:cubicBezTo>
                    <a:pt x="1288" y="683"/>
                    <a:pt x="1127" y="625"/>
                    <a:pt x="966" y="561"/>
                  </a:cubicBezTo>
                  <a:cubicBezTo>
                    <a:pt x="818" y="503"/>
                    <a:pt x="670" y="435"/>
                    <a:pt x="528" y="361"/>
                  </a:cubicBezTo>
                  <a:cubicBezTo>
                    <a:pt x="390" y="287"/>
                    <a:pt x="255" y="206"/>
                    <a:pt x="129" y="110"/>
                  </a:cubicBezTo>
                  <a:cubicBezTo>
                    <a:pt x="84" y="75"/>
                    <a:pt x="42" y="39"/>
                    <a:pt x="1" y="1"/>
                  </a:cubicBezTo>
                  <a:close/>
                </a:path>
              </a:pathLst>
            </a:custGeom>
            <a:solidFill>
              <a:srgbClr val="FFD9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48" name="Google Shape;183;p21">
              <a:extLst>
                <a:ext uri="{FF2B5EF4-FFF2-40B4-BE49-F238E27FC236}">
                  <a16:creationId xmlns:a16="http://schemas.microsoft.com/office/drawing/2014/main" id="{4E05E7B8-99DF-4C55-BE20-E628C5F31D33}"/>
                </a:ext>
              </a:extLst>
            </p:cNvPr>
            <p:cNvSpPr/>
            <p:nvPr/>
          </p:nvSpPr>
          <p:spPr>
            <a:xfrm>
              <a:off x="7784046" y="3575461"/>
              <a:ext cx="72657" cy="838783"/>
            </a:xfrm>
            <a:custGeom>
              <a:avLst/>
              <a:gdLst/>
              <a:ahLst/>
              <a:cxnLst/>
              <a:rect l="l" t="t" r="r" b="b"/>
              <a:pathLst>
                <a:path w="742" h="8566" extrusionOk="0">
                  <a:moveTo>
                    <a:pt x="680" y="1"/>
                  </a:moveTo>
                  <a:lnTo>
                    <a:pt x="680" y="4"/>
                  </a:lnTo>
                  <a:lnTo>
                    <a:pt x="683" y="4"/>
                  </a:lnTo>
                  <a:cubicBezTo>
                    <a:pt x="696" y="97"/>
                    <a:pt x="709" y="191"/>
                    <a:pt x="722" y="281"/>
                  </a:cubicBezTo>
                  <a:cubicBezTo>
                    <a:pt x="728" y="358"/>
                    <a:pt x="731" y="436"/>
                    <a:pt x="734" y="509"/>
                  </a:cubicBezTo>
                  <a:cubicBezTo>
                    <a:pt x="734" y="513"/>
                    <a:pt x="734" y="519"/>
                    <a:pt x="738" y="519"/>
                  </a:cubicBezTo>
                  <a:cubicBezTo>
                    <a:pt x="734" y="599"/>
                    <a:pt x="734" y="680"/>
                    <a:pt x="734" y="757"/>
                  </a:cubicBezTo>
                  <a:cubicBezTo>
                    <a:pt x="731" y="980"/>
                    <a:pt x="725" y="1201"/>
                    <a:pt x="719" y="1421"/>
                  </a:cubicBezTo>
                  <a:cubicBezTo>
                    <a:pt x="699" y="1951"/>
                    <a:pt x="673" y="2489"/>
                    <a:pt x="641" y="3027"/>
                  </a:cubicBezTo>
                  <a:lnTo>
                    <a:pt x="641" y="3023"/>
                  </a:lnTo>
                  <a:cubicBezTo>
                    <a:pt x="618" y="3383"/>
                    <a:pt x="593" y="3747"/>
                    <a:pt x="560" y="4108"/>
                  </a:cubicBezTo>
                  <a:lnTo>
                    <a:pt x="560" y="4111"/>
                  </a:lnTo>
                  <a:cubicBezTo>
                    <a:pt x="516" y="4622"/>
                    <a:pt x="464" y="5135"/>
                    <a:pt x="406" y="5646"/>
                  </a:cubicBezTo>
                  <a:cubicBezTo>
                    <a:pt x="329" y="6351"/>
                    <a:pt x="236" y="7060"/>
                    <a:pt x="129" y="7748"/>
                  </a:cubicBezTo>
                  <a:cubicBezTo>
                    <a:pt x="88" y="8015"/>
                    <a:pt x="46" y="8289"/>
                    <a:pt x="0" y="8559"/>
                  </a:cubicBezTo>
                  <a:cubicBezTo>
                    <a:pt x="0" y="8562"/>
                    <a:pt x="0" y="8566"/>
                    <a:pt x="4" y="8566"/>
                  </a:cubicBezTo>
                  <a:cubicBezTo>
                    <a:pt x="46" y="8305"/>
                    <a:pt x="91" y="8031"/>
                    <a:pt x="132" y="7748"/>
                  </a:cubicBezTo>
                  <a:cubicBezTo>
                    <a:pt x="242" y="7046"/>
                    <a:pt x="336" y="6338"/>
                    <a:pt x="413" y="5646"/>
                  </a:cubicBezTo>
                  <a:cubicBezTo>
                    <a:pt x="573" y="4227"/>
                    <a:pt x="676" y="2804"/>
                    <a:pt x="722" y="1421"/>
                  </a:cubicBezTo>
                  <a:cubicBezTo>
                    <a:pt x="728" y="1201"/>
                    <a:pt x="734" y="980"/>
                    <a:pt x="741" y="757"/>
                  </a:cubicBezTo>
                  <a:lnTo>
                    <a:pt x="741" y="519"/>
                  </a:lnTo>
                  <a:cubicBezTo>
                    <a:pt x="734" y="436"/>
                    <a:pt x="731" y="358"/>
                    <a:pt x="728" y="281"/>
                  </a:cubicBezTo>
                  <a:cubicBezTo>
                    <a:pt x="712" y="188"/>
                    <a:pt x="699" y="97"/>
                    <a:pt x="686" y="4"/>
                  </a:cubicBezTo>
                  <a:cubicBezTo>
                    <a:pt x="683" y="1"/>
                    <a:pt x="683" y="1"/>
                    <a:pt x="680" y="1"/>
                  </a:cubicBezTo>
                  <a:close/>
                </a:path>
              </a:pathLst>
            </a:custGeom>
            <a:solidFill>
              <a:srgbClr val="CBD4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49" name="Google Shape;184;p21">
              <a:extLst>
                <a:ext uri="{FF2B5EF4-FFF2-40B4-BE49-F238E27FC236}">
                  <a16:creationId xmlns:a16="http://schemas.microsoft.com/office/drawing/2014/main" id="{ABCDCC95-C7D9-40D7-9FA9-14B5D769AE69}"/>
                </a:ext>
              </a:extLst>
            </p:cNvPr>
            <p:cNvSpPr/>
            <p:nvPr/>
          </p:nvSpPr>
          <p:spPr>
            <a:xfrm>
              <a:off x="7760448" y="3574874"/>
              <a:ext cx="90282" cy="98116"/>
            </a:xfrm>
            <a:custGeom>
              <a:avLst/>
              <a:gdLst/>
              <a:ahLst/>
              <a:cxnLst/>
              <a:rect l="l" t="t" r="r" b="b"/>
              <a:pathLst>
                <a:path w="922" h="1002" extrusionOk="0">
                  <a:moveTo>
                    <a:pt x="902" y="1"/>
                  </a:moveTo>
                  <a:cubicBezTo>
                    <a:pt x="853" y="1"/>
                    <a:pt x="811" y="42"/>
                    <a:pt x="811" y="90"/>
                  </a:cubicBezTo>
                  <a:cubicBezTo>
                    <a:pt x="811" y="191"/>
                    <a:pt x="811" y="287"/>
                    <a:pt x="808" y="387"/>
                  </a:cubicBezTo>
                  <a:cubicBezTo>
                    <a:pt x="798" y="387"/>
                    <a:pt x="789" y="393"/>
                    <a:pt x="779" y="399"/>
                  </a:cubicBezTo>
                  <a:cubicBezTo>
                    <a:pt x="573" y="599"/>
                    <a:pt x="345" y="779"/>
                    <a:pt x="97" y="940"/>
                  </a:cubicBezTo>
                  <a:cubicBezTo>
                    <a:pt x="64" y="959"/>
                    <a:pt x="33" y="979"/>
                    <a:pt x="3" y="998"/>
                  </a:cubicBezTo>
                  <a:cubicBezTo>
                    <a:pt x="3" y="998"/>
                    <a:pt x="3" y="999"/>
                    <a:pt x="3" y="1000"/>
                  </a:cubicBezTo>
                  <a:lnTo>
                    <a:pt x="3" y="1000"/>
                  </a:lnTo>
                  <a:cubicBezTo>
                    <a:pt x="37" y="982"/>
                    <a:pt x="68" y="963"/>
                    <a:pt x="100" y="944"/>
                  </a:cubicBezTo>
                  <a:cubicBezTo>
                    <a:pt x="345" y="785"/>
                    <a:pt x="577" y="602"/>
                    <a:pt x="782" y="403"/>
                  </a:cubicBezTo>
                  <a:cubicBezTo>
                    <a:pt x="792" y="393"/>
                    <a:pt x="805" y="390"/>
                    <a:pt x="814" y="387"/>
                  </a:cubicBezTo>
                  <a:cubicBezTo>
                    <a:pt x="814" y="287"/>
                    <a:pt x="818" y="191"/>
                    <a:pt x="818" y="90"/>
                  </a:cubicBezTo>
                  <a:cubicBezTo>
                    <a:pt x="818" y="45"/>
                    <a:pt x="856" y="7"/>
                    <a:pt x="902" y="7"/>
                  </a:cubicBezTo>
                  <a:cubicBezTo>
                    <a:pt x="908" y="7"/>
                    <a:pt x="914" y="7"/>
                    <a:pt x="921" y="10"/>
                  </a:cubicBezTo>
                  <a:lnTo>
                    <a:pt x="921" y="7"/>
                  </a:lnTo>
                  <a:cubicBezTo>
                    <a:pt x="914" y="4"/>
                    <a:pt x="908" y="1"/>
                    <a:pt x="902" y="1"/>
                  </a:cubicBezTo>
                  <a:close/>
                  <a:moveTo>
                    <a:pt x="3" y="1000"/>
                  </a:moveTo>
                  <a:cubicBezTo>
                    <a:pt x="2" y="1001"/>
                    <a:pt x="1" y="1001"/>
                    <a:pt x="0" y="1002"/>
                  </a:cubicBezTo>
                  <a:cubicBezTo>
                    <a:pt x="1" y="1002"/>
                    <a:pt x="2" y="1001"/>
                    <a:pt x="3" y="1000"/>
                  </a:cubicBezTo>
                  <a:close/>
                </a:path>
              </a:pathLst>
            </a:custGeom>
            <a:solidFill>
              <a:srgbClr val="4B6A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50" name="Google Shape;185;p21">
              <a:extLst>
                <a:ext uri="{FF2B5EF4-FFF2-40B4-BE49-F238E27FC236}">
                  <a16:creationId xmlns:a16="http://schemas.microsoft.com/office/drawing/2014/main" id="{D5084724-532B-4125-83DE-6CA29954AC1B}"/>
                </a:ext>
              </a:extLst>
            </p:cNvPr>
            <p:cNvSpPr/>
            <p:nvPr/>
          </p:nvSpPr>
          <p:spPr>
            <a:xfrm>
              <a:off x="7509575" y="3575461"/>
              <a:ext cx="346735" cy="838097"/>
            </a:xfrm>
            <a:custGeom>
              <a:avLst/>
              <a:gdLst/>
              <a:ahLst/>
              <a:cxnLst/>
              <a:rect l="l" t="t" r="r" b="b"/>
              <a:pathLst>
                <a:path w="3541" h="8559" extrusionOk="0">
                  <a:moveTo>
                    <a:pt x="3464" y="1"/>
                  </a:moveTo>
                  <a:cubicBezTo>
                    <a:pt x="3418" y="1"/>
                    <a:pt x="3380" y="39"/>
                    <a:pt x="3380" y="84"/>
                  </a:cubicBezTo>
                  <a:cubicBezTo>
                    <a:pt x="3380" y="185"/>
                    <a:pt x="3376" y="281"/>
                    <a:pt x="3376" y="381"/>
                  </a:cubicBezTo>
                  <a:cubicBezTo>
                    <a:pt x="3367" y="384"/>
                    <a:pt x="3354" y="387"/>
                    <a:pt x="3344" y="397"/>
                  </a:cubicBezTo>
                  <a:cubicBezTo>
                    <a:pt x="3139" y="596"/>
                    <a:pt x="2907" y="779"/>
                    <a:pt x="2662" y="938"/>
                  </a:cubicBezTo>
                  <a:cubicBezTo>
                    <a:pt x="2630" y="957"/>
                    <a:pt x="2598" y="976"/>
                    <a:pt x="2562" y="996"/>
                  </a:cubicBezTo>
                  <a:cubicBezTo>
                    <a:pt x="2552" y="1192"/>
                    <a:pt x="2540" y="1375"/>
                    <a:pt x="2524" y="1543"/>
                  </a:cubicBezTo>
                  <a:cubicBezTo>
                    <a:pt x="2463" y="2174"/>
                    <a:pt x="2350" y="2823"/>
                    <a:pt x="2185" y="3477"/>
                  </a:cubicBezTo>
                  <a:cubicBezTo>
                    <a:pt x="2179" y="3506"/>
                    <a:pt x="2170" y="3535"/>
                    <a:pt x="2163" y="3564"/>
                  </a:cubicBezTo>
                  <a:cubicBezTo>
                    <a:pt x="2395" y="3499"/>
                    <a:pt x="2626" y="3419"/>
                    <a:pt x="2849" y="3329"/>
                  </a:cubicBezTo>
                  <a:cubicBezTo>
                    <a:pt x="3054" y="3242"/>
                    <a:pt x="3258" y="3146"/>
                    <a:pt x="3444" y="3027"/>
                  </a:cubicBezTo>
                  <a:cubicBezTo>
                    <a:pt x="3476" y="2489"/>
                    <a:pt x="3502" y="1951"/>
                    <a:pt x="3522" y="1421"/>
                  </a:cubicBezTo>
                  <a:cubicBezTo>
                    <a:pt x="3528" y="1201"/>
                    <a:pt x="3534" y="980"/>
                    <a:pt x="3537" y="757"/>
                  </a:cubicBezTo>
                  <a:cubicBezTo>
                    <a:pt x="3537" y="680"/>
                    <a:pt x="3537" y="599"/>
                    <a:pt x="3541" y="519"/>
                  </a:cubicBezTo>
                  <a:cubicBezTo>
                    <a:pt x="3537" y="519"/>
                    <a:pt x="3537" y="513"/>
                    <a:pt x="3537" y="509"/>
                  </a:cubicBezTo>
                  <a:cubicBezTo>
                    <a:pt x="3534" y="436"/>
                    <a:pt x="3531" y="358"/>
                    <a:pt x="3525" y="281"/>
                  </a:cubicBezTo>
                  <a:cubicBezTo>
                    <a:pt x="3512" y="191"/>
                    <a:pt x="3499" y="97"/>
                    <a:pt x="3486" y="4"/>
                  </a:cubicBezTo>
                  <a:lnTo>
                    <a:pt x="3483" y="4"/>
                  </a:lnTo>
                  <a:cubicBezTo>
                    <a:pt x="3476" y="1"/>
                    <a:pt x="3470" y="1"/>
                    <a:pt x="3464" y="1"/>
                  </a:cubicBezTo>
                  <a:close/>
                  <a:moveTo>
                    <a:pt x="3363" y="4111"/>
                  </a:moveTo>
                  <a:cubicBezTo>
                    <a:pt x="3170" y="4243"/>
                    <a:pt x="2958" y="4349"/>
                    <a:pt x="2745" y="4439"/>
                  </a:cubicBezTo>
                  <a:lnTo>
                    <a:pt x="2752" y="4436"/>
                  </a:lnTo>
                  <a:lnTo>
                    <a:pt x="2752" y="4436"/>
                  </a:lnTo>
                  <a:cubicBezTo>
                    <a:pt x="2443" y="4568"/>
                    <a:pt x="2121" y="4668"/>
                    <a:pt x="1796" y="4751"/>
                  </a:cubicBezTo>
                  <a:cubicBezTo>
                    <a:pt x="1735" y="4928"/>
                    <a:pt x="1668" y="5099"/>
                    <a:pt x="1597" y="5267"/>
                  </a:cubicBezTo>
                  <a:cubicBezTo>
                    <a:pt x="1448" y="5614"/>
                    <a:pt x="1291" y="5949"/>
                    <a:pt x="1123" y="6258"/>
                  </a:cubicBezTo>
                  <a:cubicBezTo>
                    <a:pt x="943" y="6586"/>
                    <a:pt x="750" y="6905"/>
                    <a:pt x="548" y="7201"/>
                  </a:cubicBezTo>
                  <a:cubicBezTo>
                    <a:pt x="374" y="7452"/>
                    <a:pt x="193" y="7693"/>
                    <a:pt x="0" y="7929"/>
                  </a:cubicBezTo>
                  <a:cubicBezTo>
                    <a:pt x="538" y="8015"/>
                    <a:pt x="1075" y="8106"/>
                    <a:pt x="1603" y="8195"/>
                  </a:cubicBezTo>
                  <a:cubicBezTo>
                    <a:pt x="1961" y="8257"/>
                    <a:pt x="2317" y="8318"/>
                    <a:pt x="2675" y="8376"/>
                  </a:cubicBezTo>
                  <a:cubicBezTo>
                    <a:pt x="2707" y="8382"/>
                    <a:pt x="2736" y="8411"/>
                    <a:pt x="2739" y="8446"/>
                  </a:cubicBezTo>
                  <a:cubicBezTo>
                    <a:pt x="2755" y="8456"/>
                    <a:pt x="2769" y="8472"/>
                    <a:pt x="2778" y="8489"/>
                  </a:cubicBezTo>
                  <a:cubicBezTo>
                    <a:pt x="2784" y="8514"/>
                    <a:pt x="2794" y="8537"/>
                    <a:pt x="2803" y="8559"/>
                  </a:cubicBezTo>
                  <a:cubicBezTo>
                    <a:pt x="2849" y="8289"/>
                    <a:pt x="2891" y="8015"/>
                    <a:pt x="2932" y="7748"/>
                  </a:cubicBezTo>
                  <a:cubicBezTo>
                    <a:pt x="3039" y="7060"/>
                    <a:pt x="3132" y="6351"/>
                    <a:pt x="3209" y="5646"/>
                  </a:cubicBezTo>
                  <a:cubicBezTo>
                    <a:pt x="3267" y="5135"/>
                    <a:pt x="3319" y="4622"/>
                    <a:pt x="3363" y="4111"/>
                  </a:cubicBezTo>
                  <a:close/>
                </a:path>
              </a:pathLst>
            </a:custGeom>
            <a:solidFill>
              <a:srgbClr val="4B6A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51" name="Google Shape;186;p21">
              <a:extLst>
                <a:ext uri="{FF2B5EF4-FFF2-40B4-BE49-F238E27FC236}">
                  <a16:creationId xmlns:a16="http://schemas.microsoft.com/office/drawing/2014/main" id="{3FE50966-D241-40BD-A1E7-005B80C20DEC}"/>
                </a:ext>
              </a:extLst>
            </p:cNvPr>
            <p:cNvSpPr/>
            <p:nvPr/>
          </p:nvSpPr>
          <p:spPr>
            <a:xfrm>
              <a:off x="7685440" y="3871475"/>
              <a:ext cx="161470" cy="169304"/>
            </a:xfrm>
            <a:custGeom>
              <a:avLst/>
              <a:gdLst/>
              <a:ahLst/>
              <a:cxnLst/>
              <a:rect l="l" t="t" r="r" b="b"/>
              <a:pathLst>
                <a:path w="1649" h="1729" extrusionOk="0">
                  <a:moveTo>
                    <a:pt x="1648" y="0"/>
                  </a:moveTo>
                  <a:cubicBezTo>
                    <a:pt x="1648" y="2"/>
                    <a:pt x="1648" y="3"/>
                    <a:pt x="1648" y="4"/>
                  </a:cubicBezTo>
                  <a:lnTo>
                    <a:pt x="1648" y="4"/>
                  </a:lnTo>
                  <a:cubicBezTo>
                    <a:pt x="1648" y="4"/>
                    <a:pt x="1648" y="4"/>
                    <a:pt x="1648" y="4"/>
                  </a:cubicBezTo>
                  <a:lnTo>
                    <a:pt x="1648" y="0"/>
                  </a:lnTo>
                  <a:close/>
                  <a:moveTo>
                    <a:pt x="1648" y="4"/>
                  </a:moveTo>
                  <a:cubicBezTo>
                    <a:pt x="1461" y="123"/>
                    <a:pt x="1258" y="219"/>
                    <a:pt x="1053" y="306"/>
                  </a:cubicBezTo>
                  <a:cubicBezTo>
                    <a:pt x="830" y="396"/>
                    <a:pt x="599" y="476"/>
                    <a:pt x="367" y="541"/>
                  </a:cubicBezTo>
                  <a:cubicBezTo>
                    <a:pt x="261" y="956"/>
                    <a:pt x="138" y="1352"/>
                    <a:pt x="0" y="1728"/>
                  </a:cubicBezTo>
                  <a:cubicBezTo>
                    <a:pt x="325" y="1645"/>
                    <a:pt x="647" y="1545"/>
                    <a:pt x="956" y="1413"/>
                  </a:cubicBezTo>
                  <a:lnTo>
                    <a:pt x="956" y="1413"/>
                  </a:lnTo>
                  <a:lnTo>
                    <a:pt x="949" y="1416"/>
                  </a:lnTo>
                  <a:cubicBezTo>
                    <a:pt x="1162" y="1326"/>
                    <a:pt x="1374" y="1220"/>
                    <a:pt x="1567" y="1088"/>
                  </a:cubicBezTo>
                  <a:lnTo>
                    <a:pt x="1567" y="1085"/>
                  </a:lnTo>
                  <a:cubicBezTo>
                    <a:pt x="1600" y="725"/>
                    <a:pt x="1625" y="363"/>
                    <a:pt x="1648" y="4"/>
                  </a:cubicBezTo>
                  <a:close/>
                </a:path>
              </a:pathLst>
            </a:custGeom>
            <a:solidFill>
              <a:srgbClr val="BD96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52" name="Google Shape;187;p21">
              <a:extLst>
                <a:ext uri="{FF2B5EF4-FFF2-40B4-BE49-F238E27FC236}">
                  <a16:creationId xmlns:a16="http://schemas.microsoft.com/office/drawing/2014/main" id="{BB67D027-9C41-4D3D-AF16-B752ED128D49}"/>
                </a:ext>
              </a:extLst>
            </p:cNvPr>
            <p:cNvSpPr/>
            <p:nvPr/>
          </p:nvSpPr>
          <p:spPr>
            <a:xfrm>
              <a:off x="6947316" y="3842393"/>
              <a:ext cx="67859" cy="390015"/>
            </a:xfrm>
            <a:custGeom>
              <a:avLst/>
              <a:gdLst/>
              <a:ahLst/>
              <a:cxnLst/>
              <a:rect l="l" t="t" r="r" b="b"/>
              <a:pathLst>
                <a:path w="693" h="3983" extrusionOk="0">
                  <a:moveTo>
                    <a:pt x="258" y="1"/>
                  </a:moveTo>
                  <a:cubicBezTo>
                    <a:pt x="129" y="1"/>
                    <a:pt x="0" y="117"/>
                    <a:pt x="10" y="252"/>
                  </a:cubicBezTo>
                  <a:cubicBezTo>
                    <a:pt x="13" y="323"/>
                    <a:pt x="16" y="397"/>
                    <a:pt x="20" y="471"/>
                  </a:cubicBezTo>
                  <a:cubicBezTo>
                    <a:pt x="139" y="529"/>
                    <a:pt x="258" y="580"/>
                    <a:pt x="380" y="629"/>
                  </a:cubicBezTo>
                  <a:cubicBezTo>
                    <a:pt x="415" y="645"/>
                    <a:pt x="451" y="657"/>
                    <a:pt x="486" y="671"/>
                  </a:cubicBezTo>
                  <a:cubicBezTo>
                    <a:pt x="489" y="657"/>
                    <a:pt x="489" y="645"/>
                    <a:pt x="489" y="632"/>
                  </a:cubicBezTo>
                  <a:cubicBezTo>
                    <a:pt x="492" y="506"/>
                    <a:pt x="499" y="378"/>
                    <a:pt x="509" y="252"/>
                  </a:cubicBezTo>
                  <a:cubicBezTo>
                    <a:pt x="512" y="188"/>
                    <a:pt x="477" y="120"/>
                    <a:pt x="434" y="75"/>
                  </a:cubicBezTo>
                  <a:cubicBezTo>
                    <a:pt x="387" y="30"/>
                    <a:pt x="325" y="1"/>
                    <a:pt x="258" y="1"/>
                  </a:cubicBezTo>
                  <a:close/>
                  <a:moveTo>
                    <a:pt x="183" y="1716"/>
                  </a:moveTo>
                  <a:cubicBezTo>
                    <a:pt x="185" y="1717"/>
                    <a:pt x="188" y="1718"/>
                    <a:pt x="190" y="1719"/>
                  </a:cubicBezTo>
                  <a:lnTo>
                    <a:pt x="190" y="1719"/>
                  </a:lnTo>
                  <a:lnTo>
                    <a:pt x="183" y="1716"/>
                  </a:lnTo>
                  <a:close/>
                  <a:moveTo>
                    <a:pt x="103" y="1681"/>
                  </a:moveTo>
                  <a:lnTo>
                    <a:pt x="103" y="1681"/>
                  </a:lnTo>
                  <a:cubicBezTo>
                    <a:pt x="116" y="1835"/>
                    <a:pt x="135" y="1990"/>
                    <a:pt x="155" y="2144"/>
                  </a:cubicBezTo>
                  <a:cubicBezTo>
                    <a:pt x="155" y="2128"/>
                    <a:pt x="152" y="2116"/>
                    <a:pt x="152" y="2100"/>
                  </a:cubicBezTo>
                  <a:lnTo>
                    <a:pt x="152" y="2100"/>
                  </a:lnTo>
                  <a:cubicBezTo>
                    <a:pt x="171" y="2251"/>
                    <a:pt x="190" y="2402"/>
                    <a:pt x="213" y="2553"/>
                  </a:cubicBezTo>
                  <a:cubicBezTo>
                    <a:pt x="238" y="2708"/>
                    <a:pt x="268" y="2866"/>
                    <a:pt x="299" y="3020"/>
                  </a:cubicBezTo>
                  <a:cubicBezTo>
                    <a:pt x="361" y="3322"/>
                    <a:pt x="434" y="3619"/>
                    <a:pt x="512" y="3918"/>
                  </a:cubicBezTo>
                  <a:cubicBezTo>
                    <a:pt x="522" y="3957"/>
                    <a:pt x="557" y="3982"/>
                    <a:pt x="596" y="3982"/>
                  </a:cubicBezTo>
                  <a:cubicBezTo>
                    <a:pt x="605" y="3982"/>
                    <a:pt x="612" y="3979"/>
                    <a:pt x="618" y="3979"/>
                  </a:cubicBezTo>
                  <a:cubicBezTo>
                    <a:pt x="666" y="3967"/>
                    <a:pt x="692" y="3915"/>
                    <a:pt x="682" y="3870"/>
                  </a:cubicBezTo>
                  <a:cubicBezTo>
                    <a:pt x="631" y="3670"/>
                    <a:pt x="593" y="3468"/>
                    <a:pt x="563" y="3265"/>
                  </a:cubicBezTo>
                  <a:cubicBezTo>
                    <a:pt x="535" y="3027"/>
                    <a:pt x="512" y="2785"/>
                    <a:pt x="496" y="2547"/>
                  </a:cubicBezTo>
                  <a:cubicBezTo>
                    <a:pt x="489" y="2418"/>
                    <a:pt x="480" y="2293"/>
                    <a:pt x="477" y="2164"/>
                  </a:cubicBezTo>
                  <a:cubicBezTo>
                    <a:pt x="473" y="2051"/>
                    <a:pt x="473" y="1942"/>
                    <a:pt x="470" y="1829"/>
                  </a:cubicBezTo>
                  <a:cubicBezTo>
                    <a:pt x="376" y="1795"/>
                    <a:pt x="281" y="1760"/>
                    <a:pt x="190" y="1719"/>
                  </a:cubicBezTo>
                  <a:lnTo>
                    <a:pt x="190" y="1719"/>
                  </a:lnTo>
                  <a:lnTo>
                    <a:pt x="190" y="1720"/>
                  </a:lnTo>
                  <a:cubicBezTo>
                    <a:pt x="161" y="1707"/>
                    <a:pt x="132" y="1694"/>
                    <a:pt x="103" y="1681"/>
                  </a:cubicBezTo>
                  <a:close/>
                </a:path>
              </a:pathLst>
            </a:custGeom>
            <a:solidFill>
              <a:srgbClr val="FFFFFF">
                <a:alpha val="20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53" name="Google Shape;188;p21">
              <a:extLst>
                <a:ext uri="{FF2B5EF4-FFF2-40B4-BE49-F238E27FC236}">
                  <a16:creationId xmlns:a16="http://schemas.microsoft.com/office/drawing/2014/main" id="{9989F4E3-60FC-48AB-955B-05D466390A20}"/>
                </a:ext>
              </a:extLst>
            </p:cNvPr>
            <p:cNvSpPr/>
            <p:nvPr/>
          </p:nvSpPr>
          <p:spPr>
            <a:xfrm>
              <a:off x="6949177" y="3888513"/>
              <a:ext cx="45827" cy="133073"/>
            </a:xfrm>
            <a:custGeom>
              <a:avLst/>
              <a:gdLst/>
              <a:ahLst/>
              <a:cxnLst/>
              <a:rect l="l" t="t" r="r" b="b"/>
              <a:pathLst>
                <a:path w="468" h="1359" extrusionOk="0">
                  <a:moveTo>
                    <a:pt x="1" y="0"/>
                  </a:moveTo>
                  <a:lnTo>
                    <a:pt x="1" y="0"/>
                  </a:lnTo>
                  <a:cubicBezTo>
                    <a:pt x="4" y="74"/>
                    <a:pt x="7" y="148"/>
                    <a:pt x="10" y="225"/>
                  </a:cubicBezTo>
                  <a:cubicBezTo>
                    <a:pt x="20" y="383"/>
                    <a:pt x="29" y="544"/>
                    <a:pt x="42" y="702"/>
                  </a:cubicBezTo>
                  <a:cubicBezTo>
                    <a:pt x="52" y="872"/>
                    <a:pt x="68" y="1043"/>
                    <a:pt x="84" y="1210"/>
                  </a:cubicBezTo>
                  <a:cubicBezTo>
                    <a:pt x="113" y="1223"/>
                    <a:pt x="142" y="1236"/>
                    <a:pt x="171" y="1249"/>
                  </a:cubicBezTo>
                  <a:lnTo>
                    <a:pt x="171" y="1248"/>
                  </a:lnTo>
                  <a:lnTo>
                    <a:pt x="171" y="1248"/>
                  </a:lnTo>
                  <a:cubicBezTo>
                    <a:pt x="262" y="1289"/>
                    <a:pt x="357" y="1324"/>
                    <a:pt x="451" y="1358"/>
                  </a:cubicBezTo>
                  <a:lnTo>
                    <a:pt x="451" y="1310"/>
                  </a:lnTo>
                  <a:cubicBezTo>
                    <a:pt x="448" y="1055"/>
                    <a:pt x="451" y="798"/>
                    <a:pt x="458" y="544"/>
                  </a:cubicBezTo>
                  <a:cubicBezTo>
                    <a:pt x="458" y="428"/>
                    <a:pt x="464" y="315"/>
                    <a:pt x="467" y="200"/>
                  </a:cubicBezTo>
                  <a:cubicBezTo>
                    <a:pt x="432" y="186"/>
                    <a:pt x="396" y="174"/>
                    <a:pt x="361" y="158"/>
                  </a:cubicBezTo>
                  <a:cubicBezTo>
                    <a:pt x="239" y="109"/>
                    <a:pt x="120" y="58"/>
                    <a:pt x="1" y="0"/>
                  </a:cubicBezTo>
                  <a:close/>
                </a:path>
              </a:pathLst>
            </a:custGeom>
            <a:solidFill>
              <a:srgbClr val="F5D5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54" name="Google Shape;189;p21">
              <a:extLst>
                <a:ext uri="{FF2B5EF4-FFF2-40B4-BE49-F238E27FC236}">
                  <a16:creationId xmlns:a16="http://schemas.microsoft.com/office/drawing/2014/main" id="{0E62B846-23B5-4DF9-9886-0C1AD1EC0E5C}"/>
                </a:ext>
              </a:extLst>
            </p:cNvPr>
            <p:cNvSpPr/>
            <p:nvPr/>
          </p:nvSpPr>
          <p:spPr>
            <a:xfrm>
              <a:off x="6935370" y="3746920"/>
              <a:ext cx="64333" cy="64431"/>
            </a:xfrm>
            <a:custGeom>
              <a:avLst/>
              <a:gdLst/>
              <a:ahLst/>
              <a:cxnLst/>
              <a:rect l="l" t="t" r="r" b="b"/>
              <a:pathLst>
                <a:path w="657" h="658" extrusionOk="0">
                  <a:moveTo>
                    <a:pt x="329" y="1"/>
                  </a:moveTo>
                  <a:cubicBezTo>
                    <a:pt x="151" y="1"/>
                    <a:pt x="0" y="152"/>
                    <a:pt x="0" y="329"/>
                  </a:cubicBezTo>
                  <a:cubicBezTo>
                    <a:pt x="0" y="509"/>
                    <a:pt x="151" y="658"/>
                    <a:pt x="329" y="658"/>
                  </a:cubicBezTo>
                  <a:cubicBezTo>
                    <a:pt x="505" y="658"/>
                    <a:pt x="657" y="509"/>
                    <a:pt x="657" y="329"/>
                  </a:cubicBezTo>
                  <a:cubicBezTo>
                    <a:pt x="657" y="152"/>
                    <a:pt x="505" y="1"/>
                    <a:pt x="329" y="1"/>
                  </a:cubicBezTo>
                  <a:close/>
                </a:path>
              </a:pathLst>
            </a:custGeom>
            <a:solidFill>
              <a:srgbClr val="FFFFFF">
                <a:alpha val="20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55" name="Google Shape;190;p21">
              <a:extLst>
                <a:ext uri="{FF2B5EF4-FFF2-40B4-BE49-F238E27FC236}">
                  <a16:creationId xmlns:a16="http://schemas.microsoft.com/office/drawing/2014/main" id="{3B7580BE-E429-4377-84EE-7FCCC96D8018}"/>
                </a:ext>
              </a:extLst>
            </p:cNvPr>
            <p:cNvSpPr/>
            <p:nvPr/>
          </p:nvSpPr>
          <p:spPr>
            <a:xfrm>
              <a:off x="6882003" y="3601312"/>
              <a:ext cx="968037" cy="156280"/>
            </a:xfrm>
            <a:custGeom>
              <a:avLst/>
              <a:gdLst/>
              <a:ahLst/>
              <a:cxnLst/>
              <a:rect l="l" t="t" r="r" b="b"/>
              <a:pathLst>
                <a:path w="9886" h="1596" extrusionOk="0">
                  <a:moveTo>
                    <a:pt x="1" y="1"/>
                  </a:moveTo>
                  <a:cubicBezTo>
                    <a:pt x="55" y="245"/>
                    <a:pt x="242" y="445"/>
                    <a:pt x="436" y="593"/>
                  </a:cubicBezTo>
                  <a:cubicBezTo>
                    <a:pt x="693" y="790"/>
                    <a:pt x="989" y="925"/>
                    <a:pt x="1291" y="1041"/>
                  </a:cubicBezTo>
                  <a:cubicBezTo>
                    <a:pt x="1614" y="1163"/>
                    <a:pt x="1945" y="1253"/>
                    <a:pt x="2279" y="1327"/>
                  </a:cubicBezTo>
                  <a:cubicBezTo>
                    <a:pt x="2615" y="1401"/>
                    <a:pt x="2949" y="1456"/>
                    <a:pt x="3291" y="1497"/>
                  </a:cubicBezTo>
                  <a:cubicBezTo>
                    <a:pt x="3638" y="1539"/>
                    <a:pt x="3989" y="1568"/>
                    <a:pt x="4336" y="1581"/>
                  </a:cubicBezTo>
                  <a:cubicBezTo>
                    <a:pt x="4542" y="1591"/>
                    <a:pt x="4748" y="1595"/>
                    <a:pt x="4954" y="1595"/>
                  </a:cubicBezTo>
                  <a:cubicBezTo>
                    <a:pt x="5453" y="1595"/>
                    <a:pt x="5951" y="1568"/>
                    <a:pt x="6448" y="1513"/>
                  </a:cubicBezTo>
                  <a:cubicBezTo>
                    <a:pt x="6789" y="1478"/>
                    <a:pt x="7127" y="1427"/>
                    <a:pt x="7462" y="1359"/>
                  </a:cubicBezTo>
                  <a:cubicBezTo>
                    <a:pt x="7796" y="1292"/>
                    <a:pt x="8128" y="1204"/>
                    <a:pt x="8450" y="1092"/>
                  </a:cubicBezTo>
                  <a:cubicBezTo>
                    <a:pt x="8611" y="1037"/>
                    <a:pt x="8772" y="973"/>
                    <a:pt x="8926" y="902"/>
                  </a:cubicBezTo>
                  <a:cubicBezTo>
                    <a:pt x="9074" y="834"/>
                    <a:pt x="9216" y="757"/>
                    <a:pt x="9351" y="664"/>
                  </a:cubicBezTo>
                  <a:cubicBezTo>
                    <a:pt x="9463" y="590"/>
                    <a:pt x="9573" y="500"/>
                    <a:pt x="9667" y="396"/>
                  </a:cubicBezTo>
                  <a:cubicBezTo>
                    <a:pt x="9705" y="355"/>
                    <a:pt x="9741" y="307"/>
                    <a:pt x="9776" y="258"/>
                  </a:cubicBezTo>
                  <a:cubicBezTo>
                    <a:pt x="9808" y="210"/>
                    <a:pt x="9834" y="155"/>
                    <a:pt x="9857" y="101"/>
                  </a:cubicBezTo>
                  <a:cubicBezTo>
                    <a:pt x="9869" y="68"/>
                    <a:pt x="9879" y="37"/>
                    <a:pt x="9885" y="1"/>
                  </a:cubicBezTo>
                  <a:lnTo>
                    <a:pt x="9714" y="1"/>
                  </a:lnTo>
                  <a:cubicBezTo>
                    <a:pt x="9708" y="23"/>
                    <a:pt x="9702" y="46"/>
                    <a:pt x="9692" y="65"/>
                  </a:cubicBezTo>
                  <a:cubicBezTo>
                    <a:pt x="9667" y="123"/>
                    <a:pt x="9634" y="175"/>
                    <a:pt x="9599" y="223"/>
                  </a:cubicBezTo>
                  <a:cubicBezTo>
                    <a:pt x="9528" y="310"/>
                    <a:pt x="9448" y="387"/>
                    <a:pt x="9358" y="457"/>
                  </a:cubicBezTo>
                  <a:cubicBezTo>
                    <a:pt x="9158" y="606"/>
                    <a:pt x="8936" y="722"/>
                    <a:pt x="8707" y="818"/>
                  </a:cubicBezTo>
                  <a:cubicBezTo>
                    <a:pt x="8395" y="950"/>
                    <a:pt x="8070" y="1047"/>
                    <a:pt x="7738" y="1127"/>
                  </a:cubicBezTo>
                  <a:cubicBezTo>
                    <a:pt x="7404" y="1211"/>
                    <a:pt x="7063" y="1268"/>
                    <a:pt x="6722" y="1317"/>
                  </a:cubicBezTo>
                  <a:lnTo>
                    <a:pt x="6722" y="1317"/>
                  </a:lnTo>
                  <a:cubicBezTo>
                    <a:pt x="6724" y="1317"/>
                    <a:pt x="6725" y="1316"/>
                    <a:pt x="6725" y="1314"/>
                  </a:cubicBezTo>
                  <a:lnTo>
                    <a:pt x="6725" y="1314"/>
                  </a:lnTo>
                  <a:cubicBezTo>
                    <a:pt x="6136" y="1395"/>
                    <a:pt x="5540" y="1430"/>
                    <a:pt x="4944" y="1430"/>
                  </a:cubicBezTo>
                  <a:cubicBezTo>
                    <a:pt x="4343" y="1430"/>
                    <a:pt x="3741" y="1395"/>
                    <a:pt x="3148" y="1314"/>
                  </a:cubicBezTo>
                  <a:cubicBezTo>
                    <a:pt x="2817" y="1269"/>
                    <a:pt x="2489" y="1208"/>
                    <a:pt x="2164" y="1130"/>
                  </a:cubicBezTo>
                  <a:cubicBezTo>
                    <a:pt x="1829" y="1053"/>
                    <a:pt x="1501" y="953"/>
                    <a:pt x="1186" y="821"/>
                  </a:cubicBezTo>
                  <a:cubicBezTo>
                    <a:pt x="954" y="725"/>
                    <a:pt x="728" y="609"/>
                    <a:pt x="529" y="457"/>
                  </a:cubicBezTo>
                  <a:cubicBezTo>
                    <a:pt x="442" y="387"/>
                    <a:pt x="358" y="310"/>
                    <a:pt x="287" y="223"/>
                  </a:cubicBezTo>
                  <a:cubicBezTo>
                    <a:pt x="252" y="172"/>
                    <a:pt x="220" y="120"/>
                    <a:pt x="194" y="62"/>
                  </a:cubicBezTo>
                  <a:cubicBezTo>
                    <a:pt x="184" y="43"/>
                    <a:pt x="178" y="23"/>
                    <a:pt x="171" y="1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56" name="Google Shape;191;p21">
              <a:extLst>
                <a:ext uri="{FF2B5EF4-FFF2-40B4-BE49-F238E27FC236}">
                  <a16:creationId xmlns:a16="http://schemas.microsoft.com/office/drawing/2014/main" id="{E101E3A8-1474-435E-864E-670C78CA1C2F}"/>
                </a:ext>
              </a:extLst>
            </p:cNvPr>
            <p:cNvSpPr/>
            <p:nvPr/>
          </p:nvSpPr>
          <p:spPr>
            <a:xfrm>
              <a:off x="4176657" y="4812785"/>
              <a:ext cx="3651339" cy="1187084"/>
            </a:xfrm>
            <a:custGeom>
              <a:avLst/>
              <a:gdLst/>
              <a:ahLst/>
              <a:cxnLst/>
              <a:rect l="l" t="t" r="r" b="b"/>
              <a:pathLst>
                <a:path w="37289" h="12123" extrusionOk="0">
                  <a:moveTo>
                    <a:pt x="24510" y="1"/>
                  </a:moveTo>
                  <a:cubicBezTo>
                    <a:pt x="22386" y="1"/>
                    <a:pt x="20133" y="97"/>
                    <a:pt x="17815" y="291"/>
                  </a:cubicBezTo>
                  <a:cubicBezTo>
                    <a:pt x="17223" y="342"/>
                    <a:pt x="16615" y="397"/>
                    <a:pt x="16010" y="461"/>
                  </a:cubicBezTo>
                  <a:lnTo>
                    <a:pt x="15713" y="491"/>
                  </a:lnTo>
                  <a:cubicBezTo>
                    <a:pt x="15520" y="510"/>
                    <a:pt x="15331" y="529"/>
                    <a:pt x="15138" y="549"/>
                  </a:cubicBezTo>
                  <a:cubicBezTo>
                    <a:pt x="14822" y="580"/>
                    <a:pt x="14504" y="610"/>
                    <a:pt x="14188" y="635"/>
                  </a:cubicBezTo>
                  <a:cubicBezTo>
                    <a:pt x="13106" y="725"/>
                    <a:pt x="11938" y="800"/>
                    <a:pt x="10515" y="867"/>
                  </a:cubicBezTo>
                  <a:cubicBezTo>
                    <a:pt x="9325" y="925"/>
                    <a:pt x="8147" y="963"/>
                    <a:pt x="6840" y="1009"/>
                  </a:cubicBezTo>
                  <a:lnTo>
                    <a:pt x="6393" y="1021"/>
                  </a:lnTo>
                  <a:lnTo>
                    <a:pt x="5958" y="1037"/>
                  </a:lnTo>
                  <a:lnTo>
                    <a:pt x="5729" y="1044"/>
                  </a:lnTo>
                  <a:cubicBezTo>
                    <a:pt x="5488" y="1051"/>
                    <a:pt x="5246" y="1060"/>
                    <a:pt x="5008" y="1073"/>
                  </a:cubicBezTo>
                  <a:cubicBezTo>
                    <a:pt x="4497" y="1099"/>
                    <a:pt x="3946" y="1153"/>
                    <a:pt x="3270" y="1244"/>
                  </a:cubicBezTo>
                  <a:cubicBezTo>
                    <a:pt x="2798" y="1308"/>
                    <a:pt x="2318" y="1382"/>
                    <a:pt x="1854" y="1453"/>
                  </a:cubicBezTo>
                  <a:cubicBezTo>
                    <a:pt x="1423" y="1520"/>
                    <a:pt x="972" y="1591"/>
                    <a:pt x="531" y="1652"/>
                  </a:cubicBezTo>
                  <a:cubicBezTo>
                    <a:pt x="406" y="1669"/>
                    <a:pt x="287" y="1678"/>
                    <a:pt x="167" y="1678"/>
                  </a:cubicBezTo>
                  <a:lnTo>
                    <a:pt x="167" y="1649"/>
                  </a:lnTo>
                  <a:lnTo>
                    <a:pt x="167" y="1617"/>
                  </a:lnTo>
                  <a:cubicBezTo>
                    <a:pt x="167" y="1572"/>
                    <a:pt x="129" y="1533"/>
                    <a:pt x="84" y="1533"/>
                  </a:cubicBezTo>
                  <a:cubicBezTo>
                    <a:pt x="62" y="1533"/>
                    <a:pt x="39" y="1543"/>
                    <a:pt x="23" y="1559"/>
                  </a:cubicBezTo>
                  <a:cubicBezTo>
                    <a:pt x="7" y="1575"/>
                    <a:pt x="1" y="1598"/>
                    <a:pt x="1" y="1617"/>
                  </a:cubicBezTo>
                  <a:cubicBezTo>
                    <a:pt x="4" y="2141"/>
                    <a:pt x="4" y="2676"/>
                    <a:pt x="4" y="3194"/>
                  </a:cubicBezTo>
                  <a:cubicBezTo>
                    <a:pt x="1" y="3870"/>
                    <a:pt x="1" y="4572"/>
                    <a:pt x="10" y="5261"/>
                  </a:cubicBezTo>
                  <a:cubicBezTo>
                    <a:pt x="17" y="5531"/>
                    <a:pt x="26" y="5804"/>
                    <a:pt x="36" y="6078"/>
                  </a:cubicBezTo>
                  <a:cubicBezTo>
                    <a:pt x="39" y="6210"/>
                    <a:pt x="42" y="6339"/>
                    <a:pt x="45" y="6470"/>
                  </a:cubicBezTo>
                  <a:lnTo>
                    <a:pt x="52" y="6696"/>
                  </a:lnTo>
                  <a:cubicBezTo>
                    <a:pt x="62" y="7069"/>
                    <a:pt x="75" y="7510"/>
                    <a:pt x="120" y="7951"/>
                  </a:cubicBezTo>
                  <a:cubicBezTo>
                    <a:pt x="167" y="8398"/>
                    <a:pt x="242" y="8792"/>
                    <a:pt x="351" y="9145"/>
                  </a:cubicBezTo>
                  <a:cubicBezTo>
                    <a:pt x="406" y="9316"/>
                    <a:pt x="470" y="9483"/>
                    <a:pt x="558" y="9661"/>
                  </a:cubicBezTo>
                  <a:cubicBezTo>
                    <a:pt x="641" y="9837"/>
                    <a:pt x="744" y="10008"/>
                    <a:pt x="866" y="10163"/>
                  </a:cubicBezTo>
                  <a:cubicBezTo>
                    <a:pt x="928" y="10240"/>
                    <a:pt x="985" y="10310"/>
                    <a:pt x="1053" y="10381"/>
                  </a:cubicBezTo>
                  <a:cubicBezTo>
                    <a:pt x="1107" y="10442"/>
                    <a:pt x="1175" y="10500"/>
                    <a:pt x="1265" y="10577"/>
                  </a:cubicBezTo>
                  <a:cubicBezTo>
                    <a:pt x="1455" y="10735"/>
                    <a:pt x="1664" y="10858"/>
                    <a:pt x="1844" y="10958"/>
                  </a:cubicBezTo>
                  <a:cubicBezTo>
                    <a:pt x="2015" y="11054"/>
                    <a:pt x="2208" y="11141"/>
                    <a:pt x="2450" y="11234"/>
                  </a:cubicBezTo>
                  <a:cubicBezTo>
                    <a:pt x="2666" y="11318"/>
                    <a:pt x="2897" y="11392"/>
                    <a:pt x="3184" y="11463"/>
                  </a:cubicBezTo>
                  <a:cubicBezTo>
                    <a:pt x="3593" y="11565"/>
                    <a:pt x="4037" y="11637"/>
                    <a:pt x="4625" y="11694"/>
                  </a:cubicBezTo>
                  <a:cubicBezTo>
                    <a:pt x="5096" y="11742"/>
                    <a:pt x="5572" y="11766"/>
                    <a:pt x="6035" y="11788"/>
                  </a:cubicBezTo>
                  <a:lnTo>
                    <a:pt x="6106" y="11791"/>
                  </a:lnTo>
                  <a:lnTo>
                    <a:pt x="6280" y="11797"/>
                  </a:lnTo>
                  <a:cubicBezTo>
                    <a:pt x="7416" y="11852"/>
                    <a:pt x="8591" y="11907"/>
                    <a:pt x="9743" y="11955"/>
                  </a:cubicBezTo>
                  <a:cubicBezTo>
                    <a:pt x="11063" y="12007"/>
                    <a:pt x="12276" y="12045"/>
                    <a:pt x="13451" y="12075"/>
                  </a:cubicBezTo>
                  <a:cubicBezTo>
                    <a:pt x="14626" y="12100"/>
                    <a:pt x="15859" y="12116"/>
                    <a:pt x="17117" y="12119"/>
                  </a:cubicBezTo>
                  <a:cubicBezTo>
                    <a:pt x="17310" y="12122"/>
                    <a:pt x="17500" y="12122"/>
                    <a:pt x="17693" y="12122"/>
                  </a:cubicBezTo>
                  <a:cubicBezTo>
                    <a:pt x="19859" y="12122"/>
                    <a:pt x="22138" y="12081"/>
                    <a:pt x="24472" y="12003"/>
                  </a:cubicBezTo>
                  <a:cubicBezTo>
                    <a:pt x="25128" y="11984"/>
                    <a:pt x="25782" y="11959"/>
                    <a:pt x="26438" y="11929"/>
                  </a:cubicBezTo>
                  <a:cubicBezTo>
                    <a:pt x="27008" y="11907"/>
                    <a:pt x="27575" y="11884"/>
                    <a:pt x="28144" y="11865"/>
                  </a:cubicBezTo>
                  <a:lnTo>
                    <a:pt x="28553" y="11852"/>
                  </a:lnTo>
                  <a:cubicBezTo>
                    <a:pt x="29628" y="11813"/>
                    <a:pt x="30742" y="11775"/>
                    <a:pt x="31832" y="11708"/>
                  </a:cubicBezTo>
                  <a:cubicBezTo>
                    <a:pt x="32128" y="11688"/>
                    <a:pt x="32422" y="11665"/>
                    <a:pt x="32718" y="11643"/>
                  </a:cubicBezTo>
                  <a:lnTo>
                    <a:pt x="32939" y="11626"/>
                  </a:lnTo>
                  <a:cubicBezTo>
                    <a:pt x="33120" y="11611"/>
                    <a:pt x="33300" y="11598"/>
                    <a:pt x="33480" y="11582"/>
                  </a:cubicBezTo>
                  <a:cubicBezTo>
                    <a:pt x="33883" y="11546"/>
                    <a:pt x="34411" y="11491"/>
                    <a:pt x="34919" y="11356"/>
                  </a:cubicBezTo>
                  <a:cubicBezTo>
                    <a:pt x="35122" y="11302"/>
                    <a:pt x="35334" y="11225"/>
                    <a:pt x="35543" y="11128"/>
                  </a:cubicBezTo>
                  <a:cubicBezTo>
                    <a:pt x="35743" y="11035"/>
                    <a:pt x="35933" y="10919"/>
                    <a:pt x="36106" y="10777"/>
                  </a:cubicBezTo>
                  <a:cubicBezTo>
                    <a:pt x="36222" y="10684"/>
                    <a:pt x="36332" y="10564"/>
                    <a:pt x="36451" y="10404"/>
                  </a:cubicBezTo>
                  <a:cubicBezTo>
                    <a:pt x="36554" y="10265"/>
                    <a:pt x="36644" y="10101"/>
                    <a:pt x="36738" y="9892"/>
                  </a:cubicBezTo>
                  <a:cubicBezTo>
                    <a:pt x="36873" y="9583"/>
                    <a:pt x="36972" y="9223"/>
                    <a:pt x="37047" y="8765"/>
                  </a:cubicBezTo>
                  <a:cubicBezTo>
                    <a:pt x="37115" y="8360"/>
                    <a:pt x="37143" y="7951"/>
                    <a:pt x="37169" y="7568"/>
                  </a:cubicBezTo>
                  <a:cubicBezTo>
                    <a:pt x="37176" y="7427"/>
                    <a:pt x="37185" y="7288"/>
                    <a:pt x="37192" y="7150"/>
                  </a:cubicBezTo>
                  <a:lnTo>
                    <a:pt x="37201" y="7011"/>
                  </a:lnTo>
                  <a:cubicBezTo>
                    <a:pt x="37207" y="6883"/>
                    <a:pt x="37217" y="6757"/>
                    <a:pt x="37223" y="6632"/>
                  </a:cubicBezTo>
                  <a:cubicBezTo>
                    <a:pt x="37230" y="6548"/>
                    <a:pt x="37237" y="6464"/>
                    <a:pt x="37243" y="6381"/>
                  </a:cubicBezTo>
                  <a:cubicBezTo>
                    <a:pt x="37278" y="5840"/>
                    <a:pt x="37288" y="5299"/>
                    <a:pt x="37269" y="4765"/>
                  </a:cubicBezTo>
                  <a:cubicBezTo>
                    <a:pt x="37250" y="4218"/>
                    <a:pt x="37192" y="3689"/>
                    <a:pt x="37098" y="3197"/>
                  </a:cubicBezTo>
                  <a:cubicBezTo>
                    <a:pt x="37066" y="3040"/>
                    <a:pt x="37024" y="2827"/>
                    <a:pt x="36950" y="2621"/>
                  </a:cubicBezTo>
                  <a:cubicBezTo>
                    <a:pt x="36902" y="2477"/>
                    <a:pt x="36831" y="2328"/>
                    <a:pt x="36744" y="2177"/>
                  </a:cubicBezTo>
                  <a:cubicBezTo>
                    <a:pt x="36602" y="1929"/>
                    <a:pt x="36400" y="1697"/>
                    <a:pt x="36149" y="1488"/>
                  </a:cubicBezTo>
                  <a:cubicBezTo>
                    <a:pt x="35930" y="1305"/>
                    <a:pt x="35666" y="1144"/>
                    <a:pt x="35347" y="999"/>
                  </a:cubicBezTo>
                  <a:cubicBezTo>
                    <a:pt x="35074" y="874"/>
                    <a:pt x="34765" y="767"/>
                    <a:pt x="34401" y="674"/>
                  </a:cubicBezTo>
                  <a:cubicBezTo>
                    <a:pt x="34092" y="593"/>
                    <a:pt x="33760" y="532"/>
                    <a:pt x="33352" y="474"/>
                  </a:cubicBezTo>
                  <a:cubicBezTo>
                    <a:pt x="32688" y="381"/>
                    <a:pt x="32019" y="342"/>
                    <a:pt x="31275" y="304"/>
                  </a:cubicBezTo>
                  <a:lnTo>
                    <a:pt x="31224" y="304"/>
                  </a:lnTo>
                  <a:cubicBezTo>
                    <a:pt x="30941" y="287"/>
                    <a:pt x="30648" y="275"/>
                    <a:pt x="30362" y="252"/>
                  </a:cubicBezTo>
                  <a:cubicBezTo>
                    <a:pt x="30243" y="243"/>
                    <a:pt x="30127" y="233"/>
                    <a:pt x="30008" y="223"/>
                  </a:cubicBezTo>
                  <a:cubicBezTo>
                    <a:pt x="29888" y="213"/>
                    <a:pt x="29772" y="204"/>
                    <a:pt x="29653" y="194"/>
                  </a:cubicBezTo>
                  <a:cubicBezTo>
                    <a:pt x="29354" y="172"/>
                    <a:pt x="29048" y="149"/>
                    <a:pt x="28714" y="127"/>
                  </a:cubicBezTo>
                  <a:cubicBezTo>
                    <a:pt x="27561" y="56"/>
                    <a:pt x="26339" y="14"/>
                    <a:pt x="25083" y="5"/>
                  </a:cubicBezTo>
                  <a:cubicBezTo>
                    <a:pt x="24890" y="1"/>
                    <a:pt x="24700" y="1"/>
                    <a:pt x="245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57" name="Google Shape;192;p21">
              <a:extLst>
                <a:ext uri="{FF2B5EF4-FFF2-40B4-BE49-F238E27FC236}">
                  <a16:creationId xmlns:a16="http://schemas.microsoft.com/office/drawing/2014/main" id="{CB29DA6F-F1F6-458F-BEDF-63225F9CF6DA}"/>
                </a:ext>
              </a:extLst>
            </p:cNvPr>
            <p:cNvSpPr/>
            <p:nvPr/>
          </p:nvSpPr>
          <p:spPr>
            <a:xfrm>
              <a:off x="4640604" y="5416074"/>
              <a:ext cx="1341112" cy="317652"/>
            </a:xfrm>
            <a:custGeom>
              <a:avLst/>
              <a:gdLst/>
              <a:ahLst/>
              <a:cxnLst/>
              <a:rect l="l" t="t" r="r" b="b"/>
              <a:pathLst>
                <a:path w="13696" h="3244" extrusionOk="0">
                  <a:moveTo>
                    <a:pt x="94" y="0"/>
                  </a:moveTo>
                  <a:cubicBezTo>
                    <a:pt x="55" y="0"/>
                    <a:pt x="19" y="23"/>
                    <a:pt x="10" y="62"/>
                  </a:cubicBezTo>
                  <a:cubicBezTo>
                    <a:pt x="0" y="104"/>
                    <a:pt x="26" y="152"/>
                    <a:pt x="71" y="162"/>
                  </a:cubicBezTo>
                  <a:cubicBezTo>
                    <a:pt x="1658" y="526"/>
                    <a:pt x="3244" y="886"/>
                    <a:pt x="4831" y="1246"/>
                  </a:cubicBezTo>
                  <a:cubicBezTo>
                    <a:pt x="6383" y="1600"/>
                    <a:pt x="7931" y="1951"/>
                    <a:pt x="9479" y="2305"/>
                  </a:cubicBezTo>
                  <a:cubicBezTo>
                    <a:pt x="10850" y="2617"/>
                    <a:pt x="12221" y="2929"/>
                    <a:pt x="13592" y="3242"/>
                  </a:cubicBezTo>
                  <a:cubicBezTo>
                    <a:pt x="13598" y="3243"/>
                    <a:pt x="13605" y="3244"/>
                    <a:pt x="13611" y="3244"/>
                  </a:cubicBezTo>
                  <a:cubicBezTo>
                    <a:pt x="13647" y="3244"/>
                    <a:pt x="13684" y="3219"/>
                    <a:pt x="13692" y="3184"/>
                  </a:cubicBezTo>
                  <a:cubicBezTo>
                    <a:pt x="13695" y="3174"/>
                    <a:pt x="13695" y="3167"/>
                    <a:pt x="13695" y="3161"/>
                  </a:cubicBezTo>
                  <a:cubicBezTo>
                    <a:pt x="13695" y="3126"/>
                    <a:pt x="13670" y="3090"/>
                    <a:pt x="13634" y="3081"/>
                  </a:cubicBezTo>
                  <a:cubicBezTo>
                    <a:pt x="12192" y="2756"/>
                    <a:pt x="10754" y="2424"/>
                    <a:pt x="9315" y="2099"/>
                  </a:cubicBezTo>
                  <a:cubicBezTo>
                    <a:pt x="7763" y="1745"/>
                    <a:pt x="6215" y="1391"/>
                    <a:pt x="4664" y="1040"/>
                  </a:cubicBezTo>
                  <a:cubicBezTo>
                    <a:pt x="3148" y="692"/>
                    <a:pt x="1628" y="348"/>
                    <a:pt x="113" y="4"/>
                  </a:cubicBezTo>
                  <a:cubicBezTo>
                    <a:pt x="107" y="0"/>
                    <a:pt x="100" y="0"/>
                    <a:pt x="94" y="0"/>
                  </a:cubicBezTo>
                  <a:close/>
                </a:path>
              </a:pathLst>
            </a:custGeom>
            <a:solidFill>
              <a:srgbClr val="000000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58" name="Google Shape;193;p21">
              <a:extLst>
                <a:ext uri="{FF2B5EF4-FFF2-40B4-BE49-F238E27FC236}">
                  <a16:creationId xmlns:a16="http://schemas.microsoft.com/office/drawing/2014/main" id="{7EB53D4E-60ED-4469-9105-ADCC5B12AD6C}"/>
                </a:ext>
              </a:extLst>
            </p:cNvPr>
            <p:cNvSpPr/>
            <p:nvPr/>
          </p:nvSpPr>
          <p:spPr>
            <a:xfrm>
              <a:off x="6483957" y="5477861"/>
              <a:ext cx="95570" cy="505855"/>
            </a:xfrm>
            <a:custGeom>
              <a:avLst/>
              <a:gdLst/>
              <a:ahLst/>
              <a:cxnLst/>
              <a:rect l="l" t="t" r="r" b="b"/>
              <a:pathLst>
                <a:path w="976" h="5166" extrusionOk="0">
                  <a:moveTo>
                    <a:pt x="625" y="4413"/>
                  </a:moveTo>
                  <a:cubicBezTo>
                    <a:pt x="627" y="4419"/>
                    <a:pt x="629" y="4424"/>
                    <a:pt x="632" y="4429"/>
                  </a:cubicBezTo>
                  <a:lnTo>
                    <a:pt x="632" y="4429"/>
                  </a:lnTo>
                  <a:cubicBezTo>
                    <a:pt x="630" y="4423"/>
                    <a:pt x="628" y="4418"/>
                    <a:pt x="625" y="4413"/>
                  </a:cubicBezTo>
                  <a:close/>
                  <a:moveTo>
                    <a:pt x="693" y="0"/>
                  </a:moveTo>
                  <a:cubicBezTo>
                    <a:pt x="686" y="0"/>
                    <a:pt x="677" y="3"/>
                    <a:pt x="671" y="3"/>
                  </a:cubicBezTo>
                  <a:cubicBezTo>
                    <a:pt x="647" y="10"/>
                    <a:pt x="635" y="23"/>
                    <a:pt x="622" y="42"/>
                  </a:cubicBezTo>
                  <a:cubicBezTo>
                    <a:pt x="335" y="422"/>
                    <a:pt x="175" y="879"/>
                    <a:pt x="91" y="1343"/>
                  </a:cubicBezTo>
                  <a:cubicBezTo>
                    <a:pt x="1" y="1851"/>
                    <a:pt x="1" y="2373"/>
                    <a:pt x="62" y="2884"/>
                  </a:cubicBezTo>
                  <a:cubicBezTo>
                    <a:pt x="111" y="3297"/>
                    <a:pt x="200" y="3702"/>
                    <a:pt x="329" y="4094"/>
                  </a:cubicBezTo>
                  <a:cubicBezTo>
                    <a:pt x="448" y="4455"/>
                    <a:pt x="606" y="4806"/>
                    <a:pt x="809" y="5124"/>
                  </a:cubicBezTo>
                  <a:cubicBezTo>
                    <a:pt x="824" y="5150"/>
                    <a:pt x="852" y="5166"/>
                    <a:pt x="881" y="5166"/>
                  </a:cubicBezTo>
                  <a:cubicBezTo>
                    <a:pt x="895" y="5166"/>
                    <a:pt x="909" y="5162"/>
                    <a:pt x="922" y="5154"/>
                  </a:cubicBezTo>
                  <a:cubicBezTo>
                    <a:pt x="960" y="5134"/>
                    <a:pt x="976" y="5079"/>
                    <a:pt x="950" y="5041"/>
                  </a:cubicBezTo>
                  <a:cubicBezTo>
                    <a:pt x="828" y="4846"/>
                    <a:pt x="723" y="4642"/>
                    <a:pt x="632" y="4429"/>
                  </a:cubicBezTo>
                  <a:lnTo>
                    <a:pt x="632" y="4429"/>
                  </a:lnTo>
                  <a:cubicBezTo>
                    <a:pt x="632" y="4430"/>
                    <a:pt x="632" y="4431"/>
                    <a:pt x="632" y="4433"/>
                  </a:cubicBezTo>
                  <a:cubicBezTo>
                    <a:pt x="435" y="3962"/>
                    <a:pt x="307" y="3463"/>
                    <a:pt x="236" y="2958"/>
                  </a:cubicBezTo>
                  <a:cubicBezTo>
                    <a:pt x="175" y="2492"/>
                    <a:pt x="165" y="2015"/>
                    <a:pt x="226" y="1548"/>
                  </a:cubicBezTo>
                  <a:cubicBezTo>
                    <a:pt x="267" y="1245"/>
                    <a:pt x="340" y="952"/>
                    <a:pt x="455" y="670"/>
                  </a:cubicBezTo>
                  <a:lnTo>
                    <a:pt x="455" y="670"/>
                  </a:lnTo>
                  <a:cubicBezTo>
                    <a:pt x="454" y="671"/>
                    <a:pt x="454" y="672"/>
                    <a:pt x="454" y="673"/>
                  </a:cubicBezTo>
                  <a:cubicBezTo>
                    <a:pt x="535" y="480"/>
                    <a:pt x="638" y="293"/>
                    <a:pt x="763" y="126"/>
                  </a:cubicBezTo>
                  <a:cubicBezTo>
                    <a:pt x="776" y="110"/>
                    <a:pt x="776" y="81"/>
                    <a:pt x="773" y="61"/>
                  </a:cubicBezTo>
                  <a:cubicBezTo>
                    <a:pt x="767" y="42"/>
                    <a:pt x="754" y="23"/>
                    <a:pt x="735" y="14"/>
                  </a:cubicBezTo>
                  <a:cubicBezTo>
                    <a:pt x="722" y="7"/>
                    <a:pt x="705" y="0"/>
                    <a:pt x="693" y="0"/>
                  </a:cubicBezTo>
                  <a:close/>
                </a:path>
              </a:pathLst>
            </a:custGeom>
            <a:solidFill>
              <a:srgbClr val="000000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59" name="Google Shape;194;p21">
              <a:extLst>
                <a:ext uri="{FF2B5EF4-FFF2-40B4-BE49-F238E27FC236}">
                  <a16:creationId xmlns:a16="http://schemas.microsoft.com/office/drawing/2014/main" id="{6097770D-CAD4-4DD8-84CE-17B18FEAFF82}"/>
                </a:ext>
              </a:extLst>
            </p:cNvPr>
            <p:cNvSpPr/>
            <p:nvPr/>
          </p:nvSpPr>
          <p:spPr>
            <a:xfrm>
              <a:off x="6681266" y="5224443"/>
              <a:ext cx="1094648" cy="393051"/>
            </a:xfrm>
            <a:custGeom>
              <a:avLst/>
              <a:gdLst/>
              <a:ahLst/>
              <a:cxnLst/>
              <a:rect l="l" t="t" r="r" b="b"/>
              <a:pathLst>
                <a:path w="11179" h="4014" extrusionOk="0">
                  <a:moveTo>
                    <a:pt x="11085" y="1"/>
                  </a:moveTo>
                  <a:cubicBezTo>
                    <a:pt x="11079" y="1"/>
                    <a:pt x="11069" y="4"/>
                    <a:pt x="11063" y="7"/>
                  </a:cubicBezTo>
                  <a:lnTo>
                    <a:pt x="11060" y="7"/>
                  </a:lnTo>
                  <a:lnTo>
                    <a:pt x="11057" y="11"/>
                  </a:lnTo>
                  <a:cubicBezTo>
                    <a:pt x="9821" y="442"/>
                    <a:pt x="8582" y="873"/>
                    <a:pt x="7346" y="1308"/>
                  </a:cubicBezTo>
                  <a:cubicBezTo>
                    <a:pt x="6055" y="1758"/>
                    <a:pt x="4764" y="2208"/>
                    <a:pt x="3474" y="2659"/>
                  </a:cubicBezTo>
                  <a:cubicBezTo>
                    <a:pt x="2340" y="3058"/>
                    <a:pt x="1208" y="3454"/>
                    <a:pt x="72" y="3850"/>
                  </a:cubicBezTo>
                  <a:cubicBezTo>
                    <a:pt x="30" y="3866"/>
                    <a:pt x="0" y="3908"/>
                    <a:pt x="14" y="3953"/>
                  </a:cubicBezTo>
                  <a:cubicBezTo>
                    <a:pt x="25" y="3986"/>
                    <a:pt x="61" y="4014"/>
                    <a:pt x="97" y="4014"/>
                  </a:cubicBezTo>
                  <a:cubicBezTo>
                    <a:pt x="104" y="4014"/>
                    <a:pt x="110" y="4013"/>
                    <a:pt x="116" y="4011"/>
                  </a:cubicBezTo>
                  <a:cubicBezTo>
                    <a:pt x="1391" y="3564"/>
                    <a:pt x="2662" y="3120"/>
                    <a:pt x="3937" y="2672"/>
                  </a:cubicBezTo>
                  <a:cubicBezTo>
                    <a:pt x="5234" y="2218"/>
                    <a:pt x="6531" y="1764"/>
                    <a:pt x="7832" y="1311"/>
                  </a:cubicBezTo>
                  <a:cubicBezTo>
                    <a:pt x="8919" y="931"/>
                    <a:pt x="10007" y="551"/>
                    <a:pt x="11095" y="168"/>
                  </a:cubicBezTo>
                  <a:lnTo>
                    <a:pt x="11102" y="168"/>
                  </a:lnTo>
                  <a:cubicBezTo>
                    <a:pt x="11105" y="165"/>
                    <a:pt x="11105" y="165"/>
                    <a:pt x="11108" y="165"/>
                  </a:cubicBezTo>
                  <a:cubicBezTo>
                    <a:pt x="11150" y="152"/>
                    <a:pt x="11179" y="110"/>
                    <a:pt x="11166" y="65"/>
                  </a:cubicBezTo>
                  <a:cubicBezTo>
                    <a:pt x="11156" y="30"/>
                    <a:pt x="11121" y="1"/>
                    <a:pt x="11085" y="1"/>
                  </a:cubicBezTo>
                  <a:close/>
                </a:path>
              </a:pathLst>
            </a:custGeom>
            <a:solidFill>
              <a:srgbClr val="000000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60" name="Google Shape;195;p21">
              <a:extLst>
                <a:ext uri="{FF2B5EF4-FFF2-40B4-BE49-F238E27FC236}">
                  <a16:creationId xmlns:a16="http://schemas.microsoft.com/office/drawing/2014/main" id="{54FBE1F3-CF62-4A44-A32B-7A24E6751B0A}"/>
                </a:ext>
              </a:extLst>
            </p:cNvPr>
            <p:cNvSpPr/>
            <p:nvPr/>
          </p:nvSpPr>
          <p:spPr>
            <a:xfrm>
              <a:off x="7198188" y="5358692"/>
              <a:ext cx="495573" cy="183698"/>
            </a:xfrm>
            <a:custGeom>
              <a:avLst/>
              <a:gdLst/>
              <a:ahLst/>
              <a:cxnLst/>
              <a:rect l="l" t="t" r="r" b="b"/>
              <a:pathLst>
                <a:path w="5061" h="1876" extrusionOk="0">
                  <a:moveTo>
                    <a:pt x="4967" y="1"/>
                  </a:moveTo>
                  <a:cubicBezTo>
                    <a:pt x="4960" y="1"/>
                    <a:pt x="4954" y="4"/>
                    <a:pt x="4947" y="7"/>
                  </a:cubicBezTo>
                  <a:cubicBezTo>
                    <a:pt x="3685" y="445"/>
                    <a:pt x="2430" y="886"/>
                    <a:pt x="1169" y="1327"/>
                  </a:cubicBezTo>
                  <a:cubicBezTo>
                    <a:pt x="802" y="1455"/>
                    <a:pt x="435" y="1584"/>
                    <a:pt x="68" y="1713"/>
                  </a:cubicBezTo>
                  <a:cubicBezTo>
                    <a:pt x="26" y="1726"/>
                    <a:pt x="1" y="1768"/>
                    <a:pt x="13" y="1813"/>
                  </a:cubicBezTo>
                  <a:cubicBezTo>
                    <a:pt x="21" y="1847"/>
                    <a:pt x="55" y="1875"/>
                    <a:pt x="90" y="1875"/>
                  </a:cubicBezTo>
                  <a:cubicBezTo>
                    <a:pt x="97" y="1875"/>
                    <a:pt x="105" y="1874"/>
                    <a:pt x="113" y="1871"/>
                  </a:cubicBezTo>
                  <a:cubicBezTo>
                    <a:pt x="1433" y="1411"/>
                    <a:pt x="2755" y="947"/>
                    <a:pt x="4078" y="484"/>
                  </a:cubicBezTo>
                  <a:cubicBezTo>
                    <a:pt x="4380" y="378"/>
                    <a:pt x="4686" y="271"/>
                    <a:pt x="4989" y="165"/>
                  </a:cubicBezTo>
                  <a:cubicBezTo>
                    <a:pt x="5031" y="149"/>
                    <a:pt x="5060" y="110"/>
                    <a:pt x="5047" y="65"/>
                  </a:cubicBezTo>
                  <a:cubicBezTo>
                    <a:pt x="5037" y="30"/>
                    <a:pt x="5002" y="1"/>
                    <a:pt x="4967" y="1"/>
                  </a:cubicBezTo>
                  <a:close/>
                </a:path>
              </a:pathLst>
            </a:custGeom>
            <a:solidFill>
              <a:srgbClr val="000000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61" name="Google Shape;196;p21">
              <a:extLst>
                <a:ext uri="{FF2B5EF4-FFF2-40B4-BE49-F238E27FC236}">
                  <a16:creationId xmlns:a16="http://schemas.microsoft.com/office/drawing/2014/main" id="{A16EF815-7C5D-418B-B63A-D130AF998C28}"/>
                </a:ext>
              </a:extLst>
            </p:cNvPr>
            <p:cNvSpPr/>
            <p:nvPr/>
          </p:nvSpPr>
          <p:spPr>
            <a:xfrm>
              <a:off x="6918919" y="5585378"/>
              <a:ext cx="126806" cy="54541"/>
            </a:xfrm>
            <a:custGeom>
              <a:avLst/>
              <a:gdLst/>
              <a:ahLst/>
              <a:cxnLst/>
              <a:rect l="l" t="t" r="r" b="b"/>
              <a:pathLst>
                <a:path w="1295" h="557" extrusionOk="0">
                  <a:moveTo>
                    <a:pt x="1204" y="0"/>
                  </a:moveTo>
                  <a:cubicBezTo>
                    <a:pt x="1195" y="0"/>
                    <a:pt x="1188" y="3"/>
                    <a:pt x="1182" y="6"/>
                  </a:cubicBezTo>
                  <a:cubicBezTo>
                    <a:pt x="812" y="135"/>
                    <a:pt x="445" y="264"/>
                    <a:pt x="78" y="392"/>
                  </a:cubicBezTo>
                  <a:lnTo>
                    <a:pt x="72" y="392"/>
                  </a:lnTo>
                  <a:cubicBezTo>
                    <a:pt x="29" y="409"/>
                    <a:pt x="1" y="450"/>
                    <a:pt x="14" y="496"/>
                  </a:cubicBezTo>
                  <a:cubicBezTo>
                    <a:pt x="24" y="531"/>
                    <a:pt x="60" y="557"/>
                    <a:pt x="96" y="557"/>
                  </a:cubicBezTo>
                  <a:cubicBezTo>
                    <a:pt x="103" y="557"/>
                    <a:pt x="110" y="556"/>
                    <a:pt x="116" y="554"/>
                  </a:cubicBezTo>
                  <a:cubicBezTo>
                    <a:pt x="120" y="550"/>
                    <a:pt x="120" y="550"/>
                    <a:pt x="123" y="550"/>
                  </a:cubicBezTo>
                  <a:cubicBezTo>
                    <a:pt x="490" y="422"/>
                    <a:pt x="856" y="293"/>
                    <a:pt x="1226" y="164"/>
                  </a:cubicBezTo>
                  <a:cubicBezTo>
                    <a:pt x="1269" y="151"/>
                    <a:pt x="1294" y="110"/>
                    <a:pt x="1284" y="64"/>
                  </a:cubicBezTo>
                  <a:cubicBezTo>
                    <a:pt x="1272" y="29"/>
                    <a:pt x="1240" y="0"/>
                    <a:pt x="1204" y="0"/>
                  </a:cubicBezTo>
                  <a:close/>
                </a:path>
              </a:pathLst>
            </a:custGeom>
            <a:solidFill>
              <a:srgbClr val="000000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62" name="Google Shape;197;p21">
              <a:extLst>
                <a:ext uri="{FF2B5EF4-FFF2-40B4-BE49-F238E27FC236}">
                  <a16:creationId xmlns:a16="http://schemas.microsoft.com/office/drawing/2014/main" id="{55C49A65-34D7-45F0-A770-9549EC089982}"/>
                </a:ext>
              </a:extLst>
            </p:cNvPr>
            <p:cNvSpPr/>
            <p:nvPr/>
          </p:nvSpPr>
          <p:spPr>
            <a:xfrm>
              <a:off x="7149032" y="5532697"/>
              <a:ext cx="579686" cy="212878"/>
            </a:xfrm>
            <a:custGeom>
              <a:avLst/>
              <a:gdLst/>
              <a:ahLst/>
              <a:cxnLst/>
              <a:rect l="l" t="t" r="r" b="b"/>
              <a:pathLst>
                <a:path w="5920" h="2174" extrusionOk="0">
                  <a:moveTo>
                    <a:pt x="5829" y="0"/>
                  </a:moveTo>
                  <a:cubicBezTo>
                    <a:pt x="5819" y="0"/>
                    <a:pt x="5813" y="0"/>
                    <a:pt x="5806" y="4"/>
                  </a:cubicBezTo>
                  <a:cubicBezTo>
                    <a:pt x="4535" y="448"/>
                    <a:pt x="3264" y="895"/>
                    <a:pt x="1993" y="1339"/>
                  </a:cubicBezTo>
                  <a:cubicBezTo>
                    <a:pt x="1352" y="1562"/>
                    <a:pt x="711" y="1787"/>
                    <a:pt x="68" y="2012"/>
                  </a:cubicBezTo>
                  <a:cubicBezTo>
                    <a:pt x="26" y="2025"/>
                    <a:pt x="0" y="2067"/>
                    <a:pt x="10" y="2112"/>
                  </a:cubicBezTo>
                  <a:cubicBezTo>
                    <a:pt x="20" y="2146"/>
                    <a:pt x="54" y="2174"/>
                    <a:pt x="89" y="2174"/>
                  </a:cubicBezTo>
                  <a:cubicBezTo>
                    <a:pt x="97" y="2174"/>
                    <a:pt x="105" y="2172"/>
                    <a:pt x="112" y="2170"/>
                  </a:cubicBezTo>
                  <a:cubicBezTo>
                    <a:pt x="1439" y="1706"/>
                    <a:pt x="2765" y="1243"/>
                    <a:pt x="4095" y="779"/>
                  </a:cubicBezTo>
                  <a:cubicBezTo>
                    <a:pt x="4680" y="574"/>
                    <a:pt x="5266" y="367"/>
                    <a:pt x="5852" y="165"/>
                  </a:cubicBezTo>
                  <a:cubicBezTo>
                    <a:pt x="5894" y="149"/>
                    <a:pt x="5919" y="107"/>
                    <a:pt x="5906" y="61"/>
                  </a:cubicBezTo>
                  <a:cubicBezTo>
                    <a:pt x="5900" y="30"/>
                    <a:pt x="5864" y="0"/>
                    <a:pt x="5829" y="0"/>
                  </a:cubicBezTo>
                  <a:close/>
                </a:path>
              </a:pathLst>
            </a:custGeom>
            <a:solidFill>
              <a:srgbClr val="000000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63" name="Google Shape;198;p21">
              <a:extLst>
                <a:ext uri="{FF2B5EF4-FFF2-40B4-BE49-F238E27FC236}">
                  <a16:creationId xmlns:a16="http://schemas.microsoft.com/office/drawing/2014/main" id="{2312590F-018D-4764-A157-FD252FC6C13D}"/>
                </a:ext>
              </a:extLst>
            </p:cNvPr>
            <p:cNvSpPr/>
            <p:nvPr/>
          </p:nvSpPr>
          <p:spPr>
            <a:xfrm>
              <a:off x="4641877" y="5334702"/>
              <a:ext cx="800594" cy="738904"/>
            </a:xfrm>
            <a:custGeom>
              <a:avLst/>
              <a:gdLst/>
              <a:ahLst/>
              <a:cxnLst/>
              <a:rect l="l" t="t" r="r" b="b"/>
              <a:pathLst>
                <a:path w="8176" h="7546" extrusionOk="0">
                  <a:moveTo>
                    <a:pt x="2098" y="1308"/>
                  </a:moveTo>
                  <a:lnTo>
                    <a:pt x="2092" y="1314"/>
                  </a:lnTo>
                  <a:lnTo>
                    <a:pt x="2092" y="1311"/>
                  </a:lnTo>
                  <a:lnTo>
                    <a:pt x="2098" y="1308"/>
                  </a:lnTo>
                  <a:close/>
                  <a:moveTo>
                    <a:pt x="3637" y="1"/>
                  </a:moveTo>
                  <a:cubicBezTo>
                    <a:pt x="3174" y="226"/>
                    <a:pt x="2716" y="539"/>
                    <a:pt x="2288" y="928"/>
                  </a:cubicBezTo>
                  <a:cubicBezTo>
                    <a:pt x="2111" y="1089"/>
                    <a:pt x="1938" y="1266"/>
                    <a:pt x="1758" y="1469"/>
                  </a:cubicBezTo>
                  <a:cubicBezTo>
                    <a:pt x="1590" y="1659"/>
                    <a:pt x="1429" y="1862"/>
                    <a:pt x="1281" y="2071"/>
                  </a:cubicBezTo>
                  <a:cubicBezTo>
                    <a:pt x="988" y="2480"/>
                    <a:pt x="734" y="2927"/>
                    <a:pt x="525" y="3400"/>
                  </a:cubicBezTo>
                  <a:cubicBezTo>
                    <a:pt x="325" y="3851"/>
                    <a:pt x="180" y="4327"/>
                    <a:pt x="94" y="4813"/>
                  </a:cubicBezTo>
                  <a:cubicBezTo>
                    <a:pt x="9" y="5292"/>
                    <a:pt x="0" y="5760"/>
                    <a:pt x="61" y="6204"/>
                  </a:cubicBezTo>
                  <a:cubicBezTo>
                    <a:pt x="61" y="6216"/>
                    <a:pt x="64" y="6226"/>
                    <a:pt x="64" y="6239"/>
                  </a:cubicBezTo>
                  <a:lnTo>
                    <a:pt x="67" y="6255"/>
                  </a:lnTo>
                  <a:cubicBezTo>
                    <a:pt x="77" y="6307"/>
                    <a:pt x="119" y="6348"/>
                    <a:pt x="171" y="6351"/>
                  </a:cubicBezTo>
                  <a:lnTo>
                    <a:pt x="183" y="6351"/>
                  </a:lnTo>
                  <a:cubicBezTo>
                    <a:pt x="229" y="6351"/>
                    <a:pt x="268" y="6326"/>
                    <a:pt x="290" y="6277"/>
                  </a:cubicBezTo>
                  <a:cubicBezTo>
                    <a:pt x="431" y="5953"/>
                    <a:pt x="621" y="5531"/>
                    <a:pt x="843" y="5112"/>
                  </a:cubicBezTo>
                  <a:cubicBezTo>
                    <a:pt x="1220" y="4408"/>
                    <a:pt x="1590" y="3873"/>
                    <a:pt x="2002" y="3429"/>
                  </a:cubicBezTo>
                  <a:cubicBezTo>
                    <a:pt x="2269" y="3149"/>
                    <a:pt x="2556" y="2914"/>
                    <a:pt x="2848" y="2734"/>
                  </a:cubicBezTo>
                  <a:cubicBezTo>
                    <a:pt x="2916" y="2692"/>
                    <a:pt x="2994" y="2650"/>
                    <a:pt x="3071" y="2612"/>
                  </a:cubicBezTo>
                  <a:lnTo>
                    <a:pt x="3071" y="2612"/>
                  </a:lnTo>
                  <a:cubicBezTo>
                    <a:pt x="2875" y="3110"/>
                    <a:pt x="2732" y="3642"/>
                    <a:pt x="2652" y="4195"/>
                  </a:cubicBezTo>
                  <a:cubicBezTo>
                    <a:pt x="2559" y="4848"/>
                    <a:pt x="2559" y="5482"/>
                    <a:pt x="2652" y="6088"/>
                  </a:cubicBezTo>
                  <a:cubicBezTo>
                    <a:pt x="2688" y="6323"/>
                    <a:pt x="2746" y="6561"/>
                    <a:pt x="2820" y="6796"/>
                  </a:cubicBezTo>
                  <a:cubicBezTo>
                    <a:pt x="2855" y="6908"/>
                    <a:pt x="2894" y="7018"/>
                    <a:pt x="2945" y="7140"/>
                  </a:cubicBezTo>
                  <a:cubicBezTo>
                    <a:pt x="2983" y="7237"/>
                    <a:pt x="3029" y="7333"/>
                    <a:pt x="3074" y="7427"/>
                  </a:cubicBezTo>
                  <a:lnTo>
                    <a:pt x="3093" y="7468"/>
                  </a:lnTo>
                  <a:cubicBezTo>
                    <a:pt x="3112" y="7510"/>
                    <a:pt x="3154" y="7542"/>
                    <a:pt x="3203" y="7546"/>
                  </a:cubicBezTo>
                  <a:lnTo>
                    <a:pt x="3212" y="7546"/>
                  </a:lnTo>
                  <a:cubicBezTo>
                    <a:pt x="3270" y="7546"/>
                    <a:pt x="3325" y="7507"/>
                    <a:pt x="3338" y="7459"/>
                  </a:cubicBezTo>
                  <a:lnTo>
                    <a:pt x="3354" y="7404"/>
                  </a:lnTo>
                  <a:cubicBezTo>
                    <a:pt x="3402" y="7247"/>
                    <a:pt x="3450" y="7082"/>
                    <a:pt x="3505" y="6925"/>
                  </a:cubicBezTo>
                  <a:cubicBezTo>
                    <a:pt x="3563" y="6748"/>
                    <a:pt x="3631" y="6564"/>
                    <a:pt x="3708" y="6374"/>
                  </a:cubicBezTo>
                  <a:cubicBezTo>
                    <a:pt x="3849" y="6020"/>
                    <a:pt x="4017" y="5659"/>
                    <a:pt x="4203" y="5302"/>
                  </a:cubicBezTo>
                  <a:cubicBezTo>
                    <a:pt x="4699" y="4378"/>
                    <a:pt x="5314" y="3519"/>
                    <a:pt x="6029" y="2753"/>
                  </a:cubicBezTo>
                  <a:lnTo>
                    <a:pt x="6038" y="2743"/>
                  </a:lnTo>
                  <a:lnTo>
                    <a:pt x="6051" y="2728"/>
                  </a:lnTo>
                  <a:cubicBezTo>
                    <a:pt x="6643" y="2106"/>
                    <a:pt x="7268" y="1588"/>
                    <a:pt x="7905" y="1198"/>
                  </a:cubicBezTo>
                  <a:lnTo>
                    <a:pt x="7905" y="1198"/>
                  </a:lnTo>
                  <a:lnTo>
                    <a:pt x="7896" y="1202"/>
                  </a:lnTo>
                  <a:cubicBezTo>
                    <a:pt x="7973" y="1156"/>
                    <a:pt x="8053" y="1112"/>
                    <a:pt x="8130" y="1067"/>
                  </a:cubicBezTo>
                  <a:cubicBezTo>
                    <a:pt x="8150" y="1057"/>
                    <a:pt x="8162" y="1048"/>
                    <a:pt x="8175" y="1034"/>
                  </a:cubicBezTo>
                  <a:cubicBezTo>
                    <a:pt x="7689" y="925"/>
                    <a:pt x="7203" y="812"/>
                    <a:pt x="6718" y="703"/>
                  </a:cubicBezTo>
                  <a:cubicBezTo>
                    <a:pt x="5690" y="468"/>
                    <a:pt x="4664" y="236"/>
                    <a:pt x="3637" y="1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64" name="Google Shape;199;p21">
              <a:extLst>
                <a:ext uri="{FF2B5EF4-FFF2-40B4-BE49-F238E27FC236}">
                  <a16:creationId xmlns:a16="http://schemas.microsoft.com/office/drawing/2014/main" id="{B6C9A03B-74A2-40AF-9377-C8C2F7A7C83E}"/>
                </a:ext>
              </a:extLst>
            </p:cNvPr>
            <p:cNvSpPr/>
            <p:nvPr/>
          </p:nvSpPr>
          <p:spPr>
            <a:xfrm>
              <a:off x="4846727" y="5463369"/>
              <a:ext cx="98" cy="98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65" name="Google Shape;200;p21">
              <a:extLst>
                <a:ext uri="{FF2B5EF4-FFF2-40B4-BE49-F238E27FC236}">
                  <a16:creationId xmlns:a16="http://schemas.microsoft.com/office/drawing/2014/main" id="{4DAEB5DA-84A1-485D-A56D-0CF25F487B9E}"/>
                </a:ext>
              </a:extLst>
            </p:cNvPr>
            <p:cNvSpPr/>
            <p:nvPr/>
          </p:nvSpPr>
          <p:spPr>
            <a:xfrm>
              <a:off x="4570297" y="5228556"/>
              <a:ext cx="1300769" cy="308252"/>
            </a:xfrm>
            <a:custGeom>
              <a:avLst/>
              <a:gdLst/>
              <a:ahLst/>
              <a:cxnLst/>
              <a:rect l="l" t="t" r="r" b="b"/>
              <a:pathLst>
                <a:path w="13284" h="3148" extrusionOk="0">
                  <a:moveTo>
                    <a:pt x="94" y="0"/>
                  </a:moveTo>
                  <a:cubicBezTo>
                    <a:pt x="55" y="0"/>
                    <a:pt x="23" y="27"/>
                    <a:pt x="10" y="61"/>
                  </a:cubicBezTo>
                  <a:cubicBezTo>
                    <a:pt x="0" y="107"/>
                    <a:pt x="26" y="155"/>
                    <a:pt x="72" y="165"/>
                  </a:cubicBezTo>
                  <a:cubicBezTo>
                    <a:pt x="1565" y="502"/>
                    <a:pt x="3055" y="844"/>
                    <a:pt x="4548" y="1185"/>
                  </a:cubicBezTo>
                  <a:cubicBezTo>
                    <a:pt x="6039" y="1523"/>
                    <a:pt x="7529" y="1861"/>
                    <a:pt x="9019" y="2202"/>
                  </a:cubicBezTo>
                  <a:cubicBezTo>
                    <a:pt x="10403" y="2514"/>
                    <a:pt x="11784" y="2830"/>
                    <a:pt x="13165" y="3145"/>
                  </a:cubicBezTo>
                  <a:lnTo>
                    <a:pt x="13171" y="3145"/>
                  </a:lnTo>
                  <a:cubicBezTo>
                    <a:pt x="13178" y="3147"/>
                    <a:pt x="13185" y="3147"/>
                    <a:pt x="13192" y="3147"/>
                  </a:cubicBezTo>
                  <a:cubicBezTo>
                    <a:pt x="13229" y="3147"/>
                    <a:pt x="13263" y="3125"/>
                    <a:pt x="13274" y="3087"/>
                  </a:cubicBezTo>
                  <a:cubicBezTo>
                    <a:pt x="13284" y="3045"/>
                    <a:pt x="13258" y="2997"/>
                    <a:pt x="13213" y="2987"/>
                  </a:cubicBezTo>
                  <a:cubicBezTo>
                    <a:pt x="13210" y="2984"/>
                    <a:pt x="13207" y="2984"/>
                    <a:pt x="13203" y="2984"/>
                  </a:cubicBezTo>
                  <a:lnTo>
                    <a:pt x="13200" y="2984"/>
                  </a:lnTo>
                  <a:cubicBezTo>
                    <a:pt x="11845" y="2675"/>
                    <a:pt x="10490" y="2366"/>
                    <a:pt x="9135" y="2057"/>
                  </a:cubicBezTo>
                  <a:cubicBezTo>
                    <a:pt x="7645" y="1719"/>
                    <a:pt x="6155" y="1381"/>
                    <a:pt x="4664" y="1040"/>
                  </a:cubicBezTo>
                  <a:cubicBezTo>
                    <a:pt x="3174" y="699"/>
                    <a:pt x="1681" y="361"/>
                    <a:pt x="187" y="20"/>
                  </a:cubicBezTo>
                  <a:lnTo>
                    <a:pt x="113" y="3"/>
                  </a:lnTo>
                  <a:cubicBezTo>
                    <a:pt x="106" y="3"/>
                    <a:pt x="100" y="0"/>
                    <a:pt x="94" y="0"/>
                  </a:cubicBezTo>
                  <a:close/>
                </a:path>
              </a:pathLst>
            </a:custGeom>
            <a:solidFill>
              <a:srgbClr val="000000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66" name="Google Shape;201;p21">
              <a:extLst>
                <a:ext uri="{FF2B5EF4-FFF2-40B4-BE49-F238E27FC236}">
                  <a16:creationId xmlns:a16="http://schemas.microsoft.com/office/drawing/2014/main" id="{4EE0723F-679B-4DA4-B3DC-D6A3890B3628}"/>
                </a:ext>
              </a:extLst>
            </p:cNvPr>
            <p:cNvSpPr/>
            <p:nvPr/>
          </p:nvSpPr>
          <p:spPr>
            <a:xfrm>
              <a:off x="5937169" y="5539943"/>
              <a:ext cx="388938" cy="100564"/>
            </a:xfrm>
            <a:custGeom>
              <a:avLst/>
              <a:gdLst/>
              <a:ahLst/>
              <a:cxnLst/>
              <a:rect l="l" t="t" r="r" b="b"/>
              <a:pathLst>
                <a:path w="3972" h="1027" extrusionOk="0">
                  <a:moveTo>
                    <a:pt x="94" y="1"/>
                  </a:moveTo>
                  <a:cubicBezTo>
                    <a:pt x="56" y="1"/>
                    <a:pt x="23" y="23"/>
                    <a:pt x="13" y="62"/>
                  </a:cubicBezTo>
                  <a:cubicBezTo>
                    <a:pt x="1" y="103"/>
                    <a:pt x="26" y="152"/>
                    <a:pt x="71" y="161"/>
                  </a:cubicBezTo>
                  <a:cubicBezTo>
                    <a:pt x="1272" y="435"/>
                    <a:pt x="2473" y="709"/>
                    <a:pt x="3673" y="982"/>
                  </a:cubicBezTo>
                  <a:cubicBezTo>
                    <a:pt x="3731" y="995"/>
                    <a:pt x="3789" y="1008"/>
                    <a:pt x="3847" y="1021"/>
                  </a:cubicBezTo>
                  <a:lnTo>
                    <a:pt x="3850" y="1021"/>
                  </a:lnTo>
                  <a:cubicBezTo>
                    <a:pt x="3853" y="1024"/>
                    <a:pt x="3860" y="1024"/>
                    <a:pt x="3863" y="1024"/>
                  </a:cubicBezTo>
                  <a:cubicBezTo>
                    <a:pt x="3869" y="1025"/>
                    <a:pt x="3876" y="1026"/>
                    <a:pt x="3882" y="1026"/>
                  </a:cubicBezTo>
                  <a:cubicBezTo>
                    <a:pt x="3917" y="1026"/>
                    <a:pt x="3952" y="1004"/>
                    <a:pt x="3963" y="966"/>
                  </a:cubicBezTo>
                  <a:cubicBezTo>
                    <a:pt x="3972" y="924"/>
                    <a:pt x="3947" y="876"/>
                    <a:pt x="3905" y="867"/>
                  </a:cubicBezTo>
                  <a:cubicBezTo>
                    <a:pt x="3899" y="863"/>
                    <a:pt x="3895" y="863"/>
                    <a:pt x="3889" y="863"/>
                  </a:cubicBezTo>
                  <a:cubicBezTo>
                    <a:pt x="3889" y="860"/>
                    <a:pt x="3885" y="860"/>
                    <a:pt x="3882" y="860"/>
                  </a:cubicBezTo>
                  <a:cubicBezTo>
                    <a:pt x="2724" y="596"/>
                    <a:pt x="1565" y="332"/>
                    <a:pt x="403" y="68"/>
                  </a:cubicBezTo>
                  <a:cubicBezTo>
                    <a:pt x="307" y="45"/>
                    <a:pt x="210" y="23"/>
                    <a:pt x="114" y="1"/>
                  </a:cubicBezTo>
                  <a:close/>
                </a:path>
              </a:pathLst>
            </a:custGeom>
            <a:solidFill>
              <a:srgbClr val="000000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67" name="Google Shape;202;p21">
              <a:extLst>
                <a:ext uri="{FF2B5EF4-FFF2-40B4-BE49-F238E27FC236}">
                  <a16:creationId xmlns:a16="http://schemas.microsoft.com/office/drawing/2014/main" id="{59CAB420-67A6-4A6E-91CD-51F6ACAA2304}"/>
                </a:ext>
              </a:extLst>
            </p:cNvPr>
            <p:cNvSpPr/>
            <p:nvPr/>
          </p:nvSpPr>
          <p:spPr>
            <a:xfrm>
              <a:off x="5719687" y="5402169"/>
              <a:ext cx="265755" cy="72559"/>
            </a:xfrm>
            <a:custGeom>
              <a:avLst/>
              <a:gdLst/>
              <a:ahLst/>
              <a:cxnLst/>
              <a:rect l="l" t="t" r="r" b="b"/>
              <a:pathLst>
                <a:path w="2714" h="741" extrusionOk="0">
                  <a:moveTo>
                    <a:pt x="90" y="1"/>
                  </a:moveTo>
                  <a:cubicBezTo>
                    <a:pt x="56" y="1"/>
                    <a:pt x="20" y="23"/>
                    <a:pt x="10" y="62"/>
                  </a:cubicBezTo>
                  <a:cubicBezTo>
                    <a:pt x="1" y="104"/>
                    <a:pt x="26" y="152"/>
                    <a:pt x="68" y="162"/>
                  </a:cubicBezTo>
                  <a:cubicBezTo>
                    <a:pt x="915" y="355"/>
                    <a:pt x="1758" y="548"/>
                    <a:pt x="2601" y="738"/>
                  </a:cubicBezTo>
                  <a:cubicBezTo>
                    <a:pt x="2608" y="739"/>
                    <a:pt x="2615" y="740"/>
                    <a:pt x="2622" y="740"/>
                  </a:cubicBezTo>
                  <a:cubicBezTo>
                    <a:pt x="2660" y="740"/>
                    <a:pt x="2693" y="718"/>
                    <a:pt x="2701" y="680"/>
                  </a:cubicBezTo>
                  <a:cubicBezTo>
                    <a:pt x="2714" y="638"/>
                    <a:pt x="2688" y="590"/>
                    <a:pt x="2644" y="580"/>
                  </a:cubicBezTo>
                  <a:cubicBezTo>
                    <a:pt x="1800" y="387"/>
                    <a:pt x="956" y="194"/>
                    <a:pt x="110" y="4"/>
                  </a:cubicBezTo>
                  <a:cubicBezTo>
                    <a:pt x="104" y="1"/>
                    <a:pt x="97" y="1"/>
                    <a:pt x="90" y="1"/>
                  </a:cubicBezTo>
                  <a:close/>
                </a:path>
              </a:pathLst>
            </a:custGeom>
            <a:solidFill>
              <a:srgbClr val="000000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68" name="Google Shape;203;p21">
              <a:extLst>
                <a:ext uri="{FF2B5EF4-FFF2-40B4-BE49-F238E27FC236}">
                  <a16:creationId xmlns:a16="http://schemas.microsoft.com/office/drawing/2014/main" id="{2258C4FC-0F11-4C24-B4E7-30DEA4AC0A7B}"/>
                </a:ext>
              </a:extLst>
            </p:cNvPr>
            <p:cNvSpPr/>
            <p:nvPr/>
          </p:nvSpPr>
          <p:spPr>
            <a:xfrm>
              <a:off x="6174822" y="5505867"/>
              <a:ext cx="254396" cy="70013"/>
            </a:xfrm>
            <a:custGeom>
              <a:avLst/>
              <a:gdLst/>
              <a:ahLst/>
              <a:cxnLst/>
              <a:rect l="l" t="t" r="r" b="b"/>
              <a:pathLst>
                <a:path w="2598" h="715" extrusionOk="0">
                  <a:moveTo>
                    <a:pt x="94" y="1"/>
                  </a:moveTo>
                  <a:cubicBezTo>
                    <a:pt x="58" y="1"/>
                    <a:pt x="23" y="23"/>
                    <a:pt x="13" y="62"/>
                  </a:cubicBezTo>
                  <a:cubicBezTo>
                    <a:pt x="0" y="104"/>
                    <a:pt x="26" y="152"/>
                    <a:pt x="71" y="162"/>
                  </a:cubicBezTo>
                  <a:cubicBezTo>
                    <a:pt x="876" y="345"/>
                    <a:pt x="1677" y="529"/>
                    <a:pt x="2482" y="712"/>
                  </a:cubicBezTo>
                  <a:lnTo>
                    <a:pt x="2485" y="712"/>
                  </a:lnTo>
                  <a:cubicBezTo>
                    <a:pt x="2491" y="714"/>
                    <a:pt x="2497" y="714"/>
                    <a:pt x="2503" y="714"/>
                  </a:cubicBezTo>
                  <a:cubicBezTo>
                    <a:pt x="2540" y="714"/>
                    <a:pt x="2577" y="690"/>
                    <a:pt x="2585" y="654"/>
                  </a:cubicBezTo>
                  <a:cubicBezTo>
                    <a:pt x="2598" y="609"/>
                    <a:pt x="2572" y="561"/>
                    <a:pt x="2527" y="551"/>
                  </a:cubicBezTo>
                  <a:lnTo>
                    <a:pt x="2521" y="551"/>
                  </a:lnTo>
                  <a:cubicBezTo>
                    <a:pt x="1719" y="368"/>
                    <a:pt x="918" y="184"/>
                    <a:pt x="113" y="4"/>
                  </a:cubicBezTo>
                  <a:cubicBezTo>
                    <a:pt x="107" y="1"/>
                    <a:pt x="100" y="1"/>
                    <a:pt x="94" y="1"/>
                  </a:cubicBezTo>
                  <a:close/>
                </a:path>
              </a:pathLst>
            </a:custGeom>
            <a:solidFill>
              <a:srgbClr val="000000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69" name="Google Shape;204;p21">
              <a:extLst>
                <a:ext uri="{FF2B5EF4-FFF2-40B4-BE49-F238E27FC236}">
                  <a16:creationId xmlns:a16="http://schemas.microsoft.com/office/drawing/2014/main" id="{F4BEF4AA-FD97-4D61-8C66-7989FEFA6E9E}"/>
                </a:ext>
              </a:extLst>
            </p:cNvPr>
            <p:cNvSpPr/>
            <p:nvPr/>
          </p:nvSpPr>
          <p:spPr>
            <a:xfrm>
              <a:off x="4426256" y="5107820"/>
              <a:ext cx="385609" cy="99878"/>
            </a:xfrm>
            <a:custGeom>
              <a:avLst/>
              <a:gdLst/>
              <a:ahLst/>
              <a:cxnLst/>
              <a:rect l="l" t="t" r="r" b="b"/>
              <a:pathLst>
                <a:path w="3938" h="1020" extrusionOk="0">
                  <a:moveTo>
                    <a:pt x="94" y="0"/>
                  </a:moveTo>
                  <a:cubicBezTo>
                    <a:pt x="59" y="0"/>
                    <a:pt x="23" y="24"/>
                    <a:pt x="13" y="62"/>
                  </a:cubicBezTo>
                  <a:cubicBezTo>
                    <a:pt x="1" y="104"/>
                    <a:pt x="26" y="152"/>
                    <a:pt x="71" y="162"/>
                  </a:cubicBezTo>
                  <a:cubicBezTo>
                    <a:pt x="1281" y="438"/>
                    <a:pt x="2492" y="712"/>
                    <a:pt x="3702" y="989"/>
                  </a:cubicBezTo>
                  <a:cubicBezTo>
                    <a:pt x="3740" y="998"/>
                    <a:pt x="3783" y="1009"/>
                    <a:pt x="3821" y="1015"/>
                  </a:cubicBezTo>
                  <a:cubicBezTo>
                    <a:pt x="3821" y="1015"/>
                    <a:pt x="3824" y="1015"/>
                    <a:pt x="3824" y="1018"/>
                  </a:cubicBezTo>
                  <a:cubicBezTo>
                    <a:pt x="3831" y="1019"/>
                    <a:pt x="3837" y="1020"/>
                    <a:pt x="3844" y="1020"/>
                  </a:cubicBezTo>
                  <a:cubicBezTo>
                    <a:pt x="3881" y="1020"/>
                    <a:pt x="3916" y="995"/>
                    <a:pt x="3927" y="957"/>
                  </a:cubicBezTo>
                  <a:cubicBezTo>
                    <a:pt x="3937" y="915"/>
                    <a:pt x="3911" y="866"/>
                    <a:pt x="3866" y="857"/>
                  </a:cubicBezTo>
                  <a:lnTo>
                    <a:pt x="3860" y="857"/>
                  </a:lnTo>
                  <a:cubicBezTo>
                    <a:pt x="2675" y="587"/>
                    <a:pt x="1491" y="316"/>
                    <a:pt x="307" y="46"/>
                  </a:cubicBezTo>
                  <a:cubicBezTo>
                    <a:pt x="242" y="33"/>
                    <a:pt x="178" y="17"/>
                    <a:pt x="113" y="4"/>
                  </a:cubicBezTo>
                  <a:cubicBezTo>
                    <a:pt x="107" y="0"/>
                    <a:pt x="100" y="0"/>
                    <a:pt x="94" y="0"/>
                  </a:cubicBezTo>
                  <a:close/>
                </a:path>
              </a:pathLst>
            </a:custGeom>
            <a:solidFill>
              <a:srgbClr val="000000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70" name="Google Shape;205;p21">
              <a:extLst>
                <a:ext uri="{FF2B5EF4-FFF2-40B4-BE49-F238E27FC236}">
                  <a16:creationId xmlns:a16="http://schemas.microsoft.com/office/drawing/2014/main" id="{D8B7FA93-6299-4DA0-B8B4-31F8D3B1F648}"/>
                </a:ext>
              </a:extLst>
            </p:cNvPr>
            <p:cNvSpPr/>
            <p:nvPr/>
          </p:nvSpPr>
          <p:spPr>
            <a:xfrm>
              <a:off x="4146400" y="4314858"/>
              <a:ext cx="3680323" cy="1212837"/>
            </a:xfrm>
            <a:custGeom>
              <a:avLst/>
              <a:gdLst/>
              <a:ahLst/>
              <a:cxnLst/>
              <a:rect l="l" t="t" r="r" b="b"/>
              <a:pathLst>
                <a:path w="37585" h="12386" extrusionOk="0">
                  <a:moveTo>
                    <a:pt x="30378" y="1"/>
                  </a:moveTo>
                  <a:cubicBezTo>
                    <a:pt x="30278" y="11"/>
                    <a:pt x="30178" y="20"/>
                    <a:pt x="30081" y="33"/>
                  </a:cubicBezTo>
                  <a:cubicBezTo>
                    <a:pt x="30053" y="36"/>
                    <a:pt x="30027" y="39"/>
                    <a:pt x="30001" y="42"/>
                  </a:cubicBezTo>
                  <a:lnTo>
                    <a:pt x="27079" y="567"/>
                  </a:lnTo>
                  <a:lnTo>
                    <a:pt x="24159" y="1095"/>
                  </a:lnTo>
                  <a:lnTo>
                    <a:pt x="19061" y="2015"/>
                  </a:lnTo>
                  <a:lnTo>
                    <a:pt x="13956" y="2936"/>
                  </a:lnTo>
                  <a:cubicBezTo>
                    <a:pt x="10619" y="3538"/>
                    <a:pt x="7281" y="4143"/>
                    <a:pt x="3943" y="4745"/>
                  </a:cubicBezTo>
                  <a:lnTo>
                    <a:pt x="2575" y="4989"/>
                  </a:lnTo>
                  <a:lnTo>
                    <a:pt x="1294" y="5221"/>
                  </a:lnTo>
                  <a:lnTo>
                    <a:pt x="1281" y="5221"/>
                  </a:lnTo>
                  <a:cubicBezTo>
                    <a:pt x="1259" y="5221"/>
                    <a:pt x="1237" y="5231"/>
                    <a:pt x="1220" y="5244"/>
                  </a:cubicBezTo>
                  <a:cubicBezTo>
                    <a:pt x="873" y="5572"/>
                    <a:pt x="583" y="5959"/>
                    <a:pt x="306" y="6335"/>
                  </a:cubicBezTo>
                  <a:cubicBezTo>
                    <a:pt x="222" y="6445"/>
                    <a:pt x="139" y="6557"/>
                    <a:pt x="55" y="6666"/>
                  </a:cubicBezTo>
                  <a:cubicBezTo>
                    <a:pt x="45" y="6676"/>
                    <a:pt x="39" y="6686"/>
                    <a:pt x="32" y="6696"/>
                  </a:cubicBezTo>
                  <a:cubicBezTo>
                    <a:pt x="17" y="6715"/>
                    <a:pt x="7" y="6731"/>
                    <a:pt x="7" y="6757"/>
                  </a:cubicBezTo>
                  <a:cubicBezTo>
                    <a:pt x="1" y="6782"/>
                    <a:pt x="4" y="6808"/>
                    <a:pt x="17" y="6828"/>
                  </a:cubicBezTo>
                  <a:cubicBezTo>
                    <a:pt x="29" y="6847"/>
                    <a:pt x="45" y="6859"/>
                    <a:pt x="65" y="6866"/>
                  </a:cubicBezTo>
                  <a:lnTo>
                    <a:pt x="3949" y="7758"/>
                  </a:lnTo>
                  <a:lnTo>
                    <a:pt x="7834" y="8649"/>
                  </a:lnTo>
                  <a:cubicBezTo>
                    <a:pt x="10515" y="9264"/>
                    <a:pt x="13200" y="9879"/>
                    <a:pt x="15884" y="10497"/>
                  </a:cubicBezTo>
                  <a:cubicBezTo>
                    <a:pt x="18247" y="11038"/>
                    <a:pt x="20609" y="11582"/>
                    <a:pt x="22971" y="12122"/>
                  </a:cubicBezTo>
                  <a:lnTo>
                    <a:pt x="22991" y="12128"/>
                  </a:lnTo>
                  <a:lnTo>
                    <a:pt x="23303" y="12200"/>
                  </a:lnTo>
                  <a:lnTo>
                    <a:pt x="23616" y="12270"/>
                  </a:lnTo>
                  <a:cubicBezTo>
                    <a:pt x="23754" y="12308"/>
                    <a:pt x="23898" y="12341"/>
                    <a:pt x="24044" y="12360"/>
                  </a:cubicBezTo>
                  <a:cubicBezTo>
                    <a:pt x="24169" y="12379"/>
                    <a:pt x="24304" y="12386"/>
                    <a:pt x="24442" y="12386"/>
                  </a:cubicBezTo>
                  <a:lnTo>
                    <a:pt x="24568" y="12386"/>
                  </a:lnTo>
                  <a:cubicBezTo>
                    <a:pt x="24665" y="12383"/>
                    <a:pt x="24764" y="12373"/>
                    <a:pt x="24861" y="12360"/>
                  </a:cubicBezTo>
                  <a:cubicBezTo>
                    <a:pt x="24919" y="12357"/>
                    <a:pt x="24977" y="12351"/>
                    <a:pt x="25035" y="12341"/>
                  </a:cubicBezTo>
                  <a:cubicBezTo>
                    <a:pt x="25096" y="12332"/>
                    <a:pt x="25157" y="12318"/>
                    <a:pt x="25215" y="12305"/>
                  </a:cubicBezTo>
                  <a:cubicBezTo>
                    <a:pt x="25276" y="12293"/>
                    <a:pt x="25334" y="12277"/>
                    <a:pt x="25392" y="12264"/>
                  </a:cubicBezTo>
                  <a:lnTo>
                    <a:pt x="25405" y="12261"/>
                  </a:lnTo>
                  <a:lnTo>
                    <a:pt x="25434" y="12254"/>
                  </a:lnTo>
                  <a:lnTo>
                    <a:pt x="25463" y="12244"/>
                  </a:lnTo>
                  <a:lnTo>
                    <a:pt x="25489" y="12238"/>
                  </a:lnTo>
                  <a:lnTo>
                    <a:pt x="25508" y="12231"/>
                  </a:lnTo>
                  <a:lnTo>
                    <a:pt x="25524" y="12228"/>
                  </a:lnTo>
                  <a:lnTo>
                    <a:pt x="25540" y="12222"/>
                  </a:lnTo>
                  <a:cubicBezTo>
                    <a:pt x="25575" y="12212"/>
                    <a:pt x="25608" y="12203"/>
                    <a:pt x="25640" y="12193"/>
                  </a:cubicBezTo>
                  <a:cubicBezTo>
                    <a:pt x="25646" y="12189"/>
                    <a:pt x="25650" y="12189"/>
                    <a:pt x="25653" y="12186"/>
                  </a:cubicBezTo>
                  <a:cubicBezTo>
                    <a:pt x="25663" y="12183"/>
                    <a:pt x="25669" y="12180"/>
                    <a:pt x="25675" y="12177"/>
                  </a:cubicBezTo>
                  <a:lnTo>
                    <a:pt x="25685" y="12173"/>
                  </a:lnTo>
                  <a:cubicBezTo>
                    <a:pt x="25694" y="12170"/>
                    <a:pt x="25701" y="12170"/>
                    <a:pt x="25704" y="12167"/>
                  </a:cubicBezTo>
                  <a:cubicBezTo>
                    <a:pt x="26474" y="11897"/>
                    <a:pt x="27242" y="11626"/>
                    <a:pt x="28012" y="11356"/>
                  </a:cubicBezTo>
                  <a:lnTo>
                    <a:pt x="29460" y="10845"/>
                  </a:lnTo>
                  <a:lnTo>
                    <a:pt x="33645" y="9373"/>
                  </a:lnTo>
                  <a:lnTo>
                    <a:pt x="35373" y="8765"/>
                  </a:lnTo>
                  <a:lnTo>
                    <a:pt x="37323" y="8079"/>
                  </a:lnTo>
                  <a:cubicBezTo>
                    <a:pt x="37330" y="8086"/>
                    <a:pt x="37339" y="8089"/>
                    <a:pt x="37346" y="8089"/>
                  </a:cubicBezTo>
                  <a:lnTo>
                    <a:pt x="37359" y="8089"/>
                  </a:lnTo>
                  <a:cubicBezTo>
                    <a:pt x="37400" y="8089"/>
                    <a:pt x="37436" y="8060"/>
                    <a:pt x="37443" y="8021"/>
                  </a:cubicBezTo>
                  <a:cubicBezTo>
                    <a:pt x="37494" y="7755"/>
                    <a:pt x="37501" y="7477"/>
                    <a:pt x="37507" y="7210"/>
                  </a:cubicBezTo>
                  <a:cubicBezTo>
                    <a:pt x="37507" y="7143"/>
                    <a:pt x="37510" y="7079"/>
                    <a:pt x="37510" y="7011"/>
                  </a:cubicBezTo>
                  <a:lnTo>
                    <a:pt x="37513" y="6995"/>
                  </a:lnTo>
                  <a:cubicBezTo>
                    <a:pt x="37516" y="6895"/>
                    <a:pt x="37523" y="6792"/>
                    <a:pt x="37529" y="6689"/>
                  </a:cubicBezTo>
                  <a:cubicBezTo>
                    <a:pt x="37532" y="6618"/>
                    <a:pt x="37536" y="6547"/>
                    <a:pt x="37539" y="6476"/>
                  </a:cubicBezTo>
                  <a:cubicBezTo>
                    <a:pt x="37549" y="6296"/>
                    <a:pt x="37555" y="6119"/>
                    <a:pt x="37565" y="5939"/>
                  </a:cubicBezTo>
                  <a:cubicBezTo>
                    <a:pt x="37578" y="5559"/>
                    <a:pt x="37584" y="5206"/>
                    <a:pt x="37581" y="4858"/>
                  </a:cubicBezTo>
                  <a:cubicBezTo>
                    <a:pt x="37581" y="4545"/>
                    <a:pt x="37568" y="4227"/>
                    <a:pt x="37555" y="3918"/>
                  </a:cubicBezTo>
                  <a:lnTo>
                    <a:pt x="37552" y="3850"/>
                  </a:lnTo>
                  <a:cubicBezTo>
                    <a:pt x="37536" y="3522"/>
                    <a:pt x="37523" y="3229"/>
                    <a:pt x="37504" y="2933"/>
                  </a:cubicBezTo>
                  <a:cubicBezTo>
                    <a:pt x="37475" y="2547"/>
                    <a:pt x="37436" y="2212"/>
                    <a:pt x="37385" y="1906"/>
                  </a:cubicBezTo>
                  <a:cubicBezTo>
                    <a:pt x="37317" y="1536"/>
                    <a:pt x="37234" y="1220"/>
                    <a:pt x="37124" y="938"/>
                  </a:cubicBezTo>
                  <a:cubicBezTo>
                    <a:pt x="37115" y="921"/>
                    <a:pt x="37101" y="905"/>
                    <a:pt x="37085" y="895"/>
                  </a:cubicBezTo>
                  <a:cubicBezTo>
                    <a:pt x="37082" y="860"/>
                    <a:pt x="37053" y="831"/>
                    <a:pt x="37021" y="825"/>
                  </a:cubicBezTo>
                  <a:cubicBezTo>
                    <a:pt x="36663" y="767"/>
                    <a:pt x="36307" y="706"/>
                    <a:pt x="35949" y="644"/>
                  </a:cubicBezTo>
                  <a:cubicBezTo>
                    <a:pt x="34906" y="467"/>
                    <a:pt x="33828" y="284"/>
                    <a:pt x="32762" y="158"/>
                  </a:cubicBezTo>
                  <a:cubicBezTo>
                    <a:pt x="31897" y="56"/>
                    <a:pt x="31115" y="4"/>
                    <a:pt x="30378" y="1"/>
                  </a:cubicBezTo>
                  <a:close/>
                </a:path>
              </a:pathLst>
            </a:custGeom>
            <a:solidFill>
              <a:srgbClr val="FFD9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71" name="Google Shape;206;p21">
              <a:extLst>
                <a:ext uri="{FF2B5EF4-FFF2-40B4-BE49-F238E27FC236}">
                  <a16:creationId xmlns:a16="http://schemas.microsoft.com/office/drawing/2014/main" id="{B9FA9DB9-C69A-48DC-9BAD-BB5B0BE64175}"/>
                </a:ext>
              </a:extLst>
            </p:cNvPr>
            <p:cNvSpPr/>
            <p:nvPr/>
          </p:nvSpPr>
          <p:spPr>
            <a:xfrm>
              <a:off x="4146400" y="4917168"/>
              <a:ext cx="3673665" cy="610923"/>
            </a:xfrm>
            <a:custGeom>
              <a:avLst/>
              <a:gdLst/>
              <a:ahLst/>
              <a:cxnLst/>
              <a:rect l="l" t="t" r="r" b="b"/>
              <a:pathLst>
                <a:path w="37517" h="6239" extrusionOk="0">
                  <a:moveTo>
                    <a:pt x="438" y="1"/>
                  </a:moveTo>
                  <a:cubicBezTo>
                    <a:pt x="393" y="62"/>
                    <a:pt x="348" y="120"/>
                    <a:pt x="303" y="181"/>
                  </a:cubicBezTo>
                  <a:lnTo>
                    <a:pt x="268" y="229"/>
                  </a:lnTo>
                  <a:lnTo>
                    <a:pt x="238" y="267"/>
                  </a:lnTo>
                  <a:cubicBezTo>
                    <a:pt x="177" y="348"/>
                    <a:pt x="116" y="432"/>
                    <a:pt x="52" y="512"/>
                  </a:cubicBezTo>
                  <a:cubicBezTo>
                    <a:pt x="45" y="525"/>
                    <a:pt x="39" y="535"/>
                    <a:pt x="29" y="545"/>
                  </a:cubicBezTo>
                  <a:cubicBezTo>
                    <a:pt x="17" y="561"/>
                    <a:pt x="4" y="576"/>
                    <a:pt x="4" y="606"/>
                  </a:cubicBezTo>
                  <a:cubicBezTo>
                    <a:pt x="1" y="631"/>
                    <a:pt x="4" y="657"/>
                    <a:pt x="13" y="677"/>
                  </a:cubicBezTo>
                  <a:cubicBezTo>
                    <a:pt x="26" y="699"/>
                    <a:pt x="45" y="712"/>
                    <a:pt x="65" y="715"/>
                  </a:cubicBezTo>
                  <a:lnTo>
                    <a:pt x="3949" y="1607"/>
                  </a:lnTo>
                  <a:lnTo>
                    <a:pt x="7831" y="2498"/>
                  </a:lnTo>
                  <a:cubicBezTo>
                    <a:pt x="10515" y="3113"/>
                    <a:pt x="13200" y="3731"/>
                    <a:pt x="15881" y="4346"/>
                  </a:cubicBezTo>
                  <a:cubicBezTo>
                    <a:pt x="18025" y="4838"/>
                    <a:pt x="20165" y="5331"/>
                    <a:pt x="22306" y="5820"/>
                  </a:cubicBezTo>
                  <a:lnTo>
                    <a:pt x="22971" y="5974"/>
                  </a:lnTo>
                  <a:lnTo>
                    <a:pt x="22991" y="5977"/>
                  </a:lnTo>
                  <a:lnTo>
                    <a:pt x="23300" y="6049"/>
                  </a:lnTo>
                  <a:lnTo>
                    <a:pt x="23616" y="6123"/>
                  </a:lnTo>
                  <a:cubicBezTo>
                    <a:pt x="23757" y="6161"/>
                    <a:pt x="23901" y="6193"/>
                    <a:pt x="24044" y="6212"/>
                  </a:cubicBezTo>
                  <a:cubicBezTo>
                    <a:pt x="24172" y="6228"/>
                    <a:pt x="24304" y="6239"/>
                    <a:pt x="24442" y="6239"/>
                  </a:cubicBezTo>
                  <a:lnTo>
                    <a:pt x="24568" y="6239"/>
                  </a:lnTo>
                  <a:cubicBezTo>
                    <a:pt x="24668" y="6232"/>
                    <a:pt x="24764" y="6225"/>
                    <a:pt x="24861" y="6212"/>
                  </a:cubicBezTo>
                  <a:cubicBezTo>
                    <a:pt x="24919" y="6206"/>
                    <a:pt x="24977" y="6203"/>
                    <a:pt x="25035" y="6193"/>
                  </a:cubicBezTo>
                  <a:cubicBezTo>
                    <a:pt x="25096" y="6181"/>
                    <a:pt x="25157" y="6167"/>
                    <a:pt x="25219" y="6154"/>
                  </a:cubicBezTo>
                  <a:cubicBezTo>
                    <a:pt x="25276" y="6142"/>
                    <a:pt x="25334" y="6129"/>
                    <a:pt x="25392" y="6116"/>
                  </a:cubicBezTo>
                  <a:lnTo>
                    <a:pt x="25405" y="6113"/>
                  </a:lnTo>
                  <a:lnTo>
                    <a:pt x="25434" y="6103"/>
                  </a:lnTo>
                  <a:lnTo>
                    <a:pt x="25463" y="6096"/>
                  </a:lnTo>
                  <a:lnTo>
                    <a:pt x="25492" y="6087"/>
                  </a:lnTo>
                  <a:lnTo>
                    <a:pt x="25508" y="6084"/>
                  </a:lnTo>
                  <a:lnTo>
                    <a:pt x="25524" y="6077"/>
                  </a:lnTo>
                  <a:lnTo>
                    <a:pt x="25540" y="6074"/>
                  </a:lnTo>
                  <a:lnTo>
                    <a:pt x="25624" y="6049"/>
                  </a:lnTo>
                  <a:lnTo>
                    <a:pt x="25643" y="6045"/>
                  </a:lnTo>
                  <a:cubicBezTo>
                    <a:pt x="25646" y="6042"/>
                    <a:pt x="25650" y="6038"/>
                    <a:pt x="25653" y="6038"/>
                  </a:cubicBezTo>
                  <a:cubicBezTo>
                    <a:pt x="25666" y="6035"/>
                    <a:pt x="25672" y="6032"/>
                    <a:pt x="25675" y="6029"/>
                  </a:cubicBezTo>
                  <a:lnTo>
                    <a:pt x="25688" y="6022"/>
                  </a:lnTo>
                  <a:lnTo>
                    <a:pt x="25697" y="6022"/>
                  </a:lnTo>
                  <a:lnTo>
                    <a:pt x="27523" y="5379"/>
                  </a:lnTo>
                  <a:lnTo>
                    <a:pt x="28012" y="5205"/>
                  </a:lnTo>
                  <a:lnTo>
                    <a:pt x="29463" y="4697"/>
                  </a:lnTo>
                  <a:lnTo>
                    <a:pt x="33645" y="3226"/>
                  </a:lnTo>
                  <a:lnTo>
                    <a:pt x="35373" y="2617"/>
                  </a:lnTo>
                  <a:lnTo>
                    <a:pt x="37323" y="1932"/>
                  </a:lnTo>
                  <a:cubicBezTo>
                    <a:pt x="37330" y="1935"/>
                    <a:pt x="37336" y="1938"/>
                    <a:pt x="37346" y="1941"/>
                  </a:cubicBezTo>
                  <a:lnTo>
                    <a:pt x="37359" y="1941"/>
                  </a:lnTo>
                  <a:cubicBezTo>
                    <a:pt x="37400" y="1941"/>
                    <a:pt x="37436" y="1913"/>
                    <a:pt x="37446" y="1870"/>
                  </a:cubicBezTo>
                  <a:cubicBezTo>
                    <a:pt x="37497" y="1607"/>
                    <a:pt x="37504" y="1333"/>
                    <a:pt x="37507" y="1069"/>
                  </a:cubicBezTo>
                  <a:lnTo>
                    <a:pt x="37510" y="1011"/>
                  </a:lnTo>
                  <a:cubicBezTo>
                    <a:pt x="37510" y="959"/>
                    <a:pt x="37513" y="912"/>
                    <a:pt x="37513" y="860"/>
                  </a:cubicBezTo>
                  <a:lnTo>
                    <a:pt x="37513" y="844"/>
                  </a:lnTo>
                  <a:cubicBezTo>
                    <a:pt x="37516" y="821"/>
                    <a:pt x="37516" y="799"/>
                    <a:pt x="37516" y="776"/>
                  </a:cubicBezTo>
                  <a:lnTo>
                    <a:pt x="37516" y="776"/>
                  </a:lnTo>
                  <a:cubicBezTo>
                    <a:pt x="36519" y="1127"/>
                    <a:pt x="35518" y="1478"/>
                    <a:pt x="34520" y="1825"/>
                  </a:cubicBezTo>
                  <a:cubicBezTo>
                    <a:pt x="32862" y="2405"/>
                    <a:pt x="31208" y="2984"/>
                    <a:pt x="29554" y="3563"/>
                  </a:cubicBezTo>
                  <a:cubicBezTo>
                    <a:pt x="27999" y="4107"/>
                    <a:pt x="26448" y="4651"/>
                    <a:pt x="24893" y="5196"/>
                  </a:cubicBezTo>
                  <a:lnTo>
                    <a:pt x="24877" y="5196"/>
                  </a:lnTo>
                  <a:cubicBezTo>
                    <a:pt x="24764" y="5227"/>
                    <a:pt x="24645" y="5254"/>
                    <a:pt x="24530" y="5273"/>
                  </a:cubicBezTo>
                  <a:cubicBezTo>
                    <a:pt x="24365" y="5298"/>
                    <a:pt x="24201" y="5312"/>
                    <a:pt x="24034" y="5312"/>
                  </a:cubicBezTo>
                  <a:cubicBezTo>
                    <a:pt x="24021" y="5312"/>
                    <a:pt x="24007" y="5312"/>
                    <a:pt x="23994" y="5312"/>
                  </a:cubicBezTo>
                  <a:cubicBezTo>
                    <a:pt x="23705" y="5312"/>
                    <a:pt x="23413" y="5279"/>
                    <a:pt x="23129" y="5205"/>
                  </a:cubicBezTo>
                  <a:cubicBezTo>
                    <a:pt x="23126" y="5207"/>
                    <a:pt x="23123" y="5207"/>
                    <a:pt x="23120" y="5207"/>
                  </a:cubicBezTo>
                  <a:cubicBezTo>
                    <a:pt x="23116" y="5207"/>
                    <a:pt x="23113" y="5207"/>
                    <a:pt x="23110" y="5205"/>
                  </a:cubicBezTo>
                  <a:cubicBezTo>
                    <a:pt x="22441" y="5050"/>
                    <a:pt x="21768" y="4899"/>
                    <a:pt x="21098" y="4745"/>
                  </a:cubicBezTo>
                  <a:cubicBezTo>
                    <a:pt x="19209" y="4310"/>
                    <a:pt x="17316" y="3876"/>
                    <a:pt x="15428" y="3445"/>
                  </a:cubicBezTo>
                  <a:cubicBezTo>
                    <a:pt x="12901" y="2862"/>
                    <a:pt x="10371" y="2283"/>
                    <a:pt x="7841" y="1700"/>
                  </a:cubicBezTo>
                  <a:cubicBezTo>
                    <a:pt x="5372" y="1136"/>
                    <a:pt x="2903" y="570"/>
                    <a:pt x="438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72" name="Google Shape;207;p21">
              <a:extLst>
                <a:ext uri="{FF2B5EF4-FFF2-40B4-BE49-F238E27FC236}">
                  <a16:creationId xmlns:a16="http://schemas.microsoft.com/office/drawing/2014/main" id="{474816E3-FF64-4426-AE84-3890D1330097}"/>
                </a:ext>
              </a:extLst>
            </p:cNvPr>
            <p:cNvSpPr/>
            <p:nvPr/>
          </p:nvSpPr>
          <p:spPr>
            <a:xfrm>
              <a:off x="4947193" y="4680788"/>
              <a:ext cx="2338036" cy="562355"/>
            </a:xfrm>
            <a:custGeom>
              <a:avLst/>
              <a:gdLst/>
              <a:ahLst/>
              <a:cxnLst/>
              <a:rect l="l" t="t" r="r" b="b"/>
              <a:pathLst>
                <a:path w="23877" h="5743" extrusionOk="0">
                  <a:moveTo>
                    <a:pt x="9837" y="1"/>
                  </a:moveTo>
                  <a:lnTo>
                    <a:pt x="4919" y="898"/>
                  </a:lnTo>
                  <a:lnTo>
                    <a:pt x="1" y="1800"/>
                  </a:lnTo>
                  <a:lnTo>
                    <a:pt x="16973" y="5743"/>
                  </a:lnTo>
                  <a:lnTo>
                    <a:pt x="18694" y="5141"/>
                  </a:lnTo>
                  <a:lnTo>
                    <a:pt x="20893" y="4372"/>
                  </a:lnTo>
                  <a:lnTo>
                    <a:pt x="23877" y="3329"/>
                  </a:lnTo>
                  <a:lnTo>
                    <a:pt x="18997" y="2170"/>
                  </a:lnTo>
                  <a:lnTo>
                    <a:pt x="13957" y="976"/>
                  </a:lnTo>
                  <a:cubicBezTo>
                    <a:pt x="12583" y="651"/>
                    <a:pt x="11212" y="325"/>
                    <a:pt x="9840" y="1"/>
                  </a:cubicBezTo>
                  <a:close/>
                </a:path>
              </a:pathLst>
            </a:custGeom>
            <a:solidFill>
              <a:srgbClr val="FFFFFF">
                <a:alpha val="20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73" name="Google Shape;208;p21">
              <a:extLst>
                <a:ext uri="{FF2B5EF4-FFF2-40B4-BE49-F238E27FC236}">
                  <a16:creationId xmlns:a16="http://schemas.microsoft.com/office/drawing/2014/main" id="{C9DE0B43-4978-4FB9-8EFF-B9329727B265}"/>
                </a:ext>
              </a:extLst>
            </p:cNvPr>
            <p:cNvSpPr/>
            <p:nvPr/>
          </p:nvSpPr>
          <p:spPr>
            <a:xfrm>
              <a:off x="5093486" y="3646747"/>
              <a:ext cx="1781067" cy="1449510"/>
            </a:xfrm>
            <a:custGeom>
              <a:avLst/>
              <a:gdLst/>
              <a:ahLst/>
              <a:cxnLst/>
              <a:rect l="l" t="t" r="r" b="b"/>
              <a:pathLst>
                <a:path w="18189" h="14803" extrusionOk="0">
                  <a:moveTo>
                    <a:pt x="5820" y="0"/>
                  </a:moveTo>
                  <a:cubicBezTo>
                    <a:pt x="5462" y="7"/>
                    <a:pt x="5095" y="45"/>
                    <a:pt x="4735" y="113"/>
                  </a:cubicBezTo>
                  <a:cubicBezTo>
                    <a:pt x="4381" y="177"/>
                    <a:pt x="4033" y="277"/>
                    <a:pt x="3698" y="406"/>
                  </a:cubicBezTo>
                  <a:cubicBezTo>
                    <a:pt x="3367" y="534"/>
                    <a:pt x="3052" y="696"/>
                    <a:pt x="2762" y="882"/>
                  </a:cubicBezTo>
                  <a:cubicBezTo>
                    <a:pt x="2443" y="1088"/>
                    <a:pt x="2140" y="1333"/>
                    <a:pt x="1861" y="1606"/>
                  </a:cubicBezTo>
                  <a:cubicBezTo>
                    <a:pt x="1336" y="2122"/>
                    <a:pt x="918" y="2740"/>
                    <a:pt x="615" y="3441"/>
                  </a:cubicBezTo>
                  <a:cubicBezTo>
                    <a:pt x="329" y="4101"/>
                    <a:pt x="158" y="4828"/>
                    <a:pt x="100" y="5604"/>
                  </a:cubicBezTo>
                  <a:cubicBezTo>
                    <a:pt x="1" y="6956"/>
                    <a:pt x="277" y="8407"/>
                    <a:pt x="928" y="9920"/>
                  </a:cubicBezTo>
                  <a:cubicBezTo>
                    <a:pt x="1230" y="10631"/>
                    <a:pt x="1604" y="11301"/>
                    <a:pt x="2035" y="11913"/>
                  </a:cubicBezTo>
                  <a:cubicBezTo>
                    <a:pt x="2485" y="12553"/>
                    <a:pt x="2984" y="13106"/>
                    <a:pt x="3522" y="13557"/>
                  </a:cubicBezTo>
                  <a:cubicBezTo>
                    <a:pt x="4120" y="14059"/>
                    <a:pt x="4738" y="14413"/>
                    <a:pt x="5353" y="14606"/>
                  </a:cubicBezTo>
                  <a:cubicBezTo>
                    <a:pt x="5684" y="14709"/>
                    <a:pt x="6038" y="14774"/>
                    <a:pt x="6402" y="14796"/>
                  </a:cubicBezTo>
                  <a:cubicBezTo>
                    <a:pt x="6479" y="14799"/>
                    <a:pt x="6553" y="14803"/>
                    <a:pt x="6631" y="14803"/>
                  </a:cubicBezTo>
                  <a:cubicBezTo>
                    <a:pt x="6907" y="14803"/>
                    <a:pt x="7188" y="14774"/>
                    <a:pt x="7461" y="14716"/>
                  </a:cubicBezTo>
                  <a:cubicBezTo>
                    <a:pt x="7834" y="14642"/>
                    <a:pt x="8192" y="14507"/>
                    <a:pt x="8523" y="14317"/>
                  </a:cubicBezTo>
                  <a:cubicBezTo>
                    <a:pt x="8858" y="14127"/>
                    <a:pt x="9154" y="13876"/>
                    <a:pt x="9402" y="13577"/>
                  </a:cubicBezTo>
                  <a:cubicBezTo>
                    <a:pt x="9409" y="13570"/>
                    <a:pt x="9412" y="13563"/>
                    <a:pt x="9415" y="13557"/>
                  </a:cubicBezTo>
                  <a:cubicBezTo>
                    <a:pt x="9672" y="13773"/>
                    <a:pt x="9962" y="14011"/>
                    <a:pt x="10274" y="14214"/>
                  </a:cubicBezTo>
                  <a:cubicBezTo>
                    <a:pt x="10435" y="14317"/>
                    <a:pt x="10603" y="14407"/>
                    <a:pt x="10777" y="14484"/>
                  </a:cubicBezTo>
                  <a:cubicBezTo>
                    <a:pt x="10950" y="14561"/>
                    <a:pt x="11140" y="14619"/>
                    <a:pt x="11333" y="14661"/>
                  </a:cubicBezTo>
                  <a:cubicBezTo>
                    <a:pt x="11510" y="14697"/>
                    <a:pt x="11707" y="14713"/>
                    <a:pt x="11928" y="14716"/>
                  </a:cubicBezTo>
                  <a:lnTo>
                    <a:pt x="11964" y="14716"/>
                  </a:lnTo>
                  <a:cubicBezTo>
                    <a:pt x="12125" y="14716"/>
                    <a:pt x="12292" y="14703"/>
                    <a:pt x="12472" y="14684"/>
                  </a:cubicBezTo>
                  <a:cubicBezTo>
                    <a:pt x="12804" y="14645"/>
                    <a:pt x="13148" y="14561"/>
                    <a:pt x="13489" y="14436"/>
                  </a:cubicBezTo>
                  <a:cubicBezTo>
                    <a:pt x="14098" y="14214"/>
                    <a:pt x="14684" y="13840"/>
                    <a:pt x="15238" y="13332"/>
                  </a:cubicBezTo>
                  <a:cubicBezTo>
                    <a:pt x="15482" y="13103"/>
                    <a:pt x="15720" y="12849"/>
                    <a:pt x="15958" y="12553"/>
                  </a:cubicBezTo>
                  <a:cubicBezTo>
                    <a:pt x="16171" y="12292"/>
                    <a:pt x="16380" y="11996"/>
                    <a:pt x="16579" y="11681"/>
                  </a:cubicBezTo>
                  <a:cubicBezTo>
                    <a:pt x="16759" y="11394"/>
                    <a:pt x="16933" y="11082"/>
                    <a:pt x="17095" y="10750"/>
                  </a:cubicBezTo>
                  <a:cubicBezTo>
                    <a:pt x="17249" y="10432"/>
                    <a:pt x="17387" y="10120"/>
                    <a:pt x="17500" y="9817"/>
                  </a:cubicBezTo>
                  <a:cubicBezTo>
                    <a:pt x="17732" y="9196"/>
                    <a:pt x="17909" y="8514"/>
                    <a:pt x="18025" y="7789"/>
                  </a:cubicBezTo>
                  <a:cubicBezTo>
                    <a:pt x="18144" y="7046"/>
                    <a:pt x="18188" y="6305"/>
                    <a:pt x="18150" y="5585"/>
                  </a:cubicBezTo>
                  <a:cubicBezTo>
                    <a:pt x="18111" y="4815"/>
                    <a:pt x="17983" y="4101"/>
                    <a:pt x="17767" y="3457"/>
                  </a:cubicBezTo>
                  <a:cubicBezTo>
                    <a:pt x="17652" y="3119"/>
                    <a:pt x="17509" y="2801"/>
                    <a:pt x="17349" y="2508"/>
                  </a:cubicBezTo>
                  <a:cubicBezTo>
                    <a:pt x="17181" y="2205"/>
                    <a:pt x="16982" y="1922"/>
                    <a:pt x="16756" y="1667"/>
                  </a:cubicBezTo>
                  <a:cubicBezTo>
                    <a:pt x="16541" y="1419"/>
                    <a:pt x="16287" y="1191"/>
                    <a:pt x="16003" y="988"/>
                  </a:cubicBezTo>
                  <a:cubicBezTo>
                    <a:pt x="15746" y="805"/>
                    <a:pt x="15453" y="644"/>
                    <a:pt x="15137" y="506"/>
                  </a:cubicBezTo>
                  <a:cubicBezTo>
                    <a:pt x="14558" y="258"/>
                    <a:pt x="13905" y="109"/>
                    <a:pt x="13197" y="75"/>
                  </a:cubicBezTo>
                  <a:cubicBezTo>
                    <a:pt x="13081" y="68"/>
                    <a:pt x="12962" y="65"/>
                    <a:pt x="12846" y="65"/>
                  </a:cubicBezTo>
                  <a:cubicBezTo>
                    <a:pt x="12298" y="65"/>
                    <a:pt x="11732" y="133"/>
                    <a:pt x="11166" y="264"/>
                  </a:cubicBezTo>
                  <a:cubicBezTo>
                    <a:pt x="10509" y="415"/>
                    <a:pt x="9881" y="650"/>
                    <a:pt x="9299" y="966"/>
                  </a:cubicBezTo>
                  <a:cubicBezTo>
                    <a:pt x="8369" y="341"/>
                    <a:pt x="7171" y="0"/>
                    <a:pt x="5936" y="0"/>
                  </a:cubicBezTo>
                  <a:close/>
                </a:path>
              </a:pathLst>
            </a:custGeom>
            <a:solidFill>
              <a:srgbClr val="EF41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74" name="Google Shape;209;p21">
              <a:extLst>
                <a:ext uri="{FF2B5EF4-FFF2-40B4-BE49-F238E27FC236}">
                  <a16:creationId xmlns:a16="http://schemas.microsoft.com/office/drawing/2014/main" id="{B071FD10-DF94-42A3-91BD-E26C2DE2F201}"/>
                </a:ext>
              </a:extLst>
            </p:cNvPr>
            <p:cNvSpPr/>
            <p:nvPr/>
          </p:nvSpPr>
          <p:spPr>
            <a:xfrm>
              <a:off x="6010609" y="3652427"/>
              <a:ext cx="677998" cy="312365"/>
            </a:xfrm>
            <a:custGeom>
              <a:avLst/>
              <a:gdLst/>
              <a:ahLst/>
              <a:cxnLst/>
              <a:rect l="l" t="t" r="r" b="b"/>
              <a:pathLst>
                <a:path w="6924" h="3190" extrusionOk="0">
                  <a:moveTo>
                    <a:pt x="3480" y="0"/>
                  </a:moveTo>
                  <a:cubicBezTo>
                    <a:pt x="2936" y="0"/>
                    <a:pt x="2369" y="68"/>
                    <a:pt x="1797" y="200"/>
                  </a:cubicBezTo>
                  <a:cubicBezTo>
                    <a:pt x="1169" y="348"/>
                    <a:pt x="564" y="573"/>
                    <a:pt x="1" y="866"/>
                  </a:cubicBezTo>
                  <a:cubicBezTo>
                    <a:pt x="7" y="953"/>
                    <a:pt x="20" y="1030"/>
                    <a:pt x="36" y="1098"/>
                  </a:cubicBezTo>
                  <a:cubicBezTo>
                    <a:pt x="55" y="1175"/>
                    <a:pt x="78" y="1253"/>
                    <a:pt x="104" y="1323"/>
                  </a:cubicBezTo>
                  <a:cubicBezTo>
                    <a:pt x="136" y="1403"/>
                    <a:pt x="171" y="1484"/>
                    <a:pt x="213" y="1558"/>
                  </a:cubicBezTo>
                  <a:cubicBezTo>
                    <a:pt x="255" y="1632"/>
                    <a:pt x="300" y="1706"/>
                    <a:pt x="352" y="1777"/>
                  </a:cubicBezTo>
                  <a:cubicBezTo>
                    <a:pt x="419" y="1874"/>
                    <a:pt x="493" y="1963"/>
                    <a:pt x="570" y="2044"/>
                  </a:cubicBezTo>
                  <a:cubicBezTo>
                    <a:pt x="644" y="2122"/>
                    <a:pt x="728" y="2199"/>
                    <a:pt x="815" y="2272"/>
                  </a:cubicBezTo>
                  <a:cubicBezTo>
                    <a:pt x="1053" y="2469"/>
                    <a:pt x="1333" y="2643"/>
                    <a:pt x="1642" y="2791"/>
                  </a:cubicBezTo>
                  <a:cubicBezTo>
                    <a:pt x="1822" y="2875"/>
                    <a:pt x="2005" y="2942"/>
                    <a:pt x="2183" y="2997"/>
                  </a:cubicBezTo>
                  <a:cubicBezTo>
                    <a:pt x="2360" y="3052"/>
                    <a:pt x="2543" y="3096"/>
                    <a:pt x="2724" y="3126"/>
                  </a:cubicBezTo>
                  <a:cubicBezTo>
                    <a:pt x="2926" y="3161"/>
                    <a:pt x="3122" y="3180"/>
                    <a:pt x="3309" y="3187"/>
                  </a:cubicBezTo>
                  <a:cubicBezTo>
                    <a:pt x="3361" y="3187"/>
                    <a:pt x="3409" y="3190"/>
                    <a:pt x="3461" y="3190"/>
                  </a:cubicBezTo>
                  <a:cubicBezTo>
                    <a:pt x="3602" y="3190"/>
                    <a:pt x="3743" y="3184"/>
                    <a:pt x="3882" y="3171"/>
                  </a:cubicBezTo>
                  <a:cubicBezTo>
                    <a:pt x="4069" y="3151"/>
                    <a:pt x="4249" y="3119"/>
                    <a:pt x="4423" y="3080"/>
                  </a:cubicBezTo>
                  <a:cubicBezTo>
                    <a:pt x="4603" y="3039"/>
                    <a:pt x="4780" y="2984"/>
                    <a:pt x="4945" y="2923"/>
                  </a:cubicBezTo>
                  <a:cubicBezTo>
                    <a:pt x="5102" y="2862"/>
                    <a:pt x="5254" y="2794"/>
                    <a:pt x="5392" y="2720"/>
                  </a:cubicBezTo>
                  <a:cubicBezTo>
                    <a:pt x="5536" y="2639"/>
                    <a:pt x="5678" y="2553"/>
                    <a:pt x="5807" y="2462"/>
                  </a:cubicBezTo>
                  <a:cubicBezTo>
                    <a:pt x="5933" y="2373"/>
                    <a:pt x="6048" y="2279"/>
                    <a:pt x="6154" y="2180"/>
                  </a:cubicBezTo>
                  <a:cubicBezTo>
                    <a:pt x="6267" y="2073"/>
                    <a:pt x="6374" y="1963"/>
                    <a:pt x="6470" y="1847"/>
                  </a:cubicBezTo>
                  <a:cubicBezTo>
                    <a:pt x="6573" y="1722"/>
                    <a:pt x="6673" y="1581"/>
                    <a:pt x="6760" y="1442"/>
                  </a:cubicBezTo>
                  <a:cubicBezTo>
                    <a:pt x="6818" y="1349"/>
                    <a:pt x="6872" y="1253"/>
                    <a:pt x="6924" y="1152"/>
                  </a:cubicBezTo>
                  <a:cubicBezTo>
                    <a:pt x="6837" y="1075"/>
                    <a:pt x="6741" y="1002"/>
                    <a:pt x="6637" y="927"/>
                  </a:cubicBezTo>
                  <a:cubicBezTo>
                    <a:pt x="6380" y="744"/>
                    <a:pt x="6090" y="583"/>
                    <a:pt x="5775" y="445"/>
                  </a:cubicBezTo>
                  <a:cubicBezTo>
                    <a:pt x="5199" y="197"/>
                    <a:pt x="4545" y="48"/>
                    <a:pt x="3831" y="10"/>
                  </a:cubicBezTo>
                  <a:cubicBezTo>
                    <a:pt x="3692" y="3"/>
                    <a:pt x="3580" y="0"/>
                    <a:pt x="3480" y="0"/>
                  </a:cubicBezTo>
                  <a:close/>
                </a:path>
              </a:pathLst>
            </a:custGeom>
            <a:solidFill>
              <a:srgbClr val="7D335D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75" name="Google Shape;210;p21">
              <a:extLst>
                <a:ext uri="{FF2B5EF4-FFF2-40B4-BE49-F238E27FC236}">
                  <a16:creationId xmlns:a16="http://schemas.microsoft.com/office/drawing/2014/main" id="{0D9149FD-9112-4F30-A518-A870D77E9BD3}"/>
                </a:ext>
              </a:extLst>
            </p:cNvPr>
            <p:cNvSpPr/>
            <p:nvPr/>
          </p:nvSpPr>
          <p:spPr>
            <a:xfrm>
              <a:off x="5092801" y="3647041"/>
              <a:ext cx="1385274" cy="1449510"/>
            </a:xfrm>
            <a:custGeom>
              <a:avLst/>
              <a:gdLst/>
              <a:ahLst/>
              <a:cxnLst/>
              <a:rect l="l" t="t" r="r" b="b"/>
              <a:pathLst>
                <a:path w="14147" h="14803" extrusionOk="0">
                  <a:moveTo>
                    <a:pt x="5589" y="1"/>
                  </a:moveTo>
                  <a:cubicBezTo>
                    <a:pt x="5308" y="17"/>
                    <a:pt x="5025" y="52"/>
                    <a:pt x="4742" y="103"/>
                  </a:cubicBezTo>
                  <a:cubicBezTo>
                    <a:pt x="4384" y="171"/>
                    <a:pt x="4037" y="271"/>
                    <a:pt x="3705" y="400"/>
                  </a:cubicBezTo>
                  <a:cubicBezTo>
                    <a:pt x="3374" y="528"/>
                    <a:pt x="3055" y="690"/>
                    <a:pt x="2765" y="876"/>
                  </a:cubicBezTo>
                  <a:cubicBezTo>
                    <a:pt x="2450" y="1079"/>
                    <a:pt x="2147" y="1323"/>
                    <a:pt x="1865" y="1600"/>
                  </a:cubicBezTo>
                  <a:cubicBezTo>
                    <a:pt x="1336" y="2115"/>
                    <a:pt x="918" y="2733"/>
                    <a:pt x="619" y="3435"/>
                  </a:cubicBezTo>
                  <a:cubicBezTo>
                    <a:pt x="336" y="4092"/>
                    <a:pt x="162" y="4822"/>
                    <a:pt x="100" y="5601"/>
                  </a:cubicBezTo>
                  <a:cubicBezTo>
                    <a:pt x="1" y="6953"/>
                    <a:pt x="281" y="8407"/>
                    <a:pt x="931" y="9921"/>
                  </a:cubicBezTo>
                  <a:cubicBezTo>
                    <a:pt x="1230" y="10625"/>
                    <a:pt x="1604" y="11295"/>
                    <a:pt x="2038" y="11913"/>
                  </a:cubicBezTo>
                  <a:cubicBezTo>
                    <a:pt x="2486" y="12553"/>
                    <a:pt x="2988" y="13107"/>
                    <a:pt x="3525" y="13557"/>
                  </a:cubicBezTo>
                  <a:cubicBezTo>
                    <a:pt x="4127" y="14063"/>
                    <a:pt x="4742" y="14413"/>
                    <a:pt x="5360" y="14606"/>
                  </a:cubicBezTo>
                  <a:cubicBezTo>
                    <a:pt x="5685" y="14710"/>
                    <a:pt x="6039" y="14774"/>
                    <a:pt x="6409" y="14796"/>
                  </a:cubicBezTo>
                  <a:cubicBezTo>
                    <a:pt x="6486" y="14803"/>
                    <a:pt x="6560" y="14803"/>
                    <a:pt x="6638" y="14803"/>
                  </a:cubicBezTo>
                  <a:cubicBezTo>
                    <a:pt x="6908" y="14803"/>
                    <a:pt x="7188" y="14774"/>
                    <a:pt x="7471" y="14719"/>
                  </a:cubicBezTo>
                  <a:cubicBezTo>
                    <a:pt x="7844" y="14642"/>
                    <a:pt x="8202" y="14507"/>
                    <a:pt x="8530" y="14317"/>
                  </a:cubicBezTo>
                  <a:cubicBezTo>
                    <a:pt x="8868" y="14127"/>
                    <a:pt x="9164" y="13876"/>
                    <a:pt x="9416" y="13577"/>
                  </a:cubicBezTo>
                  <a:cubicBezTo>
                    <a:pt x="9419" y="13571"/>
                    <a:pt x="9422" y="13564"/>
                    <a:pt x="9425" y="13560"/>
                  </a:cubicBezTo>
                  <a:cubicBezTo>
                    <a:pt x="9673" y="13770"/>
                    <a:pt x="9969" y="14015"/>
                    <a:pt x="10278" y="14214"/>
                  </a:cubicBezTo>
                  <a:cubicBezTo>
                    <a:pt x="10436" y="14317"/>
                    <a:pt x="10606" y="14407"/>
                    <a:pt x="10784" y="14484"/>
                  </a:cubicBezTo>
                  <a:cubicBezTo>
                    <a:pt x="10957" y="14562"/>
                    <a:pt x="11144" y="14623"/>
                    <a:pt x="11340" y="14661"/>
                  </a:cubicBezTo>
                  <a:cubicBezTo>
                    <a:pt x="11517" y="14697"/>
                    <a:pt x="11711" y="14716"/>
                    <a:pt x="11935" y="14716"/>
                  </a:cubicBezTo>
                  <a:lnTo>
                    <a:pt x="11971" y="14716"/>
                  </a:lnTo>
                  <a:cubicBezTo>
                    <a:pt x="12125" y="14716"/>
                    <a:pt x="12290" y="14706"/>
                    <a:pt x="12479" y="14687"/>
                  </a:cubicBezTo>
                  <a:cubicBezTo>
                    <a:pt x="12814" y="14648"/>
                    <a:pt x="13155" y="14565"/>
                    <a:pt x="13500" y="14436"/>
                  </a:cubicBezTo>
                  <a:cubicBezTo>
                    <a:pt x="13715" y="14355"/>
                    <a:pt x="13934" y="14256"/>
                    <a:pt x="14147" y="14137"/>
                  </a:cubicBezTo>
                  <a:lnTo>
                    <a:pt x="14147" y="14137"/>
                  </a:lnTo>
                  <a:cubicBezTo>
                    <a:pt x="14053" y="14153"/>
                    <a:pt x="13966" y="14165"/>
                    <a:pt x="13883" y="14178"/>
                  </a:cubicBezTo>
                  <a:cubicBezTo>
                    <a:pt x="13706" y="14204"/>
                    <a:pt x="13532" y="14217"/>
                    <a:pt x="13371" y="14220"/>
                  </a:cubicBezTo>
                  <a:lnTo>
                    <a:pt x="13297" y="14220"/>
                  </a:lnTo>
                  <a:cubicBezTo>
                    <a:pt x="13133" y="14220"/>
                    <a:pt x="12969" y="14211"/>
                    <a:pt x="12817" y="14192"/>
                  </a:cubicBezTo>
                  <a:cubicBezTo>
                    <a:pt x="12611" y="14169"/>
                    <a:pt x="12415" y="14131"/>
                    <a:pt x="12235" y="14082"/>
                  </a:cubicBezTo>
                  <a:cubicBezTo>
                    <a:pt x="12051" y="14030"/>
                    <a:pt x="11874" y="13966"/>
                    <a:pt x="11711" y="13895"/>
                  </a:cubicBezTo>
                  <a:cubicBezTo>
                    <a:pt x="11537" y="13818"/>
                    <a:pt x="11366" y="13731"/>
                    <a:pt x="11205" y="13635"/>
                  </a:cubicBezTo>
                  <a:cubicBezTo>
                    <a:pt x="11047" y="13538"/>
                    <a:pt x="10889" y="13431"/>
                    <a:pt x="10738" y="13319"/>
                  </a:cubicBezTo>
                  <a:cubicBezTo>
                    <a:pt x="10583" y="13207"/>
                    <a:pt x="10426" y="13078"/>
                    <a:pt x="10271" y="12942"/>
                  </a:cubicBezTo>
                  <a:lnTo>
                    <a:pt x="10191" y="12868"/>
                  </a:lnTo>
                  <a:cubicBezTo>
                    <a:pt x="10136" y="12820"/>
                    <a:pt x="10081" y="12775"/>
                    <a:pt x="10027" y="12727"/>
                  </a:cubicBezTo>
                  <a:cubicBezTo>
                    <a:pt x="9943" y="12656"/>
                    <a:pt x="9872" y="12601"/>
                    <a:pt x="9805" y="12553"/>
                  </a:cubicBezTo>
                  <a:cubicBezTo>
                    <a:pt x="9744" y="12511"/>
                    <a:pt x="9692" y="12479"/>
                    <a:pt x="9644" y="12450"/>
                  </a:cubicBezTo>
                  <a:cubicBezTo>
                    <a:pt x="9586" y="12418"/>
                    <a:pt x="9531" y="12389"/>
                    <a:pt x="9477" y="12369"/>
                  </a:cubicBezTo>
                  <a:cubicBezTo>
                    <a:pt x="9428" y="12350"/>
                    <a:pt x="9386" y="12338"/>
                    <a:pt x="9348" y="12328"/>
                  </a:cubicBezTo>
                  <a:cubicBezTo>
                    <a:pt x="9309" y="12318"/>
                    <a:pt x="9270" y="12311"/>
                    <a:pt x="9232" y="12308"/>
                  </a:cubicBezTo>
                  <a:cubicBezTo>
                    <a:pt x="9209" y="12305"/>
                    <a:pt x="9181" y="12305"/>
                    <a:pt x="9151" y="12305"/>
                  </a:cubicBezTo>
                  <a:lnTo>
                    <a:pt x="9119" y="12305"/>
                  </a:lnTo>
                  <a:cubicBezTo>
                    <a:pt x="9084" y="12308"/>
                    <a:pt x="9049" y="12311"/>
                    <a:pt x="9013" y="12315"/>
                  </a:cubicBezTo>
                  <a:cubicBezTo>
                    <a:pt x="8964" y="12325"/>
                    <a:pt x="8913" y="12338"/>
                    <a:pt x="8868" y="12350"/>
                  </a:cubicBezTo>
                  <a:cubicBezTo>
                    <a:pt x="8823" y="12366"/>
                    <a:pt x="8778" y="12386"/>
                    <a:pt x="8733" y="12405"/>
                  </a:cubicBezTo>
                  <a:cubicBezTo>
                    <a:pt x="8649" y="12443"/>
                    <a:pt x="8572" y="12489"/>
                    <a:pt x="8498" y="12537"/>
                  </a:cubicBezTo>
                  <a:cubicBezTo>
                    <a:pt x="8443" y="12576"/>
                    <a:pt x="8385" y="12617"/>
                    <a:pt x="8324" y="12666"/>
                  </a:cubicBezTo>
                  <a:cubicBezTo>
                    <a:pt x="8202" y="12769"/>
                    <a:pt x="8086" y="12885"/>
                    <a:pt x="7970" y="13000"/>
                  </a:cubicBezTo>
                  <a:lnTo>
                    <a:pt x="7957" y="13014"/>
                  </a:lnTo>
                  <a:cubicBezTo>
                    <a:pt x="7861" y="13113"/>
                    <a:pt x="7758" y="13219"/>
                    <a:pt x="7645" y="13309"/>
                  </a:cubicBezTo>
                  <a:cubicBezTo>
                    <a:pt x="7578" y="13367"/>
                    <a:pt x="7520" y="13412"/>
                    <a:pt x="7462" y="13448"/>
                  </a:cubicBezTo>
                  <a:cubicBezTo>
                    <a:pt x="7397" y="13489"/>
                    <a:pt x="7339" y="13522"/>
                    <a:pt x="7278" y="13551"/>
                  </a:cubicBezTo>
                  <a:cubicBezTo>
                    <a:pt x="7201" y="13586"/>
                    <a:pt x="7127" y="13612"/>
                    <a:pt x="7056" y="13628"/>
                  </a:cubicBezTo>
                  <a:cubicBezTo>
                    <a:pt x="6972" y="13651"/>
                    <a:pt x="6892" y="13663"/>
                    <a:pt x="6815" y="13667"/>
                  </a:cubicBezTo>
                  <a:cubicBezTo>
                    <a:pt x="6770" y="13670"/>
                    <a:pt x="6724" y="13673"/>
                    <a:pt x="6679" y="13673"/>
                  </a:cubicBezTo>
                  <a:cubicBezTo>
                    <a:pt x="6525" y="13673"/>
                    <a:pt x="6370" y="13654"/>
                    <a:pt x="6216" y="13618"/>
                  </a:cubicBezTo>
                  <a:cubicBezTo>
                    <a:pt x="6029" y="13574"/>
                    <a:pt x="5843" y="13509"/>
                    <a:pt x="5659" y="13422"/>
                  </a:cubicBezTo>
                  <a:cubicBezTo>
                    <a:pt x="5469" y="13332"/>
                    <a:pt x="5283" y="13226"/>
                    <a:pt x="5099" y="13100"/>
                  </a:cubicBezTo>
                  <a:cubicBezTo>
                    <a:pt x="4938" y="12991"/>
                    <a:pt x="4781" y="12875"/>
                    <a:pt x="4629" y="12749"/>
                  </a:cubicBezTo>
                  <a:cubicBezTo>
                    <a:pt x="4475" y="12624"/>
                    <a:pt x="4340" y="12501"/>
                    <a:pt x="4214" y="12382"/>
                  </a:cubicBezTo>
                  <a:cubicBezTo>
                    <a:pt x="4085" y="12260"/>
                    <a:pt x="3960" y="12131"/>
                    <a:pt x="3847" y="12006"/>
                  </a:cubicBezTo>
                  <a:cubicBezTo>
                    <a:pt x="3612" y="11745"/>
                    <a:pt x="3393" y="11469"/>
                    <a:pt x="3197" y="11182"/>
                  </a:cubicBezTo>
                  <a:cubicBezTo>
                    <a:pt x="2994" y="10886"/>
                    <a:pt x="2808" y="10573"/>
                    <a:pt x="2643" y="10252"/>
                  </a:cubicBezTo>
                  <a:cubicBezTo>
                    <a:pt x="2476" y="9924"/>
                    <a:pt x="2328" y="9592"/>
                    <a:pt x="2205" y="9264"/>
                  </a:cubicBezTo>
                  <a:cubicBezTo>
                    <a:pt x="1945" y="8575"/>
                    <a:pt x="1768" y="7864"/>
                    <a:pt x="1672" y="7146"/>
                  </a:cubicBezTo>
                  <a:cubicBezTo>
                    <a:pt x="1572" y="6409"/>
                    <a:pt x="1562" y="5687"/>
                    <a:pt x="1639" y="4999"/>
                  </a:cubicBezTo>
                  <a:cubicBezTo>
                    <a:pt x="1681" y="4638"/>
                    <a:pt x="1742" y="4291"/>
                    <a:pt x="1826" y="3966"/>
                  </a:cubicBezTo>
                  <a:cubicBezTo>
                    <a:pt x="1874" y="3783"/>
                    <a:pt x="1923" y="3621"/>
                    <a:pt x="1974" y="3467"/>
                  </a:cubicBezTo>
                  <a:cubicBezTo>
                    <a:pt x="2035" y="3293"/>
                    <a:pt x="2099" y="3129"/>
                    <a:pt x="2171" y="2978"/>
                  </a:cubicBezTo>
                  <a:cubicBezTo>
                    <a:pt x="2325" y="2649"/>
                    <a:pt x="2511" y="2334"/>
                    <a:pt x="2727" y="2041"/>
                  </a:cubicBezTo>
                  <a:cubicBezTo>
                    <a:pt x="2952" y="1736"/>
                    <a:pt x="3203" y="1455"/>
                    <a:pt x="3477" y="1207"/>
                  </a:cubicBezTo>
                  <a:cubicBezTo>
                    <a:pt x="3757" y="950"/>
                    <a:pt x="4053" y="724"/>
                    <a:pt x="4359" y="541"/>
                  </a:cubicBezTo>
                  <a:cubicBezTo>
                    <a:pt x="4684" y="345"/>
                    <a:pt x="5019" y="191"/>
                    <a:pt x="5347" y="78"/>
                  </a:cubicBezTo>
                  <a:cubicBezTo>
                    <a:pt x="5427" y="52"/>
                    <a:pt x="5508" y="29"/>
                    <a:pt x="5589" y="7"/>
                  </a:cubicBezTo>
                  <a:lnTo>
                    <a:pt x="5589" y="1"/>
                  </a:lnTo>
                  <a:close/>
                </a:path>
              </a:pathLst>
            </a:custGeom>
            <a:solidFill>
              <a:srgbClr val="7D335D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76" name="Google Shape;211;p21">
              <a:extLst>
                <a:ext uri="{FF2B5EF4-FFF2-40B4-BE49-F238E27FC236}">
                  <a16:creationId xmlns:a16="http://schemas.microsoft.com/office/drawing/2014/main" id="{C34538C6-0EEC-4A50-98F9-B93CABA319B9}"/>
                </a:ext>
              </a:extLst>
            </p:cNvPr>
            <p:cNvSpPr/>
            <p:nvPr/>
          </p:nvSpPr>
          <p:spPr>
            <a:xfrm>
              <a:off x="6438619" y="3955589"/>
              <a:ext cx="328130" cy="561082"/>
            </a:xfrm>
            <a:custGeom>
              <a:avLst/>
              <a:gdLst/>
              <a:ahLst/>
              <a:cxnLst/>
              <a:rect l="l" t="t" r="r" b="b"/>
              <a:pathLst>
                <a:path w="3351" h="5730" extrusionOk="0">
                  <a:moveTo>
                    <a:pt x="1294" y="0"/>
                  </a:moveTo>
                  <a:cubicBezTo>
                    <a:pt x="1043" y="7"/>
                    <a:pt x="789" y="94"/>
                    <a:pt x="580" y="242"/>
                  </a:cubicBezTo>
                  <a:cubicBezTo>
                    <a:pt x="477" y="319"/>
                    <a:pt x="384" y="406"/>
                    <a:pt x="306" y="499"/>
                  </a:cubicBezTo>
                  <a:cubicBezTo>
                    <a:pt x="265" y="551"/>
                    <a:pt x="229" y="602"/>
                    <a:pt x="197" y="654"/>
                  </a:cubicBezTo>
                  <a:cubicBezTo>
                    <a:pt x="164" y="706"/>
                    <a:pt x="136" y="764"/>
                    <a:pt x="106" y="837"/>
                  </a:cubicBezTo>
                  <a:cubicBezTo>
                    <a:pt x="65" y="944"/>
                    <a:pt x="39" y="1066"/>
                    <a:pt x="26" y="1208"/>
                  </a:cubicBezTo>
                  <a:cubicBezTo>
                    <a:pt x="23" y="1223"/>
                    <a:pt x="23" y="1243"/>
                    <a:pt x="23" y="1259"/>
                  </a:cubicBezTo>
                  <a:cubicBezTo>
                    <a:pt x="0" y="1423"/>
                    <a:pt x="7" y="1600"/>
                    <a:pt x="42" y="1793"/>
                  </a:cubicBezTo>
                  <a:cubicBezTo>
                    <a:pt x="81" y="1990"/>
                    <a:pt x="149" y="2196"/>
                    <a:pt x="271" y="2453"/>
                  </a:cubicBezTo>
                  <a:cubicBezTo>
                    <a:pt x="380" y="2695"/>
                    <a:pt x="516" y="2917"/>
                    <a:pt x="621" y="3084"/>
                  </a:cubicBezTo>
                  <a:cubicBezTo>
                    <a:pt x="709" y="3226"/>
                    <a:pt x="798" y="3361"/>
                    <a:pt x="889" y="3499"/>
                  </a:cubicBezTo>
                  <a:cubicBezTo>
                    <a:pt x="950" y="3596"/>
                    <a:pt x="1011" y="3689"/>
                    <a:pt x="1072" y="3786"/>
                  </a:cubicBezTo>
                  <a:cubicBezTo>
                    <a:pt x="1104" y="3830"/>
                    <a:pt x="1134" y="3882"/>
                    <a:pt x="1165" y="3931"/>
                  </a:cubicBezTo>
                  <a:cubicBezTo>
                    <a:pt x="1211" y="4011"/>
                    <a:pt x="1256" y="4095"/>
                    <a:pt x="1297" y="4175"/>
                  </a:cubicBezTo>
                  <a:cubicBezTo>
                    <a:pt x="1300" y="4175"/>
                    <a:pt x="1300" y="4178"/>
                    <a:pt x="1300" y="4178"/>
                  </a:cubicBezTo>
                  <a:cubicBezTo>
                    <a:pt x="1336" y="4262"/>
                    <a:pt x="1375" y="4346"/>
                    <a:pt x="1410" y="4429"/>
                  </a:cubicBezTo>
                  <a:cubicBezTo>
                    <a:pt x="1423" y="4468"/>
                    <a:pt x="1436" y="4506"/>
                    <a:pt x="1449" y="4545"/>
                  </a:cubicBezTo>
                  <a:cubicBezTo>
                    <a:pt x="1477" y="4629"/>
                    <a:pt x="1507" y="4709"/>
                    <a:pt x="1539" y="4790"/>
                  </a:cubicBezTo>
                  <a:cubicBezTo>
                    <a:pt x="1555" y="4858"/>
                    <a:pt x="1574" y="4925"/>
                    <a:pt x="1590" y="4989"/>
                  </a:cubicBezTo>
                  <a:cubicBezTo>
                    <a:pt x="1632" y="5124"/>
                    <a:pt x="1670" y="5237"/>
                    <a:pt x="1719" y="5341"/>
                  </a:cubicBezTo>
                  <a:cubicBezTo>
                    <a:pt x="1738" y="5385"/>
                    <a:pt x="1761" y="5427"/>
                    <a:pt x="1786" y="5469"/>
                  </a:cubicBezTo>
                  <a:cubicBezTo>
                    <a:pt x="1825" y="5521"/>
                    <a:pt x="1857" y="5562"/>
                    <a:pt x="1896" y="5595"/>
                  </a:cubicBezTo>
                  <a:cubicBezTo>
                    <a:pt x="1999" y="5681"/>
                    <a:pt x="2125" y="5730"/>
                    <a:pt x="2247" y="5730"/>
                  </a:cubicBezTo>
                  <a:cubicBezTo>
                    <a:pt x="2266" y="5730"/>
                    <a:pt x="2282" y="5727"/>
                    <a:pt x="2302" y="5727"/>
                  </a:cubicBezTo>
                  <a:cubicBezTo>
                    <a:pt x="2343" y="5720"/>
                    <a:pt x="2376" y="5714"/>
                    <a:pt x="2408" y="5704"/>
                  </a:cubicBezTo>
                  <a:cubicBezTo>
                    <a:pt x="2443" y="5694"/>
                    <a:pt x="2478" y="5681"/>
                    <a:pt x="2511" y="5665"/>
                  </a:cubicBezTo>
                  <a:cubicBezTo>
                    <a:pt x="2578" y="5633"/>
                    <a:pt x="2636" y="5588"/>
                    <a:pt x="2691" y="5543"/>
                  </a:cubicBezTo>
                  <a:cubicBezTo>
                    <a:pt x="2784" y="5469"/>
                    <a:pt x="2868" y="5369"/>
                    <a:pt x="2958" y="5234"/>
                  </a:cubicBezTo>
                  <a:cubicBezTo>
                    <a:pt x="3035" y="5118"/>
                    <a:pt x="3093" y="4986"/>
                    <a:pt x="3138" y="4873"/>
                  </a:cubicBezTo>
                  <a:cubicBezTo>
                    <a:pt x="3232" y="4645"/>
                    <a:pt x="3293" y="4378"/>
                    <a:pt x="3325" y="4056"/>
                  </a:cubicBezTo>
                  <a:cubicBezTo>
                    <a:pt x="3351" y="3796"/>
                    <a:pt x="3351" y="3515"/>
                    <a:pt x="3325" y="3197"/>
                  </a:cubicBezTo>
                  <a:cubicBezTo>
                    <a:pt x="3300" y="2920"/>
                    <a:pt x="3254" y="2624"/>
                    <a:pt x="3193" y="2324"/>
                  </a:cubicBezTo>
                  <a:cubicBezTo>
                    <a:pt x="3168" y="2199"/>
                    <a:pt x="3135" y="2070"/>
                    <a:pt x="3100" y="1929"/>
                  </a:cubicBezTo>
                  <a:cubicBezTo>
                    <a:pt x="3071" y="1816"/>
                    <a:pt x="3035" y="1687"/>
                    <a:pt x="2994" y="1562"/>
                  </a:cubicBezTo>
                  <a:cubicBezTo>
                    <a:pt x="2906" y="1294"/>
                    <a:pt x="2784" y="1046"/>
                    <a:pt x="2640" y="828"/>
                  </a:cubicBezTo>
                  <a:cubicBezTo>
                    <a:pt x="2559" y="709"/>
                    <a:pt x="2469" y="596"/>
                    <a:pt x="2373" y="496"/>
                  </a:cubicBezTo>
                  <a:cubicBezTo>
                    <a:pt x="2282" y="400"/>
                    <a:pt x="2173" y="309"/>
                    <a:pt x="2054" y="229"/>
                  </a:cubicBezTo>
                  <a:cubicBezTo>
                    <a:pt x="1945" y="158"/>
                    <a:pt x="1819" y="100"/>
                    <a:pt x="1681" y="52"/>
                  </a:cubicBezTo>
                  <a:cubicBezTo>
                    <a:pt x="1571" y="17"/>
                    <a:pt x="1455" y="0"/>
                    <a:pt x="1330" y="0"/>
                  </a:cubicBezTo>
                  <a:close/>
                </a:path>
              </a:pathLst>
            </a:custGeom>
            <a:solidFill>
              <a:srgbClr val="FFFFFF">
                <a:alpha val="20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77" name="Google Shape;212;p21">
              <a:extLst>
                <a:ext uri="{FF2B5EF4-FFF2-40B4-BE49-F238E27FC236}">
                  <a16:creationId xmlns:a16="http://schemas.microsoft.com/office/drawing/2014/main" id="{701E8480-45A1-4FFE-91F1-CB32C4B7FF0B}"/>
                </a:ext>
              </a:extLst>
            </p:cNvPr>
            <p:cNvSpPr/>
            <p:nvPr/>
          </p:nvSpPr>
          <p:spPr>
            <a:xfrm>
              <a:off x="6573162" y="4562011"/>
              <a:ext cx="120246" cy="145020"/>
            </a:xfrm>
            <a:custGeom>
              <a:avLst/>
              <a:gdLst/>
              <a:ahLst/>
              <a:cxnLst/>
              <a:rect l="l" t="t" r="r" b="b"/>
              <a:pathLst>
                <a:path w="1228" h="1481" extrusionOk="0">
                  <a:moveTo>
                    <a:pt x="789" y="0"/>
                  </a:moveTo>
                  <a:cubicBezTo>
                    <a:pt x="734" y="0"/>
                    <a:pt x="677" y="7"/>
                    <a:pt x="622" y="23"/>
                  </a:cubicBezTo>
                  <a:cubicBezTo>
                    <a:pt x="439" y="78"/>
                    <a:pt x="287" y="206"/>
                    <a:pt x="181" y="364"/>
                  </a:cubicBezTo>
                  <a:cubicBezTo>
                    <a:pt x="149" y="409"/>
                    <a:pt x="130" y="461"/>
                    <a:pt x="107" y="509"/>
                  </a:cubicBezTo>
                  <a:cubicBezTo>
                    <a:pt x="88" y="553"/>
                    <a:pt x="75" y="602"/>
                    <a:pt x="62" y="650"/>
                  </a:cubicBezTo>
                  <a:cubicBezTo>
                    <a:pt x="62" y="657"/>
                    <a:pt x="62" y="666"/>
                    <a:pt x="59" y="673"/>
                  </a:cubicBezTo>
                  <a:lnTo>
                    <a:pt x="59" y="679"/>
                  </a:lnTo>
                  <a:cubicBezTo>
                    <a:pt x="23" y="763"/>
                    <a:pt x="4" y="853"/>
                    <a:pt x="4" y="944"/>
                  </a:cubicBezTo>
                  <a:cubicBezTo>
                    <a:pt x="1" y="988"/>
                    <a:pt x="7" y="1033"/>
                    <a:pt x="14" y="1079"/>
                  </a:cubicBezTo>
                  <a:cubicBezTo>
                    <a:pt x="20" y="1107"/>
                    <a:pt x="26" y="1133"/>
                    <a:pt x="36" y="1159"/>
                  </a:cubicBezTo>
                  <a:cubicBezTo>
                    <a:pt x="62" y="1272"/>
                    <a:pt x="133" y="1365"/>
                    <a:pt x="229" y="1426"/>
                  </a:cubicBezTo>
                  <a:cubicBezTo>
                    <a:pt x="287" y="1461"/>
                    <a:pt x="351" y="1480"/>
                    <a:pt x="419" y="1480"/>
                  </a:cubicBezTo>
                  <a:cubicBezTo>
                    <a:pt x="464" y="1480"/>
                    <a:pt x="509" y="1471"/>
                    <a:pt x="551" y="1458"/>
                  </a:cubicBezTo>
                  <a:cubicBezTo>
                    <a:pt x="663" y="1419"/>
                    <a:pt x="757" y="1342"/>
                    <a:pt x="837" y="1256"/>
                  </a:cubicBezTo>
                  <a:cubicBezTo>
                    <a:pt x="921" y="1165"/>
                    <a:pt x="992" y="1066"/>
                    <a:pt x="1054" y="959"/>
                  </a:cubicBezTo>
                  <a:cubicBezTo>
                    <a:pt x="1108" y="862"/>
                    <a:pt x="1150" y="760"/>
                    <a:pt x="1179" y="650"/>
                  </a:cubicBezTo>
                  <a:cubicBezTo>
                    <a:pt x="1227" y="470"/>
                    <a:pt x="1227" y="254"/>
                    <a:pt x="1085" y="113"/>
                  </a:cubicBezTo>
                  <a:cubicBezTo>
                    <a:pt x="1008" y="32"/>
                    <a:pt x="899" y="0"/>
                    <a:pt x="789" y="0"/>
                  </a:cubicBezTo>
                  <a:close/>
                </a:path>
              </a:pathLst>
            </a:custGeom>
            <a:solidFill>
              <a:srgbClr val="FFFFFF">
                <a:alpha val="20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78" name="Google Shape;213;p21">
              <a:extLst>
                <a:ext uri="{FF2B5EF4-FFF2-40B4-BE49-F238E27FC236}">
                  <a16:creationId xmlns:a16="http://schemas.microsoft.com/office/drawing/2014/main" id="{D0CAEA32-4E55-43E4-A6DD-317D677970B4}"/>
                </a:ext>
              </a:extLst>
            </p:cNvPr>
            <p:cNvSpPr/>
            <p:nvPr/>
          </p:nvSpPr>
          <p:spPr>
            <a:xfrm>
              <a:off x="5319389" y="4559073"/>
              <a:ext cx="145705" cy="221593"/>
            </a:xfrm>
            <a:custGeom>
              <a:avLst/>
              <a:gdLst/>
              <a:ahLst/>
              <a:cxnLst/>
              <a:rect l="l" t="t" r="r" b="b"/>
              <a:pathLst>
                <a:path w="1488" h="2263" extrusionOk="0">
                  <a:moveTo>
                    <a:pt x="374" y="1"/>
                  </a:moveTo>
                  <a:cubicBezTo>
                    <a:pt x="313" y="1"/>
                    <a:pt x="252" y="20"/>
                    <a:pt x="197" y="53"/>
                  </a:cubicBezTo>
                  <a:cubicBezTo>
                    <a:pt x="111" y="111"/>
                    <a:pt x="62" y="210"/>
                    <a:pt x="37" y="310"/>
                  </a:cubicBezTo>
                  <a:cubicBezTo>
                    <a:pt x="17" y="375"/>
                    <a:pt x="14" y="439"/>
                    <a:pt x="7" y="500"/>
                  </a:cubicBezTo>
                  <a:cubicBezTo>
                    <a:pt x="4" y="561"/>
                    <a:pt x="1" y="622"/>
                    <a:pt x="4" y="684"/>
                  </a:cubicBezTo>
                  <a:cubicBezTo>
                    <a:pt x="11" y="796"/>
                    <a:pt x="37" y="909"/>
                    <a:pt x="65" y="1018"/>
                  </a:cubicBezTo>
                  <a:cubicBezTo>
                    <a:pt x="91" y="1121"/>
                    <a:pt x="127" y="1225"/>
                    <a:pt x="169" y="1321"/>
                  </a:cubicBezTo>
                  <a:cubicBezTo>
                    <a:pt x="227" y="1495"/>
                    <a:pt x="310" y="1659"/>
                    <a:pt x="417" y="1807"/>
                  </a:cubicBezTo>
                  <a:cubicBezTo>
                    <a:pt x="558" y="2000"/>
                    <a:pt x="751" y="2158"/>
                    <a:pt x="980" y="2238"/>
                  </a:cubicBezTo>
                  <a:cubicBezTo>
                    <a:pt x="1029" y="2254"/>
                    <a:pt x="1079" y="2263"/>
                    <a:pt x="1130" y="2263"/>
                  </a:cubicBezTo>
                  <a:cubicBezTo>
                    <a:pt x="1159" y="2263"/>
                    <a:pt x="1188" y="2260"/>
                    <a:pt x="1218" y="2254"/>
                  </a:cubicBezTo>
                  <a:cubicBezTo>
                    <a:pt x="1282" y="2241"/>
                    <a:pt x="1340" y="2199"/>
                    <a:pt x="1378" y="2148"/>
                  </a:cubicBezTo>
                  <a:cubicBezTo>
                    <a:pt x="1475" y="2026"/>
                    <a:pt x="1488" y="1858"/>
                    <a:pt x="1482" y="1707"/>
                  </a:cubicBezTo>
                  <a:cubicBezTo>
                    <a:pt x="1479" y="1527"/>
                    <a:pt x="1443" y="1350"/>
                    <a:pt x="1395" y="1176"/>
                  </a:cubicBezTo>
                  <a:cubicBezTo>
                    <a:pt x="1353" y="1028"/>
                    <a:pt x="1305" y="883"/>
                    <a:pt x="1231" y="748"/>
                  </a:cubicBezTo>
                  <a:cubicBezTo>
                    <a:pt x="1195" y="680"/>
                    <a:pt x="1147" y="613"/>
                    <a:pt x="1102" y="552"/>
                  </a:cubicBezTo>
                  <a:cubicBezTo>
                    <a:pt x="1041" y="471"/>
                    <a:pt x="973" y="390"/>
                    <a:pt x="902" y="317"/>
                  </a:cubicBezTo>
                  <a:cubicBezTo>
                    <a:pt x="841" y="252"/>
                    <a:pt x="773" y="188"/>
                    <a:pt x="696" y="133"/>
                  </a:cubicBezTo>
                  <a:cubicBezTo>
                    <a:pt x="622" y="81"/>
                    <a:pt x="545" y="33"/>
                    <a:pt x="455" y="11"/>
                  </a:cubicBezTo>
                  <a:cubicBezTo>
                    <a:pt x="429" y="4"/>
                    <a:pt x="400" y="1"/>
                    <a:pt x="374" y="1"/>
                  </a:cubicBezTo>
                  <a:close/>
                </a:path>
              </a:pathLst>
            </a:custGeom>
            <a:solidFill>
              <a:srgbClr val="7D335D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79" name="Google Shape;214;p21">
              <a:extLst>
                <a:ext uri="{FF2B5EF4-FFF2-40B4-BE49-F238E27FC236}">
                  <a16:creationId xmlns:a16="http://schemas.microsoft.com/office/drawing/2014/main" id="{A91E993D-8256-4203-A863-43716A48A455}"/>
                </a:ext>
              </a:extLst>
            </p:cNvPr>
            <p:cNvSpPr/>
            <p:nvPr/>
          </p:nvSpPr>
          <p:spPr>
            <a:xfrm>
              <a:off x="5570946" y="4678928"/>
              <a:ext cx="163037" cy="194665"/>
            </a:xfrm>
            <a:custGeom>
              <a:avLst/>
              <a:gdLst/>
              <a:ahLst/>
              <a:cxnLst/>
              <a:rect l="l" t="t" r="r" b="b"/>
              <a:pathLst>
                <a:path w="1665" h="1988" extrusionOk="0">
                  <a:moveTo>
                    <a:pt x="499" y="1"/>
                  </a:moveTo>
                  <a:cubicBezTo>
                    <a:pt x="445" y="1"/>
                    <a:pt x="390" y="7"/>
                    <a:pt x="339" y="20"/>
                  </a:cubicBezTo>
                  <a:cubicBezTo>
                    <a:pt x="262" y="39"/>
                    <a:pt x="194" y="81"/>
                    <a:pt x="139" y="136"/>
                  </a:cubicBezTo>
                  <a:cubicBezTo>
                    <a:pt x="84" y="190"/>
                    <a:pt x="52" y="261"/>
                    <a:pt x="30" y="332"/>
                  </a:cubicBezTo>
                  <a:cubicBezTo>
                    <a:pt x="7" y="406"/>
                    <a:pt x="0" y="483"/>
                    <a:pt x="4" y="557"/>
                  </a:cubicBezTo>
                  <a:cubicBezTo>
                    <a:pt x="7" y="644"/>
                    <a:pt x="23" y="731"/>
                    <a:pt x="42" y="815"/>
                  </a:cubicBezTo>
                  <a:cubicBezTo>
                    <a:pt x="88" y="989"/>
                    <a:pt x="165" y="1159"/>
                    <a:pt x="258" y="1314"/>
                  </a:cubicBezTo>
                  <a:cubicBezTo>
                    <a:pt x="303" y="1391"/>
                    <a:pt x="351" y="1461"/>
                    <a:pt x="409" y="1529"/>
                  </a:cubicBezTo>
                  <a:cubicBezTo>
                    <a:pt x="467" y="1596"/>
                    <a:pt x="528" y="1664"/>
                    <a:pt x="596" y="1722"/>
                  </a:cubicBezTo>
                  <a:cubicBezTo>
                    <a:pt x="605" y="1729"/>
                    <a:pt x="615" y="1735"/>
                    <a:pt x="625" y="1742"/>
                  </a:cubicBezTo>
                  <a:cubicBezTo>
                    <a:pt x="763" y="1883"/>
                    <a:pt x="933" y="1987"/>
                    <a:pt x="1126" y="1987"/>
                  </a:cubicBezTo>
                  <a:cubicBezTo>
                    <a:pt x="1174" y="1987"/>
                    <a:pt x="1224" y="1981"/>
                    <a:pt x="1275" y="1966"/>
                  </a:cubicBezTo>
                  <a:cubicBezTo>
                    <a:pt x="1365" y="1938"/>
                    <a:pt x="1449" y="1886"/>
                    <a:pt x="1517" y="1822"/>
                  </a:cubicBezTo>
                  <a:cubicBezTo>
                    <a:pt x="1578" y="1764"/>
                    <a:pt x="1616" y="1687"/>
                    <a:pt x="1639" y="1607"/>
                  </a:cubicBezTo>
                  <a:cubicBezTo>
                    <a:pt x="1661" y="1522"/>
                    <a:pt x="1664" y="1433"/>
                    <a:pt x="1655" y="1349"/>
                  </a:cubicBezTo>
                  <a:cubicBezTo>
                    <a:pt x="1645" y="1249"/>
                    <a:pt x="1620" y="1152"/>
                    <a:pt x="1587" y="1063"/>
                  </a:cubicBezTo>
                  <a:cubicBezTo>
                    <a:pt x="1517" y="863"/>
                    <a:pt x="1407" y="676"/>
                    <a:pt x="1278" y="509"/>
                  </a:cubicBezTo>
                  <a:cubicBezTo>
                    <a:pt x="1153" y="348"/>
                    <a:pt x="1008" y="206"/>
                    <a:pt x="834" y="100"/>
                  </a:cubicBezTo>
                  <a:cubicBezTo>
                    <a:pt x="764" y="59"/>
                    <a:pt x="683" y="23"/>
                    <a:pt x="602" y="10"/>
                  </a:cubicBezTo>
                  <a:cubicBezTo>
                    <a:pt x="571" y="4"/>
                    <a:pt x="535" y="1"/>
                    <a:pt x="499" y="1"/>
                  </a:cubicBezTo>
                  <a:close/>
                </a:path>
              </a:pathLst>
            </a:custGeom>
            <a:solidFill>
              <a:srgbClr val="7D335D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80" name="Google Shape;215;p21">
              <a:extLst>
                <a:ext uri="{FF2B5EF4-FFF2-40B4-BE49-F238E27FC236}">
                  <a16:creationId xmlns:a16="http://schemas.microsoft.com/office/drawing/2014/main" id="{86ACE2BD-277C-4804-893A-B8D0C735647C}"/>
                </a:ext>
              </a:extLst>
            </p:cNvPr>
            <p:cNvSpPr/>
            <p:nvPr/>
          </p:nvSpPr>
          <p:spPr>
            <a:xfrm>
              <a:off x="5512586" y="4847841"/>
              <a:ext cx="84603" cy="90380"/>
            </a:xfrm>
            <a:custGeom>
              <a:avLst/>
              <a:gdLst/>
              <a:ahLst/>
              <a:cxnLst/>
              <a:rect l="l" t="t" r="r" b="b"/>
              <a:pathLst>
                <a:path w="864" h="923" extrusionOk="0">
                  <a:moveTo>
                    <a:pt x="298" y="0"/>
                  </a:moveTo>
                  <a:cubicBezTo>
                    <a:pt x="278" y="0"/>
                    <a:pt x="259" y="4"/>
                    <a:pt x="240" y="7"/>
                  </a:cubicBezTo>
                  <a:cubicBezTo>
                    <a:pt x="213" y="10"/>
                    <a:pt x="188" y="14"/>
                    <a:pt x="162" y="26"/>
                  </a:cubicBezTo>
                  <a:cubicBezTo>
                    <a:pt x="127" y="39"/>
                    <a:pt x="101" y="58"/>
                    <a:pt x="75" y="84"/>
                  </a:cubicBezTo>
                  <a:cubicBezTo>
                    <a:pt x="43" y="116"/>
                    <a:pt x="27" y="158"/>
                    <a:pt x="14" y="197"/>
                  </a:cubicBezTo>
                  <a:cubicBezTo>
                    <a:pt x="1" y="235"/>
                    <a:pt x="1" y="280"/>
                    <a:pt x="4" y="323"/>
                  </a:cubicBezTo>
                  <a:cubicBezTo>
                    <a:pt x="14" y="412"/>
                    <a:pt x="50" y="500"/>
                    <a:pt x="97" y="577"/>
                  </a:cubicBezTo>
                  <a:cubicBezTo>
                    <a:pt x="120" y="618"/>
                    <a:pt x="149" y="654"/>
                    <a:pt x="182" y="686"/>
                  </a:cubicBezTo>
                  <a:cubicBezTo>
                    <a:pt x="207" y="718"/>
                    <a:pt x="233" y="744"/>
                    <a:pt x="265" y="767"/>
                  </a:cubicBezTo>
                  <a:cubicBezTo>
                    <a:pt x="310" y="798"/>
                    <a:pt x="352" y="825"/>
                    <a:pt x="400" y="840"/>
                  </a:cubicBezTo>
                  <a:cubicBezTo>
                    <a:pt x="461" y="887"/>
                    <a:pt x="535" y="923"/>
                    <a:pt x="610" y="923"/>
                  </a:cubicBezTo>
                  <a:cubicBezTo>
                    <a:pt x="618" y="923"/>
                    <a:pt x="627" y="922"/>
                    <a:pt x="635" y="921"/>
                  </a:cubicBezTo>
                  <a:cubicBezTo>
                    <a:pt x="684" y="914"/>
                    <a:pt x="729" y="895"/>
                    <a:pt x="767" y="866"/>
                  </a:cubicBezTo>
                  <a:cubicBezTo>
                    <a:pt x="809" y="834"/>
                    <a:pt x="834" y="792"/>
                    <a:pt x="851" y="744"/>
                  </a:cubicBezTo>
                  <a:cubicBezTo>
                    <a:pt x="864" y="702"/>
                    <a:pt x="864" y="657"/>
                    <a:pt x="861" y="615"/>
                  </a:cubicBezTo>
                  <a:cubicBezTo>
                    <a:pt x="854" y="564"/>
                    <a:pt x="838" y="512"/>
                    <a:pt x="815" y="464"/>
                  </a:cubicBezTo>
                  <a:cubicBezTo>
                    <a:pt x="770" y="357"/>
                    <a:pt x="706" y="268"/>
                    <a:pt x="629" y="184"/>
                  </a:cubicBezTo>
                  <a:cubicBezTo>
                    <a:pt x="596" y="149"/>
                    <a:pt x="561" y="116"/>
                    <a:pt x="522" y="91"/>
                  </a:cubicBezTo>
                  <a:cubicBezTo>
                    <a:pt x="477" y="55"/>
                    <a:pt x="433" y="33"/>
                    <a:pt x="378" y="14"/>
                  </a:cubicBezTo>
                  <a:cubicBezTo>
                    <a:pt x="352" y="4"/>
                    <a:pt x="323" y="0"/>
                    <a:pt x="298" y="0"/>
                  </a:cubicBezTo>
                  <a:close/>
                </a:path>
              </a:pathLst>
            </a:custGeom>
            <a:solidFill>
              <a:srgbClr val="7D335D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81" name="Google Shape;216;p21">
              <a:extLst>
                <a:ext uri="{FF2B5EF4-FFF2-40B4-BE49-F238E27FC236}">
                  <a16:creationId xmlns:a16="http://schemas.microsoft.com/office/drawing/2014/main" id="{D86F31B3-7CBA-4CA8-8EFE-E34E9A60CFE0}"/>
                </a:ext>
              </a:extLst>
            </p:cNvPr>
            <p:cNvSpPr/>
            <p:nvPr/>
          </p:nvSpPr>
          <p:spPr>
            <a:xfrm>
              <a:off x="5499366" y="4459880"/>
              <a:ext cx="100662" cy="131311"/>
            </a:xfrm>
            <a:custGeom>
              <a:avLst/>
              <a:gdLst/>
              <a:ahLst/>
              <a:cxnLst/>
              <a:rect l="l" t="t" r="r" b="b"/>
              <a:pathLst>
                <a:path w="1028" h="1341" extrusionOk="0">
                  <a:moveTo>
                    <a:pt x="345" y="0"/>
                  </a:moveTo>
                  <a:cubicBezTo>
                    <a:pt x="323" y="0"/>
                    <a:pt x="304" y="0"/>
                    <a:pt x="281" y="7"/>
                  </a:cubicBezTo>
                  <a:cubicBezTo>
                    <a:pt x="229" y="13"/>
                    <a:pt x="178" y="29"/>
                    <a:pt x="136" y="62"/>
                  </a:cubicBezTo>
                  <a:cubicBezTo>
                    <a:pt x="94" y="97"/>
                    <a:pt x="59" y="136"/>
                    <a:pt x="39" y="187"/>
                  </a:cubicBezTo>
                  <a:cubicBezTo>
                    <a:pt x="27" y="213"/>
                    <a:pt x="20" y="238"/>
                    <a:pt x="14" y="264"/>
                  </a:cubicBezTo>
                  <a:cubicBezTo>
                    <a:pt x="8" y="293"/>
                    <a:pt x="8" y="322"/>
                    <a:pt x="4" y="348"/>
                  </a:cubicBezTo>
                  <a:cubicBezTo>
                    <a:pt x="1" y="403"/>
                    <a:pt x="11" y="457"/>
                    <a:pt x="20" y="512"/>
                  </a:cubicBezTo>
                  <a:cubicBezTo>
                    <a:pt x="39" y="622"/>
                    <a:pt x="81" y="721"/>
                    <a:pt x="133" y="818"/>
                  </a:cubicBezTo>
                  <a:cubicBezTo>
                    <a:pt x="143" y="840"/>
                    <a:pt x="152" y="859"/>
                    <a:pt x="165" y="882"/>
                  </a:cubicBezTo>
                  <a:cubicBezTo>
                    <a:pt x="168" y="886"/>
                    <a:pt x="168" y="889"/>
                    <a:pt x="171" y="892"/>
                  </a:cubicBezTo>
                  <a:cubicBezTo>
                    <a:pt x="220" y="998"/>
                    <a:pt x="281" y="1098"/>
                    <a:pt x="361" y="1185"/>
                  </a:cubicBezTo>
                  <a:cubicBezTo>
                    <a:pt x="429" y="1256"/>
                    <a:pt x="516" y="1317"/>
                    <a:pt x="612" y="1336"/>
                  </a:cubicBezTo>
                  <a:cubicBezTo>
                    <a:pt x="631" y="1339"/>
                    <a:pt x="650" y="1341"/>
                    <a:pt x="668" y="1341"/>
                  </a:cubicBezTo>
                  <a:cubicBezTo>
                    <a:pt x="760" y="1341"/>
                    <a:pt x="848" y="1301"/>
                    <a:pt x="915" y="1240"/>
                  </a:cubicBezTo>
                  <a:cubicBezTo>
                    <a:pt x="996" y="1172"/>
                    <a:pt x="1018" y="1069"/>
                    <a:pt x="1024" y="969"/>
                  </a:cubicBezTo>
                  <a:cubicBezTo>
                    <a:pt x="1027" y="921"/>
                    <a:pt x="1021" y="873"/>
                    <a:pt x="1015" y="824"/>
                  </a:cubicBezTo>
                  <a:cubicBezTo>
                    <a:pt x="1005" y="763"/>
                    <a:pt x="989" y="702"/>
                    <a:pt x="966" y="641"/>
                  </a:cubicBezTo>
                  <a:cubicBezTo>
                    <a:pt x="928" y="525"/>
                    <a:pt x="870" y="415"/>
                    <a:pt x="803" y="316"/>
                  </a:cubicBezTo>
                  <a:cubicBezTo>
                    <a:pt x="699" y="161"/>
                    <a:pt x="538" y="0"/>
                    <a:pt x="345" y="0"/>
                  </a:cubicBezTo>
                  <a:close/>
                </a:path>
              </a:pathLst>
            </a:custGeom>
            <a:solidFill>
              <a:srgbClr val="7D335D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82" name="Google Shape;217;p21">
              <a:extLst>
                <a:ext uri="{FF2B5EF4-FFF2-40B4-BE49-F238E27FC236}">
                  <a16:creationId xmlns:a16="http://schemas.microsoft.com/office/drawing/2014/main" id="{085DD626-E786-43E5-A33D-EC9985C0ECA4}"/>
                </a:ext>
              </a:extLst>
            </p:cNvPr>
            <p:cNvSpPr/>
            <p:nvPr/>
          </p:nvSpPr>
          <p:spPr>
            <a:xfrm>
              <a:off x="5367663" y="4420809"/>
              <a:ext cx="74517" cy="92241"/>
            </a:xfrm>
            <a:custGeom>
              <a:avLst/>
              <a:gdLst/>
              <a:ahLst/>
              <a:cxnLst/>
              <a:rect l="l" t="t" r="r" b="b"/>
              <a:pathLst>
                <a:path w="761" h="942" extrusionOk="0">
                  <a:moveTo>
                    <a:pt x="187" y="0"/>
                  </a:moveTo>
                  <a:cubicBezTo>
                    <a:pt x="171" y="0"/>
                    <a:pt x="158" y="0"/>
                    <a:pt x="142" y="6"/>
                  </a:cubicBezTo>
                  <a:cubicBezTo>
                    <a:pt x="117" y="13"/>
                    <a:pt x="97" y="29"/>
                    <a:pt x="78" y="49"/>
                  </a:cubicBezTo>
                  <a:cubicBezTo>
                    <a:pt x="62" y="68"/>
                    <a:pt x="49" y="91"/>
                    <a:pt x="43" y="116"/>
                  </a:cubicBezTo>
                  <a:cubicBezTo>
                    <a:pt x="1" y="245"/>
                    <a:pt x="29" y="389"/>
                    <a:pt x="84" y="508"/>
                  </a:cubicBezTo>
                  <a:cubicBezTo>
                    <a:pt x="120" y="583"/>
                    <a:pt x="165" y="654"/>
                    <a:pt x="216" y="718"/>
                  </a:cubicBezTo>
                  <a:cubicBezTo>
                    <a:pt x="252" y="776"/>
                    <a:pt x="294" y="827"/>
                    <a:pt x="341" y="872"/>
                  </a:cubicBezTo>
                  <a:cubicBezTo>
                    <a:pt x="374" y="899"/>
                    <a:pt x="406" y="921"/>
                    <a:pt x="448" y="933"/>
                  </a:cubicBezTo>
                  <a:cubicBezTo>
                    <a:pt x="466" y="939"/>
                    <a:pt x="485" y="942"/>
                    <a:pt x="504" y="942"/>
                  </a:cubicBezTo>
                  <a:cubicBezTo>
                    <a:pt x="526" y="942"/>
                    <a:pt x="548" y="939"/>
                    <a:pt x="570" y="933"/>
                  </a:cubicBezTo>
                  <a:cubicBezTo>
                    <a:pt x="609" y="924"/>
                    <a:pt x="647" y="895"/>
                    <a:pt x="673" y="866"/>
                  </a:cubicBezTo>
                  <a:cubicBezTo>
                    <a:pt x="708" y="831"/>
                    <a:pt x="731" y="789"/>
                    <a:pt x="744" y="740"/>
                  </a:cubicBezTo>
                  <a:cubicBezTo>
                    <a:pt x="760" y="692"/>
                    <a:pt x="754" y="637"/>
                    <a:pt x="744" y="590"/>
                  </a:cubicBezTo>
                  <a:cubicBezTo>
                    <a:pt x="731" y="535"/>
                    <a:pt x="708" y="486"/>
                    <a:pt x="683" y="438"/>
                  </a:cubicBezTo>
                  <a:cubicBezTo>
                    <a:pt x="634" y="342"/>
                    <a:pt x="557" y="251"/>
                    <a:pt x="480" y="177"/>
                  </a:cubicBezTo>
                  <a:cubicBezTo>
                    <a:pt x="448" y="145"/>
                    <a:pt x="416" y="116"/>
                    <a:pt x="380" y="91"/>
                  </a:cubicBezTo>
                  <a:cubicBezTo>
                    <a:pt x="341" y="61"/>
                    <a:pt x="303" y="33"/>
                    <a:pt x="261" y="16"/>
                  </a:cubicBezTo>
                  <a:cubicBezTo>
                    <a:pt x="236" y="6"/>
                    <a:pt x="209" y="0"/>
                    <a:pt x="187" y="0"/>
                  </a:cubicBezTo>
                  <a:close/>
                </a:path>
              </a:pathLst>
            </a:custGeom>
            <a:solidFill>
              <a:srgbClr val="7D335D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83" name="Google Shape;218;p21">
              <a:extLst>
                <a:ext uri="{FF2B5EF4-FFF2-40B4-BE49-F238E27FC236}">
                  <a16:creationId xmlns:a16="http://schemas.microsoft.com/office/drawing/2014/main" id="{9CEDF4BD-5B3D-445D-8BFE-CAEAD0093318}"/>
                </a:ext>
              </a:extLst>
            </p:cNvPr>
            <p:cNvSpPr/>
            <p:nvPr/>
          </p:nvSpPr>
          <p:spPr>
            <a:xfrm>
              <a:off x="6016876" y="3257513"/>
              <a:ext cx="683677" cy="625709"/>
            </a:xfrm>
            <a:custGeom>
              <a:avLst/>
              <a:gdLst/>
              <a:ahLst/>
              <a:cxnLst/>
              <a:rect l="l" t="t" r="r" b="b"/>
              <a:pathLst>
                <a:path w="6982" h="6390" extrusionOk="0">
                  <a:moveTo>
                    <a:pt x="2579" y="6042"/>
                  </a:moveTo>
                  <a:lnTo>
                    <a:pt x="2556" y="6045"/>
                  </a:lnTo>
                  <a:lnTo>
                    <a:pt x="2553" y="6045"/>
                  </a:lnTo>
                  <a:lnTo>
                    <a:pt x="2537" y="6042"/>
                  </a:lnTo>
                  <a:close/>
                  <a:moveTo>
                    <a:pt x="6870" y="0"/>
                  </a:moveTo>
                  <a:cubicBezTo>
                    <a:pt x="6857" y="0"/>
                    <a:pt x="6843" y="3"/>
                    <a:pt x="6831" y="7"/>
                  </a:cubicBezTo>
                  <a:cubicBezTo>
                    <a:pt x="6699" y="45"/>
                    <a:pt x="6567" y="87"/>
                    <a:pt x="6419" y="136"/>
                  </a:cubicBezTo>
                  <a:lnTo>
                    <a:pt x="6348" y="161"/>
                  </a:lnTo>
                  <a:cubicBezTo>
                    <a:pt x="6236" y="200"/>
                    <a:pt x="6123" y="238"/>
                    <a:pt x="6007" y="274"/>
                  </a:cubicBezTo>
                  <a:cubicBezTo>
                    <a:pt x="5672" y="370"/>
                    <a:pt x="5325" y="444"/>
                    <a:pt x="4993" y="516"/>
                  </a:cubicBezTo>
                  <a:cubicBezTo>
                    <a:pt x="4842" y="547"/>
                    <a:pt x="4691" y="583"/>
                    <a:pt x="4542" y="615"/>
                  </a:cubicBezTo>
                  <a:cubicBezTo>
                    <a:pt x="4256" y="682"/>
                    <a:pt x="4018" y="743"/>
                    <a:pt x="3795" y="815"/>
                  </a:cubicBezTo>
                  <a:cubicBezTo>
                    <a:pt x="3535" y="895"/>
                    <a:pt x="3306" y="982"/>
                    <a:pt x="3100" y="1085"/>
                  </a:cubicBezTo>
                  <a:cubicBezTo>
                    <a:pt x="2865" y="1201"/>
                    <a:pt x="2650" y="1333"/>
                    <a:pt x="2467" y="1477"/>
                  </a:cubicBezTo>
                  <a:cubicBezTo>
                    <a:pt x="2263" y="1639"/>
                    <a:pt x="2087" y="1822"/>
                    <a:pt x="1935" y="2028"/>
                  </a:cubicBezTo>
                  <a:cubicBezTo>
                    <a:pt x="1864" y="2128"/>
                    <a:pt x="1794" y="2240"/>
                    <a:pt x="1717" y="2382"/>
                  </a:cubicBezTo>
                  <a:cubicBezTo>
                    <a:pt x="1659" y="2488"/>
                    <a:pt x="1601" y="2610"/>
                    <a:pt x="1536" y="2762"/>
                  </a:cubicBezTo>
                  <a:cubicBezTo>
                    <a:pt x="1417" y="3032"/>
                    <a:pt x="1327" y="3306"/>
                    <a:pt x="1243" y="3567"/>
                  </a:cubicBezTo>
                  <a:cubicBezTo>
                    <a:pt x="1211" y="3666"/>
                    <a:pt x="1182" y="3766"/>
                    <a:pt x="1150" y="3866"/>
                  </a:cubicBezTo>
                  <a:cubicBezTo>
                    <a:pt x="995" y="4355"/>
                    <a:pt x="837" y="4861"/>
                    <a:pt x="593" y="5320"/>
                  </a:cubicBezTo>
                  <a:cubicBezTo>
                    <a:pt x="542" y="5417"/>
                    <a:pt x="484" y="5517"/>
                    <a:pt x="423" y="5607"/>
                  </a:cubicBezTo>
                  <a:cubicBezTo>
                    <a:pt x="393" y="5591"/>
                    <a:pt x="365" y="5575"/>
                    <a:pt x="332" y="5562"/>
                  </a:cubicBezTo>
                  <a:lnTo>
                    <a:pt x="319" y="5552"/>
                  </a:lnTo>
                  <a:cubicBezTo>
                    <a:pt x="304" y="5543"/>
                    <a:pt x="288" y="5537"/>
                    <a:pt x="268" y="5527"/>
                  </a:cubicBezTo>
                  <a:lnTo>
                    <a:pt x="258" y="5520"/>
                  </a:lnTo>
                  <a:lnTo>
                    <a:pt x="233" y="5504"/>
                  </a:lnTo>
                  <a:cubicBezTo>
                    <a:pt x="213" y="5498"/>
                    <a:pt x="194" y="5494"/>
                    <a:pt x="172" y="5494"/>
                  </a:cubicBezTo>
                  <a:cubicBezTo>
                    <a:pt x="165" y="5494"/>
                    <a:pt x="155" y="5494"/>
                    <a:pt x="149" y="5498"/>
                  </a:cubicBezTo>
                  <a:cubicBezTo>
                    <a:pt x="104" y="5504"/>
                    <a:pt x="62" y="5527"/>
                    <a:pt x="36" y="5565"/>
                  </a:cubicBezTo>
                  <a:cubicBezTo>
                    <a:pt x="14" y="5598"/>
                    <a:pt x="1" y="5642"/>
                    <a:pt x="7" y="5684"/>
                  </a:cubicBezTo>
                  <a:cubicBezTo>
                    <a:pt x="14" y="5730"/>
                    <a:pt x="43" y="5775"/>
                    <a:pt x="75" y="5797"/>
                  </a:cubicBezTo>
                  <a:cubicBezTo>
                    <a:pt x="362" y="5971"/>
                    <a:pt x="664" y="6109"/>
                    <a:pt x="980" y="6202"/>
                  </a:cubicBezTo>
                  <a:cubicBezTo>
                    <a:pt x="1282" y="6293"/>
                    <a:pt x="1607" y="6351"/>
                    <a:pt x="1945" y="6373"/>
                  </a:cubicBezTo>
                  <a:cubicBezTo>
                    <a:pt x="2073" y="6382"/>
                    <a:pt x="2209" y="6389"/>
                    <a:pt x="2347" y="6389"/>
                  </a:cubicBezTo>
                  <a:cubicBezTo>
                    <a:pt x="2534" y="6389"/>
                    <a:pt x="2733" y="6379"/>
                    <a:pt x="2939" y="6360"/>
                  </a:cubicBezTo>
                  <a:cubicBezTo>
                    <a:pt x="3235" y="6335"/>
                    <a:pt x="3522" y="6290"/>
                    <a:pt x="3792" y="6225"/>
                  </a:cubicBezTo>
                  <a:cubicBezTo>
                    <a:pt x="4076" y="6155"/>
                    <a:pt x="4343" y="6064"/>
                    <a:pt x="4587" y="5955"/>
                  </a:cubicBezTo>
                  <a:cubicBezTo>
                    <a:pt x="4835" y="5846"/>
                    <a:pt x="5077" y="5707"/>
                    <a:pt x="5309" y="5543"/>
                  </a:cubicBezTo>
                  <a:cubicBezTo>
                    <a:pt x="5527" y="5385"/>
                    <a:pt x="5733" y="5204"/>
                    <a:pt x="5936" y="4983"/>
                  </a:cubicBezTo>
                  <a:cubicBezTo>
                    <a:pt x="6148" y="4754"/>
                    <a:pt x="6325" y="4506"/>
                    <a:pt x="6467" y="4246"/>
                  </a:cubicBezTo>
                  <a:cubicBezTo>
                    <a:pt x="6548" y="4098"/>
                    <a:pt x="6615" y="3949"/>
                    <a:pt x="6667" y="3802"/>
                  </a:cubicBezTo>
                  <a:cubicBezTo>
                    <a:pt x="6715" y="3670"/>
                    <a:pt x="6757" y="3521"/>
                    <a:pt x="6792" y="3354"/>
                  </a:cubicBezTo>
                  <a:cubicBezTo>
                    <a:pt x="6850" y="3099"/>
                    <a:pt x="6879" y="2823"/>
                    <a:pt x="6885" y="2481"/>
                  </a:cubicBezTo>
                  <a:cubicBezTo>
                    <a:pt x="6892" y="2244"/>
                    <a:pt x="6885" y="2003"/>
                    <a:pt x="6882" y="1767"/>
                  </a:cubicBezTo>
                  <a:cubicBezTo>
                    <a:pt x="6873" y="1416"/>
                    <a:pt x="6866" y="1052"/>
                    <a:pt x="6895" y="699"/>
                  </a:cubicBezTo>
                  <a:cubicBezTo>
                    <a:pt x="6901" y="602"/>
                    <a:pt x="6911" y="506"/>
                    <a:pt x="6924" y="409"/>
                  </a:cubicBezTo>
                  <a:cubicBezTo>
                    <a:pt x="6937" y="326"/>
                    <a:pt x="6953" y="241"/>
                    <a:pt x="6966" y="158"/>
                  </a:cubicBezTo>
                  <a:lnTo>
                    <a:pt x="6976" y="116"/>
                  </a:lnTo>
                  <a:cubicBezTo>
                    <a:pt x="6982" y="78"/>
                    <a:pt x="6959" y="39"/>
                    <a:pt x="6931" y="20"/>
                  </a:cubicBezTo>
                  <a:cubicBezTo>
                    <a:pt x="6918" y="7"/>
                    <a:pt x="6898" y="3"/>
                    <a:pt x="6882" y="0"/>
                  </a:cubicBezTo>
                  <a:close/>
                </a:path>
              </a:pathLst>
            </a:custGeom>
            <a:solidFill>
              <a:srgbClr val="B7BE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84" name="Google Shape;219;p21">
              <a:extLst>
                <a:ext uri="{FF2B5EF4-FFF2-40B4-BE49-F238E27FC236}">
                  <a16:creationId xmlns:a16="http://schemas.microsoft.com/office/drawing/2014/main" id="{167653C9-AF34-4319-BCE4-860A5C5FE2BB}"/>
                </a:ext>
              </a:extLst>
            </p:cNvPr>
            <p:cNvSpPr/>
            <p:nvPr/>
          </p:nvSpPr>
          <p:spPr>
            <a:xfrm>
              <a:off x="6047427" y="3288652"/>
              <a:ext cx="621988" cy="553248"/>
            </a:xfrm>
            <a:custGeom>
              <a:avLst/>
              <a:gdLst/>
              <a:ahLst/>
              <a:cxnLst/>
              <a:rect l="l" t="t" r="r" b="b"/>
              <a:pathLst>
                <a:path w="6352" h="5650" extrusionOk="0">
                  <a:moveTo>
                    <a:pt x="1603" y="2989"/>
                  </a:moveTo>
                  <a:cubicBezTo>
                    <a:pt x="1601" y="2992"/>
                    <a:pt x="1601" y="2998"/>
                    <a:pt x="1601" y="3001"/>
                  </a:cubicBezTo>
                  <a:cubicBezTo>
                    <a:pt x="1602" y="2997"/>
                    <a:pt x="1602" y="2993"/>
                    <a:pt x="1603" y="2989"/>
                  </a:cubicBezTo>
                  <a:close/>
                  <a:moveTo>
                    <a:pt x="6310" y="1"/>
                  </a:moveTo>
                  <a:cubicBezTo>
                    <a:pt x="6303" y="1"/>
                    <a:pt x="6297" y="1"/>
                    <a:pt x="6290" y="8"/>
                  </a:cubicBezTo>
                  <a:cubicBezTo>
                    <a:pt x="5859" y="432"/>
                    <a:pt x="5450" y="877"/>
                    <a:pt x="5035" y="1314"/>
                  </a:cubicBezTo>
                  <a:lnTo>
                    <a:pt x="5035" y="1263"/>
                  </a:lnTo>
                  <a:cubicBezTo>
                    <a:pt x="5038" y="1211"/>
                    <a:pt x="5044" y="1159"/>
                    <a:pt x="5054" y="1105"/>
                  </a:cubicBezTo>
                  <a:cubicBezTo>
                    <a:pt x="5064" y="1043"/>
                    <a:pt x="5080" y="982"/>
                    <a:pt x="5096" y="924"/>
                  </a:cubicBezTo>
                  <a:cubicBezTo>
                    <a:pt x="5116" y="863"/>
                    <a:pt x="5135" y="802"/>
                    <a:pt x="5157" y="741"/>
                  </a:cubicBezTo>
                  <a:cubicBezTo>
                    <a:pt x="5180" y="683"/>
                    <a:pt x="5199" y="622"/>
                    <a:pt x="5221" y="564"/>
                  </a:cubicBezTo>
                  <a:cubicBezTo>
                    <a:pt x="5245" y="507"/>
                    <a:pt x="5264" y="445"/>
                    <a:pt x="5283" y="387"/>
                  </a:cubicBezTo>
                  <a:cubicBezTo>
                    <a:pt x="5289" y="371"/>
                    <a:pt x="5279" y="355"/>
                    <a:pt x="5267" y="352"/>
                  </a:cubicBezTo>
                  <a:lnTo>
                    <a:pt x="5257" y="352"/>
                  </a:lnTo>
                  <a:cubicBezTo>
                    <a:pt x="5245" y="352"/>
                    <a:pt x="5234" y="358"/>
                    <a:pt x="5231" y="371"/>
                  </a:cubicBezTo>
                  <a:cubicBezTo>
                    <a:pt x="5202" y="455"/>
                    <a:pt x="5167" y="535"/>
                    <a:pt x="5132" y="615"/>
                  </a:cubicBezTo>
                  <a:cubicBezTo>
                    <a:pt x="5096" y="703"/>
                    <a:pt x="5058" y="789"/>
                    <a:pt x="5022" y="880"/>
                  </a:cubicBezTo>
                  <a:cubicBezTo>
                    <a:pt x="4990" y="970"/>
                    <a:pt x="4961" y="1060"/>
                    <a:pt x="4939" y="1150"/>
                  </a:cubicBezTo>
                  <a:cubicBezTo>
                    <a:pt x="4929" y="1192"/>
                    <a:pt x="4922" y="1233"/>
                    <a:pt x="4919" y="1275"/>
                  </a:cubicBezTo>
                  <a:cubicBezTo>
                    <a:pt x="4916" y="1327"/>
                    <a:pt x="4919" y="1376"/>
                    <a:pt x="4925" y="1423"/>
                  </a:cubicBezTo>
                  <a:cubicBezTo>
                    <a:pt x="4925" y="1427"/>
                    <a:pt x="4925" y="1427"/>
                    <a:pt x="4929" y="1430"/>
                  </a:cubicBezTo>
                  <a:cubicBezTo>
                    <a:pt x="4716" y="1652"/>
                    <a:pt x="4504" y="1874"/>
                    <a:pt x="4282" y="2086"/>
                  </a:cubicBezTo>
                  <a:cubicBezTo>
                    <a:pt x="4053" y="2312"/>
                    <a:pt x="3815" y="2527"/>
                    <a:pt x="3571" y="2734"/>
                  </a:cubicBezTo>
                  <a:cubicBezTo>
                    <a:pt x="3480" y="2808"/>
                    <a:pt x="3391" y="2882"/>
                    <a:pt x="3300" y="2952"/>
                  </a:cubicBezTo>
                  <a:cubicBezTo>
                    <a:pt x="3297" y="2917"/>
                    <a:pt x="3297" y="2882"/>
                    <a:pt x="3297" y="2846"/>
                  </a:cubicBezTo>
                  <a:cubicBezTo>
                    <a:pt x="3294" y="2781"/>
                    <a:pt x="3294" y="2720"/>
                    <a:pt x="3297" y="2659"/>
                  </a:cubicBezTo>
                  <a:cubicBezTo>
                    <a:pt x="3300" y="2537"/>
                    <a:pt x="3316" y="2415"/>
                    <a:pt x="3336" y="2292"/>
                  </a:cubicBezTo>
                  <a:lnTo>
                    <a:pt x="3336" y="2299"/>
                  </a:lnTo>
                  <a:cubicBezTo>
                    <a:pt x="3336" y="2297"/>
                    <a:pt x="3336" y="2295"/>
                    <a:pt x="3336" y="2292"/>
                  </a:cubicBezTo>
                  <a:lnTo>
                    <a:pt x="3336" y="2292"/>
                  </a:lnTo>
                  <a:cubicBezTo>
                    <a:pt x="3339" y="2292"/>
                    <a:pt x="3339" y="2289"/>
                    <a:pt x="3339" y="2286"/>
                  </a:cubicBezTo>
                  <a:lnTo>
                    <a:pt x="3339" y="2286"/>
                  </a:lnTo>
                  <a:cubicBezTo>
                    <a:pt x="3339" y="2288"/>
                    <a:pt x="3338" y="2290"/>
                    <a:pt x="3337" y="2291"/>
                  </a:cubicBezTo>
                  <a:lnTo>
                    <a:pt x="3337" y="2291"/>
                  </a:lnTo>
                  <a:cubicBezTo>
                    <a:pt x="3337" y="2290"/>
                    <a:pt x="3338" y="2288"/>
                    <a:pt x="3339" y="2286"/>
                  </a:cubicBezTo>
                  <a:cubicBezTo>
                    <a:pt x="3367" y="2125"/>
                    <a:pt x="3416" y="1967"/>
                    <a:pt x="3468" y="1813"/>
                  </a:cubicBezTo>
                  <a:cubicBezTo>
                    <a:pt x="3522" y="1649"/>
                    <a:pt x="3590" y="1488"/>
                    <a:pt x="3664" y="1330"/>
                  </a:cubicBezTo>
                  <a:cubicBezTo>
                    <a:pt x="3751" y="1144"/>
                    <a:pt x="3850" y="960"/>
                    <a:pt x="3957" y="783"/>
                  </a:cubicBezTo>
                  <a:cubicBezTo>
                    <a:pt x="3963" y="767"/>
                    <a:pt x="3960" y="748"/>
                    <a:pt x="3947" y="738"/>
                  </a:cubicBezTo>
                  <a:cubicBezTo>
                    <a:pt x="3941" y="734"/>
                    <a:pt x="3934" y="731"/>
                    <a:pt x="3927" y="731"/>
                  </a:cubicBezTo>
                  <a:cubicBezTo>
                    <a:pt x="3918" y="731"/>
                    <a:pt x="3908" y="738"/>
                    <a:pt x="3902" y="748"/>
                  </a:cubicBezTo>
                  <a:cubicBezTo>
                    <a:pt x="3805" y="912"/>
                    <a:pt x="3709" y="1079"/>
                    <a:pt x="3622" y="1250"/>
                  </a:cubicBezTo>
                  <a:cubicBezTo>
                    <a:pt x="3522" y="1440"/>
                    <a:pt x="3432" y="1636"/>
                    <a:pt x="3352" y="1832"/>
                  </a:cubicBezTo>
                  <a:cubicBezTo>
                    <a:pt x="3313" y="1932"/>
                    <a:pt x="3278" y="2038"/>
                    <a:pt x="3248" y="2141"/>
                  </a:cubicBezTo>
                  <a:cubicBezTo>
                    <a:pt x="3217" y="2241"/>
                    <a:pt x="3191" y="2344"/>
                    <a:pt x="3171" y="2447"/>
                  </a:cubicBezTo>
                  <a:cubicBezTo>
                    <a:pt x="3152" y="2550"/>
                    <a:pt x="3140" y="2653"/>
                    <a:pt x="3140" y="2756"/>
                  </a:cubicBezTo>
                  <a:cubicBezTo>
                    <a:pt x="3136" y="2808"/>
                    <a:pt x="3140" y="2859"/>
                    <a:pt x="3146" y="2907"/>
                  </a:cubicBezTo>
                  <a:cubicBezTo>
                    <a:pt x="3146" y="2930"/>
                    <a:pt x="3149" y="2952"/>
                    <a:pt x="3152" y="2975"/>
                  </a:cubicBezTo>
                  <a:cubicBezTo>
                    <a:pt x="3159" y="3001"/>
                    <a:pt x="3165" y="3023"/>
                    <a:pt x="3171" y="3049"/>
                  </a:cubicBezTo>
                  <a:cubicBezTo>
                    <a:pt x="3091" y="3114"/>
                    <a:pt x="3007" y="3178"/>
                    <a:pt x="2920" y="3236"/>
                  </a:cubicBezTo>
                  <a:cubicBezTo>
                    <a:pt x="2792" y="3326"/>
                    <a:pt x="2660" y="3416"/>
                    <a:pt x="2525" y="3500"/>
                  </a:cubicBezTo>
                  <a:cubicBezTo>
                    <a:pt x="2283" y="3654"/>
                    <a:pt x="2035" y="3799"/>
                    <a:pt x="1788" y="3947"/>
                  </a:cubicBezTo>
                  <a:cubicBezTo>
                    <a:pt x="1775" y="3895"/>
                    <a:pt x="1758" y="3841"/>
                    <a:pt x="1745" y="3786"/>
                  </a:cubicBezTo>
                  <a:cubicBezTo>
                    <a:pt x="1720" y="3674"/>
                    <a:pt x="1704" y="3558"/>
                    <a:pt x="1691" y="3442"/>
                  </a:cubicBezTo>
                  <a:cubicBezTo>
                    <a:pt x="1684" y="3332"/>
                    <a:pt x="1681" y="3219"/>
                    <a:pt x="1684" y="3107"/>
                  </a:cubicBezTo>
                  <a:cubicBezTo>
                    <a:pt x="1684" y="3049"/>
                    <a:pt x="1691" y="2991"/>
                    <a:pt x="1697" y="2933"/>
                  </a:cubicBezTo>
                  <a:cubicBezTo>
                    <a:pt x="1700" y="2882"/>
                    <a:pt x="1707" y="2827"/>
                    <a:pt x="1717" y="2772"/>
                  </a:cubicBezTo>
                  <a:cubicBezTo>
                    <a:pt x="1745" y="2612"/>
                    <a:pt x="1784" y="2453"/>
                    <a:pt x="1839" y="2299"/>
                  </a:cubicBezTo>
                  <a:cubicBezTo>
                    <a:pt x="1842" y="2286"/>
                    <a:pt x="1836" y="2270"/>
                    <a:pt x="1819" y="2264"/>
                  </a:cubicBezTo>
                  <a:lnTo>
                    <a:pt x="1813" y="2264"/>
                  </a:lnTo>
                  <a:cubicBezTo>
                    <a:pt x="1800" y="2264"/>
                    <a:pt x="1791" y="2270"/>
                    <a:pt x="1788" y="2283"/>
                  </a:cubicBezTo>
                  <a:cubicBezTo>
                    <a:pt x="1745" y="2395"/>
                    <a:pt x="1710" y="2508"/>
                    <a:pt x="1681" y="2624"/>
                  </a:cubicBezTo>
                  <a:cubicBezTo>
                    <a:pt x="1665" y="2682"/>
                    <a:pt x="1653" y="2743"/>
                    <a:pt x="1639" y="2805"/>
                  </a:cubicBezTo>
                  <a:cubicBezTo>
                    <a:pt x="1633" y="2836"/>
                    <a:pt x="1623" y="2869"/>
                    <a:pt x="1617" y="2904"/>
                  </a:cubicBezTo>
                  <a:cubicBezTo>
                    <a:pt x="1611" y="2932"/>
                    <a:pt x="1608" y="2960"/>
                    <a:pt x="1603" y="2989"/>
                  </a:cubicBezTo>
                  <a:lnTo>
                    <a:pt x="1603" y="2989"/>
                  </a:lnTo>
                  <a:cubicBezTo>
                    <a:pt x="1603" y="2988"/>
                    <a:pt x="1604" y="2988"/>
                    <a:pt x="1604" y="2988"/>
                  </a:cubicBezTo>
                  <a:lnTo>
                    <a:pt x="1604" y="2988"/>
                  </a:lnTo>
                  <a:cubicBezTo>
                    <a:pt x="1585" y="3084"/>
                    <a:pt x="1568" y="3181"/>
                    <a:pt x="1559" y="3277"/>
                  </a:cubicBezTo>
                  <a:cubicBezTo>
                    <a:pt x="1549" y="3380"/>
                    <a:pt x="1543" y="3484"/>
                    <a:pt x="1543" y="3586"/>
                  </a:cubicBezTo>
                  <a:cubicBezTo>
                    <a:pt x="1543" y="3689"/>
                    <a:pt x="1552" y="3790"/>
                    <a:pt x="1568" y="3892"/>
                  </a:cubicBezTo>
                  <a:cubicBezTo>
                    <a:pt x="1578" y="3947"/>
                    <a:pt x="1595" y="4002"/>
                    <a:pt x="1614" y="4056"/>
                  </a:cubicBezTo>
                  <a:cubicBezTo>
                    <a:pt x="1372" y="4201"/>
                    <a:pt x="1137" y="4353"/>
                    <a:pt x="909" y="4520"/>
                  </a:cubicBezTo>
                  <a:cubicBezTo>
                    <a:pt x="777" y="4616"/>
                    <a:pt x="644" y="4717"/>
                    <a:pt x="519" y="4822"/>
                  </a:cubicBezTo>
                  <a:cubicBezTo>
                    <a:pt x="461" y="4871"/>
                    <a:pt x="407" y="4922"/>
                    <a:pt x="349" y="4974"/>
                  </a:cubicBezTo>
                  <a:cubicBezTo>
                    <a:pt x="284" y="5035"/>
                    <a:pt x="223" y="5093"/>
                    <a:pt x="159" y="5157"/>
                  </a:cubicBezTo>
                  <a:cubicBezTo>
                    <a:pt x="117" y="5199"/>
                    <a:pt x="78" y="5244"/>
                    <a:pt x="40" y="5292"/>
                  </a:cubicBezTo>
                  <a:cubicBezTo>
                    <a:pt x="33" y="5302"/>
                    <a:pt x="26" y="5311"/>
                    <a:pt x="20" y="5321"/>
                  </a:cubicBezTo>
                  <a:cubicBezTo>
                    <a:pt x="7" y="5344"/>
                    <a:pt x="1" y="5366"/>
                    <a:pt x="1" y="5389"/>
                  </a:cubicBezTo>
                  <a:cubicBezTo>
                    <a:pt x="1" y="5427"/>
                    <a:pt x="17" y="5460"/>
                    <a:pt x="43" y="5485"/>
                  </a:cubicBezTo>
                  <a:cubicBezTo>
                    <a:pt x="69" y="5511"/>
                    <a:pt x="105" y="5525"/>
                    <a:pt x="141" y="5525"/>
                  </a:cubicBezTo>
                  <a:cubicBezTo>
                    <a:pt x="176" y="5525"/>
                    <a:pt x="211" y="5512"/>
                    <a:pt x="236" y="5485"/>
                  </a:cubicBezTo>
                  <a:cubicBezTo>
                    <a:pt x="359" y="5347"/>
                    <a:pt x="494" y="5219"/>
                    <a:pt x="632" y="5093"/>
                  </a:cubicBezTo>
                  <a:cubicBezTo>
                    <a:pt x="638" y="5090"/>
                    <a:pt x="644" y="5083"/>
                    <a:pt x="648" y="5080"/>
                  </a:cubicBezTo>
                  <a:cubicBezTo>
                    <a:pt x="712" y="5122"/>
                    <a:pt x="777" y="5164"/>
                    <a:pt x="845" y="5199"/>
                  </a:cubicBezTo>
                  <a:cubicBezTo>
                    <a:pt x="928" y="5247"/>
                    <a:pt x="1018" y="5289"/>
                    <a:pt x="1108" y="5324"/>
                  </a:cubicBezTo>
                  <a:cubicBezTo>
                    <a:pt x="1154" y="5344"/>
                    <a:pt x="1198" y="5360"/>
                    <a:pt x="1243" y="5376"/>
                  </a:cubicBezTo>
                  <a:cubicBezTo>
                    <a:pt x="1289" y="5392"/>
                    <a:pt x="1334" y="5408"/>
                    <a:pt x="1382" y="5424"/>
                  </a:cubicBezTo>
                  <a:cubicBezTo>
                    <a:pt x="1472" y="5457"/>
                    <a:pt x="1568" y="5479"/>
                    <a:pt x="1662" y="5501"/>
                  </a:cubicBezTo>
                  <a:cubicBezTo>
                    <a:pt x="1758" y="5528"/>
                    <a:pt x="1855" y="5547"/>
                    <a:pt x="1951" y="5562"/>
                  </a:cubicBezTo>
                  <a:cubicBezTo>
                    <a:pt x="2045" y="5582"/>
                    <a:pt x="2138" y="5595"/>
                    <a:pt x="2232" y="5608"/>
                  </a:cubicBezTo>
                  <a:cubicBezTo>
                    <a:pt x="2421" y="5630"/>
                    <a:pt x="2611" y="5643"/>
                    <a:pt x="2801" y="5650"/>
                  </a:cubicBezTo>
                  <a:cubicBezTo>
                    <a:pt x="2814" y="5650"/>
                    <a:pt x="2827" y="5637"/>
                    <a:pt x="2827" y="5624"/>
                  </a:cubicBezTo>
                  <a:cubicBezTo>
                    <a:pt x="2831" y="5608"/>
                    <a:pt x="2817" y="5595"/>
                    <a:pt x="2801" y="5595"/>
                  </a:cubicBezTo>
                  <a:cubicBezTo>
                    <a:pt x="2688" y="5589"/>
                    <a:pt x="2579" y="5579"/>
                    <a:pt x="2470" y="5562"/>
                  </a:cubicBezTo>
                  <a:cubicBezTo>
                    <a:pt x="2383" y="5550"/>
                    <a:pt x="2296" y="5534"/>
                    <a:pt x="2209" y="5518"/>
                  </a:cubicBezTo>
                  <a:cubicBezTo>
                    <a:pt x="2119" y="5498"/>
                    <a:pt x="2032" y="5476"/>
                    <a:pt x="1945" y="5453"/>
                  </a:cubicBezTo>
                  <a:cubicBezTo>
                    <a:pt x="1855" y="5427"/>
                    <a:pt x="1768" y="5402"/>
                    <a:pt x="1681" y="5369"/>
                  </a:cubicBezTo>
                  <a:cubicBezTo>
                    <a:pt x="1595" y="5341"/>
                    <a:pt x="1510" y="5305"/>
                    <a:pt x="1427" y="5270"/>
                  </a:cubicBezTo>
                  <a:cubicBezTo>
                    <a:pt x="1366" y="5244"/>
                    <a:pt x="1305" y="5215"/>
                    <a:pt x="1247" y="5186"/>
                  </a:cubicBezTo>
                  <a:cubicBezTo>
                    <a:pt x="1189" y="5154"/>
                    <a:pt x="1131" y="5125"/>
                    <a:pt x="1073" y="5090"/>
                  </a:cubicBezTo>
                  <a:cubicBezTo>
                    <a:pt x="1015" y="5057"/>
                    <a:pt x="960" y="5025"/>
                    <a:pt x="902" y="4990"/>
                  </a:cubicBezTo>
                  <a:cubicBezTo>
                    <a:pt x="873" y="4971"/>
                    <a:pt x="848" y="4951"/>
                    <a:pt x="818" y="4932"/>
                  </a:cubicBezTo>
                  <a:cubicBezTo>
                    <a:pt x="889" y="4874"/>
                    <a:pt x="960" y="4816"/>
                    <a:pt x="1035" y="4758"/>
                  </a:cubicBezTo>
                  <a:cubicBezTo>
                    <a:pt x="1256" y="4588"/>
                    <a:pt x="1488" y="4427"/>
                    <a:pt x="1723" y="4268"/>
                  </a:cubicBezTo>
                  <a:cubicBezTo>
                    <a:pt x="1730" y="4275"/>
                    <a:pt x="1736" y="4285"/>
                    <a:pt x="1745" y="4292"/>
                  </a:cubicBezTo>
                  <a:cubicBezTo>
                    <a:pt x="1807" y="4326"/>
                    <a:pt x="1871" y="4356"/>
                    <a:pt x="1935" y="4381"/>
                  </a:cubicBezTo>
                  <a:cubicBezTo>
                    <a:pt x="2006" y="4408"/>
                    <a:pt x="2077" y="4433"/>
                    <a:pt x="2148" y="4455"/>
                  </a:cubicBezTo>
                  <a:cubicBezTo>
                    <a:pt x="2290" y="4500"/>
                    <a:pt x="2431" y="4539"/>
                    <a:pt x="2579" y="4565"/>
                  </a:cubicBezTo>
                  <a:cubicBezTo>
                    <a:pt x="2724" y="4594"/>
                    <a:pt x="2872" y="4616"/>
                    <a:pt x="3020" y="4632"/>
                  </a:cubicBezTo>
                  <a:cubicBezTo>
                    <a:pt x="3165" y="4649"/>
                    <a:pt x="3313" y="4652"/>
                    <a:pt x="3458" y="4655"/>
                  </a:cubicBezTo>
                  <a:cubicBezTo>
                    <a:pt x="3486" y="4655"/>
                    <a:pt x="3513" y="4656"/>
                    <a:pt x="3541" y="4656"/>
                  </a:cubicBezTo>
                  <a:cubicBezTo>
                    <a:pt x="3660" y="4656"/>
                    <a:pt x="3778" y="4649"/>
                    <a:pt x="3899" y="4639"/>
                  </a:cubicBezTo>
                  <a:cubicBezTo>
                    <a:pt x="3970" y="4632"/>
                    <a:pt x="4043" y="4623"/>
                    <a:pt x="4114" y="4616"/>
                  </a:cubicBezTo>
                  <a:cubicBezTo>
                    <a:pt x="4189" y="4607"/>
                    <a:pt x="4260" y="4597"/>
                    <a:pt x="4333" y="4584"/>
                  </a:cubicBezTo>
                  <a:cubicBezTo>
                    <a:pt x="4404" y="4574"/>
                    <a:pt x="4478" y="4558"/>
                    <a:pt x="4549" y="4543"/>
                  </a:cubicBezTo>
                  <a:cubicBezTo>
                    <a:pt x="4623" y="4530"/>
                    <a:pt x="4694" y="4513"/>
                    <a:pt x="4768" y="4497"/>
                  </a:cubicBezTo>
                  <a:cubicBezTo>
                    <a:pt x="4912" y="4462"/>
                    <a:pt x="5058" y="4417"/>
                    <a:pt x="5199" y="4375"/>
                  </a:cubicBezTo>
                  <a:cubicBezTo>
                    <a:pt x="5215" y="4372"/>
                    <a:pt x="5228" y="4356"/>
                    <a:pt x="5221" y="4336"/>
                  </a:cubicBezTo>
                  <a:cubicBezTo>
                    <a:pt x="5219" y="4322"/>
                    <a:pt x="5206" y="4313"/>
                    <a:pt x="5193" y="4313"/>
                  </a:cubicBezTo>
                  <a:cubicBezTo>
                    <a:pt x="5191" y="4313"/>
                    <a:pt x="5189" y="4314"/>
                    <a:pt x="5187" y="4314"/>
                  </a:cubicBezTo>
                  <a:cubicBezTo>
                    <a:pt x="5067" y="4350"/>
                    <a:pt x="4948" y="4375"/>
                    <a:pt x="4826" y="4397"/>
                  </a:cubicBezTo>
                  <a:cubicBezTo>
                    <a:pt x="4704" y="4423"/>
                    <a:pt x="4578" y="4442"/>
                    <a:pt x="4449" y="4459"/>
                  </a:cubicBezTo>
                  <a:cubicBezTo>
                    <a:pt x="4340" y="4469"/>
                    <a:pt x="4230" y="4478"/>
                    <a:pt x="4121" y="4485"/>
                  </a:cubicBezTo>
                  <a:cubicBezTo>
                    <a:pt x="4009" y="4491"/>
                    <a:pt x="3893" y="4491"/>
                    <a:pt x="3780" y="4491"/>
                  </a:cubicBezTo>
                  <a:cubicBezTo>
                    <a:pt x="3667" y="4491"/>
                    <a:pt x="3554" y="4481"/>
                    <a:pt x="3442" y="4475"/>
                  </a:cubicBezTo>
                  <a:cubicBezTo>
                    <a:pt x="3326" y="4469"/>
                    <a:pt x="3210" y="4455"/>
                    <a:pt x="3097" y="4439"/>
                  </a:cubicBezTo>
                  <a:cubicBezTo>
                    <a:pt x="2994" y="4423"/>
                    <a:pt x="2895" y="4408"/>
                    <a:pt x="2795" y="4388"/>
                  </a:cubicBezTo>
                  <a:cubicBezTo>
                    <a:pt x="2682" y="4365"/>
                    <a:pt x="2573" y="4336"/>
                    <a:pt x="2464" y="4307"/>
                  </a:cubicBezTo>
                  <a:cubicBezTo>
                    <a:pt x="2357" y="4282"/>
                    <a:pt x="2254" y="4249"/>
                    <a:pt x="2151" y="4217"/>
                  </a:cubicBezTo>
                  <a:cubicBezTo>
                    <a:pt x="2100" y="4201"/>
                    <a:pt x="2048" y="4185"/>
                    <a:pt x="1996" y="4169"/>
                  </a:cubicBezTo>
                  <a:lnTo>
                    <a:pt x="1910" y="4140"/>
                  </a:lnTo>
                  <a:cubicBezTo>
                    <a:pt x="2142" y="3986"/>
                    <a:pt x="2373" y="3831"/>
                    <a:pt x="2602" y="3670"/>
                  </a:cubicBezTo>
                  <a:cubicBezTo>
                    <a:pt x="2837" y="3509"/>
                    <a:pt x="3068" y="3338"/>
                    <a:pt x="3287" y="3158"/>
                  </a:cubicBezTo>
                  <a:cubicBezTo>
                    <a:pt x="3294" y="3165"/>
                    <a:pt x="3303" y="3168"/>
                    <a:pt x="3309" y="3172"/>
                  </a:cubicBezTo>
                  <a:cubicBezTo>
                    <a:pt x="3405" y="3192"/>
                    <a:pt x="3503" y="3202"/>
                    <a:pt x="3599" y="3202"/>
                  </a:cubicBezTo>
                  <a:cubicBezTo>
                    <a:pt x="3623" y="3202"/>
                    <a:pt x="3647" y="3201"/>
                    <a:pt x="3670" y="3200"/>
                  </a:cubicBezTo>
                  <a:cubicBezTo>
                    <a:pt x="3799" y="3197"/>
                    <a:pt x="3924" y="3184"/>
                    <a:pt x="4047" y="3162"/>
                  </a:cubicBezTo>
                  <a:cubicBezTo>
                    <a:pt x="4172" y="3139"/>
                    <a:pt x="4294" y="3107"/>
                    <a:pt x="4417" y="3071"/>
                  </a:cubicBezTo>
                  <a:cubicBezTo>
                    <a:pt x="4478" y="3052"/>
                    <a:pt x="4536" y="3033"/>
                    <a:pt x="4597" y="3010"/>
                  </a:cubicBezTo>
                  <a:cubicBezTo>
                    <a:pt x="4658" y="2988"/>
                    <a:pt x="4716" y="2965"/>
                    <a:pt x="4777" y="2940"/>
                  </a:cubicBezTo>
                  <a:cubicBezTo>
                    <a:pt x="4890" y="2897"/>
                    <a:pt x="5000" y="2849"/>
                    <a:pt x="5109" y="2798"/>
                  </a:cubicBezTo>
                  <a:cubicBezTo>
                    <a:pt x="5225" y="2747"/>
                    <a:pt x="5341" y="2689"/>
                    <a:pt x="5457" y="2631"/>
                  </a:cubicBezTo>
                  <a:cubicBezTo>
                    <a:pt x="5679" y="2518"/>
                    <a:pt x="5897" y="2399"/>
                    <a:pt x="6123" y="2289"/>
                  </a:cubicBezTo>
                  <a:cubicBezTo>
                    <a:pt x="6136" y="2279"/>
                    <a:pt x="6139" y="2264"/>
                    <a:pt x="6133" y="2251"/>
                  </a:cubicBezTo>
                  <a:cubicBezTo>
                    <a:pt x="6129" y="2241"/>
                    <a:pt x="6120" y="2238"/>
                    <a:pt x="6110" y="2238"/>
                  </a:cubicBezTo>
                  <a:cubicBezTo>
                    <a:pt x="6103" y="2238"/>
                    <a:pt x="6100" y="2238"/>
                    <a:pt x="6097" y="2241"/>
                  </a:cubicBezTo>
                  <a:cubicBezTo>
                    <a:pt x="5910" y="2331"/>
                    <a:pt x="5727" y="2422"/>
                    <a:pt x="5543" y="2511"/>
                  </a:cubicBezTo>
                  <a:cubicBezTo>
                    <a:pt x="5347" y="2608"/>
                    <a:pt x="5148" y="2701"/>
                    <a:pt x="4945" y="2781"/>
                  </a:cubicBezTo>
                  <a:cubicBezTo>
                    <a:pt x="4652" y="2894"/>
                    <a:pt x="4346" y="2982"/>
                    <a:pt x="4037" y="3020"/>
                  </a:cubicBezTo>
                  <a:cubicBezTo>
                    <a:pt x="3940" y="3031"/>
                    <a:pt x="3845" y="3037"/>
                    <a:pt x="3748" y="3037"/>
                  </a:cubicBezTo>
                  <a:cubicBezTo>
                    <a:pt x="3730" y="3037"/>
                    <a:pt x="3711" y="3037"/>
                    <a:pt x="3693" y="3036"/>
                  </a:cubicBezTo>
                  <a:cubicBezTo>
                    <a:pt x="3612" y="3036"/>
                    <a:pt x="3532" y="3029"/>
                    <a:pt x="3449" y="3023"/>
                  </a:cubicBezTo>
                  <a:cubicBezTo>
                    <a:pt x="3667" y="2833"/>
                    <a:pt x="3880" y="2637"/>
                    <a:pt x="4086" y="2431"/>
                  </a:cubicBezTo>
                  <a:cubicBezTo>
                    <a:pt x="4391" y="2125"/>
                    <a:pt x="4684" y="1810"/>
                    <a:pt x="4974" y="1491"/>
                  </a:cubicBezTo>
                  <a:cubicBezTo>
                    <a:pt x="4980" y="1495"/>
                    <a:pt x="4990" y="1498"/>
                    <a:pt x="4997" y="1498"/>
                  </a:cubicBezTo>
                  <a:cubicBezTo>
                    <a:pt x="5038" y="1498"/>
                    <a:pt x="5080" y="1491"/>
                    <a:pt x="5122" y="1484"/>
                  </a:cubicBezTo>
                  <a:cubicBezTo>
                    <a:pt x="5167" y="1475"/>
                    <a:pt x="5215" y="1462"/>
                    <a:pt x="5260" y="1446"/>
                  </a:cubicBezTo>
                  <a:cubicBezTo>
                    <a:pt x="5302" y="1430"/>
                    <a:pt x="5347" y="1410"/>
                    <a:pt x="5389" y="1391"/>
                  </a:cubicBezTo>
                  <a:cubicBezTo>
                    <a:pt x="5434" y="1372"/>
                    <a:pt x="5472" y="1349"/>
                    <a:pt x="5515" y="1327"/>
                  </a:cubicBezTo>
                  <a:cubicBezTo>
                    <a:pt x="5598" y="1282"/>
                    <a:pt x="5676" y="1227"/>
                    <a:pt x="5756" y="1176"/>
                  </a:cubicBezTo>
                  <a:cubicBezTo>
                    <a:pt x="5830" y="1125"/>
                    <a:pt x="5904" y="1070"/>
                    <a:pt x="5978" y="1015"/>
                  </a:cubicBezTo>
                  <a:lnTo>
                    <a:pt x="5974" y="1015"/>
                  </a:lnTo>
                  <a:cubicBezTo>
                    <a:pt x="6010" y="989"/>
                    <a:pt x="6046" y="963"/>
                    <a:pt x="6081" y="938"/>
                  </a:cubicBezTo>
                  <a:lnTo>
                    <a:pt x="6078" y="938"/>
                  </a:lnTo>
                  <a:cubicBezTo>
                    <a:pt x="6094" y="928"/>
                    <a:pt x="6103" y="918"/>
                    <a:pt x="6120" y="908"/>
                  </a:cubicBezTo>
                  <a:lnTo>
                    <a:pt x="6117" y="908"/>
                  </a:lnTo>
                  <a:cubicBezTo>
                    <a:pt x="6161" y="877"/>
                    <a:pt x="6203" y="844"/>
                    <a:pt x="6249" y="816"/>
                  </a:cubicBezTo>
                  <a:cubicBezTo>
                    <a:pt x="6261" y="805"/>
                    <a:pt x="6268" y="789"/>
                    <a:pt x="6258" y="777"/>
                  </a:cubicBezTo>
                  <a:cubicBezTo>
                    <a:pt x="6255" y="767"/>
                    <a:pt x="6245" y="761"/>
                    <a:pt x="6236" y="761"/>
                  </a:cubicBezTo>
                  <a:cubicBezTo>
                    <a:pt x="6229" y="761"/>
                    <a:pt x="6226" y="764"/>
                    <a:pt x="6222" y="767"/>
                  </a:cubicBezTo>
                  <a:cubicBezTo>
                    <a:pt x="6087" y="857"/>
                    <a:pt x="5955" y="951"/>
                    <a:pt x="5820" y="1037"/>
                  </a:cubicBezTo>
                  <a:cubicBezTo>
                    <a:pt x="5685" y="1128"/>
                    <a:pt x="5540" y="1208"/>
                    <a:pt x="5389" y="1269"/>
                  </a:cubicBezTo>
                  <a:cubicBezTo>
                    <a:pt x="5357" y="1282"/>
                    <a:pt x="5328" y="1291"/>
                    <a:pt x="5299" y="1301"/>
                  </a:cubicBezTo>
                  <a:cubicBezTo>
                    <a:pt x="5264" y="1314"/>
                    <a:pt x="5228" y="1324"/>
                    <a:pt x="5196" y="1333"/>
                  </a:cubicBezTo>
                  <a:cubicBezTo>
                    <a:pt x="5160" y="1343"/>
                    <a:pt x="5129" y="1352"/>
                    <a:pt x="5093" y="1362"/>
                  </a:cubicBezTo>
                  <a:cubicBezTo>
                    <a:pt x="5132" y="1324"/>
                    <a:pt x="5167" y="1282"/>
                    <a:pt x="5202" y="1243"/>
                  </a:cubicBezTo>
                  <a:cubicBezTo>
                    <a:pt x="5573" y="838"/>
                    <a:pt x="5940" y="432"/>
                    <a:pt x="6332" y="46"/>
                  </a:cubicBezTo>
                  <a:cubicBezTo>
                    <a:pt x="6351" y="27"/>
                    <a:pt x="6332" y="1"/>
                    <a:pt x="6310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85" name="Google Shape;220;p21">
              <a:extLst>
                <a:ext uri="{FF2B5EF4-FFF2-40B4-BE49-F238E27FC236}">
                  <a16:creationId xmlns:a16="http://schemas.microsoft.com/office/drawing/2014/main" id="{F22E4D7C-0096-4E61-960A-DA6652366811}"/>
                </a:ext>
              </a:extLst>
            </p:cNvPr>
            <p:cNvSpPr/>
            <p:nvPr/>
          </p:nvSpPr>
          <p:spPr>
            <a:xfrm>
              <a:off x="5977218" y="3420453"/>
              <a:ext cx="265755" cy="442892"/>
            </a:xfrm>
            <a:custGeom>
              <a:avLst/>
              <a:gdLst/>
              <a:ahLst/>
              <a:cxnLst/>
              <a:rect l="l" t="t" r="r" b="b"/>
              <a:pathLst>
                <a:path w="2714" h="4523" extrusionOk="0">
                  <a:moveTo>
                    <a:pt x="1732" y="0"/>
                  </a:moveTo>
                  <a:cubicBezTo>
                    <a:pt x="1639" y="0"/>
                    <a:pt x="1535" y="10"/>
                    <a:pt x="1419" y="30"/>
                  </a:cubicBezTo>
                  <a:cubicBezTo>
                    <a:pt x="1317" y="45"/>
                    <a:pt x="1217" y="68"/>
                    <a:pt x="1120" y="100"/>
                  </a:cubicBezTo>
                  <a:cubicBezTo>
                    <a:pt x="953" y="155"/>
                    <a:pt x="792" y="245"/>
                    <a:pt x="660" y="361"/>
                  </a:cubicBezTo>
                  <a:cubicBezTo>
                    <a:pt x="535" y="467"/>
                    <a:pt x="425" y="599"/>
                    <a:pt x="329" y="763"/>
                  </a:cubicBezTo>
                  <a:cubicBezTo>
                    <a:pt x="248" y="902"/>
                    <a:pt x="187" y="1062"/>
                    <a:pt x="129" y="1262"/>
                  </a:cubicBezTo>
                  <a:cubicBezTo>
                    <a:pt x="39" y="1590"/>
                    <a:pt x="0" y="1948"/>
                    <a:pt x="7" y="2430"/>
                  </a:cubicBezTo>
                  <a:cubicBezTo>
                    <a:pt x="10" y="2778"/>
                    <a:pt x="39" y="3151"/>
                    <a:pt x="103" y="3615"/>
                  </a:cubicBezTo>
                  <a:cubicBezTo>
                    <a:pt x="132" y="3827"/>
                    <a:pt x="164" y="4039"/>
                    <a:pt x="200" y="4252"/>
                  </a:cubicBezTo>
                  <a:lnTo>
                    <a:pt x="222" y="4403"/>
                  </a:lnTo>
                  <a:cubicBezTo>
                    <a:pt x="226" y="4429"/>
                    <a:pt x="241" y="4448"/>
                    <a:pt x="261" y="4461"/>
                  </a:cubicBezTo>
                  <a:cubicBezTo>
                    <a:pt x="265" y="4477"/>
                    <a:pt x="274" y="4494"/>
                    <a:pt x="287" y="4503"/>
                  </a:cubicBezTo>
                  <a:cubicBezTo>
                    <a:pt x="303" y="4516"/>
                    <a:pt x="322" y="4522"/>
                    <a:pt x="345" y="4522"/>
                  </a:cubicBezTo>
                  <a:cubicBezTo>
                    <a:pt x="853" y="4503"/>
                    <a:pt x="1198" y="4078"/>
                    <a:pt x="1494" y="3625"/>
                  </a:cubicBezTo>
                  <a:cubicBezTo>
                    <a:pt x="1651" y="3383"/>
                    <a:pt x="1799" y="3139"/>
                    <a:pt x="1938" y="2894"/>
                  </a:cubicBezTo>
                  <a:cubicBezTo>
                    <a:pt x="2122" y="2569"/>
                    <a:pt x="2269" y="2270"/>
                    <a:pt x="2392" y="1983"/>
                  </a:cubicBezTo>
                  <a:cubicBezTo>
                    <a:pt x="2462" y="1816"/>
                    <a:pt x="2520" y="1658"/>
                    <a:pt x="2566" y="1507"/>
                  </a:cubicBezTo>
                  <a:cubicBezTo>
                    <a:pt x="2621" y="1330"/>
                    <a:pt x="2652" y="1184"/>
                    <a:pt x="2672" y="1040"/>
                  </a:cubicBezTo>
                  <a:cubicBezTo>
                    <a:pt x="2713" y="718"/>
                    <a:pt x="2665" y="467"/>
                    <a:pt x="2530" y="290"/>
                  </a:cubicBezTo>
                  <a:cubicBezTo>
                    <a:pt x="2456" y="193"/>
                    <a:pt x="2350" y="116"/>
                    <a:pt x="2224" y="68"/>
                  </a:cubicBezTo>
                  <a:cubicBezTo>
                    <a:pt x="2099" y="20"/>
                    <a:pt x="1960" y="0"/>
                    <a:pt x="1786" y="0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86" name="Google Shape;221;p21">
              <a:extLst>
                <a:ext uri="{FF2B5EF4-FFF2-40B4-BE49-F238E27FC236}">
                  <a16:creationId xmlns:a16="http://schemas.microsoft.com/office/drawing/2014/main" id="{C615363B-F7D2-4F5C-AA96-DC72B38D3E6C}"/>
                </a:ext>
              </a:extLst>
            </p:cNvPr>
            <p:cNvSpPr/>
            <p:nvPr/>
          </p:nvSpPr>
          <p:spPr>
            <a:xfrm>
              <a:off x="6033327" y="3481262"/>
              <a:ext cx="187321" cy="34957"/>
            </a:xfrm>
            <a:custGeom>
              <a:avLst/>
              <a:gdLst/>
              <a:ahLst/>
              <a:cxnLst/>
              <a:rect l="l" t="t" r="r" b="b"/>
              <a:pathLst>
                <a:path w="1913" h="357" extrusionOk="0">
                  <a:moveTo>
                    <a:pt x="1555" y="117"/>
                  </a:moveTo>
                  <a:cubicBezTo>
                    <a:pt x="1553" y="117"/>
                    <a:pt x="1551" y="118"/>
                    <a:pt x="1549" y="119"/>
                  </a:cubicBezTo>
                  <a:cubicBezTo>
                    <a:pt x="1551" y="118"/>
                    <a:pt x="1553" y="118"/>
                    <a:pt x="1555" y="117"/>
                  </a:cubicBezTo>
                  <a:close/>
                  <a:moveTo>
                    <a:pt x="1828" y="0"/>
                  </a:moveTo>
                  <a:cubicBezTo>
                    <a:pt x="1816" y="0"/>
                    <a:pt x="1803" y="3"/>
                    <a:pt x="1790" y="10"/>
                  </a:cubicBezTo>
                  <a:cubicBezTo>
                    <a:pt x="1714" y="48"/>
                    <a:pt x="1636" y="86"/>
                    <a:pt x="1555" y="117"/>
                  </a:cubicBezTo>
                  <a:lnTo>
                    <a:pt x="1555" y="117"/>
                  </a:lnTo>
                  <a:cubicBezTo>
                    <a:pt x="1558" y="116"/>
                    <a:pt x="1561" y="116"/>
                    <a:pt x="1565" y="116"/>
                  </a:cubicBezTo>
                  <a:cubicBezTo>
                    <a:pt x="1491" y="142"/>
                    <a:pt x="1413" y="168"/>
                    <a:pt x="1336" y="187"/>
                  </a:cubicBezTo>
                  <a:cubicBezTo>
                    <a:pt x="1259" y="207"/>
                    <a:pt x="1179" y="220"/>
                    <a:pt x="1097" y="229"/>
                  </a:cubicBezTo>
                  <a:lnTo>
                    <a:pt x="1114" y="229"/>
                  </a:lnTo>
                  <a:cubicBezTo>
                    <a:pt x="1045" y="236"/>
                    <a:pt x="976" y="239"/>
                    <a:pt x="907" y="239"/>
                  </a:cubicBezTo>
                  <a:cubicBezTo>
                    <a:pt x="812" y="239"/>
                    <a:pt x="717" y="233"/>
                    <a:pt x="622" y="220"/>
                  </a:cubicBezTo>
                  <a:cubicBezTo>
                    <a:pt x="422" y="187"/>
                    <a:pt x="225" y="132"/>
                    <a:pt x="42" y="55"/>
                  </a:cubicBezTo>
                  <a:cubicBezTo>
                    <a:pt x="39" y="54"/>
                    <a:pt x="36" y="53"/>
                    <a:pt x="33" y="53"/>
                  </a:cubicBezTo>
                  <a:cubicBezTo>
                    <a:pt x="21" y="53"/>
                    <a:pt x="9" y="64"/>
                    <a:pt x="7" y="74"/>
                  </a:cubicBezTo>
                  <a:cubicBezTo>
                    <a:pt x="1" y="91"/>
                    <a:pt x="13" y="104"/>
                    <a:pt x="26" y="110"/>
                  </a:cubicBezTo>
                  <a:cubicBezTo>
                    <a:pt x="170" y="171"/>
                    <a:pt x="319" y="226"/>
                    <a:pt x="470" y="268"/>
                  </a:cubicBezTo>
                  <a:cubicBezTo>
                    <a:pt x="625" y="306"/>
                    <a:pt x="779" y="336"/>
                    <a:pt x="937" y="348"/>
                  </a:cubicBezTo>
                  <a:cubicBezTo>
                    <a:pt x="994" y="353"/>
                    <a:pt x="1049" y="356"/>
                    <a:pt x="1105" y="356"/>
                  </a:cubicBezTo>
                  <a:cubicBezTo>
                    <a:pt x="1125" y="356"/>
                    <a:pt x="1145" y="356"/>
                    <a:pt x="1165" y="355"/>
                  </a:cubicBezTo>
                  <a:cubicBezTo>
                    <a:pt x="1246" y="355"/>
                    <a:pt x="1329" y="345"/>
                    <a:pt x="1410" y="329"/>
                  </a:cubicBezTo>
                  <a:cubicBezTo>
                    <a:pt x="1571" y="300"/>
                    <a:pt x="1732" y="242"/>
                    <a:pt x="1867" y="149"/>
                  </a:cubicBezTo>
                  <a:cubicBezTo>
                    <a:pt x="1874" y="142"/>
                    <a:pt x="1880" y="139"/>
                    <a:pt x="1883" y="135"/>
                  </a:cubicBezTo>
                  <a:cubicBezTo>
                    <a:pt x="1893" y="126"/>
                    <a:pt x="1902" y="113"/>
                    <a:pt x="1905" y="100"/>
                  </a:cubicBezTo>
                  <a:cubicBezTo>
                    <a:pt x="1912" y="81"/>
                    <a:pt x="1909" y="58"/>
                    <a:pt x="1899" y="39"/>
                  </a:cubicBezTo>
                  <a:cubicBezTo>
                    <a:pt x="1883" y="13"/>
                    <a:pt x="1858" y="0"/>
                    <a:pt x="1828" y="0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87" name="Google Shape;222;p21">
              <a:extLst>
                <a:ext uri="{FF2B5EF4-FFF2-40B4-BE49-F238E27FC236}">
                  <a16:creationId xmlns:a16="http://schemas.microsoft.com/office/drawing/2014/main" id="{557AB356-708C-473C-A0A7-167499AAE623}"/>
                </a:ext>
              </a:extLst>
            </p:cNvPr>
            <p:cNvSpPr/>
            <p:nvPr/>
          </p:nvSpPr>
          <p:spPr>
            <a:xfrm>
              <a:off x="5934623" y="3816248"/>
              <a:ext cx="141299" cy="67565"/>
            </a:xfrm>
            <a:custGeom>
              <a:avLst/>
              <a:gdLst/>
              <a:ahLst/>
              <a:cxnLst/>
              <a:rect l="l" t="t" r="r" b="b"/>
              <a:pathLst>
                <a:path w="1443" h="690" extrusionOk="0">
                  <a:moveTo>
                    <a:pt x="113" y="1"/>
                  </a:moveTo>
                  <a:cubicBezTo>
                    <a:pt x="85" y="1"/>
                    <a:pt x="52" y="14"/>
                    <a:pt x="36" y="36"/>
                  </a:cubicBezTo>
                  <a:cubicBezTo>
                    <a:pt x="0" y="82"/>
                    <a:pt x="11" y="140"/>
                    <a:pt x="49" y="174"/>
                  </a:cubicBezTo>
                  <a:cubicBezTo>
                    <a:pt x="129" y="245"/>
                    <a:pt x="213" y="313"/>
                    <a:pt x="303" y="371"/>
                  </a:cubicBezTo>
                  <a:cubicBezTo>
                    <a:pt x="400" y="435"/>
                    <a:pt x="499" y="500"/>
                    <a:pt x="606" y="548"/>
                  </a:cubicBezTo>
                  <a:cubicBezTo>
                    <a:pt x="657" y="574"/>
                    <a:pt x="706" y="596"/>
                    <a:pt x="761" y="615"/>
                  </a:cubicBezTo>
                  <a:cubicBezTo>
                    <a:pt x="822" y="638"/>
                    <a:pt x="883" y="654"/>
                    <a:pt x="947" y="667"/>
                  </a:cubicBezTo>
                  <a:cubicBezTo>
                    <a:pt x="1012" y="683"/>
                    <a:pt x="1076" y="690"/>
                    <a:pt x="1140" y="690"/>
                  </a:cubicBezTo>
                  <a:cubicBezTo>
                    <a:pt x="1205" y="690"/>
                    <a:pt x="1272" y="680"/>
                    <a:pt x="1330" y="654"/>
                  </a:cubicBezTo>
                  <a:cubicBezTo>
                    <a:pt x="1382" y="629"/>
                    <a:pt x="1423" y="587"/>
                    <a:pt x="1430" y="529"/>
                  </a:cubicBezTo>
                  <a:cubicBezTo>
                    <a:pt x="1443" y="461"/>
                    <a:pt x="1404" y="381"/>
                    <a:pt x="1337" y="355"/>
                  </a:cubicBezTo>
                  <a:cubicBezTo>
                    <a:pt x="1214" y="313"/>
                    <a:pt x="1082" y="320"/>
                    <a:pt x="957" y="313"/>
                  </a:cubicBezTo>
                  <a:cubicBezTo>
                    <a:pt x="835" y="310"/>
                    <a:pt x="712" y="290"/>
                    <a:pt x="596" y="262"/>
                  </a:cubicBezTo>
                  <a:cubicBezTo>
                    <a:pt x="506" y="232"/>
                    <a:pt x="422" y="194"/>
                    <a:pt x="342" y="149"/>
                  </a:cubicBezTo>
                  <a:cubicBezTo>
                    <a:pt x="281" y="110"/>
                    <a:pt x="226" y="69"/>
                    <a:pt x="174" y="24"/>
                  </a:cubicBezTo>
                  <a:cubicBezTo>
                    <a:pt x="155" y="8"/>
                    <a:pt x="136" y="1"/>
                    <a:pt x="113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88" name="Google Shape;223;p21">
              <a:extLst>
                <a:ext uri="{FF2B5EF4-FFF2-40B4-BE49-F238E27FC236}">
                  <a16:creationId xmlns:a16="http://schemas.microsoft.com/office/drawing/2014/main" id="{D34848C2-9B1A-4952-BAF3-4F971EDD3890}"/>
                </a:ext>
              </a:extLst>
            </p:cNvPr>
            <p:cNvSpPr/>
            <p:nvPr/>
          </p:nvSpPr>
          <p:spPr>
            <a:xfrm>
              <a:off x="5207270" y="3756614"/>
              <a:ext cx="579295" cy="586835"/>
            </a:xfrm>
            <a:custGeom>
              <a:avLst/>
              <a:gdLst/>
              <a:ahLst/>
              <a:cxnLst/>
              <a:rect l="l" t="t" r="r" b="b"/>
              <a:pathLst>
                <a:path w="5916" h="5993" extrusionOk="0">
                  <a:moveTo>
                    <a:pt x="3647" y="1"/>
                  </a:moveTo>
                  <a:cubicBezTo>
                    <a:pt x="2686" y="1"/>
                    <a:pt x="1618" y="642"/>
                    <a:pt x="937" y="1733"/>
                  </a:cubicBezTo>
                  <a:cubicBezTo>
                    <a:pt x="0" y="3233"/>
                    <a:pt x="145" y="5016"/>
                    <a:pt x="1262" y="5712"/>
                  </a:cubicBezTo>
                  <a:cubicBezTo>
                    <a:pt x="1566" y="5902"/>
                    <a:pt x="1912" y="5992"/>
                    <a:pt x="2272" y="5992"/>
                  </a:cubicBezTo>
                  <a:cubicBezTo>
                    <a:pt x="3232" y="5992"/>
                    <a:pt x="4298" y="5351"/>
                    <a:pt x="4980" y="4259"/>
                  </a:cubicBezTo>
                  <a:cubicBezTo>
                    <a:pt x="5916" y="2763"/>
                    <a:pt x="5772" y="980"/>
                    <a:pt x="4658" y="281"/>
                  </a:cubicBezTo>
                  <a:cubicBezTo>
                    <a:pt x="4353" y="91"/>
                    <a:pt x="4008" y="1"/>
                    <a:pt x="3647" y="1"/>
                  </a:cubicBezTo>
                  <a:close/>
                </a:path>
              </a:pathLst>
            </a:custGeom>
            <a:solidFill>
              <a:srgbClr val="B733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89" name="Google Shape;224;p21">
              <a:extLst>
                <a:ext uri="{FF2B5EF4-FFF2-40B4-BE49-F238E27FC236}">
                  <a16:creationId xmlns:a16="http://schemas.microsoft.com/office/drawing/2014/main" id="{077D626B-0580-4D16-95A0-3D4A4D3FFC4D}"/>
                </a:ext>
              </a:extLst>
            </p:cNvPr>
            <p:cNvSpPr/>
            <p:nvPr/>
          </p:nvSpPr>
          <p:spPr>
            <a:xfrm>
              <a:off x="5301861" y="3848366"/>
              <a:ext cx="458853" cy="495279"/>
            </a:xfrm>
            <a:custGeom>
              <a:avLst/>
              <a:gdLst/>
              <a:ahLst/>
              <a:cxnLst/>
              <a:rect l="l" t="t" r="r" b="b"/>
              <a:pathLst>
                <a:path w="4686" h="5058" extrusionOk="0">
                  <a:moveTo>
                    <a:pt x="4035" y="143"/>
                  </a:moveTo>
                  <a:lnTo>
                    <a:pt x="4035" y="143"/>
                  </a:lnTo>
                  <a:cubicBezTo>
                    <a:pt x="4037" y="144"/>
                    <a:pt x="4040" y="145"/>
                    <a:pt x="4042" y="146"/>
                  </a:cubicBezTo>
                  <a:cubicBezTo>
                    <a:pt x="4040" y="143"/>
                    <a:pt x="4037" y="143"/>
                    <a:pt x="4035" y="143"/>
                  </a:cubicBezTo>
                  <a:close/>
                  <a:moveTo>
                    <a:pt x="3289" y="1"/>
                  </a:moveTo>
                  <a:cubicBezTo>
                    <a:pt x="3190" y="1"/>
                    <a:pt x="3090" y="8"/>
                    <a:pt x="2993" y="20"/>
                  </a:cubicBezTo>
                  <a:cubicBezTo>
                    <a:pt x="2877" y="36"/>
                    <a:pt x="2765" y="63"/>
                    <a:pt x="2652" y="94"/>
                  </a:cubicBezTo>
                  <a:cubicBezTo>
                    <a:pt x="2536" y="127"/>
                    <a:pt x="2423" y="165"/>
                    <a:pt x="2314" y="213"/>
                  </a:cubicBezTo>
                  <a:lnTo>
                    <a:pt x="2321" y="210"/>
                  </a:lnTo>
                  <a:lnTo>
                    <a:pt x="2321" y="210"/>
                  </a:lnTo>
                  <a:cubicBezTo>
                    <a:pt x="2185" y="265"/>
                    <a:pt x="2053" y="333"/>
                    <a:pt x="1928" y="406"/>
                  </a:cubicBezTo>
                  <a:cubicBezTo>
                    <a:pt x="1808" y="481"/>
                    <a:pt x="1689" y="558"/>
                    <a:pt x="1577" y="645"/>
                  </a:cubicBezTo>
                  <a:lnTo>
                    <a:pt x="1580" y="645"/>
                  </a:lnTo>
                  <a:cubicBezTo>
                    <a:pt x="1445" y="748"/>
                    <a:pt x="1319" y="858"/>
                    <a:pt x="1200" y="976"/>
                  </a:cubicBezTo>
                  <a:cubicBezTo>
                    <a:pt x="1078" y="1102"/>
                    <a:pt x="963" y="1231"/>
                    <a:pt x="856" y="1369"/>
                  </a:cubicBezTo>
                  <a:cubicBezTo>
                    <a:pt x="740" y="1517"/>
                    <a:pt x="634" y="1675"/>
                    <a:pt x="541" y="1835"/>
                  </a:cubicBezTo>
                  <a:cubicBezTo>
                    <a:pt x="450" y="1994"/>
                    <a:pt x="367" y="2158"/>
                    <a:pt x="296" y="2325"/>
                  </a:cubicBezTo>
                  <a:lnTo>
                    <a:pt x="299" y="2322"/>
                  </a:lnTo>
                  <a:lnTo>
                    <a:pt x="299" y="2322"/>
                  </a:lnTo>
                  <a:cubicBezTo>
                    <a:pt x="235" y="2480"/>
                    <a:pt x="177" y="2640"/>
                    <a:pt x="132" y="2805"/>
                  </a:cubicBezTo>
                  <a:cubicBezTo>
                    <a:pt x="87" y="2969"/>
                    <a:pt x="51" y="3136"/>
                    <a:pt x="29" y="3303"/>
                  </a:cubicBezTo>
                  <a:lnTo>
                    <a:pt x="29" y="3297"/>
                  </a:lnTo>
                  <a:cubicBezTo>
                    <a:pt x="9" y="3442"/>
                    <a:pt x="0" y="3590"/>
                    <a:pt x="0" y="3735"/>
                  </a:cubicBezTo>
                  <a:cubicBezTo>
                    <a:pt x="0" y="3873"/>
                    <a:pt x="6" y="4008"/>
                    <a:pt x="25" y="4144"/>
                  </a:cubicBezTo>
                  <a:cubicBezTo>
                    <a:pt x="42" y="4259"/>
                    <a:pt x="61" y="4372"/>
                    <a:pt x="93" y="4485"/>
                  </a:cubicBezTo>
                  <a:cubicBezTo>
                    <a:pt x="113" y="4552"/>
                    <a:pt x="132" y="4616"/>
                    <a:pt x="158" y="4681"/>
                  </a:cubicBezTo>
                  <a:cubicBezTo>
                    <a:pt x="199" y="4717"/>
                    <a:pt x="248" y="4748"/>
                    <a:pt x="293" y="4778"/>
                  </a:cubicBezTo>
                  <a:cubicBezTo>
                    <a:pt x="592" y="4964"/>
                    <a:pt x="930" y="5057"/>
                    <a:pt x="1303" y="5057"/>
                  </a:cubicBezTo>
                  <a:cubicBezTo>
                    <a:pt x="2295" y="5057"/>
                    <a:pt x="3357" y="4378"/>
                    <a:pt x="4017" y="3326"/>
                  </a:cubicBezTo>
                  <a:cubicBezTo>
                    <a:pt x="4470" y="2599"/>
                    <a:pt x="4686" y="1788"/>
                    <a:pt x="4625" y="1034"/>
                  </a:cubicBezTo>
                  <a:cubicBezTo>
                    <a:pt x="4605" y="822"/>
                    <a:pt x="4567" y="619"/>
                    <a:pt x="4509" y="436"/>
                  </a:cubicBezTo>
                  <a:cubicBezTo>
                    <a:pt x="4483" y="413"/>
                    <a:pt x="4461" y="394"/>
                    <a:pt x="4435" y="375"/>
                  </a:cubicBezTo>
                  <a:cubicBezTo>
                    <a:pt x="4374" y="326"/>
                    <a:pt x="4310" y="284"/>
                    <a:pt x="4242" y="246"/>
                  </a:cubicBezTo>
                  <a:cubicBezTo>
                    <a:pt x="4174" y="207"/>
                    <a:pt x="4106" y="172"/>
                    <a:pt x="4033" y="143"/>
                  </a:cubicBezTo>
                  <a:cubicBezTo>
                    <a:pt x="4034" y="143"/>
                    <a:pt x="4034" y="143"/>
                    <a:pt x="4035" y="143"/>
                  </a:cubicBezTo>
                  <a:lnTo>
                    <a:pt x="4035" y="143"/>
                  </a:lnTo>
                  <a:cubicBezTo>
                    <a:pt x="3963" y="115"/>
                    <a:pt x="3895" y="90"/>
                    <a:pt x="3824" y="69"/>
                  </a:cubicBezTo>
                  <a:cubicBezTo>
                    <a:pt x="3743" y="46"/>
                    <a:pt x="3659" y="30"/>
                    <a:pt x="3576" y="17"/>
                  </a:cubicBezTo>
                  <a:lnTo>
                    <a:pt x="3576" y="17"/>
                  </a:lnTo>
                  <a:cubicBezTo>
                    <a:pt x="3577" y="19"/>
                    <a:pt x="3578" y="19"/>
                    <a:pt x="3579" y="20"/>
                  </a:cubicBezTo>
                  <a:lnTo>
                    <a:pt x="3579" y="20"/>
                  </a:lnTo>
                  <a:cubicBezTo>
                    <a:pt x="3490" y="8"/>
                    <a:pt x="3398" y="1"/>
                    <a:pt x="3305" y="1"/>
                  </a:cubicBezTo>
                  <a:close/>
                </a:path>
              </a:pathLst>
            </a:custGeom>
            <a:solidFill>
              <a:srgbClr val="6521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90" name="Google Shape;225;p21">
              <a:extLst>
                <a:ext uri="{FF2B5EF4-FFF2-40B4-BE49-F238E27FC236}">
                  <a16:creationId xmlns:a16="http://schemas.microsoft.com/office/drawing/2014/main" id="{C109F23D-F381-4F65-90DF-32C7F9FA105F}"/>
                </a:ext>
              </a:extLst>
            </p:cNvPr>
            <p:cNvSpPr/>
            <p:nvPr/>
          </p:nvSpPr>
          <p:spPr>
            <a:xfrm>
              <a:off x="6297712" y="2629059"/>
              <a:ext cx="68544" cy="150111"/>
            </a:xfrm>
            <a:custGeom>
              <a:avLst/>
              <a:gdLst/>
              <a:ahLst/>
              <a:cxnLst/>
              <a:rect l="l" t="t" r="r" b="b"/>
              <a:pathLst>
                <a:path w="700" h="1533" extrusionOk="0">
                  <a:moveTo>
                    <a:pt x="165" y="1"/>
                  </a:moveTo>
                  <a:cubicBezTo>
                    <a:pt x="149" y="1"/>
                    <a:pt x="132" y="4"/>
                    <a:pt x="113" y="10"/>
                  </a:cubicBezTo>
                  <a:cubicBezTo>
                    <a:pt x="68" y="32"/>
                    <a:pt x="33" y="78"/>
                    <a:pt x="13" y="129"/>
                  </a:cubicBezTo>
                  <a:cubicBezTo>
                    <a:pt x="0" y="171"/>
                    <a:pt x="0" y="216"/>
                    <a:pt x="7" y="277"/>
                  </a:cubicBezTo>
                  <a:cubicBezTo>
                    <a:pt x="13" y="344"/>
                    <a:pt x="36" y="409"/>
                    <a:pt x="55" y="464"/>
                  </a:cubicBezTo>
                  <a:cubicBezTo>
                    <a:pt x="85" y="544"/>
                    <a:pt x="120" y="622"/>
                    <a:pt x="152" y="680"/>
                  </a:cubicBezTo>
                  <a:cubicBezTo>
                    <a:pt x="190" y="757"/>
                    <a:pt x="236" y="837"/>
                    <a:pt x="275" y="901"/>
                  </a:cubicBezTo>
                  <a:cubicBezTo>
                    <a:pt x="348" y="1027"/>
                    <a:pt x="435" y="1159"/>
                    <a:pt x="535" y="1304"/>
                  </a:cubicBezTo>
                  <a:cubicBezTo>
                    <a:pt x="567" y="1349"/>
                    <a:pt x="599" y="1394"/>
                    <a:pt x="631" y="1439"/>
                  </a:cubicBezTo>
                  <a:cubicBezTo>
                    <a:pt x="654" y="1471"/>
                    <a:pt x="676" y="1500"/>
                    <a:pt x="699" y="1532"/>
                  </a:cubicBezTo>
                  <a:cubicBezTo>
                    <a:pt x="673" y="1278"/>
                    <a:pt x="638" y="1030"/>
                    <a:pt x="577" y="782"/>
                  </a:cubicBezTo>
                  <a:cubicBezTo>
                    <a:pt x="545" y="653"/>
                    <a:pt x="506" y="528"/>
                    <a:pt x="461" y="406"/>
                  </a:cubicBezTo>
                  <a:cubicBezTo>
                    <a:pt x="432" y="335"/>
                    <a:pt x="403" y="264"/>
                    <a:pt x="371" y="194"/>
                  </a:cubicBezTo>
                  <a:cubicBezTo>
                    <a:pt x="364" y="184"/>
                    <a:pt x="358" y="174"/>
                    <a:pt x="352" y="161"/>
                  </a:cubicBezTo>
                  <a:cubicBezTo>
                    <a:pt x="322" y="113"/>
                    <a:pt x="290" y="62"/>
                    <a:pt x="242" y="26"/>
                  </a:cubicBezTo>
                  <a:cubicBezTo>
                    <a:pt x="223" y="13"/>
                    <a:pt x="203" y="7"/>
                    <a:pt x="181" y="1"/>
                  </a:cubicBezTo>
                  <a:close/>
                </a:path>
              </a:pathLst>
            </a:custGeom>
            <a:solidFill>
              <a:srgbClr val="FFD9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91" name="Google Shape;226;p21">
              <a:extLst>
                <a:ext uri="{FF2B5EF4-FFF2-40B4-BE49-F238E27FC236}">
                  <a16:creationId xmlns:a16="http://schemas.microsoft.com/office/drawing/2014/main" id="{2B346346-CF65-44B6-9806-261403ED9F6C}"/>
                </a:ext>
              </a:extLst>
            </p:cNvPr>
            <p:cNvSpPr/>
            <p:nvPr/>
          </p:nvSpPr>
          <p:spPr>
            <a:xfrm>
              <a:off x="6152104" y="2667836"/>
              <a:ext cx="181054" cy="156084"/>
            </a:xfrm>
            <a:custGeom>
              <a:avLst/>
              <a:gdLst/>
              <a:ahLst/>
              <a:cxnLst/>
              <a:rect l="l" t="t" r="r" b="b"/>
              <a:pathLst>
                <a:path w="1849" h="1594" extrusionOk="0">
                  <a:moveTo>
                    <a:pt x="171" y="0"/>
                  </a:moveTo>
                  <a:cubicBezTo>
                    <a:pt x="146" y="0"/>
                    <a:pt x="123" y="6"/>
                    <a:pt x="101" y="13"/>
                  </a:cubicBezTo>
                  <a:cubicBezTo>
                    <a:pt x="78" y="23"/>
                    <a:pt x="62" y="39"/>
                    <a:pt x="49" y="52"/>
                  </a:cubicBezTo>
                  <a:cubicBezTo>
                    <a:pt x="23" y="77"/>
                    <a:pt x="13" y="113"/>
                    <a:pt x="7" y="138"/>
                  </a:cubicBezTo>
                  <a:cubicBezTo>
                    <a:pt x="0" y="165"/>
                    <a:pt x="0" y="193"/>
                    <a:pt x="7" y="229"/>
                  </a:cubicBezTo>
                  <a:cubicBezTo>
                    <a:pt x="13" y="261"/>
                    <a:pt x="27" y="296"/>
                    <a:pt x="49" y="335"/>
                  </a:cubicBezTo>
                  <a:cubicBezTo>
                    <a:pt x="91" y="419"/>
                    <a:pt x="152" y="489"/>
                    <a:pt x="207" y="547"/>
                  </a:cubicBezTo>
                  <a:cubicBezTo>
                    <a:pt x="261" y="612"/>
                    <a:pt x="329" y="676"/>
                    <a:pt x="416" y="750"/>
                  </a:cubicBezTo>
                  <a:cubicBezTo>
                    <a:pt x="526" y="847"/>
                    <a:pt x="648" y="940"/>
                    <a:pt x="777" y="1027"/>
                  </a:cubicBezTo>
                  <a:cubicBezTo>
                    <a:pt x="934" y="1133"/>
                    <a:pt x="1114" y="1236"/>
                    <a:pt x="1324" y="1346"/>
                  </a:cubicBezTo>
                  <a:cubicBezTo>
                    <a:pt x="1484" y="1429"/>
                    <a:pt x="1658" y="1510"/>
                    <a:pt x="1848" y="1594"/>
                  </a:cubicBezTo>
                  <a:cubicBezTo>
                    <a:pt x="1600" y="1272"/>
                    <a:pt x="1343" y="956"/>
                    <a:pt x="1062" y="660"/>
                  </a:cubicBezTo>
                  <a:lnTo>
                    <a:pt x="1066" y="660"/>
                  </a:lnTo>
                  <a:cubicBezTo>
                    <a:pt x="1066" y="660"/>
                    <a:pt x="1062" y="660"/>
                    <a:pt x="1062" y="657"/>
                  </a:cubicBezTo>
                  <a:cubicBezTo>
                    <a:pt x="957" y="544"/>
                    <a:pt x="847" y="435"/>
                    <a:pt x="731" y="328"/>
                  </a:cubicBezTo>
                  <a:cubicBezTo>
                    <a:pt x="712" y="309"/>
                    <a:pt x="692" y="293"/>
                    <a:pt x="670" y="274"/>
                  </a:cubicBezTo>
                  <a:cubicBezTo>
                    <a:pt x="648" y="254"/>
                    <a:pt x="622" y="235"/>
                    <a:pt x="596" y="216"/>
                  </a:cubicBezTo>
                  <a:cubicBezTo>
                    <a:pt x="526" y="161"/>
                    <a:pt x="464" y="119"/>
                    <a:pt x="406" y="84"/>
                  </a:cubicBezTo>
                  <a:cubicBezTo>
                    <a:pt x="358" y="58"/>
                    <a:pt x="300" y="26"/>
                    <a:pt x="236" y="10"/>
                  </a:cubicBezTo>
                  <a:cubicBezTo>
                    <a:pt x="213" y="3"/>
                    <a:pt x="190" y="0"/>
                    <a:pt x="171" y="0"/>
                  </a:cubicBezTo>
                  <a:close/>
                </a:path>
              </a:pathLst>
            </a:custGeom>
            <a:solidFill>
              <a:srgbClr val="FFD9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92" name="Google Shape;227;p21">
              <a:extLst>
                <a:ext uri="{FF2B5EF4-FFF2-40B4-BE49-F238E27FC236}">
                  <a16:creationId xmlns:a16="http://schemas.microsoft.com/office/drawing/2014/main" id="{941FE85E-024E-495F-9ED8-4140FD7DC379}"/>
                </a:ext>
              </a:extLst>
            </p:cNvPr>
            <p:cNvSpPr/>
            <p:nvPr/>
          </p:nvSpPr>
          <p:spPr>
            <a:xfrm>
              <a:off x="5696382" y="3384222"/>
              <a:ext cx="289060" cy="245877"/>
            </a:xfrm>
            <a:custGeom>
              <a:avLst/>
              <a:gdLst/>
              <a:ahLst/>
              <a:cxnLst/>
              <a:rect l="l" t="t" r="r" b="b"/>
              <a:pathLst>
                <a:path w="2952" h="2511" extrusionOk="0">
                  <a:moveTo>
                    <a:pt x="2562" y="0"/>
                  </a:moveTo>
                  <a:cubicBezTo>
                    <a:pt x="2491" y="0"/>
                    <a:pt x="2418" y="13"/>
                    <a:pt x="2337" y="39"/>
                  </a:cubicBezTo>
                  <a:cubicBezTo>
                    <a:pt x="2292" y="52"/>
                    <a:pt x="2247" y="67"/>
                    <a:pt x="2206" y="84"/>
                  </a:cubicBezTo>
                  <a:cubicBezTo>
                    <a:pt x="2157" y="103"/>
                    <a:pt x="2105" y="122"/>
                    <a:pt x="2057" y="145"/>
                  </a:cubicBezTo>
                  <a:cubicBezTo>
                    <a:pt x="1977" y="177"/>
                    <a:pt x="1893" y="213"/>
                    <a:pt x="1812" y="241"/>
                  </a:cubicBezTo>
                  <a:cubicBezTo>
                    <a:pt x="1742" y="271"/>
                    <a:pt x="1668" y="296"/>
                    <a:pt x="1597" y="322"/>
                  </a:cubicBezTo>
                  <a:cubicBezTo>
                    <a:pt x="1459" y="367"/>
                    <a:pt x="1301" y="419"/>
                    <a:pt x="1095" y="477"/>
                  </a:cubicBezTo>
                  <a:lnTo>
                    <a:pt x="976" y="512"/>
                  </a:lnTo>
                  <a:lnTo>
                    <a:pt x="863" y="544"/>
                  </a:lnTo>
                  <a:lnTo>
                    <a:pt x="828" y="557"/>
                  </a:lnTo>
                  <a:cubicBezTo>
                    <a:pt x="799" y="563"/>
                    <a:pt x="773" y="573"/>
                    <a:pt x="744" y="583"/>
                  </a:cubicBezTo>
                  <a:cubicBezTo>
                    <a:pt x="715" y="596"/>
                    <a:pt x="686" y="608"/>
                    <a:pt x="657" y="621"/>
                  </a:cubicBezTo>
                  <a:cubicBezTo>
                    <a:pt x="606" y="647"/>
                    <a:pt x="541" y="682"/>
                    <a:pt x="480" y="728"/>
                  </a:cubicBezTo>
                  <a:cubicBezTo>
                    <a:pt x="429" y="763"/>
                    <a:pt x="383" y="805"/>
                    <a:pt x="339" y="847"/>
                  </a:cubicBezTo>
                  <a:cubicBezTo>
                    <a:pt x="248" y="936"/>
                    <a:pt x="174" y="1040"/>
                    <a:pt x="120" y="1149"/>
                  </a:cubicBezTo>
                  <a:cubicBezTo>
                    <a:pt x="62" y="1269"/>
                    <a:pt x="26" y="1384"/>
                    <a:pt x="13" y="1493"/>
                  </a:cubicBezTo>
                  <a:cubicBezTo>
                    <a:pt x="0" y="1625"/>
                    <a:pt x="10" y="1748"/>
                    <a:pt x="46" y="1860"/>
                  </a:cubicBezTo>
                  <a:cubicBezTo>
                    <a:pt x="84" y="1986"/>
                    <a:pt x="149" y="2105"/>
                    <a:pt x="236" y="2199"/>
                  </a:cubicBezTo>
                  <a:cubicBezTo>
                    <a:pt x="316" y="2288"/>
                    <a:pt x="393" y="2353"/>
                    <a:pt x="468" y="2398"/>
                  </a:cubicBezTo>
                  <a:cubicBezTo>
                    <a:pt x="471" y="2404"/>
                    <a:pt x="480" y="2408"/>
                    <a:pt x="490" y="2411"/>
                  </a:cubicBezTo>
                  <a:cubicBezTo>
                    <a:pt x="502" y="2420"/>
                    <a:pt x="515" y="2427"/>
                    <a:pt x="529" y="2433"/>
                  </a:cubicBezTo>
                  <a:cubicBezTo>
                    <a:pt x="622" y="2478"/>
                    <a:pt x="722" y="2505"/>
                    <a:pt x="815" y="2508"/>
                  </a:cubicBezTo>
                  <a:cubicBezTo>
                    <a:pt x="847" y="2511"/>
                    <a:pt x="876" y="2511"/>
                    <a:pt x="902" y="2511"/>
                  </a:cubicBezTo>
                  <a:lnTo>
                    <a:pt x="966" y="2511"/>
                  </a:lnTo>
                  <a:cubicBezTo>
                    <a:pt x="1111" y="2511"/>
                    <a:pt x="1266" y="2478"/>
                    <a:pt x="1423" y="2420"/>
                  </a:cubicBezTo>
                  <a:cubicBezTo>
                    <a:pt x="1526" y="2379"/>
                    <a:pt x="1629" y="2327"/>
                    <a:pt x="1735" y="2266"/>
                  </a:cubicBezTo>
                  <a:cubicBezTo>
                    <a:pt x="1796" y="2227"/>
                    <a:pt x="1861" y="2182"/>
                    <a:pt x="1925" y="2138"/>
                  </a:cubicBezTo>
                  <a:cubicBezTo>
                    <a:pt x="1980" y="2102"/>
                    <a:pt x="2035" y="2063"/>
                    <a:pt x="2080" y="2028"/>
                  </a:cubicBezTo>
                  <a:cubicBezTo>
                    <a:pt x="2240" y="1906"/>
                    <a:pt x="2379" y="1767"/>
                    <a:pt x="2498" y="1622"/>
                  </a:cubicBezTo>
                  <a:cubicBezTo>
                    <a:pt x="2646" y="1439"/>
                    <a:pt x="2759" y="1249"/>
                    <a:pt x="2833" y="1059"/>
                  </a:cubicBezTo>
                  <a:cubicBezTo>
                    <a:pt x="2913" y="847"/>
                    <a:pt x="2952" y="641"/>
                    <a:pt x="2939" y="447"/>
                  </a:cubicBezTo>
                  <a:cubicBezTo>
                    <a:pt x="2936" y="390"/>
                    <a:pt x="2929" y="322"/>
                    <a:pt x="2907" y="254"/>
                  </a:cubicBezTo>
                  <a:cubicBezTo>
                    <a:pt x="2888" y="200"/>
                    <a:pt x="2868" y="158"/>
                    <a:pt x="2843" y="125"/>
                  </a:cubicBezTo>
                  <a:cubicBezTo>
                    <a:pt x="2807" y="84"/>
                    <a:pt x="2772" y="55"/>
                    <a:pt x="2733" y="36"/>
                  </a:cubicBezTo>
                  <a:cubicBezTo>
                    <a:pt x="2695" y="16"/>
                    <a:pt x="2653" y="6"/>
                    <a:pt x="2617" y="3"/>
                  </a:cubicBezTo>
                  <a:cubicBezTo>
                    <a:pt x="2598" y="0"/>
                    <a:pt x="2582" y="0"/>
                    <a:pt x="2562" y="0"/>
                  </a:cubicBezTo>
                  <a:close/>
                </a:path>
              </a:pathLst>
            </a:custGeom>
            <a:solidFill>
              <a:srgbClr val="63B0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93" name="Google Shape;228;p21">
              <a:extLst>
                <a:ext uri="{FF2B5EF4-FFF2-40B4-BE49-F238E27FC236}">
                  <a16:creationId xmlns:a16="http://schemas.microsoft.com/office/drawing/2014/main" id="{98D54D53-9636-4CA2-ACBB-C1612C2D497D}"/>
                </a:ext>
              </a:extLst>
            </p:cNvPr>
            <p:cNvSpPr/>
            <p:nvPr/>
          </p:nvSpPr>
          <p:spPr>
            <a:xfrm>
              <a:off x="5855209" y="2800518"/>
              <a:ext cx="589478" cy="725685"/>
            </a:xfrm>
            <a:custGeom>
              <a:avLst/>
              <a:gdLst/>
              <a:ahLst/>
              <a:cxnLst/>
              <a:rect l="l" t="t" r="r" b="b"/>
              <a:pathLst>
                <a:path w="6020" h="7411" extrusionOk="0">
                  <a:moveTo>
                    <a:pt x="5900" y="0"/>
                  </a:moveTo>
                  <a:cubicBezTo>
                    <a:pt x="5875" y="0"/>
                    <a:pt x="5846" y="13"/>
                    <a:pt x="5826" y="36"/>
                  </a:cubicBezTo>
                  <a:cubicBezTo>
                    <a:pt x="5534" y="399"/>
                    <a:pt x="5228" y="756"/>
                    <a:pt x="4925" y="1114"/>
                  </a:cubicBezTo>
                  <a:cubicBezTo>
                    <a:pt x="4620" y="1471"/>
                    <a:pt x="4314" y="1829"/>
                    <a:pt x="4011" y="2185"/>
                  </a:cubicBezTo>
                  <a:cubicBezTo>
                    <a:pt x="3426" y="2878"/>
                    <a:pt x="2849" y="3583"/>
                    <a:pt x="2279" y="4287"/>
                  </a:cubicBezTo>
                  <a:cubicBezTo>
                    <a:pt x="1858" y="4806"/>
                    <a:pt x="1439" y="5324"/>
                    <a:pt x="1021" y="5845"/>
                  </a:cubicBezTo>
                  <a:cubicBezTo>
                    <a:pt x="850" y="6058"/>
                    <a:pt x="680" y="6270"/>
                    <a:pt x="509" y="6483"/>
                  </a:cubicBezTo>
                  <a:cubicBezTo>
                    <a:pt x="413" y="6602"/>
                    <a:pt x="319" y="6717"/>
                    <a:pt x="223" y="6836"/>
                  </a:cubicBezTo>
                  <a:cubicBezTo>
                    <a:pt x="168" y="6904"/>
                    <a:pt x="110" y="6972"/>
                    <a:pt x="58" y="7043"/>
                  </a:cubicBezTo>
                  <a:cubicBezTo>
                    <a:pt x="49" y="7059"/>
                    <a:pt x="36" y="7075"/>
                    <a:pt x="27" y="7091"/>
                  </a:cubicBezTo>
                  <a:cubicBezTo>
                    <a:pt x="7" y="7123"/>
                    <a:pt x="0" y="7162"/>
                    <a:pt x="0" y="7200"/>
                  </a:cubicBezTo>
                  <a:cubicBezTo>
                    <a:pt x="4" y="7258"/>
                    <a:pt x="30" y="7313"/>
                    <a:pt x="71" y="7352"/>
                  </a:cubicBezTo>
                  <a:cubicBezTo>
                    <a:pt x="114" y="7391"/>
                    <a:pt x="170" y="7411"/>
                    <a:pt x="225" y="7411"/>
                  </a:cubicBezTo>
                  <a:cubicBezTo>
                    <a:pt x="283" y="7411"/>
                    <a:pt x="341" y="7388"/>
                    <a:pt x="380" y="7342"/>
                  </a:cubicBezTo>
                  <a:cubicBezTo>
                    <a:pt x="410" y="7310"/>
                    <a:pt x="435" y="7274"/>
                    <a:pt x="461" y="7242"/>
                  </a:cubicBezTo>
                  <a:cubicBezTo>
                    <a:pt x="526" y="7162"/>
                    <a:pt x="590" y="7084"/>
                    <a:pt x="651" y="7004"/>
                  </a:cubicBezTo>
                  <a:cubicBezTo>
                    <a:pt x="760" y="6869"/>
                    <a:pt x="869" y="6731"/>
                    <a:pt x="979" y="6595"/>
                  </a:cubicBezTo>
                  <a:cubicBezTo>
                    <a:pt x="1230" y="6279"/>
                    <a:pt x="1484" y="5964"/>
                    <a:pt x="1735" y="5649"/>
                  </a:cubicBezTo>
                  <a:cubicBezTo>
                    <a:pt x="2312" y="4928"/>
                    <a:pt x="2888" y="4204"/>
                    <a:pt x="3457" y="3476"/>
                  </a:cubicBezTo>
                  <a:cubicBezTo>
                    <a:pt x="3657" y="3219"/>
                    <a:pt x="3860" y="2958"/>
                    <a:pt x="4056" y="2701"/>
                  </a:cubicBezTo>
                  <a:cubicBezTo>
                    <a:pt x="4265" y="2427"/>
                    <a:pt x="4471" y="2154"/>
                    <a:pt x="4678" y="1880"/>
                  </a:cubicBezTo>
                  <a:cubicBezTo>
                    <a:pt x="4893" y="1597"/>
                    <a:pt x="5106" y="1313"/>
                    <a:pt x="5321" y="1031"/>
                  </a:cubicBezTo>
                  <a:cubicBezTo>
                    <a:pt x="5537" y="744"/>
                    <a:pt x="5755" y="457"/>
                    <a:pt x="5981" y="177"/>
                  </a:cubicBezTo>
                  <a:cubicBezTo>
                    <a:pt x="6016" y="132"/>
                    <a:pt x="6019" y="68"/>
                    <a:pt x="5975" y="29"/>
                  </a:cubicBezTo>
                  <a:cubicBezTo>
                    <a:pt x="5955" y="10"/>
                    <a:pt x="5929" y="0"/>
                    <a:pt x="5900" y="0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94" name="Google Shape;229;p21">
              <a:extLst>
                <a:ext uri="{FF2B5EF4-FFF2-40B4-BE49-F238E27FC236}">
                  <a16:creationId xmlns:a16="http://schemas.microsoft.com/office/drawing/2014/main" id="{6D25467D-5E6F-41E1-A47E-0716D8F1468B}"/>
                </a:ext>
              </a:extLst>
            </p:cNvPr>
            <p:cNvSpPr/>
            <p:nvPr/>
          </p:nvSpPr>
          <p:spPr>
            <a:xfrm>
              <a:off x="5854916" y="3340746"/>
              <a:ext cx="161470" cy="185656"/>
            </a:xfrm>
            <a:custGeom>
              <a:avLst/>
              <a:gdLst/>
              <a:ahLst/>
              <a:cxnLst/>
              <a:rect l="l" t="t" r="r" b="b"/>
              <a:pathLst>
                <a:path w="1649" h="1896" extrusionOk="0">
                  <a:moveTo>
                    <a:pt x="1285" y="0"/>
                  </a:moveTo>
                  <a:cubicBezTo>
                    <a:pt x="1198" y="110"/>
                    <a:pt x="1111" y="216"/>
                    <a:pt x="1024" y="325"/>
                  </a:cubicBezTo>
                  <a:cubicBezTo>
                    <a:pt x="850" y="538"/>
                    <a:pt x="679" y="750"/>
                    <a:pt x="509" y="966"/>
                  </a:cubicBezTo>
                  <a:cubicBezTo>
                    <a:pt x="416" y="1081"/>
                    <a:pt x="319" y="1200"/>
                    <a:pt x="226" y="1319"/>
                  </a:cubicBezTo>
                  <a:lnTo>
                    <a:pt x="171" y="1384"/>
                  </a:lnTo>
                  <a:cubicBezTo>
                    <a:pt x="132" y="1432"/>
                    <a:pt x="97" y="1477"/>
                    <a:pt x="61" y="1523"/>
                  </a:cubicBezTo>
                  <a:lnTo>
                    <a:pt x="33" y="1561"/>
                  </a:lnTo>
                  <a:lnTo>
                    <a:pt x="27" y="1570"/>
                  </a:lnTo>
                  <a:cubicBezTo>
                    <a:pt x="7" y="1606"/>
                    <a:pt x="0" y="1645"/>
                    <a:pt x="0" y="1683"/>
                  </a:cubicBezTo>
                  <a:cubicBezTo>
                    <a:pt x="3" y="1741"/>
                    <a:pt x="30" y="1799"/>
                    <a:pt x="71" y="1838"/>
                  </a:cubicBezTo>
                  <a:cubicBezTo>
                    <a:pt x="113" y="1873"/>
                    <a:pt x="168" y="1896"/>
                    <a:pt x="226" y="1896"/>
                  </a:cubicBezTo>
                  <a:cubicBezTo>
                    <a:pt x="290" y="1896"/>
                    <a:pt x="348" y="1870"/>
                    <a:pt x="387" y="1825"/>
                  </a:cubicBezTo>
                  <a:cubicBezTo>
                    <a:pt x="406" y="1805"/>
                    <a:pt x="422" y="1783"/>
                    <a:pt x="441" y="1760"/>
                  </a:cubicBezTo>
                  <a:lnTo>
                    <a:pt x="467" y="1725"/>
                  </a:lnTo>
                  <a:lnTo>
                    <a:pt x="657" y="1490"/>
                  </a:lnTo>
                  <a:lnTo>
                    <a:pt x="985" y="1078"/>
                  </a:lnTo>
                  <a:lnTo>
                    <a:pt x="1649" y="248"/>
                  </a:lnTo>
                  <a:cubicBezTo>
                    <a:pt x="1633" y="248"/>
                    <a:pt x="1619" y="245"/>
                    <a:pt x="1603" y="241"/>
                  </a:cubicBezTo>
                  <a:cubicBezTo>
                    <a:pt x="1571" y="235"/>
                    <a:pt x="1536" y="226"/>
                    <a:pt x="1504" y="209"/>
                  </a:cubicBezTo>
                  <a:cubicBezTo>
                    <a:pt x="1471" y="196"/>
                    <a:pt x="1442" y="177"/>
                    <a:pt x="1417" y="155"/>
                  </a:cubicBezTo>
                  <a:cubicBezTo>
                    <a:pt x="1362" y="113"/>
                    <a:pt x="1317" y="58"/>
                    <a:pt x="1285" y="0"/>
                  </a:cubicBezTo>
                  <a:close/>
                </a:path>
              </a:pathLst>
            </a:custGeom>
            <a:solidFill>
              <a:srgbClr val="FFD9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95" name="Google Shape;230;p21">
              <a:extLst>
                <a:ext uri="{FF2B5EF4-FFF2-40B4-BE49-F238E27FC236}">
                  <a16:creationId xmlns:a16="http://schemas.microsoft.com/office/drawing/2014/main" id="{C6A86F31-BF2F-4699-8662-A524AFC4D112}"/>
                </a:ext>
              </a:extLst>
            </p:cNvPr>
            <p:cNvSpPr/>
            <p:nvPr/>
          </p:nvSpPr>
          <p:spPr>
            <a:xfrm>
              <a:off x="5317528" y="4245923"/>
              <a:ext cx="198386" cy="97430"/>
            </a:xfrm>
            <a:custGeom>
              <a:avLst/>
              <a:gdLst/>
              <a:ahLst/>
              <a:cxnLst/>
              <a:rect l="l" t="t" r="r" b="b"/>
              <a:pathLst>
                <a:path w="2026" h="995" extrusionOk="0">
                  <a:moveTo>
                    <a:pt x="1" y="0"/>
                  </a:moveTo>
                  <a:lnTo>
                    <a:pt x="1" y="0"/>
                  </a:lnTo>
                  <a:cubicBezTo>
                    <a:pt x="33" y="77"/>
                    <a:pt x="69" y="151"/>
                    <a:pt x="107" y="216"/>
                  </a:cubicBezTo>
                  <a:cubicBezTo>
                    <a:pt x="152" y="296"/>
                    <a:pt x="210" y="376"/>
                    <a:pt x="277" y="460"/>
                  </a:cubicBezTo>
                  <a:cubicBezTo>
                    <a:pt x="393" y="599"/>
                    <a:pt x="532" y="718"/>
                    <a:pt x="690" y="811"/>
                  </a:cubicBezTo>
                  <a:cubicBezTo>
                    <a:pt x="834" y="898"/>
                    <a:pt x="999" y="959"/>
                    <a:pt x="1176" y="994"/>
                  </a:cubicBezTo>
                  <a:cubicBezTo>
                    <a:pt x="1455" y="991"/>
                    <a:pt x="1742" y="933"/>
                    <a:pt x="2025" y="827"/>
                  </a:cubicBezTo>
                  <a:cubicBezTo>
                    <a:pt x="1741" y="782"/>
                    <a:pt x="1460" y="712"/>
                    <a:pt x="1189" y="620"/>
                  </a:cubicBezTo>
                  <a:lnTo>
                    <a:pt x="1189" y="620"/>
                  </a:lnTo>
                  <a:cubicBezTo>
                    <a:pt x="1188" y="618"/>
                    <a:pt x="1185" y="618"/>
                    <a:pt x="1182" y="618"/>
                  </a:cubicBezTo>
                  <a:lnTo>
                    <a:pt x="1182" y="618"/>
                  </a:lnTo>
                  <a:cubicBezTo>
                    <a:pt x="1183" y="618"/>
                    <a:pt x="1185" y="619"/>
                    <a:pt x="1187" y="620"/>
                  </a:cubicBezTo>
                  <a:lnTo>
                    <a:pt x="1187" y="620"/>
                  </a:lnTo>
                  <a:cubicBezTo>
                    <a:pt x="1185" y="619"/>
                    <a:pt x="1183" y="619"/>
                    <a:pt x="1182" y="618"/>
                  </a:cubicBezTo>
                  <a:cubicBezTo>
                    <a:pt x="815" y="489"/>
                    <a:pt x="461" y="318"/>
                    <a:pt x="139" y="100"/>
                  </a:cubicBezTo>
                  <a:cubicBezTo>
                    <a:pt x="139" y="100"/>
                    <a:pt x="136" y="97"/>
                    <a:pt x="133" y="97"/>
                  </a:cubicBezTo>
                  <a:cubicBezTo>
                    <a:pt x="88" y="64"/>
                    <a:pt x="42" y="32"/>
                    <a:pt x="1" y="0"/>
                  </a:cubicBezTo>
                  <a:close/>
                </a:path>
              </a:pathLst>
            </a:custGeom>
            <a:solidFill>
              <a:srgbClr val="63B0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96" name="Google Shape;231;p21">
              <a:extLst>
                <a:ext uri="{FF2B5EF4-FFF2-40B4-BE49-F238E27FC236}">
                  <a16:creationId xmlns:a16="http://schemas.microsoft.com/office/drawing/2014/main" id="{A24667C5-6BD3-4B2A-9E8E-90F21BEDD1E8}"/>
                </a:ext>
              </a:extLst>
            </p:cNvPr>
            <p:cNvSpPr/>
            <p:nvPr/>
          </p:nvSpPr>
          <p:spPr>
            <a:xfrm>
              <a:off x="5559000" y="3979286"/>
              <a:ext cx="185754" cy="170870"/>
            </a:xfrm>
            <a:custGeom>
              <a:avLst/>
              <a:gdLst/>
              <a:ahLst/>
              <a:cxnLst/>
              <a:rect l="l" t="t" r="r" b="b"/>
              <a:pathLst>
                <a:path w="1897" h="1745" extrusionOk="0">
                  <a:moveTo>
                    <a:pt x="995" y="0"/>
                  </a:moveTo>
                  <a:cubicBezTo>
                    <a:pt x="895" y="0"/>
                    <a:pt x="789" y="29"/>
                    <a:pt x="696" y="84"/>
                  </a:cubicBezTo>
                  <a:cubicBezTo>
                    <a:pt x="618" y="125"/>
                    <a:pt x="544" y="186"/>
                    <a:pt x="473" y="274"/>
                  </a:cubicBezTo>
                  <a:cubicBezTo>
                    <a:pt x="396" y="357"/>
                    <a:pt x="335" y="454"/>
                    <a:pt x="290" y="528"/>
                  </a:cubicBezTo>
                  <a:cubicBezTo>
                    <a:pt x="251" y="589"/>
                    <a:pt x="216" y="650"/>
                    <a:pt x="180" y="711"/>
                  </a:cubicBezTo>
                  <a:lnTo>
                    <a:pt x="126" y="804"/>
                  </a:lnTo>
                  <a:cubicBezTo>
                    <a:pt x="84" y="875"/>
                    <a:pt x="42" y="940"/>
                    <a:pt x="0" y="1001"/>
                  </a:cubicBezTo>
                  <a:cubicBezTo>
                    <a:pt x="203" y="1030"/>
                    <a:pt x="403" y="1075"/>
                    <a:pt x="599" y="1140"/>
                  </a:cubicBezTo>
                  <a:lnTo>
                    <a:pt x="589" y="1140"/>
                  </a:lnTo>
                  <a:cubicBezTo>
                    <a:pt x="693" y="1174"/>
                    <a:pt x="792" y="1213"/>
                    <a:pt x="889" y="1262"/>
                  </a:cubicBezTo>
                  <a:cubicBezTo>
                    <a:pt x="982" y="1306"/>
                    <a:pt x="1072" y="1361"/>
                    <a:pt x="1159" y="1419"/>
                  </a:cubicBezTo>
                  <a:cubicBezTo>
                    <a:pt x="1226" y="1468"/>
                    <a:pt x="1294" y="1519"/>
                    <a:pt x="1358" y="1574"/>
                  </a:cubicBezTo>
                  <a:cubicBezTo>
                    <a:pt x="1416" y="1629"/>
                    <a:pt x="1474" y="1687"/>
                    <a:pt x="1529" y="1744"/>
                  </a:cubicBezTo>
                  <a:cubicBezTo>
                    <a:pt x="1693" y="1439"/>
                    <a:pt x="1816" y="1123"/>
                    <a:pt x="1896" y="811"/>
                  </a:cubicBezTo>
                  <a:cubicBezTo>
                    <a:pt x="1874" y="705"/>
                    <a:pt x="1841" y="605"/>
                    <a:pt x="1796" y="512"/>
                  </a:cubicBezTo>
                  <a:cubicBezTo>
                    <a:pt x="1755" y="418"/>
                    <a:pt x="1690" y="329"/>
                    <a:pt x="1616" y="254"/>
                  </a:cubicBezTo>
                  <a:cubicBezTo>
                    <a:pt x="1542" y="177"/>
                    <a:pt x="1449" y="116"/>
                    <a:pt x="1339" y="71"/>
                  </a:cubicBezTo>
                  <a:cubicBezTo>
                    <a:pt x="1226" y="23"/>
                    <a:pt x="1114" y="0"/>
                    <a:pt x="1005" y="0"/>
                  </a:cubicBezTo>
                  <a:close/>
                </a:path>
              </a:pathLst>
            </a:custGeom>
            <a:solidFill>
              <a:srgbClr val="63B0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97" name="Google Shape;232;p21">
              <a:extLst>
                <a:ext uri="{FF2B5EF4-FFF2-40B4-BE49-F238E27FC236}">
                  <a16:creationId xmlns:a16="http://schemas.microsoft.com/office/drawing/2014/main" id="{AF79BBBC-A25F-453C-A7EF-C9D3757E1CDD}"/>
                </a:ext>
              </a:extLst>
            </p:cNvPr>
            <p:cNvSpPr/>
            <p:nvPr/>
          </p:nvSpPr>
          <p:spPr>
            <a:xfrm>
              <a:off x="5313416" y="4077206"/>
              <a:ext cx="395401" cy="249696"/>
            </a:xfrm>
            <a:custGeom>
              <a:avLst/>
              <a:gdLst/>
              <a:ahLst/>
              <a:cxnLst/>
              <a:rect l="l" t="t" r="r" b="b"/>
              <a:pathLst>
                <a:path w="4038" h="2550" extrusionOk="0">
                  <a:moveTo>
                    <a:pt x="2508" y="1"/>
                  </a:moveTo>
                  <a:cubicBezTo>
                    <a:pt x="2482" y="33"/>
                    <a:pt x="2460" y="69"/>
                    <a:pt x="2437" y="97"/>
                  </a:cubicBezTo>
                  <a:cubicBezTo>
                    <a:pt x="2280" y="300"/>
                    <a:pt x="2093" y="483"/>
                    <a:pt x="1883" y="648"/>
                  </a:cubicBezTo>
                  <a:cubicBezTo>
                    <a:pt x="1617" y="854"/>
                    <a:pt x="1314" y="1024"/>
                    <a:pt x="957" y="1179"/>
                  </a:cubicBezTo>
                  <a:cubicBezTo>
                    <a:pt x="690" y="1291"/>
                    <a:pt x="400" y="1388"/>
                    <a:pt x="72" y="1481"/>
                  </a:cubicBezTo>
                  <a:cubicBezTo>
                    <a:pt x="49" y="1484"/>
                    <a:pt x="33" y="1501"/>
                    <a:pt x="20" y="1520"/>
                  </a:cubicBezTo>
                  <a:cubicBezTo>
                    <a:pt x="10" y="1539"/>
                    <a:pt x="7" y="1562"/>
                    <a:pt x="14" y="1584"/>
                  </a:cubicBezTo>
                  <a:cubicBezTo>
                    <a:pt x="4" y="1600"/>
                    <a:pt x="1" y="1627"/>
                    <a:pt x="7" y="1646"/>
                  </a:cubicBezTo>
                  <a:cubicBezTo>
                    <a:pt x="20" y="1671"/>
                    <a:pt x="30" y="1697"/>
                    <a:pt x="43" y="1723"/>
                  </a:cubicBezTo>
                  <a:cubicBezTo>
                    <a:pt x="84" y="1755"/>
                    <a:pt x="130" y="1787"/>
                    <a:pt x="175" y="1820"/>
                  </a:cubicBezTo>
                  <a:cubicBezTo>
                    <a:pt x="178" y="1820"/>
                    <a:pt x="178" y="1820"/>
                    <a:pt x="181" y="1823"/>
                  </a:cubicBezTo>
                  <a:cubicBezTo>
                    <a:pt x="503" y="2041"/>
                    <a:pt x="857" y="2212"/>
                    <a:pt x="1224" y="2341"/>
                  </a:cubicBezTo>
                  <a:cubicBezTo>
                    <a:pt x="1497" y="2434"/>
                    <a:pt x="1781" y="2505"/>
                    <a:pt x="2067" y="2550"/>
                  </a:cubicBezTo>
                  <a:cubicBezTo>
                    <a:pt x="2752" y="2292"/>
                    <a:pt x="3419" y="1749"/>
                    <a:pt x="3896" y="985"/>
                  </a:cubicBezTo>
                  <a:cubicBezTo>
                    <a:pt x="3947" y="908"/>
                    <a:pt x="3992" y="828"/>
                    <a:pt x="4037" y="744"/>
                  </a:cubicBezTo>
                  <a:cubicBezTo>
                    <a:pt x="3982" y="687"/>
                    <a:pt x="3924" y="629"/>
                    <a:pt x="3866" y="574"/>
                  </a:cubicBezTo>
                  <a:cubicBezTo>
                    <a:pt x="3802" y="519"/>
                    <a:pt x="3734" y="468"/>
                    <a:pt x="3667" y="419"/>
                  </a:cubicBezTo>
                  <a:cubicBezTo>
                    <a:pt x="3580" y="361"/>
                    <a:pt x="3490" y="306"/>
                    <a:pt x="3397" y="262"/>
                  </a:cubicBezTo>
                  <a:cubicBezTo>
                    <a:pt x="3300" y="213"/>
                    <a:pt x="3201" y="174"/>
                    <a:pt x="3097" y="140"/>
                  </a:cubicBezTo>
                  <a:lnTo>
                    <a:pt x="3107" y="140"/>
                  </a:lnTo>
                  <a:cubicBezTo>
                    <a:pt x="2911" y="75"/>
                    <a:pt x="2711" y="30"/>
                    <a:pt x="2508" y="1"/>
                  </a:cubicBezTo>
                  <a:close/>
                </a:path>
              </a:pathLst>
            </a:custGeom>
            <a:solidFill>
              <a:srgbClr val="E4F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98" name="Google Shape;233;p21">
              <a:extLst>
                <a:ext uri="{FF2B5EF4-FFF2-40B4-BE49-F238E27FC236}">
                  <a16:creationId xmlns:a16="http://schemas.microsoft.com/office/drawing/2014/main" id="{F9AEB901-053A-4C69-A5AC-FD5B7587A9E1}"/>
                </a:ext>
              </a:extLst>
            </p:cNvPr>
            <p:cNvSpPr/>
            <p:nvPr/>
          </p:nvSpPr>
          <p:spPr>
            <a:xfrm>
              <a:off x="5204038" y="3930129"/>
              <a:ext cx="446711" cy="340762"/>
            </a:xfrm>
            <a:custGeom>
              <a:avLst/>
              <a:gdLst/>
              <a:ahLst/>
              <a:cxnLst/>
              <a:rect l="l" t="t" r="r" b="b"/>
              <a:pathLst>
                <a:path w="4562" h="3480" extrusionOk="0">
                  <a:moveTo>
                    <a:pt x="3734" y="0"/>
                  </a:moveTo>
                  <a:cubicBezTo>
                    <a:pt x="3584" y="0"/>
                    <a:pt x="3432" y="23"/>
                    <a:pt x="3333" y="42"/>
                  </a:cubicBezTo>
                  <a:cubicBezTo>
                    <a:pt x="2966" y="106"/>
                    <a:pt x="2611" y="228"/>
                    <a:pt x="2264" y="348"/>
                  </a:cubicBezTo>
                  <a:cubicBezTo>
                    <a:pt x="2183" y="376"/>
                    <a:pt x="2103" y="406"/>
                    <a:pt x="2019" y="434"/>
                  </a:cubicBezTo>
                  <a:cubicBezTo>
                    <a:pt x="1913" y="470"/>
                    <a:pt x="1800" y="502"/>
                    <a:pt x="1691" y="531"/>
                  </a:cubicBezTo>
                  <a:cubicBezTo>
                    <a:pt x="1513" y="576"/>
                    <a:pt x="1333" y="608"/>
                    <a:pt x="1163" y="640"/>
                  </a:cubicBezTo>
                  <a:lnTo>
                    <a:pt x="1060" y="660"/>
                  </a:lnTo>
                  <a:cubicBezTo>
                    <a:pt x="745" y="718"/>
                    <a:pt x="423" y="776"/>
                    <a:pt x="117" y="875"/>
                  </a:cubicBezTo>
                  <a:cubicBezTo>
                    <a:pt x="72" y="892"/>
                    <a:pt x="46" y="936"/>
                    <a:pt x="59" y="978"/>
                  </a:cubicBezTo>
                  <a:cubicBezTo>
                    <a:pt x="65" y="1004"/>
                    <a:pt x="84" y="1027"/>
                    <a:pt x="111" y="1036"/>
                  </a:cubicBezTo>
                  <a:cubicBezTo>
                    <a:pt x="40" y="1252"/>
                    <a:pt x="1" y="1464"/>
                    <a:pt x="1" y="1673"/>
                  </a:cubicBezTo>
                  <a:cubicBezTo>
                    <a:pt x="1" y="1889"/>
                    <a:pt x="43" y="2108"/>
                    <a:pt x="123" y="2304"/>
                  </a:cubicBezTo>
                  <a:cubicBezTo>
                    <a:pt x="204" y="2494"/>
                    <a:pt x="316" y="2671"/>
                    <a:pt x="464" y="2826"/>
                  </a:cubicBezTo>
                  <a:cubicBezTo>
                    <a:pt x="600" y="2974"/>
                    <a:pt x="767" y="3099"/>
                    <a:pt x="963" y="3206"/>
                  </a:cubicBezTo>
                  <a:cubicBezTo>
                    <a:pt x="1292" y="3383"/>
                    <a:pt x="1672" y="3479"/>
                    <a:pt x="2061" y="3479"/>
                  </a:cubicBezTo>
                  <a:cubicBezTo>
                    <a:pt x="2122" y="3479"/>
                    <a:pt x="2180" y="3476"/>
                    <a:pt x="2241" y="3472"/>
                  </a:cubicBezTo>
                  <a:cubicBezTo>
                    <a:pt x="2473" y="3453"/>
                    <a:pt x="2702" y="3402"/>
                    <a:pt x="2920" y="3315"/>
                  </a:cubicBezTo>
                  <a:cubicBezTo>
                    <a:pt x="3049" y="3267"/>
                    <a:pt x="3174" y="3206"/>
                    <a:pt x="3294" y="3138"/>
                  </a:cubicBezTo>
                  <a:cubicBezTo>
                    <a:pt x="3403" y="3074"/>
                    <a:pt x="3513" y="3000"/>
                    <a:pt x="3625" y="2909"/>
                  </a:cubicBezTo>
                  <a:cubicBezTo>
                    <a:pt x="3831" y="2745"/>
                    <a:pt x="4009" y="2545"/>
                    <a:pt x="4150" y="2314"/>
                  </a:cubicBezTo>
                  <a:cubicBezTo>
                    <a:pt x="4266" y="2131"/>
                    <a:pt x="4356" y="1918"/>
                    <a:pt x="4430" y="1661"/>
                  </a:cubicBezTo>
                  <a:cubicBezTo>
                    <a:pt x="4498" y="1429"/>
                    <a:pt x="4536" y="1204"/>
                    <a:pt x="4545" y="991"/>
                  </a:cubicBezTo>
                  <a:cubicBezTo>
                    <a:pt x="4562" y="730"/>
                    <a:pt x="4523" y="522"/>
                    <a:pt x="4433" y="351"/>
                  </a:cubicBezTo>
                  <a:cubicBezTo>
                    <a:pt x="4385" y="260"/>
                    <a:pt x="4314" y="183"/>
                    <a:pt x="4224" y="122"/>
                  </a:cubicBezTo>
                  <a:cubicBezTo>
                    <a:pt x="4159" y="77"/>
                    <a:pt x="4076" y="42"/>
                    <a:pt x="3976" y="23"/>
                  </a:cubicBezTo>
                  <a:cubicBezTo>
                    <a:pt x="3902" y="6"/>
                    <a:pt x="3825" y="0"/>
                    <a:pt x="3734" y="0"/>
                  </a:cubicBezTo>
                  <a:close/>
                </a:path>
              </a:pathLst>
            </a:custGeom>
            <a:solidFill>
              <a:srgbClr val="63B0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99" name="Google Shape;234;p21">
              <a:extLst>
                <a:ext uri="{FF2B5EF4-FFF2-40B4-BE49-F238E27FC236}">
                  <a16:creationId xmlns:a16="http://schemas.microsoft.com/office/drawing/2014/main" id="{91AA6F59-7A13-48E6-A1D4-38AF65C102A2}"/>
                </a:ext>
              </a:extLst>
            </p:cNvPr>
            <p:cNvSpPr/>
            <p:nvPr/>
          </p:nvSpPr>
          <p:spPr>
            <a:xfrm>
              <a:off x="5217062" y="3966948"/>
              <a:ext cx="418314" cy="304237"/>
            </a:xfrm>
            <a:custGeom>
              <a:avLst/>
              <a:gdLst/>
              <a:ahLst/>
              <a:cxnLst/>
              <a:rect l="l" t="t" r="r" b="b"/>
              <a:pathLst>
                <a:path w="4272" h="3107" extrusionOk="0">
                  <a:moveTo>
                    <a:pt x="3319" y="245"/>
                  </a:moveTo>
                  <a:lnTo>
                    <a:pt x="3319" y="245"/>
                  </a:lnTo>
                  <a:cubicBezTo>
                    <a:pt x="3320" y="246"/>
                    <a:pt x="3320" y="246"/>
                    <a:pt x="3321" y="246"/>
                  </a:cubicBezTo>
                  <a:lnTo>
                    <a:pt x="3321" y="246"/>
                  </a:lnTo>
                  <a:cubicBezTo>
                    <a:pt x="3321" y="246"/>
                    <a:pt x="3320" y="245"/>
                    <a:pt x="3319" y="245"/>
                  </a:cubicBezTo>
                  <a:close/>
                  <a:moveTo>
                    <a:pt x="2044" y="0"/>
                  </a:moveTo>
                  <a:cubicBezTo>
                    <a:pt x="1992" y="20"/>
                    <a:pt x="1937" y="39"/>
                    <a:pt x="1886" y="55"/>
                  </a:cubicBezTo>
                  <a:cubicBezTo>
                    <a:pt x="1777" y="94"/>
                    <a:pt x="1667" y="126"/>
                    <a:pt x="1558" y="152"/>
                  </a:cubicBezTo>
                  <a:cubicBezTo>
                    <a:pt x="1377" y="197"/>
                    <a:pt x="1191" y="232"/>
                    <a:pt x="1030" y="261"/>
                  </a:cubicBezTo>
                  <a:lnTo>
                    <a:pt x="924" y="281"/>
                  </a:lnTo>
                  <a:cubicBezTo>
                    <a:pt x="618" y="339"/>
                    <a:pt x="303" y="397"/>
                    <a:pt x="0" y="493"/>
                  </a:cubicBezTo>
                  <a:cubicBezTo>
                    <a:pt x="94" y="532"/>
                    <a:pt x="180" y="586"/>
                    <a:pt x="260" y="648"/>
                  </a:cubicBezTo>
                  <a:cubicBezTo>
                    <a:pt x="345" y="718"/>
                    <a:pt x="425" y="795"/>
                    <a:pt x="492" y="882"/>
                  </a:cubicBezTo>
                  <a:cubicBezTo>
                    <a:pt x="563" y="969"/>
                    <a:pt x="627" y="1059"/>
                    <a:pt x="682" y="1156"/>
                  </a:cubicBezTo>
                  <a:cubicBezTo>
                    <a:pt x="786" y="1333"/>
                    <a:pt x="866" y="1523"/>
                    <a:pt x="930" y="1716"/>
                  </a:cubicBezTo>
                  <a:cubicBezTo>
                    <a:pt x="991" y="1909"/>
                    <a:pt x="1040" y="2108"/>
                    <a:pt x="1065" y="2312"/>
                  </a:cubicBezTo>
                  <a:cubicBezTo>
                    <a:pt x="1091" y="2502"/>
                    <a:pt x="1101" y="2691"/>
                    <a:pt x="1085" y="2878"/>
                  </a:cubicBezTo>
                  <a:cubicBezTo>
                    <a:pt x="1085" y="2900"/>
                    <a:pt x="1082" y="2923"/>
                    <a:pt x="1078" y="2949"/>
                  </a:cubicBezTo>
                  <a:cubicBezTo>
                    <a:pt x="1346" y="3052"/>
                    <a:pt x="1632" y="3106"/>
                    <a:pt x="1928" y="3106"/>
                  </a:cubicBezTo>
                  <a:cubicBezTo>
                    <a:pt x="1989" y="3106"/>
                    <a:pt x="2047" y="3103"/>
                    <a:pt x="2108" y="3096"/>
                  </a:cubicBezTo>
                  <a:cubicBezTo>
                    <a:pt x="2343" y="3081"/>
                    <a:pt x="2572" y="3026"/>
                    <a:pt x="2787" y="2942"/>
                  </a:cubicBezTo>
                  <a:cubicBezTo>
                    <a:pt x="2919" y="2891"/>
                    <a:pt x="3041" y="2833"/>
                    <a:pt x="3161" y="2765"/>
                  </a:cubicBezTo>
                  <a:cubicBezTo>
                    <a:pt x="3273" y="2701"/>
                    <a:pt x="3383" y="2624"/>
                    <a:pt x="3492" y="2536"/>
                  </a:cubicBezTo>
                  <a:cubicBezTo>
                    <a:pt x="3698" y="2369"/>
                    <a:pt x="3876" y="2169"/>
                    <a:pt x="4020" y="1938"/>
                  </a:cubicBezTo>
                  <a:cubicBezTo>
                    <a:pt x="4120" y="1780"/>
                    <a:pt x="4200" y="1597"/>
                    <a:pt x="4271" y="1381"/>
                  </a:cubicBezTo>
                  <a:cubicBezTo>
                    <a:pt x="4262" y="1343"/>
                    <a:pt x="4252" y="1300"/>
                    <a:pt x="4242" y="1259"/>
                  </a:cubicBezTo>
                  <a:cubicBezTo>
                    <a:pt x="4219" y="1178"/>
                    <a:pt x="4194" y="1101"/>
                    <a:pt x="4161" y="1024"/>
                  </a:cubicBezTo>
                  <a:lnTo>
                    <a:pt x="4161" y="1030"/>
                  </a:lnTo>
                  <a:cubicBezTo>
                    <a:pt x="4139" y="972"/>
                    <a:pt x="4113" y="918"/>
                    <a:pt x="4081" y="863"/>
                  </a:cubicBezTo>
                  <a:cubicBezTo>
                    <a:pt x="4052" y="811"/>
                    <a:pt x="4017" y="764"/>
                    <a:pt x="3981" y="715"/>
                  </a:cubicBezTo>
                  <a:cubicBezTo>
                    <a:pt x="3946" y="670"/>
                    <a:pt x="3910" y="628"/>
                    <a:pt x="3869" y="590"/>
                  </a:cubicBezTo>
                  <a:cubicBezTo>
                    <a:pt x="3833" y="551"/>
                    <a:pt x="3791" y="519"/>
                    <a:pt x="3750" y="483"/>
                  </a:cubicBezTo>
                  <a:cubicBezTo>
                    <a:pt x="3724" y="464"/>
                    <a:pt x="3692" y="441"/>
                    <a:pt x="3663" y="422"/>
                  </a:cubicBezTo>
                  <a:cubicBezTo>
                    <a:pt x="3628" y="400"/>
                    <a:pt x="3592" y="380"/>
                    <a:pt x="3557" y="361"/>
                  </a:cubicBezTo>
                  <a:cubicBezTo>
                    <a:pt x="3480" y="320"/>
                    <a:pt x="3401" y="282"/>
                    <a:pt x="3321" y="246"/>
                  </a:cubicBezTo>
                  <a:lnTo>
                    <a:pt x="3321" y="246"/>
                  </a:lnTo>
                  <a:cubicBezTo>
                    <a:pt x="3322" y="247"/>
                    <a:pt x="3322" y="247"/>
                    <a:pt x="3322" y="247"/>
                  </a:cubicBezTo>
                  <a:lnTo>
                    <a:pt x="3322" y="247"/>
                  </a:lnTo>
                  <a:cubicBezTo>
                    <a:pt x="3204" y="196"/>
                    <a:pt x="3079" y="155"/>
                    <a:pt x="2955" y="122"/>
                  </a:cubicBezTo>
                  <a:cubicBezTo>
                    <a:pt x="2839" y="94"/>
                    <a:pt x="2723" y="74"/>
                    <a:pt x="2607" y="58"/>
                  </a:cubicBezTo>
                  <a:lnTo>
                    <a:pt x="2601" y="58"/>
                  </a:lnTo>
                  <a:cubicBezTo>
                    <a:pt x="2417" y="33"/>
                    <a:pt x="2230" y="17"/>
                    <a:pt x="2044" y="0"/>
                  </a:cubicBezTo>
                  <a:close/>
                </a:path>
              </a:pathLst>
            </a:custGeom>
            <a:solidFill>
              <a:srgbClr val="E4F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300" name="Google Shape;235;p21">
              <a:extLst>
                <a:ext uri="{FF2B5EF4-FFF2-40B4-BE49-F238E27FC236}">
                  <a16:creationId xmlns:a16="http://schemas.microsoft.com/office/drawing/2014/main" id="{DF14D73A-2625-4911-AB84-D2FF9329EE1B}"/>
                </a:ext>
              </a:extLst>
            </p:cNvPr>
            <p:cNvSpPr/>
            <p:nvPr/>
          </p:nvSpPr>
          <p:spPr>
            <a:xfrm>
              <a:off x="5117379" y="3777863"/>
              <a:ext cx="542575" cy="325878"/>
            </a:xfrm>
            <a:custGeom>
              <a:avLst/>
              <a:gdLst/>
              <a:ahLst/>
              <a:cxnLst/>
              <a:rect l="l" t="t" r="r" b="b"/>
              <a:pathLst>
                <a:path w="5541" h="3328" extrusionOk="0">
                  <a:moveTo>
                    <a:pt x="1089" y="0"/>
                  </a:moveTo>
                  <a:cubicBezTo>
                    <a:pt x="864" y="0"/>
                    <a:pt x="674" y="26"/>
                    <a:pt x="510" y="77"/>
                  </a:cubicBezTo>
                  <a:cubicBezTo>
                    <a:pt x="490" y="84"/>
                    <a:pt x="474" y="97"/>
                    <a:pt x="464" y="110"/>
                  </a:cubicBezTo>
                  <a:cubicBezTo>
                    <a:pt x="445" y="113"/>
                    <a:pt x="429" y="119"/>
                    <a:pt x="419" y="132"/>
                  </a:cubicBezTo>
                  <a:cubicBezTo>
                    <a:pt x="329" y="235"/>
                    <a:pt x="255" y="345"/>
                    <a:pt x="197" y="457"/>
                  </a:cubicBezTo>
                  <a:cubicBezTo>
                    <a:pt x="139" y="566"/>
                    <a:pt x="94" y="686"/>
                    <a:pt x="66" y="814"/>
                  </a:cubicBezTo>
                  <a:cubicBezTo>
                    <a:pt x="8" y="1049"/>
                    <a:pt x="1" y="1307"/>
                    <a:pt x="46" y="1578"/>
                  </a:cubicBezTo>
                  <a:cubicBezTo>
                    <a:pt x="88" y="1822"/>
                    <a:pt x="178" y="2070"/>
                    <a:pt x="313" y="2295"/>
                  </a:cubicBezTo>
                  <a:cubicBezTo>
                    <a:pt x="375" y="2401"/>
                    <a:pt x="448" y="2504"/>
                    <a:pt x="535" y="2604"/>
                  </a:cubicBezTo>
                  <a:cubicBezTo>
                    <a:pt x="616" y="2698"/>
                    <a:pt x="712" y="2784"/>
                    <a:pt x="828" y="2874"/>
                  </a:cubicBezTo>
                  <a:cubicBezTo>
                    <a:pt x="1027" y="3029"/>
                    <a:pt x="1269" y="3148"/>
                    <a:pt x="1543" y="3225"/>
                  </a:cubicBezTo>
                  <a:cubicBezTo>
                    <a:pt x="1777" y="3293"/>
                    <a:pt x="2042" y="3328"/>
                    <a:pt x="2328" y="3328"/>
                  </a:cubicBezTo>
                  <a:lnTo>
                    <a:pt x="2341" y="3328"/>
                  </a:lnTo>
                  <a:cubicBezTo>
                    <a:pt x="2595" y="3328"/>
                    <a:pt x="2862" y="3299"/>
                    <a:pt x="3159" y="3238"/>
                  </a:cubicBezTo>
                  <a:cubicBezTo>
                    <a:pt x="3416" y="3187"/>
                    <a:pt x="3673" y="3116"/>
                    <a:pt x="3928" y="3023"/>
                  </a:cubicBezTo>
                  <a:cubicBezTo>
                    <a:pt x="4175" y="2932"/>
                    <a:pt x="4404" y="2813"/>
                    <a:pt x="4604" y="2662"/>
                  </a:cubicBezTo>
                  <a:cubicBezTo>
                    <a:pt x="4707" y="2588"/>
                    <a:pt x="4800" y="2504"/>
                    <a:pt x="4883" y="2420"/>
                  </a:cubicBezTo>
                  <a:cubicBezTo>
                    <a:pt x="4964" y="2340"/>
                    <a:pt x="5038" y="2250"/>
                    <a:pt x="5115" y="2141"/>
                  </a:cubicBezTo>
                  <a:cubicBezTo>
                    <a:pt x="5250" y="1954"/>
                    <a:pt x="5357" y="1738"/>
                    <a:pt x="5434" y="1500"/>
                  </a:cubicBezTo>
                  <a:cubicBezTo>
                    <a:pt x="5505" y="1275"/>
                    <a:pt x="5540" y="1027"/>
                    <a:pt x="5540" y="770"/>
                  </a:cubicBezTo>
                  <a:cubicBezTo>
                    <a:pt x="5540" y="599"/>
                    <a:pt x="5521" y="419"/>
                    <a:pt x="5485" y="232"/>
                  </a:cubicBezTo>
                  <a:cubicBezTo>
                    <a:pt x="5479" y="206"/>
                    <a:pt x="5457" y="180"/>
                    <a:pt x="5424" y="174"/>
                  </a:cubicBezTo>
                  <a:cubicBezTo>
                    <a:pt x="5408" y="158"/>
                    <a:pt x="5386" y="148"/>
                    <a:pt x="5363" y="148"/>
                  </a:cubicBezTo>
                  <a:cubicBezTo>
                    <a:pt x="5154" y="138"/>
                    <a:pt x="4928" y="135"/>
                    <a:pt x="4658" y="135"/>
                  </a:cubicBezTo>
                  <a:cubicBezTo>
                    <a:pt x="4469" y="135"/>
                    <a:pt x="4279" y="138"/>
                    <a:pt x="4089" y="138"/>
                  </a:cubicBezTo>
                  <a:cubicBezTo>
                    <a:pt x="3902" y="142"/>
                    <a:pt x="3716" y="142"/>
                    <a:pt x="3529" y="142"/>
                  </a:cubicBezTo>
                  <a:lnTo>
                    <a:pt x="3203" y="142"/>
                  </a:lnTo>
                  <a:cubicBezTo>
                    <a:pt x="2779" y="135"/>
                    <a:pt x="2453" y="119"/>
                    <a:pt x="2147" y="91"/>
                  </a:cubicBezTo>
                  <a:cubicBezTo>
                    <a:pt x="2045" y="80"/>
                    <a:pt x="1942" y="68"/>
                    <a:pt x="1838" y="58"/>
                  </a:cubicBezTo>
                  <a:cubicBezTo>
                    <a:pt x="1649" y="36"/>
                    <a:pt x="1456" y="13"/>
                    <a:pt x="1263" y="3"/>
                  </a:cubicBezTo>
                  <a:cubicBezTo>
                    <a:pt x="1205" y="0"/>
                    <a:pt x="1147" y="0"/>
                    <a:pt x="1089" y="0"/>
                  </a:cubicBezTo>
                  <a:close/>
                </a:path>
              </a:pathLst>
            </a:custGeom>
            <a:solidFill>
              <a:srgbClr val="63B0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301" name="Google Shape;236;p21">
              <a:extLst>
                <a:ext uri="{FF2B5EF4-FFF2-40B4-BE49-F238E27FC236}">
                  <a16:creationId xmlns:a16="http://schemas.microsoft.com/office/drawing/2014/main" id="{1F260E1C-656B-46E4-BF99-13203EC84FB3}"/>
                </a:ext>
              </a:extLst>
            </p:cNvPr>
            <p:cNvSpPr/>
            <p:nvPr/>
          </p:nvSpPr>
          <p:spPr>
            <a:xfrm>
              <a:off x="5198457" y="3777569"/>
              <a:ext cx="416650" cy="326563"/>
            </a:xfrm>
            <a:custGeom>
              <a:avLst/>
              <a:gdLst/>
              <a:ahLst/>
              <a:cxnLst/>
              <a:rect l="l" t="t" r="r" b="b"/>
              <a:pathLst>
                <a:path w="4255" h="3335" extrusionOk="0">
                  <a:moveTo>
                    <a:pt x="261" y="0"/>
                  </a:moveTo>
                  <a:cubicBezTo>
                    <a:pt x="168" y="0"/>
                    <a:pt x="80" y="3"/>
                    <a:pt x="0" y="13"/>
                  </a:cubicBezTo>
                  <a:cubicBezTo>
                    <a:pt x="87" y="97"/>
                    <a:pt x="165" y="187"/>
                    <a:pt x="235" y="284"/>
                  </a:cubicBezTo>
                  <a:cubicBezTo>
                    <a:pt x="309" y="383"/>
                    <a:pt x="380" y="489"/>
                    <a:pt x="441" y="602"/>
                  </a:cubicBezTo>
                  <a:cubicBezTo>
                    <a:pt x="557" y="805"/>
                    <a:pt x="657" y="1017"/>
                    <a:pt x="737" y="1236"/>
                  </a:cubicBezTo>
                  <a:cubicBezTo>
                    <a:pt x="776" y="1339"/>
                    <a:pt x="808" y="1445"/>
                    <a:pt x="840" y="1548"/>
                  </a:cubicBezTo>
                  <a:cubicBezTo>
                    <a:pt x="866" y="1642"/>
                    <a:pt x="888" y="1738"/>
                    <a:pt x="908" y="1832"/>
                  </a:cubicBezTo>
                  <a:cubicBezTo>
                    <a:pt x="918" y="1879"/>
                    <a:pt x="924" y="1931"/>
                    <a:pt x="930" y="1979"/>
                  </a:cubicBezTo>
                  <a:cubicBezTo>
                    <a:pt x="943" y="2053"/>
                    <a:pt x="949" y="2124"/>
                    <a:pt x="956" y="2198"/>
                  </a:cubicBezTo>
                  <a:cubicBezTo>
                    <a:pt x="969" y="2359"/>
                    <a:pt x="976" y="2520"/>
                    <a:pt x="966" y="2681"/>
                  </a:cubicBezTo>
                  <a:cubicBezTo>
                    <a:pt x="956" y="2839"/>
                    <a:pt x="937" y="2993"/>
                    <a:pt x="902" y="3148"/>
                  </a:cubicBezTo>
                  <a:cubicBezTo>
                    <a:pt x="891" y="3186"/>
                    <a:pt x="882" y="3228"/>
                    <a:pt x="869" y="3270"/>
                  </a:cubicBezTo>
                  <a:cubicBezTo>
                    <a:pt x="1065" y="3312"/>
                    <a:pt x="1278" y="3335"/>
                    <a:pt x="1500" y="3335"/>
                  </a:cubicBezTo>
                  <a:lnTo>
                    <a:pt x="1513" y="3335"/>
                  </a:lnTo>
                  <a:cubicBezTo>
                    <a:pt x="1767" y="3335"/>
                    <a:pt x="2034" y="3302"/>
                    <a:pt x="2331" y="3244"/>
                  </a:cubicBezTo>
                  <a:cubicBezTo>
                    <a:pt x="2591" y="3193"/>
                    <a:pt x="2849" y="3119"/>
                    <a:pt x="3100" y="3029"/>
                  </a:cubicBezTo>
                  <a:cubicBezTo>
                    <a:pt x="3347" y="2939"/>
                    <a:pt x="3576" y="2816"/>
                    <a:pt x="3779" y="2668"/>
                  </a:cubicBezTo>
                  <a:cubicBezTo>
                    <a:pt x="3859" y="2604"/>
                    <a:pt x="3940" y="2539"/>
                    <a:pt x="4011" y="2469"/>
                  </a:cubicBezTo>
                  <a:cubicBezTo>
                    <a:pt x="4023" y="2443"/>
                    <a:pt x="4036" y="2420"/>
                    <a:pt x="4046" y="2395"/>
                  </a:cubicBezTo>
                  <a:lnTo>
                    <a:pt x="4046" y="2392"/>
                  </a:lnTo>
                  <a:lnTo>
                    <a:pt x="4049" y="2389"/>
                  </a:lnTo>
                  <a:cubicBezTo>
                    <a:pt x="4094" y="2276"/>
                    <a:pt x="4133" y="2163"/>
                    <a:pt x="4165" y="2044"/>
                  </a:cubicBezTo>
                  <a:cubicBezTo>
                    <a:pt x="4194" y="1931"/>
                    <a:pt x="4216" y="1818"/>
                    <a:pt x="4229" y="1703"/>
                  </a:cubicBezTo>
                  <a:cubicBezTo>
                    <a:pt x="4246" y="1587"/>
                    <a:pt x="4255" y="1465"/>
                    <a:pt x="4255" y="1346"/>
                  </a:cubicBezTo>
                  <a:cubicBezTo>
                    <a:pt x="4255" y="1217"/>
                    <a:pt x="4246" y="1088"/>
                    <a:pt x="4229" y="959"/>
                  </a:cubicBezTo>
                  <a:lnTo>
                    <a:pt x="4229" y="963"/>
                  </a:lnTo>
                  <a:cubicBezTo>
                    <a:pt x="4207" y="808"/>
                    <a:pt x="4178" y="657"/>
                    <a:pt x="4133" y="508"/>
                  </a:cubicBezTo>
                  <a:cubicBezTo>
                    <a:pt x="4097" y="383"/>
                    <a:pt x="4055" y="260"/>
                    <a:pt x="4008" y="138"/>
                  </a:cubicBezTo>
                  <a:lnTo>
                    <a:pt x="3830" y="138"/>
                  </a:lnTo>
                  <a:cubicBezTo>
                    <a:pt x="3679" y="138"/>
                    <a:pt x="3528" y="138"/>
                    <a:pt x="3377" y="141"/>
                  </a:cubicBezTo>
                  <a:lnTo>
                    <a:pt x="3247" y="141"/>
                  </a:lnTo>
                  <a:cubicBezTo>
                    <a:pt x="3064" y="141"/>
                    <a:pt x="2881" y="145"/>
                    <a:pt x="2701" y="145"/>
                  </a:cubicBezTo>
                  <a:cubicBezTo>
                    <a:pt x="2591" y="145"/>
                    <a:pt x="2482" y="145"/>
                    <a:pt x="2375" y="141"/>
                  </a:cubicBezTo>
                  <a:cubicBezTo>
                    <a:pt x="1947" y="138"/>
                    <a:pt x="1622" y="122"/>
                    <a:pt x="1319" y="90"/>
                  </a:cubicBezTo>
                  <a:cubicBezTo>
                    <a:pt x="1233" y="83"/>
                    <a:pt x="1149" y="74"/>
                    <a:pt x="1065" y="64"/>
                  </a:cubicBezTo>
                  <a:lnTo>
                    <a:pt x="1010" y="58"/>
                  </a:lnTo>
                  <a:cubicBezTo>
                    <a:pt x="814" y="36"/>
                    <a:pt x="624" y="13"/>
                    <a:pt x="435" y="3"/>
                  </a:cubicBezTo>
                  <a:cubicBezTo>
                    <a:pt x="377" y="0"/>
                    <a:pt x="319" y="0"/>
                    <a:pt x="261" y="0"/>
                  </a:cubicBezTo>
                  <a:close/>
                </a:path>
              </a:pathLst>
            </a:custGeom>
            <a:solidFill>
              <a:srgbClr val="E4F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302" name="Google Shape;237;p21">
              <a:extLst>
                <a:ext uri="{FF2B5EF4-FFF2-40B4-BE49-F238E27FC236}">
                  <a16:creationId xmlns:a16="http://schemas.microsoft.com/office/drawing/2014/main" id="{14680490-E800-4E12-A70B-0DF5008D2A78}"/>
                </a:ext>
              </a:extLst>
            </p:cNvPr>
            <p:cNvSpPr/>
            <p:nvPr/>
          </p:nvSpPr>
          <p:spPr>
            <a:xfrm>
              <a:off x="5097599" y="3444737"/>
              <a:ext cx="677019" cy="471191"/>
            </a:xfrm>
            <a:custGeom>
              <a:avLst/>
              <a:gdLst/>
              <a:ahLst/>
              <a:cxnLst/>
              <a:rect l="l" t="t" r="r" b="b"/>
              <a:pathLst>
                <a:path w="6914" h="4812" extrusionOk="0">
                  <a:moveTo>
                    <a:pt x="6569" y="0"/>
                  </a:moveTo>
                  <a:cubicBezTo>
                    <a:pt x="6454" y="13"/>
                    <a:pt x="6344" y="39"/>
                    <a:pt x="6228" y="77"/>
                  </a:cubicBezTo>
                  <a:cubicBezTo>
                    <a:pt x="6103" y="119"/>
                    <a:pt x="5980" y="177"/>
                    <a:pt x="5880" y="226"/>
                  </a:cubicBezTo>
                  <a:cubicBezTo>
                    <a:pt x="5797" y="267"/>
                    <a:pt x="5714" y="312"/>
                    <a:pt x="5629" y="354"/>
                  </a:cubicBezTo>
                  <a:cubicBezTo>
                    <a:pt x="5501" y="425"/>
                    <a:pt x="5366" y="496"/>
                    <a:pt x="5224" y="557"/>
                  </a:cubicBezTo>
                  <a:lnTo>
                    <a:pt x="5215" y="560"/>
                  </a:lnTo>
                  <a:lnTo>
                    <a:pt x="5028" y="641"/>
                  </a:lnTo>
                  <a:cubicBezTo>
                    <a:pt x="4506" y="859"/>
                    <a:pt x="3969" y="1085"/>
                    <a:pt x="3428" y="1281"/>
                  </a:cubicBezTo>
                  <a:cubicBezTo>
                    <a:pt x="2704" y="1548"/>
                    <a:pt x="2095" y="1719"/>
                    <a:pt x="1516" y="1822"/>
                  </a:cubicBezTo>
                  <a:cubicBezTo>
                    <a:pt x="1429" y="1838"/>
                    <a:pt x="1339" y="1851"/>
                    <a:pt x="1249" y="1863"/>
                  </a:cubicBezTo>
                  <a:cubicBezTo>
                    <a:pt x="975" y="1899"/>
                    <a:pt x="708" y="1915"/>
                    <a:pt x="454" y="1915"/>
                  </a:cubicBezTo>
                  <a:cubicBezTo>
                    <a:pt x="387" y="1915"/>
                    <a:pt x="319" y="1915"/>
                    <a:pt x="251" y="1912"/>
                  </a:cubicBezTo>
                  <a:cubicBezTo>
                    <a:pt x="241" y="1899"/>
                    <a:pt x="229" y="1887"/>
                    <a:pt x="210" y="1883"/>
                  </a:cubicBezTo>
                  <a:cubicBezTo>
                    <a:pt x="203" y="1880"/>
                    <a:pt x="197" y="1880"/>
                    <a:pt x="187" y="1880"/>
                  </a:cubicBezTo>
                  <a:cubicBezTo>
                    <a:pt x="148" y="1880"/>
                    <a:pt x="116" y="1906"/>
                    <a:pt x="106" y="1941"/>
                  </a:cubicBezTo>
                  <a:lnTo>
                    <a:pt x="103" y="1954"/>
                  </a:lnTo>
                  <a:cubicBezTo>
                    <a:pt x="97" y="1967"/>
                    <a:pt x="94" y="1979"/>
                    <a:pt x="94" y="1992"/>
                  </a:cubicBezTo>
                  <a:cubicBezTo>
                    <a:pt x="3" y="2420"/>
                    <a:pt x="0" y="2810"/>
                    <a:pt x="84" y="3151"/>
                  </a:cubicBezTo>
                  <a:cubicBezTo>
                    <a:pt x="164" y="3476"/>
                    <a:pt x="338" y="3775"/>
                    <a:pt x="583" y="4017"/>
                  </a:cubicBezTo>
                  <a:cubicBezTo>
                    <a:pt x="804" y="4239"/>
                    <a:pt x="1094" y="4419"/>
                    <a:pt x="1449" y="4555"/>
                  </a:cubicBezTo>
                  <a:cubicBezTo>
                    <a:pt x="1764" y="4677"/>
                    <a:pt x="2115" y="4757"/>
                    <a:pt x="2523" y="4793"/>
                  </a:cubicBezTo>
                  <a:cubicBezTo>
                    <a:pt x="2658" y="4806"/>
                    <a:pt x="2801" y="4812"/>
                    <a:pt x="2942" y="4812"/>
                  </a:cubicBezTo>
                  <a:cubicBezTo>
                    <a:pt x="3177" y="4812"/>
                    <a:pt x="3422" y="4793"/>
                    <a:pt x="3666" y="4760"/>
                  </a:cubicBezTo>
                  <a:cubicBezTo>
                    <a:pt x="4043" y="4709"/>
                    <a:pt x="4396" y="4619"/>
                    <a:pt x="4722" y="4494"/>
                  </a:cubicBezTo>
                  <a:cubicBezTo>
                    <a:pt x="4934" y="4409"/>
                    <a:pt x="5137" y="4310"/>
                    <a:pt x="5327" y="4191"/>
                  </a:cubicBezTo>
                  <a:cubicBezTo>
                    <a:pt x="5543" y="4059"/>
                    <a:pt x="5748" y="3895"/>
                    <a:pt x="5932" y="3711"/>
                  </a:cubicBezTo>
                  <a:cubicBezTo>
                    <a:pt x="6283" y="3364"/>
                    <a:pt x="6556" y="2929"/>
                    <a:pt x="6724" y="2456"/>
                  </a:cubicBezTo>
                  <a:cubicBezTo>
                    <a:pt x="6849" y="2095"/>
                    <a:pt x="6914" y="1709"/>
                    <a:pt x="6907" y="1310"/>
                  </a:cubicBezTo>
                  <a:cubicBezTo>
                    <a:pt x="6904" y="911"/>
                    <a:pt x="6827" y="512"/>
                    <a:pt x="6682" y="119"/>
                  </a:cubicBezTo>
                  <a:cubicBezTo>
                    <a:pt x="6672" y="100"/>
                    <a:pt x="6663" y="87"/>
                    <a:pt x="6653" y="77"/>
                  </a:cubicBezTo>
                  <a:cubicBezTo>
                    <a:pt x="6650" y="58"/>
                    <a:pt x="6644" y="39"/>
                    <a:pt x="6627" y="26"/>
                  </a:cubicBezTo>
                  <a:cubicBezTo>
                    <a:pt x="6617" y="16"/>
                    <a:pt x="6595" y="0"/>
                    <a:pt x="6572" y="0"/>
                  </a:cubicBezTo>
                  <a:close/>
                </a:path>
              </a:pathLst>
            </a:custGeom>
            <a:solidFill>
              <a:srgbClr val="63B0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303" name="Google Shape;238;p21">
              <a:extLst>
                <a:ext uri="{FF2B5EF4-FFF2-40B4-BE49-F238E27FC236}">
                  <a16:creationId xmlns:a16="http://schemas.microsoft.com/office/drawing/2014/main" id="{E2F11E9F-31EF-4003-80E9-EB74913BB1FE}"/>
                </a:ext>
              </a:extLst>
            </p:cNvPr>
            <p:cNvSpPr/>
            <p:nvPr/>
          </p:nvSpPr>
          <p:spPr>
            <a:xfrm>
              <a:off x="5265924" y="3479695"/>
              <a:ext cx="407837" cy="436234"/>
            </a:xfrm>
            <a:custGeom>
              <a:avLst/>
              <a:gdLst/>
              <a:ahLst/>
              <a:cxnLst/>
              <a:rect l="l" t="t" r="r" b="b"/>
              <a:pathLst>
                <a:path w="4165" h="4455" extrusionOk="0">
                  <a:moveTo>
                    <a:pt x="4123" y="923"/>
                  </a:moveTo>
                  <a:cubicBezTo>
                    <a:pt x="4123" y="923"/>
                    <a:pt x="4123" y="924"/>
                    <a:pt x="4123" y="924"/>
                  </a:cubicBezTo>
                  <a:cubicBezTo>
                    <a:pt x="4123" y="924"/>
                    <a:pt x="4123" y="923"/>
                    <a:pt x="4123" y="923"/>
                  </a:cubicBezTo>
                  <a:close/>
                  <a:moveTo>
                    <a:pt x="3901" y="0"/>
                  </a:moveTo>
                  <a:cubicBezTo>
                    <a:pt x="3766" y="74"/>
                    <a:pt x="3637" y="139"/>
                    <a:pt x="3505" y="197"/>
                  </a:cubicBezTo>
                  <a:lnTo>
                    <a:pt x="3492" y="203"/>
                  </a:lnTo>
                  <a:lnTo>
                    <a:pt x="3305" y="280"/>
                  </a:lnTo>
                  <a:cubicBezTo>
                    <a:pt x="2817" y="487"/>
                    <a:pt x="2263" y="718"/>
                    <a:pt x="1709" y="924"/>
                  </a:cubicBezTo>
                  <a:cubicBezTo>
                    <a:pt x="1139" y="1133"/>
                    <a:pt x="640" y="1282"/>
                    <a:pt x="174" y="1387"/>
                  </a:cubicBezTo>
                  <a:cubicBezTo>
                    <a:pt x="183" y="1414"/>
                    <a:pt x="193" y="1439"/>
                    <a:pt x="202" y="1465"/>
                  </a:cubicBezTo>
                  <a:cubicBezTo>
                    <a:pt x="267" y="1652"/>
                    <a:pt x="318" y="1842"/>
                    <a:pt x="354" y="2038"/>
                  </a:cubicBezTo>
                  <a:cubicBezTo>
                    <a:pt x="389" y="2231"/>
                    <a:pt x="412" y="2427"/>
                    <a:pt x="418" y="2623"/>
                  </a:cubicBezTo>
                  <a:cubicBezTo>
                    <a:pt x="422" y="2820"/>
                    <a:pt x="415" y="3013"/>
                    <a:pt x="386" y="3206"/>
                  </a:cubicBezTo>
                  <a:cubicBezTo>
                    <a:pt x="360" y="3390"/>
                    <a:pt x="321" y="3577"/>
                    <a:pt x="260" y="3753"/>
                  </a:cubicBezTo>
                  <a:cubicBezTo>
                    <a:pt x="202" y="3920"/>
                    <a:pt x="128" y="4085"/>
                    <a:pt x="36" y="4236"/>
                  </a:cubicBezTo>
                  <a:cubicBezTo>
                    <a:pt x="22" y="4256"/>
                    <a:pt x="12" y="4275"/>
                    <a:pt x="0" y="4294"/>
                  </a:cubicBezTo>
                  <a:cubicBezTo>
                    <a:pt x="241" y="4361"/>
                    <a:pt x="508" y="4410"/>
                    <a:pt x="804" y="4439"/>
                  </a:cubicBezTo>
                  <a:cubicBezTo>
                    <a:pt x="943" y="4449"/>
                    <a:pt x="1085" y="4455"/>
                    <a:pt x="1223" y="4455"/>
                  </a:cubicBezTo>
                  <a:cubicBezTo>
                    <a:pt x="1458" y="4455"/>
                    <a:pt x="1703" y="4439"/>
                    <a:pt x="1947" y="4407"/>
                  </a:cubicBezTo>
                  <a:cubicBezTo>
                    <a:pt x="2324" y="4355"/>
                    <a:pt x="2677" y="4265"/>
                    <a:pt x="3003" y="4137"/>
                  </a:cubicBezTo>
                  <a:cubicBezTo>
                    <a:pt x="3180" y="4069"/>
                    <a:pt x="3347" y="3988"/>
                    <a:pt x="3505" y="3898"/>
                  </a:cubicBezTo>
                  <a:cubicBezTo>
                    <a:pt x="3624" y="3727"/>
                    <a:pt x="3724" y="3544"/>
                    <a:pt x="3804" y="3351"/>
                  </a:cubicBezTo>
                  <a:lnTo>
                    <a:pt x="3804" y="3351"/>
                  </a:lnTo>
                  <a:lnTo>
                    <a:pt x="3801" y="3357"/>
                  </a:lnTo>
                  <a:cubicBezTo>
                    <a:pt x="3962" y="2978"/>
                    <a:pt x="4062" y="2575"/>
                    <a:pt x="4117" y="2170"/>
                  </a:cubicBezTo>
                  <a:cubicBezTo>
                    <a:pt x="4142" y="1970"/>
                    <a:pt x="4161" y="1771"/>
                    <a:pt x="4161" y="1568"/>
                  </a:cubicBezTo>
                  <a:cubicBezTo>
                    <a:pt x="4164" y="1472"/>
                    <a:pt x="4161" y="1375"/>
                    <a:pt x="4155" y="1279"/>
                  </a:cubicBezTo>
                  <a:cubicBezTo>
                    <a:pt x="4149" y="1159"/>
                    <a:pt x="4136" y="1037"/>
                    <a:pt x="4120" y="919"/>
                  </a:cubicBezTo>
                  <a:lnTo>
                    <a:pt x="4120" y="919"/>
                  </a:lnTo>
                  <a:cubicBezTo>
                    <a:pt x="4120" y="921"/>
                    <a:pt x="4122" y="921"/>
                    <a:pt x="4123" y="923"/>
                  </a:cubicBezTo>
                  <a:lnTo>
                    <a:pt x="4123" y="923"/>
                  </a:lnTo>
                  <a:cubicBezTo>
                    <a:pt x="4091" y="705"/>
                    <a:pt x="4048" y="486"/>
                    <a:pt x="3991" y="274"/>
                  </a:cubicBezTo>
                  <a:cubicBezTo>
                    <a:pt x="3965" y="181"/>
                    <a:pt x="3937" y="90"/>
                    <a:pt x="3907" y="0"/>
                  </a:cubicBezTo>
                  <a:close/>
                </a:path>
              </a:pathLst>
            </a:custGeom>
            <a:solidFill>
              <a:srgbClr val="E4F8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304" name="Google Shape;239;p21">
              <a:extLst>
                <a:ext uri="{FF2B5EF4-FFF2-40B4-BE49-F238E27FC236}">
                  <a16:creationId xmlns:a16="http://schemas.microsoft.com/office/drawing/2014/main" id="{93BAD6FF-73F2-4CA9-9D50-4C7C9E16388D}"/>
                </a:ext>
              </a:extLst>
            </p:cNvPr>
            <p:cNvSpPr/>
            <p:nvPr/>
          </p:nvSpPr>
          <p:spPr>
            <a:xfrm>
              <a:off x="5140390" y="3825452"/>
              <a:ext cx="510065" cy="94199"/>
            </a:xfrm>
            <a:custGeom>
              <a:avLst/>
              <a:gdLst/>
              <a:ahLst/>
              <a:cxnLst/>
              <a:rect l="l" t="t" r="r" b="b"/>
              <a:pathLst>
                <a:path w="5209" h="962" extrusionOk="0">
                  <a:moveTo>
                    <a:pt x="72" y="0"/>
                  </a:moveTo>
                  <a:cubicBezTo>
                    <a:pt x="58" y="0"/>
                    <a:pt x="43" y="7"/>
                    <a:pt x="33" y="13"/>
                  </a:cubicBezTo>
                  <a:cubicBezTo>
                    <a:pt x="17" y="26"/>
                    <a:pt x="8" y="42"/>
                    <a:pt x="4" y="58"/>
                  </a:cubicBezTo>
                  <a:cubicBezTo>
                    <a:pt x="1" y="77"/>
                    <a:pt x="4" y="100"/>
                    <a:pt x="17" y="113"/>
                  </a:cubicBezTo>
                  <a:cubicBezTo>
                    <a:pt x="107" y="216"/>
                    <a:pt x="207" y="312"/>
                    <a:pt x="317" y="396"/>
                  </a:cubicBezTo>
                  <a:cubicBezTo>
                    <a:pt x="422" y="480"/>
                    <a:pt x="535" y="554"/>
                    <a:pt x="654" y="615"/>
                  </a:cubicBezTo>
                  <a:cubicBezTo>
                    <a:pt x="893" y="744"/>
                    <a:pt x="1153" y="827"/>
                    <a:pt x="1414" y="882"/>
                  </a:cubicBezTo>
                  <a:cubicBezTo>
                    <a:pt x="1690" y="939"/>
                    <a:pt x="1971" y="961"/>
                    <a:pt x="2253" y="961"/>
                  </a:cubicBezTo>
                  <a:cubicBezTo>
                    <a:pt x="2513" y="961"/>
                    <a:pt x="2773" y="942"/>
                    <a:pt x="3029" y="915"/>
                  </a:cubicBezTo>
                  <a:cubicBezTo>
                    <a:pt x="3223" y="891"/>
                    <a:pt x="3416" y="860"/>
                    <a:pt x="3609" y="821"/>
                  </a:cubicBezTo>
                  <a:cubicBezTo>
                    <a:pt x="3805" y="776"/>
                    <a:pt x="4002" y="728"/>
                    <a:pt x="4195" y="660"/>
                  </a:cubicBezTo>
                  <a:cubicBezTo>
                    <a:pt x="4558" y="535"/>
                    <a:pt x="4910" y="348"/>
                    <a:pt x="5195" y="84"/>
                  </a:cubicBezTo>
                  <a:cubicBezTo>
                    <a:pt x="5205" y="74"/>
                    <a:pt x="5209" y="58"/>
                    <a:pt x="5199" y="46"/>
                  </a:cubicBezTo>
                  <a:cubicBezTo>
                    <a:pt x="5195" y="39"/>
                    <a:pt x="5185" y="34"/>
                    <a:pt x="5176" y="34"/>
                  </a:cubicBezTo>
                  <a:cubicBezTo>
                    <a:pt x="5171" y="34"/>
                    <a:pt x="5167" y="35"/>
                    <a:pt x="5164" y="39"/>
                  </a:cubicBezTo>
                  <a:cubicBezTo>
                    <a:pt x="5025" y="165"/>
                    <a:pt x="4874" y="267"/>
                    <a:pt x="4713" y="358"/>
                  </a:cubicBezTo>
                  <a:cubicBezTo>
                    <a:pt x="4439" y="501"/>
                    <a:pt x="4143" y="597"/>
                    <a:pt x="3846" y="668"/>
                  </a:cubicBezTo>
                  <a:lnTo>
                    <a:pt x="3846" y="668"/>
                  </a:lnTo>
                  <a:cubicBezTo>
                    <a:pt x="3846" y="667"/>
                    <a:pt x="3847" y="667"/>
                    <a:pt x="3847" y="667"/>
                  </a:cubicBezTo>
                  <a:lnTo>
                    <a:pt x="3847" y="667"/>
                  </a:lnTo>
                  <a:cubicBezTo>
                    <a:pt x="3561" y="734"/>
                    <a:pt x="3264" y="772"/>
                    <a:pt x="2968" y="799"/>
                  </a:cubicBezTo>
                  <a:cubicBezTo>
                    <a:pt x="2757" y="818"/>
                    <a:pt x="2546" y="828"/>
                    <a:pt x="2335" y="828"/>
                  </a:cubicBezTo>
                  <a:cubicBezTo>
                    <a:pt x="2263" y="828"/>
                    <a:pt x="2191" y="827"/>
                    <a:pt x="2119" y="824"/>
                  </a:cubicBezTo>
                  <a:lnTo>
                    <a:pt x="2122" y="824"/>
                  </a:lnTo>
                  <a:cubicBezTo>
                    <a:pt x="1793" y="811"/>
                    <a:pt x="1465" y="769"/>
                    <a:pt x="1150" y="673"/>
                  </a:cubicBezTo>
                  <a:cubicBezTo>
                    <a:pt x="951" y="609"/>
                    <a:pt x="761" y="525"/>
                    <a:pt x="580" y="416"/>
                  </a:cubicBezTo>
                  <a:cubicBezTo>
                    <a:pt x="439" y="325"/>
                    <a:pt x="306" y="219"/>
                    <a:pt x="191" y="97"/>
                  </a:cubicBezTo>
                  <a:cubicBezTo>
                    <a:pt x="171" y="74"/>
                    <a:pt x="152" y="52"/>
                    <a:pt x="133" y="29"/>
                  </a:cubicBezTo>
                  <a:cubicBezTo>
                    <a:pt x="120" y="16"/>
                    <a:pt x="104" y="3"/>
                    <a:pt x="85" y="0"/>
                  </a:cubicBezTo>
                  <a:close/>
                </a:path>
              </a:pathLst>
            </a:custGeom>
            <a:solidFill>
              <a:srgbClr val="5AA0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305" name="Google Shape;240;p21">
              <a:extLst>
                <a:ext uri="{FF2B5EF4-FFF2-40B4-BE49-F238E27FC236}">
                  <a16:creationId xmlns:a16="http://schemas.microsoft.com/office/drawing/2014/main" id="{74E993A8-0061-4A8A-9AB1-324A2BB4999C}"/>
                </a:ext>
              </a:extLst>
            </p:cNvPr>
            <p:cNvSpPr/>
            <p:nvPr/>
          </p:nvSpPr>
          <p:spPr>
            <a:xfrm>
              <a:off x="5205997" y="3961562"/>
              <a:ext cx="424679" cy="145509"/>
            </a:xfrm>
            <a:custGeom>
              <a:avLst/>
              <a:gdLst/>
              <a:ahLst/>
              <a:cxnLst/>
              <a:rect l="l" t="t" r="r" b="b"/>
              <a:pathLst>
                <a:path w="4337" h="1486" extrusionOk="0">
                  <a:moveTo>
                    <a:pt x="3457" y="828"/>
                  </a:moveTo>
                  <a:lnTo>
                    <a:pt x="3457" y="828"/>
                  </a:lnTo>
                  <a:cubicBezTo>
                    <a:pt x="3454" y="828"/>
                    <a:pt x="3451" y="831"/>
                    <a:pt x="3448" y="831"/>
                  </a:cubicBezTo>
                  <a:lnTo>
                    <a:pt x="3451" y="831"/>
                  </a:lnTo>
                  <a:cubicBezTo>
                    <a:pt x="3451" y="831"/>
                    <a:pt x="3454" y="828"/>
                    <a:pt x="3457" y="828"/>
                  </a:cubicBezTo>
                  <a:close/>
                  <a:moveTo>
                    <a:pt x="525" y="1233"/>
                  </a:moveTo>
                  <a:cubicBezTo>
                    <a:pt x="526" y="1233"/>
                    <a:pt x="528" y="1234"/>
                    <a:pt x="530" y="1235"/>
                  </a:cubicBezTo>
                  <a:lnTo>
                    <a:pt x="530" y="1235"/>
                  </a:lnTo>
                  <a:cubicBezTo>
                    <a:pt x="528" y="1233"/>
                    <a:pt x="527" y="1233"/>
                    <a:pt x="525" y="1233"/>
                  </a:cubicBezTo>
                  <a:close/>
                  <a:moveTo>
                    <a:pt x="1201" y="1343"/>
                  </a:moveTo>
                  <a:cubicBezTo>
                    <a:pt x="1201" y="1343"/>
                    <a:pt x="1201" y="1343"/>
                    <a:pt x="1201" y="1343"/>
                  </a:cubicBezTo>
                  <a:lnTo>
                    <a:pt x="1201" y="1343"/>
                  </a:lnTo>
                  <a:cubicBezTo>
                    <a:pt x="1201" y="1343"/>
                    <a:pt x="1201" y="1343"/>
                    <a:pt x="1201" y="1343"/>
                  </a:cubicBezTo>
                  <a:close/>
                  <a:moveTo>
                    <a:pt x="4307" y="0"/>
                  </a:moveTo>
                  <a:cubicBezTo>
                    <a:pt x="4294" y="0"/>
                    <a:pt x="4284" y="7"/>
                    <a:pt x="4281" y="17"/>
                  </a:cubicBezTo>
                  <a:cubicBezTo>
                    <a:pt x="4252" y="81"/>
                    <a:pt x="4223" y="139"/>
                    <a:pt x="4185" y="197"/>
                  </a:cubicBezTo>
                  <a:cubicBezTo>
                    <a:pt x="4185" y="197"/>
                    <a:pt x="4186" y="197"/>
                    <a:pt x="4186" y="196"/>
                  </a:cubicBezTo>
                  <a:lnTo>
                    <a:pt x="4186" y="196"/>
                  </a:lnTo>
                  <a:cubicBezTo>
                    <a:pt x="4118" y="302"/>
                    <a:pt x="4036" y="398"/>
                    <a:pt x="3946" y="483"/>
                  </a:cubicBezTo>
                  <a:lnTo>
                    <a:pt x="3946" y="483"/>
                  </a:lnTo>
                  <a:lnTo>
                    <a:pt x="3946" y="483"/>
                  </a:lnTo>
                  <a:cubicBezTo>
                    <a:pt x="3943" y="486"/>
                    <a:pt x="3943" y="486"/>
                    <a:pt x="3940" y="486"/>
                  </a:cubicBezTo>
                  <a:lnTo>
                    <a:pt x="3943" y="486"/>
                  </a:lnTo>
                  <a:lnTo>
                    <a:pt x="3940" y="490"/>
                  </a:lnTo>
                  <a:lnTo>
                    <a:pt x="3940" y="486"/>
                  </a:lnTo>
                  <a:cubicBezTo>
                    <a:pt x="3795" y="622"/>
                    <a:pt x="3631" y="731"/>
                    <a:pt x="3457" y="828"/>
                  </a:cubicBezTo>
                  <a:cubicBezTo>
                    <a:pt x="3457" y="828"/>
                    <a:pt x="3457" y="828"/>
                    <a:pt x="3457" y="828"/>
                  </a:cubicBezTo>
                  <a:lnTo>
                    <a:pt x="3457" y="828"/>
                  </a:lnTo>
                  <a:cubicBezTo>
                    <a:pt x="3454" y="828"/>
                    <a:pt x="3454" y="831"/>
                    <a:pt x="3451" y="831"/>
                  </a:cubicBezTo>
                  <a:cubicBezTo>
                    <a:pt x="3283" y="918"/>
                    <a:pt x="3106" y="992"/>
                    <a:pt x="2926" y="1053"/>
                  </a:cubicBezTo>
                  <a:cubicBezTo>
                    <a:pt x="2753" y="1117"/>
                    <a:pt x="2569" y="1166"/>
                    <a:pt x="2389" y="1211"/>
                  </a:cubicBezTo>
                  <a:cubicBezTo>
                    <a:pt x="2036" y="1293"/>
                    <a:pt x="1676" y="1345"/>
                    <a:pt x="1315" y="1345"/>
                  </a:cubicBezTo>
                  <a:cubicBezTo>
                    <a:pt x="1277" y="1345"/>
                    <a:pt x="1239" y="1344"/>
                    <a:pt x="1201" y="1343"/>
                  </a:cubicBezTo>
                  <a:lnTo>
                    <a:pt x="1201" y="1343"/>
                  </a:lnTo>
                  <a:cubicBezTo>
                    <a:pt x="1204" y="1343"/>
                    <a:pt x="1208" y="1346"/>
                    <a:pt x="1208" y="1346"/>
                  </a:cubicBezTo>
                  <a:cubicBezTo>
                    <a:pt x="982" y="1336"/>
                    <a:pt x="753" y="1304"/>
                    <a:pt x="538" y="1236"/>
                  </a:cubicBezTo>
                  <a:lnTo>
                    <a:pt x="538" y="1236"/>
                  </a:lnTo>
                  <a:lnTo>
                    <a:pt x="541" y="1240"/>
                  </a:lnTo>
                  <a:cubicBezTo>
                    <a:pt x="538" y="1236"/>
                    <a:pt x="538" y="1236"/>
                    <a:pt x="535" y="1236"/>
                  </a:cubicBezTo>
                  <a:cubicBezTo>
                    <a:pt x="533" y="1236"/>
                    <a:pt x="532" y="1236"/>
                    <a:pt x="530" y="1235"/>
                  </a:cubicBezTo>
                  <a:lnTo>
                    <a:pt x="530" y="1235"/>
                  </a:lnTo>
                  <a:cubicBezTo>
                    <a:pt x="530" y="1235"/>
                    <a:pt x="531" y="1236"/>
                    <a:pt x="532" y="1236"/>
                  </a:cubicBezTo>
                  <a:cubicBezTo>
                    <a:pt x="461" y="1211"/>
                    <a:pt x="393" y="1185"/>
                    <a:pt x="325" y="1156"/>
                  </a:cubicBezTo>
                  <a:cubicBezTo>
                    <a:pt x="251" y="1121"/>
                    <a:pt x="180" y="1082"/>
                    <a:pt x="110" y="1040"/>
                  </a:cubicBezTo>
                  <a:cubicBezTo>
                    <a:pt x="107" y="1037"/>
                    <a:pt x="107" y="1037"/>
                    <a:pt x="103" y="1034"/>
                  </a:cubicBezTo>
                  <a:cubicBezTo>
                    <a:pt x="91" y="1027"/>
                    <a:pt x="78" y="1021"/>
                    <a:pt x="58" y="1021"/>
                  </a:cubicBezTo>
                  <a:cubicBezTo>
                    <a:pt x="42" y="1024"/>
                    <a:pt x="30" y="1031"/>
                    <a:pt x="20" y="1043"/>
                  </a:cubicBezTo>
                  <a:cubicBezTo>
                    <a:pt x="0" y="1066"/>
                    <a:pt x="0" y="1108"/>
                    <a:pt x="26" y="1128"/>
                  </a:cubicBezTo>
                  <a:cubicBezTo>
                    <a:pt x="55" y="1147"/>
                    <a:pt x="81" y="1169"/>
                    <a:pt x="110" y="1185"/>
                  </a:cubicBezTo>
                  <a:cubicBezTo>
                    <a:pt x="135" y="1205"/>
                    <a:pt x="165" y="1220"/>
                    <a:pt x="193" y="1240"/>
                  </a:cubicBezTo>
                  <a:cubicBezTo>
                    <a:pt x="258" y="1275"/>
                    <a:pt x="322" y="1304"/>
                    <a:pt x="390" y="1333"/>
                  </a:cubicBezTo>
                  <a:cubicBezTo>
                    <a:pt x="519" y="1385"/>
                    <a:pt x="657" y="1420"/>
                    <a:pt x="792" y="1446"/>
                  </a:cubicBezTo>
                  <a:cubicBezTo>
                    <a:pt x="933" y="1471"/>
                    <a:pt x="1079" y="1481"/>
                    <a:pt x="1220" y="1484"/>
                  </a:cubicBezTo>
                  <a:cubicBezTo>
                    <a:pt x="1245" y="1485"/>
                    <a:pt x="1269" y="1485"/>
                    <a:pt x="1294" y="1485"/>
                  </a:cubicBezTo>
                  <a:cubicBezTo>
                    <a:pt x="1413" y="1485"/>
                    <a:pt x="1531" y="1479"/>
                    <a:pt x="1652" y="1468"/>
                  </a:cubicBezTo>
                  <a:cubicBezTo>
                    <a:pt x="1915" y="1443"/>
                    <a:pt x="2176" y="1391"/>
                    <a:pt x="2434" y="1327"/>
                  </a:cubicBezTo>
                  <a:cubicBezTo>
                    <a:pt x="2675" y="1266"/>
                    <a:pt x="2910" y="1189"/>
                    <a:pt x="3135" y="1092"/>
                  </a:cubicBezTo>
                  <a:cubicBezTo>
                    <a:pt x="3261" y="1037"/>
                    <a:pt x="3383" y="976"/>
                    <a:pt x="3502" y="908"/>
                  </a:cubicBezTo>
                  <a:cubicBezTo>
                    <a:pt x="3625" y="838"/>
                    <a:pt x="3741" y="757"/>
                    <a:pt x="3846" y="670"/>
                  </a:cubicBezTo>
                  <a:cubicBezTo>
                    <a:pt x="3950" y="583"/>
                    <a:pt x="4046" y="486"/>
                    <a:pt x="4127" y="381"/>
                  </a:cubicBezTo>
                  <a:cubicBezTo>
                    <a:pt x="4210" y="278"/>
                    <a:pt x="4278" y="162"/>
                    <a:pt x="4329" y="42"/>
                  </a:cubicBezTo>
                  <a:cubicBezTo>
                    <a:pt x="4336" y="27"/>
                    <a:pt x="4329" y="11"/>
                    <a:pt x="4317" y="4"/>
                  </a:cubicBezTo>
                  <a:cubicBezTo>
                    <a:pt x="4313" y="4"/>
                    <a:pt x="4310" y="0"/>
                    <a:pt x="4307" y="0"/>
                  </a:cubicBezTo>
                  <a:close/>
                </a:path>
              </a:pathLst>
            </a:custGeom>
            <a:solidFill>
              <a:srgbClr val="5AA0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306" name="Google Shape;241;p21">
              <a:extLst>
                <a:ext uri="{FF2B5EF4-FFF2-40B4-BE49-F238E27FC236}">
                  <a16:creationId xmlns:a16="http://schemas.microsoft.com/office/drawing/2014/main" id="{A926B688-DF74-4FDF-892C-AB70CA175030}"/>
                </a:ext>
              </a:extLst>
            </p:cNvPr>
            <p:cNvSpPr/>
            <p:nvPr/>
          </p:nvSpPr>
          <p:spPr>
            <a:xfrm>
              <a:off x="5318801" y="3987119"/>
              <a:ext cx="332928" cy="278093"/>
            </a:xfrm>
            <a:custGeom>
              <a:avLst/>
              <a:gdLst/>
              <a:ahLst/>
              <a:cxnLst/>
              <a:rect l="l" t="t" r="r" b="b"/>
              <a:pathLst>
                <a:path w="3400" h="2840" extrusionOk="0">
                  <a:moveTo>
                    <a:pt x="3256" y="823"/>
                  </a:moveTo>
                  <a:cubicBezTo>
                    <a:pt x="3255" y="825"/>
                    <a:pt x="3254" y="826"/>
                    <a:pt x="3254" y="828"/>
                  </a:cubicBezTo>
                  <a:cubicBezTo>
                    <a:pt x="3255" y="826"/>
                    <a:pt x="3255" y="825"/>
                    <a:pt x="3256" y="823"/>
                  </a:cubicBezTo>
                  <a:close/>
                  <a:moveTo>
                    <a:pt x="2643" y="1816"/>
                  </a:moveTo>
                  <a:cubicBezTo>
                    <a:pt x="2641" y="1818"/>
                    <a:pt x="2639" y="1820"/>
                    <a:pt x="2636" y="1823"/>
                  </a:cubicBezTo>
                  <a:lnTo>
                    <a:pt x="2636" y="1823"/>
                  </a:lnTo>
                  <a:lnTo>
                    <a:pt x="2643" y="1816"/>
                  </a:lnTo>
                  <a:close/>
                  <a:moveTo>
                    <a:pt x="2064" y="2241"/>
                  </a:moveTo>
                  <a:cubicBezTo>
                    <a:pt x="2061" y="2242"/>
                    <a:pt x="2059" y="2243"/>
                    <a:pt x="2056" y="2245"/>
                  </a:cubicBezTo>
                  <a:lnTo>
                    <a:pt x="2056" y="2245"/>
                  </a:lnTo>
                  <a:cubicBezTo>
                    <a:pt x="2059" y="2243"/>
                    <a:pt x="2062" y="2242"/>
                    <a:pt x="2064" y="2241"/>
                  </a:cubicBezTo>
                  <a:close/>
                  <a:moveTo>
                    <a:pt x="3326" y="1"/>
                  </a:moveTo>
                  <a:cubicBezTo>
                    <a:pt x="3312" y="1"/>
                    <a:pt x="3300" y="17"/>
                    <a:pt x="3303" y="29"/>
                  </a:cubicBezTo>
                  <a:cubicBezTo>
                    <a:pt x="3319" y="142"/>
                    <a:pt x="3329" y="258"/>
                    <a:pt x="3326" y="374"/>
                  </a:cubicBezTo>
                  <a:lnTo>
                    <a:pt x="3326" y="364"/>
                  </a:lnTo>
                  <a:cubicBezTo>
                    <a:pt x="3319" y="520"/>
                    <a:pt x="3297" y="673"/>
                    <a:pt x="3256" y="823"/>
                  </a:cubicBezTo>
                  <a:lnTo>
                    <a:pt x="3256" y="823"/>
                  </a:lnTo>
                  <a:cubicBezTo>
                    <a:pt x="3256" y="823"/>
                    <a:pt x="3256" y="822"/>
                    <a:pt x="3256" y="822"/>
                  </a:cubicBezTo>
                  <a:lnTo>
                    <a:pt x="3256" y="822"/>
                  </a:lnTo>
                  <a:cubicBezTo>
                    <a:pt x="3205" y="994"/>
                    <a:pt x="3135" y="1157"/>
                    <a:pt x="3045" y="1311"/>
                  </a:cubicBezTo>
                  <a:cubicBezTo>
                    <a:pt x="2991" y="1403"/>
                    <a:pt x="2929" y="1491"/>
                    <a:pt x="2865" y="1571"/>
                  </a:cubicBezTo>
                  <a:cubicBezTo>
                    <a:pt x="2791" y="1664"/>
                    <a:pt x="2714" y="1747"/>
                    <a:pt x="2631" y="1827"/>
                  </a:cubicBezTo>
                  <a:lnTo>
                    <a:pt x="2631" y="1827"/>
                  </a:lnTo>
                  <a:cubicBezTo>
                    <a:pt x="2455" y="1992"/>
                    <a:pt x="2261" y="2132"/>
                    <a:pt x="2052" y="2248"/>
                  </a:cubicBezTo>
                  <a:lnTo>
                    <a:pt x="2052" y="2248"/>
                  </a:lnTo>
                  <a:cubicBezTo>
                    <a:pt x="2053" y="2247"/>
                    <a:pt x="2055" y="2246"/>
                    <a:pt x="2056" y="2245"/>
                  </a:cubicBezTo>
                  <a:lnTo>
                    <a:pt x="2056" y="2245"/>
                  </a:lnTo>
                  <a:cubicBezTo>
                    <a:pt x="1775" y="2397"/>
                    <a:pt x="1469" y="2509"/>
                    <a:pt x="1156" y="2585"/>
                  </a:cubicBezTo>
                  <a:cubicBezTo>
                    <a:pt x="1014" y="2620"/>
                    <a:pt x="870" y="2643"/>
                    <a:pt x="725" y="2659"/>
                  </a:cubicBezTo>
                  <a:cubicBezTo>
                    <a:pt x="614" y="2669"/>
                    <a:pt x="503" y="2673"/>
                    <a:pt x="392" y="2673"/>
                  </a:cubicBezTo>
                  <a:cubicBezTo>
                    <a:pt x="358" y="2673"/>
                    <a:pt x="324" y="2672"/>
                    <a:pt x="290" y="2672"/>
                  </a:cubicBezTo>
                  <a:lnTo>
                    <a:pt x="280" y="2672"/>
                  </a:lnTo>
                  <a:cubicBezTo>
                    <a:pt x="219" y="2672"/>
                    <a:pt x="161" y="2669"/>
                    <a:pt x="104" y="2669"/>
                  </a:cubicBezTo>
                  <a:lnTo>
                    <a:pt x="56" y="2669"/>
                  </a:lnTo>
                  <a:cubicBezTo>
                    <a:pt x="29" y="2669"/>
                    <a:pt x="10" y="2691"/>
                    <a:pt x="4" y="2717"/>
                  </a:cubicBezTo>
                  <a:cubicBezTo>
                    <a:pt x="1" y="2740"/>
                    <a:pt x="13" y="2768"/>
                    <a:pt x="39" y="2774"/>
                  </a:cubicBezTo>
                  <a:cubicBezTo>
                    <a:pt x="184" y="2829"/>
                    <a:pt x="341" y="2839"/>
                    <a:pt x="496" y="2839"/>
                  </a:cubicBezTo>
                  <a:cubicBezTo>
                    <a:pt x="654" y="2839"/>
                    <a:pt x="812" y="2817"/>
                    <a:pt x="969" y="2788"/>
                  </a:cubicBezTo>
                  <a:cubicBezTo>
                    <a:pt x="1278" y="2727"/>
                    <a:pt x="1581" y="2624"/>
                    <a:pt x="1867" y="2492"/>
                  </a:cubicBezTo>
                  <a:cubicBezTo>
                    <a:pt x="1996" y="2434"/>
                    <a:pt x="2122" y="2366"/>
                    <a:pt x="2238" y="2292"/>
                  </a:cubicBezTo>
                  <a:cubicBezTo>
                    <a:pt x="2354" y="2221"/>
                    <a:pt x="2460" y="2144"/>
                    <a:pt x="2562" y="2057"/>
                  </a:cubicBezTo>
                  <a:cubicBezTo>
                    <a:pt x="2663" y="1970"/>
                    <a:pt x="2759" y="1877"/>
                    <a:pt x="2846" y="1777"/>
                  </a:cubicBezTo>
                  <a:cubicBezTo>
                    <a:pt x="2929" y="1678"/>
                    <a:pt x="3006" y="1571"/>
                    <a:pt x="3074" y="1461"/>
                  </a:cubicBezTo>
                  <a:cubicBezTo>
                    <a:pt x="3139" y="1355"/>
                    <a:pt x="3193" y="1246"/>
                    <a:pt x="3242" y="1130"/>
                  </a:cubicBezTo>
                  <a:cubicBezTo>
                    <a:pt x="3287" y="1017"/>
                    <a:pt x="3319" y="898"/>
                    <a:pt x="3345" y="779"/>
                  </a:cubicBezTo>
                  <a:cubicBezTo>
                    <a:pt x="3400" y="531"/>
                    <a:pt x="3397" y="274"/>
                    <a:pt x="3358" y="23"/>
                  </a:cubicBezTo>
                  <a:cubicBezTo>
                    <a:pt x="3354" y="10"/>
                    <a:pt x="3342" y="1"/>
                    <a:pt x="3329" y="1"/>
                  </a:cubicBezTo>
                  <a:close/>
                </a:path>
              </a:pathLst>
            </a:custGeom>
            <a:solidFill>
              <a:srgbClr val="5AA0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307" name="Google Shape;242;p21">
              <a:extLst>
                <a:ext uri="{FF2B5EF4-FFF2-40B4-BE49-F238E27FC236}">
                  <a16:creationId xmlns:a16="http://schemas.microsoft.com/office/drawing/2014/main" id="{661AB9A4-1B42-4CD5-A105-45DAE174972B}"/>
                </a:ext>
              </a:extLst>
            </p:cNvPr>
            <p:cNvSpPr/>
            <p:nvPr/>
          </p:nvSpPr>
          <p:spPr>
            <a:xfrm>
              <a:off x="4837228" y="2717971"/>
              <a:ext cx="1096900" cy="970191"/>
            </a:xfrm>
            <a:custGeom>
              <a:avLst/>
              <a:gdLst/>
              <a:ahLst/>
              <a:cxnLst/>
              <a:rect l="l" t="t" r="r" b="b"/>
              <a:pathLst>
                <a:path w="11202" h="9908" extrusionOk="0">
                  <a:moveTo>
                    <a:pt x="5247" y="0"/>
                  </a:moveTo>
                  <a:cubicBezTo>
                    <a:pt x="5218" y="0"/>
                    <a:pt x="5192" y="13"/>
                    <a:pt x="5176" y="39"/>
                  </a:cubicBezTo>
                  <a:cubicBezTo>
                    <a:pt x="4120" y="271"/>
                    <a:pt x="3084" y="795"/>
                    <a:pt x="2180" y="1555"/>
                  </a:cubicBezTo>
                  <a:cubicBezTo>
                    <a:pt x="1796" y="1874"/>
                    <a:pt x="1446" y="2230"/>
                    <a:pt x="1137" y="2610"/>
                  </a:cubicBezTo>
                  <a:cubicBezTo>
                    <a:pt x="1137" y="2617"/>
                    <a:pt x="1134" y="2620"/>
                    <a:pt x="1131" y="2623"/>
                  </a:cubicBezTo>
                  <a:cubicBezTo>
                    <a:pt x="886" y="2936"/>
                    <a:pt x="683" y="3318"/>
                    <a:pt x="500" y="3830"/>
                  </a:cubicBezTo>
                  <a:cubicBezTo>
                    <a:pt x="329" y="4303"/>
                    <a:pt x="197" y="4831"/>
                    <a:pt x="113" y="5398"/>
                  </a:cubicBezTo>
                  <a:cubicBezTo>
                    <a:pt x="30" y="5961"/>
                    <a:pt x="1" y="6476"/>
                    <a:pt x="26" y="6965"/>
                  </a:cubicBezTo>
                  <a:cubicBezTo>
                    <a:pt x="36" y="7210"/>
                    <a:pt x="65" y="7431"/>
                    <a:pt x="107" y="7641"/>
                  </a:cubicBezTo>
                  <a:cubicBezTo>
                    <a:pt x="149" y="7860"/>
                    <a:pt x="216" y="8076"/>
                    <a:pt x="309" y="8291"/>
                  </a:cubicBezTo>
                  <a:cubicBezTo>
                    <a:pt x="393" y="8481"/>
                    <a:pt x="503" y="8667"/>
                    <a:pt x="638" y="8841"/>
                  </a:cubicBezTo>
                  <a:cubicBezTo>
                    <a:pt x="757" y="8996"/>
                    <a:pt x="902" y="9138"/>
                    <a:pt x="1066" y="9266"/>
                  </a:cubicBezTo>
                  <a:cubicBezTo>
                    <a:pt x="1359" y="9492"/>
                    <a:pt x="1719" y="9662"/>
                    <a:pt x="2138" y="9768"/>
                  </a:cubicBezTo>
                  <a:cubicBezTo>
                    <a:pt x="2502" y="9862"/>
                    <a:pt x="2897" y="9907"/>
                    <a:pt x="3351" y="9907"/>
                  </a:cubicBezTo>
                  <a:lnTo>
                    <a:pt x="3406" y="9907"/>
                  </a:lnTo>
                  <a:cubicBezTo>
                    <a:pt x="3815" y="9903"/>
                    <a:pt x="4252" y="9862"/>
                    <a:pt x="4742" y="9778"/>
                  </a:cubicBezTo>
                  <a:cubicBezTo>
                    <a:pt x="5144" y="9710"/>
                    <a:pt x="5556" y="9618"/>
                    <a:pt x="5997" y="9492"/>
                  </a:cubicBezTo>
                  <a:cubicBezTo>
                    <a:pt x="6464" y="9363"/>
                    <a:pt x="6933" y="9205"/>
                    <a:pt x="7394" y="9028"/>
                  </a:cubicBezTo>
                  <a:cubicBezTo>
                    <a:pt x="8723" y="8513"/>
                    <a:pt x="9692" y="7879"/>
                    <a:pt x="10352" y="7084"/>
                  </a:cubicBezTo>
                  <a:cubicBezTo>
                    <a:pt x="10812" y="6531"/>
                    <a:pt x="11085" y="5971"/>
                    <a:pt x="11169" y="5417"/>
                  </a:cubicBezTo>
                  <a:cubicBezTo>
                    <a:pt x="11192" y="5272"/>
                    <a:pt x="11201" y="5127"/>
                    <a:pt x="11198" y="4983"/>
                  </a:cubicBezTo>
                  <a:cubicBezTo>
                    <a:pt x="11195" y="4851"/>
                    <a:pt x="11179" y="4709"/>
                    <a:pt x="11150" y="4561"/>
                  </a:cubicBezTo>
                  <a:cubicBezTo>
                    <a:pt x="11099" y="4300"/>
                    <a:pt x="10999" y="4030"/>
                    <a:pt x="10851" y="3762"/>
                  </a:cubicBezTo>
                  <a:cubicBezTo>
                    <a:pt x="10715" y="3515"/>
                    <a:pt x="10542" y="3273"/>
                    <a:pt x="10316" y="3022"/>
                  </a:cubicBezTo>
                  <a:cubicBezTo>
                    <a:pt x="10203" y="2900"/>
                    <a:pt x="10084" y="2781"/>
                    <a:pt x="9978" y="2681"/>
                  </a:cubicBezTo>
                  <a:cubicBezTo>
                    <a:pt x="9872" y="2581"/>
                    <a:pt x="9766" y="2475"/>
                    <a:pt x="9659" y="2372"/>
                  </a:cubicBezTo>
                  <a:lnTo>
                    <a:pt x="9444" y="2159"/>
                  </a:lnTo>
                  <a:cubicBezTo>
                    <a:pt x="9096" y="1816"/>
                    <a:pt x="8739" y="1458"/>
                    <a:pt x="8356" y="1140"/>
                  </a:cubicBezTo>
                  <a:cubicBezTo>
                    <a:pt x="7902" y="763"/>
                    <a:pt x="7474" y="489"/>
                    <a:pt x="7043" y="305"/>
                  </a:cubicBezTo>
                  <a:cubicBezTo>
                    <a:pt x="6770" y="186"/>
                    <a:pt x="6499" y="106"/>
                    <a:pt x="6241" y="58"/>
                  </a:cubicBezTo>
                  <a:cubicBezTo>
                    <a:pt x="5932" y="3"/>
                    <a:pt x="5620" y="0"/>
                    <a:pt x="5327" y="0"/>
                  </a:cubicBezTo>
                  <a:close/>
                </a:path>
              </a:pathLst>
            </a:custGeom>
            <a:solidFill>
              <a:srgbClr val="63B0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308" name="Google Shape;243;p21">
              <a:extLst>
                <a:ext uri="{FF2B5EF4-FFF2-40B4-BE49-F238E27FC236}">
                  <a16:creationId xmlns:a16="http://schemas.microsoft.com/office/drawing/2014/main" id="{7BEB301F-6F8C-44E4-8A1C-4B53C8AC8191}"/>
                </a:ext>
              </a:extLst>
            </p:cNvPr>
            <p:cNvSpPr/>
            <p:nvPr/>
          </p:nvSpPr>
          <p:spPr>
            <a:xfrm>
              <a:off x="4836935" y="2717579"/>
              <a:ext cx="922896" cy="970877"/>
            </a:xfrm>
            <a:custGeom>
              <a:avLst/>
              <a:gdLst/>
              <a:ahLst/>
              <a:cxnLst/>
              <a:rect l="l" t="t" r="r" b="b"/>
              <a:pathLst>
                <a:path w="9425" h="9915" extrusionOk="0">
                  <a:moveTo>
                    <a:pt x="5250" y="0"/>
                  </a:moveTo>
                  <a:cubicBezTo>
                    <a:pt x="5221" y="0"/>
                    <a:pt x="5192" y="17"/>
                    <a:pt x="5176" y="39"/>
                  </a:cubicBezTo>
                  <a:cubicBezTo>
                    <a:pt x="4120" y="275"/>
                    <a:pt x="3084" y="796"/>
                    <a:pt x="2183" y="1555"/>
                  </a:cubicBezTo>
                  <a:cubicBezTo>
                    <a:pt x="1799" y="1878"/>
                    <a:pt x="1449" y="2231"/>
                    <a:pt x="1140" y="2614"/>
                  </a:cubicBezTo>
                  <a:cubicBezTo>
                    <a:pt x="1137" y="2618"/>
                    <a:pt x="1134" y="2621"/>
                    <a:pt x="1134" y="2624"/>
                  </a:cubicBezTo>
                  <a:cubicBezTo>
                    <a:pt x="886" y="2940"/>
                    <a:pt x="686" y="3322"/>
                    <a:pt x="503" y="3831"/>
                  </a:cubicBezTo>
                  <a:cubicBezTo>
                    <a:pt x="329" y="4304"/>
                    <a:pt x="200" y="4832"/>
                    <a:pt x="113" y="5402"/>
                  </a:cubicBezTo>
                  <a:cubicBezTo>
                    <a:pt x="29" y="5968"/>
                    <a:pt x="0" y="6480"/>
                    <a:pt x="26" y="6969"/>
                  </a:cubicBezTo>
                  <a:cubicBezTo>
                    <a:pt x="39" y="7214"/>
                    <a:pt x="65" y="7435"/>
                    <a:pt x="106" y="7648"/>
                  </a:cubicBezTo>
                  <a:cubicBezTo>
                    <a:pt x="149" y="7864"/>
                    <a:pt x="216" y="8080"/>
                    <a:pt x="309" y="8295"/>
                  </a:cubicBezTo>
                  <a:cubicBezTo>
                    <a:pt x="393" y="8485"/>
                    <a:pt x="503" y="8671"/>
                    <a:pt x="641" y="8849"/>
                  </a:cubicBezTo>
                  <a:cubicBezTo>
                    <a:pt x="757" y="9000"/>
                    <a:pt x="902" y="9145"/>
                    <a:pt x="1066" y="9270"/>
                  </a:cubicBezTo>
                  <a:cubicBezTo>
                    <a:pt x="1358" y="9499"/>
                    <a:pt x="1722" y="9669"/>
                    <a:pt x="2141" y="9776"/>
                  </a:cubicBezTo>
                  <a:cubicBezTo>
                    <a:pt x="2501" y="9869"/>
                    <a:pt x="2900" y="9914"/>
                    <a:pt x="3354" y="9914"/>
                  </a:cubicBezTo>
                  <a:lnTo>
                    <a:pt x="3409" y="9914"/>
                  </a:lnTo>
                  <a:cubicBezTo>
                    <a:pt x="3818" y="9907"/>
                    <a:pt x="4252" y="9869"/>
                    <a:pt x="4741" y="9785"/>
                  </a:cubicBezTo>
                  <a:cubicBezTo>
                    <a:pt x="5150" y="9714"/>
                    <a:pt x="5562" y="9625"/>
                    <a:pt x="6003" y="9499"/>
                  </a:cubicBezTo>
                  <a:cubicBezTo>
                    <a:pt x="6467" y="9370"/>
                    <a:pt x="6936" y="9212"/>
                    <a:pt x="7397" y="9032"/>
                  </a:cubicBezTo>
                  <a:cubicBezTo>
                    <a:pt x="8202" y="8723"/>
                    <a:pt x="8874" y="8369"/>
                    <a:pt x="9425" y="7961"/>
                  </a:cubicBezTo>
                  <a:lnTo>
                    <a:pt x="9425" y="7961"/>
                  </a:lnTo>
                  <a:cubicBezTo>
                    <a:pt x="9344" y="7999"/>
                    <a:pt x="9260" y="8038"/>
                    <a:pt x="9177" y="8077"/>
                  </a:cubicBezTo>
                  <a:cubicBezTo>
                    <a:pt x="9067" y="8124"/>
                    <a:pt x="8955" y="8173"/>
                    <a:pt x="8845" y="8221"/>
                  </a:cubicBezTo>
                  <a:cubicBezTo>
                    <a:pt x="8732" y="8270"/>
                    <a:pt x="8620" y="8321"/>
                    <a:pt x="8504" y="8366"/>
                  </a:cubicBezTo>
                  <a:cubicBezTo>
                    <a:pt x="7863" y="8633"/>
                    <a:pt x="7194" y="8830"/>
                    <a:pt x="6515" y="8965"/>
                  </a:cubicBezTo>
                  <a:cubicBezTo>
                    <a:pt x="6390" y="8987"/>
                    <a:pt x="6264" y="9010"/>
                    <a:pt x="6142" y="9029"/>
                  </a:cubicBezTo>
                  <a:cubicBezTo>
                    <a:pt x="6032" y="9045"/>
                    <a:pt x="5923" y="9062"/>
                    <a:pt x="5816" y="9074"/>
                  </a:cubicBezTo>
                  <a:cubicBezTo>
                    <a:pt x="5588" y="9100"/>
                    <a:pt x="5359" y="9116"/>
                    <a:pt x="5127" y="9119"/>
                  </a:cubicBezTo>
                  <a:cubicBezTo>
                    <a:pt x="5092" y="9120"/>
                    <a:pt x="5057" y="9120"/>
                    <a:pt x="5022" y="9120"/>
                  </a:cubicBezTo>
                  <a:cubicBezTo>
                    <a:pt x="4825" y="9120"/>
                    <a:pt x="4626" y="9113"/>
                    <a:pt x="4429" y="9096"/>
                  </a:cubicBezTo>
                  <a:cubicBezTo>
                    <a:pt x="4197" y="9074"/>
                    <a:pt x="3969" y="9042"/>
                    <a:pt x="3744" y="8994"/>
                  </a:cubicBezTo>
                  <a:cubicBezTo>
                    <a:pt x="3521" y="8946"/>
                    <a:pt x="3300" y="8881"/>
                    <a:pt x="3087" y="8797"/>
                  </a:cubicBezTo>
                  <a:cubicBezTo>
                    <a:pt x="2881" y="8717"/>
                    <a:pt x="2682" y="8620"/>
                    <a:pt x="2495" y="8498"/>
                  </a:cubicBezTo>
                  <a:cubicBezTo>
                    <a:pt x="2312" y="8379"/>
                    <a:pt x="2138" y="8243"/>
                    <a:pt x="1983" y="8086"/>
                  </a:cubicBezTo>
                  <a:cubicBezTo>
                    <a:pt x="1825" y="7922"/>
                    <a:pt x="1690" y="7738"/>
                    <a:pt x="1578" y="7542"/>
                  </a:cubicBezTo>
                  <a:cubicBezTo>
                    <a:pt x="1513" y="7432"/>
                    <a:pt x="1458" y="7316"/>
                    <a:pt x="1410" y="7198"/>
                  </a:cubicBezTo>
                  <a:cubicBezTo>
                    <a:pt x="1349" y="7046"/>
                    <a:pt x="1294" y="6889"/>
                    <a:pt x="1256" y="6728"/>
                  </a:cubicBezTo>
                  <a:cubicBezTo>
                    <a:pt x="1175" y="6419"/>
                    <a:pt x="1134" y="6097"/>
                    <a:pt x="1124" y="5779"/>
                  </a:cubicBezTo>
                  <a:cubicBezTo>
                    <a:pt x="1104" y="5167"/>
                    <a:pt x="1198" y="4562"/>
                    <a:pt x="1330" y="3969"/>
                  </a:cubicBezTo>
                  <a:cubicBezTo>
                    <a:pt x="1333" y="3953"/>
                    <a:pt x="1336" y="3937"/>
                    <a:pt x="1342" y="3921"/>
                  </a:cubicBezTo>
                  <a:cubicBezTo>
                    <a:pt x="1349" y="3892"/>
                    <a:pt x="1355" y="3863"/>
                    <a:pt x="1365" y="3834"/>
                  </a:cubicBezTo>
                  <a:cubicBezTo>
                    <a:pt x="1368" y="3834"/>
                    <a:pt x="1372" y="3831"/>
                    <a:pt x="1372" y="3831"/>
                  </a:cubicBezTo>
                  <a:lnTo>
                    <a:pt x="1385" y="3789"/>
                  </a:lnTo>
                  <a:cubicBezTo>
                    <a:pt x="1388" y="3776"/>
                    <a:pt x="1400" y="3770"/>
                    <a:pt x="1410" y="3770"/>
                  </a:cubicBezTo>
                  <a:lnTo>
                    <a:pt x="1419" y="3770"/>
                  </a:lnTo>
                  <a:cubicBezTo>
                    <a:pt x="1423" y="3773"/>
                    <a:pt x="1426" y="3773"/>
                    <a:pt x="1429" y="3776"/>
                  </a:cubicBezTo>
                  <a:cubicBezTo>
                    <a:pt x="1597" y="3770"/>
                    <a:pt x="1761" y="3754"/>
                    <a:pt x="1925" y="3735"/>
                  </a:cubicBezTo>
                  <a:cubicBezTo>
                    <a:pt x="2186" y="3699"/>
                    <a:pt x="2443" y="3647"/>
                    <a:pt x="2694" y="3577"/>
                  </a:cubicBezTo>
                  <a:cubicBezTo>
                    <a:pt x="2913" y="3512"/>
                    <a:pt x="3126" y="3438"/>
                    <a:pt x="3335" y="3348"/>
                  </a:cubicBezTo>
                  <a:lnTo>
                    <a:pt x="3335" y="3348"/>
                  </a:lnTo>
                  <a:lnTo>
                    <a:pt x="3331" y="3351"/>
                  </a:lnTo>
                  <a:cubicBezTo>
                    <a:pt x="3744" y="3175"/>
                    <a:pt x="4136" y="2952"/>
                    <a:pt x="4494" y="2679"/>
                  </a:cubicBezTo>
                  <a:cubicBezTo>
                    <a:pt x="4635" y="2566"/>
                    <a:pt x="4770" y="2450"/>
                    <a:pt x="4899" y="2325"/>
                  </a:cubicBezTo>
                  <a:cubicBezTo>
                    <a:pt x="5021" y="2202"/>
                    <a:pt x="5134" y="2074"/>
                    <a:pt x="5240" y="1939"/>
                  </a:cubicBezTo>
                  <a:lnTo>
                    <a:pt x="5240" y="1935"/>
                  </a:lnTo>
                  <a:lnTo>
                    <a:pt x="5243" y="1935"/>
                  </a:lnTo>
                  <a:cubicBezTo>
                    <a:pt x="5330" y="1820"/>
                    <a:pt x="5411" y="1700"/>
                    <a:pt x="5485" y="1578"/>
                  </a:cubicBezTo>
                  <a:cubicBezTo>
                    <a:pt x="5556" y="1456"/>
                    <a:pt x="5620" y="1330"/>
                    <a:pt x="5675" y="1202"/>
                  </a:cubicBezTo>
                  <a:cubicBezTo>
                    <a:pt x="5726" y="1082"/>
                    <a:pt x="5768" y="960"/>
                    <a:pt x="5803" y="835"/>
                  </a:cubicBezTo>
                  <a:cubicBezTo>
                    <a:pt x="5839" y="703"/>
                    <a:pt x="5865" y="574"/>
                    <a:pt x="5884" y="438"/>
                  </a:cubicBezTo>
                  <a:lnTo>
                    <a:pt x="5884" y="445"/>
                  </a:lnTo>
                  <a:cubicBezTo>
                    <a:pt x="5897" y="339"/>
                    <a:pt x="5907" y="232"/>
                    <a:pt x="5907" y="126"/>
                  </a:cubicBezTo>
                  <a:cubicBezTo>
                    <a:pt x="5910" y="91"/>
                    <a:pt x="5910" y="55"/>
                    <a:pt x="5907" y="20"/>
                  </a:cubicBezTo>
                  <a:cubicBezTo>
                    <a:pt x="5711" y="4"/>
                    <a:pt x="5517" y="0"/>
                    <a:pt x="5330" y="0"/>
                  </a:cubicBezTo>
                  <a:close/>
                </a:path>
              </a:pathLst>
            </a:custGeom>
            <a:solidFill>
              <a:srgbClr val="5AA0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309" name="Google Shape;244;p21">
              <a:extLst>
                <a:ext uri="{FF2B5EF4-FFF2-40B4-BE49-F238E27FC236}">
                  <a16:creationId xmlns:a16="http://schemas.microsoft.com/office/drawing/2014/main" id="{31F928A6-0504-4E55-8ACE-84ABD1FEA09C}"/>
                </a:ext>
              </a:extLst>
            </p:cNvPr>
            <p:cNvSpPr/>
            <p:nvPr/>
          </p:nvSpPr>
          <p:spPr>
            <a:xfrm>
              <a:off x="5392241" y="2835182"/>
              <a:ext cx="392" cy="685"/>
            </a:xfrm>
            <a:custGeom>
              <a:avLst/>
              <a:gdLst/>
              <a:ahLst/>
              <a:cxnLst/>
              <a:rect l="l" t="t" r="r" b="b"/>
              <a:pathLst>
                <a:path w="4" h="7" extrusionOk="0">
                  <a:moveTo>
                    <a:pt x="4" y="1"/>
                  </a:moveTo>
                  <a:lnTo>
                    <a:pt x="1" y="7"/>
                  </a:lnTo>
                  <a:cubicBezTo>
                    <a:pt x="4" y="4"/>
                    <a:pt x="4" y="1"/>
                    <a:pt x="4" y="1"/>
                  </a:cubicBezTo>
                  <a:close/>
                </a:path>
              </a:pathLst>
            </a:custGeom>
            <a:solidFill>
              <a:srgbClr val="5AA0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310" name="Google Shape;245;p21">
              <a:extLst>
                <a:ext uri="{FF2B5EF4-FFF2-40B4-BE49-F238E27FC236}">
                  <a16:creationId xmlns:a16="http://schemas.microsoft.com/office/drawing/2014/main" id="{04C26743-D8E5-46EA-84B8-009E21CF9EC4}"/>
                </a:ext>
              </a:extLst>
            </p:cNvPr>
            <p:cNvSpPr/>
            <p:nvPr/>
          </p:nvSpPr>
          <p:spPr>
            <a:xfrm>
              <a:off x="4954733" y="3376193"/>
              <a:ext cx="266147" cy="240492"/>
            </a:xfrm>
            <a:custGeom>
              <a:avLst/>
              <a:gdLst/>
              <a:ahLst/>
              <a:cxnLst/>
              <a:rect l="l" t="t" r="r" b="b"/>
              <a:pathLst>
                <a:path w="2718" h="2456" extrusionOk="0">
                  <a:moveTo>
                    <a:pt x="1358" y="1"/>
                  </a:moveTo>
                  <a:cubicBezTo>
                    <a:pt x="1255" y="1"/>
                    <a:pt x="1151" y="13"/>
                    <a:pt x="1047" y="40"/>
                  </a:cubicBezTo>
                  <a:cubicBezTo>
                    <a:pt x="394" y="214"/>
                    <a:pt x="1" y="883"/>
                    <a:pt x="172" y="1540"/>
                  </a:cubicBezTo>
                  <a:cubicBezTo>
                    <a:pt x="318" y="2090"/>
                    <a:pt x="816" y="2456"/>
                    <a:pt x="1361" y="2456"/>
                  </a:cubicBezTo>
                  <a:cubicBezTo>
                    <a:pt x="1464" y="2456"/>
                    <a:pt x="1568" y="2443"/>
                    <a:pt x="1672" y="2416"/>
                  </a:cubicBezTo>
                  <a:cubicBezTo>
                    <a:pt x="2325" y="2242"/>
                    <a:pt x="2718" y="1572"/>
                    <a:pt x="2547" y="916"/>
                  </a:cubicBezTo>
                  <a:cubicBezTo>
                    <a:pt x="2401" y="366"/>
                    <a:pt x="1903" y="1"/>
                    <a:pt x="1358" y="1"/>
                  </a:cubicBezTo>
                  <a:close/>
                </a:path>
              </a:pathLst>
            </a:custGeom>
            <a:solidFill>
              <a:srgbClr val="EF4177">
                <a:alpha val="352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311" name="Google Shape;246;p21">
              <a:extLst>
                <a:ext uri="{FF2B5EF4-FFF2-40B4-BE49-F238E27FC236}">
                  <a16:creationId xmlns:a16="http://schemas.microsoft.com/office/drawing/2014/main" id="{835CB1DB-FFA9-4E62-A38C-EF0B974702D5}"/>
                </a:ext>
              </a:extLst>
            </p:cNvPr>
            <p:cNvSpPr/>
            <p:nvPr/>
          </p:nvSpPr>
          <p:spPr>
            <a:xfrm>
              <a:off x="5675232" y="3095259"/>
              <a:ext cx="222964" cy="231875"/>
            </a:xfrm>
            <a:custGeom>
              <a:avLst/>
              <a:gdLst/>
              <a:ahLst/>
              <a:cxnLst/>
              <a:rect l="l" t="t" r="r" b="b"/>
              <a:pathLst>
                <a:path w="2277" h="2368" extrusionOk="0">
                  <a:moveTo>
                    <a:pt x="901" y="0"/>
                  </a:moveTo>
                  <a:cubicBezTo>
                    <a:pt x="785" y="0"/>
                    <a:pt x="672" y="26"/>
                    <a:pt x="568" y="80"/>
                  </a:cubicBezTo>
                  <a:cubicBezTo>
                    <a:pt x="113" y="315"/>
                    <a:pt x="1" y="1001"/>
                    <a:pt x="317" y="1609"/>
                  </a:cubicBezTo>
                  <a:cubicBezTo>
                    <a:pt x="559" y="2080"/>
                    <a:pt x="987" y="2368"/>
                    <a:pt x="1377" y="2368"/>
                  </a:cubicBezTo>
                  <a:cubicBezTo>
                    <a:pt x="1494" y="2368"/>
                    <a:pt x="1607" y="2342"/>
                    <a:pt x="1710" y="2288"/>
                  </a:cubicBezTo>
                  <a:cubicBezTo>
                    <a:pt x="2164" y="2053"/>
                    <a:pt x="2276" y="1368"/>
                    <a:pt x="1961" y="759"/>
                  </a:cubicBezTo>
                  <a:cubicBezTo>
                    <a:pt x="1718" y="288"/>
                    <a:pt x="1292" y="0"/>
                    <a:pt x="901" y="0"/>
                  </a:cubicBezTo>
                  <a:close/>
                </a:path>
              </a:pathLst>
            </a:custGeom>
            <a:solidFill>
              <a:srgbClr val="EF4177">
                <a:alpha val="352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312" name="Google Shape;247;p21">
              <a:extLst>
                <a:ext uri="{FF2B5EF4-FFF2-40B4-BE49-F238E27FC236}">
                  <a16:creationId xmlns:a16="http://schemas.microsoft.com/office/drawing/2014/main" id="{652BE567-F4F9-48D8-AEB2-14A4DD5A818E}"/>
                </a:ext>
              </a:extLst>
            </p:cNvPr>
            <p:cNvSpPr/>
            <p:nvPr/>
          </p:nvSpPr>
          <p:spPr>
            <a:xfrm>
              <a:off x="5121198" y="3217758"/>
              <a:ext cx="59731" cy="109475"/>
            </a:xfrm>
            <a:custGeom>
              <a:avLst/>
              <a:gdLst/>
              <a:ahLst/>
              <a:cxnLst/>
              <a:rect l="l" t="t" r="r" b="b"/>
              <a:pathLst>
                <a:path w="610" h="1118" extrusionOk="0">
                  <a:moveTo>
                    <a:pt x="175" y="0"/>
                  </a:moveTo>
                  <a:cubicBezTo>
                    <a:pt x="166" y="0"/>
                    <a:pt x="157" y="1"/>
                    <a:pt x="149" y="4"/>
                  </a:cubicBezTo>
                  <a:cubicBezTo>
                    <a:pt x="30" y="36"/>
                    <a:pt x="0" y="313"/>
                    <a:pt x="88" y="619"/>
                  </a:cubicBezTo>
                  <a:cubicBezTo>
                    <a:pt x="169" y="908"/>
                    <a:pt x="320" y="1118"/>
                    <a:pt x="437" y="1118"/>
                  </a:cubicBezTo>
                  <a:cubicBezTo>
                    <a:pt x="445" y="1118"/>
                    <a:pt x="453" y="1117"/>
                    <a:pt x="461" y="1115"/>
                  </a:cubicBezTo>
                  <a:cubicBezTo>
                    <a:pt x="583" y="1079"/>
                    <a:pt x="609" y="802"/>
                    <a:pt x="525" y="497"/>
                  </a:cubicBezTo>
                  <a:cubicBezTo>
                    <a:pt x="444" y="212"/>
                    <a:pt x="294" y="0"/>
                    <a:pt x="175" y="0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313" name="Google Shape;248;p21">
              <a:extLst>
                <a:ext uri="{FF2B5EF4-FFF2-40B4-BE49-F238E27FC236}">
                  <a16:creationId xmlns:a16="http://schemas.microsoft.com/office/drawing/2014/main" id="{86393D0A-50E1-430E-ABC7-811810F43364}"/>
                </a:ext>
              </a:extLst>
            </p:cNvPr>
            <p:cNvSpPr/>
            <p:nvPr/>
          </p:nvSpPr>
          <p:spPr>
            <a:xfrm>
              <a:off x="5563994" y="3039150"/>
              <a:ext cx="60319" cy="101151"/>
            </a:xfrm>
            <a:custGeom>
              <a:avLst/>
              <a:gdLst/>
              <a:ahLst/>
              <a:cxnLst/>
              <a:rect l="l" t="t" r="r" b="b"/>
              <a:pathLst>
                <a:path w="616" h="1033" extrusionOk="0">
                  <a:moveTo>
                    <a:pt x="145" y="1"/>
                  </a:moveTo>
                  <a:cubicBezTo>
                    <a:pt x="134" y="1"/>
                    <a:pt x="123" y="3"/>
                    <a:pt x="113" y="6"/>
                  </a:cubicBezTo>
                  <a:cubicBezTo>
                    <a:pt x="4" y="48"/>
                    <a:pt x="0" y="312"/>
                    <a:pt x="107" y="592"/>
                  </a:cubicBezTo>
                  <a:cubicBezTo>
                    <a:pt x="203" y="850"/>
                    <a:pt x="359" y="1032"/>
                    <a:pt x="468" y="1032"/>
                  </a:cubicBezTo>
                  <a:cubicBezTo>
                    <a:pt x="479" y="1032"/>
                    <a:pt x="489" y="1031"/>
                    <a:pt x="499" y="1027"/>
                  </a:cubicBezTo>
                  <a:cubicBezTo>
                    <a:pt x="612" y="984"/>
                    <a:pt x="615" y="724"/>
                    <a:pt x="509" y="441"/>
                  </a:cubicBezTo>
                  <a:cubicBezTo>
                    <a:pt x="412" y="186"/>
                    <a:pt x="257" y="1"/>
                    <a:pt x="145" y="1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314" name="Google Shape;249;p21">
              <a:extLst>
                <a:ext uri="{FF2B5EF4-FFF2-40B4-BE49-F238E27FC236}">
                  <a16:creationId xmlns:a16="http://schemas.microsoft.com/office/drawing/2014/main" id="{5490AB51-B511-4A3A-AAD7-679D39A63F11}"/>
                </a:ext>
              </a:extLst>
            </p:cNvPr>
            <p:cNvSpPr/>
            <p:nvPr/>
          </p:nvSpPr>
          <p:spPr>
            <a:xfrm>
              <a:off x="4954145" y="3064316"/>
              <a:ext cx="128667" cy="85190"/>
            </a:xfrm>
            <a:custGeom>
              <a:avLst/>
              <a:gdLst/>
              <a:ahLst/>
              <a:cxnLst/>
              <a:rect l="l" t="t" r="r" b="b"/>
              <a:pathLst>
                <a:path w="1314" h="870" extrusionOk="0">
                  <a:moveTo>
                    <a:pt x="1008" y="0"/>
                  </a:moveTo>
                  <a:cubicBezTo>
                    <a:pt x="860" y="0"/>
                    <a:pt x="677" y="51"/>
                    <a:pt x="506" y="142"/>
                  </a:cubicBezTo>
                  <a:cubicBezTo>
                    <a:pt x="342" y="229"/>
                    <a:pt x="203" y="338"/>
                    <a:pt x="114" y="454"/>
                  </a:cubicBezTo>
                  <a:cubicBezTo>
                    <a:pt x="26" y="570"/>
                    <a:pt x="1" y="676"/>
                    <a:pt x="42" y="754"/>
                  </a:cubicBezTo>
                  <a:cubicBezTo>
                    <a:pt x="78" y="828"/>
                    <a:pt x="171" y="869"/>
                    <a:pt x="304" y="869"/>
                  </a:cubicBezTo>
                  <a:cubicBezTo>
                    <a:pt x="451" y="869"/>
                    <a:pt x="635" y="818"/>
                    <a:pt x="809" y="727"/>
                  </a:cubicBezTo>
                  <a:cubicBezTo>
                    <a:pt x="973" y="641"/>
                    <a:pt x="1111" y="531"/>
                    <a:pt x="1198" y="415"/>
                  </a:cubicBezTo>
                  <a:cubicBezTo>
                    <a:pt x="1288" y="299"/>
                    <a:pt x="1314" y="194"/>
                    <a:pt x="1272" y="113"/>
                  </a:cubicBezTo>
                  <a:cubicBezTo>
                    <a:pt x="1234" y="42"/>
                    <a:pt x="1140" y="0"/>
                    <a:pt x="1008" y="0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315" name="Google Shape;250;p21">
              <a:extLst>
                <a:ext uri="{FF2B5EF4-FFF2-40B4-BE49-F238E27FC236}">
                  <a16:creationId xmlns:a16="http://schemas.microsoft.com/office/drawing/2014/main" id="{B55DD6F9-11DD-40F0-B9E3-137AD1CDCFAC}"/>
                </a:ext>
              </a:extLst>
            </p:cNvPr>
            <p:cNvSpPr/>
            <p:nvPr/>
          </p:nvSpPr>
          <p:spPr>
            <a:xfrm>
              <a:off x="5502892" y="2881205"/>
              <a:ext cx="120148" cy="63746"/>
            </a:xfrm>
            <a:custGeom>
              <a:avLst/>
              <a:gdLst/>
              <a:ahLst/>
              <a:cxnLst/>
              <a:rect l="l" t="t" r="r" b="b"/>
              <a:pathLst>
                <a:path w="1227" h="651" extrusionOk="0">
                  <a:moveTo>
                    <a:pt x="844" y="0"/>
                  </a:moveTo>
                  <a:cubicBezTo>
                    <a:pt x="747" y="0"/>
                    <a:pt x="644" y="13"/>
                    <a:pt x="544" y="39"/>
                  </a:cubicBezTo>
                  <a:cubicBezTo>
                    <a:pt x="383" y="81"/>
                    <a:pt x="242" y="152"/>
                    <a:pt x="142" y="235"/>
                  </a:cubicBezTo>
                  <a:cubicBezTo>
                    <a:pt x="42" y="319"/>
                    <a:pt x="0" y="406"/>
                    <a:pt x="20" y="483"/>
                  </a:cubicBezTo>
                  <a:cubicBezTo>
                    <a:pt x="45" y="586"/>
                    <a:pt x="190" y="651"/>
                    <a:pt x="393" y="651"/>
                  </a:cubicBezTo>
                  <a:cubicBezTo>
                    <a:pt x="489" y="651"/>
                    <a:pt x="593" y="634"/>
                    <a:pt x="692" y="608"/>
                  </a:cubicBezTo>
                  <a:cubicBezTo>
                    <a:pt x="924" y="547"/>
                    <a:pt x="1117" y="428"/>
                    <a:pt x="1191" y="303"/>
                  </a:cubicBezTo>
                  <a:cubicBezTo>
                    <a:pt x="1220" y="254"/>
                    <a:pt x="1227" y="210"/>
                    <a:pt x="1217" y="168"/>
                  </a:cubicBezTo>
                  <a:cubicBezTo>
                    <a:pt x="1191" y="64"/>
                    <a:pt x="1046" y="0"/>
                    <a:pt x="844" y="0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316" name="Google Shape;251;p21">
              <a:extLst>
                <a:ext uri="{FF2B5EF4-FFF2-40B4-BE49-F238E27FC236}">
                  <a16:creationId xmlns:a16="http://schemas.microsoft.com/office/drawing/2014/main" id="{CEBA7254-0DE9-4389-B54B-0CDB4C8E6541}"/>
                </a:ext>
              </a:extLst>
            </p:cNvPr>
            <p:cNvSpPr/>
            <p:nvPr/>
          </p:nvSpPr>
          <p:spPr>
            <a:xfrm>
              <a:off x="4812650" y="2796699"/>
              <a:ext cx="1090339" cy="756824"/>
            </a:xfrm>
            <a:custGeom>
              <a:avLst/>
              <a:gdLst/>
              <a:ahLst/>
              <a:cxnLst/>
              <a:rect l="l" t="t" r="r" b="b"/>
              <a:pathLst>
                <a:path w="11135" h="7729" extrusionOk="0">
                  <a:moveTo>
                    <a:pt x="8559" y="171"/>
                  </a:moveTo>
                  <a:cubicBezTo>
                    <a:pt x="8649" y="171"/>
                    <a:pt x="8736" y="174"/>
                    <a:pt x="8820" y="187"/>
                  </a:cubicBezTo>
                  <a:lnTo>
                    <a:pt x="8832" y="187"/>
                  </a:lnTo>
                  <a:cubicBezTo>
                    <a:pt x="9010" y="216"/>
                    <a:pt x="9187" y="265"/>
                    <a:pt x="9357" y="332"/>
                  </a:cubicBezTo>
                  <a:cubicBezTo>
                    <a:pt x="9550" y="419"/>
                    <a:pt x="9737" y="529"/>
                    <a:pt x="9910" y="660"/>
                  </a:cubicBezTo>
                  <a:lnTo>
                    <a:pt x="9898" y="645"/>
                  </a:lnTo>
                  <a:lnTo>
                    <a:pt x="9898" y="645"/>
                  </a:lnTo>
                  <a:cubicBezTo>
                    <a:pt x="10075" y="789"/>
                    <a:pt x="10239" y="950"/>
                    <a:pt x="10381" y="1134"/>
                  </a:cubicBezTo>
                  <a:cubicBezTo>
                    <a:pt x="10525" y="1324"/>
                    <a:pt x="10647" y="1536"/>
                    <a:pt x="10744" y="1761"/>
                  </a:cubicBezTo>
                  <a:lnTo>
                    <a:pt x="10741" y="1738"/>
                  </a:lnTo>
                  <a:lnTo>
                    <a:pt x="10741" y="1738"/>
                  </a:lnTo>
                  <a:cubicBezTo>
                    <a:pt x="10834" y="1973"/>
                    <a:pt x="10902" y="2212"/>
                    <a:pt x="10934" y="2447"/>
                  </a:cubicBezTo>
                  <a:lnTo>
                    <a:pt x="10937" y="2460"/>
                  </a:lnTo>
                  <a:cubicBezTo>
                    <a:pt x="10966" y="2682"/>
                    <a:pt x="10966" y="2904"/>
                    <a:pt x="10941" y="3120"/>
                  </a:cubicBezTo>
                  <a:lnTo>
                    <a:pt x="10937" y="3132"/>
                  </a:lnTo>
                  <a:cubicBezTo>
                    <a:pt x="10908" y="3332"/>
                    <a:pt x="10857" y="3525"/>
                    <a:pt x="10783" y="3702"/>
                  </a:cubicBezTo>
                  <a:cubicBezTo>
                    <a:pt x="10712" y="3857"/>
                    <a:pt x="10628" y="4001"/>
                    <a:pt x="10528" y="4130"/>
                  </a:cubicBezTo>
                  <a:cubicBezTo>
                    <a:pt x="10435" y="4252"/>
                    <a:pt x="10329" y="4359"/>
                    <a:pt x="10213" y="4452"/>
                  </a:cubicBezTo>
                  <a:cubicBezTo>
                    <a:pt x="10094" y="4539"/>
                    <a:pt x="9968" y="4613"/>
                    <a:pt x="9830" y="4674"/>
                  </a:cubicBezTo>
                  <a:cubicBezTo>
                    <a:pt x="9686" y="4735"/>
                    <a:pt x="9534" y="4777"/>
                    <a:pt x="9377" y="4800"/>
                  </a:cubicBezTo>
                  <a:lnTo>
                    <a:pt x="9360" y="4803"/>
                  </a:lnTo>
                  <a:cubicBezTo>
                    <a:pt x="9276" y="4812"/>
                    <a:pt x="9199" y="4816"/>
                    <a:pt x="9129" y="4816"/>
                  </a:cubicBezTo>
                  <a:cubicBezTo>
                    <a:pt x="9048" y="4816"/>
                    <a:pt x="8967" y="4809"/>
                    <a:pt x="8887" y="4803"/>
                  </a:cubicBezTo>
                  <a:lnTo>
                    <a:pt x="8871" y="4800"/>
                  </a:lnTo>
                  <a:cubicBezTo>
                    <a:pt x="8681" y="4770"/>
                    <a:pt x="8495" y="4719"/>
                    <a:pt x="8315" y="4645"/>
                  </a:cubicBezTo>
                  <a:lnTo>
                    <a:pt x="8315" y="4645"/>
                  </a:lnTo>
                  <a:lnTo>
                    <a:pt x="8334" y="4658"/>
                  </a:lnTo>
                  <a:cubicBezTo>
                    <a:pt x="8141" y="4571"/>
                    <a:pt x="7960" y="4465"/>
                    <a:pt x="7793" y="4336"/>
                  </a:cubicBezTo>
                  <a:cubicBezTo>
                    <a:pt x="7612" y="4198"/>
                    <a:pt x="7449" y="4030"/>
                    <a:pt x="7303" y="3847"/>
                  </a:cubicBezTo>
                  <a:cubicBezTo>
                    <a:pt x="7165" y="3663"/>
                    <a:pt x="7046" y="3460"/>
                    <a:pt x="6953" y="3248"/>
                  </a:cubicBezTo>
                  <a:lnTo>
                    <a:pt x="6943" y="3226"/>
                  </a:lnTo>
                  <a:lnTo>
                    <a:pt x="6936" y="3213"/>
                  </a:lnTo>
                  <a:cubicBezTo>
                    <a:pt x="6917" y="3161"/>
                    <a:pt x="6898" y="3113"/>
                    <a:pt x="6882" y="3065"/>
                  </a:cubicBezTo>
                  <a:lnTo>
                    <a:pt x="6875" y="3052"/>
                  </a:lnTo>
                  <a:cubicBezTo>
                    <a:pt x="6831" y="2917"/>
                    <a:pt x="6795" y="2778"/>
                    <a:pt x="6770" y="2640"/>
                  </a:cubicBezTo>
                  <a:cubicBezTo>
                    <a:pt x="6763" y="2601"/>
                    <a:pt x="6756" y="2560"/>
                    <a:pt x="6750" y="2521"/>
                  </a:cubicBezTo>
                  <a:cubicBezTo>
                    <a:pt x="6724" y="2305"/>
                    <a:pt x="6721" y="2089"/>
                    <a:pt x="6746" y="1877"/>
                  </a:cubicBezTo>
                  <a:cubicBezTo>
                    <a:pt x="6760" y="1780"/>
                    <a:pt x="6779" y="1681"/>
                    <a:pt x="6804" y="1578"/>
                  </a:cubicBezTo>
                  <a:cubicBezTo>
                    <a:pt x="6834" y="1478"/>
                    <a:pt x="6866" y="1379"/>
                    <a:pt x="6908" y="1282"/>
                  </a:cubicBezTo>
                  <a:cubicBezTo>
                    <a:pt x="6924" y="1243"/>
                    <a:pt x="6940" y="1205"/>
                    <a:pt x="6959" y="1169"/>
                  </a:cubicBezTo>
                  <a:lnTo>
                    <a:pt x="6966" y="1156"/>
                  </a:lnTo>
                  <a:lnTo>
                    <a:pt x="6985" y="1124"/>
                  </a:lnTo>
                  <a:cubicBezTo>
                    <a:pt x="7036" y="1027"/>
                    <a:pt x="7091" y="941"/>
                    <a:pt x="7152" y="860"/>
                  </a:cubicBezTo>
                  <a:cubicBezTo>
                    <a:pt x="7181" y="825"/>
                    <a:pt x="7210" y="789"/>
                    <a:pt x="7239" y="757"/>
                  </a:cubicBezTo>
                  <a:lnTo>
                    <a:pt x="7249" y="744"/>
                  </a:lnTo>
                  <a:lnTo>
                    <a:pt x="7265" y="731"/>
                  </a:lnTo>
                  <a:cubicBezTo>
                    <a:pt x="7268" y="728"/>
                    <a:pt x="7268" y="722"/>
                    <a:pt x="7275" y="722"/>
                  </a:cubicBezTo>
                  <a:lnTo>
                    <a:pt x="7284" y="706"/>
                  </a:lnTo>
                  <a:lnTo>
                    <a:pt x="7284" y="709"/>
                  </a:lnTo>
                  <a:lnTo>
                    <a:pt x="7306" y="686"/>
                  </a:lnTo>
                  <a:lnTo>
                    <a:pt x="7320" y="673"/>
                  </a:lnTo>
                  <a:lnTo>
                    <a:pt x="7330" y="664"/>
                  </a:lnTo>
                  <a:cubicBezTo>
                    <a:pt x="7378" y="615"/>
                    <a:pt x="7426" y="574"/>
                    <a:pt x="7474" y="535"/>
                  </a:cubicBezTo>
                  <a:cubicBezTo>
                    <a:pt x="7568" y="464"/>
                    <a:pt x="7667" y="403"/>
                    <a:pt x="7770" y="351"/>
                  </a:cubicBezTo>
                  <a:lnTo>
                    <a:pt x="7786" y="342"/>
                  </a:lnTo>
                  <a:lnTo>
                    <a:pt x="7802" y="336"/>
                  </a:lnTo>
                  <a:lnTo>
                    <a:pt x="7812" y="329"/>
                  </a:lnTo>
                  <a:cubicBezTo>
                    <a:pt x="7835" y="319"/>
                    <a:pt x="7847" y="313"/>
                    <a:pt x="7863" y="306"/>
                  </a:cubicBezTo>
                  <a:cubicBezTo>
                    <a:pt x="8009" y="248"/>
                    <a:pt x="8160" y="207"/>
                    <a:pt x="8311" y="184"/>
                  </a:cubicBezTo>
                  <a:lnTo>
                    <a:pt x="8353" y="181"/>
                  </a:lnTo>
                  <a:cubicBezTo>
                    <a:pt x="8420" y="174"/>
                    <a:pt x="8488" y="171"/>
                    <a:pt x="8559" y="171"/>
                  </a:cubicBezTo>
                  <a:close/>
                  <a:moveTo>
                    <a:pt x="2701" y="2524"/>
                  </a:moveTo>
                  <a:cubicBezTo>
                    <a:pt x="2737" y="2524"/>
                    <a:pt x="2768" y="2524"/>
                    <a:pt x="2801" y="2527"/>
                  </a:cubicBezTo>
                  <a:lnTo>
                    <a:pt x="2817" y="2527"/>
                  </a:lnTo>
                  <a:cubicBezTo>
                    <a:pt x="2897" y="2530"/>
                    <a:pt x="2971" y="2537"/>
                    <a:pt x="3042" y="2547"/>
                  </a:cubicBezTo>
                  <a:lnTo>
                    <a:pt x="3055" y="2550"/>
                  </a:lnTo>
                  <a:lnTo>
                    <a:pt x="3074" y="2550"/>
                  </a:lnTo>
                  <a:lnTo>
                    <a:pt x="3074" y="2553"/>
                  </a:lnTo>
                  <a:cubicBezTo>
                    <a:pt x="3287" y="2585"/>
                    <a:pt x="3487" y="2640"/>
                    <a:pt x="3676" y="2717"/>
                  </a:cubicBezTo>
                  <a:cubicBezTo>
                    <a:pt x="3879" y="2808"/>
                    <a:pt x="4072" y="2917"/>
                    <a:pt x="4243" y="3049"/>
                  </a:cubicBezTo>
                  <a:cubicBezTo>
                    <a:pt x="4414" y="3181"/>
                    <a:pt x="4568" y="3335"/>
                    <a:pt x="4699" y="3506"/>
                  </a:cubicBezTo>
                  <a:cubicBezTo>
                    <a:pt x="4828" y="3677"/>
                    <a:pt x="4941" y="3863"/>
                    <a:pt x="5028" y="4066"/>
                  </a:cubicBezTo>
                  <a:lnTo>
                    <a:pt x="5032" y="4075"/>
                  </a:lnTo>
                  <a:cubicBezTo>
                    <a:pt x="5112" y="4275"/>
                    <a:pt x="5170" y="4484"/>
                    <a:pt x="5201" y="4700"/>
                  </a:cubicBezTo>
                  <a:cubicBezTo>
                    <a:pt x="5231" y="4928"/>
                    <a:pt x="5231" y="5154"/>
                    <a:pt x="5201" y="5376"/>
                  </a:cubicBezTo>
                  <a:cubicBezTo>
                    <a:pt x="5170" y="5598"/>
                    <a:pt x="5109" y="5816"/>
                    <a:pt x="5021" y="6026"/>
                  </a:cubicBezTo>
                  <a:cubicBezTo>
                    <a:pt x="4941" y="6219"/>
                    <a:pt x="4825" y="6415"/>
                    <a:pt x="4696" y="6583"/>
                  </a:cubicBezTo>
                  <a:cubicBezTo>
                    <a:pt x="4568" y="6750"/>
                    <a:pt x="4417" y="6902"/>
                    <a:pt x="4252" y="7030"/>
                  </a:cubicBezTo>
                  <a:cubicBezTo>
                    <a:pt x="4075" y="7165"/>
                    <a:pt x="3879" y="7281"/>
                    <a:pt x="3673" y="7368"/>
                  </a:cubicBezTo>
                  <a:lnTo>
                    <a:pt x="3686" y="7368"/>
                  </a:lnTo>
                  <a:cubicBezTo>
                    <a:pt x="3480" y="7449"/>
                    <a:pt x="3264" y="7507"/>
                    <a:pt x="3046" y="7539"/>
                  </a:cubicBezTo>
                  <a:cubicBezTo>
                    <a:pt x="2933" y="7551"/>
                    <a:pt x="2817" y="7561"/>
                    <a:pt x="2707" y="7561"/>
                  </a:cubicBezTo>
                  <a:cubicBezTo>
                    <a:pt x="2601" y="7561"/>
                    <a:pt x="2492" y="7554"/>
                    <a:pt x="2389" y="7542"/>
                  </a:cubicBezTo>
                  <a:lnTo>
                    <a:pt x="2376" y="7542"/>
                  </a:lnTo>
                  <a:cubicBezTo>
                    <a:pt x="2150" y="7507"/>
                    <a:pt x="1929" y="7449"/>
                    <a:pt x="1719" y="7358"/>
                  </a:cubicBezTo>
                  <a:cubicBezTo>
                    <a:pt x="1523" y="7275"/>
                    <a:pt x="1333" y="7165"/>
                    <a:pt x="1162" y="7033"/>
                  </a:cubicBezTo>
                  <a:cubicBezTo>
                    <a:pt x="995" y="6902"/>
                    <a:pt x="841" y="6750"/>
                    <a:pt x="709" y="6580"/>
                  </a:cubicBezTo>
                  <a:cubicBezTo>
                    <a:pt x="577" y="6403"/>
                    <a:pt x="464" y="6213"/>
                    <a:pt x="377" y="6006"/>
                  </a:cubicBezTo>
                  <a:lnTo>
                    <a:pt x="377" y="6006"/>
                  </a:lnTo>
                  <a:lnTo>
                    <a:pt x="381" y="6023"/>
                  </a:lnTo>
                  <a:cubicBezTo>
                    <a:pt x="300" y="5816"/>
                    <a:pt x="242" y="5608"/>
                    <a:pt x="210" y="5392"/>
                  </a:cubicBezTo>
                  <a:lnTo>
                    <a:pt x="207" y="5376"/>
                  </a:lnTo>
                  <a:cubicBezTo>
                    <a:pt x="180" y="5154"/>
                    <a:pt x="180" y="4928"/>
                    <a:pt x="210" y="4709"/>
                  </a:cubicBezTo>
                  <a:cubicBezTo>
                    <a:pt x="226" y="4587"/>
                    <a:pt x="252" y="4465"/>
                    <a:pt x="290" y="4336"/>
                  </a:cubicBezTo>
                  <a:lnTo>
                    <a:pt x="293" y="4326"/>
                  </a:lnTo>
                  <a:lnTo>
                    <a:pt x="296" y="4310"/>
                  </a:lnTo>
                  <a:lnTo>
                    <a:pt x="300" y="4298"/>
                  </a:lnTo>
                  <a:lnTo>
                    <a:pt x="306" y="4281"/>
                  </a:lnTo>
                  <a:lnTo>
                    <a:pt x="309" y="4271"/>
                  </a:lnTo>
                  <a:lnTo>
                    <a:pt x="316" y="4252"/>
                  </a:lnTo>
                  <a:cubicBezTo>
                    <a:pt x="339" y="4185"/>
                    <a:pt x="361" y="4121"/>
                    <a:pt x="387" y="4056"/>
                  </a:cubicBezTo>
                  <a:cubicBezTo>
                    <a:pt x="406" y="4011"/>
                    <a:pt x="428" y="3966"/>
                    <a:pt x="451" y="3921"/>
                  </a:cubicBezTo>
                  <a:lnTo>
                    <a:pt x="458" y="3908"/>
                  </a:lnTo>
                  <a:cubicBezTo>
                    <a:pt x="532" y="3763"/>
                    <a:pt x="618" y="3625"/>
                    <a:pt x="715" y="3499"/>
                  </a:cubicBezTo>
                  <a:cubicBezTo>
                    <a:pt x="841" y="3338"/>
                    <a:pt x="982" y="3194"/>
                    <a:pt x="1140" y="3068"/>
                  </a:cubicBezTo>
                  <a:lnTo>
                    <a:pt x="1156" y="3055"/>
                  </a:lnTo>
                  <a:cubicBezTo>
                    <a:pt x="1333" y="2923"/>
                    <a:pt x="1520" y="2811"/>
                    <a:pt x="1716" y="2726"/>
                  </a:cubicBezTo>
                  <a:lnTo>
                    <a:pt x="1729" y="2720"/>
                  </a:lnTo>
                  <a:cubicBezTo>
                    <a:pt x="1932" y="2637"/>
                    <a:pt x="2147" y="2579"/>
                    <a:pt x="2363" y="2547"/>
                  </a:cubicBezTo>
                  <a:cubicBezTo>
                    <a:pt x="2386" y="2543"/>
                    <a:pt x="2401" y="2540"/>
                    <a:pt x="2418" y="2540"/>
                  </a:cubicBezTo>
                  <a:cubicBezTo>
                    <a:pt x="2517" y="2530"/>
                    <a:pt x="2611" y="2524"/>
                    <a:pt x="2701" y="2524"/>
                  </a:cubicBezTo>
                  <a:close/>
                  <a:moveTo>
                    <a:pt x="8562" y="0"/>
                  </a:moveTo>
                  <a:cubicBezTo>
                    <a:pt x="8517" y="0"/>
                    <a:pt x="8469" y="0"/>
                    <a:pt x="8423" y="4"/>
                  </a:cubicBezTo>
                  <a:cubicBezTo>
                    <a:pt x="8392" y="7"/>
                    <a:pt x="8366" y="10"/>
                    <a:pt x="8343" y="10"/>
                  </a:cubicBezTo>
                  <a:cubicBezTo>
                    <a:pt x="8295" y="17"/>
                    <a:pt x="8247" y="23"/>
                    <a:pt x="8199" y="33"/>
                  </a:cubicBezTo>
                  <a:cubicBezTo>
                    <a:pt x="8121" y="46"/>
                    <a:pt x="8047" y="65"/>
                    <a:pt x="7973" y="88"/>
                  </a:cubicBezTo>
                  <a:cubicBezTo>
                    <a:pt x="7967" y="91"/>
                    <a:pt x="7963" y="91"/>
                    <a:pt x="7957" y="94"/>
                  </a:cubicBezTo>
                  <a:cubicBezTo>
                    <a:pt x="7870" y="119"/>
                    <a:pt x="7786" y="155"/>
                    <a:pt x="7700" y="197"/>
                  </a:cubicBezTo>
                  <a:cubicBezTo>
                    <a:pt x="7632" y="229"/>
                    <a:pt x="7564" y="268"/>
                    <a:pt x="7500" y="309"/>
                  </a:cubicBezTo>
                  <a:cubicBezTo>
                    <a:pt x="7426" y="358"/>
                    <a:pt x="7355" y="413"/>
                    <a:pt x="7284" y="474"/>
                  </a:cubicBezTo>
                  <a:cubicBezTo>
                    <a:pt x="7140" y="599"/>
                    <a:pt x="7011" y="751"/>
                    <a:pt x="6901" y="924"/>
                  </a:cubicBezTo>
                  <a:cubicBezTo>
                    <a:pt x="6882" y="960"/>
                    <a:pt x="6862" y="995"/>
                    <a:pt x="6840" y="1031"/>
                  </a:cubicBezTo>
                  <a:cubicBezTo>
                    <a:pt x="6785" y="1134"/>
                    <a:pt x="6734" y="1246"/>
                    <a:pt x="6695" y="1365"/>
                  </a:cubicBezTo>
                  <a:lnTo>
                    <a:pt x="6692" y="1375"/>
                  </a:lnTo>
                  <a:cubicBezTo>
                    <a:pt x="6641" y="1523"/>
                    <a:pt x="6605" y="1677"/>
                    <a:pt x="6583" y="1835"/>
                  </a:cubicBezTo>
                  <a:cubicBezTo>
                    <a:pt x="6576" y="1871"/>
                    <a:pt x="6573" y="1909"/>
                    <a:pt x="6570" y="1945"/>
                  </a:cubicBezTo>
                  <a:cubicBezTo>
                    <a:pt x="6570" y="1961"/>
                    <a:pt x="6566" y="1977"/>
                    <a:pt x="6566" y="1997"/>
                  </a:cubicBezTo>
                  <a:cubicBezTo>
                    <a:pt x="6547" y="2212"/>
                    <a:pt x="6560" y="2437"/>
                    <a:pt x="6602" y="2665"/>
                  </a:cubicBezTo>
                  <a:cubicBezTo>
                    <a:pt x="6611" y="2730"/>
                    <a:pt x="6624" y="2791"/>
                    <a:pt x="6641" y="2852"/>
                  </a:cubicBezTo>
                  <a:cubicBezTo>
                    <a:pt x="6563" y="2836"/>
                    <a:pt x="6476" y="2827"/>
                    <a:pt x="6383" y="2827"/>
                  </a:cubicBezTo>
                  <a:cubicBezTo>
                    <a:pt x="6338" y="2827"/>
                    <a:pt x="6296" y="2830"/>
                    <a:pt x="6254" y="2833"/>
                  </a:cubicBezTo>
                  <a:cubicBezTo>
                    <a:pt x="6074" y="2846"/>
                    <a:pt x="5894" y="2885"/>
                    <a:pt x="5711" y="2955"/>
                  </a:cubicBezTo>
                  <a:cubicBezTo>
                    <a:pt x="5540" y="3020"/>
                    <a:pt x="5379" y="3107"/>
                    <a:pt x="5240" y="3219"/>
                  </a:cubicBezTo>
                  <a:cubicBezTo>
                    <a:pt x="5115" y="3319"/>
                    <a:pt x="5015" y="3432"/>
                    <a:pt x="4941" y="3557"/>
                  </a:cubicBezTo>
                  <a:cubicBezTo>
                    <a:pt x="4883" y="3464"/>
                    <a:pt x="4812" y="3371"/>
                    <a:pt x="4735" y="3280"/>
                  </a:cubicBezTo>
                  <a:cubicBezTo>
                    <a:pt x="4519" y="3026"/>
                    <a:pt x="4240" y="2811"/>
                    <a:pt x="3931" y="2649"/>
                  </a:cubicBezTo>
                  <a:cubicBezTo>
                    <a:pt x="3782" y="2576"/>
                    <a:pt x="3625" y="2511"/>
                    <a:pt x="3457" y="2463"/>
                  </a:cubicBezTo>
                  <a:cubicBezTo>
                    <a:pt x="3425" y="2453"/>
                    <a:pt x="3393" y="2444"/>
                    <a:pt x="3358" y="2437"/>
                  </a:cubicBezTo>
                  <a:cubicBezTo>
                    <a:pt x="3232" y="2405"/>
                    <a:pt x="3107" y="2383"/>
                    <a:pt x="2961" y="2367"/>
                  </a:cubicBezTo>
                  <a:cubicBezTo>
                    <a:pt x="2872" y="2360"/>
                    <a:pt x="2784" y="2353"/>
                    <a:pt x="2701" y="2353"/>
                  </a:cubicBezTo>
                  <a:cubicBezTo>
                    <a:pt x="2450" y="2353"/>
                    <a:pt x="2193" y="2392"/>
                    <a:pt x="1942" y="2466"/>
                  </a:cubicBezTo>
                  <a:cubicBezTo>
                    <a:pt x="1764" y="2518"/>
                    <a:pt x="1590" y="2588"/>
                    <a:pt x="1423" y="2682"/>
                  </a:cubicBezTo>
                  <a:lnTo>
                    <a:pt x="1394" y="2695"/>
                  </a:lnTo>
                  <a:cubicBezTo>
                    <a:pt x="1104" y="2855"/>
                    <a:pt x="841" y="3078"/>
                    <a:pt x="628" y="3338"/>
                  </a:cubicBezTo>
                  <a:cubicBezTo>
                    <a:pt x="577" y="3396"/>
                    <a:pt x="532" y="3460"/>
                    <a:pt x="486" y="3525"/>
                  </a:cubicBezTo>
                  <a:lnTo>
                    <a:pt x="480" y="3538"/>
                  </a:lnTo>
                  <a:cubicBezTo>
                    <a:pt x="442" y="3592"/>
                    <a:pt x="409" y="3644"/>
                    <a:pt x="381" y="3696"/>
                  </a:cubicBezTo>
                  <a:cubicBezTo>
                    <a:pt x="284" y="3860"/>
                    <a:pt x="207" y="4037"/>
                    <a:pt x="149" y="4220"/>
                  </a:cubicBezTo>
                  <a:lnTo>
                    <a:pt x="142" y="4230"/>
                  </a:lnTo>
                  <a:cubicBezTo>
                    <a:pt x="42" y="4546"/>
                    <a:pt x="0" y="4889"/>
                    <a:pt x="23" y="5231"/>
                  </a:cubicBezTo>
                  <a:cubicBezTo>
                    <a:pt x="45" y="5578"/>
                    <a:pt x="142" y="5920"/>
                    <a:pt x="303" y="6248"/>
                  </a:cubicBezTo>
                  <a:cubicBezTo>
                    <a:pt x="448" y="6541"/>
                    <a:pt x="657" y="6814"/>
                    <a:pt x="908" y="7040"/>
                  </a:cubicBezTo>
                  <a:cubicBezTo>
                    <a:pt x="1153" y="7262"/>
                    <a:pt x="1440" y="7435"/>
                    <a:pt x="1768" y="7561"/>
                  </a:cubicBezTo>
                  <a:cubicBezTo>
                    <a:pt x="2061" y="7670"/>
                    <a:pt x="2386" y="7728"/>
                    <a:pt x="2714" y="7728"/>
                  </a:cubicBezTo>
                  <a:lnTo>
                    <a:pt x="2794" y="7728"/>
                  </a:lnTo>
                  <a:cubicBezTo>
                    <a:pt x="2961" y="7725"/>
                    <a:pt x="3139" y="7700"/>
                    <a:pt x="3313" y="7661"/>
                  </a:cubicBezTo>
                  <a:cubicBezTo>
                    <a:pt x="3467" y="7625"/>
                    <a:pt x="3625" y="7574"/>
                    <a:pt x="3796" y="7496"/>
                  </a:cubicBezTo>
                  <a:cubicBezTo>
                    <a:pt x="4375" y="7245"/>
                    <a:pt x="4864" y="6767"/>
                    <a:pt x="5137" y="6183"/>
                  </a:cubicBezTo>
                  <a:cubicBezTo>
                    <a:pt x="5283" y="5874"/>
                    <a:pt x="5366" y="5540"/>
                    <a:pt x="5388" y="5189"/>
                  </a:cubicBezTo>
                  <a:cubicBezTo>
                    <a:pt x="5411" y="4845"/>
                    <a:pt x="5360" y="4488"/>
                    <a:pt x="5240" y="4149"/>
                  </a:cubicBezTo>
                  <a:cubicBezTo>
                    <a:pt x="5189" y="4001"/>
                    <a:pt x="5121" y="3854"/>
                    <a:pt x="5044" y="3718"/>
                  </a:cubicBezTo>
                  <a:cubicBezTo>
                    <a:pt x="5051" y="3711"/>
                    <a:pt x="5057" y="3705"/>
                    <a:pt x="5060" y="3696"/>
                  </a:cubicBezTo>
                  <a:cubicBezTo>
                    <a:pt x="5076" y="3663"/>
                    <a:pt x="5093" y="3631"/>
                    <a:pt x="5112" y="3602"/>
                  </a:cubicBezTo>
                  <a:cubicBezTo>
                    <a:pt x="5163" y="3528"/>
                    <a:pt x="5221" y="3460"/>
                    <a:pt x="5289" y="3399"/>
                  </a:cubicBezTo>
                  <a:cubicBezTo>
                    <a:pt x="5379" y="3322"/>
                    <a:pt x="5485" y="3248"/>
                    <a:pt x="5604" y="3187"/>
                  </a:cubicBezTo>
                  <a:lnTo>
                    <a:pt x="5614" y="3181"/>
                  </a:lnTo>
                  <a:cubicBezTo>
                    <a:pt x="5758" y="3110"/>
                    <a:pt x="5910" y="3062"/>
                    <a:pt x="6061" y="3029"/>
                  </a:cubicBezTo>
                  <a:lnTo>
                    <a:pt x="6048" y="3026"/>
                  </a:lnTo>
                  <a:cubicBezTo>
                    <a:pt x="6167" y="3007"/>
                    <a:pt x="6287" y="2997"/>
                    <a:pt x="6393" y="2997"/>
                  </a:cubicBezTo>
                  <a:lnTo>
                    <a:pt x="6464" y="2997"/>
                  </a:lnTo>
                  <a:cubicBezTo>
                    <a:pt x="6547" y="3004"/>
                    <a:pt x="6621" y="3016"/>
                    <a:pt x="6692" y="3035"/>
                  </a:cubicBezTo>
                  <a:cubicBezTo>
                    <a:pt x="6795" y="3358"/>
                    <a:pt x="6953" y="3663"/>
                    <a:pt x="7165" y="3940"/>
                  </a:cubicBezTo>
                  <a:cubicBezTo>
                    <a:pt x="7371" y="4217"/>
                    <a:pt x="7625" y="4445"/>
                    <a:pt x="7912" y="4626"/>
                  </a:cubicBezTo>
                  <a:cubicBezTo>
                    <a:pt x="8208" y="4809"/>
                    <a:pt x="8536" y="4928"/>
                    <a:pt x="8868" y="4971"/>
                  </a:cubicBezTo>
                  <a:cubicBezTo>
                    <a:pt x="8952" y="4980"/>
                    <a:pt x="9038" y="4986"/>
                    <a:pt x="9129" y="4986"/>
                  </a:cubicBezTo>
                  <a:cubicBezTo>
                    <a:pt x="9392" y="4986"/>
                    <a:pt x="9643" y="4935"/>
                    <a:pt x="9882" y="4835"/>
                  </a:cubicBezTo>
                  <a:cubicBezTo>
                    <a:pt x="10168" y="4716"/>
                    <a:pt x="10426" y="4522"/>
                    <a:pt x="10628" y="4281"/>
                  </a:cubicBezTo>
                  <a:cubicBezTo>
                    <a:pt x="10828" y="4037"/>
                    <a:pt x="10976" y="3731"/>
                    <a:pt x="11057" y="3399"/>
                  </a:cubicBezTo>
                  <a:cubicBezTo>
                    <a:pt x="11095" y="3248"/>
                    <a:pt x="11118" y="3078"/>
                    <a:pt x="11127" y="2894"/>
                  </a:cubicBezTo>
                  <a:cubicBezTo>
                    <a:pt x="11134" y="2737"/>
                    <a:pt x="11124" y="2569"/>
                    <a:pt x="11095" y="2383"/>
                  </a:cubicBezTo>
                  <a:cubicBezTo>
                    <a:pt x="11047" y="2054"/>
                    <a:pt x="10937" y="1732"/>
                    <a:pt x="10767" y="1417"/>
                  </a:cubicBezTo>
                  <a:cubicBezTo>
                    <a:pt x="10603" y="1117"/>
                    <a:pt x="10381" y="841"/>
                    <a:pt x="10123" y="618"/>
                  </a:cubicBezTo>
                  <a:cubicBezTo>
                    <a:pt x="9856" y="384"/>
                    <a:pt x="9554" y="213"/>
                    <a:pt x="9225" y="107"/>
                  </a:cubicBezTo>
                  <a:cubicBezTo>
                    <a:pt x="9064" y="55"/>
                    <a:pt x="8894" y="20"/>
                    <a:pt x="8710" y="4"/>
                  </a:cubicBezTo>
                  <a:cubicBezTo>
                    <a:pt x="8662" y="0"/>
                    <a:pt x="8610" y="0"/>
                    <a:pt x="8562" y="0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317" name="Google Shape;252;p21">
              <a:extLst>
                <a:ext uri="{FF2B5EF4-FFF2-40B4-BE49-F238E27FC236}">
                  <a16:creationId xmlns:a16="http://schemas.microsoft.com/office/drawing/2014/main" id="{E1E6173B-511A-44AB-AB25-3B90513126FE}"/>
                </a:ext>
              </a:extLst>
            </p:cNvPr>
            <p:cNvSpPr/>
            <p:nvPr/>
          </p:nvSpPr>
          <p:spPr>
            <a:xfrm>
              <a:off x="5239094" y="4173070"/>
              <a:ext cx="140613" cy="212878"/>
            </a:xfrm>
            <a:custGeom>
              <a:avLst/>
              <a:gdLst/>
              <a:ahLst/>
              <a:cxnLst/>
              <a:rect l="l" t="t" r="r" b="b"/>
              <a:pathLst>
                <a:path w="1436" h="2174" extrusionOk="0">
                  <a:moveTo>
                    <a:pt x="785" y="0"/>
                  </a:moveTo>
                  <a:cubicBezTo>
                    <a:pt x="757" y="0"/>
                    <a:pt x="731" y="0"/>
                    <a:pt x="705" y="3"/>
                  </a:cubicBezTo>
                  <a:cubicBezTo>
                    <a:pt x="699" y="6"/>
                    <a:pt x="692" y="6"/>
                    <a:pt x="686" y="10"/>
                  </a:cubicBezTo>
                  <a:cubicBezTo>
                    <a:pt x="677" y="10"/>
                    <a:pt x="666" y="13"/>
                    <a:pt x="657" y="17"/>
                  </a:cubicBezTo>
                  <a:cubicBezTo>
                    <a:pt x="592" y="33"/>
                    <a:pt x="531" y="61"/>
                    <a:pt x="480" y="97"/>
                  </a:cubicBezTo>
                  <a:cubicBezTo>
                    <a:pt x="448" y="122"/>
                    <a:pt x="422" y="142"/>
                    <a:pt x="402" y="161"/>
                  </a:cubicBezTo>
                  <a:cubicBezTo>
                    <a:pt x="280" y="264"/>
                    <a:pt x="187" y="416"/>
                    <a:pt x="120" y="612"/>
                  </a:cubicBezTo>
                  <a:cubicBezTo>
                    <a:pt x="103" y="660"/>
                    <a:pt x="87" y="709"/>
                    <a:pt x="78" y="757"/>
                  </a:cubicBezTo>
                  <a:cubicBezTo>
                    <a:pt x="65" y="798"/>
                    <a:pt x="52" y="841"/>
                    <a:pt x="42" y="879"/>
                  </a:cubicBezTo>
                  <a:cubicBezTo>
                    <a:pt x="13" y="1011"/>
                    <a:pt x="1" y="1140"/>
                    <a:pt x="4" y="1266"/>
                  </a:cubicBezTo>
                  <a:cubicBezTo>
                    <a:pt x="7" y="1420"/>
                    <a:pt x="29" y="1561"/>
                    <a:pt x="74" y="1690"/>
                  </a:cubicBezTo>
                  <a:cubicBezTo>
                    <a:pt x="123" y="1835"/>
                    <a:pt x="194" y="1954"/>
                    <a:pt x="280" y="2047"/>
                  </a:cubicBezTo>
                  <a:cubicBezTo>
                    <a:pt x="310" y="2077"/>
                    <a:pt x="338" y="2108"/>
                    <a:pt x="380" y="2131"/>
                  </a:cubicBezTo>
                  <a:cubicBezTo>
                    <a:pt x="409" y="2150"/>
                    <a:pt x="438" y="2163"/>
                    <a:pt x="464" y="2166"/>
                  </a:cubicBezTo>
                  <a:cubicBezTo>
                    <a:pt x="483" y="2169"/>
                    <a:pt x="499" y="2173"/>
                    <a:pt x="515" y="2173"/>
                  </a:cubicBezTo>
                  <a:cubicBezTo>
                    <a:pt x="531" y="2173"/>
                    <a:pt x="544" y="2169"/>
                    <a:pt x="561" y="2166"/>
                  </a:cubicBezTo>
                  <a:cubicBezTo>
                    <a:pt x="586" y="2160"/>
                    <a:pt x="612" y="2150"/>
                    <a:pt x="631" y="2135"/>
                  </a:cubicBezTo>
                  <a:cubicBezTo>
                    <a:pt x="680" y="2102"/>
                    <a:pt x="721" y="2057"/>
                    <a:pt x="760" y="1999"/>
                  </a:cubicBezTo>
                  <a:cubicBezTo>
                    <a:pt x="776" y="1973"/>
                    <a:pt x="792" y="1948"/>
                    <a:pt x="805" y="1918"/>
                  </a:cubicBezTo>
                  <a:cubicBezTo>
                    <a:pt x="824" y="1890"/>
                    <a:pt x="840" y="1857"/>
                    <a:pt x="857" y="1826"/>
                  </a:cubicBezTo>
                  <a:cubicBezTo>
                    <a:pt x="882" y="1774"/>
                    <a:pt x="908" y="1722"/>
                    <a:pt x="937" y="1671"/>
                  </a:cubicBezTo>
                  <a:cubicBezTo>
                    <a:pt x="962" y="1626"/>
                    <a:pt x="989" y="1584"/>
                    <a:pt x="1014" y="1539"/>
                  </a:cubicBezTo>
                  <a:cubicBezTo>
                    <a:pt x="1069" y="1449"/>
                    <a:pt x="1130" y="1352"/>
                    <a:pt x="1201" y="1246"/>
                  </a:cubicBezTo>
                  <a:lnTo>
                    <a:pt x="1246" y="1178"/>
                  </a:lnTo>
                  <a:cubicBezTo>
                    <a:pt x="1265" y="1150"/>
                    <a:pt x="1284" y="1123"/>
                    <a:pt x="1304" y="1095"/>
                  </a:cubicBezTo>
                  <a:cubicBezTo>
                    <a:pt x="1314" y="1079"/>
                    <a:pt x="1326" y="1059"/>
                    <a:pt x="1336" y="1043"/>
                  </a:cubicBezTo>
                  <a:cubicBezTo>
                    <a:pt x="1345" y="1024"/>
                    <a:pt x="1356" y="1008"/>
                    <a:pt x="1362" y="985"/>
                  </a:cubicBezTo>
                  <a:cubicBezTo>
                    <a:pt x="1378" y="953"/>
                    <a:pt x="1397" y="908"/>
                    <a:pt x="1407" y="860"/>
                  </a:cubicBezTo>
                  <a:cubicBezTo>
                    <a:pt x="1417" y="821"/>
                    <a:pt x="1423" y="779"/>
                    <a:pt x="1430" y="737"/>
                  </a:cubicBezTo>
                  <a:cubicBezTo>
                    <a:pt x="1436" y="651"/>
                    <a:pt x="1430" y="567"/>
                    <a:pt x="1410" y="493"/>
                  </a:cubicBezTo>
                  <a:cubicBezTo>
                    <a:pt x="1391" y="409"/>
                    <a:pt x="1359" y="335"/>
                    <a:pt x="1317" y="271"/>
                  </a:cubicBezTo>
                  <a:cubicBezTo>
                    <a:pt x="1268" y="200"/>
                    <a:pt x="1210" y="142"/>
                    <a:pt x="1146" y="100"/>
                  </a:cubicBezTo>
                  <a:cubicBezTo>
                    <a:pt x="1075" y="52"/>
                    <a:pt x="992" y="20"/>
                    <a:pt x="908" y="10"/>
                  </a:cubicBezTo>
                  <a:cubicBezTo>
                    <a:pt x="863" y="3"/>
                    <a:pt x="824" y="0"/>
                    <a:pt x="785" y="0"/>
                  </a:cubicBezTo>
                  <a:close/>
                </a:path>
              </a:pathLst>
            </a:custGeom>
            <a:solidFill>
              <a:srgbClr val="63B0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318" name="Google Shape;253;p21">
              <a:extLst>
                <a:ext uri="{FF2B5EF4-FFF2-40B4-BE49-F238E27FC236}">
                  <a16:creationId xmlns:a16="http://schemas.microsoft.com/office/drawing/2014/main" id="{EE809FA0-91EA-4FCD-804E-85ECE6E1EF3C}"/>
                </a:ext>
              </a:extLst>
            </p:cNvPr>
            <p:cNvSpPr/>
            <p:nvPr/>
          </p:nvSpPr>
          <p:spPr>
            <a:xfrm>
              <a:off x="5262693" y="4207049"/>
              <a:ext cx="117308" cy="179194"/>
            </a:xfrm>
            <a:custGeom>
              <a:avLst/>
              <a:gdLst/>
              <a:ahLst/>
              <a:cxnLst/>
              <a:rect l="l" t="t" r="r" b="b"/>
              <a:pathLst>
                <a:path w="1198" h="1830" extrusionOk="0">
                  <a:moveTo>
                    <a:pt x="1124" y="1"/>
                  </a:moveTo>
                  <a:lnTo>
                    <a:pt x="1124" y="14"/>
                  </a:lnTo>
                  <a:cubicBezTo>
                    <a:pt x="1124" y="69"/>
                    <a:pt x="1118" y="123"/>
                    <a:pt x="1101" y="178"/>
                  </a:cubicBezTo>
                  <a:cubicBezTo>
                    <a:pt x="1088" y="236"/>
                    <a:pt x="1066" y="291"/>
                    <a:pt x="1040" y="342"/>
                  </a:cubicBezTo>
                  <a:cubicBezTo>
                    <a:pt x="982" y="448"/>
                    <a:pt x="905" y="545"/>
                    <a:pt x="831" y="641"/>
                  </a:cubicBezTo>
                  <a:cubicBezTo>
                    <a:pt x="792" y="687"/>
                    <a:pt x="754" y="735"/>
                    <a:pt x="718" y="783"/>
                  </a:cubicBezTo>
                  <a:cubicBezTo>
                    <a:pt x="687" y="828"/>
                    <a:pt x="654" y="873"/>
                    <a:pt x="625" y="919"/>
                  </a:cubicBezTo>
                  <a:cubicBezTo>
                    <a:pt x="602" y="960"/>
                    <a:pt x="580" y="1002"/>
                    <a:pt x="564" y="1044"/>
                  </a:cubicBezTo>
                  <a:cubicBezTo>
                    <a:pt x="548" y="1079"/>
                    <a:pt x="532" y="1118"/>
                    <a:pt x="516" y="1153"/>
                  </a:cubicBezTo>
                  <a:cubicBezTo>
                    <a:pt x="480" y="1234"/>
                    <a:pt x="448" y="1314"/>
                    <a:pt x="403" y="1388"/>
                  </a:cubicBezTo>
                  <a:cubicBezTo>
                    <a:pt x="381" y="1427"/>
                    <a:pt x="358" y="1462"/>
                    <a:pt x="332" y="1494"/>
                  </a:cubicBezTo>
                  <a:cubicBezTo>
                    <a:pt x="307" y="1523"/>
                    <a:pt x="277" y="1552"/>
                    <a:pt x="246" y="1575"/>
                  </a:cubicBezTo>
                  <a:cubicBezTo>
                    <a:pt x="219" y="1598"/>
                    <a:pt x="188" y="1617"/>
                    <a:pt x="155" y="1633"/>
                  </a:cubicBezTo>
                  <a:cubicBezTo>
                    <a:pt x="130" y="1645"/>
                    <a:pt x="97" y="1656"/>
                    <a:pt x="69" y="1659"/>
                  </a:cubicBezTo>
                  <a:cubicBezTo>
                    <a:pt x="52" y="1661"/>
                    <a:pt x="36" y="1663"/>
                    <a:pt x="20" y="1663"/>
                  </a:cubicBezTo>
                  <a:cubicBezTo>
                    <a:pt x="14" y="1663"/>
                    <a:pt x="7" y="1663"/>
                    <a:pt x="1" y="1662"/>
                  </a:cubicBezTo>
                  <a:lnTo>
                    <a:pt x="1" y="1662"/>
                  </a:lnTo>
                  <a:cubicBezTo>
                    <a:pt x="14" y="1675"/>
                    <a:pt x="23" y="1687"/>
                    <a:pt x="36" y="1700"/>
                  </a:cubicBezTo>
                  <a:cubicBezTo>
                    <a:pt x="62" y="1730"/>
                    <a:pt x="97" y="1761"/>
                    <a:pt x="136" y="1784"/>
                  </a:cubicBezTo>
                  <a:cubicBezTo>
                    <a:pt x="165" y="1803"/>
                    <a:pt x="194" y="1816"/>
                    <a:pt x="223" y="1822"/>
                  </a:cubicBezTo>
                  <a:cubicBezTo>
                    <a:pt x="242" y="1826"/>
                    <a:pt x="258" y="1829"/>
                    <a:pt x="274" y="1829"/>
                  </a:cubicBezTo>
                  <a:cubicBezTo>
                    <a:pt x="290" y="1829"/>
                    <a:pt x="303" y="1826"/>
                    <a:pt x="320" y="1822"/>
                  </a:cubicBezTo>
                  <a:cubicBezTo>
                    <a:pt x="345" y="1816"/>
                    <a:pt x="371" y="1803"/>
                    <a:pt x="393" y="1791"/>
                  </a:cubicBezTo>
                  <a:cubicBezTo>
                    <a:pt x="439" y="1758"/>
                    <a:pt x="480" y="1710"/>
                    <a:pt x="519" y="1652"/>
                  </a:cubicBezTo>
                  <a:cubicBezTo>
                    <a:pt x="535" y="1626"/>
                    <a:pt x="551" y="1601"/>
                    <a:pt x="567" y="1575"/>
                  </a:cubicBezTo>
                  <a:cubicBezTo>
                    <a:pt x="583" y="1543"/>
                    <a:pt x="599" y="1510"/>
                    <a:pt x="616" y="1479"/>
                  </a:cubicBezTo>
                  <a:cubicBezTo>
                    <a:pt x="641" y="1427"/>
                    <a:pt x="670" y="1375"/>
                    <a:pt x="699" y="1324"/>
                  </a:cubicBezTo>
                  <a:cubicBezTo>
                    <a:pt x="725" y="1282"/>
                    <a:pt x="748" y="1237"/>
                    <a:pt x="776" y="1195"/>
                  </a:cubicBezTo>
                  <a:cubicBezTo>
                    <a:pt x="828" y="1105"/>
                    <a:pt x="889" y="1011"/>
                    <a:pt x="963" y="902"/>
                  </a:cubicBezTo>
                  <a:lnTo>
                    <a:pt x="1008" y="831"/>
                  </a:lnTo>
                  <a:cubicBezTo>
                    <a:pt x="1027" y="806"/>
                    <a:pt x="1047" y="776"/>
                    <a:pt x="1066" y="748"/>
                  </a:cubicBezTo>
                  <a:cubicBezTo>
                    <a:pt x="1076" y="732"/>
                    <a:pt x="1085" y="715"/>
                    <a:pt x="1095" y="696"/>
                  </a:cubicBezTo>
                  <a:cubicBezTo>
                    <a:pt x="1104" y="680"/>
                    <a:pt x="1115" y="661"/>
                    <a:pt x="1124" y="641"/>
                  </a:cubicBezTo>
                  <a:cubicBezTo>
                    <a:pt x="1140" y="600"/>
                    <a:pt x="1156" y="558"/>
                    <a:pt x="1169" y="513"/>
                  </a:cubicBezTo>
                  <a:cubicBezTo>
                    <a:pt x="1179" y="474"/>
                    <a:pt x="1185" y="432"/>
                    <a:pt x="1189" y="390"/>
                  </a:cubicBezTo>
                  <a:cubicBezTo>
                    <a:pt x="1198" y="304"/>
                    <a:pt x="1192" y="223"/>
                    <a:pt x="1172" y="146"/>
                  </a:cubicBezTo>
                  <a:cubicBezTo>
                    <a:pt x="1159" y="94"/>
                    <a:pt x="1143" y="46"/>
                    <a:pt x="1124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319" name="Google Shape;254;p21">
              <a:extLst>
                <a:ext uri="{FF2B5EF4-FFF2-40B4-BE49-F238E27FC236}">
                  <a16:creationId xmlns:a16="http://schemas.microsoft.com/office/drawing/2014/main" id="{E6AC1A6E-1907-4E79-A2F0-4AD9C2D6F6CC}"/>
                </a:ext>
              </a:extLst>
            </p:cNvPr>
            <p:cNvSpPr/>
            <p:nvPr/>
          </p:nvSpPr>
          <p:spPr>
            <a:xfrm>
              <a:off x="5037965" y="3934438"/>
              <a:ext cx="230504" cy="251067"/>
            </a:xfrm>
            <a:custGeom>
              <a:avLst/>
              <a:gdLst/>
              <a:ahLst/>
              <a:cxnLst/>
              <a:rect l="l" t="t" r="r" b="b"/>
              <a:pathLst>
                <a:path w="2354" h="2564" extrusionOk="0">
                  <a:moveTo>
                    <a:pt x="1553" y="1"/>
                  </a:moveTo>
                  <a:cubicBezTo>
                    <a:pt x="1510" y="1"/>
                    <a:pt x="1468" y="4"/>
                    <a:pt x="1427" y="10"/>
                  </a:cubicBezTo>
                  <a:cubicBezTo>
                    <a:pt x="1372" y="23"/>
                    <a:pt x="1333" y="33"/>
                    <a:pt x="1298" y="46"/>
                  </a:cubicBezTo>
                  <a:cubicBezTo>
                    <a:pt x="1092" y="97"/>
                    <a:pt x="889" y="226"/>
                    <a:pt x="696" y="426"/>
                  </a:cubicBezTo>
                  <a:cubicBezTo>
                    <a:pt x="651" y="471"/>
                    <a:pt x="609" y="522"/>
                    <a:pt x="564" y="574"/>
                  </a:cubicBezTo>
                  <a:cubicBezTo>
                    <a:pt x="525" y="616"/>
                    <a:pt x="487" y="661"/>
                    <a:pt x="455" y="705"/>
                  </a:cubicBezTo>
                  <a:cubicBezTo>
                    <a:pt x="342" y="848"/>
                    <a:pt x="252" y="995"/>
                    <a:pt x="184" y="1146"/>
                  </a:cubicBezTo>
                  <a:cubicBezTo>
                    <a:pt x="97" y="1337"/>
                    <a:pt x="42" y="1523"/>
                    <a:pt x="23" y="1700"/>
                  </a:cubicBezTo>
                  <a:cubicBezTo>
                    <a:pt x="1" y="1903"/>
                    <a:pt x="17" y="2090"/>
                    <a:pt x="69" y="2247"/>
                  </a:cubicBezTo>
                  <a:cubicBezTo>
                    <a:pt x="85" y="2293"/>
                    <a:pt x="107" y="2354"/>
                    <a:pt x="139" y="2409"/>
                  </a:cubicBezTo>
                  <a:cubicBezTo>
                    <a:pt x="168" y="2450"/>
                    <a:pt x="194" y="2479"/>
                    <a:pt x="223" y="2501"/>
                  </a:cubicBezTo>
                  <a:cubicBezTo>
                    <a:pt x="262" y="2531"/>
                    <a:pt x="300" y="2547"/>
                    <a:pt x="339" y="2556"/>
                  </a:cubicBezTo>
                  <a:cubicBezTo>
                    <a:pt x="358" y="2559"/>
                    <a:pt x="381" y="2563"/>
                    <a:pt x="400" y="2563"/>
                  </a:cubicBezTo>
                  <a:cubicBezTo>
                    <a:pt x="416" y="2563"/>
                    <a:pt x="429" y="2559"/>
                    <a:pt x="445" y="2556"/>
                  </a:cubicBezTo>
                  <a:cubicBezTo>
                    <a:pt x="519" y="2547"/>
                    <a:pt x="593" y="2515"/>
                    <a:pt x="677" y="2467"/>
                  </a:cubicBezTo>
                  <a:cubicBezTo>
                    <a:pt x="709" y="2443"/>
                    <a:pt x="745" y="2421"/>
                    <a:pt x="776" y="2399"/>
                  </a:cubicBezTo>
                  <a:lnTo>
                    <a:pt x="892" y="2312"/>
                  </a:lnTo>
                  <a:cubicBezTo>
                    <a:pt x="954" y="2267"/>
                    <a:pt x="1015" y="2219"/>
                    <a:pt x="1079" y="2173"/>
                  </a:cubicBezTo>
                  <a:cubicBezTo>
                    <a:pt x="1134" y="2134"/>
                    <a:pt x="1189" y="2096"/>
                    <a:pt x="1247" y="2057"/>
                  </a:cubicBezTo>
                  <a:cubicBezTo>
                    <a:pt x="1379" y="1971"/>
                    <a:pt x="1514" y="1887"/>
                    <a:pt x="1639" y="1813"/>
                  </a:cubicBezTo>
                  <a:lnTo>
                    <a:pt x="1736" y="1755"/>
                  </a:lnTo>
                  <a:cubicBezTo>
                    <a:pt x="1774" y="1733"/>
                    <a:pt x="1813" y="1710"/>
                    <a:pt x="1851" y="1684"/>
                  </a:cubicBezTo>
                  <a:cubicBezTo>
                    <a:pt x="1874" y="1671"/>
                    <a:pt x="1896" y="1659"/>
                    <a:pt x="1919" y="1642"/>
                  </a:cubicBezTo>
                  <a:cubicBezTo>
                    <a:pt x="1942" y="1626"/>
                    <a:pt x="1964" y="1607"/>
                    <a:pt x="1984" y="1591"/>
                  </a:cubicBezTo>
                  <a:cubicBezTo>
                    <a:pt x="2038" y="1543"/>
                    <a:pt x="2077" y="1501"/>
                    <a:pt x="2113" y="1462"/>
                  </a:cubicBezTo>
                  <a:cubicBezTo>
                    <a:pt x="2147" y="1420"/>
                    <a:pt x="2177" y="1372"/>
                    <a:pt x="2205" y="1327"/>
                  </a:cubicBezTo>
                  <a:cubicBezTo>
                    <a:pt x="2263" y="1231"/>
                    <a:pt x="2306" y="1127"/>
                    <a:pt x="2328" y="1021"/>
                  </a:cubicBezTo>
                  <a:cubicBezTo>
                    <a:pt x="2350" y="905"/>
                    <a:pt x="2354" y="799"/>
                    <a:pt x="2340" y="699"/>
                  </a:cubicBezTo>
                  <a:cubicBezTo>
                    <a:pt x="2321" y="586"/>
                    <a:pt x="2286" y="484"/>
                    <a:pt x="2232" y="393"/>
                  </a:cubicBezTo>
                  <a:cubicBezTo>
                    <a:pt x="2171" y="297"/>
                    <a:pt x="2089" y="210"/>
                    <a:pt x="1997" y="149"/>
                  </a:cubicBezTo>
                  <a:cubicBezTo>
                    <a:pt x="1909" y="91"/>
                    <a:pt x="1829" y="53"/>
                    <a:pt x="1752" y="26"/>
                  </a:cubicBezTo>
                  <a:cubicBezTo>
                    <a:pt x="1746" y="23"/>
                    <a:pt x="1739" y="23"/>
                    <a:pt x="1729" y="20"/>
                  </a:cubicBezTo>
                  <a:cubicBezTo>
                    <a:pt x="1710" y="17"/>
                    <a:pt x="1700" y="14"/>
                    <a:pt x="1691" y="14"/>
                  </a:cubicBezTo>
                  <a:cubicBezTo>
                    <a:pt x="1645" y="4"/>
                    <a:pt x="1600" y="1"/>
                    <a:pt x="1553" y="1"/>
                  </a:cubicBezTo>
                  <a:close/>
                </a:path>
              </a:pathLst>
            </a:custGeom>
            <a:solidFill>
              <a:srgbClr val="63B0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320" name="Google Shape;255;p21">
              <a:extLst>
                <a:ext uri="{FF2B5EF4-FFF2-40B4-BE49-F238E27FC236}">
                  <a16:creationId xmlns:a16="http://schemas.microsoft.com/office/drawing/2014/main" id="{7E11B4ED-C153-453B-AD01-D791BD2615C9}"/>
                </a:ext>
              </a:extLst>
            </p:cNvPr>
            <p:cNvSpPr/>
            <p:nvPr/>
          </p:nvSpPr>
          <p:spPr>
            <a:xfrm>
              <a:off x="5048443" y="3969102"/>
              <a:ext cx="220320" cy="216403"/>
            </a:xfrm>
            <a:custGeom>
              <a:avLst/>
              <a:gdLst/>
              <a:ahLst/>
              <a:cxnLst/>
              <a:rect l="l" t="t" r="r" b="b"/>
              <a:pathLst>
                <a:path w="2250" h="2210" extrusionOk="0">
                  <a:moveTo>
                    <a:pt x="2102" y="1"/>
                  </a:moveTo>
                  <a:cubicBezTo>
                    <a:pt x="2108" y="46"/>
                    <a:pt x="2111" y="94"/>
                    <a:pt x="2111" y="143"/>
                  </a:cubicBezTo>
                  <a:cubicBezTo>
                    <a:pt x="2111" y="232"/>
                    <a:pt x="2095" y="323"/>
                    <a:pt x="2064" y="409"/>
                  </a:cubicBezTo>
                  <a:cubicBezTo>
                    <a:pt x="2034" y="490"/>
                    <a:pt x="1992" y="568"/>
                    <a:pt x="1941" y="638"/>
                  </a:cubicBezTo>
                  <a:cubicBezTo>
                    <a:pt x="1877" y="725"/>
                    <a:pt x="1802" y="803"/>
                    <a:pt x="1722" y="873"/>
                  </a:cubicBezTo>
                  <a:cubicBezTo>
                    <a:pt x="1632" y="950"/>
                    <a:pt x="1535" y="1021"/>
                    <a:pt x="1432" y="1085"/>
                  </a:cubicBezTo>
                  <a:cubicBezTo>
                    <a:pt x="1378" y="1124"/>
                    <a:pt x="1320" y="1159"/>
                    <a:pt x="1262" y="1192"/>
                  </a:cubicBezTo>
                  <a:cubicBezTo>
                    <a:pt x="1236" y="1208"/>
                    <a:pt x="1207" y="1224"/>
                    <a:pt x="1178" y="1240"/>
                  </a:cubicBezTo>
                  <a:cubicBezTo>
                    <a:pt x="1159" y="1253"/>
                    <a:pt x="1140" y="1263"/>
                    <a:pt x="1120" y="1275"/>
                  </a:cubicBezTo>
                  <a:cubicBezTo>
                    <a:pt x="1040" y="1330"/>
                    <a:pt x="966" y="1391"/>
                    <a:pt x="895" y="1456"/>
                  </a:cubicBezTo>
                  <a:cubicBezTo>
                    <a:pt x="808" y="1533"/>
                    <a:pt x="724" y="1611"/>
                    <a:pt x="634" y="1684"/>
                  </a:cubicBezTo>
                  <a:cubicBezTo>
                    <a:pt x="547" y="1755"/>
                    <a:pt x="457" y="1826"/>
                    <a:pt x="357" y="1884"/>
                  </a:cubicBezTo>
                  <a:cubicBezTo>
                    <a:pt x="312" y="1909"/>
                    <a:pt x="268" y="1935"/>
                    <a:pt x="219" y="1954"/>
                  </a:cubicBezTo>
                  <a:cubicBezTo>
                    <a:pt x="177" y="1971"/>
                    <a:pt x="135" y="1984"/>
                    <a:pt x="90" y="1990"/>
                  </a:cubicBezTo>
                  <a:cubicBezTo>
                    <a:pt x="69" y="1995"/>
                    <a:pt x="46" y="1998"/>
                    <a:pt x="23" y="1998"/>
                  </a:cubicBezTo>
                  <a:cubicBezTo>
                    <a:pt x="16" y="1998"/>
                    <a:pt x="8" y="1998"/>
                    <a:pt x="0" y="1997"/>
                  </a:cubicBezTo>
                  <a:lnTo>
                    <a:pt x="0" y="1997"/>
                  </a:lnTo>
                  <a:cubicBezTo>
                    <a:pt x="10" y="2019"/>
                    <a:pt x="20" y="2038"/>
                    <a:pt x="32" y="2055"/>
                  </a:cubicBezTo>
                  <a:cubicBezTo>
                    <a:pt x="58" y="2096"/>
                    <a:pt x="84" y="2128"/>
                    <a:pt x="116" y="2151"/>
                  </a:cubicBezTo>
                  <a:cubicBezTo>
                    <a:pt x="155" y="2177"/>
                    <a:pt x="190" y="2196"/>
                    <a:pt x="229" y="2202"/>
                  </a:cubicBezTo>
                  <a:cubicBezTo>
                    <a:pt x="251" y="2209"/>
                    <a:pt x="271" y="2209"/>
                    <a:pt x="293" y="2209"/>
                  </a:cubicBezTo>
                  <a:cubicBezTo>
                    <a:pt x="309" y="2209"/>
                    <a:pt x="322" y="2209"/>
                    <a:pt x="338" y="2205"/>
                  </a:cubicBezTo>
                  <a:cubicBezTo>
                    <a:pt x="412" y="2193"/>
                    <a:pt x="489" y="2164"/>
                    <a:pt x="570" y="2113"/>
                  </a:cubicBezTo>
                  <a:cubicBezTo>
                    <a:pt x="605" y="2093"/>
                    <a:pt x="638" y="2070"/>
                    <a:pt x="669" y="2045"/>
                  </a:cubicBezTo>
                  <a:cubicBezTo>
                    <a:pt x="708" y="2019"/>
                    <a:pt x="750" y="1990"/>
                    <a:pt x="785" y="1961"/>
                  </a:cubicBezTo>
                  <a:cubicBezTo>
                    <a:pt x="847" y="1913"/>
                    <a:pt x="911" y="1868"/>
                    <a:pt x="972" y="1823"/>
                  </a:cubicBezTo>
                  <a:cubicBezTo>
                    <a:pt x="1027" y="1780"/>
                    <a:pt x="1085" y="1742"/>
                    <a:pt x="1140" y="1707"/>
                  </a:cubicBezTo>
                  <a:cubicBezTo>
                    <a:pt x="1278" y="1614"/>
                    <a:pt x="1416" y="1529"/>
                    <a:pt x="1535" y="1459"/>
                  </a:cubicBezTo>
                  <a:lnTo>
                    <a:pt x="1629" y="1404"/>
                  </a:lnTo>
                  <a:cubicBezTo>
                    <a:pt x="1667" y="1382"/>
                    <a:pt x="1706" y="1356"/>
                    <a:pt x="1744" y="1333"/>
                  </a:cubicBezTo>
                  <a:cubicBezTo>
                    <a:pt x="1767" y="1321"/>
                    <a:pt x="1789" y="1305"/>
                    <a:pt x="1812" y="1292"/>
                  </a:cubicBezTo>
                  <a:cubicBezTo>
                    <a:pt x="1835" y="1272"/>
                    <a:pt x="1857" y="1256"/>
                    <a:pt x="1880" y="1237"/>
                  </a:cubicBezTo>
                  <a:cubicBezTo>
                    <a:pt x="1931" y="1192"/>
                    <a:pt x="1970" y="1153"/>
                    <a:pt x="2006" y="1108"/>
                  </a:cubicBezTo>
                  <a:cubicBezTo>
                    <a:pt x="2040" y="1066"/>
                    <a:pt x="2073" y="1021"/>
                    <a:pt x="2102" y="973"/>
                  </a:cubicBezTo>
                  <a:cubicBezTo>
                    <a:pt x="2160" y="877"/>
                    <a:pt x="2199" y="773"/>
                    <a:pt x="2224" y="667"/>
                  </a:cubicBezTo>
                  <a:cubicBezTo>
                    <a:pt x="2247" y="555"/>
                    <a:pt x="2250" y="445"/>
                    <a:pt x="2237" y="345"/>
                  </a:cubicBezTo>
                  <a:cubicBezTo>
                    <a:pt x="2218" y="232"/>
                    <a:pt x="2182" y="130"/>
                    <a:pt x="2128" y="39"/>
                  </a:cubicBezTo>
                  <a:cubicBezTo>
                    <a:pt x="2118" y="27"/>
                    <a:pt x="2108" y="14"/>
                    <a:pt x="2102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321" name="Google Shape;256;p21">
              <a:extLst>
                <a:ext uri="{FF2B5EF4-FFF2-40B4-BE49-F238E27FC236}">
                  <a16:creationId xmlns:a16="http://schemas.microsoft.com/office/drawing/2014/main" id="{F4B2B293-B979-4700-AEA1-EBB6A1CAFC71}"/>
                </a:ext>
              </a:extLst>
            </p:cNvPr>
            <p:cNvSpPr/>
            <p:nvPr/>
          </p:nvSpPr>
          <p:spPr>
            <a:xfrm>
              <a:off x="4898037" y="3701289"/>
              <a:ext cx="318730" cy="191042"/>
            </a:xfrm>
            <a:custGeom>
              <a:avLst/>
              <a:gdLst/>
              <a:ahLst/>
              <a:cxnLst/>
              <a:rect l="l" t="t" r="r" b="b"/>
              <a:pathLst>
                <a:path w="3255" h="1951" extrusionOk="0">
                  <a:moveTo>
                    <a:pt x="2138" y="0"/>
                  </a:moveTo>
                  <a:cubicBezTo>
                    <a:pt x="2109" y="0"/>
                    <a:pt x="2080" y="0"/>
                    <a:pt x="2051" y="3"/>
                  </a:cubicBezTo>
                  <a:cubicBezTo>
                    <a:pt x="2000" y="7"/>
                    <a:pt x="1948" y="10"/>
                    <a:pt x="1896" y="16"/>
                  </a:cubicBezTo>
                  <a:lnTo>
                    <a:pt x="1774" y="26"/>
                  </a:lnTo>
                  <a:cubicBezTo>
                    <a:pt x="1562" y="42"/>
                    <a:pt x="1394" y="51"/>
                    <a:pt x="1250" y="58"/>
                  </a:cubicBezTo>
                  <a:cubicBezTo>
                    <a:pt x="1172" y="61"/>
                    <a:pt x="1095" y="61"/>
                    <a:pt x="1018" y="61"/>
                  </a:cubicBezTo>
                  <a:cubicBezTo>
                    <a:pt x="931" y="61"/>
                    <a:pt x="844" y="61"/>
                    <a:pt x="754" y="54"/>
                  </a:cubicBezTo>
                  <a:cubicBezTo>
                    <a:pt x="703" y="54"/>
                    <a:pt x="648" y="51"/>
                    <a:pt x="596" y="51"/>
                  </a:cubicBezTo>
                  <a:cubicBezTo>
                    <a:pt x="548" y="51"/>
                    <a:pt x="503" y="54"/>
                    <a:pt x="458" y="58"/>
                  </a:cubicBezTo>
                  <a:cubicBezTo>
                    <a:pt x="348" y="65"/>
                    <a:pt x="262" y="87"/>
                    <a:pt x="184" y="126"/>
                  </a:cubicBezTo>
                  <a:cubicBezTo>
                    <a:pt x="149" y="142"/>
                    <a:pt x="116" y="164"/>
                    <a:pt x="88" y="197"/>
                  </a:cubicBezTo>
                  <a:cubicBezTo>
                    <a:pt x="59" y="225"/>
                    <a:pt x="36" y="267"/>
                    <a:pt x="17" y="319"/>
                  </a:cubicBezTo>
                  <a:cubicBezTo>
                    <a:pt x="4" y="357"/>
                    <a:pt x="1" y="402"/>
                    <a:pt x="1" y="460"/>
                  </a:cubicBezTo>
                  <a:cubicBezTo>
                    <a:pt x="8" y="531"/>
                    <a:pt x="23" y="595"/>
                    <a:pt x="42" y="653"/>
                  </a:cubicBezTo>
                  <a:cubicBezTo>
                    <a:pt x="100" y="837"/>
                    <a:pt x="207" y="1014"/>
                    <a:pt x="358" y="1185"/>
                  </a:cubicBezTo>
                  <a:cubicBezTo>
                    <a:pt x="493" y="1336"/>
                    <a:pt x="667" y="1474"/>
                    <a:pt x="870" y="1590"/>
                  </a:cubicBezTo>
                  <a:cubicBezTo>
                    <a:pt x="1034" y="1687"/>
                    <a:pt x="1214" y="1764"/>
                    <a:pt x="1404" y="1819"/>
                  </a:cubicBezTo>
                  <a:cubicBezTo>
                    <a:pt x="1462" y="1838"/>
                    <a:pt x="1523" y="1854"/>
                    <a:pt x="1587" y="1867"/>
                  </a:cubicBezTo>
                  <a:cubicBezTo>
                    <a:pt x="1664" y="1886"/>
                    <a:pt x="1739" y="1905"/>
                    <a:pt x="1813" y="1918"/>
                  </a:cubicBezTo>
                  <a:cubicBezTo>
                    <a:pt x="1932" y="1941"/>
                    <a:pt x="2051" y="1951"/>
                    <a:pt x="2160" y="1951"/>
                  </a:cubicBezTo>
                  <a:cubicBezTo>
                    <a:pt x="2328" y="1951"/>
                    <a:pt x="2483" y="1925"/>
                    <a:pt x="2618" y="1874"/>
                  </a:cubicBezTo>
                  <a:cubicBezTo>
                    <a:pt x="2656" y="1861"/>
                    <a:pt x="2701" y="1844"/>
                    <a:pt x="2756" y="1819"/>
                  </a:cubicBezTo>
                  <a:cubicBezTo>
                    <a:pt x="2842" y="1780"/>
                    <a:pt x="2927" y="1722"/>
                    <a:pt x="2997" y="1648"/>
                  </a:cubicBezTo>
                  <a:cubicBezTo>
                    <a:pt x="3007" y="1635"/>
                    <a:pt x="3016" y="1626"/>
                    <a:pt x="3026" y="1613"/>
                  </a:cubicBezTo>
                  <a:cubicBezTo>
                    <a:pt x="3033" y="1606"/>
                    <a:pt x="3039" y="1599"/>
                    <a:pt x="3043" y="1593"/>
                  </a:cubicBezTo>
                  <a:cubicBezTo>
                    <a:pt x="3097" y="1522"/>
                    <a:pt x="3145" y="1436"/>
                    <a:pt x="3187" y="1323"/>
                  </a:cubicBezTo>
                  <a:cubicBezTo>
                    <a:pt x="3236" y="1207"/>
                    <a:pt x="3255" y="1075"/>
                    <a:pt x="3245" y="943"/>
                  </a:cubicBezTo>
                  <a:cubicBezTo>
                    <a:pt x="3236" y="827"/>
                    <a:pt x="3203" y="708"/>
                    <a:pt x="3142" y="589"/>
                  </a:cubicBezTo>
                  <a:cubicBezTo>
                    <a:pt x="3094" y="489"/>
                    <a:pt x="3020" y="393"/>
                    <a:pt x="2924" y="302"/>
                  </a:cubicBezTo>
                  <a:cubicBezTo>
                    <a:pt x="2833" y="222"/>
                    <a:pt x="2727" y="155"/>
                    <a:pt x="2611" y="103"/>
                  </a:cubicBezTo>
                  <a:cubicBezTo>
                    <a:pt x="2557" y="78"/>
                    <a:pt x="2495" y="58"/>
                    <a:pt x="2434" y="39"/>
                  </a:cubicBezTo>
                  <a:cubicBezTo>
                    <a:pt x="2364" y="20"/>
                    <a:pt x="2289" y="10"/>
                    <a:pt x="2235" y="3"/>
                  </a:cubicBezTo>
                  <a:cubicBezTo>
                    <a:pt x="2202" y="0"/>
                    <a:pt x="2170" y="0"/>
                    <a:pt x="2138" y="0"/>
                  </a:cubicBezTo>
                  <a:close/>
                </a:path>
              </a:pathLst>
            </a:custGeom>
            <a:solidFill>
              <a:srgbClr val="63B0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322" name="Google Shape;257;p21">
              <a:extLst>
                <a:ext uri="{FF2B5EF4-FFF2-40B4-BE49-F238E27FC236}">
                  <a16:creationId xmlns:a16="http://schemas.microsoft.com/office/drawing/2014/main" id="{1BFACAD3-E237-49BE-B65F-6806BB4B2881}"/>
                </a:ext>
              </a:extLst>
            </p:cNvPr>
            <p:cNvSpPr/>
            <p:nvPr/>
          </p:nvSpPr>
          <p:spPr>
            <a:xfrm>
              <a:off x="4897743" y="3732722"/>
              <a:ext cx="319023" cy="159903"/>
            </a:xfrm>
            <a:custGeom>
              <a:avLst/>
              <a:gdLst/>
              <a:ahLst/>
              <a:cxnLst/>
              <a:rect l="l" t="t" r="r" b="b"/>
              <a:pathLst>
                <a:path w="3258" h="1633" extrusionOk="0">
                  <a:moveTo>
                    <a:pt x="17" y="1"/>
                  </a:moveTo>
                  <a:cubicBezTo>
                    <a:pt x="7" y="39"/>
                    <a:pt x="0" y="85"/>
                    <a:pt x="4" y="139"/>
                  </a:cubicBezTo>
                  <a:cubicBezTo>
                    <a:pt x="7" y="213"/>
                    <a:pt x="26" y="287"/>
                    <a:pt x="42" y="332"/>
                  </a:cubicBezTo>
                  <a:cubicBezTo>
                    <a:pt x="100" y="516"/>
                    <a:pt x="207" y="696"/>
                    <a:pt x="361" y="867"/>
                  </a:cubicBezTo>
                  <a:cubicBezTo>
                    <a:pt x="496" y="1018"/>
                    <a:pt x="667" y="1153"/>
                    <a:pt x="873" y="1272"/>
                  </a:cubicBezTo>
                  <a:cubicBezTo>
                    <a:pt x="1034" y="1366"/>
                    <a:pt x="1214" y="1443"/>
                    <a:pt x="1407" y="1501"/>
                  </a:cubicBezTo>
                  <a:cubicBezTo>
                    <a:pt x="1465" y="1520"/>
                    <a:pt x="1526" y="1536"/>
                    <a:pt x="1590" y="1549"/>
                  </a:cubicBezTo>
                  <a:cubicBezTo>
                    <a:pt x="1667" y="1568"/>
                    <a:pt x="1742" y="1587"/>
                    <a:pt x="1816" y="1601"/>
                  </a:cubicBezTo>
                  <a:cubicBezTo>
                    <a:pt x="1935" y="1623"/>
                    <a:pt x="2051" y="1633"/>
                    <a:pt x="2163" y="1633"/>
                  </a:cubicBezTo>
                  <a:cubicBezTo>
                    <a:pt x="2331" y="1633"/>
                    <a:pt x="2486" y="1607"/>
                    <a:pt x="2621" y="1556"/>
                  </a:cubicBezTo>
                  <a:cubicBezTo>
                    <a:pt x="2662" y="1543"/>
                    <a:pt x="2707" y="1526"/>
                    <a:pt x="2759" y="1501"/>
                  </a:cubicBezTo>
                  <a:cubicBezTo>
                    <a:pt x="2849" y="1462"/>
                    <a:pt x="2933" y="1401"/>
                    <a:pt x="3004" y="1327"/>
                  </a:cubicBezTo>
                  <a:cubicBezTo>
                    <a:pt x="3013" y="1317"/>
                    <a:pt x="3023" y="1305"/>
                    <a:pt x="3032" y="1295"/>
                  </a:cubicBezTo>
                  <a:cubicBezTo>
                    <a:pt x="3039" y="1288"/>
                    <a:pt x="3046" y="1282"/>
                    <a:pt x="3049" y="1272"/>
                  </a:cubicBezTo>
                  <a:cubicBezTo>
                    <a:pt x="3100" y="1205"/>
                    <a:pt x="3148" y="1118"/>
                    <a:pt x="3193" y="1002"/>
                  </a:cubicBezTo>
                  <a:cubicBezTo>
                    <a:pt x="3239" y="886"/>
                    <a:pt x="3258" y="754"/>
                    <a:pt x="3251" y="622"/>
                  </a:cubicBezTo>
                  <a:cubicBezTo>
                    <a:pt x="3245" y="564"/>
                    <a:pt x="3236" y="510"/>
                    <a:pt x="3219" y="452"/>
                  </a:cubicBezTo>
                  <a:cubicBezTo>
                    <a:pt x="3206" y="503"/>
                    <a:pt x="3187" y="552"/>
                    <a:pt x="3165" y="599"/>
                  </a:cubicBezTo>
                  <a:cubicBezTo>
                    <a:pt x="3126" y="674"/>
                    <a:pt x="3077" y="745"/>
                    <a:pt x="3019" y="809"/>
                  </a:cubicBezTo>
                  <a:cubicBezTo>
                    <a:pt x="2968" y="867"/>
                    <a:pt x="2907" y="922"/>
                    <a:pt x="2839" y="966"/>
                  </a:cubicBezTo>
                  <a:cubicBezTo>
                    <a:pt x="2698" y="1063"/>
                    <a:pt x="2533" y="1128"/>
                    <a:pt x="2363" y="1163"/>
                  </a:cubicBezTo>
                  <a:cubicBezTo>
                    <a:pt x="2273" y="1182"/>
                    <a:pt x="2183" y="1192"/>
                    <a:pt x="2092" y="1195"/>
                  </a:cubicBezTo>
                  <a:cubicBezTo>
                    <a:pt x="2009" y="1195"/>
                    <a:pt x="1925" y="1192"/>
                    <a:pt x="1841" y="1179"/>
                  </a:cubicBezTo>
                  <a:cubicBezTo>
                    <a:pt x="1749" y="1166"/>
                    <a:pt x="1658" y="1147"/>
                    <a:pt x="1571" y="1121"/>
                  </a:cubicBezTo>
                  <a:cubicBezTo>
                    <a:pt x="1474" y="1095"/>
                    <a:pt x="1382" y="1063"/>
                    <a:pt x="1288" y="1024"/>
                  </a:cubicBezTo>
                  <a:cubicBezTo>
                    <a:pt x="1079" y="944"/>
                    <a:pt x="873" y="844"/>
                    <a:pt x="683" y="725"/>
                  </a:cubicBezTo>
                  <a:cubicBezTo>
                    <a:pt x="586" y="664"/>
                    <a:pt x="493" y="596"/>
                    <a:pt x="406" y="522"/>
                  </a:cubicBezTo>
                  <a:cubicBezTo>
                    <a:pt x="326" y="455"/>
                    <a:pt x="248" y="381"/>
                    <a:pt x="184" y="297"/>
                  </a:cubicBezTo>
                  <a:cubicBezTo>
                    <a:pt x="123" y="220"/>
                    <a:pt x="72" y="136"/>
                    <a:pt x="33" y="42"/>
                  </a:cubicBezTo>
                  <a:cubicBezTo>
                    <a:pt x="30" y="30"/>
                    <a:pt x="23" y="17"/>
                    <a:pt x="17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323" name="Google Shape;258;p21">
              <a:extLst>
                <a:ext uri="{FF2B5EF4-FFF2-40B4-BE49-F238E27FC236}">
                  <a16:creationId xmlns:a16="http://schemas.microsoft.com/office/drawing/2014/main" id="{50BCFCF9-6FC2-46F2-BDD4-9D5328E9AE26}"/>
                </a:ext>
              </a:extLst>
            </p:cNvPr>
            <p:cNvSpPr/>
            <p:nvPr/>
          </p:nvSpPr>
          <p:spPr>
            <a:xfrm>
              <a:off x="4861219" y="2592143"/>
              <a:ext cx="545316" cy="437213"/>
            </a:xfrm>
            <a:custGeom>
              <a:avLst/>
              <a:gdLst/>
              <a:ahLst/>
              <a:cxnLst/>
              <a:rect l="l" t="t" r="r" b="b"/>
              <a:pathLst>
                <a:path w="5569" h="4465" extrusionOk="0">
                  <a:moveTo>
                    <a:pt x="4284" y="1"/>
                  </a:moveTo>
                  <a:cubicBezTo>
                    <a:pt x="4268" y="1"/>
                    <a:pt x="4255" y="4"/>
                    <a:pt x="4242" y="14"/>
                  </a:cubicBezTo>
                  <a:cubicBezTo>
                    <a:pt x="3508" y="602"/>
                    <a:pt x="2682" y="1088"/>
                    <a:pt x="1883" y="1559"/>
                  </a:cubicBezTo>
                  <a:cubicBezTo>
                    <a:pt x="1577" y="1739"/>
                    <a:pt x="1259" y="1926"/>
                    <a:pt x="950" y="2116"/>
                  </a:cubicBezTo>
                  <a:cubicBezTo>
                    <a:pt x="621" y="2318"/>
                    <a:pt x="335" y="2508"/>
                    <a:pt x="71" y="2695"/>
                  </a:cubicBezTo>
                  <a:cubicBezTo>
                    <a:pt x="45" y="2714"/>
                    <a:pt x="29" y="2740"/>
                    <a:pt x="29" y="2768"/>
                  </a:cubicBezTo>
                  <a:cubicBezTo>
                    <a:pt x="13" y="2785"/>
                    <a:pt x="0" y="2807"/>
                    <a:pt x="0" y="2833"/>
                  </a:cubicBezTo>
                  <a:cubicBezTo>
                    <a:pt x="17" y="3371"/>
                    <a:pt x="174" y="3905"/>
                    <a:pt x="461" y="4378"/>
                  </a:cubicBezTo>
                  <a:cubicBezTo>
                    <a:pt x="464" y="4384"/>
                    <a:pt x="470" y="4391"/>
                    <a:pt x="480" y="4398"/>
                  </a:cubicBezTo>
                  <a:cubicBezTo>
                    <a:pt x="486" y="4414"/>
                    <a:pt x="506" y="4429"/>
                    <a:pt x="525" y="4433"/>
                  </a:cubicBezTo>
                  <a:cubicBezTo>
                    <a:pt x="654" y="4452"/>
                    <a:pt x="789" y="4465"/>
                    <a:pt x="930" y="4465"/>
                  </a:cubicBezTo>
                  <a:cubicBezTo>
                    <a:pt x="1059" y="4465"/>
                    <a:pt x="1198" y="4456"/>
                    <a:pt x="1339" y="4436"/>
                  </a:cubicBezTo>
                  <a:cubicBezTo>
                    <a:pt x="1603" y="4404"/>
                    <a:pt x="1880" y="4343"/>
                    <a:pt x="2166" y="4255"/>
                  </a:cubicBezTo>
                  <a:cubicBezTo>
                    <a:pt x="2437" y="4172"/>
                    <a:pt x="2723" y="4059"/>
                    <a:pt x="3013" y="3924"/>
                  </a:cubicBezTo>
                  <a:cubicBezTo>
                    <a:pt x="3290" y="3789"/>
                    <a:pt x="3570" y="3634"/>
                    <a:pt x="3840" y="3457"/>
                  </a:cubicBezTo>
                  <a:cubicBezTo>
                    <a:pt x="4213" y="3210"/>
                    <a:pt x="4542" y="2936"/>
                    <a:pt x="4821" y="2646"/>
                  </a:cubicBezTo>
                  <a:cubicBezTo>
                    <a:pt x="4986" y="2476"/>
                    <a:pt x="5127" y="2299"/>
                    <a:pt x="5250" y="2112"/>
                  </a:cubicBezTo>
                  <a:cubicBezTo>
                    <a:pt x="5359" y="1948"/>
                    <a:pt x="5443" y="1780"/>
                    <a:pt x="5504" y="1610"/>
                  </a:cubicBezTo>
                  <a:lnTo>
                    <a:pt x="5507" y="1600"/>
                  </a:lnTo>
                  <a:cubicBezTo>
                    <a:pt x="5524" y="1552"/>
                    <a:pt x="5536" y="1507"/>
                    <a:pt x="5546" y="1459"/>
                  </a:cubicBezTo>
                  <a:cubicBezTo>
                    <a:pt x="5549" y="1452"/>
                    <a:pt x="5549" y="1446"/>
                    <a:pt x="5552" y="1443"/>
                  </a:cubicBezTo>
                  <a:lnTo>
                    <a:pt x="5552" y="1427"/>
                  </a:lnTo>
                  <a:lnTo>
                    <a:pt x="5555" y="1427"/>
                  </a:lnTo>
                  <a:lnTo>
                    <a:pt x="5555" y="1414"/>
                  </a:lnTo>
                  <a:lnTo>
                    <a:pt x="5562" y="1394"/>
                  </a:lnTo>
                  <a:lnTo>
                    <a:pt x="5562" y="1382"/>
                  </a:lnTo>
                  <a:lnTo>
                    <a:pt x="5565" y="1363"/>
                  </a:lnTo>
                  <a:cubicBezTo>
                    <a:pt x="5565" y="1356"/>
                    <a:pt x="5568" y="1346"/>
                    <a:pt x="5568" y="1339"/>
                  </a:cubicBezTo>
                  <a:cubicBezTo>
                    <a:pt x="5568" y="1324"/>
                    <a:pt x="5565" y="1311"/>
                    <a:pt x="5555" y="1298"/>
                  </a:cubicBezTo>
                  <a:cubicBezTo>
                    <a:pt x="5555" y="1295"/>
                    <a:pt x="5552" y="1291"/>
                    <a:pt x="5546" y="1285"/>
                  </a:cubicBezTo>
                  <a:cubicBezTo>
                    <a:pt x="5424" y="1044"/>
                    <a:pt x="5253" y="806"/>
                    <a:pt x="5041" y="583"/>
                  </a:cubicBezTo>
                  <a:cubicBezTo>
                    <a:pt x="4845" y="371"/>
                    <a:pt x="4616" y="178"/>
                    <a:pt x="4362" y="17"/>
                  </a:cubicBezTo>
                  <a:cubicBezTo>
                    <a:pt x="4349" y="7"/>
                    <a:pt x="4335" y="4"/>
                    <a:pt x="4319" y="4"/>
                  </a:cubicBezTo>
                  <a:lnTo>
                    <a:pt x="4307" y="4"/>
                  </a:lnTo>
                  <a:cubicBezTo>
                    <a:pt x="4300" y="1"/>
                    <a:pt x="4294" y="1"/>
                    <a:pt x="4284" y="1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324" name="Google Shape;259;p21">
              <a:extLst>
                <a:ext uri="{FF2B5EF4-FFF2-40B4-BE49-F238E27FC236}">
                  <a16:creationId xmlns:a16="http://schemas.microsoft.com/office/drawing/2014/main" id="{4E69BFFB-3168-408D-9E25-7DA5C403D11F}"/>
                </a:ext>
              </a:extLst>
            </p:cNvPr>
            <p:cNvSpPr/>
            <p:nvPr/>
          </p:nvSpPr>
          <p:spPr>
            <a:xfrm>
              <a:off x="4647556" y="2476499"/>
              <a:ext cx="731169" cy="405683"/>
            </a:xfrm>
            <a:custGeom>
              <a:avLst/>
              <a:gdLst/>
              <a:ahLst/>
              <a:cxnLst/>
              <a:rect l="l" t="t" r="r" b="b"/>
              <a:pathLst>
                <a:path w="7467" h="4143" extrusionOk="0">
                  <a:moveTo>
                    <a:pt x="2974" y="1"/>
                  </a:moveTo>
                  <a:cubicBezTo>
                    <a:pt x="2282" y="921"/>
                    <a:pt x="1590" y="1841"/>
                    <a:pt x="898" y="2762"/>
                  </a:cubicBezTo>
                  <a:cubicBezTo>
                    <a:pt x="599" y="3162"/>
                    <a:pt x="299" y="3560"/>
                    <a:pt x="0" y="3959"/>
                  </a:cubicBezTo>
                  <a:lnTo>
                    <a:pt x="0" y="3969"/>
                  </a:lnTo>
                  <a:cubicBezTo>
                    <a:pt x="0" y="3992"/>
                    <a:pt x="0" y="4014"/>
                    <a:pt x="3" y="4037"/>
                  </a:cubicBezTo>
                  <a:cubicBezTo>
                    <a:pt x="6" y="4065"/>
                    <a:pt x="13" y="4095"/>
                    <a:pt x="23" y="4123"/>
                  </a:cubicBezTo>
                  <a:cubicBezTo>
                    <a:pt x="23" y="4130"/>
                    <a:pt x="26" y="4136"/>
                    <a:pt x="29" y="4143"/>
                  </a:cubicBezTo>
                  <a:lnTo>
                    <a:pt x="4619" y="4143"/>
                  </a:lnTo>
                  <a:cubicBezTo>
                    <a:pt x="5568" y="2875"/>
                    <a:pt x="6514" y="1607"/>
                    <a:pt x="7461" y="342"/>
                  </a:cubicBezTo>
                  <a:lnTo>
                    <a:pt x="7461" y="335"/>
                  </a:lnTo>
                  <a:lnTo>
                    <a:pt x="7461" y="332"/>
                  </a:lnTo>
                  <a:cubicBezTo>
                    <a:pt x="7464" y="310"/>
                    <a:pt x="7467" y="290"/>
                    <a:pt x="7464" y="268"/>
                  </a:cubicBezTo>
                  <a:cubicBezTo>
                    <a:pt x="7464" y="245"/>
                    <a:pt x="7464" y="219"/>
                    <a:pt x="7461" y="197"/>
                  </a:cubicBezTo>
                  <a:lnTo>
                    <a:pt x="7461" y="203"/>
                  </a:lnTo>
                  <a:cubicBezTo>
                    <a:pt x="7458" y="174"/>
                    <a:pt x="7451" y="145"/>
                    <a:pt x="7444" y="116"/>
                  </a:cubicBezTo>
                  <a:cubicBezTo>
                    <a:pt x="7435" y="91"/>
                    <a:pt x="7428" y="68"/>
                    <a:pt x="7419" y="45"/>
                  </a:cubicBezTo>
                  <a:lnTo>
                    <a:pt x="7419" y="48"/>
                  </a:lnTo>
                  <a:cubicBezTo>
                    <a:pt x="7413" y="33"/>
                    <a:pt x="7403" y="17"/>
                    <a:pt x="7397" y="1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325" name="Google Shape;260;p21">
              <a:extLst>
                <a:ext uri="{FF2B5EF4-FFF2-40B4-BE49-F238E27FC236}">
                  <a16:creationId xmlns:a16="http://schemas.microsoft.com/office/drawing/2014/main" id="{6CB0BDCC-C82D-45B8-991B-F7E306EDD56D}"/>
                </a:ext>
              </a:extLst>
            </p:cNvPr>
            <p:cNvSpPr/>
            <p:nvPr/>
          </p:nvSpPr>
          <p:spPr>
            <a:xfrm>
              <a:off x="4647556" y="2476499"/>
              <a:ext cx="731169" cy="405683"/>
            </a:xfrm>
            <a:custGeom>
              <a:avLst/>
              <a:gdLst/>
              <a:ahLst/>
              <a:cxnLst/>
              <a:rect l="l" t="t" r="r" b="b"/>
              <a:pathLst>
                <a:path w="7467" h="4143" extrusionOk="0">
                  <a:moveTo>
                    <a:pt x="7397" y="1"/>
                  </a:moveTo>
                  <a:cubicBezTo>
                    <a:pt x="7200" y="265"/>
                    <a:pt x="7003" y="528"/>
                    <a:pt x="6807" y="792"/>
                  </a:cubicBezTo>
                  <a:cubicBezTo>
                    <a:pt x="6415" y="1320"/>
                    <a:pt x="6022" y="1844"/>
                    <a:pt x="5632" y="2373"/>
                  </a:cubicBezTo>
                  <a:cubicBezTo>
                    <a:pt x="5372" y="2720"/>
                    <a:pt x="5115" y="3068"/>
                    <a:pt x="4857" y="3413"/>
                  </a:cubicBezTo>
                  <a:lnTo>
                    <a:pt x="4857" y="3416"/>
                  </a:lnTo>
                  <a:cubicBezTo>
                    <a:pt x="4725" y="3593"/>
                    <a:pt x="4596" y="3766"/>
                    <a:pt x="4464" y="3943"/>
                  </a:cubicBezTo>
                  <a:cubicBezTo>
                    <a:pt x="4461" y="3946"/>
                    <a:pt x="4458" y="3949"/>
                    <a:pt x="4451" y="3953"/>
                  </a:cubicBezTo>
                  <a:cubicBezTo>
                    <a:pt x="4448" y="3959"/>
                    <a:pt x="4439" y="3963"/>
                    <a:pt x="4432" y="3963"/>
                  </a:cubicBezTo>
                  <a:lnTo>
                    <a:pt x="0" y="3963"/>
                  </a:lnTo>
                  <a:lnTo>
                    <a:pt x="0" y="3969"/>
                  </a:lnTo>
                  <a:cubicBezTo>
                    <a:pt x="0" y="3992"/>
                    <a:pt x="0" y="4014"/>
                    <a:pt x="3" y="4037"/>
                  </a:cubicBezTo>
                  <a:cubicBezTo>
                    <a:pt x="6" y="4065"/>
                    <a:pt x="13" y="4095"/>
                    <a:pt x="23" y="4123"/>
                  </a:cubicBezTo>
                  <a:lnTo>
                    <a:pt x="26" y="4139"/>
                  </a:lnTo>
                  <a:lnTo>
                    <a:pt x="3801" y="4143"/>
                  </a:lnTo>
                  <a:lnTo>
                    <a:pt x="4619" y="4143"/>
                  </a:lnTo>
                  <a:lnTo>
                    <a:pt x="6170" y="2070"/>
                  </a:lnTo>
                  <a:lnTo>
                    <a:pt x="7461" y="348"/>
                  </a:lnTo>
                  <a:lnTo>
                    <a:pt x="7461" y="335"/>
                  </a:lnTo>
                  <a:lnTo>
                    <a:pt x="7461" y="332"/>
                  </a:lnTo>
                  <a:cubicBezTo>
                    <a:pt x="7464" y="313"/>
                    <a:pt x="7467" y="290"/>
                    <a:pt x="7467" y="268"/>
                  </a:cubicBezTo>
                  <a:cubicBezTo>
                    <a:pt x="7467" y="245"/>
                    <a:pt x="7464" y="219"/>
                    <a:pt x="7461" y="197"/>
                  </a:cubicBezTo>
                  <a:lnTo>
                    <a:pt x="7461" y="203"/>
                  </a:lnTo>
                  <a:cubicBezTo>
                    <a:pt x="7458" y="174"/>
                    <a:pt x="7451" y="145"/>
                    <a:pt x="7444" y="116"/>
                  </a:cubicBezTo>
                  <a:cubicBezTo>
                    <a:pt x="7435" y="94"/>
                    <a:pt x="7428" y="68"/>
                    <a:pt x="7419" y="45"/>
                  </a:cubicBezTo>
                  <a:lnTo>
                    <a:pt x="7419" y="48"/>
                  </a:lnTo>
                  <a:cubicBezTo>
                    <a:pt x="7413" y="33"/>
                    <a:pt x="7403" y="17"/>
                    <a:pt x="7397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326" name="Google Shape;261;p21">
              <a:extLst>
                <a:ext uri="{FF2B5EF4-FFF2-40B4-BE49-F238E27FC236}">
                  <a16:creationId xmlns:a16="http://schemas.microsoft.com/office/drawing/2014/main" id="{B73CE065-729C-4C71-8784-1BEA9CB47225}"/>
                </a:ext>
              </a:extLst>
            </p:cNvPr>
            <p:cNvSpPr/>
            <p:nvPr/>
          </p:nvSpPr>
          <p:spPr>
            <a:xfrm>
              <a:off x="4641583" y="2622694"/>
              <a:ext cx="395597" cy="613077"/>
            </a:xfrm>
            <a:custGeom>
              <a:avLst/>
              <a:gdLst/>
              <a:ahLst/>
              <a:cxnLst/>
              <a:rect l="l" t="t" r="r" b="b"/>
              <a:pathLst>
                <a:path w="4040" h="6261" extrusionOk="0">
                  <a:moveTo>
                    <a:pt x="3885" y="1"/>
                  </a:moveTo>
                  <a:cubicBezTo>
                    <a:pt x="3759" y="1"/>
                    <a:pt x="3588" y="100"/>
                    <a:pt x="3444" y="259"/>
                  </a:cubicBezTo>
                  <a:cubicBezTo>
                    <a:pt x="3289" y="426"/>
                    <a:pt x="3202" y="626"/>
                    <a:pt x="3231" y="748"/>
                  </a:cubicBezTo>
                  <a:cubicBezTo>
                    <a:pt x="2868" y="1115"/>
                    <a:pt x="2446" y="1562"/>
                    <a:pt x="2101" y="2086"/>
                  </a:cubicBezTo>
                  <a:cubicBezTo>
                    <a:pt x="2012" y="2219"/>
                    <a:pt x="1931" y="2357"/>
                    <a:pt x="1863" y="2492"/>
                  </a:cubicBezTo>
                  <a:cubicBezTo>
                    <a:pt x="1783" y="2643"/>
                    <a:pt x="1725" y="2789"/>
                    <a:pt x="1680" y="2930"/>
                  </a:cubicBezTo>
                  <a:cubicBezTo>
                    <a:pt x="1574" y="3264"/>
                    <a:pt x="1548" y="3615"/>
                    <a:pt x="1535" y="3886"/>
                  </a:cubicBezTo>
                  <a:cubicBezTo>
                    <a:pt x="1529" y="4037"/>
                    <a:pt x="1526" y="4195"/>
                    <a:pt x="1526" y="4353"/>
                  </a:cubicBezTo>
                  <a:lnTo>
                    <a:pt x="1526" y="4388"/>
                  </a:lnTo>
                  <a:cubicBezTo>
                    <a:pt x="1526" y="4475"/>
                    <a:pt x="1522" y="4558"/>
                    <a:pt x="1522" y="4646"/>
                  </a:cubicBezTo>
                  <a:lnTo>
                    <a:pt x="1490" y="4646"/>
                  </a:lnTo>
                  <a:lnTo>
                    <a:pt x="1477" y="4649"/>
                  </a:lnTo>
                  <a:lnTo>
                    <a:pt x="1449" y="4649"/>
                  </a:lnTo>
                  <a:lnTo>
                    <a:pt x="1422" y="4652"/>
                  </a:lnTo>
                  <a:lnTo>
                    <a:pt x="1397" y="4655"/>
                  </a:lnTo>
                  <a:cubicBezTo>
                    <a:pt x="1210" y="4671"/>
                    <a:pt x="1052" y="4687"/>
                    <a:pt x="904" y="4710"/>
                  </a:cubicBezTo>
                  <a:cubicBezTo>
                    <a:pt x="688" y="4745"/>
                    <a:pt x="515" y="4787"/>
                    <a:pt x="363" y="4842"/>
                  </a:cubicBezTo>
                  <a:cubicBezTo>
                    <a:pt x="286" y="4870"/>
                    <a:pt x="219" y="4906"/>
                    <a:pt x="158" y="4952"/>
                  </a:cubicBezTo>
                  <a:cubicBezTo>
                    <a:pt x="128" y="4971"/>
                    <a:pt x="106" y="4990"/>
                    <a:pt x="90" y="5009"/>
                  </a:cubicBezTo>
                  <a:cubicBezTo>
                    <a:pt x="77" y="5025"/>
                    <a:pt x="64" y="5038"/>
                    <a:pt x="54" y="5054"/>
                  </a:cubicBezTo>
                  <a:cubicBezTo>
                    <a:pt x="45" y="5070"/>
                    <a:pt x="35" y="5087"/>
                    <a:pt x="29" y="5102"/>
                  </a:cubicBezTo>
                  <a:cubicBezTo>
                    <a:pt x="3" y="5164"/>
                    <a:pt x="0" y="5234"/>
                    <a:pt x="23" y="5302"/>
                  </a:cubicBezTo>
                  <a:cubicBezTo>
                    <a:pt x="35" y="5338"/>
                    <a:pt x="51" y="5366"/>
                    <a:pt x="70" y="5392"/>
                  </a:cubicBezTo>
                  <a:cubicBezTo>
                    <a:pt x="93" y="5418"/>
                    <a:pt x="122" y="5437"/>
                    <a:pt x="161" y="5454"/>
                  </a:cubicBezTo>
                  <a:cubicBezTo>
                    <a:pt x="196" y="5469"/>
                    <a:pt x="238" y="5476"/>
                    <a:pt x="283" y="5476"/>
                  </a:cubicBezTo>
                  <a:cubicBezTo>
                    <a:pt x="309" y="5476"/>
                    <a:pt x="335" y="5476"/>
                    <a:pt x="360" y="5473"/>
                  </a:cubicBezTo>
                  <a:cubicBezTo>
                    <a:pt x="437" y="5463"/>
                    <a:pt x="518" y="5437"/>
                    <a:pt x="592" y="5411"/>
                  </a:cubicBezTo>
                  <a:cubicBezTo>
                    <a:pt x="627" y="5399"/>
                    <a:pt x="663" y="5383"/>
                    <a:pt x="698" y="5369"/>
                  </a:cubicBezTo>
                  <a:lnTo>
                    <a:pt x="698" y="5369"/>
                  </a:lnTo>
                  <a:cubicBezTo>
                    <a:pt x="657" y="5418"/>
                    <a:pt x="618" y="5476"/>
                    <a:pt x="586" y="5540"/>
                  </a:cubicBezTo>
                  <a:cubicBezTo>
                    <a:pt x="547" y="5620"/>
                    <a:pt x="522" y="5708"/>
                    <a:pt x="505" y="5801"/>
                  </a:cubicBezTo>
                  <a:cubicBezTo>
                    <a:pt x="498" y="5840"/>
                    <a:pt x="495" y="5882"/>
                    <a:pt x="498" y="5929"/>
                  </a:cubicBezTo>
                  <a:cubicBezTo>
                    <a:pt x="505" y="5971"/>
                    <a:pt x="518" y="6010"/>
                    <a:pt x="537" y="6042"/>
                  </a:cubicBezTo>
                  <a:cubicBezTo>
                    <a:pt x="550" y="6062"/>
                    <a:pt x="563" y="6078"/>
                    <a:pt x="586" y="6097"/>
                  </a:cubicBezTo>
                  <a:cubicBezTo>
                    <a:pt x="602" y="6106"/>
                    <a:pt x="618" y="6116"/>
                    <a:pt x="641" y="6126"/>
                  </a:cubicBezTo>
                  <a:cubicBezTo>
                    <a:pt x="663" y="6133"/>
                    <a:pt x="685" y="6136"/>
                    <a:pt x="708" y="6136"/>
                  </a:cubicBezTo>
                  <a:cubicBezTo>
                    <a:pt x="715" y="6136"/>
                    <a:pt x="718" y="6139"/>
                    <a:pt x="724" y="6139"/>
                  </a:cubicBezTo>
                  <a:cubicBezTo>
                    <a:pt x="749" y="6139"/>
                    <a:pt x="773" y="6133"/>
                    <a:pt x="795" y="6130"/>
                  </a:cubicBezTo>
                  <a:cubicBezTo>
                    <a:pt x="875" y="6113"/>
                    <a:pt x="953" y="6072"/>
                    <a:pt x="1030" y="5997"/>
                  </a:cubicBezTo>
                  <a:cubicBezTo>
                    <a:pt x="1082" y="5949"/>
                    <a:pt x="1133" y="5891"/>
                    <a:pt x="1184" y="5817"/>
                  </a:cubicBezTo>
                  <a:cubicBezTo>
                    <a:pt x="1184" y="5904"/>
                    <a:pt x="1204" y="5987"/>
                    <a:pt x="1239" y="6058"/>
                  </a:cubicBezTo>
                  <a:cubicBezTo>
                    <a:pt x="1271" y="6119"/>
                    <a:pt x="1316" y="6171"/>
                    <a:pt x="1371" y="6213"/>
                  </a:cubicBezTo>
                  <a:cubicBezTo>
                    <a:pt x="1391" y="6229"/>
                    <a:pt x="1416" y="6242"/>
                    <a:pt x="1452" y="6252"/>
                  </a:cubicBezTo>
                  <a:cubicBezTo>
                    <a:pt x="1471" y="6258"/>
                    <a:pt x="1493" y="6261"/>
                    <a:pt x="1519" y="6261"/>
                  </a:cubicBezTo>
                  <a:lnTo>
                    <a:pt x="1554" y="6261"/>
                  </a:lnTo>
                  <a:cubicBezTo>
                    <a:pt x="1661" y="6245"/>
                    <a:pt x="1767" y="6164"/>
                    <a:pt x="1835" y="6039"/>
                  </a:cubicBezTo>
                  <a:cubicBezTo>
                    <a:pt x="1880" y="5956"/>
                    <a:pt x="1908" y="5855"/>
                    <a:pt x="1921" y="5724"/>
                  </a:cubicBezTo>
                  <a:cubicBezTo>
                    <a:pt x="1937" y="5589"/>
                    <a:pt x="1927" y="5457"/>
                    <a:pt x="1918" y="5357"/>
                  </a:cubicBezTo>
                  <a:cubicBezTo>
                    <a:pt x="1908" y="5244"/>
                    <a:pt x="1886" y="5121"/>
                    <a:pt x="1854" y="4996"/>
                  </a:cubicBezTo>
                  <a:cubicBezTo>
                    <a:pt x="1822" y="4877"/>
                    <a:pt x="1786" y="4778"/>
                    <a:pt x="1744" y="4694"/>
                  </a:cubicBezTo>
                  <a:cubicBezTo>
                    <a:pt x="1734" y="4671"/>
                    <a:pt x="1715" y="4655"/>
                    <a:pt x="1690" y="4649"/>
                  </a:cubicBezTo>
                  <a:cubicBezTo>
                    <a:pt x="1696" y="4568"/>
                    <a:pt x="1696" y="4481"/>
                    <a:pt x="1696" y="4398"/>
                  </a:cubicBezTo>
                  <a:cubicBezTo>
                    <a:pt x="1700" y="4082"/>
                    <a:pt x="1703" y="3757"/>
                    <a:pt x="1744" y="3441"/>
                  </a:cubicBezTo>
                  <a:lnTo>
                    <a:pt x="1744" y="3441"/>
                  </a:lnTo>
                  <a:lnTo>
                    <a:pt x="1734" y="3465"/>
                  </a:lnTo>
                  <a:cubicBezTo>
                    <a:pt x="1777" y="3194"/>
                    <a:pt x="1838" y="2962"/>
                    <a:pt x="1924" y="2762"/>
                  </a:cubicBezTo>
                  <a:lnTo>
                    <a:pt x="1924" y="2762"/>
                  </a:lnTo>
                  <a:lnTo>
                    <a:pt x="1912" y="2769"/>
                  </a:lnTo>
                  <a:cubicBezTo>
                    <a:pt x="2050" y="2466"/>
                    <a:pt x="2240" y="2157"/>
                    <a:pt x="2494" y="1826"/>
                  </a:cubicBezTo>
                  <a:cubicBezTo>
                    <a:pt x="2787" y="1446"/>
                    <a:pt x="3115" y="1108"/>
                    <a:pt x="3367" y="854"/>
                  </a:cubicBezTo>
                  <a:lnTo>
                    <a:pt x="3376" y="854"/>
                  </a:lnTo>
                  <a:cubicBezTo>
                    <a:pt x="3502" y="854"/>
                    <a:pt x="3676" y="754"/>
                    <a:pt x="3817" y="599"/>
                  </a:cubicBezTo>
                  <a:cubicBezTo>
                    <a:pt x="3955" y="448"/>
                    <a:pt x="4039" y="271"/>
                    <a:pt x="4036" y="146"/>
                  </a:cubicBezTo>
                  <a:cubicBezTo>
                    <a:pt x="4032" y="97"/>
                    <a:pt x="4017" y="62"/>
                    <a:pt x="3988" y="36"/>
                  </a:cubicBezTo>
                  <a:cubicBezTo>
                    <a:pt x="3962" y="11"/>
                    <a:pt x="3930" y="1"/>
                    <a:pt x="3885" y="1"/>
                  </a:cubicBezTo>
                  <a:close/>
                </a:path>
              </a:pathLst>
            </a:custGeom>
            <a:solidFill>
              <a:srgbClr val="FFD9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327" name="Google Shape;262;p21">
              <a:extLst>
                <a:ext uri="{FF2B5EF4-FFF2-40B4-BE49-F238E27FC236}">
                  <a16:creationId xmlns:a16="http://schemas.microsoft.com/office/drawing/2014/main" id="{C1143DBE-4750-47DD-BD8D-C0A346BB4092}"/>
                </a:ext>
              </a:extLst>
            </p:cNvPr>
            <p:cNvSpPr/>
            <p:nvPr/>
          </p:nvSpPr>
          <p:spPr>
            <a:xfrm>
              <a:off x="4771622" y="3055112"/>
              <a:ext cx="61885" cy="46512"/>
            </a:xfrm>
            <a:custGeom>
              <a:avLst/>
              <a:gdLst/>
              <a:ahLst/>
              <a:cxnLst/>
              <a:rect l="l" t="t" r="r" b="b"/>
              <a:pathLst>
                <a:path w="632" h="475" extrusionOk="0">
                  <a:moveTo>
                    <a:pt x="210" y="1"/>
                  </a:moveTo>
                  <a:cubicBezTo>
                    <a:pt x="201" y="1"/>
                    <a:pt x="191" y="1"/>
                    <a:pt x="182" y="4"/>
                  </a:cubicBezTo>
                  <a:cubicBezTo>
                    <a:pt x="149" y="7"/>
                    <a:pt x="117" y="17"/>
                    <a:pt x="88" y="30"/>
                  </a:cubicBezTo>
                  <a:cubicBezTo>
                    <a:pt x="59" y="46"/>
                    <a:pt x="30" y="68"/>
                    <a:pt x="14" y="101"/>
                  </a:cubicBezTo>
                  <a:cubicBezTo>
                    <a:pt x="5" y="123"/>
                    <a:pt x="1" y="145"/>
                    <a:pt x="5" y="172"/>
                  </a:cubicBezTo>
                  <a:cubicBezTo>
                    <a:pt x="5" y="184"/>
                    <a:pt x="8" y="194"/>
                    <a:pt x="11" y="203"/>
                  </a:cubicBezTo>
                  <a:cubicBezTo>
                    <a:pt x="14" y="220"/>
                    <a:pt x="17" y="236"/>
                    <a:pt x="27" y="249"/>
                  </a:cubicBezTo>
                  <a:cubicBezTo>
                    <a:pt x="88" y="329"/>
                    <a:pt x="178" y="390"/>
                    <a:pt x="268" y="432"/>
                  </a:cubicBezTo>
                  <a:cubicBezTo>
                    <a:pt x="316" y="456"/>
                    <a:pt x="374" y="474"/>
                    <a:pt x="431" y="474"/>
                  </a:cubicBezTo>
                  <a:cubicBezTo>
                    <a:pt x="480" y="474"/>
                    <a:pt x="528" y="460"/>
                    <a:pt x="568" y="426"/>
                  </a:cubicBezTo>
                  <a:cubicBezTo>
                    <a:pt x="606" y="393"/>
                    <a:pt x="632" y="345"/>
                    <a:pt x="629" y="291"/>
                  </a:cubicBezTo>
                  <a:cubicBezTo>
                    <a:pt x="626" y="246"/>
                    <a:pt x="599" y="203"/>
                    <a:pt x="571" y="169"/>
                  </a:cubicBezTo>
                  <a:cubicBezTo>
                    <a:pt x="500" y="91"/>
                    <a:pt x="400" y="43"/>
                    <a:pt x="297" y="14"/>
                  </a:cubicBezTo>
                  <a:cubicBezTo>
                    <a:pt x="268" y="7"/>
                    <a:pt x="239" y="1"/>
                    <a:pt x="210" y="1"/>
                  </a:cubicBezTo>
                  <a:close/>
                </a:path>
              </a:pathLst>
            </a:custGeom>
            <a:solidFill>
              <a:srgbClr val="EF41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328" name="Google Shape;263;p21">
              <a:extLst>
                <a:ext uri="{FF2B5EF4-FFF2-40B4-BE49-F238E27FC236}">
                  <a16:creationId xmlns:a16="http://schemas.microsoft.com/office/drawing/2014/main" id="{4D4A4B12-4F97-4095-93CE-E32D342E852B}"/>
                </a:ext>
              </a:extLst>
            </p:cNvPr>
            <p:cNvSpPr/>
            <p:nvPr/>
          </p:nvSpPr>
          <p:spPr>
            <a:xfrm>
              <a:off x="5405852" y="3300011"/>
              <a:ext cx="153832" cy="106733"/>
            </a:xfrm>
            <a:custGeom>
              <a:avLst/>
              <a:gdLst/>
              <a:ahLst/>
              <a:cxnLst/>
              <a:rect l="l" t="t" r="r" b="b"/>
              <a:pathLst>
                <a:path w="1571" h="1090" extrusionOk="0">
                  <a:moveTo>
                    <a:pt x="929" y="0"/>
                  </a:moveTo>
                  <a:cubicBezTo>
                    <a:pt x="889" y="0"/>
                    <a:pt x="849" y="3"/>
                    <a:pt x="808" y="10"/>
                  </a:cubicBezTo>
                  <a:cubicBezTo>
                    <a:pt x="766" y="17"/>
                    <a:pt x="721" y="30"/>
                    <a:pt x="679" y="43"/>
                  </a:cubicBezTo>
                  <a:cubicBezTo>
                    <a:pt x="550" y="85"/>
                    <a:pt x="428" y="149"/>
                    <a:pt x="318" y="242"/>
                  </a:cubicBezTo>
                  <a:cubicBezTo>
                    <a:pt x="229" y="319"/>
                    <a:pt x="152" y="416"/>
                    <a:pt x="103" y="519"/>
                  </a:cubicBezTo>
                  <a:cubicBezTo>
                    <a:pt x="51" y="622"/>
                    <a:pt x="26" y="734"/>
                    <a:pt x="29" y="850"/>
                  </a:cubicBezTo>
                  <a:cubicBezTo>
                    <a:pt x="23" y="854"/>
                    <a:pt x="19" y="860"/>
                    <a:pt x="13" y="866"/>
                  </a:cubicBezTo>
                  <a:cubicBezTo>
                    <a:pt x="0" y="893"/>
                    <a:pt x="9" y="927"/>
                    <a:pt x="36" y="944"/>
                  </a:cubicBezTo>
                  <a:cubicBezTo>
                    <a:pt x="100" y="989"/>
                    <a:pt x="171" y="1024"/>
                    <a:pt x="244" y="1050"/>
                  </a:cubicBezTo>
                  <a:cubicBezTo>
                    <a:pt x="312" y="1073"/>
                    <a:pt x="389" y="1086"/>
                    <a:pt x="470" y="1089"/>
                  </a:cubicBezTo>
                  <a:cubicBezTo>
                    <a:pt x="482" y="1089"/>
                    <a:pt x="494" y="1090"/>
                    <a:pt x="506" y="1090"/>
                  </a:cubicBezTo>
                  <a:cubicBezTo>
                    <a:pt x="562" y="1090"/>
                    <a:pt x="617" y="1084"/>
                    <a:pt x="676" y="1076"/>
                  </a:cubicBezTo>
                  <a:cubicBezTo>
                    <a:pt x="756" y="1060"/>
                    <a:pt x="840" y="1037"/>
                    <a:pt x="920" y="1005"/>
                  </a:cubicBezTo>
                  <a:cubicBezTo>
                    <a:pt x="991" y="979"/>
                    <a:pt x="1059" y="947"/>
                    <a:pt x="1123" y="908"/>
                  </a:cubicBezTo>
                  <a:cubicBezTo>
                    <a:pt x="1175" y="880"/>
                    <a:pt x="1226" y="844"/>
                    <a:pt x="1281" y="799"/>
                  </a:cubicBezTo>
                  <a:cubicBezTo>
                    <a:pt x="1342" y="751"/>
                    <a:pt x="1388" y="709"/>
                    <a:pt x="1429" y="667"/>
                  </a:cubicBezTo>
                  <a:cubicBezTo>
                    <a:pt x="1452" y="642"/>
                    <a:pt x="1474" y="615"/>
                    <a:pt x="1496" y="587"/>
                  </a:cubicBezTo>
                  <a:cubicBezTo>
                    <a:pt x="1523" y="554"/>
                    <a:pt x="1538" y="526"/>
                    <a:pt x="1551" y="493"/>
                  </a:cubicBezTo>
                  <a:cubicBezTo>
                    <a:pt x="1564" y="464"/>
                    <a:pt x="1571" y="435"/>
                    <a:pt x="1571" y="400"/>
                  </a:cubicBezTo>
                  <a:cubicBezTo>
                    <a:pt x="1571" y="387"/>
                    <a:pt x="1567" y="371"/>
                    <a:pt x="1564" y="355"/>
                  </a:cubicBezTo>
                  <a:cubicBezTo>
                    <a:pt x="1561" y="336"/>
                    <a:pt x="1554" y="316"/>
                    <a:pt x="1545" y="297"/>
                  </a:cubicBezTo>
                  <a:cubicBezTo>
                    <a:pt x="1535" y="275"/>
                    <a:pt x="1519" y="248"/>
                    <a:pt x="1493" y="220"/>
                  </a:cubicBezTo>
                  <a:cubicBezTo>
                    <a:pt x="1474" y="197"/>
                    <a:pt x="1449" y="174"/>
                    <a:pt x="1413" y="152"/>
                  </a:cubicBezTo>
                  <a:cubicBezTo>
                    <a:pt x="1361" y="113"/>
                    <a:pt x="1300" y="85"/>
                    <a:pt x="1223" y="55"/>
                  </a:cubicBezTo>
                  <a:cubicBezTo>
                    <a:pt x="1162" y="36"/>
                    <a:pt x="1098" y="20"/>
                    <a:pt x="1030" y="7"/>
                  </a:cubicBezTo>
                  <a:cubicBezTo>
                    <a:pt x="997" y="3"/>
                    <a:pt x="963" y="0"/>
                    <a:pt x="929" y="0"/>
                  </a:cubicBezTo>
                  <a:close/>
                </a:path>
              </a:pathLst>
            </a:custGeom>
            <a:solidFill>
              <a:srgbClr val="EF41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329" name="Google Shape;264;p21">
              <a:extLst>
                <a:ext uri="{FF2B5EF4-FFF2-40B4-BE49-F238E27FC236}">
                  <a16:creationId xmlns:a16="http://schemas.microsoft.com/office/drawing/2014/main" id="{CDE48AA0-890D-4C55-BCF3-FD3B6A20918D}"/>
                </a:ext>
              </a:extLst>
            </p:cNvPr>
            <p:cNvSpPr/>
            <p:nvPr/>
          </p:nvSpPr>
          <p:spPr>
            <a:xfrm>
              <a:off x="5352584" y="3220010"/>
              <a:ext cx="220026" cy="193980"/>
            </a:xfrm>
            <a:custGeom>
              <a:avLst/>
              <a:gdLst/>
              <a:ahLst/>
              <a:cxnLst/>
              <a:rect l="l" t="t" r="r" b="b"/>
              <a:pathLst>
                <a:path w="2247" h="1981" extrusionOk="0">
                  <a:moveTo>
                    <a:pt x="1437" y="918"/>
                  </a:moveTo>
                  <a:lnTo>
                    <a:pt x="1437" y="918"/>
                  </a:lnTo>
                  <a:cubicBezTo>
                    <a:pt x="1518" y="919"/>
                    <a:pt x="1597" y="931"/>
                    <a:pt x="1677" y="950"/>
                  </a:cubicBezTo>
                  <a:lnTo>
                    <a:pt x="1684" y="953"/>
                  </a:lnTo>
                  <a:cubicBezTo>
                    <a:pt x="1754" y="976"/>
                    <a:pt x="1819" y="1004"/>
                    <a:pt x="1880" y="1040"/>
                  </a:cubicBezTo>
                  <a:cubicBezTo>
                    <a:pt x="1938" y="1075"/>
                    <a:pt x="1993" y="1120"/>
                    <a:pt x="2040" y="1165"/>
                  </a:cubicBezTo>
                  <a:cubicBezTo>
                    <a:pt x="2054" y="1181"/>
                    <a:pt x="2070" y="1198"/>
                    <a:pt x="2082" y="1214"/>
                  </a:cubicBezTo>
                  <a:lnTo>
                    <a:pt x="2076" y="1233"/>
                  </a:lnTo>
                  <a:cubicBezTo>
                    <a:pt x="2044" y="1310"/>
                    <a:pt x="2002" y="1384"/>
                    <a:pt x="1951" y="1452"/>
                  </a:cubicBezTo>
                  <a:cubicBezTo>
                    <a:pt x="1896" y="1523"/>
                    <a:pt x="1828" y="1590"/>
                    <a:pt x="1754" y="1645"/>
                  </a:cubicBezTo>
                  <a:cubicBezTo>
                    <a:pt x="1654" y="1719"/>
                    <a:pt x="1548" y="1771"/>
                    <a:pt x="1436" y="1809"/>
                  </a:cubicBezTo>
                  <a:lnTo>
                    <a:pt x="1449" y="1806"/>
                  </a:lnTo>
                  <a:lnTo>
                    <a:pt x="1449" y="1806"/>
                  </a:lnTo>
                  <a:cubicBezTo>
                    <a:pt x="1387" y="1826"/>
                    <a:pt x="1326" y="1841"/>
                    <a:pt x="1268" y="1851"/>
                  </a:cubicBezTo>
                  <a:cubicBezTo>
                    <a:pt x="1207" y="1860"/>
                    <a:pt x="1149" y="1864"/>
                    <a:pt x="1088" y="1867"/>
                  </a:cubicBezTo>
                  <a:cubicBezTo>
                    <a:pt x="988" y="1867"/>
                    <a:pt x="889" y="1854"/>
                    <a:pt x="795" y="1829"/>
                  </a:cubicBezTo>
                  <a:cubicBezTo>
                    <a:pt x="743" y="1812"/>
                    <a:pt x="689" y="1790"/>
                    <a:pt x="634" y="1761"/>
                  </a:cubicBezTo>
                  <a:cubicBezTo>
                    <a:pt x="634" y="1703"/>
                    <a:pt x="634" y="1642"/>
                    <a:pt x="641" y="1584"/>
                  </a:cubicBezTo>
                  <a:cubicBezTo>
                    <a:pt x="650" y="1520"/>
                    <a:pt x="669" y="1459"/>
                    <a:pt x="689" y="1401"/>
                  </a:cubicBezTo>
                  <a:cubicBezTo>
                    <a:pt x="715" y="1343"/>
                    <a:pt x="747" y="1285"/>
                    <a:pt x="785" y="1230"/>
                  </a:cubicBezTo>
                  <a:cubicBezTo>
                    <a:pt x="834" y="1172"/>
                    <a:pt x="885" y="1120"/>
                    <a:pt x="943" y="1079"/>
                  </a:cubicBezTo>
                  <a:cubicBezTo>
                    <a:pt x="1014" y="1030"/>
                    <a:pt x="1088" y="991"/>
                    <a:pt x="1165" y="963"/>
                  </a:cubicBezTo>
                  <a:cubicBezTo>
                    <a:pt x="1210" y="950"/>
                    <a:pt x="1256" y="940"/>
                    <a:pt x="1300" y="930"/>
                  </a:cubicBezTo>
                  <a:cubicBezTo>
                    <a:pt x="1345" y="924"/>
                    <a:pt x="1393" y="921"/>
                    <a:pt x="1437" y="918"/>
                  </a:cubicBezTo>
                  <a:close/>
                  <a:moveTo>
                    <a:pt x="1654" y="0"/>
                  </a:moveTo>
                  <a:cubicBezTo>
                    <a:pt x="1637" y="0"/>
                    <a:pt x="1620" y="1"/>
                    <a:pt x="1603" y="3"/>
                  </a:cubicBezTo>
                  <a:lnTo>
                    <a:pt x="1587" y="3"/>
                  </a:lnTo>
                  <a:cubicBezTo>
                    <a:pt x="1545" y="13"/>
                    <a:pt x="1503" y="26"/>
                    <a:pt x="1461" y="49"/>
                  </a:cubicBezTo>
                  <a:cubicBezTo>
                    <a:pt x="1378" y="94"/>
                    <a:pt x="1307" y="168"/>
                    <a:pt x="1239" y="242"/>
                  </a:cubicBezTo>
                  <a:lnTo>
                    <a:pt x="1213" y="271"/>
                  </a:lnTo>
                  <a:cubicBezTo>
                    <a:pt x="1155" y="335"/>
                    <a:pt x="1097" y="400"/>
                    <a:pt x="1030" y="451"/>
                  </a:cubicBezTo>
                  <a:cubicBezTo>
                    <a:pt x="1024" y="457"/>
                    <a:pt x="1020" y="461"/>
                    <a:pt x="1014" y="464"/>
                  </a:cubicBezTo>
                  <a:cubicBezTo>
                    <a:pt x="930" y="464"/>
                    <a:pt x="846" y="451"/>
                    <a:pt x="766" y="441"/>
                  </a:cubicBezTo>
                  <a:cubicBezTo>
                    <a:pt x="686" y="428"/>
                    <a:pt x="602" y="419"/>
                    <a:pt x="522" y="419"/>
                  </a:cubicBezTo>
                  <a:cubicBezTo>
                    <a:pt x="476" y="419"/>
                    <a:pt x="441" y="422"/>
                    <a:pt x="406" y="425"/>
                  </a:cubicBezTo>
                  <a:cubicBezTo>
                    <a:pt x="363" y="431"/>
                    <a:pt x="325" y="444"/>
                    <a:pt x="286" y="464"/>
                  </a:cubicBezTo>
                  <a:cubicBezTo>
                    <a:pt x="216" y="496"/>
                    <a:pt x="151" y="554"/>
                    <a:pt x="100" y="637"/>
                  </a:cubicBezTo>
                  <a:cubicBezTo>
                    <a:pt x="58" y="709"/>
                    <a:pt x="26" y="789"/>
                    <a:pt x="13" y="872"/>
                  </a:cubicBezTo>
                  <a:cubicBezTo>
                    <a:pt x="0" y="950"/>
                    <a:pt x="3" y="1034"/>
                    <a:pt x="16" y="1117"/>
                  </a:cubicBezTo>
                  <a:cubicBezTo>
                    <a:pt x="29" y="1191"/>
                    <a:pt x="58" y="1269"/>
                    <a:pt x="97" y="1349"/>
                  </a:cubicBezTo>
                  <a:cubicBezTo>
                    <a:pt x="132" y="1420"/>
                    <a:pt x="177" y="1490"/>
                    <a:pt x="235" y="1558"/>
                  </a:cubicBezTo>
                  <a:cubicBezTo>
                    <a:pt x="338" y="1686"/>
                    <a:pt x="470" y="1793"/>
                    <a:pt x="614" y="1870"/>
                  </a:cubicBezTo>
                  <a:cubicBezTo>
                    <a:pt x="737" y="1934"/>
                    <a:pt x="879" y="1970"/>
                    <a:pt x="1036" y="1980"/>
                  </a:cubicBezTo>
                  <a:cubicBezTo>
                    <a:pt x="1050" y="1981"/>
                    <a:pt x="1063" y="1981"/>
                    <a:pt x="1077" y="1981"/>
                  </a:cubicBezTo>
                  <a:cubicBezTo>
                    <a:pt x="1148" y="1981"/>
                    <a:pt x="1220" y="1974"/>
                    <a:pt x="1290" y="1964"/>
                  </a:cubicBezTo>
                  <a:cubicBezTo>
                    <a:pt x="1494" y="1928"/>
                    <a:pt x="1687" y="1845"/>
                    <a:pt x="1850" y="1716"/>
                  </a:cubicBezTo>
                  <a:cubicBezTo>
                    <a:pt x="1963" y="1625"/>
                    <a:pt x="2060" y="1510"/>
                    <a:pt x="2128" y="1377"/>
                  </a:cubicBezTo>
                  <a:cubicBezTo>
                    <a:pt x="2163" y="1310"/>
                    <a:pt x="2189" y="1239"/>
                    <a:pt x="2211" y="1162"/>
                  </a:cubicBezTo>
                  <a:cubicBezTo>
                    <a:pt x="2227" y="1101"/>
                    <a:pt x="2237" y="1037"/>
                    <a:pt x="2244" y="960"/>
                  </a:cubicBezTo>
                  <a:cubicBezTo>
                    <a:pt x="2247" y="892"/>
                    <a:pt x="2247" y="821"/>
                    <a:pt x="2240" y="747"/>
                  </a:cubicBezTo>
                  <a:cubicBezTo>
                    <a:pt x="2234" y="670"/>
                    <a:pt x="2224" y="596"/>
                    <a:pt x="2205" y="528"/>
                  </a:cubicBezTo>
                  <a:cubicBezTo>
                    <a:pt x="2166" y="373"/>
                    <a:pt x="2095" y="245"/>
                    <a:pt x="2002" y="152"/>
                  </a:cubicBezTo>
                  <a:cubicBezTo>
                    <a:pt x="1973" y="119"/>
                    <a:pt x="1938" y="94"/>
                    <a:pt x="1893" y="68"/>
                  </a:cubicBezTo>
                  <a:cubicBezTo>
                    <a:pt x="1857" y="45"/>
                    <a:pt x="1812" y="26"/>
                    <a:pt x="1758" y="13"/>
                  </a:cubicBezTo>
                  <a:cubicBezTo>
                    <a:pt x="1723" y="4"/>
                    <a:pt x="1688" y="0"/>
                    <a:pt x="1654" y="0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90344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Brazilian Literature Thesis by Slidesgo">
  <a:themeElements>
    <a:clrScheme name="Simple Light">
      <a:dk1>
        <a:srgbClr val="0E1C30"/>
      </a:dk1>
      <a:lt1>
        <a:srgbClr val="FFEAD8"/>
      </a:lt1>
      <a:dk2>
        <a:srgbClr val="FFB088"/>
      </a:dk2>
      <a:lt2>
        <a:srgbClr val="FFB95C"/>
      </a:lt2>
      <a:accent1>
        <a:srgbClr val="DD6326"/>
      </a:accent1>
      <a:accent2>
        <a:srgbClr val="437A67"/>
      </a:accent2>
      <a:accent3>
        <a:srgbClr val="80BE9B"/>
      </a:accent3>
      <a:accent4>
        <a:srgbClr val="FF9C47"/>
      </a:accent4>
      <a:accent5>
        <a:srgbClr val="FFF2E8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870</Words>
  <Application>Microsoft Office PowerPoint</Application>
  <PresentationFormat>Widescreen</PresentationFormat>
  <Paragraphs>84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Bebas Neue</vt:lpstr>
      <vt:lpstr>Calibri</vt:lpstr>
      <vt:lpstr>Crete Round</vt:lpstr>
      <vt:lpstr>Roboto Slab</vt:lpstr>
      <vt:lpstr>Roboto Slab SemiBold</vt:lpstr>
      <vt:lpstr>Rye</vt:lpstr>
      <vt:lpstr>Brazilian Literature Thesis by Slidesgo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Sáu Đặng</cp:lastModifiedBy>
  <cp:revision>14</cp:revision>
  <dcterms:created xsi:type="dcterms:W3CDTF">2022-04-13T16:06:39Z</dcterms:created>
  <dcterms:modified xsi:type="dcterms:W3CDTF">2024-05-07T04:35:37Z</dcterms:modified>
</cp:coreProperties>
</file>