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4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5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6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5" r:id="rId3"/>
    <p:sldMasterId id="2147483687" r:id="rId4"/>
    <p:sldMasterId id="2147483699" r:id="rId5"/>
    <p:sldMasterId id="2147483707" r:id="rId6"/>
  </p:sldMasterIdLst>
  <p:notesMasterIdLst>
    <p:notesMasterId r:id="rId30"/>
  </p:notesMasterIdLst>
  <p:sldIdLst>
    <p:sldId id="306" r:id="rId7"/>
    <p:sldId id="330" r:id="rId8"/>
    <p:sldId id="309" r:id="rId9"/>
    <p:sldId id="331" r:id="rId10"/>
    <p:sldId id="313" r:id="rId11"/>
    <p:sldId id="11670" r:id="rId12"/>
    <p:sldId id="315" r:id="rId13"/>
    <p:sldId id="260" r:id="rId14"/>
    <p:sldId id="282" r:id="rId15"/>
    <p:sldId id="317" r:id="rId16"/>
    <p:sldId id="318" r:id="rId17"/>
    <p:sldId id="320" r:id="rId18"/>
    <p:sldId id="11691" r:id="rId19"/>
    <p:sldId id="321" r:id="rId20"/>
    <p:sldId id="11675" r:id="rId21"/>
    <p:sldId id="322" r:id="rId22"/>
    <p:sldId id="11676" r:id="rId23"/>
    <p:sldId id="328" r:id="rId24"/>
    <p:sldId id="11687" r:id="rId25"/>
    <p:sldId id="11688" r:id="rId26"/>
    <p:sldId id="11690" r:id="rId27"/>
    <p:sldId id="11689" r:id="rId28"/>
    <p:sldId id="307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149A"/>
    <a:srgbClr val="FFCCFF"/>
    <a:srgbClr val="E23C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4008" autoAdjust="0"/>
  </p:normalViewPr>
  <p:slideViewPr>
    <p:cSldViewPr snapToGrid="0">
      <p:cViewPr varScale="1">
        <p:scale>
          <a:sx n="73" d="100"/>
          <a:sy n="73" d="100"/>
        </p:scale>
        <p:origin x="20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60D287-22CC-4117-AD7E-83B7F39C2409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F939D-BDD8-4A7B-BA3C-9939FD61E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611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6FC046-8A97-4656-9FE3-391D737F1C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02576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6FC046-8A97-4656-9FE3-391D737F1C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22016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6FC046-8A97-4656-9FE3-391D737F1C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98196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6FC046-8A97-4656-9FE3-391D737F1C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4863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6FC046-8A97-4656-9FE3-391D737F1C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96926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6FC046-8A97-4656-9FE3-391D737F1C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43672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6FC046-8A97-4656-9FE3-391D737F1C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3692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6FC046-8A97-4656-9FE3-391D737F1C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09452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6FC046-8A97-4656-9FE3-391D737F1C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98200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6FC046-8A97-4656-9FE3-391D737F1C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55180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6FC046-8A97-4656-9FE3-391D737F1C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05890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6FC046-8A97-4656-9FE3-391D737F1C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4057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D4E6A85-1557-4FB7-954D-B6D0352354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9935FFF-7D5A-480B-A70D-DA9814CBEF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D79BACC-0A7C-442A-BD0F-09B95E1A2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0C7C-5AFF-4D53-98D5-68B14115EB62}" type="datetimeFigureOut">
              <a:rPr lang="zh-CN" altLang="en-US" smtClean="0"/>
              <a:t>2024/9/18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41293FE-9E27-417D-BC4A-CA854FBBE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E580C20-25B9-4CF4-8725-5423DE53E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2CF0-F0A7-434A-B218-73B9BDB207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9489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7AB7DF4-9081-4B21-85AC-00FBFEA47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7224916-AA23-43D8-A9AF-FC5C080F6A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F459BEC-489E-44AA-BA88-A7BEA3258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0C7C-5AFF-4D53-98D5-68B14115EB62}" type="datetimeFigureOut">
              <a:rPr lang="zh-CN" altLang="en-US" smtClean="0"/>
              <a:t>2024/9/18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A99B3B6-CBE0-41DC-BFAB-D28E13B7F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C8AFAB3-A2DC-44B5-B25E-22C782459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2CF0-F0A7-434A-B218-73B9BDB207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5556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:a16="http://schemas.microsoft.com/office/drawing/2014/main" id="{286519E7-772A-41CB-BECA-18EA82659ADA}"/>
              </a:ext>
            </a:extLst>
          </p:cNvPr>
          <p:cNvPicPr>
            <a:picLocks noChangeAspect="1"/>
          </p:cNvPicPr>
          <p:nvPr userDrawn="1"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38236587-74EE-4407-A1B9-0920A47C8610}"/>
              </a:ext>
            </a:extLst>
          </p:cNvPr>
          <p:cNvSpPr/>
          <p:nvPr userDrawn="1"/>
        </p:nvSpPr>
        <p:spPr>
          <a:xfrm>
            <a:off x="221526" y="261969"/>
            <a:ext cx="11748947" cy="633405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1000" sy="101000" algn="ctr" rotWithShape="0">
              <a:schemeClr val="tx1">
                <a:lumMod val="50000"/>
                <a:lumOff val="50000"/>
                <a:alpha val="2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40280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A943418D-E626-4517-B83D-240176FB3E1E}"/>
              </a:ext>
            </a:extLst>
          </p:cNvPr>
          <p:cNvPicPr>
            <a:picLocks noChangeAspect="1"/>
          </p:cNvPicPr>
          <p:nvPr userDrawn="1"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150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C6F6BD86-3DAF-4579-0772-71FCAFE308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29E8C0C6-FB8E-41C7-1691-4D83A0B4CC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407B9683-7E61-A426-B8FB-CA851C785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F212-1485-4A33-8000-4F40C2DF6E0F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344264B6-E5BC-6031-BA78-6FFB1C8A5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F8802762-A447-2113-423C-5F756D4F8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FA74-96E5-44F6-B524-6DD98C9EE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533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F5AE1D11-1EB6-FA01-3E17-5EE37B95B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51D4057D-A692-18D8-3A24-757D1800F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BECA461A-AEE1-08D2-9FFE-96ACC0306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F212-1485-4A33-8000-4F40C2DF6E0F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40F4AF9C-79D4-0C1A-E161-8305C6BE3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72896C02-7736-E57D-F19C-F35C27D34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FA74-96E5-44F6-B524-6DD98C9EE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163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4F01CB40-1FFF-8226-A510-252854991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E5535DC2-0FED-EB93-8920-D875763B72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77C007D9-4C6A-82E4-DA56-FEF09F6AA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F212-1485-4A33-8000-4F40C2DF6E0F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67B4807B-AA54-DB07-53B9-2372DA453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1931FBDF-8218-FDD7-8FF2-7891A1628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FA74-96E5-44F6-B524-6DD98C9EE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112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431F610-06D5-3CBF-6BCF-6B7222955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22BC191F-7EBC-43F3-0C7A-8273DC9199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F7E88E54-50FD-58B9-F25E-74597E1139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9D5C9293-9B4C-D5F4-C61F-F7F00F58B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F212-1485-4A33-8000-4F40C2DF6E0F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33C82000-8B6A-4CE8-C0E3-4094BD509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58D7B018-7F33-03FE-94F8-32CFAEBA3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FA74-96E5-44F6-B524-6DD98C9EE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668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0B600C9-D85F-EA71-AAF8-DB0192C1B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4528CCAB-52D1-5F6D-F4C9-9AB8F04584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792178C7-F93B-7033-4329-DD5152BFAE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3822E01E-00FB-9223-9DF9-BD766991E0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C401BF73-7F7D-199E-915D-643E967899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4D06D7EE-44CF-0A1D-A1FF-567C25BEF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F212-1485-4A33-8000-4F40C2DF6E0F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470E3881-2127-AB14-68ED-B81E8A3A1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FD4B439E-84B5-670C-A93F-0DC5FA913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FA74-96E5-44F6-B524-6DD98C9EE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367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504C46D9-7C49-FE43-F6F6-341051573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91D4A95F-8B2F-3A2D-B404-ED30E4C08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F212-1485-4A33-8000-4F40C2DF6E0F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FE436337-91FF-D8C4-9172-EACA87D14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B766F72F-A913-D904-E282-4790B86C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FA74-96E5-44F6-B524-6DD98C9EE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002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3E412A45-B1BC-40CD-8A23-44F9DD52D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F212-1485-4A33-8000-4F40C2DF6E0F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415ABE2B-ADBF-2572-96EB-E69A55CD4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7F55BAB9-2E52-81BA-9D71-CEC261E7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FA74-96E5-44F6-B524-6DD98C9EE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204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0853C8-A38C-4958-807B-B4F876789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6D9D22C-9060-4DE8-8E14-3E023EE5C9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0C86C58-5095-42F1-9493-C59B90F15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0C7C-5AFF-4D53-98D5-68B14115EB62}" type="datetimeFigureOut">
              <a:rPr lang="zh-CN" altLang="en-US" smtClean="0"/>
              <a:t>2024/9/18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C8F9590-02EC-4C11-93B9-06A586843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6706FF8-C192-4437-A10C-FB83F88CB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2CF0-F0A7-434A-B218-73B9BDB207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5392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C97AB195-D34C-6AB2-E497-37FC9F770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89692B10-BF45-F0AD-71F8-3A3EE86FE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F233E43E-4174-226F-ABC8-DD4A821AE2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D6F0B746-3563-FD52-3691-FCA4AD57A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F212-1485-4A33-8000-4F40C2DF6E0F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BA283447-F553-E27F-FCE5-42770CC8D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9BC99D6C-8FC9-E18A-EE68-F21EFE29B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FA74-96E5-44F6-B524-6DD98C9EE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269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0374F560-3406-23A7-F3CE-0254D2597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6F57E902-24F4-634F-0822-BA71BFD65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CD621064-44AC-2848-2142-83FA55BAB5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C01D9322-C15B-C1CE-7A07-B305C6F05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F212-1485-4A33-8000-4F40C2DF6E0F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CFDC6121-68CD-5102-41EC-09BBD719D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3544E2DF-D156-24B4-7EBE-D97043498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FA74-96E5-44F6-B524-6DD98C9EE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247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AD38B87D-DD1D-5E09-CC73-15823DD6A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659489D7-78CC-8C3D-5F64-B972CB6A71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E985BCD2-EC71-2264-E601-2B77BB031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F212-1485-4A33-8000-4F40C2DF6E0F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05FFCDF6-CBC9-24EC-5BF0-7A8995119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D7C5CB8D-795F-0C2A-9DE4-50DEFAE5E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FA74-96E5-44F6-B524-6DD98C9EE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554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6F710CDC-CB5A-EBBF-A352-7E202F1B8A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4257D04E-7757-0A88-0380-E308D02946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51AEA468-54B3-69DF-DB05-1770D57BA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F212-1485-4A33-8000-4F40C2DF6E0F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D0D21E35-76B6-5C19-014E-91F0517FC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79151F26-2936-A05F-8A9A-2CAF0C7D0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FA74-96E5-44F6-B524-6DD98C9EE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183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C2838-32AB-F0DE-327E-FCECC4C7AE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DC5247-C6DA-72A3-22C2-276D9DFC1A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469FC5-4B34-BB6D-B0A6-EDB514673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04BA-638F-48EA-A6C1-2552E34252B4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D6C9B2-27A9-9384-8573-2E278EEC0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58510-455B-04B5-21EF-643ECBAC0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2A0A-668B-4BA3-A1D4-CAEC26AE5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75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7EEA5-7968-14EC-EEDB-A572C208C4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46588F-BC0E-DCAF-AF2D-9E0A34E819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6A8282-1612-26FC-B483-9273531BB8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7824BA-4527-424B-9EC0-5E2FB10726FA}" type="datetimeFigureOut">
              <a:rPr lang="vi-VN" smtClean="0"/>
              <a:t>18/09/2024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39D873-19A5-DDF9-B79C-3C48DBE54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E7152D-832C-D47C-9996-DE29D92E7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A7843B-B3E8-4F41-9C48-150A94EBB59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51873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68B58-1DFC-1A7F-DB50-B1A244FDE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08B0C-4EE0-970B-4D7E-2AA6CF2E3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CD8674-567D-D798-A6B4-69510A6A46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7824BA-4527-424B-9EC0-5E2FB10726FA}" type="datetimeFigureOut">
              <a:rPr lang="vi-VN" smtClean="0"/>
              <a:t>18/09/2024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C3ACDB-41AE-7328-1EC2-8558BA0ED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17A74-F3A5-F447-0D66-9574EC474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A7843B-B3E8-4F41-9C48-150A94EBB59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68459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AF7AF-C91C-740A-0349-D3CB1816F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87EF30-5C41-56FB-1DC9-109A85F314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A77158-9900-C1EB-ED7C-4513F6575B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7824BA-4527-424B-9EC0-5E2FB10726FA}" type="datetimeFigureOut">
              <a:rPr lang="vi-VN" smtClean="0"/>
              <a:t>18/09/2024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F6D453-0A65-3CEB-D676-BE2E6B9EF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8EA1E-C3EC-2D9E-FCA6-634DDCA72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A7843B-B3E8-4F41-9C48-150A94EBB59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10316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79BF0-483C-599D-3BEC-63B03D205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D7DC3E-848C-0BA3-523A-708B53350A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B6A586-3C1B-F503-3DD8-D73E70D75C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3DE991-B941-3248-3E1C-60737E3359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7824BA-4527-424B-9EC0-5E2FB10726FA}" type="datetimeFigureOut">
              <a:rPr lang="vi-VN" smtClean="0"/>
              <a:t>18/09/2024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602768-5FC8-6B18-315E-86C08A8F1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FF2097-1480-5596-EF31-FBB5574EC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A7843B-B3E8-4F41-9C48-150A94EBB59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97354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22C32-F26C-260C-A08B-28059678E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35B076-6C93-65FE-A24E-E74A2D1029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048A0A-6E67-3BE6-625A-D7F2DAF0EC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07CAB8-6657-702A-76B8-8288089DCC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5239DD-2EBA-D647-7AB1-49A8E45A9E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838F14-59AA-AADE-3640-4FD58817D8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7824BA-4527-424B-9EC0-5E2FB10726FA}" type="datetimeFigureOut">
              <a:rPr lang="vi-VN" smtClean="0"/>
              <a:t>18/09/2024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190554-947D-A6C3-99BE-B94DC3705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BE5127-139F-6686-9094-011AFA162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A7843B-B3E8-4F41-9C48-150A94EBB59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94557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AA48670-69B3-48AB-9C77-842209ED6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DF8C018-ACE6-436F-9291-F81A959E6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7FCEC13-EC0F-49C2-8638-C518E9693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0C7C-5AFF-4D53-98D5-68B14115EB62}" type="datetimeFigureOut">
              <a:rPr lang="zh-CN" altLang="en-US" smtClean="0"/>
              <a:t>2024/9/18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53F4086-5ED0-49E2-9613-A76B845D6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E502424-F2FC-416B-8A67-98A27CFFF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2CF0-F0A7-434A-B218-73B9BDB207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2533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A5D5C-A6A7-9FAF-3420-1D389D8F6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9435C5-C5D2-6C3F-BBBE-BFA32BC92A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7824BA-4527-424B-9EC0-5E2FB10726FA}" type="datetimeFigureOut">
              <a:rPr lang="vi-VN" smtClean="0"/>
              <a:t>18/09/2024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CA710C-3BF9-1FCA-AABE-67AB5704E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D1A3AF-91A3-004C-7592-510F97EF3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A7843B-B3E8-4F41-9C48-150A94EBB59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34198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395C69-91E6-96D6-11D7-3C8043DF57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7824BA-4527-424B-9EC0-5E2FB10726FA}" type="datetimeFigureOut">
              <a:rPr lang="vi-VN" smtClean="0"/>
              <a:t>18/09/2024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D1A60E-3632-9757-3D3E-0AEC30A64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FC7277-FB05-B895-CEE3-8075E8407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A7843B-B3E8-4F41-9C48-150A94EBB59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65986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A7A26-F2F5-2DF0-27AA-C48662E96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8E4099-4432-6276-D633-228FB32FE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E56721-AE14-4ACA-EC0A-7E61B3965A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B96449-FD10-49EA-D3FD-CF89F15E2D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7824BA-4527-424B-9EC0-5E2FB10726FA}" type="datetimeFigureOut">
              <a:rPr lang="vi-VN" smtClean="0"/>
              <a:t>18/09/2024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1AEFAC-1489-9DE5-8EDE-A2A52AF4F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86936E-615D-D032-5D9A-590766932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A7843B-B3E8-4F41-9C48-150A94EBB59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11809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6BA94-8BC4-9DCD-C6BB-0EB03C488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CC587A-3A71-317E-4C20-B746ECEF69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BB69AD-0D09-619E-0B92-B976C66027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AF66A2-CDC1-553E-FBEB-8ECF53448F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7824BA-4527-424B-9EC0-5E2FB10726FA}" type="datetimeFigureOut">
              <a:rPr lang="vi-VN" smtClean="0"/>
              <a:t>18/09/2024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B7E92C-C2D8-5E37-1E90-C3EFAEF5D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6D2EEB-91A7-5AEF-6DA6-2ABC62DB3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A7843B-B3E8-4F41-9C48-150A94EBB59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73356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B88D6-41EB-0442-4E78-F1D02C3C3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4B4C7C-BEF2-BD2A-BC26-06C5615092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BA2CE6-5566-41F9-B838-70B4764666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7824BA-4527-424B-9EC0-5E2FB10726FA}" type="datetimeFigureOut">
              <a:rPr lang="vi-VN" smtClean="0"/>
              <a:t>18/09/2024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F69160-068D-FCD1-AE44-B42099745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033AAB-496F-DE51-7C02-E90F776F0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A7843B-B3E8-4F41-9C48-150A94EBB59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18142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88C34C-9C3B-6E80-2DB0-DDA4478F34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CB1CEE-1A09-AE14-386F-9997ACAE8B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A032D7-E4BC-64DE-2501-5C9B58668E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7824BA-4527-424B-9EC0-5E2FB10726FA}" type="datetimeFigureOut">
              <a:rPr lang="vi-VN" smtClean="0"/>
              <a:t>18/09/2024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5844D6-C3D4-984D-A4C2-BBB5FA611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40DDDC-011A-865E-C263-2372AD879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A7843B-B3E8-4F41-9C48-150A94EBB59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44089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首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5377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3671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过渡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6249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02A829E0-9F89-4A24-B84C-5820D8081E22}"/>
              </a:ext>
            </a:extLst>
          </p:cNvPr>
          <p:cNvPicPr>
            <a:picLocks noChangeAspect="1"/>
          </p:cNvPicPr>
          <p:nvPr userDrawn="1"/>
        </p:nvPicPr>
        <p:blipFill>
          <a:blip cstate="print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" y="0"/>
            <a:ext cx="12191238" cy="6858000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9122B6B2-B936-41EF-A9E6-49E9AC99F3F3}"/>
              </a:ext>
            </a:extLst>
          </p:cNvPr>
          <p:cNvPicPr>
            <a:picLocks noChangeAspect="1"/>
          </p:cNvPicPr>
          <p:nvPr userDrawn="1"/>
        </p:nvPicPr>
        <p:blipFill>
          <a:blip cstate="print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32744"/>
            <a:ext cx="12192000" cy="2498754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06518875-E6DC-4291-B58B-04F6709A0E1C}"/>
              </a:ext>
            </a:extLst>
          </p:cNvPr>
          <p:cNvPicPr>
            <a:picLocks noChangeAspect="1"/>
          </p:cNvPicPr>
          <p:nvPr userDrawn="1"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1" y="4059978"/>
            <a:ext cx="12192000" cy="1081346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AA9B5DB5-5611-4919-B085-ABE09CCC9111}"/>
              </a:ext>
            </a:extLst>
          </p:cNvPr>
          <p:cNvPicPr>
            <a:picLocks noChangeAspect="1"/>
          </p:cNvPicPr>
          <p:nvPr userDrawn="1"/>
        </p:nvPicPr>
        <p:blipFill>
          <a:blip cstate="print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55339"/>
            <a:ext cx="12192000" cy="2002661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01B798E0-55A4-4902-BBE9-6A2693C0FA3E}"/>
              </a:ext>
            </a:extLst>
          </p:cNvPr>
          <p:cNvPicPr>
            <a:picLocks noChangeAspect="1"/>
          </p:cNvPicPr>
          <p:nvPr userDrawn="1"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8007" y="-95495"/>
            <a:ext cx="3813993" cy="1759951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2E854705-0D9A-4851-8186-28E46BCF64F5}"/>
              </a:ext>
            </a:extLst>
          </p:cNvPr>
          <p:cNvPicPr>
            <a:picLocks noChangeAspect="1"/>
          </p:cNvPicPr>
          <p:nvPr userDrawn="1"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39734">
            <a:off x="480917" y="359539"/>
            <a:ext cx="2513561" cy="76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725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6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6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8FA156-3C73-431E-98C7-F3358FF35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D510949-599A-4FF3-B6E6-96A77FED79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6C541CB-5DA9-46A0-8FD3-F4CA2E29A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C2960D8-DEA0-4937-8BC9-27ACDEB2D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0C7C-5AFF-4D53-98D5-68B14115EB62}" type="datetimeFigureOut">
              <a:rPr lang="zh-CN" altLang="en-US" smtClean="0"/>
              <a:t>2024/9/18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B48609C-426F-4574-90AF-336E6BB3B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2D64DBB-F12E-463E-B9D7-48FE40D8C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2CF0-F0A7-434A-B218-73B9BDB207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4420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内容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02A829E0-9F89-4A24-B84C-5820D8081E22}"/>
              </a:ext>
            </a:extLst>
          </p:cNvPr>
          <p:cNvPicPr>
            <a:picLocks noChangeAspect="1"/>
          </p:cNvPicPr>
          <p:nvPr userDrawn="1"/>
        </p:nvPicPr>
        <p:blipFill>
          <a:blip cstate="print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" y="0"/>
            <a:ext cx="12191238" cy="6858000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9122B6B2-B936-41EF-A9E6-49E9AC99F3F3}"/>
              </a:ext>
            </a:extLst>
          </p:cNvPr>
          <p:cNvPicPr>
            <a:picLocks noChangeAspect="1"/>
          </p:cNvPicPr>
          <p:nvPr userDrawn="1"/>
        </p:nvPicPr>
        <p:blipFill>
          <a:blip cstate="print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32744"/>
            <a:ext cx="12192000" cy="2498754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06518875-E6DC-4291-B58B-04F6709A0E1C}"/>
              </a:ext>
            </a:extLst>
          </p:cNvPr>
          <p:cNvPicPr>
            <a:picLocks noChangeAspect="1"/>
          </p:cNvPicPr>
          <p:nvPr userDrawn="1"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1" y="4059978"/>
            <a:ext cx="12192000" cy="1081346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AA9B5DB5-5611-4919-B085-ABE09CCC9111}"/>
              </a:ext>
            </a:extLst>
          </p:cNvPr>
          <p:cNvPicPr>
            <a:picLocks noChangeAspect="1"/>
          </p:cNvPicPr>
          <p:nvPr userDrawn="1"/>
        </p:nvPicPr>
        <p:blipFill>
          <a:blip cstate="print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55339"/>
            <a:ext cx="12192000" cy="2002661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01B798E0-55A4-4902-BBE9-6A2693C0FA3E}"/>
              </a:ext>
            </a:extLst>
          </p:cNvPr>
          <p:cNvPicPr>
            <a:picLocks noChangeAspect="1"/>
          </p:cNvPicPr>
          <p:nvPr userDrawn="1"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-96187"/>
            <a:ext cx="3813993" cy="1759951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2E854705-0D9A-4851-8186-28E46BCF64F5}"/>
              </a:ext>
            </a:extLst>
          </p:cNvPr>
          <p:cNvPicPr>
            <a:picLocks noChangeAspect="1"/>
          </p:cNvPicPr>
          <p:nvPr userDrawn="1"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39734">
            <a:off x="9322839" y="402389"/>
            <a:ext cx="2513561" cy="76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620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6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6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CDA98030-5A9B-4761-AC84-D775E9C7B26A}"/>
              </a:ext>
            </a:extLst>
          </p:cNvPr>
          <p:cNvPicPr>
            <a:picLocks noChangeAspect="1"/>
          </p:cNvPicPr>
          <p:nvPr userDrawn="1"/>
        </p:nvPicPr>
        <p:blipFill>
          <a:blip cstate="print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" y="0"/>
            <a:ext cx="12191238" cy="6858000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FAFF9ED7-6835-4BD7-B0F4-148A43B912E8}"/>
              </a:ext>
            </a:extLst>
          </p:cNvPr>
          <p:cNvPicPr>
            <a:picLocks noChangeAspect="1"/>
          </p:cNvPicPr>
          <p:nvPr userDrawn="1"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8007" y="666129"/>
            <a:ext cx="3813993" cy="1759951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C7289181-269E-420B-A083-08CBD1935E87}"/>
              </a:ext>
            </a:extLst>
          </p:cNvPr>
          <p:cNvPicPr>
            <a:picLocks noChangeAspect="1"/>
          </p:cNvPicPr>
          <p:nvPr userDrawn="1"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39734">
            <a:off x="103546" y="217615"/>
            <a:ext cx="2513561" cy="76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06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6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6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尾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9296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960000" y="1024133"/>
            <a:ext cx="6336000" cy="301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Font typeface="Raleway Black"/>
              <a:buNone/>
              <a:defRPr sz="6133">
                <a:latin typeface="Raleway Black"/>
                <a:ea typeface="Raleway Black"/>
                <a:cs typeface="Raleway Black"/>
                <a:sym typeface="Raleway Blac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600"/>
              <a:buNone/>
              <a:defRPr sz="6133" b="1"/>
            </a:lvl2pPr>
            <a:lvl3pPr lvl="2" rtl="0">
              <a:spcBef>
                <a:spcPts val="0"/>
              </a:spcBef>
              <a:spcAft>
                <a:spcPts val="0"/>
              </a:spcAft>
              <a:buSzPts val="4600"/>
              <a:buNone/>
              <a:defRPr sz="6133" b="1"/>
            </a:lvl3pPr>
            <a:lvl4pPr lvl="3" rtl="0">
              <a:spcBef>
                <a:spcPts val="0"/>
              </a:spcBef>
              <a:spcAft>
                <a:spcPts val="0"/>
              </a:spcAft>
              <a:buSzPts val="4600"/>
              <a:buNone/>
              <a:defRPr sz="6133" b="1"/>
            </a:lvl4pPr>
            <a:lvl5pPr lvl="4" rtl="0">
              <a:spcBef>
                <a:spcPts val="0"/>
              </a:spcBef>
              <a:spcAft>
                <a:spcPts val="0"/>
              </a:spcAft>
              <a:buSzPts val="4600"/>
              <a:buNone/>
              <a:defRPr sz="6133" b="1"/>
            </a:lvl5pPr>
            <a:lvl6pPr lvl="5" rtl="0">
              <a:spcBef>
                <a:spcPts val="0"/>
              </a:spcBef>
              <a:spcAft>
                <a:spcPts val="0"/>
              </a:spcAft>
              <a:buSzPts val="4600"/>
              <a:buNone/>
              <a:defRPr sz="6133" b="1"/>
            </a:lvl6pPr>
            <a:lvl7pPr lvl="6" rtl="0">
              <a:spcBef>
                <a:spcPts val="0"/>
              </a:spcBef>
              <a:spcAft>
                <a:spcPts val="0"/>
              </a:spcAft>
              <a:buSzPts val="4600"/>
              <a:buNone/>
              <a:defRPr sz="6133" b="1"/>
            </a:lvl7pPr>
            <a:lvl8pPr lvl="7" rtl="0">
              <a:spcBef>
                <a:spcPts val="0"/>
              </a:spcBef>
              <a:spcAft>
                <a:spcPts val="0"/>
              </a:spcAft>
              <a:buSzPts val="4600"/>
              <a:buNone/>
              <a:defRPr sz="6133" b="1"/>
            </a:lvl8pPr>
            <a:lvl9pPr lvl="8" rtl="0">
              <a:spcBef>
                <a:spcPts val="0"/>
              </a:spcBef>
              <a:spcAft>
                <a:spcPts val="0"/>
              </a:spcAft>
              <a:buSzPts val="4600"/>
              <a:buNone/>
              <a:defRPr sz="6133" b="1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366400" y="4693233"/>
            <a:ext cx="50400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d Script"/>
              <a:buNone/>
              <a:defRPr sz="3733" b="1">
                <a:solidFill>
                  <a:schemeClr val="dk1"/>
                </a:solidFill>
                <a:latin typeface="Bad Script"/>
                <a:ea typeface="Bad Script"/>
                <a:cs typeface="Bad Script"/>
                <a:sym typeface="Bad Script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 rot="2836504">
            <a:off x="11281564" y="6200721"/>
            <a:ext cx="1118155" cy="1017775"/>
            <a:chOff x="4779800" y="3121700"/>
            <a:chExt cx="150800" cy="137250"/>
          </a:xfrm>
        </p:grpSpPr>
        <p:sp>
          <p:nvSpPr>
            <p:cNvPr id="12" name="Google Shape;12;p2"/>
            <p:cNvSpPr/>
            <p:nvPr/>
          </p:nvSpPr>
          <p:spPr>
            <a:xfrm>
              <a:off x="4806475" y="3207375"/>
              <a:ext cx="51150" cy="51575"/>
            </a:xfrm>
            <a:custGeom>
              <a:avLst/>
              <a:gdLst/>
              <a:ahLst/>
              <a:cxnLst/>
              <a:rect l="l" t="t" r="r" b="b"/>
              <a:pathLst>
                <a:path w="2046" h="2063" extrusionOk="0">
                  <a:moveTo>
                    <a:pt x="1014" y="297"/>
                  </a:moveTo>
                  <a:cubicBezTo>
                    <a:pt x="1171" y="297"/>
                    <a:pt x="1329" y="350"/>
                    <a:pt x="1468" y="437"/>
                  </a:cubicBezTo>
                  <a:cubicBezTo>
                    <a:pt x="1661" y="594"/>
                    <a:pt x="1766" y="804"/>
                    <a:pt x="1766" y="1031"/>
                  </a:cubicBezTo>
                  <a:cubicBezTo>
                    <a:pt x="1766" y="1189"/>
                    <a:pt x="1713" y="1346"/>
                    <a:pt x="1608" y="1468"/>
                  </a:cubicBezTo>
                  <a:cubicBezTo>
                    <a:pt x="1468" y="1661"/>
                    <a:pt x="1241" y="1766"/>
                    <a:pt x="1014" y="1766"/>
                  </a:cubicBezTo>
                  <a:cubicBezTo>
                    <a:pt x="857" y="1766"/>
                    <a:pt x="717" y="1713"/>
                    <a:pt x="577" y="1608"/>
                  </a:cubicBezTo>
                  <a:cubicBezTo>
                    <a:pt x="385" y="1468"/>
                    <a:pt x="280" y="1259"/>
                    <a:pt x="280" y="1031"/>
                  </a:cubicBezTo>
                  <a:cubicBezTo>
                    <a:pt x="280" y="874"/>
                    <a:pt x="332" y="717"/>
                    <a:pt x="437" y="577"/>
                  </a:cubicBezTo>
                  <a:cubicBezTo>
                    <a:pt x="577" y="385"/>
                    <a:pt x="804" y="297"/>
                    <a:pt x="1014" y="297"/>
                  </a:cubicBezTo>
                  <a:close/>
                  <a:moveTo>
                    <a:pt x="1014" y="0"/>
                  </a:moveTo>
                  <a:cubicBezTo>
                    <a:pt x="717" y="0"/>
                    <a:pt x="402" y="140"/>
                    <a:pt x="210" y="402"/>
                  </a:cubicBezTo>
                  <a:cubicBezTo>
                    <a:pt x="70" y="594"/>
                    <a:pt x="0" y="804"/>
                    <a:pt x="0" y="1031"/>
                  </a:cubicBezTo>
                  <a:cubicBezTo>
                    <a:pt x="0" y="1346"/>
                    <a:pt x="140" y="1643"/>
                    <a:pt x="402" y="1853"/>
                  </a:cubicBezTo>
                  <a:cubicBezTo>
                    <a:pt x="577" y="1993"/>
                    <a:pt x="804" y="2063"/>
                    <a:pt x="1014" y="2063"/>
                  </a:cubicBezTo>
                  <a:cubicBezTo>
                    <a:pt x="1329" y="2063"/>
                    <a:pt x="1643" y="1923"/>
                    <a:pt x="1836" y="1661"/>
                  </a:cubicBezTo>
                  <a:cubicBezTo>
                    <a:pt x="1975" y="1468"/>
                    <a:pt x="2045" y="1241"/>
                    <a:pt x="2045" y="1031"/>
                  </a:cubicBezTo>
                  <a:cubicBezTo>
                    <a:pt x="2045" y="717"/>
                    <a:pt x="1905" y="420"/>
                    <a:pt x="1643" y="210"/>
                  </a:cubicBezTo>
                  <a:cubicBezTo>
                    <a:pt x="1451" y="70"/>
                    <a:pt x="1241" y="0"/>
                    <a:pt x="1014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779800" y="3121700"/>
              <a:ext cx="54650" cy="54225"/>
            </a:xfrm>
            <a:custGeom>
              <a:avLst/>
              <a:gdLst/>
              <a:ahLst/>
              <a:cxnLst/>
              <a:rect l="l" t="t" r="r" b="b"/>
              <a:pathLst>
                <a:path w="2186" h="2169" extrusionOk="0">
                  <a:moveTo>
                    <a:pt x="1084" y="280"/>
                  </a:moveTo>
                  <a:cubicBezTo>
                    <a:pt x="1259" y="280"/>
                    <a:pt x="1434" y="333"/>
                    <a:pt x="1574" y="455"/>
                  </a:cubicBezTo>
                  <a:cubicBezTo>
                    <a:pt x="1784" y="613"/>
                    <a:pt x="1889" y="840"/>
                    <a:pt x="1889" y="1085"/>
                  </a:cubicBezTo>
                  <a:cubicBezTo>
                    <a:pt x="1889" y="1259"/>
                    <a:pt x="1836" y="1417"/>
                    <a:pt x="1731" y="1574"/>
                  </a:cubicBezTo>
                  <a:cubicBezTo>
                    <a:pt x="1574" y="1784"/>
                    <a:pt x="1329" y="1889"/>
                    <a:pt x="1084" y="1889"/>
                  </a:cubicBezTo>
                  <a:cubicBezTo>
                    <a:pt x="927" y="1889"/>
                    <a:pt x="752" y="1836"/>
                    <a:pt x="612" y="1714"/>
                  </a:cubicBezTo>
                  <a:cubicBezTo>
                    <a:pt x="403" y="1557"/>
                    <a:pt x="298" y="1329"/>
                    <a:pt x="298" y="1085"/>
                  </a:cubicBezTo>
                  <a:cubicBezTo>
                    <a:pt x="298" y="910"/>
                    <a:pt x="350" y="752"/>
                    <a:pt x="455" y="595"/>
                  </a:cubicBezTo>
                  <a:cubicBezTo>
                    <a:pt x="612" y="385"/>
                    <a:pt x="857" y="280"/>
                    <a:pt x="1084" y="280"/>
                  </a:cubicBezTo>
                  <a:close/>
                  <a:moveTo>
                    <a:pt x="1084" y="1"/>
                  </a:moveTo>
                  <a:cubicBezTo>
                    <a:pt x="770" y="1"/>
                    <a:pt x="438" y="141"/>
                    <a:pt x="228" y="420"/>
                  </a:cubicBezTo>
                  <a:cubicBezTo>
                    <a:pt x="71" y="613"/>
                    <a:pt x="1" y="857"/>
                    <a:pt x="1" y="1085"/>
                  </a:cubicBezTo>
                  <a:cubicBezTo>
                    <a:pt x="1" y="1417"/>
                    <a:pt x="140" y="1731"/>
                    <a:pt x="438" y="1959"/>
                  </a:cubicBezTo>
                  <a:cubicBezTo>
                    <a:pt x="630" y="2098"/>
                    <a:pt x="857" y="2168"/>
                    <a:pt x="1084" y="2168"/>
                  </a:cubicBezTo>
                  <a:cubicBezTo>
                    <a:pt x="1417" y="2168"/>
                    <a:pt x="1749" y="2029"/>
                    <a:pt x="1959" y="1749"/>
                  </a:cubicBezTo>
                  <a:cubicBezTo>
                    <a:pt x="2116" y="1557"/>
                    <a:pt x="2186" y="1312"/>
                    <a:pt x="2186" y="1085"/>
                  </a:cubicBezTo>
                  <a:cubicBezTo>
                    <a:pt x="2186" y="752"/>
                    <a:pt x="2028" y="438"/>
                    <a:pt x="1749" y="211"/>
                  </a:cubicBezTo>
                  <a:cubicBezTo>
                    <a:pt x="1556" y="71"/>
                    <a:pt x="1329" y="1"/>
                    <a:pt x="1084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4879000" y="3147925"/>
              <a:ext cx="51600" cy="51600"/>
            </a:xfrm>
            <a:custGeom>
              <a:avLst/>
              <a:gdLst/>
              <a:ahLst/>
              <a:cxnLst/>
              <a:rect l="l" t="t" r="r" b="b"/>
              <a:pathLst>
                <a:path w="2064" h="2064" extrusionOk="0">
                  <a:moveTo>
                    <a:pt x="1032" y="298"/>
                  </a:moveTo>
                  <a:cubicBezTo>
                    <a:pt x="1190" y="298"/>
                    <a:pt x="1347" y="350"/>
                    <a:pt x="1487" y="438"/>
                  </a:cubicBezTo>
                  <a:cubicBezTo>
                    <a:pt x="1679" y="595"/>
                    <a:pt x="1767" y="805"/>
                    <a:pt x="1767" y="1032"/>
                  </a:cubicBezTo>
                  <a:cubicBezTo>
                    <a:pt x="1767" y="1189"/>
                    <a:pt x="1732" y="1347"/>
                    <a:pt x="1627" y="1487"/>
                  </a:cubicBezTo>
                  <a:cubicBezTo>
                    <a:pt x="1469" y="1661"/>
                    <a:pt x="1260" y="1766"/>
                    <a:pt x="1032" y="1766"/>
                  </a:cubicBezTo>
                  <a:cubicBezTo>
                    <a:pt x="875" y="1766"/>
                    <a:pt x="718" y="1714"/>
                    <a:pt x="595" y="1626"/>
                  </a:cubicBezTo>
                  <a:cubicBezTo>
                    <a:pt x="403" y="1469"/>
                    <a:pt x="298" y="1259"/>
                    <a:pt x="298" y="1032"/>
                  </a:cubicBezTo>
                  <a:cubicBezTo>
                    <a:pt x="298" y="875"/>
                    <a:pt x="351" y="717"/>
                    <a:pt x="455" y="595"/>
                  </a:cubicBezTo>
                  <a:cubicBezTo>
                    <a:pt x="595" y="403"/>
                    <a:pt x="805" y="298"/>
                    <a:pt x="1032" y="298"/>
                  </a:cubicBezTo>
                  <a:close/>
                  <a:moveTo>
                    <a:pt x="1032" y="1"/>
                  </a:moveTo>
                  <a:cubicBezTo>
                    <a:pt x="735" y="1"/>
                    <a:pt x="420" y="140"/>
                    <a:pt x="211" y="403"/>
                  </a:cubicBezTo>
                  <a:cubicBezTo>
                    <a:pt x="71" y="595"/>
                    <a:pt x="1" y="822"/>
                    <a:pt x="1" y="1032"/>
                  </a:cubicBezTo>
                  <a:cubicBezTo>
                    <a:pt x="1" y="1347"/>
                    <a:pt x="141" y="1644"/>
                    <a:pt x="420" y="1854"/>
                  </a:cubicBezTo>
                  <a:cubicBezTo>
                    <a:pt x="595" y="1993"/>
                    <a:pt x="823" y="2063"/>
                    <a:pt x="1032" y="2063"/>
                  </a:cubicBezTo>
                  <a:cubicBezTo>
                    <a:pt x="1347" y="2063"/>
                    <a:pt x="1644" y="1924"/>
                    <a:pt x="1854" y="1661"/>
                  </a:cubicBezTo>
                  <a:cubicBezTo>
                    <a:pt x="1994" y="1469"/>
                    <a:pt x="2064" y="1242"/>
                    <a:pt x="2064" y="1032"/>
                  </a:cubicBezTo>
                  <a:cubicBezTo>
                    <a:pt x="2064" y="717"/>
                    <a:pt x="1924" y="420"/>
                    <a:pt x="1662" y="210"/>
                  </a:cubicBezTo>
                  <a:cubicBezTo>
                    <a:pt x="1469" y="71"/>
                    <a:pt x="1260" y="1"/>
                    <a:pt x="1032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4813900" y="3147850"/>
              <a:ext cx="73450" cy="24225"/>
            </a:xfrm>
            <a:custGeom>
              <a:avLst/>
              <a:gdLst/>
              <a:ahLst/>
              <a:cxnLst/>
              <a:rect l="l" t="t" r="r" b="b"/>
              <a:pathLst>
                <a:path w="2938" h="969" extrusionOk="0">
                  <a:moveTo>
                    <a:pt x="164" y="0"/>
                  </a:moveTo>
                  <a:cubicBezTo>
                    <a:pt x="101" y="0"/>
                    <a:pt x="33" y="48"/>
                    <a:pt x="18" y="109"/>
                  </a:cubicBezTo>
                  <a:cubicBezTo>
                    <a:pt x="0" y="196"/>
                    <a:pt x="53" y="266"/>
                    <a:pt x="123" y="283"/>
                  </a:cubicBezTo>
                  <a:lnTo>
                    <a:pt x="2745" y="965"/>
                  </a:lnTo>
                  <a:cubicBezTo>
                    <a:pt x="2756" y="967"/>
                    <a:pt x="2767" y="968"/>
                    <a:pt x="2778" y="968"/>
                  </a:cubicBezTo>
                  <a:cubicBezTo>
                    <a:pt x="2850" y="968"/>
                    <a:pt x="2904" y="921"/>
                    <a:pt x="2920" y="860"/>
                  </a:cubicBezTo>
                  <a:cubicBezTo>
                    <a:pt x="2937" y="773"/>
                    <a:pt x="2902" y="703"/>
                    <a:pt x="2815" y="668"/>
                  </a:cubicBezTo>
                  <a:lnTo>
                    <a:pt x="192" y="4"/>
                  </a:lnTo>
                  <a:cubicBezTo>
                    <a:pt x="183" y="1"/>
                    <a:pt x="174" y="0"/>
                    <a:pt x="164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844925" y="3175575"/>
              <a:ext cx="57275" cy="47250"/>
            </a:xfrm>
            <a:custGeom>
              <a:avLst/>
              <a:gdLst/>
              <a:ahLst/>
              <a:cxnLst/>
              <a:rect l="l" t="t" r="r" b="b"/>
              <a:pathLst>
                <a:path w="2291" h="1890" extrusionOk="0">
                  <a:moveTo>
                    <a:pt x="2116" y="0"/>
                  </a:moveTo>
                  <a:cubicBezTo>
                    <a:pt x="2086" y="0"/>
                    <a:pt x="2056" y="10"/>
                    <a:pt x="2028" y="31"/>
                  </a:cubicBezTo>
                  <a:lnTo>
                    <a:pt x="70" y="1639"/>
                  </a:lnTo>
                  <a:cubicBezTo>
                    <a:pt x="18" y="1674"/>
                    <a:pt x="0" y="1779"/>
                    <a:pt x="53" y="1831"/>
                  </a:cubicBezTo>
                  <a:cubicBezTo>
                    <a:pt x="84" y="1872"/>
                    <a:pt x="126" y="1889"/>
                    <a:pt x="170" y="1889"/>
                  </a:cubicBezTo>
                  <a:cubicBezTo>
                    <a:pt x="202" y="1889"/>
                    <a:pt x="234" y="1881"/>
                    <a:pt x="263" y="1866"/>
                  </a:cubicBezTo>
                  <a:lnTo>
                    <a:pt x="2220" y="258"/>
                  </a:lnTo>
                  <a:cubicBezTo>
                    <a:pt x="2273" y="206"/>
                    <a:pt x="2290" y="118"/>
                    <a:pt x="2238" y="66"/>
                  </a:cubicBezTo>
                  <a:cubicBezTo>
                    <a:pt x="2206" y="24"/>
                    <a:pt x="2162" y="0"/>
                    <a:pt x="2116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7" name="Google Shape;17;p2"/>
          <p:cNvGrpSpPr/>
          <p:nvPr/>
        </p:nvGrpSpPr>
        <p:grpSpPr>
          <a:xfrm rot="-4794679">
            <a:off x="10880165" y="2169653"/>
            <a:ext cx="905015" cy="1224819"/>
            <a:chOff x="5408700" y="2855000"/>
            <a:chExt cx="121525" cy="164475"/>
          </a:xfrm>
        </p:grpSpPr>
        <p:sp>
          <p:nvSpPr>
            <p:cNvPr id="18" name="Google Shape;18;p2"/>
            <p:cNvSpPr/>
            <p:nvPr/>
          </p:nvSpPr>
          <p:spPr>
            <a:xfrm>
              <a:off x="5408700" y="2970925"/>
              <a:ext cx="115400" cy="18975"/>
            </a:xfrm>
            <a:custGeom>
              <a:avLst/>
              <a:gdLst/>
              <a:ahLst/>
              <a:cxnLst/>
              <a:rect l="l" t="t" r="r" b="b"/>
              <a:pathLst>
                <a:path w="4616" h="759" extrusionOk="0">
                  <a:moveTo>
                    <a:pt x="2063" y="1"/>
                  </a:moveTo>
                  <a:cubicBezTo>
                    <a:pt x="1941" y="1"/>
                    <a:pt x="1836" y="18"/>
                    <a:pt x="1731" y="18"/>
                  </a:cubicBezTo>
                  <a:cubicBezTo>
                    <a:pt x="1644" y="36"/>
                    <a:pt x="1591" y="106"/>
                    <a:pt x="1591" y="176"/>
                  </a:cubicBezTo>
                  <a:cubicBezTo>
                    <a:pt x="1609" y="263"/>
                    <a:pt x="1678" y="315"/>
                    <a:pt x="1748" y="315"/>
                  </a:cubicBezTo>
                  <a:cubicBezTo>
                    <a:pt x="1853" y="298"/>
                    <a:pt x="1958" y="298"/>
                    <a:pt x="2063" y="298"/>
                  </a:cubicBezTo>
                  <a:cubicBezTo>
                    <a:pt x="2150" y="298"/>
                    <a:pt x="2203" y="228"/>
                    <a:pt x="2203" y="141"/>
                  </a:cubicBezTo>
                  <a:cubicBezTo>
                    <a:pt x="2203" y="71"/>
                    <a:pt x="2133" y="1"/>
                    <a:pt x="2063" y="1"/>
                  </a:cubicBezTo>
                  <a:close/>
                  <a:moveTo>
                    <a:pt x="2553" y="1"/>
                  </a:moveTo>
                  <a:cubicBezTo>
                    <a:pt x="2483" y="1"/>
                    <a:pt x="2413" y="71"/>
                    <a:pt x="2413" y="141"/>
                  </a:cubicBezTo>
                  <a:cubicBezTo>
                    <a:pt x="2395" y="228"/>
                    <a:pt x="2465" y="298"/>
                    <a:pt x="2535" y="298"/>
                  </a:cubicBezTo>
                  <a:cubicBezTo>
                    <a:pt x="2640" y="298"/>
                    <a:pt x="2762" y="315"/>
                    <a:pt x="2867" y="333"/>
                  </a:cubicBezTo>
                  <a:cubicBezTo>
                    <a:pt x="2937" y="333"/>
                    <a:pt x="3007" y="280"/>
                    <a:pt x="3025" y="193"/>
                  </a:cubicBezTo>
                  <a:cubicBezTo>
                    <a:pt x="3025" y="123"/>
                    <a:pt x="2972" y="53"/>
                    <a:pt x="2885" y="36"/>
                  </a:cubicBezTo>
                  <a:cubicBezTo>
                    <a:pt x="2780" y="18"/>
                    <a:pt x="2675" y="18"/>
                    <a:pt x="2553" y="1"/>
                  </a:cubicBezTo>
                  <a:close/>
                  <a:moveTo>
                    <a:pt x="1224" y="88"/>
                  </a:moveTo>
                  <a:cubicBezTo>
                    <a:pt x="1119" y="123"/>
                    <a:pt x="1014" y="141"/>
                    <a:pt x="892" y="176"/>
                  </a:cubicBezTo>
                  <a:cubicBezTo>
                    <a:pt x="822" y="193"/>
                    <a:pt x="769" y="263"/>
                    <a:pt x="787" y="350"/>
                  </a:cubicBezTo>
                  <a:cubicBezTo>
                    <a:pt x="817" y="411"/>
                    <a:pt x="874" y="459"/>
                    <a:pt x="946" y="459"/>
                  </a:cubicBezTo>
                  <a:cubicBezTo>
                    <a:pt x="957" y="459"/>
                    <a:pt x="968" y="458"/>
                    <a:pt x="979" y="455"/>
                  </a:cubicBezTo>
                  <a:cubicBezTo>
                    <a:pt x="1067" y="420"/>
                    <a:pt x="1172" y="403"/>
                    <a:pt x="1276" y="385"/>
                  </a:cubicBezTo>
                  <a:cubicBezTo>
                    <a:pt x="1364" y="368"/>
                    <a:pt x="1416" y="298"/>
                    <a:pt x="1399" y="210"/>
                  </a:cubicBezTo>
                  <a:cubicBezTo>
                    <a:pt x="1381" y="141"/>
                    <a:pt x="1311" y="88"/>
                    <a:pt x="1224" y="88"/>
                  </a:cubicBezTo>
                  <a:close/>
                  <a:moveTo>
                    <a:pt x="3358" y="120"/>
                  </a:moveTo>
                  <a:cubicBezTo>
                    <a:pt x="3287" y="120"/>
                    <a:pt x="3232" y="167"/>
                    <a:pt x="3217" y="228"/>
                  </a:cubicBezTo>
                  <a:cubicBezTo>
                    <a:pt x="3199" y="315"/>
                    <a:pt x="3252" y="385"/>
                    <a:pt x="3322" y="403"/>
                  </a:cubicBezTo>
                  <a:cubicBezTo>
                    <a:pt x="3427" y="420"/>
                    <a:pt x="3532" y="455"/>
                    <a:pt x="3636" y="473"/>
                  </a:cubicBezTo>
                  <a:cubicBezTo>
                    <a:pt x="3651" y="480"/>
                    <a:pt x="3667" y="484"/>
                    <a:pt x="3683" y="484"/>
                  </a:cubicBezTo>
                  <a:cubicBezTo>
                    <a:pt x="3740" y="484"/>
                    <a:pt x="3797" y="437"/>
                    <a:pt x="3811" y="368"/>
                  </a:cubicBezTo>
                  <a:cubicBezTo>
                    <a:pt x="3829" y="298"/>
                    <a:pt x="3794" y="210"/>
                    <a:pt x="3706" y="193"/>
                  </a:cubicBezTo>
                  <a:cubicBezTo>
                    <a:pt x="3601" y="176"/>
                    <a:pt x="3497" y="141"/>
                    <a:pt x="3392" y="123"/>
                  </a:cubicBezTo>
                  <a:cubicBezTo>
                    <a:pt x="3380" y="121"/>
                    <a:pt x="3369" y="120"/>
                    <a:pt x="3358" y="120"/>
                  </a:cubicBezTo>
                  <a:close/>
                  <a:moveTo>
                    <a:pt x="457" y="311"/>
                  </a:moveTo>
                  <a:cubicBezTo>
                    <a:pt x="444" y="311"/>
                    <a:pt x="432" y="312"/>
                    <a:pt x="420" y="315"/>
                  </a:cubicBezTo>
                  <a:cubicBezTo>
                    <a:pt x="315" y="368"/>
                    <a:pt x="210" y="403"/>
                    <a:pt x="105" y="455"/>
                  </a:cubicBezTo>
                  <a:cubicBezTo>
                    <a:pt x="35" y="490"/>
                    <a:pt x="0" y="578"/>
                    <a:pt x="35" y="648"/>
                  </a:cubicBezTo>
                  <a:cubicBezTo>
                    <a:pt x="61" y="699"/>
                    <a:pt x="115" y="731"/>
                    <a:pt x="169" y="731"/>
                  </a:cubicBezTo>
                  <a:cubicBezTo>
                    <a:pt x="189" y="731"/>
                    <a:pt x="209" y="727"/>
                    <a:pt x="228" y="717"/>
                  </a:cubicBezTo>
                  <a:cubicBezTo>
                    <a:pt x="332" y="665"/>
                    <a:pt x="420" y="630"/>
                    <a:pt x="525" y="595"/>
                  </a:cubicBezTo>
                  <a:cubicBezTo>
                    <a:pt x="595" y="560"/>
                    <a:pt x="630" y="490"/>
                    <a:pt x="612" y="403"/>
                  </a:cubicBezTo>
                  <a:cubicBezTo>
                    <a:pt x="583" y="345"/>
                    <a:pt x="518" y="311"/>
                    <a:pt x="457" y="311"/>
                  </a:cubicBezTo>
                  <a:close/>
                  <a:moveTo>
                    <a:pt x="4141" y="339"/>
                  </a:moveTo>
                  <a:cubicBezTo>
                    <a:pt x="4079" y="339"/>
                    <a:pt x="4031" y="383"/>
                    <a:pt x="4004" y="438"/>
                  </a:cubicBezTo>
                  <a:cubicBezTo>
                    <a:pt x="3969" y="508"/>
                    <a:pt x="4021" y="595"/>
                    <a:pt x="4091" y="630"/>
                  </a:cubicBezTo>
                  <a:cubicBezTo>
                    <a:pt x="4196" y="665"/>
                    <a:pt x="4283" y="700"/>
                    <a:pt x="4388" y="752"/>
                  </a:cubicBezTo>
                  <a:cubicBezTo>
                    <a:pt x="4404" y="756"/>
                    <a:pt x="4420" y="758"/>
                    <a:pt x="4437" y="758"/>
                  </a:cubicBezTo>
                  <a:cubicBezTo>
                    <a:pt x="4495" y="758"/>
                    <a:pt x="4553" y="733"/>
                    <a:pt x="4580" y="665"/>
                  </a:cubicBezTo>
                  <a:cubicBezTo>
                    <a:pt x="4615" y="595"/>
                    <a:pt x="4580" y="508"/>
                    <a:pt x="4510" y="473"/>
                  </a:cubicBezTo>
                  <a:cubicBezTo>
                    <a:pt x="4406" y="438"/>
                    <a:pt x="4301" y="385"/>
                    <a:pt x="4196" y="350"/>
                  </a:cubicBezTo>
                  <a:cubicBezTo>
                    <a:pt x="4177" y="343"/>
                    <a:pt x="4158" y="339"/>
                    <a:pt x="4141" y="339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5409125" y="2855000"/>
              <a:ext cx="121100" cy="164475"/>
            </a:xfrm>
            <a:custGeom>
              <a:avLst/>
              <a:gdLst/>
              <a:ahLst/>
              <a:cxnLst/>
              <a:rect l="l" t="t" r="r" b="b"/>
              <a:pathLst>
                <a:path w="4844" h="6579" extrusionOk="0">
                  <a:moveTo>
                    <a:pt x="1949" y="526"/>
                  </a:moveTo>
                  <a:lnTo>
                    <a:pt x="4519" y="5358"/>
                  </a:lnTo>
                  <a:lnTo>
                    <a:pt x="4519" y="5358"/>
                  </a:lnTo>
                  <a:cubicBezTo>
                    <a:pt x="4010" y="5942"/>
                    <a:pt x="3238" y="6281"/>
                    <a:pt x="2466" y="6281"/>
                  </a:cubicBezTo>
                  <a:lnTo>
                    <a:pt x="2378" y="6281"/>
                  </a:lnTo>
                  <a:cubicBezTo>
                    <a:pt x="1580" y="6264"/>
                    <a:pt x="797" y="5834"/>
                    <a:pt x="305" y="5200"/>
                  </a:cubicBezTo>
                  <a:lnTo>
                    <a:pt x="305" y="5200"/>
                  </a:lnTo>
                  <a:cubicBezTo>
                    <a:pt x="883" y="3591"/>
                    <a:pt x="1418" y="2056"/>
                    <a:pt x="1949" y="526"/>
                  </a:cubicBezTo>
                  <a:close/>
                  <a:moveTo>
                    <a:pt x="1934" y="1"/>
                  </a:moveTo>
                  <a:cubicBezTo>
                    <a:pt x="1925" y="1"/>
                    <a:pt x="1916" y="2"/>
                    <a:pt x="1906" y="5"/>
                  </a:cubicBezTo>
                  <a:cubicBezTo>
                    <a:pt x="1854" y="5"/>
                    <a:pt x="1801" y="40"/>
                    <a:pt x="1784" y="93"/>
                  </a:cubicBezTo>
                  <a:cubicBezTo>
                    <a:pt x="1207" y="1753"/>
                    <a:pt x="630" y="3414"/>
                    <a:pt x="18" y="5180"/>
                  </a:cubicBezTo>
                  <a:cubicBezTo>
                    <a:pt x="1" y="5215"/>
                    <a:pt x="1" y="5267"/>
                    <a:pt x="36" y="5302"/>
                  </a:cubicBezTo>
                  <a:cubicBezTo>
                    <a:pt x="560" y="6054"/>
                    <a:pt x="1452" y="6543"/>
                    <a:pt x="2378" y="6578"/>
                  </a:cubicBezTo>
                  <a:lnTo>
                    <a:pt x="2466" y="6578"/>
                  </a:lnTo>
                  <a:cubicBezTo>
                    <a:pt x="3357" y="6578"/>
                    <a:pt x="4249" y="6159"/>
                    <a:pt x="4808" y="5459"/>
                  </a:cubicBezTo>
                  <a:cubicBezTo>
                    <a:pt x="4843" y="5424"/>
                    <a:pt x="4843" y="5354"/>
                    <a:pt x="4808" y="5302"/>
                  </a:cubicBezTo>
                  <a:lnTo>
                    <a:pt x="2046" y="75"/>
                  </a:lnTo>
                  <a:cubicBezTo>
                    <a:pt x="2017" y="32"/>
                    <a:pt x="1977" y="1"/>
                    <a:pt x="1934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0" name="Google Shape;20;p2"/>
          <p:cNvGrpSpPr/>
          <p:nvPr/>
        </p:nvGrpSpPr>
        <p:grpSpPr>
          <a:xfrm rot="-2305022">
            <a:off x="4515769" y="4413704"/>
            <a:ext cx="1463595" cy="770603"/>
            <a:chOff x="5771177" y="4198236"/>
            <a:chExt cx="450550" cy="237228"/>
          </a:xfrm>
        </p:grpSpPr>
        <p:sp>
          <p:nvSpPr>
            <p:cNvPr id="21" name="Google Shape;21;p2"/>
            <p:cNvSpPr/>
            <p:nvPr/>
          </p:nvSpPr>
          <p:spPr>
            <a:xfrm>
              <a:off x="5771177" y="4198236"/>
              <a:ext cx="91541" cy="209240"/>
            </a:xfrm>
            <a:custGeom>
              <a:avLst/>
              <a:gdLst/>
              <a:ahLst/>
              <a:cxnLst/>
              <a:rect l="l" t="t" r="r" b="b"/>
              <a:pathLst>
                <a:path w="2021" h="4620" extrusionOk="0">
                  <a:moveTo>
                    <a:pt x="1814" y="0"/>
                  </a:moveTo>
                  <a:cubicBezTo>
                    <a:pt x="1779" y="0"/>
                    <a:pt x="1743" y="10"/>
                    <a:pt x="1711" y="28"/>
                  </a:cubicBezTo>
                  <a:cubicBezTo>
                    <a:pt x="951" y="479"/>
                    <a:pt x="404" y="1228"/>
                    <a:pt x="190" y="2096"/>
                  </a:cubicBezTo>
                  <a:cubicBezTo>
                    <a:pt x="0" y="2939"/>
                    <a:pt x="166" y="3830"/>
                    <a:pt x="666" y="4543"/>
                  </a:cubicBezTo>
                  <a:cubicBezTo>
                    <a:pt x="701" y="4579"/>
                    <a:pt x="725" y="4603"/>
                    <a:pt x="772" y="4615"/>
                  </a:cubicBezTo>
                  <a:cubicBezTo>
                    <a:pt x="785" y="4618"/>
                    <a:pt x="798" y="4619"/>
                    <a:pt x="811" y="4619"/>
                  </a:cubicBezTo>
                  <a:cubicBezTo>
                    <a:pt x="845" y="4619"/>
                    <a:pt x="880" y="4608"/>
                    <a:pt x="915" y="4591"/>
                  </a:cubicBezTo>
                  <a:cubicBezTo>
                    <a:pt x="998" y="4555"/>
                    <a:pt x="1034" y="4448"/>
                    <a:pt x="974" y="4365"/>
                  </a:cubicBezTo>
                  <a:cubicBezTo>
                    <a:pt x="523" y="3723"/>
                    <a:pt x="357" y="2927"/>
                    <a:pt x="535" y="2155"/>
                  </a:cubicBezTo>
                  <a:cubicBezTo>
                    <a:pt x="725" y="1383"/>
                    <a:pt x="1224" y="705"/>
                    <a:pt x="1913" y="301"/>
                  </a:cubicBezTo>
                  <a:cubicBezTo>
                    <a:pt x="1996" y="254"/>
                    <a:pt x="2020" y="147"/>
                    <a:pt x="1961" y="75"/>
                  </a:cubicBezTo>
                  <a:cubicBezTo>
                    <a:pt x="1924" y="24"/>
                    <a:pt x="1870" y="0"/>
                    <a:pt x="1814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5835768" y="4270653"/>
              <a:ext cx="91541" cy="90671"/>
            </a:xfrm>
            <a:custGeom>
              <a:avLst/>
              <a:gdLst/>
              <a:ahLst/>
              <a:cxnLst/>
              <a:rect l="l" t="t" r="r" b="b"/>
              <a:pathLst>
                <a:path w="2021" h="2002" extrusionOk="0">
                  <a:moveTo>
                    <a:pt x="1824" y="0"/>
                  </a:moveTo>
                  <a:cubicBezTo>
                    <a:pt x="1779" y="0"/>
                    <a:pt x="1735" y="15"/>
                    <a:pt x="1699" y="45"/>
                  </a:cubicBezTo>
                  <a:lnTo>
                    <a:pt x="1034" y="627"/>
                  </a:lnTo>
                  <a:lnTo>
                    <a:pt x="749" y="104"/>
                  </a:lnTo>
                  <a:cubicBezTo>
                    <a:pt x="714" y="43"/>
                    <a:pt x="652" y="7"/>
                    <a:pt x="585" y="7"/>
                  </a:cubicBezTo>
                  <a:cubicBezTo>
                    <a:pt x="561" y="7"/>
                    <a:pt x="536" y="12"/>
                    <a:pt x="511" y="21"/>
                  </a:cubicBezTo>
                  <a:cubicBezTo>
                    <a:pt x="428" y="57"/>
                    <a:pt x="392" y="164"/>
                    <a:pt x="440" y="247"/>
                  </a:cubicBezTo>
                  <a:lnTo>
                    <a:pt x="772" y="853"/>
                  </a:lnTo>
                  <a:lnTo>
                    <a:pt x="71" y="1471"/>
                  </a:lnTo>
                  <a:cubicBezTo>
                    <a:pt x="0" y="1530"/>
                    <a:pt x="0" y="1637"/>
                    <a:pt x="71" y="1697"/>
                  </a:cubicBezTo>
                  <a:cubicBezTo>
                    <a:pt x="95" y="1720"/>
                    <a:pt x="119" y="1732"/>
                    <a:pt x="143" y="1744"/>
                  </a:cubicBezTo>
                  <a:cubicBezTo>
                    <a:pt x="157" y="1747"/>
                    <a:pt x="171" y="1749"/>
                    <a:pt x="186" y="1749"/>
                  </a:cubicBezTo>
                  <a:cubicBezTo>
                    <a:pt x="234" y="1749"/>
                    <a:pt x="285" y="1733"/>
                    <a:pt x="321" y="1697"/>
                  </a:cubicBezTo>
                  <a:lnTo>
                    <a:pt x="939" y="1162"/>
                  </a:lnTo>
                  <a:lnTo>
                    <a:pt x="1343" y="1911"/>
                  </a:lnTo>
                  <a:cubicBezTo>
                    <a:pt x="1367" y="1958"/>
                    <a:pt x="1414" y="1982"/>
                    <a:pt x="1450" y="1994"/>
                  </a:cubicBezTo>
                  <a:cubicBezTo>
                    <a:pt x="1469" y="1999"/>
                    <a:pt x="1489" y="2002"/>
                    <a:pt x="1508" y="2002"/>
                  </a:cubicBezTo>
                  <a:cubicBezTo>
                    <a:pt x="1535" y="2002"/>
                    <a:pt x="1560" y="1996"/>
                    <a:pt x="1580" y="1982"/>
                  </a:cubicBezTo>
                  <a:cubicBezTo>
                    <a:pt x="1676" y="1958"/>
                    <a:pt x="1711" y="1851"/>
                    <a:pt x="1664" y="1768"/>
                  </a:cubicBezTo>
                  <a:lnTo>
                    <a:pt x="1200" y="924"/>
                  </a:lnTo>
                  <a:lnTo>
                    <a:pt x="1949" y="271"/>
                  </a:lnTo>
                  <a:cubicBezTo>
                    <a:pt x="2020" y="211"/>
                    <a:pt x="2020" y="104"/>
                    <a:pt x="1949" y="45"/>
                  </a:cubicBezTo>
                  <a:cubicBezTo>
                    <a:pt x="1913" y="15"/>
                    <a:pt x="1869" y="0"/>
                    <a:pt x="1824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5940717" y="4309738"/>
              <a:ext cx="68939" cy="21875"/>
            </a:xfrm>
            <a:custGeom>
              <a:avLst/>
              <a:gdLst/>
              <a:ahLst/>
              <a:cxnLst/>
              <a:rect l="l" t="t" r="r" b="b"/>
              <a:pathLst>
                <a:path w="1522" h="483" extrusionOk="0">
                  <a:moveTo>
                    <a:pt x="190" y="0"/>
                  </a:moveTo>
                  <a:cubicBezTo>
                    <a:pt x="103" y="0"/>
                    <a:pt x="23" y="58"/>
                    <a:pt x="12" y="145"/>
                  </a:cubicBezTo>
                  <a:cubicBezTo>
                    <a:pt x="0" y="228"/>
                    <a:pt x="48" y="299"/>
                    <a:pt x="131" y="323"/>
                  </a:cubicBezTo>
                  <a:lnTo>
                    <a:pt x="155" y="323"/>
                  </a:lnTo>
                  <a:lnTo>
                    <a:pt x="1307" y="477"/>
                  </a:lnTo>
                  <a:cubicBezTo>
                    <a:pt x="1322" y="481"/>
                    <a:pt x="1335" y="482"/>
                    <a:pt x="1349" y="482"/>
                  </a:cubicBezTo>
                  <a:cubicBezTo>
                    <a:pt x="1426" y="482"/>
                    <a:pt x="1489" y="427"/>
                    <a:pt x="1509" y="347"/>
                  </a:cubicBezTo>
                  <a:cubicBezTo>
                    <a:pt x="1521" y="251"/>
                    <a:pt x="1450" y="180"/>
                    <a:pt x="1367" y="168"/>
                  </a:cubicBezTo>
                  <a:lnTo>
                    <a:pt x="214" y="2"/>
                  </a:lnTo>
                  <a:cubicBezTo>
                    <a:pt x="206" y="1"/>
                    <a:pt x="198" y="0"/>
                    <a:pt x="190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6017130" y="4296604"/>
              <a:ext cx="77545" cy="101903"/>
            </a:xfrm>
            <a:custGeom>
              <a:avLst/>
              <a:gdLst/>
              <a:ahLst/>
              <a:cxnLst/>
              <a:rect l="l" t="t" r="r" b="b"/>
              <a:pathLst>
                <a:path w="1712" h="2250" extrusionOk="0">
                  <a:moveTo>
                    <a:pt x="684" y="1"/>
                  </a:moveTo>
                  <a:cubicBezTo>
                    <a:pt x="639" y="1"/>
                    <a:pt x="595" y="19"/>
                    <a:pt x="559" y="54"/>
                  </a:cubicBezTo>
                  <a:cubicBezTo>
                    <a:pt x="405" y="197"/>
                    <a:pt x="357" y="435"/>
                    <a:pt x="428" y="637"/>
                  </a:cubicBezTo>
                  <a:cubicBezTo>
                    <a:pt x="512" y="850"/>
                    <a:pt x="690" y="1005"/>
                    <a:pt x="916" y="1041"/>
                  </a:cubicBezTo>
                  <a:cubicBezTo>
                    <a:pt x="935" y="1042"/>
                    <a:pt x="954" y="1043"/>
                    <a:pt x="973" y="1043"/>
                  </a:cubicBezTo>
                  <a:cubicBezTo>
                    <a:pt x="1108" y="1043"/>
                    <a:pt x="1241" y="1006"/>
                    <a:pt x="1355" y="934"/>
                  </a:cubicBezTo>
                  <a:cubicBezTo>
                    <a:pt x="1355" y="1005"/>
                    <a:pt x="1355" y="1076"/>
                    <a:pt x="1355" y="1147"/>
                  </a:cubicBezTo>
                  <a:cubicBezTo>
                    <a:pt x="1331" y="1409"/>
                    <a:pt x="1213" y="1658"/>
                    <a:pt x="999" y="1813"/>
                  </a:cubicBezTo>
                  <a:cubicBezTo>
                    <a:pt x="898" y="1884"/>
                    <a:pt x="779" y="1920"/>
                    <a:pt x="660" y="1920"/>
                  </a:cubicBezTo>
                  <a:cubicBezTo>
                    <a:pt x="541" y="1920"/>
                    <a:pt x="422" y="1884"/>
                    <a:pt x="321" y="1813"/>
                  </a:cubicBezTo>
                  <a:cubicBezTo>
                    <a:pt x="286" y="1783"/>
                    <a:pt x="241" y="1768"/>
                    <a:pt x="197" y="1768"/>
                  </a:cubicBezTo>
                  <a:cubicBezTo>
                    <a:pt x="152" y="1768"/>
                    <a:pt x="108" y="1783"/>
                    <a:pt x="72" y="1813"/>
                  </a:cubicBezTo>
                  <a:cubicBezTo>
                    <a:pt x="1" y="1872"/>
                    <a:pt x="1" y="1979"/>
                    <a:pt x="72" y="2039"/>
                  </a:cubicBezTo>
                  <a:cubicBezTo>
                    <a:pt x="167" y="2122"/>
                    <a:pt x="274" y="2181"/>
                    <a:pt x="393" y="2217"/>
                  </a:cubicBezTo>
                  <a:cubicBezTo>
                    <a:pt x="475" y="2238"/>
                    <a:pt x="559" y="2249"/>
                    <a:pt x="643" y="2249"/>
                  </a:cubicBezTo>
                  <a:cubicBezTo>
                    <a:pt x="840" y="2249"/>
                    <a:pt x="1038" y="2191"/>
                    <a:pt x="1213" y="2074"/>
                  </a:cubicBezTo>
                  <a:cubicBezTo>
                    <a:pt x="1498" y="1872"/>
                    <a:pt x="1688" y="1540"/>
                    <a:pt x="1700" y="1171"/>
                  </a:cubicBezTo>
                  <a:cubicBezTo>
                    <a:pt x="1712" y="934"/>
                    <a:pt x="1688" y="684"/>
                    <a:pt x="1640" y="446"/>
                  </a:cubicBezTo>
                  <a:cubicBezTo>
                    <a:pt x="1640" y="351"/>
                    <a:pt x="1617" y="268"/>
                    <a:pt x="1569" y="185"/>
                  </a:cubicBezTo>
                  <a:cubicBezTo>
                    <a:pt x="1534" y="133"/>
                    <a:pt x="1480" y="100"/>
                    <a:pt x="1421" y="100"/>
                  </a:cubicBezTo>
                  <a:cubicBezTo>
                    <a:pt x="1400" y="100"/>
                    <a:pt x="1378" y="104"/>
                    <a:pt x="1355" y="114"/>
                  </a:cubicBezTo>
                  <a:cubicBezTo>
                    <a:pt x="1272" y="137"/>
                    <a:pt x="1225" y="209"/>
                    <a:pt x="1236" y="292"/>
                  </a:cubicBezTo>
                  <a:cubicBezTo>
                    <a:pt x="1248" y="351"/>
                    <a:pt x="1272" y="411"/>
                    <a:pt x="1284" y="470"/>
                  </a:cubicBezTo>
                  <a:cubicBezTo>
                    <a:pt x="1272" y="518"/>
                    <a:pt x="1248" y="553"/>
                    <a:pt x="1213" y="589"/>
                  </a:cubicBezTo>
                  <a:cubicBezTo>
                    <a:pt x="1165" y="672"/>
                    <a:pt x="1070" y="720"/>
                    <a:pt x="975" y="720"/>
                  </a:cubicBezTo>
                  <a:cubicBezTo>
                    <a:pt x="880" y="696"/>
                    <a:pt x="797" y="625"/>
                    <a:pt x="773" y="530"/>
                  </a:cubicBezTo>
                  <a:cubicBezTo>
                    <a:pt x="725" y="446"/>
                    <a:pt x="749" y="351"/>
                    <a:pt x="809" y="280"/>
                  </a:cubicBezTo>
                  <a:cubicBezTo>
                    <a:pt x="880" y="221"/>
                    <a:pt x="880" y="114"/>
                    <a:pt x="809" y="54"/>
                  </a:cubicBezTo>
                  <a:cubicBezTo>
                    <a:pt x="773" y="19"/>
                    <a:pt x="728" y="1"/>
                    <a:pt x="684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082264" y="4248280"/>
              <a:ext cx="82392" cy="187184"/>
            </a:xfrm>
            <a:custGeom>
              <a:avLst/>
              <a:gdLst/>
              <a:ahLst/>
              <a:cxnLst/>
              <a:rect l="l" t="t" r="r" b="b"/>
              <a:pathLst>
                <a:path w="1819" h="4133" extrusionOk="0">
                  <a:moveTo>
                    <a:pt x="1137" y="0"/>
                  </a:moveTo>
                  <a:cubicBezTo>
                    <a:pt x="1110" y="0"/>
                    <a:pt x="1083" y="5"/>
                    <a:pt x="1058" y="16"/>
                  </a:cubicBezTo>
                  <a:cubicBezTo>
                    <a:pt x="975" y="64"/>
                    <a:pt x="939" y="159"/>
                    <a:pt x="987" y="242"/>
                  </a:cubicBezTo>
                  <a:cubicBezTo>
                    <a:pt x="1343" y="824"/>
                    <a:pt x="1462" y="1525"/>
                    <a:pt x="1296" y="2203"/>
                  </a:cubicBezTo>
                  <a:cubicBezTo>
                    <a:pt x="1117" y="2880"/>
                    <a:pt x="690" y="3462"/>
                    <a:pt x="95" y="3842"/>
                  </a:cubicBezTo>
                  <a:cubicBezTo>
                    <a:pt x="12" y="3890"/>
                    <a:pt x="0" y="3997"/>
                    <a:pt x="60" y="4068"/>
                  </a:cubicBezTo>
                  <a:cubicBezTo>
                    <a:pt x="84" y="4092"/>
                    <a:pt x="107" y="4116"/>
                    <a:pt x="143" y="4128"/>
                  </a:cubicBezTo>
                  <a:cubicBezTo>
                    <a:pt x="159" y="4131"/>
                    <a:pt x="174" y="4132"/>
                    <a:pt x="188" y="4132"/>
                  </a:cubicBezTo>
                  <a:cubicBezTo>
                    <a:pt x="228" y="4132"/>
                    <a:pt x="263" y="4121"/>
                    <a:pt x="297" y="4104"/>
                  </a:cubicBezTo>
                  <a:cubicBezTo>
                    <a:pt x="951" y="3688"/>
                    <a:pt x="1438" y="3023"/>
                    <a:pt x="1628" y="2274"/>
                  </a:cubicBezTo>
                  <a:cubicBezTo>
                    <a:pt x="1819" y="1525"/>
                    <a:pt x="1700" y="741"/>
                    <a:pt x="1296" y="87"/>
                  </a:cubicBezTo>
                  <a:cubicBezTo>
                    <a:pt x="1262" y="29"/>
                    <a:pt x="1200" y="0"/>
                    <a:pt x="1137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6166241" y="4200409"/>
              <a:ext cx="55486" cy="69882"/>
            </a:xfrm>
            <a:custGeom>
              <a:avLst/>
              <a:gdLst/>
              <a:ahLst/>
              <a:cxnLst/>
              <a:rect l="l" t="t" r="r" b="b"/>
              <a:pathLst>
                <a:path w="1225" h="1543" extrusionOk="0">
                  <a:moveTo>
                    <a:pt x="355" y="1"/>
                  </a:moveTo>
                  <a:cubicBezTo>
                    <a:pt x="271" y="1"/>
                    <a:pt x="184" y="21"/>
                    <a:pt x="107" y="63"/>
                  </a:cubicBezTo>
                  <a:cubicBezTo>
                    <a:pt x="24" y="111"/>
                    <a:pt x="0" y="218"/>
                    <a:pt x="60" y="289"/>
                  </a:cubicBezTo>
                  <a:cubicBezTo>
                    <a:pt x="98" y="335"/>
                    <a:pt x="151" y="361"/>
                    <a:pt x="206" y="361"/>
                  </a:cubicBezTo>
                  <a:cubicBezTo>
                    <a:pt x="237" y="361"/>
                    <a:pt x="268" y="353"/>
                    <a:pt x="297" y="336"/>
                  </a:cubicBezTo>
                  <a:cubicBezTo>
                    <a:pt x="317" y="331"/>
                    <a:pt x="337" y="329"/>
                    <a:pt x="355" y="329"/>
                  </a:cubicBezTo>
                  <a:cubicBezTo>
                    <a:pt x="382" y="329"/>
                    <a:pt x="407" y="334"/>
                    <a:pt x="428" y="348"/>
                  </a:cubicBezTo>
                  <a:cubicBezTo>
                    <a:pt x="511" y="396"/>
                    <a:pt x="571" y="479"/>
                    <a:pt x="571" y="574"/>
                  </a:cubicBezTo>
                  <a:cubicBezTo>
                    <a:pt x="571" y="764"/>
                    <a:pt x="404" y="942"/>
                    <a:pt x="226" y="1121"/>
                  </a:cubicBezTo>
                  <a:cubicBezTo>
                    <a:pt x="178" y="1156"/>
                    <a:pt x="167" y="1228"/>
                    <a:pt x="178" y="1275"/>
                  </a:cubicBezTo>
                  <a:cubicBezTo>
                    <a:pt x="202" y="1335"/>
                    <a:pt x="238" y="1370"/>
                    <a:pt x="297" y="1382"/>
                  </a:cubicBezTo>
                  <a:lnTo>
                    <a:pt x="309" y="1382"/>
                  </a:lnTo>
                  <a:lnTo>
                    <a:pt x="998" y="1537"/>
                  </a:lnTo>
                  <a:cubicBezTo>
                    <a:pt x="1013" y="1541"/>
                    <a:pt x="1027" y="1543"/>
                    <a:pt x="1042" y="1543"/>
                  </a:cubicBezTo>
                  <a:cubicBezTo>
                    <a:pt x="1112" y="1543"/>
                    <a:pt x="1183" y="1496"/>
                    <a:pt x="1212" y="1418"/>
                  </a:cubicBezTo>
                  <a:cubicBezTo>
                    <a:pt x="1224" y="1323"/>
                    <a:pt x="1165" y="1239"/>
                    <a:pt x="1082" y="1228"/>
                  </a:cubicBezTo>
                  <a:lnTo>
                    <a:pt x="677" y="1133"/>
                  </a:lnTo>
                  <a:cubicBezTo>
                    <a:pt x="820" y="990"/>
                    <a:pt x="915" y="788"/>
                    <a:pt x="927" y="586"/>
                  </a:cubicBezTo>
                  <a:cubicBezTo>
                    <a:pt x="927" y="360"/>
                    <a:pt x="796" y="158"/>
                    <a:pt x="594" y="63"/>
                  </a:cubicBezTo>
                  <a:cubicBezTo>
                    <a:pt x="523" y="21"/>
                    <a:pt x="440" y="1"/>
                    <a:pt x="355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7" name="Google Shape;27;p2"/>
          <p:cNvGrpSpPr/>
          <p:nvPr/>
        </p:nvGrpSpPr>
        <p:grpSpPr>
          <a:xfrm>
            <a:off x="8711069" y="162263"/>
            <a:ext cx="1060313" cy="569612"/>
            <a:chOff x="6398747" y="583237"/>
            <a:chExt cx="483132" cy="259528"/>
          </a:xfrm>
        </p:grpSpPr>
        <p:sp>
          <p:nvSpPr>
            <p:cNvPr id="28" name="Google Shape;28;p2"/>
            <p:cNvSpPr/>
            <p:nvPr/>
          </p:nvSpPr>
          <p:spPr>
            <a:xfrm>
              <a:off x="6398747" y="583237"/>
              <a:ext cx="483132" cy="251361"/>
            </a:xfrm>
            <a:custGeom>
              <a:avLst/>
              <a:gdLst/>
              <a:ahLst/>
              <a:cxnLst/>
              <a:rect l="l" t="t" r="r" b="b"/>
              <a:pathLst>
                <a:path w="7867" h="4094" extrusionOk="0">
                  <a:moveTo>
                    <a:pt x="2121" y="0"/>
                  </a:moveTo>
                  <a:cubicBezTo>
                    <a:pt x="2095" y="0"/>
                    <a:pt x="2068" y="6"/>
                    <a:pt x="2044" y="18"/>
                  </a:cubicBezTo>
                  <a:cubicBezTo>
                    <a:pt x="1997" y="42"/>
                    <a:pt x="1961" y="77"/>
                    <a:pt x="1949" y="137"/>
                  </a:cubicBezTo>
                  <a:lnTo>
                    <a:pt x="1177" y="3321"/>
                  </a:lnTo>
                  <a:lnTo>
                    <a:pt x="369" y="1028"/>
                  </a:lnTo>
                  <a:cubicBezTo>
                    <a:pt x="340" y="952"/>
                    <a:pt x="273" y="914"/>
                    <a:pt x="199" y="914"/>
                  </a:cubicBezTo>
                  <a:cubicBezTo>
                    <a:pt x="181" y="914"/>
                    <a:pt x="162" y="916"/>
                    <a:pt x="143" y="921"/>
                  </a:cubicBezTo>
                  <a:cubicBezTo>
                    <a:pt x="60" y="945"/>
                    <a:pt x="0" y="1040"/>
                    <a:pt x="36" y="1123"/>
                  </a:cubicBezTo>
                  <a:lnTo>
                    <a:pt x="1034" y="3987"/>
                  </a:lnTo>
                  <a:cubicBezTo>
                    <a:pt x="1058" y="4034"/>
                    <a:pt x="1105" y="4082"/>
                    <a:pt x="1165" y="4094"/>
                  </a:cubicBezTo>
                  <a:lnTo>
                    <a:pt x="1212" y="4094"/>
                  </a:lnTo>
                  <a:cubicBezTo>
                    <a:pt x="1295" y="4094"/>
                    <a:pt x="1355" y="4034"/>
                    <a:pt x="1379" y="3963"/>
                  </a:cubicBezTo>
                  <a:lnTo>
                    <a:pt x="2246" y="398"/>
                  </a:lnTo>
                  <a:cubicBezTo>
                    <a:pt x="3463" y="960"/>
                    <a:pt x="4790" y="1247"/>
                    <a:pt x="6122" y="1247"/>
                  </a:cubicBezTo>
                  <a:cubicBezTo>
                    <a:pt x="6649" y="1247"/>
                    <a:pt x="7178" y="1202"/>
                    <a:pt x="7700" y="1111"/>
                  </a:cubicBezTo>
                  <a:cubicBezTo>
                    <a:pt x="7795" y="1099"/>
                    <a:pt x="7867" y="1004"/>
                    <a:pt x="7843" y="921"/>
                  </a:cubicBezTo>
                  <a:cubicBezTo>
                    <a:pt x="7823" y="840"/>
                    <a:pt x="7751" y="785"/>
                    <a:pt x="7679" y="785"/>
                  </a:cubicBezTo>
                  <a:cubicBezTo>
                    <a:pt x="7666" y="785"/>
                    <a:pt x="7653" y="787"/>
                    <a:pt x="7641" y="790"/>
                  </a:cubicBezTo>
                  <a:cubicBezTo>
                    <a:pt x="7135" y="878"/>
                    <a:pt x="6625" y="921"/>
                    <a:pt x="6118" y="921"/>
                  </a:cubicBezTo>
                  <a:cubicBezTo>
                    <a:pt x="4765" y="921"/>
                    <a:pt x="3425" y="614"/>
                    <a:pt x="2199" y="18"/>
                  </a:cubicBezTo>
                  <a:cubicBezTo>
                    <a:pt x="2175" y="6"/>
                    <a:pt x="2148" y="0"/>
                    <a:pt x="2121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524948" y="695963"/>
              <a:ext cx="124176" cy="131882"/>
            </a:xfrm>
            <a:custGeom>
              <a:avLst/>
              <a:gdLst/>
              <a:ahLst/>
              <a:cxnLst/>
              <a:rect l="l" t="t" r="r" b="b"/>
              <a:pathLst>
                <a:path w="2022" h="2148" extrusionOk="0">
                  <a:moveTo>
                    <a:pt x="600" y="0"/>
                  </a:moveTo>
                  <a:cubicBezTo>
                    <a:pt x="579" y="0"/>
                    <a:pt x="557" y="4"/>
                    <a:pt x="536" y="12"/>
                  </a:cubicBezTo>
                  <a:cubicBezTo>
                    <a:pt x="452" y="36"/>
                    <a:pt x="405" y="131"/>
                    <a:pt x="429" y="214"/>
                  </a:cubicBezTo>
                  <a:lnTo>
                    <a:pt x="761" y="1070"/>
                  </a:lnTo>
                  <a:lnTo>
                    <a:pt x="84" y="1628"/>
                  </a:lnTo>
                  <a:cubicBezTo>
                    <a:pt x="1" y="1676"/>
                    <a:pt x="1" y="1794"/>
                    <a:pt x="72" y="1854"/>
                  </a:cubicBezTo>
                  <a:cubicBezTo>
                    <a:pt x="96" y="1878"/>
                    <a:pt x="120" y="1901"/>
                    <a:pt x="155" y="1901"/>
                  </a:cubicBezTo>
                  <a:cubicBezTo>
                    <a:pt x="170" y="1904"/>
                    <a:pt x="185" y="1906"/>
                    <a:pt x="200" y="1906"/>
                  </a:cubicBezTo>
                  <a:cubicBezTo>
                    <a:pt x="244" y="1906"/>
                    <a:pt x="286" y="1892"/>
                    <a:pt x="322" y="1866"/>
                  </a:cubicBezTo>
                  <a:lnTo>
                    <a:pt x="892" y="1402"/>
                  </a:lnTo>
                  <a:lnTo>
                    <a:pt x="1142" y="2044"/>
                  </a:lnTo>
                  <a:cubicBezTo>
                    <a:pt x="1165" y="2091"/>
                    <a:pt x="1201" y="2127"/>
                    <a:pt x="1261" y="2139"/>
                  </a:cubicBezTo>
                  <a:cubicBezTo>
                    <a:pt x="1278" y="2145"/>
                    <a:pt x="1296" y="2148"/>
                    <a:pt x="1314" y="2148"/>
                  </a:cubicBezTo>
                  <a:cubicBezTo>
                    <a:pt x="1332" y="2148"/>
                    <a:pt x="1350" y="2145"/>
                    <a:pt x="1367" y="2139"/>
                  </a:cubicBezTo>
                  <a:cubicBezTo>
                    <a:pt x="1451" y="2115"/>
                    <a:pt x="1498" y="2020"/>
                    <a:pt x="1474" y="1937"/>
                  </a:cubicBezTo>
                  <a:lnTo>
                    <a:pt x="1177" y="1177"/>
                  </a:lnTo>
                  <a:lnTo>
                    <a:pt x="1938" y="559"/>
                  </a:lnTo>
                  <a:cubicBezTo>
                    <a:pt x="2009" y="511"/>
                    <a:pt x="2021" y="392"/>
                    <a:pt x="1950" y="333"/>
                  </a:cubicBezTo>
                  <a:cubicBezTo>
                    <a:pt x="1912" y="296"/>
                    <a:pt x="1865" y="278"/>
                    <a:pt x="1819" y="278"/>
                  </a:cubicBezTo>
                  <a:cubicBezTo>
                    <a:pt x="1776" y="278"/>
                    <a:pt x="1734" y="293"/>
                    <a:pt x="1700" y="321"/>
                  </a:cubicBezTo>
                  <a:lnTo>
                    <a:pt x="1047" y="844"/>
                  </a:lnTo>
                  <a:lnTo>
                    <a:pt x="761" y="107"/>
                  </a:lnTo>
                  <a:cubicBezTo>
                    <a:pt x="734" y="43"/>
                    <a:pt x="671" y="0"/>
                    <a:pt x="600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6652684" y="747599"/>
              <a:ext cx="77441" cy="27567"/>
            </a:xfrm>
            <a:custGeom>
              <a:avLst/>
              <a:gdLst/>
              <a:ahLst/>
              <a:cxnLst/>
              <a:rect l="l" t="t" r="r" b="b"/>
              <a:pathLst>
                <a:path w="1261" h="449" extrusionOk="0">
                  <a:moveTo>
                    <a:pt x="205" y="1"/>
                  </a:moveTo>
                  <a:cubicBezTo>
                    <a:pt x="139" y="1"/>
                    <a:pt x="71" y="36"/>
                    <a:pt x="36" y="98"/>
                  </a:cubicBezTo>
                  <a:cubicBezTo>
                    <a:pt x="0" y="181"/>
                    <a:pt x="36" y="276"/>
                    <a:pt x="119" y="312"/>
                  </a:cubicBezTo>
                  <a:cubicBezTo>
                    <a:pt x="348" y="400"/>
                    <a:pt x="591" y="449"/>
                    <a:pt x="836" y="449"/>
                  </a:cubicBezTo>
                  <a:cubicBezTo>
                    <a:pt x="922" y="449"/>
                    <a:pt x="1008" y="443"/>
                    <a:pt x="1094" y="431"/>
                  </a:cubicBezTo>
                  <a:cubicBezTo>
                    <a:pt x="1189" y="419"/>
                    <a:pt x="1260" y="336"/>
                    <a:pt x="1236" y="240"/>
                  </a:cubicBezTo>
                  <a:cubicBezTo>
                    <a:pt x="1226" y="168"/>
                    <a:pt x="1153" y="105"/>
                    <a:pt x="1072" y="105"/>
                  </a:cubicBezTo>
                  <a:cubicBezTo>
                    <a:pt x="1060" y="105"/>
                    <a:pt x="1047" y="107"/>
                    <a:pt x="1034" y="110"/>
                  </a:cubicBezTo>
                  <a:cubicBezTo>
                    <a:pt x="971" y="119"/>
                    <a:pt x="905" y="123"/>
                    <a:pt x="839" y="123"/>
                  </a:cubicBezTo>
                  <a:cubicBezTo>
                    <a:pt x="647" y="123"/>
                    <a:pt x="451" y="85"/>
                    <a:pt x="274" y="15"/>
                  </a:cubicBezTo>
                  <a:cubicBezTo>
                    <a:pt x="252" y="5"/>
                    <a:pt x="229" y="1"/>
                    <a:pt x="205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6740994" y="703822"/>
              <a:ext cx="118280" cy="138943"/>
            </a:xfrm>
            <a:custGeom>
              <a:avLst/>
              <a:gdLst/>
              <a:ahLst/>
              <a:cxnLst/>
              <a:rect l="l" t="t" r="r" b="b"/>
              <a:pathLst>
                <a:path w="1926" h="2263" extrusionOk="0">
                  <a:moveTo>
                    <a:pt x="1733" y="1"/>
                  </a:moveTo>
                  <a:cubicBezTo>
                    <a:pt x="1665" y="1"/>
                    <a:pt x="1604" y="36"/>
                    <a:pt x="1569" y="98"/>
                  </a:cubicBezTo>
                  <a:lnTo>
                    <a:pt x="1094" y="989"/>
                  </a:lnTo>
                  <a:lnTo>
                    <a:pt x="333" y="134"/>
                  </a:lnTo>
                  <a:cubicBezTo>
                    <a:pt x="299" y="93"/>
                    <a:pt x="250" y="72"/>
                    <a:pt x="199" y="72"/>
                  </a:cubicBezTo>
                  <a:cubicBezTo>
                    <a:pt x="160" y="72"/>
                    <a:pt x="119" y="84"/>
                    <a:pt x="83" y="110"/>
                  </a:cubicBezTo>
                  <a:cubicBezTo>
                    <a:pt x="12" y="157"/>
                    <a:pt x="0" y="264"/>
                    <a:pt x="60" y="336"/>
                  </a:cubicBezTo>
                  <a:lnTo>
                    <a:pt x="915" y="1298"/>
                  </a:lnTo>
                  <a:lnTo>
                    <a:pt x="535" y="2023"/>
                  </a:lnTo>
                  <a:cubicBezTo>
                    <a:pt x="488" y="2106"/>
                    <a:pt x="523" y="2213"/>
                    <a:pt x="618" y="2249"/>
                  </a:cubicBezTo>
                  <a:lnTo>
                    <a:pt x="642" y="2261"/>
                  </a:lnTo>
                  <a:cubicBezTo>
                    <a:pt x="653" y="2262"/>
                    <a:pt x="663" y="2263"/>
                    <a:pt x="674" y="2263"/>
                  </a:cubicBezTo>
                  <a:cubicBezTo>
                    <a:pt x="746" y="2263"/>
                    <a:pt x="814" y="2228"/>
                    <a:pt x="856" y="2166"/>
                  </a:cubicBezTo>
                  <a:lnTo>
                    <a:pt x="1878" y="229"/>
                  </a:lnTo>
                  <a:cubicBezTo>
                    <a:pt x="1925" y="145"/>
                    <a:pt x="1890" y="50"/>
                    <a:pt x="1807" y="15"/>
                  </a:cubicBezTo>
                  <a:cubicBezTo>
                    <a:pt x="1782" y="5"/>
                    <a:pt x="1757" y="1"/>
                    <a:pt x="1733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32" name="Google Shape;32;p2"/>
          <p:cNvGrpSpPr/>
          <p:nvPr/>
        </p:nvGrpSpPr>
        <p:grpSpPr>
          <a:xfrm rot="4176527">
            <a:off x="7169172" y="903625"/>
            <a:ext cx="1110331" cy="1194299"/>
            <a:chOff x="5629025" y="1269350"/>
            <a:chExt cx="206750" cy="222375"/>
          </a:xfrm>
        </p:grpSpPr>
        <p:sp>
          <p:nvSpPr>
            <p:cNvPr id="33" name="Google Shape;33;p2"/>
            <p:cNvSpPr/>
            <p:nvPr/>
          </p:nvSpPr>
          <p:spPr>
            <a:xfrm>
              <a:off x="5629025" y="1422650"/>
              <a:ext cx="206750" cy="50275"/>
            </a:xfrm>
            <a:custGeom>
              <a:avLst/>
              <a:gdLst/>
              <a:ahLst/>
              <a:cxnLst/>
              <a:rect l="l" t="t" r="r" b="b"/>
              <a:pathLst>
                <a:path w="8270" h="2011" extrusionOk="0">
                  <a:moveTo>
                    <a:pt x="3671" y="0"/>
                  </a:moveTo>
                  <a:cubicBezTo>
                    <a:pt x="3602" y="0"/>
                    <a:pt x="3532" y="70"/>
                    <a:pt x="3532" y="158"/>
                  </a:cubicBezTo>
                  <a:cubicBezTo>
                    <a:pt x="3532" y="228"/>
                    <a:pt x="3602" y="298"/>
                    <a:pt x="3671" y="298"/>
                  </a:cubicBezTo>
                  <a:lnTo>
                    <a:pt x="4213" y="298"/>
                  </a:lnTo>
                  <a:cubicBezTo>
                    <a:pt x="4283" y="298"/>
                    <a:pt x="4353" y="245"/>
                    <a:pt x="4353" y="158"/>
                  </a:cubicBezTo>
                  <a:cubicBezTo>
                    <a:pt x="4353" y="88"/>
                    <a:pt x="4283" y="18"/>
                    <a:pt x="4213" y="18"/>
                  </a:cubicBezTo>
                  <a:cubicBezTo>
                    <a:pt x="4039" y="18"/>
                    <a:pt x="3846" y="18"/>
                    <a:pt x="3671" y="0"/>
                  </a:cubicBezTo>
                  <a:close/>
                  <a:moveTo>
                    <a:pt x="5000" y="18"/>
                  </a:moveTo>
                  <a:cubicBezTo>
                    <a:pt x="4930" y="18"/>
                    <a:pt x="4860" y="88"/>
                    <a:pt x="4860" y="158"/>
                  </a:cubicBezTo>
                  <a:cubicBezTo>
                    <a:pt x="4860" y="245"/>
                    <a:pt x="4930" y="298"/>
                    <a:pt x="5000" y="298"/>
                  </a:cubicBezTo>
                  <a:lnTo>
                    <a:pt x="5542" y="298"/>
                  </a:lnTo>
                  <a:cubicBezTo>
                    <a:pt x="5612" y="298"/>
                    <a:pt x="5682" y="245"/>
                    <a:pt x="5682" y="158"/>
                  </a:cubicBezTo>
                  <a:cubicBezTo>
                    <a:pt x="5682" y="70"/>
                    <a:pt x="5612" y="18"/>
                    <a:pt x="5542" y="18"/>
                  </a:cubicBezTo>
                  <a:close/>
                  <a:moveTo>
                    <a:pt x="6329" y="18"/>
                  </a:moveTo>
                  <a:cubicBezTo>
                    <a:pt x="6259" y="18"/>
                    <a:pt x="6189" y="70"/>
                    <a:pt x="6189" y="158"/>
                  </a:cubicBezTo>
                  <a:cubicBezTo>
                    <a:pt x="6189" y="245"/>
                    <a:pt x="6259" y="298"/>
                    <a:pt x="6329" y="298"/>
                  </a:cubicBezTo>
                  <a:lnTo>
                    <a:pt x="6853" y="298"/>
                  </a:lnTo>
                  <a:cubicBezTo>
                    <a:pt x="6940" y="298"/>
                    <a:pt x="7010" y="245"/>
                    <a:pt x="7010" y="158"/>
                  </a:cubicBezTo>
                  <a:cubicBezTo>
                    <a:pt x="7010" y="70"/>
                    <a:pt x="6940" y="18"/>
                    <a:pt x="6871" y="18"/>
                  </a:cubicBezTo>
                  <a:close/>
                  <a:moveTo>
                    <a:pt x="7657" y="18"/>
                  </a:moveTo>
                  <a:cubicBezTo>
                    <a:pt x="7587" y="18"/>
                    <a:pt x="7517" y="88"/>
                    <a:pt x="7517" y="158"/>
                  </a:cubicBezTo>
                  <a:cubicBezTo>
                    <a:pt x="7517" y="245"/>
                    <a:pt x="7570" y="315"/>
                    <a:pt x="7657" y="315"/>
                  </a:cubicBezTo>
                  <a:lnTo>
                    <a:pt x="8112" y="315"/>
                  </a:lnTo>
                  <a:cubicBezTo>
                    <a:pt x="8199" y="315"/>
                    <a:pt x="8252" y="263"/>
                    <a:pt x="8269" y="175"/>
                  </a:cubicBezTo>
                  <a:cubicBezTo>
                    <a:pt x="8269" y="105"/>
                    <a:pt x="8199" y="35"/>
                    <a:pt x="8112" y="35"/>
                  </a:cubicBezTo>
                  <a:cubicBezTo>
                    <a:pt x="7972" y="18"/>
                    <a:pt x="7815" y="18"/>
                    <a:pt x="7657" y="18"/>
                  </a:cubicBezTo>
                  <a:close/>
                  <a:moveTo>
                    <a:pt x="2906" y="97"/>
                  </a:moveTo>
                  <a:cubicBezTo>
                    <a:pt x="2881" y="97"/>
                    <a:pt x="2856" y="105"/>
                    <a:pt x="2832" y="123"/>
                  </a:cubicBezTo>
                  <a:cubicBezTo>
                    <a:pt x="2675" y="210"/>
                    <a:pt x="2535" y="298"/>
                    <a:pt x="2378" y="385"/>
                  </a:cubicBezTo>
                  <a:cubicBezTo>
                    <a:pt x="2308" y="420"/>
                    <a:pt x="2273" y="507"/>
                    <a:pt x="2325" y="577"/>
                  </a:cubicBezTo>
                  <a:cubicBezTo>
                    <a:pt x="2349" y="624"/>
                    <a:pt x="2395" y="655"/>
                    <a:pt x="2445" y="655"/>
                  </a:cubicBezTo>
                  <a:cubicBezTo>
                    <a:pt x="2469" y="655"/>
                    <a:pt x="2494" y="647"/>
                    <a:pt x="2518" y="630"/>
                  </a:cubicBezTo>
                  <a:cubicBezTo>
                    <a:pt x="2675" y="542"/>
                    <a:pt x="2832" y="455"/>
                    <a:pt x="2972" y="367"/>
                  </a:cubicBezTo>
                  <a:cubicBezTo>
                    <a:pt x="3042" y="333"/>
                    <a:pt x="3077" y="245"/>
                    <a:pt x="3042" y="175"/>
                  </a:cubicBezTo>
                  <a:cubicBezTo>
                    <a:pt x="3007" y="129"/>
                    <a:pt x="2957" y="97"/>
                    <a:pt x="2906" y="97"/>
                  </a:cubicBezTo>
                  <a:close/>
                  <a:moveTo>
                    <a:pt x="1756" y="770"/>
                  </a:moveTo>
                  <a:cubicBezTo>
                    <a:pt x="1729" y="770"/>
                    <a:pt x="1702" y="775"/>
                    <a:pt x="1679" y="787"/>
                  </a:cubicBezTo>
                  <a:cubicBezTo>
                    <a:pt x="1539" y="874"/>
                    <a:pt x="1381" y="962"/>
                    <a:pt x="1224" y="1067"/>
                  </a:cubicBezTo>
                  <a:cubicBezTo>
                    <a:pt x="1154" y="1102"/>
                    <a:pt x="1137" y="1189"/>
                    <a:pt x="1172" y="1259"/>
                  </a:cubicBezTo>
                  <a:cubicBezTo>
                    <a:pt x="1207" y="1306"/>
                    <a:pt x="1257" y="1329"/>
                    <a:pt x="1308" y="1329"/>
                  </a:cubicBezTo>
                  <a:cubicBezTo>
                    <a:pt x="1333" y="1329"/>
                    <a:pt x="1358" y="1323"/>
                    <a:pt x="1381" y="1311"/>
                  </a:cubicBezTo>
                  <a:cubicBezTo>
                    <a:pt x="1539" y="1224"/>
                    <a:pt x="1679" y="1119"/>
                    <a:pt x="1836" y="1032"/>
                  </a:cubicBezTo>
                  <a:cubicBezTo>
                    <a:pt x="1906" y="997"/>
                    <a:pt x="1923" y="909"/>
                    <a:pt x="1888" y="839"/>
                  </a:cubicBezTo>
                  <a:cubicBezTo>
                    <a:pt x="1865" y="793"/>
                    <a:pt x="1811" y="770"/>
                    <a:pt x="1756" y="770"/>
                  </a:cubicBezTo>
                  <a:close/>
                  <a:moveTo>
                    <a:pt x="616" y="1451"/>
                  </a:moveTo>
                  <a:cubicBezTo>
                    <a:pt x="591" y="1451"/>
                    <a:pt x="566" y="1457"/>
                    <a:pt x="542" y="1469"/>
                  </a:cubicBezTo>
                  <a:cubicBezTo>
                    <a:pt x="402" y="1556"/>
                    <a:pt x="245" y="1644"/>
                    <a:pt x="88" y="1749"/>
                  </a:cubicBezTo>
                  <a:cubicBezTo>
                    <a:pt x="18" y="1783"/>
                    <a:pt x="0" y="1871"/>
                    <a:pt x="35" y="1941"/>
                  </a:cubicBezTo>
                  <a:cubicBezTo>
                    <a:pt x="70" y="1987"/>
                    <a:pt x="121" y="2011"/>
                    <a:pt x="171" y="2011"/>
                  </a:cubicBezTo>
                  <a:cubicBezTo>
                    <a:pt x="197" y="2011"/>
                    <a:pt x="222" y="2005"/>
                    <a:pt x="245" y="1993"/>
                  </a:cubicBezTo>
                  <a:cubicBezTo>
                    <a:pt x="402" y="1906"/>
                    <a:pt x="542" y="1801"/>
                    <a:pt x="700" y="1714"/>
                  </a:cubicBezTo>
                  <a:cubicBezTo>
                    <a:pt x="770" y="1679"/>
                    <a:pt x="787" y="1591"/>
                    <a:pt x="752" y="1521"/>
                  </a:cubicBezTo>
                  <a:cubicBezTo>
                    <a:pt x="717" y="1475"/>
                    <a:pt x="667" y="1451"/>
                    <a:pt x="616" y="145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5702450" y="1277125"/>
              <a:ext cx="21000" cy="152600"/>
            </a:xfrm>
            <a:custGeom>
              <a:avLst/>
              <a:gdLst/>
              <a:ahLst/>
              <a:cxnLst/>
              <a:rect l="l" t="t" r="r" b="b"/>
              <a:pathLst>
                <a:path w="840" h="6104" extrusionOk="0">
                  <a:moveTo>
                    <a:pt x="700" y="0"/>
                  </a:moveTo>
                  <a:cubicBezTo>
                    <a:pt x="612" y="0"/>
                    <a:pt x="542" y="53"/>
                    <a:pt x="542" y="140"/>
                  </a:cubicBezTo>
                  <a:cubicBezTo>
                    <a:pt x="525" y="315"/>
                    <a:pt x="507" y="490"/>
                    <a:pt x="490" y="664"/>
                  </a:cubicBezTo>
                  <a:cubicBezTo>
                    <a:pt x="490" y="752"/>
                    <a:pt x="542" y="822"/>
                    <a:pt x="630" y="822"/>
                  </a:cubicBezTo>
                  <a:cubicBezTo>
                    <a:pt x="700" y="822"/>
                    <a:pt x="769" y="769"/>
                    <a:pt x="787" y="699"/>
                  </a:cubicBezTo>
                  <a:cubicBezTo>
                    <a:pt x="804" y="507"/>
                    <a:pt x="822" y="332"/>
                    <a:pt x="839" y="157"/>
                  </a:cubicBezTo>
                  <a:cubicBezTo>
                    <a:pt x="839" y="88"/>
                    <a:pt x="769" y="18"/>
                    <a:pt x="700" y="0"/>
                  </a:cubicBezTo>
                  <a:close/>
                  <a:moveTo>
                    <a:pt x="555" y="1326"/>
                  </a:moveTo>
                  <a:cubicBezTo>
                    <a:pt x="493" y="1326"/>
                    <a:pt x="435" y="1389"/>
                    <a:pt x="420" y="1451"/>
                  </a:cubicBezTo>
                  <a:cubicBezTo>
                    <a:pt x="402" y="1626"/>
                    <a:pt x="385" y="1818"/>
                    <a:pt x="367" y="1993"/>
                  </a:cubicBezTo>
                  <a:cubicBezTo>
                    <a:pt x="367" y="2063"/>
                    <a:pt x="420" y="2133"/>
                    <a:pt x="507" y="2150"/>
                  </a:cubicBezTo>
                  <a:cubicBezTo>
                    <a:pt x="577" y="2150"/>
                    <a:pt x="665" y="2098"/>
                    <a:pt x="665" y="2010"/>
                  </a:cubicBezTo>
                  <a:cubicBezTo>
                    <a:pt x="682" y="1836"/>
                    <a:pt x="700" y="1661"/>
                    <a:pt x="717" y="1486"/>
                  </a:cubicBezTo>
                  <a:cubicBezTo>
                    <a:pt x="717" y="1399"/>
                    <a:pt x="665" y="1329"/>
                    <a:pt x="577" y="1329"/>
                  </a:cubicBezTo>
                  <a:cubicBezTo>
                    <a:pt x="570" y="1327"/>
                    <a:pt x="562" y="1326"/>
                    <a:pt x="555" y="1326"/>
                  </a:cubicBezTo>
                  <a:close/>
                  <a:moveTo>
                    <a:pt x="455" y="2640"/>
                  </a:moveTo>
                  <a:cubicBezTo>
                    <a:pt x="385" y="2640"/>
                    <a:pt x="315" y="2692"/>
                    <a:pt x="297" y="2780"/>
                  </a:cubicBezTo>
                  <a:cubicBezTo>
                    <a:pt x="280" y="2954"/>
                    <a:pt x="262" y="3129"/>
                    <a:pt x="245" y="3304"/>
                  </a:cubicBezTo>
                  <a:cubicBezTo>
                    <a:pt x="245" y="3391"/>
                    <a:pt x="297" y="3461"/>
                    <a:pt x="385" y="3461"/>
                  </a:cubicBezTo>
                  <a:cubicBezTo>
                    <a:pt x="392" y="3463"/>
                    <a:pt x="400" y="3464"/>
                    <a:pt x="407" y="3464"/>
                  </a:cubicBezTo>
                  <a:cubicBezTo>
                    <a:pt x="469" y="3464"/>
                    <a:pt x="527" y="3402"/>
                    <a:pt x="542" y="3339"/>
                  </a:cubicBezTo>
                  <a:cubicBezTo>
                    <a:pt x="560" y="3164"/>
                    <a:pt x="577" y="2989"/>
                    <a:pt x="595" y="2797"/>
                  </a:cubicBezTo>
                  <a:cubicBezTo>
                    <a:pt x="595" y="2727"/>
                    <a:pt x="542" y="2657"/>
                    <a:pt x="455" y="2640"/>
                  </a:cubicBezTo>
                  <a:close/>
                  <a:moveTo>
                    <a:pt x="305" y="3966"/>
                  </a:moveTo>
                  <a:cubicBezTo>
                    <a:pt x="231" y="3966"/>
                    <a:pt x="175" y="4028"/>
                    <a:pt x="175" y="4091"/>
                  </a:cubicBezTo>
                  <a:cubicBezTo>
                    <a:pt x="158" y="4266"/>
                    <a:pt x="140" y="4458"/>
                    <a:pt x="123" y="4633"/>
                  </a:cubicBezTo>
                  <a:cubicBezTo>
                    <a:pt x="123" y="4703"/>
                    <a:pt x="175" y="4773"/>
                    <a:pt x="262" y="4790"/>
                  </a:cubicBezTo>
                  <a:cubicBezTo>
                    <a:pt x="332" y="4790"/>
                    <a:pt x="402" y="4738"/>
                    <a:pt x="420" y="4650"/>
                  </a:cubicBezTo>
                  <a:cubicBezTo>
                    <a:pt x="437" y="4475"/>
                    <a:pt x="455" y="4301"/>
                    <a:pt x="472" y="4126"/>
                  </a:cubicBezTo>
                  <a:cubicBezTo>
                    <a:pt x="472" y="4038"/>
                    <a:pt x="420" y="3968"/>
                    <a:pt x="332" y="3968"/>
                  </a:cubicBezTo>
                  <a:cubicBezTo>
                    <a:pt x="323" y="3967"/>
                    <a:pt x="314" y="3966"/>
                    <a:pt x="305" y="3966"/>
                  </a:cubicBezTo>
                  <a:close/>
                  <a:moveTo>
                    <a:pt x="183" y="5294"/>
                  </a:moveTo>
                  <a:cubicBezTo>
                    <a:pt x="123" y="5294"/>
                    <a:pt x="68" y="5343"/>
                    <a:pt x="53" y="5419"/>
                  </a:cubicBezTo>
                  <a:cubicBezTo>
                    <a:pt x="35" y="5594"/>
                    <a:pt x="18" y="5769"/>
                    <a:pt x="0" y="5944"/>
                  </a:cubicBezTo>
                  <a:cubicBezTo>
                    <a:pt x="0" y="6031"/>
                    <a:pt x="70" y="6101"/>
                    <a:pt x="140" y="6101"/>
                  </a:cubicBezTo>
                  <a:cubicBezTo>
                    <a:pt x="149" y="6103"/>
                    <a:pt x="158" y="6104"/>
                    <a:pt x="167" y="6104"/>
                  </a:cubicBezTo>
                  <a:cubicBezTo>
                    <a:pt x="242" y="6104"/>
                    <a:pt x="297" y="6041"/>
                    <a:pt x="297" y="5979"/>
                  </a:cubicBezTo>
                  <a:cubicBezTo>
                    <a:pt x="315" y="5804"/>
                    <a:pt x="332" y="5629"/>
                    <a:pt x="350" y="5454"/>
                  </a:cubicBezTo>
                  <a:cubicBezTo>
                    <a:pt x="350" y="5367"/>
                    <a:pt x="297" y="5297"/>
                    <a:pt x="210" y="5297"/>
                  </a:cubicBezTo>
                  <a:cubicBezTo>
                    <a:pt x="201" y="5295"/>
                    <a:pt x="192" y="5294"/>
                    <a:pt x="183" y="5294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5629450" y="1269575"/>
              <a:ext cx="169600" cy="222150"/>
            </a:xfrm>
            <a:custGeom>
              <a:avLst/>
              <a:gdLst/>
              <a:ahLst/>
              <a:cxnLst/>
              <a:rect l="l" t="t" r="r" b="b"/>
              <a:pathLst>
                <a:path w="6784" h="8886" extrusionOk="0">
                  <a:moveTo>
                    <a:pt x="3559" y="539"/>
                  </a:moveTo>
                  <a:lnTo>
                    <a:pt x="3559" y="539"/>
                  </a:lnTo>
                  <a:cubicBezTo>
                    <a:pt x="4427" y="3124"/>
                    <a:pt x="5318" y="5746"/>
                    <a:pt x="6418" y="8578"/>
                  </a:cubicBezTo>
                  <a:lnTo>
                    <a:pt x="6418" y="8578"/>
                  </a:lnTo>
                  <a:cubicBezTo>
                    <a:pt x="4400" y="8333"/>
                    <a:pt x="2368" y="8103"/>
                    <a:pt x="350" y="7858"/>
                  </a:cubicBezTo>
                  <a:lnTo>
                    <a:pt x="350" y="7858"/>
                  </a:lnTo>
                  <a:cubicBezTo>
                    <a:pt x="1333" y="5195"/>
                    <a:pt x="2394" y="2845"/>
                    <a:pt x="3559" y="539"/>
                  </a:cubicBezTo>
                  <a:close/>
                  <a:moveTo>
                    <a:pt x="3573" y="0"/>
                  </a:moveTo>
                  <a:cubicBezTo>
                    <a:pt x="3526" y="0"/>
                    <a:pt x="3477" y="32"/>
                    <a:pt x="3462" y="75"/>
                  </a:cubicBezTo>
                  <a:cubicBezTo>
                    <a:pt x="2204" y="2540"/>
                    <a:pt x="1067" y="5075"/>
                    <a:pt x="18" y="7941"/>
                  </a:cubicBezTo>
                  <a:cubicBezTo>
                    <a:pt x="1" y="7976"/>
                    <a:pt x="1" y="8029"/>
                    <a:pt x="18" y="8064"/>
                  </a:cubicBezTo>
                  <a:cubicBezTo>
                    <a:pt x="53" y="8099"/>
                    <a:pt x="88" y="8134"/>
                    <a:pt x="141" y="8134"/>
                  </a:cubicBezTo>
                  <a:cubicBezTo>
                    <a:pt x="2291" y="8378"/>
                    <a:pt x="4459" y="8641"/>
                    <a:pt x="6626" y="8885"/>
                  </a:cubicBezTo>
                  <a:cubicBezTo>
                    <a:pt x="6661" y="8885"/>
                    <a:pt x="6714" y="8868"/>
                    <a:pt x="6749" y="8833"/>
                  </a:cubicBezTo>
                  <a:cubicBezTo>
                    <a:pt x="6784" y="8798"/>
                    <a:pt x="6784" y="8728"/>
                    <a:pt x="6766" y="8693"/>
                  </a:cubicBezTo>
                  <a:cubicBezTo>
                    <a:pt x="5577" y="5651"/>
                    <a:pt x="4651" y="2872"/>
                    <a:pt x="3724" y="92"/>
                  </a:cubicBezTo>
                  <a:cubicBezTo>
                    <a:pt x="3707" y="40"/>
                    <a:pt x="3654" y="5"/>
                    <a:pt x="3602" y="5"/>
                  </a:cubicBezTo>
                  <a:cubicBezTo>
                    <a:pt x="3593" y="2"/>
                    <a:pt x="3583" y="0"/>
                    <a:pt x="3573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5715125" y="1269350"/>
              <a:ext cx="120650" cy="222375"/>
            </a:xfrm>
            <a:custGeom>
              <a:avLst/>
              <a:gdLst/>
              <a:ahLst/>
              <a:cxnLst/>
              <a:rect l="l" t="t" r="r" b="b"/>
              <a:pathLst>
                <a:path w="4826" h="8895" extrusionOk="0">
                  <a:moveTo>
                    <a:pt x="158" y="1"/>
                  </a:moveTo>
                  <a:cubicBezTo>
                    <a:pt x="128" y="1"/>
                    <a:pt x="98" y="11"/>
                    <a:pt x="70" y="31"/>
                  </a:cubicBezTo>
                  <a:cubicBezTo>
                    <a:pt x="18" y="84"/>
                    <a:pt x="0" y="171"/>
                    <a:pt x="53" y="241"/>
                  </a:cubicBezTo>
                  <a:lnTo>
                    <a:pt x="4503" y="6312"/>
                  </a:lnTo>
                  <a:lnTo>
                    <a:pt x="4503" y="6312"/>
                  </a:lnTo>
                  <a:cubicBezTo>
                    <a:pt x="4057" y="7093"/>
                    <a:pt x="3534" y="7889"/>
                    <a:pt x="3077" y="8685"/>
                  </a:cubicBezTo>
                  <a:cubicBezTo>
                    <a:pt x="3042" y="8755"/>
                    <a:pt x="3059" y="8842"/>
                    <a:pt x="3129" y="8877"/>
                  </a:cubicBezTo>
                  <a:cubicBezTo>
                    <a:pt x="3153" y="8889"/>
                    <a:pt x="3178" y="8894"/>
                    <a:pt x="3203" y="8894"/>
                  </a:cubicBezTo>
                  <a:cubicBezTo>
                    <a:pt x="3254" y="8894"/>
                    <a:pt x="3304" y="8871"/>
                    <a:pt x="3339" y="8824"/>
                  </a:cubicBezTo>
                  <a:cubicBezTo>
                    <a:pt x="3794" y="8020"/>
                    <a:pt x="4336" y="7199"/>
                    <a:pt x="4790" y="6377"/>
                  </a:cubicBezTo>
                  <a:cubicBezTo>
                    <a:pt x="4825" y="6325"/>
                    <a:pt x="4825" y="6272"/>
                    <a:pt x="4790" y="6220"/>
                  </a:cubicBezTo>
                  <a:lnTo>
                    <a:pt x="280" y="66"/>
                  </a:lnTo>
                  <a:cubicBezTo>
                    <a:pt x="248" y="24"/>
                    <a:pt x="204" y="1"/>
                    <a:pt x="158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37" name="Google Shape;37;p2"/>
          <p:cNvGrpSpPr/>
          <p:nvPr/>
        </p:nvGrpSpPr>
        <p:grpSpPr>
          <a:xfrm>
            <a:off x="56433" y="-373419"/>
            <a:ext cx="1364431" cy="1458716"/>
            <a:chOff x="319900" y="315700"/>
            <a:chExt cx="342123" cy="365691"/>
          </a:xfrm>
        </p:grpSpPr>
        <p:sp>
          <p:nvSpPr>
            <p:cNvPr id="38" name="Google Shape;38;p2"/>
            <p:cNvSpPr/>
            <p:nvPr/>
          </p:nvSpPr>
          <p:spPr>
            <a:xfrm>
              <a:off x="382769" y="392213"/>
              <a:ext cx="92158" cy="289177"/>
            </a:xfrm>
            <a:custGeom>
              <a:avLst/>
              <a:gdLst/>
              <a:ahLst/>
              <a:cxnLst/>
              <a:rect l="l" t="t" r="r" b="b"/>
              <a:pathLst>
                <a:path w="2256" h="7079" extrusionOk="0">
                  <a:moveTo>
                    <a:pt x="674" y="0"/>
                  </a:moveTo>
                  <a:cubicBezTo>
                    <a:pt x="660" y="0"/>
                    <a:pt x="645" y="2"/>
                    <a:pt x="630" y="5"/>
                  </a:cubicBezTo>
                  <a:cubicBezTo>
                    <a:pt x="560" y="22"/>
                    <a:pt x="525" y="109"/>
                    <a:pt x="542" y="179"/>
                  </a:cubicBezTo>
                  <a:lnTo>
                    <a:pt x="699" y="739"/>
                  </a:lnTo>
                  <a:cubicBezTo>
                    <a:pt x="727" y="793"/>
                    <a:pt x="775" y="837"/>
                    <a:pt x="837" y="837"/>
                  </a:cubicBezTo>
                  <a:cubicBezTo>
                    <a:pt x="854" y="837"/>
                    <a:pt x="873" y="834"/>
                    <a:pt x="892" y="826"/>
                  </a:cubicBezTo>
                  <a:cubicBezTo>
                    <a:pt x="962" y="809"/>
                    <a:pt x="1014" y="721"/>
                    <a:pt x="979" y="651"/>
                  </a:cubicBezTo>
                  <a:lnTo>
                    <a:pt x="822" y="92"/>
                  </a:lnTo>
                  <a:cubicBezTo>
                    <a:pt x="807" y="34"/>
                    <a:pt x="745" y="0"/>
                    <a:pt x="674" y="0"/>
                  </a:cubicBezTo>
                  <a:close/>
                  <a:moveTo>
                    <a:pt x="1083" y="1365"/>
                  </a:moveTo>
                  <a:cubicBezTo>
                    <a:pt x="1072" y="1365"/>
                    <a:pt x="1061" y="1366"/>
                    <a:pt x="1049" y="1368"/>
                  </a:cubicBezTo>
                  <a:cubicBezTo>
                    <a:pt x="979" y="1403"/>
                    <a:pt x="927" y="1473"/>
                    <a:pt x="962" y="1560"/>
                  </a:cubicBezTo>
                  <a:lnTo>
                    <a:pt x="1119" y="2102"/>
                  </a:lnTo>
                  <a:cubicBezTo>
                    <a:pt x="1148" y="2175"/>
                    <a:pt x="1202" y="2212"/>
                    <a:pt x="1269" y="2212"/>
                  </a:cubicBezTo>
                  <a:cubicBezTo>
                    <a:pt x="1283" y="2212"/>
                    <a:pt x="1297" y="2210"/>
                    <a:pt x="1311" y="2207"/>
                  </a:cubicBezTo>
                  <a:cubicBezTo>
                    <a:pt x="1381" y="2172"/>
                    <a:pt x="1434" y="2102"/>
                    <a:pt x="1399" y="2015"/>
                  </a:cubicBezTo>
                  <a:lnTo>
                    <a:pt x="1241" y="1473"/>
                  </a:lnTo>
                  <a:cubicBezTo>
                    <a:pt x="1211" y="1412"/>
                    <a:pt x="1154" y="1365"/>
                    <a:pt x="1083" y="1365"/>
                  </a:cubicBezTo>
                  <a:close/>
                  <a:moveTo>
                    <a:pt x="1511" y="2745"/>
                  </a:moveTo>
                  <a:cubicBezTo>
                    <a:pt x="1497" y="2745"/>
                    <a:pt x="1483" y="2746"/>
                    <a:pt x="1469" y="2749"/>
                  </a:cubicBezTo>
                  <a:cubicBezTo>
                    <a:pt x="1399" y="2767"/>
                    <a:pt x="1346" y="2854"/>
                    <a:pt x="1381" y="2924"/>
                  </a:cubicBezTo>
                  <a:lnTo>
                    <a:pt x="1539" y="3483"/>
                  </a:lnTo>
                  <a:cubicBezTo>
                    <a:pt x="1566" y="3538"/>
                    <a:pt x="1614" y="3582"/>
                    <a:pt x="1676" y="3582"/>
                  </a:cubicBezTo>
                  <a:cubicBezTo>
                    <a:pt x="1693" y="3582"/>
                    <a:pt x="1712" y="3578"/>
                    <a:pt x="1731" y="3571"/>
                  </a:cubicBezTo>
                  <a:cubicBezTo>
                    <a:pt x="1801" y="3553"/>
                    <a:pt x="1853" y="3466"/>
                    <a:pt x="1818" y="3396"/>
                  </a:cubicBezTo>
                  <a:lnTo>
                    <a:pt x="1661" y="2854"/>
                  </a:lnTo>
                  <a:cubicBezTo>
                    <a:pt x="1632" y="2781"/>
                    <a:pt x="1578" y="2745"/>
                    <a:pt x="1511" y="2745"/>
                  </a:cubicBezTo>
                  <a:close/>
                  <a:moveTo>
                    <a:pt x="1943" y="4119"/>
                  </a:moveTo>
                  <a:cubicBezTo>
                    <a:pt x="1926" y="4119"/>
                    <a:pt x="1907" y="4123"/>
                    <a:pt x="1888" y="4130"/>
                  </a:cubicBezTo>
                  <a:cubicBezTo>
                    <a:pt x="1818" y="4148"/>
                    <a:pt x="1766" y="4235"/>
                    <a:pt x="1801" y="4305"/>
                  </a:cubicBezTo>
                  <a:lnTo>
                    <a:pt x="1947" y="4809"/>
                  </a:lnTo>
                  <a:lnTo>
                    <a:pt x="1947" y="4809"/>
                  </a:lnTo>
                  <a:cubicBezTo>
                    <a:pt x="1946" y="4849"/>
                    <a:pt x="1965" y="4888"/>
                    <a:pt x="1993" y="4917"/>
                  </a:cubicBezTo>
                  <a:cubicBezTo>
                    <a:pt x="2019" y="4943"/>
                    <a:pt x="2059" y="4956"/>
                    <a:pt x="2098" y="4956"/>
                  </a:cubicBezTo>
                  <a:cubicBezTo>
                    <a:pt x="2137" y="4956"/>
                    <a:pt x="2177" y="4943"/>
                    <a:pt x="2203" y="4917"/>
                  </a:cubicBezTo>
                  <a:lnTo>
                    <a:pt x="2203" y="4899"/>
                  </a:lnTo>
                  <a:cubicBezTo>
                    <a:pt x="2238" y="4864"/>
                    <a:pt x="2255" y="4812"/>
                    <a:pt x="2238" y="4760"/>
                  </a:cubicBezTo>
                  <a:lnTo>
                    <a:pt x="2080" y="4218"/>
                  </a:lnTo>
                  <a:cubicBezTo>
                    <a:pt x="2053" y="4163"/>
                    <a:pt x="2005" y="4119"/>
                    <a:pt x="1943" y="4119"/>
                  </a:cubicBezTo>
                  <a:close/>
                  <a:moveTo>
                    <a:pt x="1512" y="5299"/>
                  </a:moveTo>
                  <a:cubicBezTo>
                    <a:pt x="1470" y="5299"/>
                    <a:pt x="1427" y="5316"/>
                    <a:pt x="1399" y="5354"/>
                  </a:cubicBezTo>
                  <a:lnTo>
                    <a:pt x="1014" y="5773"/>
                  </a:lnTo>
                  <a:cubicBezTo>
                    <a:pt x="962" y="5826"/>
                    <a:pt x="962" y="5931"/>
                    <a:pt x="1032" y="5983"/>
                  </a:cubicBezTo>
                  <a:cubicBezTo>
                    <a:pt x="1056" y="6008"/>
                    <a:pt x="1088" y="6021"/>
                    <a:pt x="1120" y="6021"/>
                  </a:cubicBezTo>
                  <a:cubicBezTo>
                    <a:pt x="1158" y="6021"/>
                    <a:pt x="1196" y="6003"/>
                    <a:pt x="1224" y="5966"/>
                  </a:cubicBezTo>
                  <a:lnTo>
                    <a:pt x="1626" y="5546"/>
                  </a:lnTo>
                  <a:cubicBezTo>
                    <a:pt x="1678" y="5494"/>
                    <a:pt x="1661" y="5389"/>
                    <a:pt x="1609" y="5336"/>
                  </a:cubicBezTo>
                  <a:cubicBezTo>
                    <a:pt x="1584" y="5312"/>
                    <a:pt x="1549" y="5299"/>
                    <a:pt x="1512" y="5299"/>
                  </a:cubicBezTo>
                  <a:close/>
                  <a:moveTo>
                    <a:pt x="536" y="6363"/>
                  </a:moveTo>
                  <a:cubicBezTo>
                    <a:pt x="498" y="6363"/>
                    <a:pt x="463" y="6377"/>
                    <a:pt x="437" y="6403"/>
                  </a:cubicBezTo>
                  <a:lnTo>
                    <a:pt x="53" y="6840"/>
                  </a:lnTo>
                  <a:cubicBezTo>
                    <a:pt x="0" y="6892"/>
                    <a:pt x="0" y="6980"/>
                    <a:pt x="53" y="7032"/>
                  </a:cubicBezTo>
                  <a:cubicBezTo>
                    <a:pt x="85" y="7065"/>
                    <a:pt x="121" y="7078"/>
                    <a:pt x="156" y="7078"/>
                  </a:cubicBezTo>
                  <a:cubicBezTo>
                    <a:pt x="196" y="7078"/>
                    <a:pt x="234" y="7060"/>
                    <a:pt x="262" y="7032"/>
                  </a:cubicBezTo>
                  <a:lnTo>
                    <a:pt x="647" y="6613"/>
                  </a:lnTo>
                  <a:cubicBezTo>
                    <a:pt x="699" y="6543"/>
                    <a:pt x="699" y="6455"/>
                    <a:pt x="647" y="6403"/>
                  </a:cubicBezTo>
                  <a:cubicBezTo>
                    <a:pt x="612" y="6377"/>
                    <a:pt x="573" y="6363"/>
                    <a:pt x="536" y="6363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462020" y="523344"/>
              <a:ext cx="200002" cy="71324"/>
            </a:xfrm>
            <a:custGeom>
              <a:avLst/>
              <a:gdLst/>
              <a:ahLst/>
              <a:cxnLst/>
              <a:rect l="l" t="t" r="r" b="b"/>
              <a:pathLst>
                <a:path w="4896" h="1746" extrusionOk="0">
                  <a:moveTo>
                    <a:pt x="4751" y="0"/>
                  </a:moveTo>
                  <a:cubicBezTo>
                    <a:pt x="4735" y="0"/>
                    <a:pt x="4718" y="3"/>
                    <a:pt x="4703" y="11"/>
                  </a:cubicBezTo>
                  <a:lnTo>
                    <a:pt x="4144" y="186"/>
                  </a:lnTo>
                  <a:cubicBezTo>
                    <a:pt x="4074" y="203"/>
                    <a:pt x="4021" y="291"/>
                    <a:pt x="4056" y="361"/>
                  </a:cubicBezTo>
                  <a:cubicBezTo>
                    <a:pt x="4072" y="422"/>
                    <a:pt x="4139" y="469"/>
                    <a:pt x="4203" y="469"/>
                  </a:cubicBezTo>
                  <a:cubicBezTo>
                    <a:pt x="4212" y="469"/>
                    <a:pt x="4222" y="468"/>
                    <a:pt x="4231" y="466"/>
                  </a:cubicBezTo>
                  <a:lnTo>
                    <a:pt x="4791" y="291"/>
                  </a:lnTo>
                  <a:cubicBezTo>
                    <a:pt x="4860" y="256"/>
                    <a:pt x="4895" y="186"/>
                    <a:pt x="4878" y="99"/>
                  </a:cubicBezTo>
                  <a:cubicBezTo>
                    <a:pt x="4864" y="44"/>
                    <a:pt x="4808" y="0"/>
                    <a:pt x="4751" y="0"/>
                  </a:cubicBezTo>
                  <a:close/>
                  <a:moveTo>
                    <a:pt x="3356" y="427"/>
                  </a:moveTo>
                  <a:cubicBezTo>
                    <a:pt x="3345" y="427"/>
                    <a:pt x="3334" y="428"/>
                    <a:pt x="3322" y="431"/>
                  </a:cubicBezTo>
                  <a:lnTo>
                    <a:pt x="2780" y="606"/>
                  </a:lnTo>
                  <a:cubicBezTo>
                    <a:pt x="2710" y="640"/>
                    <a:pt x="2658" y="710"/>
                    <a:pt x="2693" y="798"/>
                  </a:cubicBezTo>
                  <a:cubicBezTo>
                    <a:pt x="2706" y="852"/>
                    <a:pt x="2763" y="896"/>
                    <a:pt x="2820" y="896"/>
                  </a:cubicBezTo>
                  <a:cubicBezTo>
                    <a:pt x="2836" y="896"/>
                    <a:pt x="2852" y="893"/>
                    <a:pt x="2868" y="885"/>
                  </a:cubicBezTo>
                  <a:lnTo>
                    <a:pt x="3410" y="710"/>
                  </a:lnTo>
                  <a:cubicBezTo>
                    <a:pt x="3497" y="693"/>
                    <a:pt x="3532" y="606"/>
                    <a:pt x="3514" y="536"/>
                  </a:cubicBezTo>
                  <a:cubicBezTo>
                    <a:pt x="3484" y="475"/>
                    <a:pt x="3427" y="427"/>
                    <a:pt x="3356" y="427"/>
                  </a:cubicBezTo>
                  <a:close/>
                  <a:moveTo>
                    <a:pt x="1995" y="863"/>
                  </a:moveTo>
                  <a:cubicBezTo>
                    <a:pt x="1982" y="863"/>
                    <a:pt x="1970" y="865"/>
                    <a:pt x="1959" y="868"/>
                  </a:cubicBezTo>
                  <a:lnTo>
                    <a:pt x="1417" y="1043"/>
                  </a:lnTo>
                  <a:cubicBezTo>
                    <a:pt x="1329" y="1078"/>
                    <a:pt x="1294" y="1147"/>
                    <a:pt x="1312" y="1235"/>
                  </a:cubicBezTo>
                  <a:cubicBezTo>
                    <a:pt x="1341" y="1293"/>
                    <a:pt x="1394" y="1327"/>
                    <a:pt x="1461" y="1327"/>
                  </a:cubicBezTo>
                  <a:cubicBezTo>
                    <a:pt x="1475" y="1327"/>
                    <a:pt x="1489" y="1325"/>
                    <a:pt x="1504" y="1322"/>
                  </a:cubicBezTo>
                  <a:lnTo>
                    <a:pt x="2046" y="1147"/>
                  </a:lnTo>
                  <a:cubicBezTo>
                    <a:pt x="2116" y="1130"/>
                    <a:pt x="2168" y="1043"/>
                    <a:pt x="2133" y="973"/>
                  </a:cubicBezTo>
                  <a:cubicBezTo>
                    <a:pt x="2119" y="900"/>
                    <a:pt x="2056" y="863"/>
                    <a:pt x="1995" y="863"/>
                  </a:cubicBezTo>
                  <a:close/>
                  <a:moveTo>
                    <a:pt x="632" y="1300"/>
                  </a:moveTo>
                  <a:cubicBezTo>
                    <a:pt x="620" y="1300"/>
                    <a:pt x="607" y="1302"/>
                    <a:pt x="595" y="1305"/>
                  </a:cubicBezTo>
                  <a:lnTo>
                    <a:pt x="106" y="1462"/>
                  </a:lnTo>
                  <a:cubicBezTo>
                    <a:pt x="36" y="1480"/>
                    <a:pt x="1" y="1567"/>
                    <a:pt x="18" y="1637"/>
                  </a:cubicBezTo>
                  <a:cubicBezTo>
                    <a:pt x="33" y="1698"/>
                    <a:pt x="101" y="1745"/>
                    <a:pt x="176" y="1745"/>
                  </a:cubicBezTo>
                  <a:cubicBezTo>
                    <a:pt x="187" y="1745"/>
                    <a:pt x="199" y="1744"/>
                    <a:pt x="210" y="1742"/>
                  </a:cubicBezTo>
                  <a:lnTo>
                    <a:pt x="682" y="1584"/>
                  </a:lnTo>
                  <a:cubicBezTo>
                    <a:pt x="752" y="1567"/>
                    <a:pt x="787" y="1480"/>
                    <a:pt x="770" y="1392"/>
                  </a:cubicBezTo>
                  <a:cubicBezTo>
                    <a:pt x="755" y="1334"/>
                    <a:pt x="693" y="1300"/>
                    <a:pt x="632" y="130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319900" y="397361"/>
              <a:ext cx="283540" cy="284030"/>
            </a:xfrm>
            <a:custGeom>
              <a:avLst/>
              <a:gdLst/>
              <a:ahLst/>
              <a:cxnLst/>
              <a:rect l="l" t="t" r="r" b="b"/>
              <a:pathLst>
                <a:path w="6941" h="6953" extrusionOk="0">
                  <a:moveTo>
                    <a:pt x="5298" y="333"/>
                  </a:moveTo>
                  <a:lnTo>
                    <a:pt x="6609" y="5280"/>
                  </a:lnTo>
                  <a:lnTo>
                    <a:pt x="1801" y="6626"/>
                  </a:lnTo>
                  <a:lnTo>
                    <a:pt x="327" y="1848"/>
                  </a:lnTo>
                  <a:lnTo>
                    <a:pt x="327" y="1848"/>
                  </a:lnTo>
                  <a:lnTo>
                    <a:pt x="5298" y="333"/>
                  </a:lnTo>
                  <a:close/>
                  <a:moveTo>
                    <a:pt x="5368" y="1"/>
                  </a:moveTo>
                  <a:lnTo>
                    <a:pt x="106" y="1609"/>
                  </a:lnTo>
                  <a:cubicBezTo>
                    <a:pt x="71" y="1627"/>
                    <a:pt x="36" y="1644"/>
                    <a:pt x="18" y="1679"/>
                  </a:cubicBezTo>
                  <a:cubicBezTo>
                    <a:pt x="1" y="1714"/>
                    <a:pt x="1" y="1749"/>
                    <a:pt x="18" y="1784"/>
                  </a:cubicBezTo>
                  <a:lnTo>
                    <a:pt x="1557" y="6854"/>
                  </a:lnTo>
                  <a:cubicBezTo>
                    <a:pt x="1570" y="6908"/>
                    <a:pt x="1627" y="6952"/>
                    <a:pt x="1684" y="6952"/>
                  </a:cubicBezTo>
                  <a:cubicBezTo>
                    <a:pt x="1700" y="6952"/>
                    <a:pt x="1716" y="6949"/>
                    <a:pt x="1732" y="6941"/>
                  </a:cubicBezTo>
                  <a:lnTo>
                    <a:pt x="6819" y="5525"/>
                  </a:lnTo>
                  <a:cubicBezTo>
                    <a:pt x="6889" y="5508"/>
                    <a:pt x="6941" y="5438"/>
                    <a:pt x="6923" y="5350"/>
                  </a:cubicBezTo>
                  <a:lnTo>
                    <a:pt x="5542" y="106"/>
                  </a:lnTo>
                  <a:cubicBezTo>
                    <a:pt x="5542" y="71"/>
                    <a:pt x="5507" y="36"/>
                    <a:pt x="5473" y="18"/>
                  </a:cubicBezTo>
                  <a:cubicBezTo>
                    <a:pt x="5438" y="1"/>
                    <a:pt x="5403" y="1"/>
                    <a:pt x="5368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534857" y="315782"/>
              <a:ext cx="127166" cy="307560"/>
            </a:xfrm>
            <a:custGeom>
              <a:avLst/>
              <a:gdLst/>
              <a:ahLst/>
              <a:cxnLst/>
              <a:rect l="l" t="t" r="r" b="b"/>
              <a:pathLst>
                <a:path w="3113" h="7529" extrusionOk="0">
                  <a:moveTo>
                    <a:pt x="1487" y="477"/>
                  </a:moveTo>
                  <a:lnTo>
                    <a:pt x="2798" y="5197"/>
                  </a:lnTo>
                  <a:lnTo>
                    <a:pt x="1574" y="7033"/>
                  </a:lnTo>
                  <a:lnTo>
                    <a:pt x="299" y="2174"/>
                  </a:lnTo>
                  <a:lnTo>
                    <a:pt x="299" y="2174"/>
                  </a:lnTo>
                  <a:lnTo>
                    <a:pt x="1487" y="477"/>
                  </a:lnTo>
                  <a:close/>
                  <a:moveTo>
                    <a:pt x="1528" y="0"/>
                  </a:moveTo>
                  <a:cubicBezTo>
                    <a:pt x="1485" y="0"/>
                    <a:pt x="1445" y="29"/>
                    <a:pt x="1417" y="58"/>
                  </a:cubicBezTo>
                  <a:lnTo>
                    <a:pt x="18" y="2050"/>
                  </a:lnTo>
                  <a:cubicBezTo>
                    <a:pt x="1" y="2085"/>
                    <a:pt x="1" y="2138"/>
                    <a:pt x="1" y="2173"/>
                  </a:cubicBezTo>
                  <a:lnTo>
                    <a:pt x="1382" y="7417"/>
                  </a:lnTo>
                  <a:cubicBezTo>
                    <a:pt x="1382" y="7487"/>
                    <a:pt x="1434" y="7522"/>
                    <a:pt x="1487" y="7522"/>
                  </a:cubicBezTo>
                  <a:cubicBezTo>
                    <a:pt x="1504" y="7526"/>
                    <a:pt x="1521" y="7529"/>
                    <a:pt x="1536" y="7529"/>
                  </a:cubicBezTo>
                  <a:cubicBezTo>
                    <a:pt x="1582" y="7529"/>
                    <a:pt x="1618" y="7509"/>
                    <a:pt x="1644" y="7470"/>
                  </a:cubicBezTo>
                  <a:lnTo>
                    <a:pt x="3077" y="5302"/>
                  </a:lnTo>
                  <a:cubicBezTo>
                    <a:pt x="3095" y="5267"/>
                    <a:pt x="3112" y="5232"/>
                    <a:pt x="3095" y="5180"/>
                  </a:cubicBezTo>
                  <a:lnTo>
                    <a:pt x="1679" y="110"/>
                  </a:lnTo>
                  <a:cubicBezTo>
                    <a:pt x="1661" y="58"/>
                    <a:pt x="1627" y="5"/>
                    <a:pt x="1557" y="5"/>
                  </a:cubicBezTo>
                  <a:cubicBezTo>
                    <a:pt x="1547" y="2"/>
                    <a:pt x="1537" y="0"/>
                    <a:pt x="1528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319900" y="315700"/>
              <a:ext cx="284275" cy="159111"/>
            </a:xfrm>
            <a:custGeom>
              <a:avLst/>
              <a:gdLst/>
              <a:ahLst/>
              <a:cxnLst/>
              <a:rect l="l" t="t" r="r" b="b"/>
              <a:pathLst>
                <a:path w="6959" h="3895" extrusionOk="0">
                  <a:moveTo>
                    <a:pt x="6451" y="392"/>
                  </a:moveTo>
                  <a:lnTo>
                    <a:pt x="5315" y="2017"/>
                  </a:lnTo>
                  <a:lnTo>
                    <a:pt x="559" y="3470"/>
                  </a:lnTo>
                  <a:lnTo>
                    <a:pt x="2116" y="1545"/>
                  </a:lnTo>
                  <a:lnTo>
                    <a:pt x="6451" y="392"/>
                  </a:lnTo>
                  <a:close/>
                  <a:moveTo>
                    <a:pt x="6808" y="1"/>
                  </a:moveTo>
                  <a:cubicBezTo>
                    <a:pt x="6793" y="1"/>
                    <a:pt x="6779" y="3"/>
                    <a:pt x="6766" y="7"/>
                  </a:cubicBezTo>
                  <a:lnTo>
                    <a:pt x="1994" y="1283"/>
                  </a:lnTo>
                  <a:cubicBezTo>
                    <a:pt x="1976" y="1283"/>
                    <a:pt x="1941" y="1301"/>
                    <a:pt x="1924" y="1336"/>
                  </a:cubicBezTo>
                  <a:lnTo>
                    <a:pt x="36" y="3661"/>
                  </a:lnTo>
                  <a:cubicBezTo>
                    <a:pt x="1" y="3696"/>
                    <a:pt x="1" y="3766"/>
                    <a:pt x="36" y="3835"/>
                  </a:cubicBezTo>
                  <a:cubicBezTo>
                    <a:pt x="62" y="3875"/>
                    <a:pt x="98" y="3894"/>
                    <a:pt x="144" y="3894"/>
                  </a:cubicBezTo>
                  <a:cubicBezTo>
                    <a:pt x="159" y="3894"/>
                    <a:pt x="176" y="3892"/>
                    <a:pt x="193" y="3888"/>
                  </a:cubicBezTo>
                  <a:lnTo>
                    <a:pt x="5455" y="2280"/>
                  </a:lnTo>
                  <a:cubicBezTo>
                    <a:pt x="5473" y="2280"/>
                    <a:pt x="5507" y="2245"/>
                    <a:pt x="5525" y="2227"/>
                  </a:cubicBezTo>
                  <a:lnTo>
                    <a:pt x="6923" y="234"/>
                  </a:lnTo>
                  <a:cubicBezTo>
                    <a:pt x="6958" y="182"/>
                    <a:pt x="6958" y="112"/>
                    <a:pt x="6923" y="60"/>
                  </a:cubicBezTo>
                  <a:cubicBezTo>
                    <a:pt x="6897" y="20"/>
                    <a:pt x="6851" y="1"/>
                    <a:pt x="6808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43" name="Google Shape;43;p2"/>
          <p:cNvGrpSpPr/>
          <p:nvPr/>
        </p:nvGrpSpPr>
        <p:grpSpPr>
          <a:xfrm>
            <a:off x="165716" y="5953621"/>
            <a:ext cx="1284819" cy="676332"/>
            <a:chOff x="1449934" y="4565833"/>
            <a:chExt cx="320467" cy="168684"/>
          </a:xfrm>
        </p:grpSpPr>
        <p:sp>
          <p:nvSpPr>
            <p:cNvPr id="44" name="Google Shape;44;p2"/>
            <p:cNvSpPr/>
            <p:nvPr/>
          </p:nvSpPr>
          <p:spPr>
            <a:xfrm>
              <a:off x="1449934" y="4565833"/>
              <a:ext cx="65112" cy="148810"/>
            </a:xfrm>
            <a:custGeom>
              <a:avLst/>
              <a:gdLst/>
              <a:ahLst/>
              <a:cxnLst/>
              <a:rect l="l" t="t" r="r" b="b"/>
              <a:pathLst>
                <a:path w="2021" h="4620" extrusionOk="0">
                  <a:moveTo>
                    <a:pt x="1806" y="0"/>
                  </a:moveTo>
                  <a:cubicBezTo>
                    <a:pt x="1773" y="0"/>
                    <a:pt x="1741" y="8"/>
                    <a:pt x="1712" y="25"/>
                  </a:cubicBezTo>
                  <a:cubicBezTo>
                    <a:pt x="951" y="489"/>
                    <a:pt x="404" y="1225"/>
                    <a:pt x="191" y="2093"/>
                  </a:cubicBezTo>
                  <a:cubicBezTo>
                    <a:pt x="0" y="2936"/>
                    <a:pt x="179" y="3828"/>
                    <a:pt x="678" y="4541"/>
                  </a:cubicBezTo>
                  <a:cubicBezTo>
                    <a:pt x="702" y="4576"/>
                    <a:pt x="737" y="4600"/>
                    <a:pt x="773" y="4612"/>
                  </a:cubicBezTo>
                  <a:cubicBezTo>
                    <a:pt x="793" y="4617"/>
                    <a:pt x="814" y="4620"/>
                    <a:pt x="836" y="4620"/>
                  </a:cubicBezTo>
                  <a:cubicBezTo>
                    <a:pt x="868" y="4620"/>
                    <a:pt x="899" y="4614"/>
                    <a:pt x="927" y="4600"/>
                  </a:cubicBezTo>
                  <a:cubicBezTo>
                    <a:pt x="1010" y="4553"/>
                    <a:pt x="1034" y="4446"/>
                    <a:pt x="975" y="4374"/>
                  </a:cubicBezTo>
                  <a:cubicBezTo>
                    <a:pt x="523" y="3733"/>
                    <a:pt x="369" y="2925"/>
                    <a:pt x="535" y="2164"/>
                  </a:cubicBezTo>
                  <a:cubicBezTo>
                    <a:pt x="725" y="1380"/>
                    <a:pt x="1224" y="714"/>
                    <a:pt x="1914" y="298"/>
                  </a:cubicBezTo>
                  <a:cubicBezTo>
                    <a:pt x="1997" y="251"/>
                    <a:pt x="2021" y="144"/>
                    <a:pt x="1961" y="73"/>
                  </a:cubicBezTo>
                  <a:cubicBezTo>
                    <a:pt x="1923" y="27"/>
                    <a:pt x="1865" y="0"/>
                    <a:pt x="1806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1495876" y="4617241"/>
              <a:ext cx="65112" cy="64774"/>
            </a:xfrm>
            <a:custGeom>
              <a:avLst/>
              <a:gdLst/>
              <a:ahLst/>
              <a:cxnLst/>
              <a:rect l="l" t="t" r="r" b="b"/>
              <a:pathLst>
                <a:path w="2021" h="2011" extrusionOk="0">
                  <a:moveTo>
                    <a:pt x="1824" y="1"/>
                  </a:moveTo>
                  <a:cubicBezTo>
                    <a:pt x="1780" y="1"/>
                    <a:pt x="1735" y="15"/>
                    <a:pt x="1700" y="45"/>
                  </a:cubicBezTo>
                  <a:lnTo>
                    <a:pt x="1034" y="627"/>
                  </a:lnTo>
                  <a:lnTo>
                    <a:pt x="749" y="105"/>
                  </a:lnTo>
                  <a:cubicBezTo>
                    <a:pt x="716" y="47"/>
                    <a:pt x="660" y="12"/>
                    <a:pt x="601" y="12"/>
                  </a:cubicBezTo>
                  <a:cubicBezTo>
                    <a:pt x="575" y="12"/>
                    <a:pt x="549" y="19"/>
                    <a:pt x="523" y="33"/>
                  </a:cubicBezTo>
                  <a:cubicBezTo>
                    <a:pt x="428" y="57"/>
                    <a:pt x="393" y="164"/>
                    <a:pt x="440" y="247"/>
                  </a:cubicBezTo>
                  <a:lnTo>
                    <a:pt x="773" y="853"/>
                  </a:lnTo>
                  <a:lnTo>
                    <a:pt x="72" y="1471"/>
                  </a:lnTo>
                  <a:cubicBezTo>
                    <a:pt x="0" y="1531"/>
                    <a:pt x="0" y="1638"/>
                    <a:pt x="72" y="1697"/>
                  </a:cubicBezTo>
                  <a:cubicBezTo>
                    <a:pt x="95" y="1721"/>
                    <a:pt x="119" y="1733"/>
                    <a:pt x="143" y="1744"/>
                  </a:cubicBezTo>
                  <a:cubicBezTo>
                    <a:pt x="158" y="1747"/>
                    <a:pt x="173" y="1749"/>
                    <a:pt x="189" y="1749"/>
                  </a:cubicBezTo>
                  <a:cubicBezTo>
                    <a:pt x="237" y="1749"/>
                    <a:pt x="286" y="1736"/>
                    <a:pt x="321" y="1709"/>
                  </a:cubicBezTo>
                  <a:lnTo>
                    <a:pt x="939" y="1162"/>
                  </a:lnTo>
                  <a:lnTo>
                    <a:pt x="1355" y="1923"/>
                  </a:lnTo>
                  <a:cubicBezTo>
                    <a:pt x="1379" y="1958"/>
                    <a:pt x="1414" y="1994"/>
                    <a:pt x="1462" y="2006"/>
                  </a:cubicBezTo>
                  <a:cubicBezTo>
                    <a:pt x="1472" y="2009"/>
                    <a:pt x="1484" y="2011"/>
                    <a:pt x="1496" y="2011"/>
                  </a:cubicBezTo>
                  <a:cubicBezTo>
                    <a:pt x="1525" y="2011"/>
                    <a:pt x="1559" y="2002"/>
                    <a:pt x="1593" y="1994"/>
                  </a:cubicBezTo>
                  <a:cubicBezTo>
                    <a:pt x="1676" y="1958"/>
                    <a:pt x="1712" y="1851"/>
                    <a:pt x="1664" y="1768"/>
                  </a:cubicBezTo>
                  <a:lnTo>
                    <a:pt x="1201" y="925"/>
                  </a:lnTo>
                  <a:lnTo>
                    <a:pt x="1949" y="283"/>
                  </a:lnTo>
                  <a:cubicBezTo>
                    <a:pt x="2020" y="223"/>
                    <a:pt x="2020" y="105"/>
                    <a:pt x="1949" y="45"/>
                  </a:cubicBezTo>
                  <a:cubicBezTo>
                    <a:pt x="1914" y="15"/>
                    <a:pt x="1869" y="1"/>
                    <a:pt x="1824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1570524" y="4645295"/>
              <a:ext cx="49035" cy="15557"/>
            </a:xfrm>
            <a:custGeom>
              <a:avLst/>
              <a:gdLst/>
              <a:ahLst/>
              <a:cxnLst/>
              <a:rect l="l" t="t" r="r" b="b"/>
              <a:pathLst>
                <a:path w="1522" h="483" extrusionOk="0">
                  <a:moveTo>
                    <a:pt x="172" y="1"/>
                  </a:moveTo>
                  <a:cubicBezTo>
                    <a:pt x="93" y="1"/>
                    <a:pt x="23" y="56"/>
                    <a:pt x="12" y="137"/>
                  </a:cubicBezTo>
                  <a:cubicBezTo>
                    <a:pt x="1" y="220"/>
                    <a:pt x="48" y="303"/>
                    <a:pt x="131" y="315"/>
                  </a:cubicBezTo>
                  <a:lnTo>
                    <a:pt x="155" y="315"/>
                  </a:lnTo>
                  <a:lnTo>
                    <a:pt x="1308" y="481"/>
                  </a:lnTo>
                  <a:cubicBezTo>
                    <a:pt x="1316" y="482"/>
                    <a:pt x="1324" y="483"/>
                    <a:pt x="1332" y="483"/>
                  </a:cubicBezTo>
                  <a:cubicBezTo>
                    <a:pt x="1418" y="483"/>
                    <a:pt x="1499" y="426"/>
                    <a:pt x="1510" y="339"/>
                  </a:cubicBezTo>
                  <a:cubicBezTo>
                    <a:pt x="1522" y="256"/>
                    <a:pt x="1450" y="172"/>
                    <a:pt x="1367" y="160"/>
                  </a:cubicBezTo>
                  <a:lnTo>
                    <a:pt x="214" y="6"/>
                  </a:lnTo>
                  <a:cubicBezTo>
                    <a:pt x="200" y="2"/>
                    <a:pt x="186" y="1"/>
                    <a:pt x="172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1624875" y="4635987"/>
              <a:ext cx="55543" cy="72183"/>
            </a:xfrm>
            <a:custGeom>
              <a:avLst/>
              <a:gdLst/>
              <a:ahLst/>
              <a:cxnLst/>
              <a:rect l="l" t="t" r="r" b="b"/>
              <a:pathLst>
                <a:path w="1724" h="2241" extrusionOk="0">
                  <a:moveTo>
                    <a:pt x="686" y="1"/>
                  </a:moveTo>
                  <a:cubicBezTo>
                    <a:pt x="640" y="1"/>
                    <a:pt x="595" y="16"/>
                    <a:pt x="559" y="45"/>
                  </a:cubicBezTo>
                  <a:cubicBezTo>
                    <a:pt x="405" y="200"/>
                    <a:pt x="357" y="426"/>
                    <a:pt x="441" y="628"/>
                  </a:cubicBezTo>
                  <a:cubicBezTo>
                    <a:pt x="512" y="842"/>
                    <a:pt x="702" y="996"/>
                    <a:pt x="928" y="1032"/>
                  </a:cubicBezTo>
                  <a:cubicBezTo>
                    <a:pt x="953" y="1036"/>
                    <a:pt x="978" y="1038"/>
                    <a:pt x="1003" y="1038"/>
                  </a:cubicBezTo>
                  <a:cubicBezTo>
                    <a:pt x="1124" y="1038"/>
                    <a:pt x="1248" y="993"/>
                    <a:pt x="1356" y="925"/>
                  </a:cubicBezTo>
                  <a:cubicBezTo>
                    <a:pt x="1356" y="996"/>
                    <a:pt x="1356" y="1067"/>
                    <a:pt x="1356" y="1139"/>
                  </a:cubicBezTo>
                  <a:cubicBezTo>
                    <a:pt x="1344" y="1400"/>
                    <a:pt x="1213" y="1650"/>
                    <a:pt x="999" y="1804"/>
                  </a:cubicBezTo>
                  <a:cubicBezTo>
                    <a:pt x="898" y="1875"/>
                    <a:pt x="779" y="1911"/>
                    <a:pt x="662" y="1911"/>
                  </a:cubicBezTo>
                  <a:cubicBezTo>
                    <a:pt x="545" y="1911"/>
                    <a:pt x="429" y="1875"/>
                    <a:pt x="334" y="1804"/>
                  </a:cubicBezTo>
                  <a:cubicBezTo>
                    <a:pt x="292" y="1774"/>
                    <a:pt x="245" y="1760"/>
                    <a:pt x="198" y="1760"/>
                  </a:cubicBezTo>
                  <a:cubicBezTo>
                    <a:pt x="152" y="1760"/>
                    <a:pt x="108" y="1774"/>
                    <a:pt x="72" y="1804"/>
                  </a:cubicBezTo>
                  <a:cubicBezTo>
                    <a:pt x="1" y="1864"/>
                    <a:pt x="1" y="1982"/>
                    <a:pt x="72" y="2042"/>
                  </a:cubicBezTo>
                  <a:cubicBezTo>
                    <a:pt x="167" y="2113"/>
                    <a:pt x="274" y="2173"/>
                    <a:pt x="393" y="2208"/>
                  </a:cubicBezTo>
                  <a:cubicBezTo>
                    <a:pt x="476" y="2230"/>
                    <a:pt x="563" y="2241"/>
                    <a:pt x="650" y="2241"/>
                  </a:cubicBezTo>
                  <a:cubicBezTo>
                    <a:pt x="848" y="2241"/>
                    <a:pt x="1048" y="2185"/>
                    <a:pt x="1213" y="2077"/>
                  </a:cubicBezTo>
                  <a:cubicBezTo>
                    <a:pt x="1510" y="1864"/>
                    <a:pt x="1688" y="1531"/>
                    <a:pt x="1712" y="1174"/>
                  </a:cubicBezTo>
                  <a:cubicBezTo>
                    <a:pt x="1724" y="925"/>
                    <a:pt x="1700" y="675"/>
                    <a:pt x="1641" y="438"/>
                  </a:cubicBezTo>
                  <a:cubicBezTo>
                    <a:pt x="1641" y="354"/>
                    <a:pt x="1617" y="259"/>
                    <a:pt x="1569" y="188"/>
                  </a:cubicBezTo>
                  <a:cubicBezTo>
                    <a:pt x="1542" y="125"/>
                    <a:pt x="1481" y="96"/>
                    <a:pt x="1417" y="96"/>
                  </a:cubicBezTo>
                  <a:cubicBezTo>
                    <a:pt x="1397" y="96"/>
                    <a:pt x="1376" y="99"/>
                    <a:pt x="1356" y="105"/>
                  </a:cubicBezTo>
                  <a:cubicBezTo>
                    <a:pt x="1272" y="129"/>
                    <a:pt x="1225" y="212"/>
                    <a:pt x="1249" y="295"/>
                  </a:cubicBezTo>
                  <a:cubicBezTo>
                    <a:pt x="1261" y="343"/>
                    <a:pt x="1272" y="402"/>
                    <a:pt x="1284" y="461"/>
                  </a:cubicBezTo>
                  <a:cubicBezTo>
                    <a:pt x="1272" y="509"/>
                    <a:pt x="1249" y="556"/>
                    <a:pt x="1225" y="592"/>
                  </a:cubicBezTo>
                  <a:cubicBezTo>
                    <a:pt x="1165" y="675"/>
                    <a:pt x="1070" y="711"/>
                    <a:pt x="975" y="711"/>
                  </a:cubicBezTo>
                  <a:cubicBezTo>
                    <a:pt x="880" y="687"/>
                    <a:pt x="797" y="616"/>
                    <a:pt x="773" y="533"/>
                  </a:cubicBezTo>
                  <a:cubicBezTo>
                    <a:pt x="738" y="438"/>
                    <a:pt x="750" y="343"/>
                    <a:pt x="821" y="271"/>
                  </a:cubicBezTo>
                  <a:cubicBezTo>
                    <a:pt x="892" y="212"/>
                    <a:pt x="892" y="105"/>
                    <a:pt x="821" y="45"/>
                  </a:cubicBezTo>
                  <a:cubicBezTo>
                    <a:pt x="779" y="16"/>
                    <a:pt x="732" y="1"/>
                    <a:pt x="686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1671203" y="4601458"/>
              <a:ext cx="58604" cy="133060"/>
            </a:xfrm>
            <a:custGeom>
              <a:avLst/>
              <a:gdLst/>
              <a:ahLst/>
              <a:cxnLst/>
              <a:rect l="l" t="t" r="r" b="b"/>
              <a:pathLst>
                <a:path w="1819" h="4131" extrusionOk="0">
                  <a:moveTo>
                    <a:pt x="1150" y="0"/>
                  </a:moveTo>
                  <a:cubicBezTo>
                    <a:pt x="1118" y="0"/>
                    <a:pt x="1087" y="8"/>
                    <a:pt x="1058" y="24"/>
                  </a:cubicBezTo>
                  <a:cubicBezTo>
                    <a:pt x="975" y="60"/>
                    <a:pt x="940" y="167"/>
                    <a:pt x="999" y="238"/>
                  </a:cubicBezTo>
                  <a:cubicBezTo>
                    <a:pt x="1355" y="832"/>
                    <a:pt x="1462" y="1533"/>
                    <a:pt x="1296" y="2199"/>
                  </a:cubicBezTo>
                  <a:cubicBezTo>
                    <a:pt x="1118" y="2876"/>
                    <a:pt x="690" y="3458"/>
                    <a:pt x="96" y="3839"/>
                  </a:cubicBezTo>
                  <a:cubicBezTo>
                    <a:pt x="13" y="3886"/>
                    <a:pt x="1" y="3993"/>
                    <a:pt x="60" y="4064"/>
                  </a:cubicBezTo>
                  <a:cubicBezTo>
                    <a:pt x="84" y="4100"/>
                    <a:pt x="120" y="4124"/>
                    <a:pt x="155" y="4124"/>
                  </a:cubicBezTo>
                  <a:cubicBezTo>
                    <a:pt x="173" y="4128"/>
                    <a:pt x="190" y="4131"/>
                    <a:pt x="207" y="4131"/>
                  </a:cubicBezTo>
                  <a:cubicBezTo>
                    <a:pt x="238" y="4131"/>
                    <a:pt x="268" y="4123"/>
                    <a:pt x="298" y="4100"/>
                  </a:cubicBezTo>
                  <a:cubicBezTo>
                    <a:pt x="963" y="3684"/>
                    <a:pt x="1439" y="3031"/>
                    <a:pt x="1641" y="2282"/>
                  </a:cubicBezTo>
                  <a:cubicBezTo>
                    <a:pt x="1819" y="1533"/>
                    <a:pt x="1700" y="737"/>
                    <a:pt x="1308" y="84"/>
                  </a:cubicBezTo>
                  <a:cubicBezTo>
                    <a:pt x="1269" y="29"/>
                    <a:pt x="1209" y="0"/>
                    <a:pt x="1150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1731321" y="4567283"/>
              <a:ext cx="39080" cy="49700"/>
            </a:xfrm>
            <a:custGeom>
              <a:avLst/>
              <a:gdLst/>
              <a:ahLst/>
              <a:cxnLst/>
              <a:rect l="l" t="t" r="r" b="b"/>
              <a:pathLst>
                <a:path w="1213" h="1543" extrusionOk="0">
                  <a:moveTo>
                    <a:pt x="347" y="1"/>
                  </a:moveTo>
                  <a:cubicBezTo>
                    <a:pt x="262" y="1"/>
                    <a:pt x="179" y="22"/>
                    <a:pt x="107" y="63"/>
                  </a:cubicBezTo>
                  <a:cubicBezTo>
                    <a:pt x="24" y="111"/>
                    <a:pt x="0" y="218"/>
                    <a:pt x="48" y="289"/>
                  </a:cubicBezTo>
                  <a:cubicBezTo>
                    <a:pt x="84" y="340"/>
                    <a:pt x="139" y="364"/>
                    <a:pt x="195" y="364"/>
                  </a:cubicBezTo>
                  <a:cubicBezTo>
                    <a:pt x="230" y="364"/>
                    <a:pt x="265" y="355"/>
                    <a:pt x="297" y="337"/>
                  </a:cubicBezTo>
                  <a:cubicBezTo>
                    <a:pt x="312" y="332"/>
                    <a:pt x="329" y="329"/>
                    <a:pt x="346" y="329"/>
                  </a:cubicBezTo>
                  <a:cubicBezTo>
                    <a:pt x="370" y="329"/>
                    <a:pt x="395" y="335"/>
                    <a:pt x="416" y="348"/>
                  </a:cubicBezTo>
                  <a:cubicBezTo>
                    <a:pt x="499" y="396"/>
                    <a:pt x="559" y="479"/>
                    <a:pt x="559" y="574"/>
                  </a:cubicBezTo>
                  <a:cubicBezTo>
                    <a:pt x="559" y="764"/>
                    <a:pt x="393" y="943"/>
                    <a:pt x="214" y="1121"/>
                  </a:cubicBezTo>
                  <a:cubicBezTo>
                    <a:pt x="167" y="1168"/>
                    <a:pt x="155" y="1228"/>
                    <a:pt x="167" y="1275"/>
                  </a:cubicBezTo>
                  <a:cubicBezTo>
                    <a:pt x="191" y="1323"/>
                    <a:pt x="238" y="1370"/>
                    <a:pt x="286" y="1382"/>
                  </a:cubicBezTo>
                  <a:lnTo>
                    <a:pt x="297" y="1382"/>
                  </a:lnTo>
                  <a:lnTo>
                    <a:pt x="987" y="1537"/>
                  </a:lnTo>
                  <a:cubicBezTo>
                    <a:pt x="1001" y="1540"/>
                    <a:pt x="1015" y="1542"/>
                    <a:pt x="1029" y="1542"/>
                  </a:cubicBezTo>
                  <a:cubicBezTo>
                    <a:pt x="1106" y="1542"/>
                    <a:pt x="1170" y="1489"/>
                    <a:pt x="1201" y="1418"/>
                  </a:cubicBezTo>
                  <a:cubicBezTo>
                    <a:pt x="1212" y="1323"/>
                    <a:pt x="1153" y="1240"/>
                    <a:pt x="1070" y="1228"/>
                  </a:cubicBezTo>
                  <a:lnTo>
                    <a:pt x="666" y="1145"/>
                  </a:lnTo>
                  <a:cubicBezTo>
                    <a:pt x="808" y="990"/>
                    <a:pt x="904" y="788"/>
                    <a:pt x="915" y="586"/>
                  </a:cubicBezTo>
                  <a:cubicBezTo>
                    <a:pt x="915" y="360"/>
                    <a:pt x="785" y="170"/>
                    <a:pt x="595" y="63"/>
                  </a:cubicBezTo>
                  <a:cubicBezTo>
                    <a:pt x="517" y="22"/>
                    <a:pt x="431" y="1"/>
                    <a:pt x="347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50" name="Google Shape;50;p2"/>
          <p:cNvGrpSpPr/>
          <p:nvPr/>
        </p:nvGrpSpPr>
        <p:grpSpPr>
          <a:xfrm>
            <a:off x="-241715" y="1503103"/>
            <a:ext cx="878249" cy="873900"/>
            <a:chOff x="4636900" y="2064950"/>
            <a:chExt cx="179650" cy="178775"/>
          </a:xfrm>
        </p:grpSpPr>
        <p:sp>
          <p:nvSpPr>
            <p:cNvPr id="51" name="Google Shape;51;p2"/>
            <p:cNvSpPr/>
            <p:nvPr/>
          </p:nvSpPr>
          <p:spPr>
            <a:xfrm>
              <a:off x="4636900" y="2117775"/>
              <a:ext cx="179650" cy="50250"/>
            </a:xfrm>
            <a:custGeom>
              <a:avLst/>
              <a:gdLst/>
              <a:ahLst/>
              <a:cxnLst/>
              <a:rect l="l" t="t" r="r" b="b"/>
              <a:pathLst>
                <a:path w="7186" h="2010" extrusionOk="0">
                  <a:moveTo>
                    <a:pt x="4064" y="1"/>
                  </a:moveTo>
                  <a:cubicBezTo>
                    <a:pt x="3990" y="1"/>
                    <a:pt x="3934" y="65"/>
                    <a:pt x="3934" y="143"/>
                  </a:cubicBezTo>
                  <a:cubicBezTo>
                    <a:pt x="3934" y="213"/>
                    <a:pt x="3986" y="283"/>
                    <a:pt x="4073" y="283"/>
                  </a:cubicBezTo>
                  <a:cubicBezTo>
                    <a:pt x="4266" y="300"/>
                    <a:pt x="4458" y="335"/>
                    <a:pt x="4650" y="370"/>
                  </a:cubicBezTo>
                  <a:cubicBezTo>
                    <a:pt x="4659" y="373"/>
                    <a:pt x="4669" y="374"/>
                    <a:pt x="4678" y="374"/>
                  </a:cubicBezTo>
                  <a:cubicBezTo>
                    <a:pt x="4741" y="374"/>
                    <a:pt x="4808" y="324"/>
                    <a:pt x="4808" y="248"/>
                  </a:cubicBezTo>
                  <a:cubicBezTo>
                    <a:pt x="4825" y="161"/>
                    <a:pt x="4773" y="91"/>
                    <a:pt x="4703" y="73"/>
                  </a:cubicBezTo>
                  <a:cubicBezTo>
                    <a:pt x="4493" y="38"/>
                    <a:pt x="4301" y="21"/>
                    <a:pt x="4091" y="3"/>
                  </a:cubicBezTo>
                  <a:cubicBezTo>
                    <a:pt x="4082" y="1"/>
                    <a:pt x="4073" y="1"/>
                    <a:pt x="4064" y="1"/>
                  </a:cubicBezTo>
                  <a:close/>
                  <a:moveTo>
                    <a:pt x="3182" y="21"/>
                  </a:moveTo>
                  <a:cubicBezTo>
                    <a:pt x="2972" y="38"/>
                    <a:pt x="2762" y="73"/>
                    <a:pt x="2570" y="126"/>
                  </a:cubicBezTo>
                  <a:cubicBezTo>
                    <a:pt x="2500" y="143"/>
                    <a:pt x="2448" y="230"/>
                    <a:pt x="2465" y="300"/>
                  </a:cubicBezTo>
                  <a:cubicBezTo>
                    <a:pt x="2480" y="361"/>
                    <a:pt x="2535" y="409"/>
                    <a:pt x="2606" y="409"/>
                  </a:cubicBezTo>
                  <a:cubicBezTo>
                    <a:pt x="2617" y="409"/>
                    <a:pt x="2628" y="408"/>
                    <a:pt x="2640" y="405"/>
                  </a:cubicBezTo>
                  <a:cubicBezTo>
                    <a:pt x="2815" y="370"/>
                    <a:pt x="3007" y="335"/>
                    <a:pt x="3199" y="318"/>
                  </a:cubicBezTo>
                  <a:cubicBezTo>
                    <a:pt x="3287" y="300"/>
                    <a:pt x="3339" y="230"/>
                    <a:pt x="3339" y="143"/>
                  </a:cubicBezTo>
                  <a:cubicBezTo>
                    <a:pt x="3322" y="73"/>
                    <a:pt x="3252" y="21"/>
                    <a:pt x="3182" y="21"/>
                  </a:cubicBezTo>
                  <a:close/>
                  <a:moveTo>
                    <a:pt x="5518" y="322"/>
                  </a:moveTo>
                  <a:cubicBezTo>
                    <a:pt x="5465" y="322"/>
                    <a:pt x="5415" y="354"/>
                    <a:pt x="5402" y="405"/>
                  </a:cubicBezTo>
                  <a:cubicBezTo>
                    <a:pt x="5367" y="493"/>
                    <a:pt x="5402" y="563"/>
                    <a:pt x="5472" y="598"/>
                  </a:cubicBezTo>
                  <a:cubicBezTo>
                    <a:pt x="5664" y="668"/>
                    <a:pt x="5839" y="755"/>
                    <a:pt x="6014" y="842"/>
                  </a:cubicBezTo>
                  <a:cubicBezTo>
                    <a:pt x="6033" y="852"/>
                    <a:pt x="6053" y="856"/>
                    <a:pt x="6072" y="856"/>
                  </a:cubicBezTo>
                  <a:cubicBezTo>
                    <a:pt x="6127" y="856"/>
                    <a:pt x="6181" y="824"/>
                    <a:pt x="6206" y="772"/>
                  </a:cubicBezTo>
                  <a:cubicBezTo>
                    <a:pt x="6241" y="702"/>
                    <a:pt x="6206" y="615"/>
                    <a:pt x="6136" y="580"/>
                  </a:cubicBezTo>
                  <a:cubicBezTo>
                    <a:pt x="5961" y="493"/>
                    <a:pt x="5769" y="405"/>
                    <a:pt x="5577" y="335"/>
                  </a:cubicBezTo>
                  <a:cubicBezTo>
                    <a:pt x="5558" y="326"/>
                    <a:pt x="5538" y="322"/>
                    <a:pt x="5518" y="322"/>
                  </a:cubicBezTo>
                  <a:close/>
                  <a:moveTo>
                    <a:pt x="1755" y="409"/>
                  </a:moveTo>
                  <a:cubicBezTo>
                    <a:pt x="1735" y="409"/>
                    <a:pt x="1715" y="413"/>
                    <a:pt x="1696" y="423"/>
                  </a:cubicBezTo>
                  <a:cubicBezTo>
                    <a:pt x="1504" y="510"/>
                    <a:pt x="1329" y="598"/>
                    <a:pt x="1154" y="720"/>
                  </a:cubicBezTo>
                  <a:cubicBezTo>
                    <a:pt x="1084" y="755"/>
                    <a:pt x="1067" y="842"/>
                    <a:pt x="1119" y="912"/>
                  </a:cubicBezTo>
                  <a:cubicBezTo>
                    <a:pt x="1142" y="959"/>
                    <a:pt x="1189" y="982"/>
                    <a:pt x="1238" y="982"/>
                  </a:cubicBezTo>
                  <a:cubicBezTo>
                    <a:pt x="1263" y="982"/>
                    <a:pt x="1288" y="976"/>
                    <a:pt x="1311" y="965"/>
                  </a:cubicBezTo>
                  <a:cubicBezTo>
                    <a:pt x="1469" y="860"/>
                    <a:pt x="1643" y="772"/>
                    <a:pt x="1818" y="685"/>
                  </a:cubicBezTo>
                  <a:cubicBezTo>
                    <a:pt x="1888" y="650"/>
                    <a:pt x="1923" y="563"/>
                    <a:pt x="1888" y="493"/>
                  </a:cubicBezTo>
                  <a:cubicBezTo>
                    <a:pt x="1863" y="442"/>
                    <a:pt x="1809" y="409"/>
                    <a:pt x="1755" y="409"/>
                  </a:cubicBezTo>
                  <a:close/>
                  <a:moveTo>
                    <a:pt x="6809" y="1067"/>
                  </a:moveTo>
                  <a:cubicBezTo>
                    <a:pt x="6767" y="1067"/>
                    <a:pt x="6724" y="1085"/>
                    <a:pt x="6696" y="1122"/>
                  </a:cubicBezTo>
                  <a:cubicBezTo>
                    <a:pt x="6643" y="1174"/>
                    <a:pt x="6661" y="1262"/>
                    <a:pt x="6713" y="1314"/>
                  </a:cubicBezTo>
                  <a:cubicBezTo>
                    <a:pt x="6783" y="1384"/>
                    <a:pt x="6853" y="1437"/>
                    <a:pt x="6923" y="1507"/>
                  </a:cubicBezTo>
                  <a:cubicBezTo>
                    <a:pt x="6949" y="1533"/>
                    <a:pt x="6984" y="1546"/>
                    <a:pt x="7021" y="1546"/>
                  </a:cubicBezTo>
                  <a:cubicBezTo>
                    <a:pt x="7058" y="1546"/>
                    <a:pt x="7098" y="1533"/>
                    <a:pt x="7133" y="1507"/>
                  </a:cubicBezTo>
                  <a:cubicBezTo>
                    <a:pt x="7185" y="1454"/>
                    <a:pt x="7185" y="1367"/>
                    <a:pt x="7133" y="1297"/>
                  </a:cubicBezTo>
                  <a:cubicBezTo>
                    <a:pt x="7063" y="1227"/>
                    <a:pt x="6975" y="1157"/>
                    <a:pt x="6905" y="1105"/>
                  </a:cubicBezTo>
                  <a:cubicBezTo>
                    <a:pt x="6881" y="1080"/>
                    <a:pt x="6845" y="1067"/>
                    <a:pt x="6809" y="1067"/>
                  </a:cubicBezTo>
                  <a:close/>
                  <a:moveTo>
                    <a:pt x="542" y="1258"/>
                  </a:moveTo>
                  <a:cubicBezTo>
                    <a:pt x="503" y="1258"/>
                    <a:pt x="463" y="1271"/>
                    <a:pt x="437" y="1297"/>
                  </a:cubicBezTo>
                  <a:cubicBezTo>
                    <a:pt x="297" y="1454"/>
                    <a:pt x="175" y="1612"/>
                    <a:pt x="53" y="1786"/>
                  </a:cubicBezTo>
                  <a:cubicBezTo>
                    <a:pt x="0" y="1839"/>
                    <a:pt x="18" y="1944"/>
                    <a:pt x="88" y="1979"/>
                  </a:cubicBezTo>
                  <a:cubicBezTo>
                    <a:pt x="115" y="1999"/>
                    <a:pt x="146" y="2009"/>
                    <a:pt x="174" y="2009"/>
                  </a:cubicBezTo>
                  <a:cubicBezTo>
                    <a:pt x="218" y="2009"/>
                    <a:pt x="259" y="1986"/>
                    <a:pt x="280" y="1944"/>
                  </a:cubicBezTo>
                  <a:cubicBezTo>
                    <a:pt x="402" y="1786"/>
                    <a:pt x="525" y="1646"/>
                    <a:pt x="647" y="1507"/>
                  </a:cubicBezTo>
                  <a:cubicBezTo>
                    <a:pt x="699" y="1437"/>
                    <a:pt x="699" y="1349"/>
                    <a:pt x="647" y="1297"/>
                  </a:cubicBezTo>
                  <a:cubicBezTo>
                    <a:pt x="621" y="1271"/>
                    <a:pt x="581" y="1258"/>
                    <a:pt x="542" y="1258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4637775" y="2064950"/>
              <a:ext cx="178325" cy="178775"/>
            </a:xfrm>
            <a:custGeom>
              <a:avLst/>
              <a:gdLst/>
              <a:ahLst/>
              <a:cxnLst/>
              <a:rect l="l" t="t" r="r" b="b"/>
              <a:pathLst>
                <a:path w="7133" h="7151" extrusionOk="0">
                  <a:moveTo>
                    <a:pt x="3566" y="298"/>
                  </a:moveTo>
                  <a:cubicBezTo>
                    <a:pt x="4475" y="298"/>
                    <a:pt x="5297" y="665"/>
                    <a:pt x="5891" y="1260"/>
                  </a:cubicBezTo>
                  <a:cubicBezTo>
                    <a:pt x="6486" y="1854"/>
                    <a:pt x="6853" y="2676"/>
                    <a:pt x="6853" y="3585"/>
                  </a:cubicBezTo>
                  <a:cubicBezTo>
                    <a:pt x="6853" y="4494"/>
                    <a:pt x="6486" y="5298"/>
                    <a:pt x="5891" y="5892"/>
                  </a:cubicBezTo>
                  <a:cubicBezTo>
                    <a:pt x="5297" y="6487"/>
                    <a:pt x="4475" y="6854"/>
                    <a:pt x="3566" y="6854"/>
                  </a:cubicBezTo>
                  <a:cubicBezTo>
                    <a:pt x="2657" y="6854"/>
                    <a:pt x="1836" y="6487"/>
                    <a:pt x="1241" y="5892"/>
                  </a:cubicBezTo>
                  <a:cubicBezTo>
                    <a:pt x="647" y="5298"/>
                    <a:pt x="280" y="4494"/>
                    <a:pt x="280" y="3585"/>
                  </a:cubicBezTo>
                  <a:cubicBezTo>
                    <a:pt x="280" y="2676"/>
                    <a:pt x="647" y="1854"/>
                    <a:pt x="1241" y="1260"/>
                  </a:cubicBezTo>
                  <a:cubicBezTo>
                    <a:pt x="1836" y="665"/>
                    <a:pt x="2657" y="298"/>
                    <a:pt x="3566" y="298"/>
                  </a:cubicBezTo>
                  <a:close/>
                  <a:moveTo>
                    <a:pt x="3566" y="1"/>
                  </a:moveTo>
                  <a:cubicBezTo>
                    <a:pt x="1591" y="1"/>
                    <a:pt x="0" y="1609"/>
                    <a:pt x="0" y="3585"/>
                  </a:cubicBezTo>
                  <a:cubicBezTo>
                    <a:pt x="0" y="5560"/>
                    <a:pt x="1591" y="7151"/>
                    <a:pt x="3566" y="7151"/>
                  </a:cubicBezTo>
                  <a:cubicBezTo>
                    <a:pt x="5542" y="7151"/>
                    <a:pt x="7133" y="5560"/>
                    <a:pt x="7133" y="3585"/>
                  </a:cubicBezTo>
                  <a:cubicBezTo>
                    <a:pt x="7133" y="1609"/>
                    <a:pt x="5542" y="1"/>
                    <a:pt x="3566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4636900" y="2149250"/>
              <a:ext cx="179650" cy="49475"/>
            </a:xfrm>
            <a:custGeom>
              <a:avLst/>
              <a:gdLst/>
              <a:ahLst/>
              <a:cxnLst/>
              <a:rect l="l" t="t" r="r" b="b"/>
              <a:pathLst>
                <a:path w="7186" h="1979" extrusionOk="0">
                  <a:moveTo>
                    <a:pt x="7012" y="0"/>
                  </a:moveTo>
                  <a:cubicBezTo>
                    <a:pt x="6972" y="0"/>
                    <a:pt x="6933" y="18"/>
                    <a:pt x="6905" y="55"/>
                  </a:cubicBezTo>
                  <a:cubicBezTo>
                    <a:pt x="6154" y="1034"/>
                    <a:pt x="4912" y="1559"/>
                    <a:pt x="3671" y="1664"/>
                  </a:cubicBezTo>
                  <a:cubicBezTo>
                    <a:pt x="3566" y="1681"/>
                    <a:pt x="3444" y="1681"/>
                    <a:pt x="3322" y="1681"/>
                  </a:cubicBezTo>
                  <a:cubicBezTo>
                    <a:pt x="2203" y="1681"/>
                    <a:pt x="1084" y="1244"/>
                    <a:pt x="262" y="492"/>
                  </a:cubicBezTo>
                  <a:cubicBezTo>
                    <a:pt x="238" y="468"/>
                    <a:pt x="206" y="455"/>
                    <a:pt x="174" y="455"/>
                  </a:cubicBezTo>
                  <a:cubicBezTo>
                    <a:pt x="136" y="455"/>
                    <a:pt x="98" y="472"/>
                    <a:pt x="70" y="510"/>
                  </a:cubicBezTo>
                  <a:cubicBezTo>
                    <a:pt x="0" y="562"/>
                    <a:pt x="18" y="650"/>
                    <a:pt x="70" y="702"/>
                  </a:cubicBezTo>
                  <a:cubicBezTo>
                    <a:pt x="944" y="1524"/>
                    <a:pt x="2133" y="1978"/>
                    <a:pt x="3322" y="1978"/>
                  </a:cubicBezTo>
                  <a:cubicBezTo>
                    <a:pt x="3444" y="1978"/>
                    <a:pt x="3584" y="1961"/>
                    <a:pt x="3706" y="1961"/>
                  </a:cubicBezTo>
                  <a:cubicBezTo>
                    <a:pt x="5000" y="1838"/>
                    <a:pt x="6328" y="1279"/>
                    <a:pt x="7133" y="230"/>
                  </a:cubicBezTo>
                  <a:cubicBezTo>
                    <a:pt x="7185" y="178"/>
                    <a:pt x="7185" y="73"/>
                    <a:pt x="7115" y="38"/>
                  </a:cubicBezTo>
                  <a:cubicBezTo>
                    <a:pt x="7083" y="14"/>
                    <a:pt x="7046" y="0"/>
                    <a:pt x="7012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54" name="Google Shape;54;p2"/>
          <p:cNvGrpSpPr/>
          <p:nvPr/>
        </p:nvGrpSpPr>
        <p:grpSpPr>
          <a:xfrm rot="2351369">
            <a:off x="7828914" y="5650138"/>
            <a:ext cx="1290932" cy="989236"/>
            <a:chOff x="6467995" y="4541033"/>
            <a:chExt cx="413793" cy="317088"/>
          </a:xfrm>
        </p:grpSpPr>
        <p:sp>
          <p:nvSpPr>
            <p:cNvPr id="55" name="Google Shape;55;p2"/>
            <p:cNvSpPr/>
            <p:nvPr/>
          </p:nvSpPr>
          <p:spPr>
            <a:xfrm rot="-1375784">
              <a:off x="6489980" y="4605651"/>
              <a:ext cx="369822" cy="187850"/>
            </a:xfrm>
            <a:custGeom>
              <a:avLst/>
              <a:gdLst/>
              <a:ahLst/>
              <a:cxnLst/>
              <a:rect l="l" t="t" r="r" b="b"/>
              <a:pathLst>
                <a:path w="7820" h="3973" extrusionOk="0">
                  <a:moveTo>
                    <a:pt x="2221" y="1"/>
                  </a:moveTo>
                  <a:cubicBezTo>
                    <a:pt x="2201" y="1"/>
                    <a:pt x="2181" y="4"/>
                    <a:pt x="2163" y="13"/>
                  </a:cubicBezTo>
                  <a:cubicBezTo>
                    <a:pt x="2116" y="25"/>
                    <a:pt x="2068" y="61"/>
                    <a:pt x="2044" y="109"/>
                  </a:cubicBezTo>
                  <a:lnTo>
                    <a:pt x="892" y="3198"/>
                  </a:lnTo>
                  <a:lnTo>
                    <a:pt x="369" y="833"/>
                  </a:lnTo>
                  <a:cubicBezTo>
                    <a:pt x="349" y="755"/>
                    <a:pt x="281" y="709"/>
                    <a:pt x="204" y="709"/>
                  </a:cubicBezTo>
                  <a:cubicBezTo>
                    <a:pt x="188" y="709"/>
                    <a:pt x="171" y="711"/>
                    <a:pt x="155" y="715"/>
                  </a:cubicBezTo>
                  <a:cubicBezTo>
                    <a:pt x="72" y="726"/>
                    <a:pt x="0" y="810"/>
                    <a:pt x="24" y="893"/>
                  </a:cubicBezTo>
                  <a:lnTo>
                    <a:pt x="666" y="3840"/>
                  </a:lnTo>
                  <a:cubicBezTo>
                    <a:pt x="678" y="3899"/>
                    <a:pt x="725" y="3947"/>
                    <a:pt x="773" y="3959"/>
                  </a:cubicBezTo>
                  <a:cubicBezTo>
                    <a:pt x="797" y="3970"/>
                    <a:pt x="809" y="3970"/>
                    <a:pt x="832" y="3970"/>
                  </a:cubicBezTo>
                  <a:cubicBezTo>
                    <a:pt x="840" y="3972"/>
                    <a:pt x="847" y="3972"/>
                    <a:pt x="854" y="3972"/>
                  </a:cubicBezTo>
                  <a:cubicBezTo>
                    <a:pt x="918" y="3972"/>
                    <a:pt x="979" y="3927"/>
                    <a:pt x="1011" y="3864"/>
                  </a:cubicBezTo>
                  <a:lnTo>
                    <a:pt x="2306" y="418"/>
                  </a:lnTo>
                  <a:cubicBezTo>
                    <a:pt x="3712" y="1251"/>
                    <a:pt x="5319" y="1692"/>
                    <a:pt x="6959" y="1692"/>
                  </a:cubicBezTo>
                  <a:cubicBezTo>
                    <a:pt x="7190" y="1692"/>
                    <a:pt x="7421" y="1683"/>
                    <a:pt x="7653" y="1665"/>
                  </a:cubicBezTo>
                  <a:cubicBezTo>
                    <a:pt x="7736" y="1665"/>
                    <a:pt x="7819" y="1582"/>
                    <a:pt x="7808" y="1487"/>
                  </a:cubicBezTo>
                  <a:cubicBezTo>
                    <a:pt x="7797" y="1410"/>
                    <a:pt x="7724" y="1343"/>
                    <a:pt x="7638" y="1343"/>
                  </a:cubicBezTo>
                  <a:cubicBezTo>
                    <a:pt x="7631" y="1343"/>
                    <a:pt x="7624" y="1344"/>
                    <a:pt x="7617" y="1344"/>
                  </a:cubicBezTo>
                  <a:cubicBezTo>
                    <a:pt x="7411" y="1359"/>
                    <a:pt x="7204" y="1366"/>
                    <a:pt x="6998" y="1366"/>
                  </a:cubicBezTo>
                  <a:cubicBezTo>
                    <a:pt x="5344" y="1366"/>
                    <a:pt x="3722" y="902"/>
                    <a:pt x="2306" y="25"/>
                  </a:cubicBezTo>
                  <a:cubicBezTo>
                    <a:pt x="2284" y="11"/>
                    <a:pt x="2253" y="1"/>
                    <a:pt x="2221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" name="Google Shape;56;p2"/>
            <p:cNvSpPr/>
            <p:nvPr/>
          </p:nvSpPr>
          <p:spPr>
            <a:xfrm rot="-1375784">
              <a:off x="6594395" y="4710536"/>
              <a:ext cx="102860" cy="104682"/>
            </a:xfrm>
            <a:custGeom>
              <a:avLst/>
              <a:gdLst/>
              <a:ahLst/>
              <a:cxnLst/>
              <a:rect l="l" t="t" r="r" b="b"/>
              <a:pathLst>
                <a:path w="2175" h="2214" extrusionOk="0">
                  <a:moveTo>
                    <a:pt x="791" y="1"/>
                  </a:moveTo>
                  <a:cubicBezTo>
                    <a:pt x="777" y="1"/>
                    <a:pt x="763" y="3"/>
                    <a:pt x="749" y="6"/>
                  </a:cubicBezTo>
                  <a:cubicBezTo>
                    <a:pt x="666" y="30"/>
                    <a:pt x="606" y="113"/>
                    <a:pt x="618" y="208"/>
                  </a:cubicBezTo>
                  <a:lnTo>
                    <a:pt x="844" y="1099"/>
                  </a:lnTo>
                  <a:lnTo>
                    <a:pt x="107" y="1575"/>
                  </a:lnTo>
                  <a:cubicBezTo>
                    <a:pt x="24" y="1622"/>
                    <a:pt x="0" y="1729"/>
                    <a:pt x="60" y="1800"/>
                  </a:cubicBezTo>
                  <a:cubicBezTo>
                    <a:pt x="96" y="1844"/>
                    <a:pt x="150" y="1870"/>
                    <a:pt x="205" y="1870"/>
                  </a:cubicBezTo>
                  <a:cubicBezTo>
                    <a:pt x="241" y="1870"/>
                    <a:pt x="277" y="1859"/>
                    <a:pt x="309" y="1836"/>
                  </a:cubicBezTo>
                  <a:lnTo>
                    <a:pt x="939" y="1432"/>
                  </a:lnTo>
                  <a:lnTo>
                    <a:pt x="1105" y="2097"/>
                  </a:lnTo>
                  <a:cubicBezTo>
                    <a:pt x="1117" y="2145"/>
                    <a:pt x="1153" y="2193"/>
                    <a:pt x="1212" y="2204"/>
                  </a:cubicBezTo>
                  <a:cubicBezTo>
                    <a:pt x="1230" y="2210"/>
                    <a:pt x="1248" y="2213"/>
                    <a:pt x="1266" y="2213"/>
                  </a:cubicBezTo>
                  <a:cubicBezTo>
                    <a:pt x="1284" y="2213"/>
                    <a:pt x="1302" y="2210"/>
                    <a:pt x="1319" y="2204"/>
                  </a:cubicBezTo>
                  <a:cubicBezTo>
                    <a:pt x="1403" y="2193"/>
                    <a:pt x="1462" y="2109"/>
                    <a:pt x="1450" y="2014"/>
                  </a:cubicBezTo>
                  <a:lnTo>
                    <a:pt x="1248" y="1230"/>
                  </a:lnTo>
                  <a:lnTo>
                    <a:pt x="2080" y="695"/>
                  </a:lnTo>
                  <a:cubicBezTo>
                    <a:pt x="2151" y="648"/>
                    <a:pt x="2175" y="541"/>
                    <a:pt x="2116" y="470"/>
                  </a:cubicBezTo>
                  <a:cubicBezTo>
                    <a:pt x="2081" y="421"/>
                    <a:pt x="2030" y="397"/>
                    <a:pt x="1977" y="397"/>
                  </a:cubicBezTo>
                  <a:cubicBezTo>
                    <a:pt x="1939" y="397"/>
                    <a:pt x="1901" y="409"/>
                    <a:pt x="1866" y="434"/>
                  </a:cubicBezTo>
                  <a:lnTo>
                    <a:pt x="1165" y="885"/>
                  </a:lnTo>
                  <a:lnTo>
                    <a:pt x="963" y="137"/>
                  </a:lnTo>
                  <a:cubicBezTo>
                    <a:pt x="943" y="56"/>
                    <a:pt x="871" y="1"/>
                    <a:pt x="791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7" name="Google Shape;57;p2"/>
            <p:cNvSpPr/>
            <p:nvPr/>
          </p:nvSpPr>
          <p:spPr>
            <a:xfrm rot="-1375784">
              <a:off x="6692752" y="4726376"/>
              <a:ext cx="58500" cy="24823"/>
            </a:xfrm>
            <a:custGeom>
              <a:avLst/>
              <a:gdLst/>
              <a:ahLst/>
              <a:cxnLst/>
              <a:rect l="l" t="t" r="r" b="b"/>
              <a:pathLst>
                <a:path w="1237" h="525" extrusionOk="0">
                  <a:moveTo>
                    <a:pt x="207" y="1"/>
                  </a:moveTo>
                  <a:cubicBezTo>
                    <a:pt x="148" y="1"/>
                    <a:pt x="91" y="30"/>
                    <a:pt x="60" y="84"/>
                  </a:cubicBezTo>
                  <a:cubicBezTo>
                    <a:pt x="0" y="156"/>
                    <a:pt x="36" y="263"/>
                    <a:pt x="119" y="298"/>
                  </a:cubicBezTo>
                  <a:cubicBezTo>
                    <a:pt x="202" y="346"/>
                    <a:pt x="285" y="382"/>
                    <a:pt x="380" y="417"/>
                  </a:cubicBezTo>
                  <a:cubicBezTo>
                    <a:pt x="594" y="488"/>
                    <a:pt x="832" y="524"/>
                    <a:pt x="1070" y="524"/>
                  </a:cubicBezTo>
                  <a:cubicBezTo>
                    <a:pt x="1165" y="524"/>
                    <a:pt x="1236" y="441"/>
                    <a:pt x="1236" y="346"/>
                  </a:cubicBezTo>
                  <a:cubicBezTo>
                    <a:pt x="1225" y="258"/>
                    <a:pt x="1153" y="190"/>
                    <a:pt x="1067" y="190"/>
                  </a:cubicBezTo>
                  <a:cubicBezTo>
                    <a:pt x="1060" y="190"/>
                    <a:pt x="1053" y="191"/>
                    <a:pt x="1046" y="191"/>
                  </a:cubicBezTo>
                  <a:cubicBezTo>
                    <a:pt x="1024" y="192"/>
                    <a:pt x="1002" y="193"/>
                    <a:pt x="980" y="193"/>
                  </a:cubicBezTo>
                  <a:cubicBezTo>
                    <a:pt x="741" y="193"/>
                    <a:pt x="504" y="134"/>
                    <a:pt x="297" y="25"/>
                  </a:cubicBezTo>
                  <a:cubicBezTo>
                    <a:pt x="269" y="9"/>
                    <a:pt x="237" y="1"/>
                    <a:pt x="207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" name="Google Shape;58;p2"/>
            <p:cNvSpPr/>
            <p:nvPr/>
          </p:nvSpPr>
          <p:spPr>
            <a:xfrm rot="-1375784">
              <a:off x="6763407" y="4667937"/>
              <a:ext cx="91652" cy="105580"/>
            </a:xfrm>
            <a:custGeom>
              <a:avLst/>
              <a:gdLst/>
              <a:ahLst/>
              <a:cxnLst/>
              <a:rect l="l" t="t" r="r" b="b"/>
              <a:pathLst>
                <a:path w="1938" h="2233" extrusionOk="0">
                  <a:moveTo>
                    <a:pt x="210" y="0"/>
                  </a:moveTo>
                  <a:cubicBezTo>
                    <a:pt x="180" y="0"/>
                    <a:pt x="149" y="8"/>
                    <a:pt x="119" y="25"/>
                  </a:cubicBezTo>
                  <a:cubicBezTo>
                    <a:pt x="36" y="60"/>
                    <a:pt x="0" y="167"/>
                    <a:pt x="60" y="251"/>
                  </a:cubicBezTo>
                  <a:lnTo>
                    <a:pt x="797" y="1296"/>
                  </a:lnTo>
                  <a:lnTo>
                    <a:pt x="333" y="1986"/>
                  </a:lnTo>
                  <a:cubicBezTo>
                    <a:pt x="274" y="2057"/>
                    <a:pt x="298" y="2164"/>
                    <a:pt x="393" y="2211"/>
                  </a:cubicBezTo>
                  <a:cubicBezTo>
                    <a:pt x="393" y="2211"/>
                    <a:pt x="404" y="2223"/>
                    <a:pt x="416" y="2223"/>
                  </a:cubicBezTo>
                  <a:cubicBezTo>
                    <a:pt x="437" y="2229"/>
                    <a:pt x="458" y="2232"/>
                    <a:pt x="478" y="2232"/>
                  </a:cubicBezTo>
                  <a:cubicBezTo>
                    <a:pt x="539" y="2232"/>
                    <a:pt x="595" y="2205"/>
                    <a:pt x="630" y="2152"/>
                  </a:cubicBezTo>
                  <a:lnTo>
                    <a:pt x="1890" y="334"/>
                  </a:lnTo>
                  <a:cubicBezTo>
                    <a:pt x="1937" y="262"/>
                    <a:pt x="1914" y="156"/>
                    <a:pt x="1830" y="108"/>
                  </a:cubicBezTo>
                  <a:cubicBezTo>
                    <a:pt x="1802" y="92"/>
                    <a:pt x="1771" y="84"/>
                    <a:pt x="1739" y="84"/>
                  </a:cubicBezTo>
                  <a:cubicBezTo>
                    <a:pt x="1679" y="84"/>
                    <a:pt x="1620" y="113"/>
                    <a:pt x="1581" y="167"/>
                  </a:cubicBezTo>
                  <a:lnTo>
                    <a:pt x="1011" y="999"/>
                  </a:lnTo>
                  <a:lnTo>
                    <a:pt x="357" y="72"/>
                  </a:lnTo>
                  <a:cubicBezTo>
                    <a:pt x="319" y="26"/>
                    <a:pt x="265" y="0"/>
                    <a:pt x="210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59" name="Google Shape;59;p2"/>
          <p:cNvGrpSpPr/>
          <p:nvPr/>
        </p:nvGrpSpPr>
        <p:grpSpPr>
          <a:xfrm rot="1867210">
            <a:off x="1763100" y="-167656"/>
            <a:ext cx="669816" cy="906547"/>
            <a:chOff x="5408700" y="2855000"/>
            <a:chExt cx="121525" cy="164475"/>
          </a:xfrm>
        </p:grpSpPr>
        <p:sp>
          <p:nvSpPr>
            <p:cNvPr id="60" name="Google Shape;60;p2"/>
            <p:cNvSpPr/>
            <p:nvPr/>
          </p:nvSpPr>
          <p:spPr>
            <a:xfrm>
              <a:off x="5408700" y="2970925"/>
              <a:ext cx="115400" cy="18975"/>
            </a:xfrm>
            <a:custGeom>
              <a:avLst/>
              <a:gdLst/>
              <a:ahLst/>
              <a:cxnLst/>
              <a:rect l="l" t="t" r="r" b="b"/>
              <a:pathLst>
                <a:path w="4616" h="759" extrusionOk="0">
                  <a:moveTo>
                    <a:pt x="2063" y="1"/>
                  </a:moveTo>
                  <a:cubicBezTo>
                    <a:pt x="1941" y="1"/>
                    <a:pt x="1836" y="18"/>
                    <a:pt x="1731" y="18"/>
                  </a:cubicBezTo>
                  <a:cubicBezTo>
                    <a:pt x="1644" y="36"/>
                    <a:pt x="1591" y="106"/>
                    <a:pt x="1591" y="176"/>
                  </a:cubicBezTo>
                  <a:cubicBezTo>
                    <a:pt x="1609" y="263"/>
                    <a:pt x="1678" y="315"/>
                    <a:pt x="1748" y="315"/>
                  </a:cubicBezTo>
                  <a:cubicBezTo>
                    <a:pt x="1853" y="298"/>
                    <a:pt x="1958" y="298"/>
                    <a:pt x="2063" y="298"/>
                  </a:cubicBezTo>
                  <a:cubicBezTo>
                    <a:pt x="2150" y="298"/>
                    <a:pt x="2203" y="228"/>
                    <a:pt x="2203" y="141"/>
                  </a:cubicBezTo>
                  <a:cubicBezTo>
                    <a:pt x="2203" y="71"/>
                    <a:pt x="2133" y="1"/>
                    <a:pt x="2063" y="1"/>
                  </a:cubicBezTo>
                  <a:close/>
                  <a:moveTo>
                    <a:pt x="2553" y="1"/>
                  </a:moveTo>
                  <a:cubicBezTo>
                    <a:pt x="2483" y="1"/>
                    <a:pt x="2413" y="71"/>
                    <a:pt x="2413" y="141"/>
                  </a:cubicBezTo>
                  <a:cubicBezTo>
                    <a:pt x="2395" y="228"/>
                    <a:pt x="2465" y="298"/>
                    <a:pt x="2535" y="298"/>
                  </a:cubicBezTo>
                  <a:cubicBezTo>
                    <a:pt x="2640" y="298"/>
                    <a:pt x="2762" y="315"/>
                    <a:pt x="2867" y="333"/>
                  </a:cubicBezTo>
                  <a:cubicBezTo>
                    <a:pt x="2937" y="333"/>
                    <a:pt x="3007" y="280"/>
                    <a:pt x="3025" y="193"/>
                  </a:cubicBezTo>
                  <a:cubicBezTo>
                    <a:pt x="3025" y="123"/>
                    <a:pt x="2972" y="53"/>
                    <a:pt x="2885" y="36"/>
                  </a:cubicBezTo>
                  <a:cubicBezTo>
                    <a:pt x="2780" y="18"/>
                    <a:pt x="2675" y="18"/>
                    <a:pt x="2553" y="1"/>
                  </a:cubicBezTo>
                  <a:close/>
                  <a:moveTo>
                    <a:pt x="1224" y="88"/>
                  </a:moveTo>
                  <a:cubicBezTo>
                    <a:pt x="1119" y="123"/>
                    <a:pt x="1014" y="141"/>
                    <a:pt x="892" y="176"/>
                  </a:cubicBezTo>
                  <a:cubicBezTo>
                    <a:pt x="822" y="193"/>
                    <a:pt x="769" y="263"/>
                    <a:pt x="787" y="350"/>
                  </a:cubicBezTo>
                  <a:cubicBezTo>
                    <a:pt x="817" y="411"/>
                    <a:pt x="874" y="459"/>
                    <a:pt x="946" y="459"/>
                  </a:cubicBezTo>
                  <a:cubicBezTo>
                    <a:pt x="957" y="459"/>
                    <a:pt x="968" y="458"/>
                    <a:pt x="979" y="455"/>
                  </a:cubicBezTo>
                  <a:cubicBezTo>
                    <a:pt x="1067" y="420"/>
                    <a:pt x="1172" y="403"/>
                    <a:pt x="1276" y="385"/>
                  </a:cubicBezTo>
                  <a:cubicBezTo>
                    <a:pt x="1364" y="368"/>
                    <a:pt x="1416" y="298"/>
                    <a:pt x="1399" y="210"/>
                  </a:cubicBezTo>
                  <a:cubicBezTo>
                    <a:pt x="1381" y="141"/>
                    <a:pt x="1311" y="88"/>
                    <a:pt x="1224" y="88"/>
                  </a:cubicBezTo>
                  <a:close/>
                  <a:moveTo>
                    <a:pt x="3358" y="120"/>
                  </a:moveTo>
                  <a:cubicBezTo>
                    <a:pt x="3287" y="120"/>
                    <a:pt x="3232" y="167"/>
                    <a:pt x="3217" y="228"/>
                  </a:cubicBezTo>
                  <a:cubicBezTo>
                    <a:pt x="3199" y="315"/>
                    <a:pt x="3252" y="385"/>
                    <a:pt x="3322" y="403"/>
                  </a:cubicBezTo>
                  <a:cubicBezTo>
                    <a:pt x="3427" y="420"/>
                    <a:pt x="3532" y="455"/>
                    <a:pt x="3636" y="473"/>
                  </a:cubicBezTo>
                  <a:cubicBezTo>
                    <a:pt x="3651" y="480"/>
                    <a:pt x="3667" y="484"/>
                    <a:pt x="3683" y="484"/>
                  </a:cubicBezTo>
                  <a:cubicBezTo>
                    <a:pt x="3740" y="484"/>
                    <a:pt x="3797" y="437"/>
                    <a:pt x="3811" y="368"/>
                  </a:cubicBezTo>
                  <a:cubicBezTo>
                    <a:pt x="3829" y="298"/>
                    <a:pt x="3794" y="210"/>
                    <a:pt x="3706" y="193"/>
                  </a:cubicBezTo>
                  <a:cubicBezTo>
                    <a:pt x="3601" y="176"/>
                    <a:pt x="3497" y="141"/>
                    <a:pt x="3392" y="123"/>
                  </a:cubicBezTo>
                  <a:cubicBezTo>
                    <a:pt x="3380" y="121"/>
                    <a:pt x="3369" y="120"/>
                    <a:pt x="3358" y="120"/>
                  </a:cubicBezTo>
                  <a:close/>
                  <a:moveTo>
                    <a:pt x="457" y="311"/>
                  </a:moveTo>
                  <a:cubicBezTo>
                    <a:pt x="444" y="311"/>
                    <a:pt x="432" y="312"/>
                    <a:pt x="420" y="315"/>
                  </a:cubicBezTo>
                  <a:cubicBezTo>
                    <a:pt x="315" y="368"/>
                    <a:pt x="210" y="403"/>
                    <a:pt x="105" y="455"/>
                  </a:cubicBezTo>
                  <a:cubicBezTo>
                    <a:pt x="35" y="490"/>
                    <a:pt x="0" y="578"/>
                    <a:pt x="35" y="648"/>
                  </a:cubicBezTo>
                  <a:cubicBezTo>
                    <a:pt x="61" y="699"/>
                    <a:pt x="115" y="731"/>
                    <a:pt x="169" y="731"/>
                  </a:cubicBezTo>
                  <a:cubicBezTo>
                    <a:pt x="189" y="731"/>
                    <a:pt x="209" y="727"/>
                    <a:pt x="228" y="717"/>
                  </a:cubicBezTo>
                  <a:cubicBezTo>
                    <a:pt x="332" y="665"/>
                    <a:pt x="420" y="630"/>
                    <a:pt x="525" y="595"/>
                  </a:cubicBezTo>
                  <a:cubicBezTo>
                    <a:pt x="595" y="560"/>
                    <a:pt x="630" y="490"/>
                    <a:pt x="612" y="403"/>
                  </a:cubicBezTo>
                  <a:cubicBezTo>
                    <a:pt x="583" y="345"/>
                    <a:pt x="518" y="311"/>
                    <a:pt x="457" y="311"/>
                  </a:cubicBezTo>
                  <a:close/>
                  <a:moveTo>
                    <a:pt x="4141" y="339"/>
                  </a:moveTo>
                  <a:cubicBezTo>
                    <a:pt x="4079" y="339"/>
                    <a:pt x="4031" y="383"/>
                    <a:pt x="4004" y="438"/>
                  </a:cubicBezTo>
                  <a:cubicBezTo>
                    <a:pt x="3969" y="508"/>
                    <a:pt x="4021" y="595"/>
                    <a:pt x="4091" y="630"/>
                  </a:cubicBezTo>
                  <a:cubicBezTo>
                    <a:pt x="4196" y="665"/>
                    <a:pt x="4283" y="700"/>
                    <a:pt x="4388" y="752"/>
                  </a:cubicBezTo>
                  <a:cubicBezTo>
                    <a:pt x="4404" y="756"/>
                    <a:pt x="4420" y="758"/>
                    <a:pt x="4437" y="758"/>
                  </a:cubicBezTo>
                  <a:cubicBezTo>
                    <a:pt x="4495" y="758"/>
                    <a:pt x="4553" y="733"/>
                    <a:pt x="4580" y="665"/>
                  </a:cubicBezTo>
                  <a:cubicBezTo>
                    <a:pt x="4615" y="595"/>
                    <a:pt x="4580" y="508"/>
                    <a:pt x="4510" y="473"/>
                  </a:cubicBezTo>
                  <a:cubicBezTo>
                    <a:pt x="4406" y="438"/>
                    <a:pt x="4301" y="385"/>
                    <a:pt x="4196" y="350"/>
                  </a:cubicBezTo>
                  <a:cubicBezTo>
                    <a:pt x="4177" y="343"/>
                    <a:pt x="4158" y="339"/>
                    <a:pt x="4141" y="339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5409125" y="2855000"/>
              <a:ext cx="121100" cy="164475"/>
            </a:xfrm>
            <a:custGeom>
              <a:avLst/>
              <a:gdLst/>
              <a:ahLst/>
              <a:cxnLst/>
              <a:rect l="l" t="t" r="r" b="b"/>
              <a:pathLst>
                <a:path w="4844" h="6579" extrusionOk="0">
                  <a:moveTo>
                    <a:pt x="1949" y="526"/>
                  </a:moveTo>
                  <a:lnTo>
                    <a:pt x="4519" y="5358"/>
                  </a:lnTo>
                  <a:lnTo>
                    <a:pt x="4519" y="5358"/>
                  </a:lnTo>
                  <a:cubicBezTo>
                    <a:pt x="4010" y="5942"/>
                    <a:pt x="3238" y="6281"/>
                    <a:pt x="2466" y="6281"/>
                  </a:cubicBezTo>
                  <a:lnTo>
                    <a:pt x="2378" y="6281"/>
                  </a:lnTo>
                  <a:cubicBezTo>
                    <a:pt x="1580" y="6264"/>
                    <a:pt x="797" y="5834"/>
                    <a:pt x="305" y="5200"/>
                  </a:cubicBezTo>
                  <a:lnTo>
                    <a:pt x="305" y="5200"/>
                  </a:lnTo>
                  <a:cubicBezTo>
                    <a:pt x="883" y="3591"/>
                    <a:pt x="1418" y="2056"/>
                    <a:pt x="1949" y="526"/>
                  </a:cubicBezTo>
                  <a:close/>
                  <a:moveTo>
                    <a:pt x="1934" y="1"/>
                  </a:moveTo>
                  <a:cubicBezTo>
                    <a:pt x="1925" y="1"/>
                    <a:pt x="1916" y="2"/>
                    <a:pt x="1906" y="5"/>
                  </a:cubicBezTo>
                  <a:cubicBezTo>
                    <a:pt x="1854" y="5"/>
                    <a:pt x="1801" y="40"/>
                    <a:pt x="1784" y="93"/>
                  </a:cubicBezTo>
                  <a:cubicBezTo>
                    <a:pt x="1207" y="1753"/>
                    <a:pt x="630" y="3414"/>
                    <a:pt x="18" y="5180"/>
                  </a:cubicBezTo>
                  <a:cubicBezTo>
                    <a:pt x="1" y="5215"/>
                    <a:pt x="1" y="5267"/>
                    <a:pt x="36" y="5302"/>
                  </a:cubicBezTo>
                  <a:cubicBezTo>
                    <a:pt x="560" y="6054"/>
                    <a:pt x="1452" y="6543"/>
                    <a:pt x="2378" y="6578"/>
                  </a:cubicBezTo>
                  <a:lnTo>
                    <a:pt x="2466" y="6578"/>
                  </a:lnTo>
                  <a:cubicBezTo>
                    <a:pt x="3357" y="6578"/>
                    <a:pt x="4249" y="6159"/>
                    <a:pt x="4808" y="5459"/>
                  </a:cubicBezTo>
                  <a:cubicBezTo>
                    <a:pt x="4843" y="5424"/>
                    <a:pt x="4843" y="5354"/>
                    <a:pt x="4808" y="5302"/>
                  </a:cubicBezTo>
                  <a:lnTo>
                    <a:pt x="2046" y="75"/>
                  </a:lnTo>
                  <a:cubicBezTo>
                    <a:pt x="2017" y="32"/>
                    <a:pt x="1977" y="1"/>
                    <a:pt x="1934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62" name="Google Shape;62;p2"/>
          <p:cNvGrpSpPr/>
          <p:nvPr/>
        </p:nvGrpSpPr>
        <p:grpSpPr>
          <a:xfrm rot="3241079">
            <a:off x="3878977" y="5803109"/>
            <a:ext cx="1354144" cy="1456500"/>
            <a:chOff x="5629025" y="1269350"/>
            <a:chExt cx="206750" cy="222375"/>
          </a:xfrm>
        </p:grpSpPr>
        <p:sp>
          <p:nvSpPr>
            <p:cNvPr id="63" name="Google Shape;63;p2"/>
            <p:cNvSpPr/>
            <p:nvPr/>
          </p:nvSpPr>
          <p:spPr>
            <a:xfrm>
              <a:off x="5629025" y="1422650"/>
              <a:ext cx="206750" cy="50275"/>
            </a:xfrm>
            <a:custGeom>
              <a:avLst/>
              <a:gdLst/>
              <a:ahLst/>
              <a:cxnLst/>
              <a:rect l="l" t="t" r="r" b="b"/>
              <a:pathLst>
                <a:path w="8270" h="2011" extrusionOk="0">
                  <a:moveTo>
                    <a:pt x="3671" y="0"/>
                  </a:moveTo>
                  <a:cubicBezTo>
                    <a:pt x="3602" y="0"/>
                    <a:pt x="3532" y="70"/>
                    <a:pt x="3532" y="158"/>
                  </a:cubicBezTo>
                  <a:cubicBezTo>
                    <a:pt x="3532" y="228"/>
                    <a:pt x="3602" y="298"/>
                    <a:pt x="3671" y="298"/>
                  </a:cubicBezTo>
                  <a:lnTo>
                    <a:pt x="4213" y="298"/>
                  </a:lnTo>
                  <a:cubicBezTo>
                    <a:pt x="4283" y="298"/>
                    <a:pt x="4353" y="245"/>
                    <a:pt x="4353" y="158"/>
                  </a:cubicBezTo>
                  <a:cubicBezTo>
                    <a:pt x="4353" y="88"/>
                    <a:pt x="4283" y="18"/>
                    <a:pt x="4213" y="18"/>
                  </a:cubicBezTo>
                  <a:cubicBezTo>
                    <a:pt x="4039" y="18"/>
                    <a:pt x="3846" y="18"/>
                    <a:pt x="3671" y="0"/>
                  </a:cubicBezTo>
                  <a:close/>
                  <a:moveTo>
                    <a:pt x="5000" y="18"/>
                  </a:moveTo>
                  <a:cubicBezTo>
                    <a:pt x="4930" y="18"/>
                    <a:pt x="4860" y="88"/>
                    <a:pt x="4860" y="158"/>
                  </a:cubicBezTo>
                  <a:cubicBezTo>
                    <a:pt x="4860" y="245"/>
                    <a:pt x="4930" y="298"/>
                    <a:pt x="5000" y="298"/>
                  </a:cubicBezTo>
                  <a:lnTo>
                    <a:pt x="5542" y="298"/>
                  </a:lnTo>
                  <a:cubicBezTo>
                    <a:pt x="5612" y="298"/>
                    <a:pt x="5682" y="245"/>
                    <a:pt x="5682" y="158"/>
                  </a:cubicBezTo>
                  <a:cubicBezTo>
                    <a:pt x="5682" y="70"/>
                    <a:pt x="5612" y="18"/>
                    <a:pt x="5542" y="18"/>
                  </a:cubicBezTo>
                  <a:close/>
                  <a:moveTo>
                    <a:pt x="6329" y="18"/>
                  </a:moveTo>
                  <a:cubicBezTo>
                    <a:pt x="6259" y="18"/>
                    <a:pt x="6189" y="70"/>
                    <a:pt x="6189" y="158"/>
                  </a:cubicBezTo>
                  <a:cubicBezTo>
                    <a:pt x="6189" y="245"/>
                    <a:pt x="6259" y="298"/>
                    <a:pt x="6329" y="298"/>
                  </a:cubicBezTo>
                  <a:lnTo>
                    <a:pt x="6853" y="298"/>
                  </a:lnTo>
                  <a:cubicBezTo>
                    <a:pt x="6940" y="298"/>
                    <a:pt x="7010" y="245"/>
                    <a:pt x="7010" y="158"/>
                  </a:cubicBezTo>
                  <a:cubicBezTo>
                    <a:pt x="7010" y="70"/>
                    <a:pt x="6940" y="18"/>
                    <a:pt x="6871" y="18"/>
                  </a:cubicBezTo>
                  <a:close/>
                  <a:moveTo>
                    <a:pt x="7657" y="18"/>
                  </a:moveTo>
                  <a:cubicBezTo>
                    <a:pt x="7587" y="18"/>
                    <a:pt x="7517" y="88"/>
                    <a:pt x="7517" y="158"/>
                  </a:cubicBezTo>
                  <a:cubicBezTo>
                    <a:pt x="7517" y="245"/>
                    <a:pt x="7570" y="315"/>
                    <a:pt x="7657" y="315"/>
                  </a:cubicBezTo>
                  <a:lnTo>
                    <a:pt x="8112" y="315"/>
                  </a:lnTo>
                  <a:cubicBezTo>
                    <a:pt x="8199" y="315"/>
                    <a:pt x="8252" y="263"/>
                    <a:pt x="8269" y="175"/>
                  </a:cubicBezTo>
                  <a:cubicBezTo>
                    <a:pt x="8269" y="105"/>
                    <a:pt x="8199" y="35"/>
                    <a:pt x="8112" y="35"/>
                  </a:cubicBezTo>
                  <a:cubicBezTo>
                    <a:pt x="7972" y="18"/>
                    <a:pt x="7815" y="18"/>
                    <a:pt x="7657" y="18"/>
                  </a:cubicBezTo>
                  <a:close/>
                  <a:moveTo>
                    <a:pt x="2906" y="97"/>
                  </a:moveTo>
                  <a:cubicBezTo>
                    <a:pt x="2881" y="97"/>
                    <a:pt x="2856" y="105"/>
                    <a:pt x="2832" y="123"/>
                  </a:cubicBezTo>
                  <a:cubicBezTo>
                    <a:pt x="2675" y="210"/>
                    <a:pt x="2535" y="298"/>
                    <a:pt x="2378" y="385"/>
                  </a:cubicBezTo>
                  <a:cubicBezTo>
                    <a:pt x="2308" y="420"/>
                    <a:pt x="2273" y="507"/>
                    <a:pt x="2325" y="577"/>
                  </a:cubicBezTo>
                  <a:cubicBezTo>
                    <a:pt x="2349" y="624"/>
                    <a:pt x="2395" y="655"/>
                    <a:pt x="2445" y="655"/>
                  </a:cubicBezTo>
                  <a:cubicBezTo>
                    <a:pt x="2469" y="655"/>
                    <a:pt x="2494" y="647"/>
                    <a:pt x="2518" y="630"/>
                  </a:cubicBezTo>
                  <a:cubicBezTo>
                    <a:pt x="2675" y="542"/>
                    <a:pt x="2832" y="455"/>
                    <a:pt x="2972" y="367"/>
                  </a:cubicBezTo>
                  <a:cubicBezTo>
                    <a:pt x="3042" y="333"/>
                    <a:pt x="3077" y="245"/>
                    <a:pt x="3042" y="175"/>
                  </a:cubicBezTo>
                  <a:cubicBezTo>
                    <a:pt x="3007" y="129"/>
                    <a:pt x="2957" y="97"/>
                    <a:pt x="2906" y="97"/>
                  </a:cubicBezTo>
                  <a:close/>
                  <a:moveTo>
                    <a:pt x="1756" y="770"/>
                  </a:moveTo>
                  <a:cubicBezTo>
                    <a:pt x="1729" y="770"/>
                    <a:pt x="1702" y="775"/>
                    <a:pt x="1679" y="787"/>
                  </a:cubicBezTo>
                  <a:cubicBezTo>
                    <a:pt x="1539" y="874"/>
                    <a:pt x="1381" y="962"/>
                    <a:pt x="1224" y="1067"/>
                  </a:cubicBezTo>
                  <a:cubicBezTo>
                    <a:pt x="1154" y="1102"/>
                    <a:pt x="1137" y="1189"/>
                    <a:pt x="1172" y="1259"/>
                  </a:cubicBezTo>
                  <a:cubicBezTo>
                    <a:pt x="1207" y="1306"/>
                    <a:pt x="1257" y="1329"/>
                    <a:pt x="1308" y="1329"/>
                  </a:cubicBezTo>
                  <a:cubicBezTo>
                    <a:pt x="1333" y="1329"/>
                    <a:pt x="1358" y="1323"/>
                    <a:pt x="1381" y="1311"/>
                  </a:cubicBezTo>
                  <a:cubicBezTo>
                    <a:pt x="1539" y="1224"/>
                    <a:pt x="1679" y="1119"/>
                    <a:pt x="1836" y="1032"/>
                  </a:cubicBezTo>
                  <a:cubicBezTo>
                    <a:pt x="1906" y="997"/>
                    <a:pt x="1923" y="909"/>
                    <a:pt x="1888" y="839"/>
                  </a:cubicBezTo>
                  <a:cubicBezTo>
                    <a:pt x="1865" y="793"/>
                    <a:pt x="1811" y="770"/>
                    <a:pt x="1756" y="770"/>
                  </a:cubicBezTo>
                  <a:close/>
                  <a:moveTo>
                    <a:pt x="616" y="1451"/>
                  </a:moveTo>
                  <a:cubicBezTo>
                    <a:pt x="591" y="1451"/>
                    <a:pt x="566" y="1457"/>
                    <a:pt x="542" y="1469"/>
                  </a:cubicBezTo>
                  <a:cubicBezTo>
                    <a:pt x="402" y="1556"/>
                    <a:pt x="245" y="1644"/>
                    <a:pt x="88" y="1749"/>
                  </a:cubicBezTo>
                  <a:cubicBezTo>
                    <a:pt x="18" y="1783"/>
                    <a:pt x="0" y="1871"/>
                    <a:pt x="35" y="1941"/>
                  </a:cubicBezTo>
                  <a:cubicBezTo>
                    <a:pt x="70" y="1987"/>
                    <a:pt x="121" y="2011"/>
                    <a:pt x="171" y="2011"/>
                  </a:cubicBezTo>
                  <a:cubicBezTo>
                    <a:pt x="197" y="2011"/>
                    <a:pt x="222" y="2005"/>
                    <a:pt x="245" y="1993"/>
                  </a:cubicBezTo>
                  <a:cubicBezTo>
                    <a:pt x="402" y="1906"/>
                    <a:pt x="542" y="1801"/>
                    <a:pt x="700" y="1714"/>
                  </a:cubicBezTo>
                  <a:cubicBezTo>
                    <a:pt x="770" y="1679"/>
                    <a:pt x="787" y="1591"/>
                    <a:pt x="752" y="1521"/>
                  </a:cubicBezTo>
                  <a:cubicBezTo>
                    <a:pt x="717" y="1475"/>
                    <a:pt x="667" y="1451"/>
                    <a:pt x="616" y="145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5702450" y="1277125"/>
              <a:ext cx="21000" cy="152600"/>
            </a:xfrm>
            <a:custGeom>
              <a:avLst/>
              <a:gdLst/>
              <a:ahLst/>
              <a:cxnLst/>
              <a:rect l="l" t="t" r="r" b="b"/>
              <a:pathLst>
                <a:path w="840" h="6104" extrusionOk="0">
                  <a:moveTo>
                    <a:pt x="700" y="0"/>
                  </a:moveTo>
                  <a:cubicBezTo>
                    <a:pt x="612" y="0"/>
                    <a:pt x="542" y="53"/>
                    <a:pt x="542" y="140"/>
                  </a:cubicBezTo>
                  <a:cubicBezTo>
                    <a:pt x="525" y="315"/>
                    <a:pt x="507" y="490"/>
                    <a:pt x="490" y="664"/>
                  </a:cubicBezTo>
                  <a:cubicBezTo>
                    <a:pt x="490" y="752"/>
                    <a:pt x="542" y="822"/>
                    <a:pt x="630" y="822"/>
                  </a:cubicBezTo>
                  <a:cubicBezTo>
                    <a:pt x="700" y="822"/>
                    <a:pt x="769" y="769"/>
                    <a:pt x="787" y="699"/>
                  </a:cubicBezTo>
                  <a:cubicBezTo>
                    <a:pt x="804" y="507"/>
                    <a:pt x="822" y="332"/>
                    <a:pt x="839" y="157"/>
                  </a:cubicBezTo>
                  <a:cubicBezTo>
                    <a:pt x="839" y="88"/>
                    <a:pt x="769" y="18"/>
                    <a:pt x="700" y="0"/>
                  </a:cubicBezTo>
                  <a:close/>
                  <a:moveTo>
                    <a:pt x="555" y="1326"/>
                  </a:moveTo>
                  <a:cubicBezTo>
                    <a:pt x="493" y="1326"/>
                    <a:pt x="435" y="1389"/>
                    <a:pt x="420" y="1451"/>
                  </a:cubicBezTo>
                  <a:cubicBezTo>
                    <a:pt x="402" y="1626"/>
                    <a:pt x="385" y="1818"/>
                    <a:pt x="367" y="1993"/>
                  </a:cubicBezTo>
                  <a:cubicBezTo>
                    <a:pt x="367" y="2063"/>
                    <a:pt x="420" y="2133"/>
                    <a:pt x="507" y="2150"/>
                  </a:cubicBezTo>
                  <a:cubicBezTo>
                    <a:pt x="577" y="2150"/>
                    <a:pt x="665" y="2098"/>
                    <a:pt x="665" y="2010"/>
                  </a:cubicBezTo>
                  <a:cubicBezTo>
                    <a:pt x="682" y="1836"/>
                    <a:pt x="700" y="1661"/>
                    <a:pt x="717" y="1486"/>
                  </a:cubicBezTo>
                  <a:cubicBezTo>
                    <a:pt x="717" y="1399"/>
                    <a:pt x="665" y="1329"/>
                    <a:pt x="577" y="1329"/>
                  </a:cubicBezTo>
                  <a:cubicBezTo>
                    <a:pt x="570" y="1327"/>
                    <a:pt x="562" y="1326"/>
                    <a:pt x="555" y="1326"/>
                  </a:cubicBezTo>
                  <a:close/>
                  <a:moveTo>
                    <a:pt x="455" y="2640"/>
                  </a:moveTo>
                  <a:cubicBezTo>
                    <a:pt x="385" y="2640"/>
                    <a:pt x="315" y="2692"/>
                    <a:pt x="297" y="2780"/>
                  </a:cubicBezTo>
                  <a:cubicBezTo>
                    <a:pt x="280" y="2954"/>
                    <a:pt x="262" y="3129"/>
                    <a:pt x="245" y="3304"/>
                  </a:cubicBezTo>
                  <a:cubicBezTo>
                    <a:pt x="245" y="3391"/>
                    <a:pt x="297" y="3461"/>
                    <a:pt x="385" y="3461"/>
                  </a:cubicBezTo>
                  <a:cubicBezTo>
                    <a:pt x="392" y="3463"/>
                    <a:pt x="400" y="3464"/>
                    <a:pt x="407" y="3464"/>
                  </a:cubicBezTo>
                  <a:cubicBezTo>
                    <a:pt x="469" y="3464"/>
                    <a:pt x="527" y="3402"/>
                    <a:pt x="542" y="3339"/>
                  </a:cubicBezTo>
                  <a:cubicBezTo>
                    <a:pt x="560" y="3164"/>
                    <a:pt x="577" y="2989"/>
                    <a:pt x="595" y="2797"/>
                  </a:cubicBezTo>
                  <a:cubicBezTo>
                    <a:pt x="595" y="2727"/>
                    <a:pt x="542" y="2657"/>
                    <a:pt x="455" y="2640"/>
                  </a:cubicBezTo>
                  <a:close/>
                  <a:moveTo>
                    <a:pt x="305" y="3966"/>
                  </a:moveTo>
                  <a:cubicBezTo>
                    <a:pt x="231" y="3966"/>
                    <a:pt x="175" y="4028"/>
                    <a:pt x="175" y="4091"/>
                  </a:cubicBezTo>
                  <a:cubicBezTo>
                    <a:pt x="158" y="4266"/>
                    <a:pt x="140" y="4458"/>
                    <a:pt x="123" y="4633"/>
                  </a:cubicBezTo>
                  <a:cubicBezTo>
                    <a:pt x="123" y="4703"/>
                    <a:pt x="175" y="4773"/>
                    <a:pt x="262" y="4790"/>
                  </a:cubicBezTo>
                  <a:cubicBezTo>
                    <a:pt x="332" y="4790"/>
                    <a:pt x="402" y="4738"/>
                    <a:pt x="420" y="4650"/>
                  </a:cubicBezTo>
                  <a:cubicBezTo>
                    <a:pt x="437" y="4475"/>
                    <a:pt x="455" y="4301"/>
                    <a:pt x="472" y="4126"/>
                  </a:cubicBezTo>
                  <a:cubicBezTo>
                    <a:pt x="472" y="4038"/>
                    <a:pt x="420" y="3968"/>
                    <a:pt x="332" y="3968"/>
                  </a:cubicBezTo>
                  <a:cubicBezTo>
                    <a:pt x="323" y="3967"/>
                    <a:pt x="314" y="3966"/>
                    <a:pt x="305" y="3966"/>
                  </a:cubicBezTo>
                  <a:close/>
                  <a:moveTo>
                    <a:pt x="183" y="5294"/>
                  </a:moveTo>
                  <a:cubicBezTo>
                    <a:pt x="123" y="5294"/>
                    <a:pt x="68" y="5343"/>
                    <a:pt x="53" y="5419"/>
                  </a:cubicBezTo>
                  <a:cubicBezTo>
                    <a:pt x="35" y="5594"/>
                    <a:pt x="18" y="5769"/>
                    <a:pt x="0" y="5944"/>
                  </a:cubicBezTo>
                  <a:cubicBezTo>
                    <a:pt x="0" y="6031"/>
                    <a:pt x="70" y="6101"/>
                    <a:pt x="140" y="6101"/>
                  </a:cubicBezTo>
                  <a:cubicBezTo>
                    <a:pt x="149" y="6103"/>
                    <a:pt x="158" y="6104"/>
                    <a:pt x="167" y="6104"/>
                  </a:cubicBezTo>
                  <a:cubicBezTo>
                    <a:pt x="242" y="6104"/>
                    <a:pt x="297" y="6041"/>
                    <a:pt x="297" y="5979"/>
                  </a:cubicBezTo>
                  <a:cubicBezTo>
                    <a:pt x="315" y="5804"/>
                    <a:pt x="332" y="5629"/>
                    <a:pt x="350" y="5454"/>
                  </a:cubicBezTo>
                  <a:cubicBezTo>
                    <a:pt x="350" y="5367"/>
                    <a:pt x="297" y="5297"/>
                    <a:pt x="210" y="5297"/>
                  </a:cubicBezTo>
                  <a:cubicBezTo>
                    <a:pt x="201" y="5295"/>
                    <a:pt x="192" y="5294"/>
                    <a:pt x="183" y="5294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5629450" y="1269575"/>
              <a:ext cx="169600" cy="222150"/>
            </a:xfrm>
            <a:custGeom>
              <a:avLst/>
              <a:gdLst/>
              <a:ahLst/>
              <a:cxnLst/>
              <a:rect l="l" t="t" r="r" b="b"/>
              <a:pathLst>
                <a:path w="6784" h="8886" extrusionOk="0">
                  <a:moveTo>
                    <a:pt x="3559" y="539"/>
                  </a:moveTo>
                  <a:lnTo>
                    <a:pt x="3559" y="539"/>
                  </a:lnTo>
                  <a:cubicBezTo>
                    <a:pt x="4427" y="3124"/>
                    <a:pt x="5318" y="5746"/>
                    <a:pt x="6418" y="8578"/>
                  </a:cubicBezTo>
                  <a:lnTo>
                    <a:pt x="6418" y="8578"/>
                  </a:lnTo>
                  <a:cubicBezTo>
                    <a:pt x="4400" y="8333"/>
                    <a:pt x="2368" y="8103"/>
                    <a:pt x="350" y="7858"/>
                  </a:cubicBezTo>
                  <a:lnTo>
                    <a:pt x="350" y="7858"/>
                  </a:lnTo>
                  <a:cubicBezTo>
                    <a:pt x="1333" y="5195"/>
                    <a:pt x="2394" y="2845"/>
                    <a:pt x="3559" y="539"/>
                  </a:cubicBezTo>
                  <a:close/>
                  <a:moveTo>
                    <a:pt x="3573" y="0"/>
                  </a:moveTo>
                  <a:cubicBezTo>
                    <a:pt x="3526" y="0"/>
                    <a:pt x="3477" y="32"/>
                    <a:pt x="3462" y="75"/>
                  </a:cubicBezTo>
                  <a:cubicBezTo>
                    <a:pt x="2204" y="2540"/>
                    <a:pt x="1067" y="5075"/>
                    <a:pt x="18" y="7941"/>
                  </a:cubicBezTo>
                  <a:cubicBezTo>
                    <a:pt x="1" y="7976"/>
                    <a:pt x="1" y="8029"/>
                    <a:pt x="18" y="8064"/>
                  </a:cubicBezTo>
                  <a:cubicBezTo>
                    <a:pt x="53" y="8099"/>
                    <a:pt x="88" y="8134"/>
                    <a:pt x="141" y="8134"/>
                  </a:cubicBezTo>
                  <a:cubicBezTo>
                    <a:pt x="2291" y="8378"/>
                    <a:pt x="4459" y="8641"/>
                    <a:pt x="6626" y="8885"/>
                  </a:cubicBezTo>
                  <a:cubicBezTo>
                    <a:pt x="6661" y="8885"/>
                    <a:pt x="6714" y="8868"/>
                    <a:pt x="6749" y="8833"/>
                  </a:cubicBezTo>
                  <a:cubicBezTo>
                    <a:pt x="6784" y="8798"/>
                    <a:pt x="6784" y="8728"/>
                    <a:pt x="6766" y="8693"/>
                  </a:cubicBezTo>
                  <a:cubicBezTo>
                    <a:pt x="5577" y="5651"/>
                    <a:pt x="4651" y="2872"/>
                    <a:pt x="3724" y="92"/>
                  </a:cubicBezTo>
                  <a:cubicBezTo>
                    <a:pt x="3707" y="40"/>
                    <a:pt x="3654" y="5"/>
                    <a:pt x="3602" y="5"/>
                  </a:cubicBezTo>
                  <a:cubicBezTo>
                    <a:pt x="3593" y="2"/>
                    <a:pt x="3583" y="0"/>
                    <a:pt x="3573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5715125" y="1269350"/>
              <a:ext cx="120650" cy="222375"/>
            </a:xfrm>
            <a:custGeom>
              <a:avLst/>
              <a:gdLst/>
              <a:ahLst/>
              <a:cxnLst/>
              <a:rect l="l" t="t" r="r" b="b"/>
              <a:pathLst>
                <a:path w="4826" h="8895" extrusionOk="0">
                  <a:moveTo>
                    <a:pt x="158" y="1"/>
                  </a:moveTo>
                  <a:cubicBezTo>
                    <a:pt x="128" y="1"/>
                    <a:pt x="98" y="11"/>
                    <a:pt x="70" y="31"/>
                  </a:cubicBezTo>
                  <a:cubicBezTo>
                    <a:pt x="18" y="84"/>
                    <a:pt x="0" y="171"/>
                    <a:pt x="53" y="241"/>
                  </a:cubicBezTo>
                  <a:lnTo>
                    <a:pt x="4503" y="6312"/>
                  </a:lnTo>
                  <a:lnTo>
                    <a:pt x="4503" y="6312"/>
                  </a:lnTo>
                  <a:cubicBezTo>
                    <a:pt x="4057" y="7093"/>
                    <a:pt x="3534" y="7889"/>
                    <a:pt x="3077" y="8685"/>
                  </a:cubicBezTo>
                  <a:cubicBezTo>
                    <a:pt x="3042" y="8755"/>
                    <a:pt x="3059" y="8842"/>
                    <a:pt x="3129" y="8877"/>
                  </a:cubicBezTo>
                  <a:cubicBezTo>
                    <a:pt x="3153" y="8889"/>
                    <a:pt x="3178" y="8894"/>
                    <a:pt x="3203" y="8894"/>
                  </a:cubicBezTo>
                  <a:cubicBezTo>
                    <a:pt x="3254" y="8894"/>
                    <a:pt x="3304" y="8871"/>
                    <a:pt x="3339" y="8824"/>
                  </a:cubicBezTo>
                  <a:cubicBezTo>
                    <a:pt x="3794" y="8020"/>
                    <a:pt x="4336" y="7199"/>
                    <a:pt x="4790" y="6377"/>
                  </a:cubicBezTo>
                  <a:cubicBezTo>
                    <a:pt x="4825" y="6325"/>
                    <a:pt x="4825" y="6272"/>
                    <a:pt x="4790" y="6220"/>
                  </a:cubicBezTo>
                  <a:lnTo>
                    <a:pt x="280" y="66"/>
                  </a:lnTo>
                  <a:cubicBezTo>
                    <a:pt x="248" y="24"/>
                    <a:pt x="204" y="1"/>
                    <a:pt x="158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67" name="Google Shape;67;p2"/>
          <p:cNvGrpSpPr/>
          <p:nvPr/>
        </p:nvGrpSpPr>
        <p:grpSpPr>
          <a:xfrm>
            <a:off x="5948873" y="214123"/>
            <a:ext cx="1041969" cy="802147"/>
            <a:chOff x="4461654" y="-21858"/>
            <a:chExt cx="781477" cy="601610"/>
          </a:xfrm>
        </p:grpSpPr>
        <p:sp>
          <p:nvSpPr>
            <p:cNvPr id="68" name="Google Shape;68;p2"/>
            <p:cNvSpPr/>
            <p:nvPr/>
          </p:nvSpPr>
          <p:spPr>
            <a:xfrm>
              <a:off x="4472300" y="30304"/>
              <a:ext cx="214805" cy="214466"/>
            </a:xfrm>
            <a:custGeom>
              <a:avLst/>
              <a:gdLst/>
              <a:ahLst/>
              <a:cxnLst/>
              <a:rect l="l" t="t" r="r" b="b"/>
              <a:pathLst>
                <a:path w="2401" h="2397" extrusionOk="0">
                  <a:moveTo>
                    <a:pt x="1470" y="328"/>
                  </a:moveTo>
                  <a:cubicBezTo>
                    <a:pt x="1648" y="328"/>
                    <a:pt x="1811" y="422"/>
                    <a:pt x="1890" y="591"/>
                  </a:cubicBezTo>
                  <a:cubicBezTo>
                    <a:pt x="1902" y="638"/>
                    <a:pt x="1937" y="686"/>
                    <a:pt x="1985" y="698"/>
                  </a:cubicBezTo>
                  <a:cubicBezTo>
                    <a:pt x="1961" y="840"/>
                    <a:pt x="1926" y="971"/>
                    <a:pt x="1878" y="1102"/>
                  </a:cubicBezTo>
                  <a:cubicBezTo>
                    <a:pt x="1783" y="1375"/>
                    <a:pt x="1569" y="1589"/>
                    <a:pt x="1296" y="1696"/>
                  </a:cubicBezTo>
                  <a:cubicBezTo>
                    <a:pt x="1218" y="1729"/>
                    <a:pt x="1136" y="1745"/>
                    <a:pt x="1055" y="1745"/>
                  </a:cubicBezTo>
                  <a:cubicBezTo>
                    <a:pt x="878" y="1745"/>
                    <a:pt x="705" y="1668"/>
                    <a:pt x="583" y="1529"/>
                  </a:cubicBezTo>
                  <a:cubicBezTo>
                    <a:pt x="416" y="1280"/>
                    <a:pt x="559" y="923"/>
                    <a:pt x="773" y="686"/>
                  </a:cubicBezTo>
                  <a:cubicBezTo>
                    <a:pt x="927" y="496"/>
                    <a:pt x="1141" y="377"/>
                    <a:pt x="1391" y="329"/>
                  </a:cubicBezTo>
                  <a:lnTo>
                    <a:pt x="1438" y="329"/>
                  </a:lnTo>
                  <a:cubicBezTo>
                    <a:pt x="1449" y="329"/>
                    <a:pt x="1460" y="328"/>
                    <a:pt x="1470" y="328"/>
                  </a:cubicBezTo>
                  <a:close/>
                  <a:moveTo>
                    <a:pt x="1471" y="0"/>
                  </a:moveTo>
                  <a:cubicBezTo>
                    <a:pt x="1432" y="0"/>
                    <a:pt x="1394" y="3"/>
                    <a:pt x="1355" y="8"/>
                  </a:cubicBezTo>
                  <a:cubicBezTo>
                    <a:pt x="1022" y="56"/>
                    <a:pt x="725" y="222"/>
                    <a:pt x="512" y="484"/>
                  </a:cubicBezTo>
                  <a:cubicBezTo>
                    <a:pt x="226" y="781"/>
                    <a:pt x="1" y="1280"/>
                    <a:pt x="286" y="1696"/>
                  </a:cubicBezTo>
                  <a:cubicBezTo>
                    <a:pt x="439" y="1925"/>
                    <a:pt x="744" y="2058"/>
                    <a:pt x="1058" y="2058"/>
                  </a:cubicBezTo>
                  <a:cubicBezTo>
                    <a:pt x="1182" y="2058"/>
                    <a:pt x="1308" y="2037"/>
                    <a:pt x="1427" y="1993"/>
                  </a:cubicBezTo>
                  <a:cubicBezTo>
                    <a:pt x="1664" y="1910"/>
                    <a:pt x="1866" y="1743"/>
                    <a:pt x="2021" y="1541"/>
                  </a:cubicBezTo>
                  <a:cubicBezTo>
                    <a:pt x="2021" y="1779"/>
                    <a:pt x="2033" y="2005"/>
                    <a:pt x="2044" y="2242"/>
                  </a:cubicBezTo>
                  <a:cubicBezTo>
                    <a:pt x="2056" y="2326"/>
                    <a:pt x="2139" y="2397"/>
                    <a:pt x="2223" y="2397"/>
                  </a:cubicBezTo>
                  <a:lnTo>
                    <a:pt x="2235" y="2397"/>
                  </a:lnTo>
                  <a:cubicBezTo>
                    <a:pt x="2330" y="2385"/>
                    <a:pt x="2401" y="2314"/>
                    <a:pt x="2401" y="2219"/>
                  </a:cubicBezTo>
                  <a:cubicBezTo>
                    <a:pt x="2365" y="1553"/>
                    <a:pt x="2365" y="876"/>
                    <a:pt x="2401" y="199"/>
                  </a:cubicBezTo>
                  <a:cubicBezTo>
                    <a:pt x="2401" y="115"/>
                    <a:pt x="2330" y="32"/>
                    <a:pt x="2235" y="32"/>
                  </a:cubicBezTo>
                  <a:cubicBezTo>
                    <a:pt x="2228" y="31"/>
                    <a:pt x="2221" y="31"/>
                    <a:pt x="2214" y="31"/>
                  </a:cubicBezTo>
                  <a:cubicBezTo>
                    <a:pt x="2128" y="31"/>
                    <a:pt x="2055" y="99"/>
                    <a:pt x="2044" y="187"/>
                  </a:cubicBezTo>
                  <a:lnTo>
                    <a:pt x="2044" y="210"/>
                  </a:lnTo>
                  <a:cubicBezTo>
                    <a:pt x="1884" y="80"/>
                    <a:pt x="1681" y="0"/>
                    <a:pt x="1471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4771021" y="74235"/>
              <a:ext cx="118094" cy="137609"/>
            </a:xfrm>
            <a:custGeom>
              <a:avLst/>
              <a:gdLst/>
              <a:ahLst/>
              <a:cxnLst/>
              <a:rect l="l" t="t" r="r" b="b"/>
              <a:pathLst>
                <a:path w="1320" h="1538" extrusionOk="0">
                  <a:moveTo>
                    <a:pt x="199" y="0"/>
                  </a:moveTo>
                  <a:cubicBezTo>
                    <a:pt x="172" y="0"/>
                    <a:pt x="144" y="6"/>
                    <a:pt x="119" y="17"/>
                  </a:cubicBezTo>
                  <a:cubicBezTo>
                    <a:pt x="36" y="52"/>
                    <a:pt x="1" y="159"/>
                    <a:pt x="36" y="242"/>
                  </a:cubicBezTo>
                  <a:cubicBezTo>
                    <a:pt x="155" y="444"/>
                    <a:pt x="298" y="646"/>
                    <a:pt x="452" y="836"/>
                  </a:cubicBezTo>
                  <a:lnTo>
                    <a:pt x="96" y="1276"/>
                  </a:lnTo>
                  <a:cubicBezTo>
                    <a:pt x="36" y="1347"/>
                    <a:pt x="60" y="1454"/>
                    <a:pt x="131" y="1502"/>
                  </a:cubicBezTo>
                  <a:cubicBezTo>
                    <a:pt x="167" y="1526"/>
                    <a:pt x="203" y="1538"/>
                    <a:pt x="238" y="1538"/>
                  </a:cubicBezTo>
                  <a:cubicBezTo>
                    <a:pt x="298" y="1538"/>
                    <a:pt x="357" y="1514"/>
                    <a:pt x="393" y="1466"/>
                  </a:cubicBezTo>
                  <a:lnTo>
                    <a:pt x="702" y="1086"/>
                  </a:lnTo>
                  <a:cubicBezTo>
                    <a:pt x="797" y="1181"/>
                    <a:pt x="904" y="1264"/>
                    <a:pt x="1011" y="1347"/>
                  </a:cubicBezTo>
                  <a:cubicBezTo>
                    <a:pt x="1046" y="1371"/>
                    <a:pt x="1082" y="1383"/>
                    <a:pt x="1118" y="1383"/>
                  </a:cubicBezTo>
                  <a:cubicBezTo>
                    <a:pt x="1177" y="1383"/>
                    <a:pt x="1225" y="1359"/>
                    <a:pt x="1260" y="1324"/>
                  </a:cubicBezTo>
                  <a:cubicBezTo>
                    <a:pt x="1320" y="1252"/>
                    <a:pt x="1308" y="1145"/>
                    <a:pt x="1236" y="1098"/>
                  </a:cubicBezTo>
                  <a:cubicBezTo>
                    <a:pt x="1118" y="1015"/>
                    <a:pt x="1023" y="920"/>
                    <a:pt x="916" y="825"/>
                  </a:cubicBezTo>
                  <a:lnTo>
                    <a:pt x="1248" y="409"/>
                  </a:lnTo>
                  <a:cubicBezTo>
                    <a:pt x="1320" y="337"/>
                    <a:pt x="1296" y="230"/>
                    <a:pt x="1213" y="183"/>
                  </a:cubicBezTo>
                  <a:cubicBezTo>
                    <a:pt x="1184" y="164"/>
                    <a:pt x="1150" y="154"/>
                    <a:pt x="1115" y="154"/>
                  </a:cubicBezTo>
                  <a:cubicBezTo>
                    <a:pt x="1062" y="154"/>
                    <a:pt x="1006" y="176"/>
                    <a:pt x="963" y="219"/>
                  </a:cubicBezTo>
                  <a:lnTo>
                    <a:pt x="678" y="563"/>
                  </a:lnTo>
                  <a:cubicBezTo>
                    <a:pt x="559" y="421"/>
                    <a:pt x="452" y="254"/>
                    <a:pt x="357" y="88"/>
                  </a:cubicBezTo>
                  <a:cubicBezTo>
                    <a:pt x="324" y="30"/>
                    <a:pt x="261" y="0"/>
                    <a:pt x="199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4997455" y="-21858"/>
              <a:ext cx="175530" cy="246497"/>
            </a:xfrm>
            <a:custGeom>
              <a:avLst/>
              <a:gdLst/>
              <a:ahLst/>
              <a:cxnLst/>
              <a:rect l="l" t="t" r="r" b="b"/>
              <a:pathLst>
                <a:path w="1962" h="2755" extrusionOk="0">
                  <a:moveTo>
                    <a:pt x="1160" y="1388"/>
                  </a:moveTo>
                  <a:cubicBezTo>
                    <a:pt x="1194" y="1388"/>
                    <a:pt x="1227" y="1392"/>
                    <a:pt x="1260" y="1399"/>
                  </a:cubicBezTo>
                  <a:cubicBezTo>
                    <a:pt x="1379" y="1435"/>
                    <a:pt x="1474" y="1518"/>
                    <a:pt x="1522" y="1637"/>
                  </a:cubicBezTo>
                  <a:cubicBezTo>
                    <a:pt x="1593" y="1792"/>
                    <a:pt x="1569" y="1982"/>
                    <a:pt x="1474" y="2112"/>
                  </a:cubicBezTo>
                  <a:cubicBezTo>
                    <a:pt x="1315" y="2337"/>
                    <a:pt x="1009" y="2429"/>
                    <a:pt x="729" y="2429"/>
                  </a:cubicBezTo>
                  <a:cubicBezTo>
                    <a:pt x="654" y="2429"/>
                    <a:pt x="580" y="2422"/>
                    <a:pt x="512" y="2410"/>
                  </a:cubicBezTo>
                  <a:lnTo>
                    <a:pt x="476" y="2410"/>
                  </a:lnTo>
                  <a:cubicBezTo>
                    <a:pt x="476" y="2184"/>
                    <a:pt x="524" y="1946"/>
                    <a:pt x="619" y="1732"/>
                  </a:cubicBezTo>
                  <a:cubicBezTo>
                    <a:pt x="722" y="1547"/>
                    <a:pt x="941" y="1388"/>
                    <a:pt x="1160" y="1388"/>
                  </a:cubicBezTo>
                  <a:close/>
                  <a:moveTo>
                    <a:pt x="177" y="0"/>
                  </a:moveTo>
                  <a:cubicBezTo>
                    <a:pt x="91" y="0"/>
                    <a:pt x="7" y="60"/>
                    <a:pt x="1" y="176"/>
                  </a:cubicBezTo>
                  <a:lnTo>
                    <a:pt x="120" y="2588"/>
                  </a:lnTo>
                  <a:cubicBezTo>
                    <a:pt x="120" y="2683"/>
                    <a:pt x="203" y="2754"/>
                    <a:pt x="298" y="2754"/>
                  </a:cubicBezTo>
                  <a:cubicBezTo>
                    <a:pt x="333" y="2754"/>
                    <a:pt x="369" y="2742"/>
                    <a:pt x="405" y="2718"/>
                  </a:cubicBezTo>
                  <a:lnTo>
                    <a:pt x="429" y="2718"/>
                  </a:lnTo>
                  <a:cubicBezTo>
                    <a:pt x="526" y="2736"/>
                    <a:pt x="629" y="2746"/>
                    <a:pt x="735" y="2746"/>
                  </a:cubicBezTo>
                  <a:cubicBezTo>
                    <a:pt x="1122" y="2746"/>
                    <a:pt x="1538" y="2617"/>
                    <a:pt x="1771" y="2291"/>
                  </a:cubicBezTo>
                  <a:cubicBezTo>
                    <a:pt x="1926" y="2065"/>
                    <a:pt x="1961" y="1768"/>
                    <a:pt x="1854" y="1518"/>
                  </a:cubicBezTo>
                  <a:cubicBezTo>
                    <a:pt x="1759" y="1293"/>
                    <a:pt x="1569" y="1126"/>
                    <a:pt x="1344" y="1079"/>
                  </a:cubicBezTo>
                  <a:cubicBezTo>
                    <a:pt x="1279" y="1066"/>
                    <a:pt x="1214" y="1059"/>
                    <a:pt x="1150" y="1059"/>
                  </a:cubicBezTo>
                  <a:cubicBezTo>
                    <a:pt x="862" y="1059"/>
                    <a:pt x="592" y="1188"/>
                    <a:pt x="417" y="1411"/>
                  </a:cubicBezTo>
                  <a:lnTo>
                    <a:pt x="357" y="164"/>
                  </a:lnTo>
                  <a:cubicBezTo>
                    <a:pt x="340" y="54"/>
                    <a:pt x="258" y="0"/>
                    <a:pt x="177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4461654" y="299525"/>
              <a:ext cx="781477" cy="43215"/>
            </a:xfrm>
            <a:custGeom>
              <a:avLst/>
              <a:gdLst/>
              <a:ahLst/>
              <a:cxnLst/>
              <a:rect l="l" t="t" r="r" b="b"/>
              <a:pathLst>
                <a:path w="8735" h="483" extrusionOk="0">
                  <a:moveTo>
                    <a:pt x="5809" y="1"/>
                  </a:moveTo>
                  <a:cubicBezTo>
                    <a:pt x="3926" y="1"/>
                    <a:pt x="2036" y="56"/>
                    <a:pt x="167" y="160"/>
                  </a:cubicBezTo>
                  <a:cubicBezTo>
                    <a:pt x="72" y="160"/>
                    <a:pt x="1" y="243"/>
                    <a:pt x="1" y="339"/>
                  </a:cubicBezTo>
                  <a:cubicBezTo>
                    <a:pt x="12" y="416"/>
                    <a:pt x="84" y="482"/>
                    <a:pt x="161" y="482"/>
                  </a:cubicBezTo>
                  <a:cubicBezTo>
                    <a:pt x="167" y="482"/>
                    <a:pt x="173" y="482"/>
                    <a:pt x="179" y="481"/>
                  </a:cubicBezTo>
                  <a:lnTo>
                    <a:pt x="191" y="481"/>
                  </a:lnTo>
                  <a:cubicBezTo>
                    <a:pt x="2052" y="377"/>
                    <a:pt x="3934" y="322"/>
                    <a:pt x="5808" y="322"/>
                  </a:cubicBezTo>
                  <a:cubicBezTo>
                    <a:pt x="6723" y="322"/>
                    <a:pt x="7637" y="335"/>
                    <a:pt x="8545" y="362"/>
                  </a:cubicBezTo>
                  <a:cubicBezTo>
                    <a:pt x="8640" y="362"/>
                    <a:pt x="8723" y="291"/>
                    <a:pt x="8735" y="208"/>
                  </a:cubicBezTo>
                  <a:cubicBezTo>
                    <a:pt x="8723" y="113"/>
                    <a:pt x="8652" y="41"/>
                    <a:pt x="8556" y="41"/>
                  </a:cubicBezTo>
                  <a:cubicBezTo>
                    <a:pt x="7645" y="14"/>
                    <a:pt x="6727" y="1"/>
                    <a:pt x="5809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4725305" y="381212"/>
              <a:ext cx="184030" cy="198539"/>
            </a:xfrm>
            <a:custGeom>
              <a:avLst/>
              <a:gdLst/>
              <a:ahLst/>
              <a:cxnLst/>
              <a:rect l="l" t="t" r="r" b="b"/>
              <a:pathLst>
                <a:path w="2057" h="2219" extrusionOk="0">
                  <a:moveTo>
                    <a:pt x="1735" y="0"/>
                  </a:moveTo>
                  <a:cubicBezTo>
                    <a:pt x="1693" y="0"/>
                    <a:pt x="1651" y="15"/>
                    <a:pt x="1617" y="43"/>
                  </a:cubicBezTo>
                  <a:cubicBezTo>
                    <a:pt x="1391" y="234"/>
                    <a:pt x="1177" y="447"/>
                    <a:pt x="975" y="661"/>
                  </a:cubicBezTo>
                  <a:lnTo>
                    <a:pt x="310" y="162"/>
                  </a:lnTo>
                  <a:cubicBezTo>
                    <a:pt x="279" y="137"/>
                    <a:pt x="241" y="124"/>
                    <a:pt x="203" y="124"/>
                  </a:cubicBezTo>
                  <a:cubicBezTo>
                    <a:pt x="153" y="124"/>
                    <a:pt x="101" y="146"/>
                    <a:pt x="60" y="186"/>
                  </a:cubicBezTo>
                  <a:cubicBezTo>
                    <a:pt x="1" y="257"/>
                    <a:pt x="13" y="364"/>
                    <a:pt x="84" y="412"/>
                  </a:cubicBezTo>
                  <a:lnTo>
                    <a:pt x="761" y="923"/>
                  </a:lnTo>
                  <a:cubicBezTo>
                    <a:pt x="488" y="1256"/>
                    <a:pt x="262" y="1612"/>
                    <a:pt x="60" y="1992"/>
                  </a:cubicBezTo>
                  <a:cubicBezTo>
                    <a:pt x="13" y="2064"/>
                    <a:pt x="48" y="2171"/>
                    <a:pt x="143" y="2206"/>
                  </a:cubicBezTo>
                  <a:cubicBezTo>
                    <a:pt x="167" y="2218"/>
                    <a:pt x="191" y="2218"/>
                    <a:pt x="215" y="2218"/>
                  </a:cubicBezTo>
                  <a:cubicBezTo>
                    <a:pt x="286" y="2218"/>
                    <a:pt x="345" y="2182"/>
                    <a:pt x="381" y="2123"/>
                  </a:cubicBezTo>
                  <a:cubicBezTo>
                    <a:pt x="571" y="1778"/>
                    <a:pt x="785" y="1434"/>
                    <a:pt x="1035" y="1125"/>
                  </a:cubicBezTo>
                  <a:lnTo>
                    <a:pt x="1736" y="1660"/>
                  </a:lnTo>
                  <a:cubicBezTo>
                    <a:pt x="1766" y="1685"/>
                    <a:pt x="1804" y="1698"/>
                    <a:pt x="1842" y="1698"/>
                  </a:cubicBezTo>
                  <a:cubicBezTo>
                    <a:pt x="1893" y="1698"/>
                    <a:pt x="1945" y="1676"/>
                    <a:pt x="1985" y="1636"/>
                  </a:cubicBezTo>
                  <a:cubicBezTo>
                    <a:pt x="2056" y="1576"/>
                    <a:pt x="2045" y="1458"/>
                    <a:pt x="1961" y="1410"/>
                  </a:cubicBezTo>
                  <a:lnTo>
                    <a:pt x="1260" y="875"/>
                  </a:lnTo>
                  <a:cubicBezTo>
                    <a:pt x="1450" y="661"/>
                    <a:pt x="1652" y="459"/>
                    <a:pt x="1866" y="281"/>
                  </a:cubicBezTo>
                  <a:cubicBezTo>
                    <a:pt x="1938" y="222"/>
                    <a:pt x="1938" y="103"/>
                    <a:pt x="1866" y="55"/>
                  </a:cubicBezTo>
                  <a:cubicBezTo>
                    <a:pt x="1829" y="18"/>
                    <a:pt x="1782" y="0"/>
                    <a:pt x="1735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73" name="Google Shape;73;p2"/>
          <p:cNvGrpSpPr/>
          <p:nvPr/>
        </p:nvGrpSpPr>
        <p:grpSpPr>
          <a:xfrm rot="7183577">
            <a:off x="3542504" y="-288983"/>
            <a:ext cx="1107629" cy="1102149"/>
            <a:chOff x="4636900" y="2064950"/>
            <a:chExt cx="179650" cy="178775"/>
          </a:xfrm>
        </p:grpSpPr>
        <p:sp>
          <p:nvSpPr>
            <p:cNvPr id="74" name="Google Shape;74;p2"/>
            <p:cNvSpPr/>
            <p:nvPr/>
          </p:nvSpPr>
          <p:spPr>
            <a:xfrm>
              <a:off x="4636900" y="2117775"/>
              <a:ext cx="179650" cy="50250"/>
            </a:xfrm>
            <a:custGeom>
              <a:avLst/>
              <a:gdLst/>
              <a:ahLst/>
              <a:cxnLst/>
              <a:rect l="l" t="t" r="r" b="b"/>
              <a:pathLst>
                <a:path w="7186" h="2010" extrusionOk="0">
                  <a:moveTo>
                    <a:pt x="4064" y="1"/>
                  </a:moveTo>
                  <a:cubicBezTo>
                    <a:pt x="3990" y="1"/>
                    <a:pt x="3934" y="65"/>
                    <a:pt x="3934" y="143"/>
                  </a:cubicBezTo>
                  <a:cubicBezTo>
                    <a:pt x="3934" y="213"/>
                    <a:pt x="3986" y="283"/>
                    <a:pt x="4073" y="283"/>
                  </a:cubicBezTo>
                  <a:cubicBezTo>
                    <a:pt x="4266" y="300"/>
                    <a:pt x="4458" y="335"/>
                    <a:pt x="4650" y="370"/>
                  </a:cubicBezTo>
                  <a:cubicBezTo>
                    <a:pt x="4659" y="373"/>
                    <a:pt x="4669" y="374"/>
                    <a:pt x="4678" y="374"/>
                  </a:cubicBezTo>
                  <a:cubicBezTo>
                    <a:pt x="4741" y="374"/>
                    <a:pt x="4808" y="324"/>
                    <a:pt x="4808" y="248"/>
                  </a:cubicBezTo>
                  <a:cubicBezTo>
                    <a:pt x="4825" y="161"/>
                    <a:pt x="4773" y="91"/>
                    <a:pt x="4703" y="73"/>
                  </a:cubicBezTo>
                  <a:cubicBezTo>
                    <a:pt x="4493" y="38"/>
                    <a:pt x="4301" y="21"/>
                    <a:pt x="4091" y="3"/>
                  </a:cubicBezTo>
                  <a:cubicBezTo>
                    <a:pt x="4082" y="1"/>
                    <a:pt x="4073" y="1"/>
                    <a:pt x="4064" y="1"/>
                  </a:cubicBezTo>
                  <a:close/>
                  <a:moveTo>
                    <a:pt x="3182" y="21"/>
                  </a:moveTo>
                  <a:cubicBezTo>
                    <a:pt x="2972" y="38"/>
                    <a:pt x="2762" y="73"/>
                    <a:pt x="2570" y="126"/>
                  </a:cubicBezTo>
                  <a:cubicBezTo>
                    <a:pt x="2500" y="143"/>
                    <a:pt x="2448" y="230"/>
                    <a:pt x="2465" y="300"/>
                  </a:cubicBezTo>
                  <a:cubicBezTo>
                    <a:pt x="2480" y="361"/>
                    <a:pt x="2535" y="409"/>
                    <a:pt x="2606" y="409"/>
                  </a:cubicBezTo>
                  <a:cubicBezTo>
                    <a:pt x="2617" y="409"/>
                    <a:pt x="2628" y="408"/>
                    <a:pt x="2640" y="405"/>
                  </a:cubicBezTo>
                  <a:cubicBezTo>
                    <a:pt x="2815" y="370"/>
                    <a:pt x="3007" y="335"/>
                    <a:pt x="3199" y="318"/>
                  </a:cubicBezTo>
                  <a:cubicBezTo>
                    <a:pt x="3287" y="300"/>
                    <a:pt x="3339" y="230"/>
                    <a:pt x="3339" y="143"/>
                  </a:cubicBezTo>
                  <a:cubicBezTo>
                    <a:pt x="3322" y="73"/>
                    <a:pt x="3252" y="21"/>
                    <a:pt x="3182" y="21"/>
                  </a:cubicBezTo>
                  <a:close/>
                  <a:moveTo>
                    <a:pt x="5518" y="322"/>
                  </a:moveTo>
                  <a:cubicBezTo>
                    <a:pt x="5465" y="322"/>
                    <a:pt x="5415" y="354"/>
                    <a:pt x="5402" y="405"/>
                  </a:cubicBezTo>
                  <a:cubicBezTo>
                    <a:pt x="5367" y="493"/>
                    <a:pt x="5402" y="563"/>
                    <a:pt x="5472" y="598"/>
                  </a:cubicBezTo>
                  <a:cubicBezTo>
                    <a:pt x="5664" y="668"/>
                    <a:pt x="5839" y="755"/>
                    <a:pt x="6014" y="842"/>
                  </a:cubicBezTo>
                  <a:cubicBezTo>
                    <a:pt x="6033" y="852"/>
                    <a:pt x="6053" y="856"/>
                    <a:pt x="6072" y="856"/>
                  </a:cubicBezTo>
                  <a:cubicBezTo>
                    <a:pt x="6127" y="856"/>
                    <a:pt x="6181" y="824"/>
                    <a:pt x="6206" y="772"/>
                  </a:cubicBezTo>
                  <a:cubicBezTo>
                    <a:pt x="6241" y="702"/>
                    <a:pt x="6206" y="615"/>
                    <a:pt x="6136" y="580"/>
                  </a:cubicBezTo>
                  <a:cubicBezTo>
                    <a:pt x="5961" y="493"/>
                    <a:pt x="5769" y="405"/>
                    <a:pt x="5577" y="335"/>
                  </a:cubicBezTo>
                  <a:cubicBezTo>
                    <a:pt x="5558" y="326"/>
                    <a:pt x="5538" y="322"/>
                    <a:pt x="5518" y="322"/>
                  </a:cubicBezTo>
                  <a:close/>
                  <a:moveTo>
                    <a:pt x="1755" y="409"/>
                  </a:moveTo>
                  <a:cubicBezTo>
                    <a:pt x="1735" y="409"/>
                    <a:pt x="1715" y="413"/>
                    <a:pt x="1696" y="423"/>
                  </a:cubicBezTo>
                  <a:cubicBezTo>
                    <a:pt x="1504" y="510"/>
                    <a:pt x="1329" y="598"/>
                    <a:pt x="1154" y="720"/>
                  </a:cubicBezTo>
                  <a:cubicBezTo>
                    <a:pt x="1084" y="755"/>
                    <a:pt x="1067" y="842"/>
                    <a:pt x="1119" y="912"/>
                  </a:cubicBezTo>
                  <a:cubicBezTo>
                    <a:pt x="1142" y="959"/>
                    <a:pt x="1189" y="982"/>
                    <a:pt x="1238" y="982"/>
                  </a:cubicBezTo>
                  <a:cubicBezTo>
                    <a:pt x="1263" y="982"/>
                    <a:pt x="1288" y="976"/>
                    <a:pt x="1311" y="965"/>
                  </a:cubicBezTo>
                  <a:cubicBezTo>
                    <a:pt x="1469" y="860"/>
                    <a:pt x="1643" y="772"/>
                    <a:pt x="1818" y="685"/>
                  </a:cubicBezTo>
                  <a:cubicBezTo>
                    <a:pt x="1888" y="650"/>
                    <a:pt x="1923" y="563"/>
                    <a:pt x="1888" y="493"/>
                  </a:cubicBezTo>
                  <a:cubicBezTo>
                    <a:pt x="1863" y="442"/>
                    <a:pt x="1809" y="409"/>
                    <a:pt x="1755" y="409"/>
                  </a:cubicBezTo>
                  <a:close/>
                  <a:moveTo>
                    <a:pt x="6809" y="1067"/>
                  </a:moveTo>
                  <a:cubicBezTo>
                    <a:pt x="6767" y="1067"/>
                    <a:pt x="6724" y="1085"/>
                    <a:pt x="6696" y="1122"/>
                  </a:cubicBezTo>
                  <a:cubicBezTo>
                    <a:pt x="6643" y="1174"/>
                    <a:pt x="6661" y="1262"/>
                    <a:pt x="6713" y="1314"/>
                  </a:cubicBezTo>
                  <a:cubicBezTo>
                    <a:pt x="6783" y="1384"/>
                    <a:pt x="6853" y="1437"/>
                    <a:pt x="6923" y="1507"/>
                  </a:cubicBezTo>
                  <a:cubicBezTo>
                    <a:pt x="6949" y="1533"/>
                    <a:pt x="6984" y="1546"/>
                    <a:pt x="7021" y="1546"/>
                  </a:cubicBezTo>
                  <a:cubicBezTo>
                    <a:pt x="7058" y="1546"/>
                    <a:pt x="7098" y="1533"/>
                    <a:pt x="7133" y="1507"/>
                  </a:cubicBezTo>
                  <a:cubicBezTo>
                    <a:pt x="7185" y="1454"/>
                    <a:pt x="7185" y="1367"/>
                    <a:pt x="7133" y="1297"/>
                  </a:cubicBezTo>
                  <a:cubicBezTo>
                    <a:pt x="7063" y="1227"/>
                    <a:pt x="6975" y="1157"/>
                    <a:pt x="6905" y="1105"/>
                  </a:cubicBezTo>
                  <a:cubicBezTo>
                    <a:pt x="6881" y="1080"/>
                    <a:pt x="6845" y="1067"/>
                    <a:pt x="6809" y="1067"/>
                  </a:cubicBezTo>
                  <a:close/>
                  <a:moveTo>
                    <a:pt x="542" y="1258"/>
                  </a:moveTo>
                  <a:cubicBezTo>
                    <a:pt x="503" y="1258"/>
                    <a:pt x="463" y="1271"/>
                    <a:pt x="437" y="1297"/>
                  </a:cubicBezTo>
                  <a:cubicBezTo>
                    <a:pt x="297" y="1454"/>
                    <a:pt x="175" y="1612"/>
                    <a:pt x="53" y="1786"/>
                  </a:cubicBezTo>
                  <a:cubicBezTo>
                    <a:pt x="0" y="1839"/>
                    <a:pt x="18" y="1944"/>
                    <a:pt x="88" y="1979"/>
                  </a:cubicBezTo>
                  <a:cubicBezTo>
                    <a:pt x="115" y="1999"/>
                    <a:pt x="146" y="2009"/>
                    <a:pt x="174" y="2009"/>
                  </a:cubicBezTo>
                  <a:cubicBezTo>
                    <a:pt x="218" y="2009"/>
                    <a:pt x="259" y="1986"/>
                    <a:pt x="280" y="1944"/>
                  </a:cubicBezTo>
                  <a:cubicBezTo>
                    <a:pt x="402" y="1786"/>
                    <a:pt x="525" y="1646"/>
                    <a:pt x="647" y="1507"/>
                  </a:cubicBezTo>
                  <a:cubicBezTo>
                    <a:pt x="699" y="1437"/>
                    <a:pt x="699" y="1349"/>
                    <a:pt x="647" y="1297"/>
                  </a:cubicBezTo>
                  <a:cubicBezTo>
                    <a:pt x="621" y="1271"/>
                    <a:pt x="581" y="1258"/>
                    <a:pt x="542" y="1258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4637775" y="2064950"/>
              <a:ext cx="178325" cy="178775"/>
            </a:xfrm>
            <a:custGeom>
              <a:avLst/>
              <a:gdLst/>
              <a:ahLst/>
              <a:cxnLst/>
              <a:rect l="l" t="t" r="r" b="b"/>
              <a:pathLst>
                <a:path w="7133" h="7151" extrusionOk="0">
                  <a:moveTo>
                    <a:pt x="3566" y="298"/>
                  </a:moveTo>
                  <a:cubicBezTo>
                    <a:pt x="4475" y="298"/>
                    <a:pt x="5297" y="665"/>
                    <a:pt x="5891" y="1260"/>
                  </a:cubicBezTo>
                  <a:cubicBezTo>
                    <a:pt x="6486" y="1854"/>
                    <a:pt x="6853" y="2676"/>
                    <a:pt x="6853" y="3585"/>
                  </a:cubicBezTo>
                  <a:cubicBezTo>
                    <a:pt x="6853" y="4494"/>
                    <a:pt x="6486" y="5298"/>
                    <a:pt x="5891" y="5892"/>
                  </a:cubicBezTo>
                  <a:cubicBezTo>
                    <a:pt x="5297" y="6487"/>
                    <a:pt x="4475" y="6854"/>
                    <a:pt x="3566" y="6854"/>
                  </a:cubicBezTo>
                  <a:cubicBezTo>
                    <a:pt x="2657" y="6854"/>
                    <a:pt x="1836" y="6487"/>
                    <a:pt x="1241" y="5892"/>
                  </a:cubicBezTo>
                  <a:cubicBezTo>
                    <a:pt x="647" y="5298"/>
                    <a:pt x="280" y="4494"/>
                    <a:pt x="280" y="3585"/>
                  </a:cubicBezTo>
                  <a:cubicBezTo>
                    <a:pt x="280" y="2676"/>
                    <a:pt x="647" y="1854"/>
                    <a:pt x="1241" y="1260"/>
                  </a:cubicBezTo>
                  <a:cubicBezTo>
                    <a:pt x="1836" y="665"/>
                    <a:pt x="2657" y="298"/>
                    <a:pt x="3566" y="298"/>
                  </a:cubicBezTo>
                  <a:close/>
                  <a:moveTo>
                    <a:pt x="3566" y="1"/>
                  </a:moveTo>
                  <a:cubicBezTo>
                    <a:pt x="1591" y="1"/>
                    <a:pt x="0" y="1609"/>
                    <a:pt x="0" y="3585"/>
                  </a:cubicBezTo>
                  <a:cubicBezTo>
                    <a:pt x="0" y="5560"/>
                    <a:pt x="1591" y="7151"/>
                    <a:pt x="3566" y="7151"/>
                  </a:cubicBezTo>
                  <a:cubicBezTo>
                    <a:pt x="5542" y="7151"/>
                    <a:pt x="7133" y="5560"/>
                    <a:pt x="7133" y="3585"/>
                  </a:cubicBezTo>
                  <a:cubicBezTo>
                    <a:pt x="7133" y="1609"/>
                    <a:pt x="5542" y="1"/>
                    <a:pt x="3566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4636900" y="2149250"/>
              <a:ext cx="179650" cy="49475"/>
            </a:xfrm>
            <a:custGeom>
              <a:avLst/>
              <a:gdLst/>
              <a:ahLst/>
              <a:cxnLst/>
              <a:rect l="l" t="t" r="r" b="b"/>
              <a:pathLst>
                <a:path w="7186" h="1979" extrusionOk="0">
                  <a:moveTo>
                    <a:pt x="7012" y="0"/>
                  </a:moveTo>
                  <a:cubicBezTo>
                    <a:pt x="6972" y="0"/>
                    <a:pt x="6933" y="18"/>
                    <a:pt x="6905" y="55"/>
                  </a:cubicBezTo>
                  <a:cubicBezTo>
                    <a:pt x="6154" y="1034"/>
                    <a:pt x="4912" y="1559"/>
                    <a:pt x="3671" y="1664"/>
                  </a:cubicBezTo>
                  <a:cubicBezTo>
                    <a:pt x="3566" y="1681"/>
                    <a:pt x="3444" y="1681"/>
                    <a:pt x="3322" y="1681"/>
                  </a:cubicBezTo>
                  <a:cubicBezTo>
                    <a:pt x="2203" y="1681"/>
                    <a:pt x="1084" y="1244"/>
                    <a:pt x="262" y="492"/>
                  </a:cubicBezTo>
                  <a:cubicBezTo>
                    <a:pt x="238" y="468"/>
                    <a:pt x="206" y="455"/>
                    <a:pt x="174" y="455"/>
                  </a:cubicBezTo>
                  <a:cubicBezTo>
                    <a:pt x="136" y="455"/>
                    <a:pt x="98" y="472"/>
                    <a:pt x="70" y="510"/>
                  </a:cubicBezTo>
                  <a:cubicBezTo>
                    <a:pt x="0" y="562"/>
                    <a:pt x="18" y="650"/>
                    <a:pt x="70" y="702"/>
                  </a:cubicBezTo>
                  <a:cubicBezTo>
                    <a:pt x="944" y="1524"/>
                    <a:pt x="2133" y="1978"/>
                    <a:pt x="3322" y="1978"/>
                  </a:cubicBezTo>
                  <a:cubicBezTo>
                    <a:pt x="3444" y="1978"/>
                    <a:pt x="3584" y="1961"/>
                    <a:pt x="3706" y="1961"/>
                  </a:cubicBezTo>
                  <a:cubicBezTo>
                    <a:pt x="5000" y="1838"/>
                    <a:pt x="6328" y="1279"/>
                    <a:pt x="7133" y="230"/>
                  </a:cubicBezTo>
                  <a:cubicBezTo>
                    <a:pt x="7185" y="178"/>
                    <a:pt x="7185" y="73"/>
                    <a:pt x="7115" y="38"/>
                  </a:cubicBezTo>
                  <a:cubicBezTo>
                    <a:pt x="7083" y="14"/>
                    <a:pt x="7046" y="0"/>
                    <a:pt x="7012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106661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two columns" type="twoColTx">
  <p:cSld name="Title and two columns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"/>
          <p:cNvSpPr/>
          <p:nvPr/>
        </p:nvSpPr>
        <p:spPr>
          <a:xfrm>
            <a:off x="1640400" y="2936133"/>
            <a:ext cx="4012800" cy="30060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accent4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7" name="Google Shape;107;p5"/>
          <p:cNvSpPr/>
          <p:nvPr/>
        </p:nvSpPr>
        <p:spPr>
          <a:xfrm>
            <a:off x="6527800" y="2936133"/>
            <a:ext cx="4012800" cy="30060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C5E9B8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8" name="Google Shape;108;p5"/>
          <p:cNvSpPr txBox="1">
            <a:spLocks noGrp="1"/>
          </p:cNvSpPr>
          <p:nvPr>
            <p:ph type="title"/>
          </p:nvPr>
        </p:nvSpPr>
        <p:spPr>
          <a:xfrm>
            <a:off x="2079200" y="3969600"/>
            <a:ext cx="3135200" cy="57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3DBD9A"/>
              </a:buClr>
              <a:buSzPts val="2000"/>
              <a:buFont typeface="Bad Script"/>
              <a:buNone/>
              <a:defRPr sz="2667" b="1">
                <a:solidFill>
                  <a:srgbClr val="3DBD9A"/>
                </a:solidFill>
                <a:latin typeface="Bad Script"/>
                <a:ea typeface="Bad Script"/>
                <a:cs typeface="Bad Script"/>
                <a:sym typeface="Bad Scrip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9pPr>
          </a:lstStyle>
          <a:p>
            <a:endParaRPr/>
          </a:p>
        </p:txBody>
      </p:sp>
      <p:sp>
        <p:nvSpPr>
          <p:cNvPr id="109" name="Google Shape;109;p5"/>
          <p:cNvSpPr txBox="1">
            <a:spLocks noGrp="1"/>
          </p:cNvSpPr>
          <p:nvPr>
            <p:ph type="subTitle" idx="1"/>
          </p:nvPr>
        </p:nvSpPr>
        <p:spPr>
          <a:xfrm>
            <a:off x="2079200" y="4449600"/>
            <a:ext cx="3135200" cy="7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0" name="Google Shape;110;p5"/>
          <p:cNvSpPr txBox="1">
            <a:spLocks noGrp="1"/>
          </p:cNvSpPr>
          <p:nvPr>
            <p:ph type="title" idx="2"/>
          </p:nvPr>
        </p:nvSpPr>
        <p:spPr>
          <a:xfrm>
            <a:off x="6979047" y="3969600"/>
            <a:ext cx="3135200" cy="57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 b="1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9pPr>
          </a:lstStyle>
          <a:p>
            <a:endParaRPr/>
          </a:p>
        </p:txBody>
      </p:sp>
      <p:sp>
        <p:nvSpPr>
          <p:cNvPr id="111" name="Google Shape;111;p5"/>
          <p:cNvSpPr txBox="1">
            <a:spLocks noGrp="1"/>
          </p:cNvSpPr>
          <p:nvPr>
            <p:ph type="subTitle" idx="3"/>
          </p:nvPr>
        </p:nvSpPr>
        <p:spPr>
          <a:xfrm>
            <a:off x="6966597" y="4449600"/>
            <a:ext cx="3135200" cy="7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657B0"/>
              </a:buClr>
              <a:buSzPts val="1400"/>
              <a:buNone/>
              <a:defRPr sz="1867">
                <a:solidFill>
                  <a:srgbClr val="4657B0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2" name="Google Shape;112;p5"/>
          <p:cNvSpPr txBox="1">
            <a:spLocks noGrp="1"/>
          </p:cNvSpPr>
          <p:nvPr>
            <p:ph type="title" idx="4"/>
          </p:nvPr>
        </p:nvSpPr>
        <p:spPr>
          <a:xfrm>
            <a:off x="960000" y="719333"/>
            <a:ext cx="10272000" cy="50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>
                <a:highlight>
                  <a:schemeClr val="accent1"/>
                </a:highlight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13" name="Google Shape;113;p5"/>
          <p:cNvGrpSpPr/>
          <p:nvPr/>
        </p:nvGrpSpPr>
        <p:grpSpPr>
          <a:xfrm flipH="1">
            <a:off x="11140204" y="993070"/>
            <a:ext cx="878249" cy="873900"/>
            <a:chOff x="4636900" y="2064950"/>
            <a:chExt cx="179650" cy="178775"/>
          </a:xfrm>
        </p:grpSpPr>
        <p:sp>
          <p:nvSpPr>
            <p:cNvPr id="114" name="Google Shape;114;p5"/>
            <p:cNvSpPr/>
            <p:nvPr/>
          </p:nvSpPr>
          <p:spPr>
            <a:xfrm>
              <a:off x="4636900" y="2117775"/>
              <a:ext cx="179650" cy="50250"/>
            </a:xfrm>
            <a:custGeom>
              <a:avLst/>
              <a:gdLst/>
              <a:ahLst/>
              <a:cxnLst/>
              <a:rect l="l" t="t" r="r" b="b"/>
              <a:pathLst>
                <a:path w="7186" h="2010" extrusionOk="0">
                  <a:moveTo>
                    <a:pt x="4064" y="1"/>
                  </a:moveTo>
                  <a:cubicBezTo>
                    <a:pt x="3990" y="1"/>
                    <a:pt x="3934" y="65"/>
                    <a:pt x="3934" y="143"/>
                  </a:cubicBezTo>
                  <a:cubicBezTo>
                    <a:pt x="3934" y="213"/>
                    <a:pt x="3986" y="283"/>
                    <a:pt x="4073" y="283"/>
                  </a:cubicBezTo>
                  <a:cubicBezTo>
                    <a:pt x="4266" y="300"/>
                    <a:pt x="4458" y="335"/>
                    <a:pt x="4650" y="370"/>
                  </a:cubicBezTo>
                  <a:cubicBezTo>
                    <a:pt x="4659" y="373"/>
                    <a:pt x="4669" y="374"/>
                    <a:pt x="4678" y="374"/>
                  </a:cubicBezTo>
                  <a:cubicBezTo>
                    <a:pt x="4741" y="374"/>
                    <a:pt x="4808" y="324"/>
                    <a:pt x="4808" y="248"/>
                  </a:cubicBezTo>
                  <a:cubicBezTo>
                    <a:pt x="4825" y="161"/>
                    <a:pt x="4773" y="91"/>
                    <a:pt x="4703" y="73"/>
                  </a:cubicBezTo>
                  <a:cubicBezTo>
                    <a:pt x="4493" y="38"/>
                    <a:pt x="4301" y="21"/>
                    <a:pt x="4091" y="3"/>
                  </a:cubicBezTo>
                  <a:cubicBezTo>
                    <a:pt x="4082" y="1"/>
                    <a:pt x="4073" y="1"/>
                    <a:pt x="4064" y="1"/>
                  </a:cubicBezTo>
                  <a:close/>
                  <a:moveTo>
                    <a:pt x="3182" y="21"/>
                  </a:moveTo>
                  <a:cubicBezTo>
                    <a:pt x="2972" y="38"/>
                    <a:pt x="2762" y="73"/>
                    <a:pt x="2570" y="126"/>
                  </a:cubicBezTo>
                  <a:cubicBezTo>
                    <a:pt x="2500" y="143"/>
                    <a:pt x="2448" y="230"/>
                    <a:pt x="2465" y="300"/>
                  </a:cubicBezTo>
                  <a:cubicBezTo>
                    <a:pt x="2480" y="361"/>
                    <a:pt x="2535" y="409"/>
                    <a:pt x="2606" y="409"/>
                  </a:cubicBezTo>
                  <a:cubicBezTo>
                    <a:pt x="2617" y="409"/>
                    <a:pt x="2628" y="408"/>
                    <a:pt x="2640" y="405"/>
                  </a:cubicBezTo>
                  <a:cubicBezTo>
                    <a:pt x="2815" y="370"/>
                    <a:pt x="3007" y="335"/>
                    <a:pt x="3199" y="318"/>
                  </a:cubicBezTo>
                  <a:cubicBezTo>
                    <a:pt x="3287" y="300"/>
                    <a:pt x="3339" y="230"/>
                    <a:pt x="3339" y="143"/>
                  </a:cubicBezTo>
                  <a:cubicBezTo>
                    <a:pt x="3322" y="73"/>
                    <a:pt x="3252" y="21"/>
                    <a:pt x="3182" y="21"/>
                  </a:cubicBezTo>
                  <a:close/>
                  <a:moveTo>
                    <a:pt x="5518" y="322"/>
                  </a:moveTo>
                  <a:cubicBezTo>
                    <a:pt x="5465" y="322"/>
                    <a:pt x="5415" y="354"/>
                    <a:pt x="5402" y="405"/>
                  </a:cubicBezTo>
                  <a:cubicBezTo>
                    <a:pt x="5367" y="493"/>
                    <a:pt x="5402" y="563"/>
                    <a:pt x="5472" y="598"/>
                  </a:cubicBezTo>
                  <a:cubicBezTo>
                    <a:pt x="5664" y="668"/>
                    <a:pt x="5839" y="755"/>
                    <a:pt x="6014" y="842"/>
                  </a:cubicBezTo>
                  <a:cubicBezTo>
                    <a:pt x="6033" y="852"/>
                    <a:pt x="6053" y="856"/>
                    <a:pt x="6072" y="856"/>
                  </a:cubicBezTo>
                  <a:cubicBezTo>
                    <a:pt x="6127" y="856"/>
                    <a:pt x="6181" y="824"/>
                    <a:pt x="6206" y="772"/>
                  </a:cubicBezTo>
                  <a:cubicBezTo>
                    <a:pt x="6241" y="702"/>
                    <a:pt x="6206" y="615"/>
                    <a:pt x="6136" y="580"/>
                  </a:cubicBezTo>
                  <a:cubicBezTo>
                    <a:pt x="5961" y="493"/>
                    <a:pt x="5769" y="405"/>
                    <a:pt x="5577" y="335"/>
                  </a:cubicBezTo>
                  <a:cubicBezTo>
                    <a:pt x="5558" y="326"/>
                    <a:pt x="5538" y="322"/>
                    <a:pt x="5518" y="322"/>
                  </a:cubicBezTo>
                  <a:close/>
                  <a:moveTo>
                    <a:pt x="1755" y="409"/>
                  </a:moveTo>
                  <a:cubicBezTo>
                    <a:pt x="1735" y="409"/>
                    <a:pt x="1715" y="413"/>
                    <a:pt x="1696" y="423"/>
                  </a:cubicBezTo>
                  <a:cubicBezTo>
                    <a:pt x="1504" y="510"/>
                    <a:pt x="1329" y="598"/>
                    <a:pt x="1154" y="720"/>
                  </a:cubicBezTo>
                  <a:cubicBezTo>
                    <a:pt x="1084" y="755"/>
                    <a:pt x="1067" y="842"/>
                    <a:pt x="1119" y="912"/>
                  </a:cubicBezTo>
                  <a:cubicBezTo>
                    <a:pt x="1142" y="959"/>
                    <a:pt x="1189" y="982"/>
                    <a:pt x="1238" y="982"/>
                  </a:cubicBezTo>
                  <a:cubicBezTo>
                    <a:pt x="1263" y="982"/>
                    <a:pt x="1288" y="976"/>
                    <a:pt x="1311" y="965"/>
                  </a:cubicBezTo>
                  <a:cubicBezTo>
                    <a:pt x="1469" y="860"/>
                    <a:pt x="1643" y="772"/>
                    <a:pt x="1818" y="685"/>
                  </a:cubicBezTo>
                  <a:cubicBezTo>
                    <a:pt x="1888" y="650"/>
                    <a:pt x="1923" y="563"/>
                    <a:pt x="1888" y="493"/>
                  </a:cubicBezTo>
                  <a:cubicBezTo>
                    <a:pt x="1863" y="442"/>
                    <a:pt x="1809" y="409"/>
                    <a:pt x="1755" y="409"/>
                  </a:cubicBezTo>
                  <a:close/>
                  <a:moveTo>
                    <a:pt x="6809" y="1067"/>
                  </a:moveTo>
                  <a:cubicBezTo>
                    <a:pt x="6767" y="1067"/>
                    <a:pt x="6724" y="1085"/>
                    <a:pt x="6696" y="1122"/>
                  </a:cubicBezTo>
                  <a:cubicBezTo>
                    <a:pt x="6643" y="1174"/>
                    <a:pt x="6661" y="1262"/>
                    <a:pt x="6713" y="1314"/>
                  </a:cubicBezTo>
                  <a:cubicBezTo>
                    <a:pt x="6783" y="1384"/>
                    <a:pt x="6853" y="1437"/>
                    <a:pt x="6923" y="1507"/>
                  </a:cubicBezTo>
                  <a:cubicBezTo>
                    <a:pt x="6949" y="1533"/>
                    <a:pt x="6984" y="1546"/>
                    <a:pt x="7021" y="1546"/>
                  </a:cubicBezTo>
                  <a:cubicBezTo>
                    <a:pt x="7058" y="1546"/>
                    <a:pt x="7098" y="1533"/>
                    <a:pt x="7133" y="1507"/>
                  </a:cubicBezTo>
                  <a:cubicBezTo>
                    <a:pt x="7185" y="1454"/>
                    <a:pt x="7185" y="1367"/>
                    <a:pt x="7133" y="1297"/>
                  </a:cubicBezTo>
                  <a:cubicBezTo>
                    <a:pt x="7063" y="1227"/>
                    <a:pt x="6975" y="1157"/>
                    <a:pt x="6905" y="1105"/>
                  </a:cubicBezTo>
                  <a:cubicBezTo>
                    <a:pt x="6881" y="1080"/>
                    <a:pt x="6845" y="1067"/>
                    <a:pt x="6809" y="1067"/>
                  </a:cubicBezTo>
                  <a:close/>
                  <a:moveTo>
                    <a:pt x="542" y="1258"/>
                  </a:moveTo>
                  <a:cubicBezTo>
                    <a:pt x="503" y="1258"/>
                    <a:pt x="463" y="1271"/>
                    <a:pt x="437" y="1297"/>
                  </a:cubicBezTo>
                  <a:cubicBezTo>
                    <a:pt x="297" y="1454"/>
                    <a:pt x="175" y="1612"/>
                    <a:pt x="53" y="1786"/>
                  </a:cubicBezTo>
                  <a:cubicBezTo>
                    <a:pt x="0" y="1839"/>
                    <a:pt x="18" y="1944"/>
                    <a:pt x="88" y="1979"/>
                  </a:cubicBezTo>
                  <a:cubicBezTo>
                    <a:pt x="115" y="1999"/>
                    <a:pt x="146" y="2009"/>
                    <a:pt x="174" y="2009"/>
                  </a:cubicBezTo>
                  <a:cubicBezTo>
                    <a:pt x="218" y="2009"/>
                    <a:pt x="259" y="1986"/>
                    <a:pt x="280" y="1944"/>
                  </a:cubicBezTo>
                  <a:cubicBezTo>
                    <a:pt x="402" y="1786"/>
                    <a:pt x="525" y="1646"/>
                    <a:pt x="647" y="1507"/>
                  </a:cubicBezTo>
                  <a:cubicBezTo>
                    <a:pt x="699" y="1437"/>
                    <a:pt x="699" y="1349"/>
                    <a:pt x="647" y="1297"/>
                  </a:cubicBezTo>
                  <a:cubicBezTo>
                    <a:pt x="621" y="1271"/>
                    <a:pt x="581" y="1258"/>
                    <a:pt x="542" y="125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" name="Google Shape;115;p5"/>
            <p:cNvSpPr/>
            <p:nvPr/>
          </p:nvSpPr>
          <p:spPr>
            <a:xfrm>
              <a:off x="4637775" y="2064950"/>
              <a:ext cx="178325" cy="178775"/>
            </a:xfrm>
            <a:custGeom>
              <a:avLst/>
              <a:gdLst/>
              <a:ahLst/>
              <a:cxnLst/>
              <a:rect l="l" t="t" r="r" b="b"/>
              <a:pathLst>
                <a:path w="7133" h="7151" extrusionOk="0">
                  <a:moveTo>
                    <a:pt x="3566" y="298"/>
                  </a:moveTo>
                  <a:cubicBezTo>
                    <a:pt x="4475" y="298"/>
                    <a:pt x="5297" y="665"/>
                    <a:pt x="5891" y="1260"/>
                  </a:cubicBezTo>
                  <a:cubicBezTo>
                    <a:pt x="6486" y="1854"/>
                    <a:pt x="6853" y="2676"/>
                    <a:pt x="6853" y="3585"/>
                  </a:cubicBezTo>
                  <a:cubicBezTo>
                    <a:pt x="6853" y="4494"/>
                    <a:pt x="6486" y="5298"/>
                    <a:pt x="5891" y="5892"/>
                  </a:cubicBezTo>
                  <a:cubicBezTo>
                    <a:pt x="5297" y="6487"/>
                    <a:pt x="4475" y="6854"/>
                    <a:pt x="3566" y="6854"/>
                  </a:cubicBezTo>
                  <a:cubicBezTo>
                    <a:pt x="2657" y="6854"/>
                    <a:pt x="1836" y="6487"/>
                    <a:pt x="1241" y="5892"/>
                  </a:cubicBezTo>
                  <a:cubicBezTo>
                    <a:pt x="647" y="5298"/>
                    <a:pt x="280" y="4494"/>
                    <a:pt x="280" y="3585"/>
                  </a:cubicBezTo>
                  <a:cubicBezTo>
                    <a:pt x="280" y="2676"/>
                    <a:pt x="647" y="1854"/>
                    <a:pt x="1241" y="1260"/>
                  </a:cubicBezTo>
                  <a:cubicBezTo>
                    <a:pt x="1836" y="665"/>
                    <a:pt x="2657" y="298"/>
                    <a:pt x="3566" y="298"/>
                  </a:cubicBezTo>
                  <a:close/>
                  <a:moveTo>
                    <a:pt x="3566" y="1"/>
                  </a:moveTo>
                  <a:cubicBezTo>
                    <a:pt x="1591" y="1"/>
                    <a:pt x="0" y="1609"/>
                    <a:pt x="0" y="3585"/>
                  </a:cubicBezTo>
                  <a:cubicBezTo>
                    <a:pt x="0" y="5560"/>
                    <a:pt x="1591" y="7151"/>
                    <a:pt x="3566" y="7151"/>
                  </a:cubicBezTo>
                  <a:cubicBezTo>
                    <a:pt x="5542" y="7151"/>
                    <a:pt x="7133" y="5560"/>
                    <a:pt x="7133" y="3585"/>
                  </a:cubicBezTo>
                  <a:cubicBezTo>
                    <a:pt x="7133" y="1609"/>
                    <a:pt x="5542" y="1"/>
                    <a:pt x="356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" name="Google Shape;116;p5"/>
            <p:cNvSpPr/>
            <p:nvPr/>
          </p:nvSpPr>
          <p:spPr>
            <a:xfrm>
              <a:off x="4636900" y="2149250"/>
              <a:ext cx="179650" cy="49475"/>
            </a:xfrm>
            <a:custGeom>
              <a:avLst/>
              <a:gdLst/>
              <a:ahLst/>
              <a:cxnLst/>
              <a:rect l="l" t="t" r="r" b="b"/>
              <a:pathLst>
                <a:path w="7186" h="1979" extrusionOk="0">
                  <a:moveTo>
                    <a:pt x="7012" y="0"/>
                  </a:moveTo>
                  <a:cubicBezTo>
                    <a:pt x="6972" y="0"/>
                    <a:pt x="6933" y="18"/>
                    <a:pt x="6905" y="55"/>
                  </a:cubicBezTo>
                  <a:cubicBezTo>
                    <a:pt x="6154" y="1034"/>
                    <a:pt x="4912" y="1559"/>
                    <a:pt x="3671" y="1664"/>
                  </a:cubicBezTo>
                  <a:cubicBezTo>
                    <a:pt x="3566" y="1681"/>
                    <a:pt x="3444" y="1681"/>
                    <a:pt x="3322" y="1681"/>
                  </a:cubicBezTo>
                  <a:cubicBezTo>
                    <a:pt x="2203" y="1681"/>
                    <a:pt x="1084" y="1244"/>
                    <a:pt x="262" y="492"/>
                  </a:cubicBezTo>
                  <a:cubicBezTo>
                    <a:pt x="238" y="468"/>
                    <a:pt x="206" y="455"/>
                    <a:pt x="174" y="455"/>
                  </a:cubicBezTo>
                  <a:cubicBezTo>
                    <a:pt x="136" y="455"/>
                    <a:pt x="98" y="472"/>
                    <a:pt x="70" y="510"/>
                  </a:cubicBezTo>
                  <a:cubicBezTo>
                    <a:pt x="0" y="562"/>
                    <a:pt x="18" y="650"/>
                    <a:pt x="70" y="702"/>
                  </a:cubicBezTo>
                  <a:cubicBezTo>
                    <a:pt x="944" y="1524"/>
                    <a:pt x="2133" y="1978"/>
                    <a:pt x="3322" y="1978"/>
                  </a:cubicBezTo>
                  <a:cubicBezTo>
                    <a:pt x="3444" y="1978"/>
                    <a:pt x="3584" y="1961"/>
                    <a:pt x="3706" y="1961"/>
                  </a:cubicBezTo>
                  <a:cubicBezTo>
                    <a:pt x="5000" y="1838"/>
                    <a:pt x="6328" y="1279"/>
                    <a:pt x="7133" y="230"/>
                  </a:cubicBezTo>
                  <a:cubicBezTo>
                    <a:pt x="7185" y="178"/>
                    <a:pt x="7185" y="73"/>
                    <a:pt x="7115" y="38"/>
                  </a:cubicBezTo>
                  <a:cubicBezTo>
                    <a:pt x="7083" y="14"/>
                    <a:pt x="7046" y="0"/>
                    <a:pt x="701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17" name="Google Shape;117;p5"/>
          <p:cNvGrpSpPr/>
          <p:nvPr/>
        </p:nvGrpSpPr>
        <p:grpSpPr>
          <a:xfrm rot="6718042" flipH="1">
            <a:off x="975497" y="1548214"/>
            <a:ext cx="809260" cy="1095273"/>
            <a:chOff x="5408700" y="2855000"/>
            <a:chExt cx="121525" cy="164475"/>
          </a:xfrm>
        </p:grpSpPr>
        <p:sp>
          <p:nvSpPr>
            <p:cNvPr id="118" name="Google Shape;118;p5"/>
            <p:cNvSpPr/>
            <p:nvPr/>
          </p:nvSpPr>
          <p:spPr>
            <a:xfrm>
              <a:off x="5408700" y="2970925"/>
              <a:ext cx="115400" cy="18975"/>
            </a:xfrm>
            <a:custGeom>
              <a:avLst/>
              <a:gdLst/>
              <a:ahLst/>
              <a:cxnLst/>
              <a:rect l="l" t="t" r="r" b="b"/>
              <a:pathLst>
                <a:path w="4616" h="759" extrusionOk="0">
                  <a:moveTo>
                    <a:pt x="2063" y="1"/>
                  </a:moveTo>
                  <a:cubicBezTo>
                    <a:pt x="1941" y="1"/>
                    <a:pt x="1836" y="18"/>
                    <a:pt x="1731" y="18"/>
                  </a:cubicBezTo>
                  <a:cubicBezTo>
                    <a:pt x="1644" y="36"/>
                    <a:pt x="1591" y="106"/>
                    <a:pt x="1591" y="176"/>
                  </a:cubicBezTo>
                  <a:cubicBezTo>
                    <a:pt x="1609" y="263"/>
                    <a:pt x="1678" y="315"/>
                    <a:pt x="1748" y="315"/>
                  </a:cubicBezTo>
                  <a:cubicBezTo>
                    <a:pt x="1853" y="298"/>
                    <a:pt x="1958" y="298"/>
                    <a:pt x="2063" y="298"/>
                  </a:cubicBezTo>
                  <a:cubicBezTo>
                    <a:pt x="2150" y="298"/>
                    <a:pt x="2203" y="228"/>
                    <a:pt x="2203" y="141"/>
                  </a:cubicBezTo>
                  <a:cubicBezTo>
                    <a:pt x="2203" y="71"/>
                    <a:pt x="2133" y="1"/>
                    <a:pt x="2063" y="1"/>
                  </a:cubicBezTo>
                  <a:close/>
                  <a:moveTo>
                    <a:pt x="2553" y="1"/>
                  </a:moveTo>
                  <a:cubicBezTo>
                    <a:pt x="2483" y="1"/>
                    <a:pt x="2413" y="71"/>
                    <a:pt x="2413" y="141"/>
                  </a:cubicBezTo>
                  <a:cubicBezTo>
                    <a:pt x="2395" y="228"/>
                    <a:pt x="2465" y="298"/>
                    <a:pt x="2535" y="298"/>
                  </a:cubicBezTo>
                  <a:cubicBezTo>
                    <a:pt x="2640" y="298"/>
                    <a:pt x="2762" y="315"/>
                    <a:pt x="2867" y="333"/>
                  </a:cubicBezTo>
                  <a:cubicBezTo>
                    <a:pt x="2937" y="333"/>
                    <a:pt x="3007" y="280"/>
                    <a:pt x="3025" y="193"/>
                  </a:cubicBezTo>
                  <a:cubicBezTo>
                    <a:pt x="3025" y="123"/>
                    <a:pt x="2972" y="53"/>
                    <a:pt x="2885" y="36"/>
                  </a:cubicBezTo>
                  <a:cubicBezTo>
                    <a:pt x="2780" y="18"/>
                    <a:pt x="2675" y="18"/>
                    <a:pt x="2553" y="1"/>
                  </a:cubicBezTo>
                  <a:close/>
                  <a:moveTo>
                    <a:pt x="1224" y="88"/>
                  </a:moveTo>
                  <a:cubicBezTo>
                    <a:pt x="1119" y="123"/>
                    <a:pt x="1014" y="141"/>
                    <a:pt x="892" y="176"/>
                  </a:cubicBezTo>
                  <a:cubicBezTo>
                    <a:pt x="822" y="193"/>
                    <a:pt x="769" y="263"/>
                    <a:pt x="787" y="350"/>
                  </a:cubicBezTo>
                  <a:cubicBezTo>
                    <a:pt x="817" y="411"/>
                    <a:pt x="874" y="459"/>
                    <a:pt x="946" y="459"/>
                  </a:cubicBezTo>
                  <a:cubicBezTo>
                    <a:pt x="957" y="459"/>
                    <a:pt x="968" y="458"/>
                    <a:pt x="979" y="455"/>
                  </a:cubicBezTo>
                  <a:cubicBezTo>
                    <a:pt x="1067" y="420"/>
                    <a:pt x="1172" y="403"/>
                    <a:pt x="1276" y="385"/>
                  </a:cubicBezTo>
                  <a:cubicBezTo>
                    <a:pt x="1364" y="368"/>
                    <a:pt x="1416" y="298"/>
                    <a:pt x="1399" y="210"/>
                  </a:cubicBezTo>
                  <a:cubicBezTo>
                    <a:pt x="1381" y="141"/>
                    <a:pt x="1311" y="88"/>
                    <a:pt x="1224" y="88"/>
                  </a:cubicBezTo>
                  <a:close/>
                  <a:moveTo>
                    <a:pt x="3358" y="120"/>
                  </a:moveTo>
                  <a:cubicBezTo>
                    <a:pt x="3287" y="120"/>
                    <a:pt x="3232" y="167"/>
                    <a:pt x="3217" y="228"/>
                  </a:cubicBezTo>
                  <a:cubicBezTo>
                    <a:pt x="3199" y="315"/>
                    <a:pt x="3252" y="385"/>
                    <a:pt x="3322" y="403"/>
                  </a:cubicBezTo>
                  <a:cubicBezTo>
                    <a:pt x="3427" y="420"/>
                    <a:pt x="3532" y="455"/>
                    <a:pt x="3636" y="473"/>
                  </a:cubicBezTo>
                  <a:cubicBezTo>
                    <a:pt x="3651" y="480"/>
                    <a:pt x="3667" y="484"/>
                    <a:pt x="3683" y="484"/>
                  </a:cubicBezTo>
                  <a:cubicBezTo>
                    <a:pt x="3740" y="484"/>
                    <a:pt x="3797" y="437"/>
                    <a:pt x="3811" y="368"/>
                  </a:cubicBezTo>
                  <a:cubicBezTo>
                    <a:pt x="3829" y="298"/>
                    <a:pt x="3794" y="210"/>
                    <a:pt x="3706" y="193"/>
                  </a:cubicBezTo>
                  <a:cubicBezTo>
                    <a:pt x="3601" y="176"/>
                    <a:pt x="3497" y="141"/>
                    <a:pt x="3392" y="123"/>
                  </a:cubicBezTo>
                  <a:cubicBezTo>
                    <a:pt x="3380" y="121"/>
                    <a:pt x="3369" y="120"/>
                    <a:pt x="3358" y="120"/>
                  </a:cubicBezTo>
                  <a:close/>
                  <a:moveTo>
                    <a:pt x="457" y="311"/>
                  </a:moveTo>
                  <a:cubicBezTo>
                    <a:pt x="444" y="311"/>
                    <a:pt x="432" y="312"/>
                    <a:pt x="420" y="315"/>
                  </a:cubicBezTo>
                  <a:cubicBezTo>
                    <a:pt x="315" y="368"/>
                    <a:pt x="210" y="403"/>
                    <a:pt x="105" y="455"/>
                  </a:cubicBezTo>
                  <a:cubicBezTo>
                    <a:pt x="35" y="490"/>
                    <a:pt x="0" y="578"/>
                    <a:pt x="35" y="648"/>
                  </a:cubicBezTo>
                  <a:cubicBezTo>
                    <a:pt x="61" y="699"/>
                    <a:pt x="115" y="731"/>
                    <a:pt x="169" y="731"/>
                  </a:cubicBezTo>
                  <a:cubicBezTo>
                    <a:pt x="189" y="731"/>
                    <a:pt x="209" y="727"/>
                    <a:pt x="228" y="717"/>
                  </a:cubicBezTo>
                  <a:cubicBezTo>
                    <a:pt x="332" y="665"/>
                    <a:pt x="420" y="630"/>
                    <a:pt x="525" y="595"/>
                  </a:cubicBezTo>
                  <a:cubicBezTo>
                    <a:pt x="595" y="560"/>
                    <a:pt x="630" y="490"/>
                    <a:pt x="612" y="403"/>
                  </a:cubicBezTo>
                  <a:cubicBezTo>
                    <a:pt x="583" y="345"/>
                    <a:pt x="518" y="311"/>
                    <a:pt x="457" y="311"/>
                  </a:cubicBezTo>
                  <a:close/>
                  <a:moveTo>
                    <a:pt x="4141" y="339"/>
                  </a:moveTo>
                  <a:cubicBezTo>
                    <a:pt x="4079" y="339"/>
                    <a:pt x="4031" y="383"/>
                    <a:pt x="4004" y="438"/>
                  </a:cubicBezTo>
                  <a:cubicBezTo>
                    <a:pt x="3969" y="508"/>
                    <a:pt x="4021" y="595"/>
                    <a:pt x="4091" y="630"/>
                  </a:cubicBezTo>
                  <a:cubicBezTo>
                    <a:pt x="4196" y="665"/>
                    <a:pt x="4283" y="700"/>
                    <a:pt x="4388" y="752"/>
                  </a:cubicBezTo>
                  <a:cubicBezTo>
                    <a:pt x="4404" y="756"/>
                    <a:pt x="4420" y="758"/>
                    <a:pt x="4437" y="758"/>
                  </a:cubicBezTo>
                  <a:cubicBezTo>
                    <a:pt x="4495" y="758"/>
                    <a:pt x="4553" y="733"/>
                    <a:pt x="4580" y="665"/>
                  </a:cubicBezTo>
                  <a:cubicBezTo>
                    <a:pt x="4615" y="595"/>
                    <a:pt x="4580" y="508"/>
                    <a:pt x="4510" y="473"/>
                  </a:cubicBezTo>
                  <a:cubicBezTo>
                    <a:pt x="4406" y="438"/>
                    <a:pt x="4301" y="385"/>
                    <a:pt x="4196" y="350"/>
                  </a:cubicBezTo>
                  <a:cubicBezTo>
                    <a:pt x="4177" y="343"/>
                    <a:pt x="4158" y="339"/>
                    <a:pt x="4141" y="33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" name="Google Shape;119;p5"/>
            <p:cNvSpPr/>
            <p:nvPr/>
          </p:nvSpPr>
          <p:spPr>
            <a:xfrm>
              <a:off x="5409125" y="2855000"/>
              <a:ext cx="121100" cy="164475"/>
            </a:xfrm>
            <a:custGeom>
              <a:avLst/>
              <a:gdLst/>
              <a:ahLst/>
              <a:cxnLst/>
              <a:rect l="l" t="t" r="r" b="b"/>
              <a:pathLst>
                <a:path w="4844" h="6579" extrusionOk="0">
                  <a:moveTo>
                    <a:pt x="1949" y="526"/>
                  </a:moveTo>
                  <a:lnTo>
                    <a:pt x="4519" y="5358"/>
                  </a:lnTo>
                  <a:lnTo>
                    <a:pt x="4519" y="5358"/>
                  </a:lnTo>
                  <a:cubicBezTo>
                    <a:pt x="4010" y="5942"/>
                    <a:pt x="3238" y="6281"/>
                    <a:pt x="2466" y="6281"/>
                  </a:cubicBezTo>
                  <a:lnTo>
                    <a:pt x="2378" y="6281"/>
                  </a:lnTo>
                  <a:cubicBezTo>
                    <a:pt x="1580" y="6264"/>
                    <a:pt x="797" y="5834"/>
                    <a:pt x="305" y="5200"/>
                  </a:cubicBezTo>
                  <a:lnTo>
                    <a:pt x="305" y="5200"/>
                  </a:lnTo>
                  <a:cubicBezTo>
                    <a:pt x="883" y="3591"/>
                    <a:pt x="1418" y="2056"/>
                    <a:pt x="1949" y="526"/>
                  </a:cubicBezTo>
                  <a:close/>
                  <a:moveTo>
                    <a:pt x="1934" y="1"/>
                  </a:moveTo>
                  <a:cubicBezTo>
                    <a:pt x="1925" y="1"/>
                    <a:pt x="1916" y="2"/>
                    <a:pt x="1906" y="5"/>
                  </a:cubicBezTo>
                  <a:cubicBezTo>
                    <a:pt x="1854" y="5"/>
                    <a:pt x="1801" y="40"/>
                    <a:pt x="1784" y="93"/>
                  </a:cubicBezTo>
                  <a:cubicBezTo>
                    <a:pt x="1207" y="1753"/>
                    <a:pt x="630" y="3414"/>
                    <a:pt x="18" y="5180"/>
                  </a:cubicBezTo>
                  <a:cubicBezTo>
                    <a:pt x="1" y="5215"/>
                    <a:pt x="1" y="5267"/>
                    <a:pt x="36" y="5302"/>
                  </a:cubicBezTo>
                  <a:cubicBezTo>
                    <a:pt x="560" y="6054"/>
                    <a:pt x="1452" y="6543"/>
                    <a:pt x="2378" y="6578"/>
                  </a:cubicBezTo>
                  <a:lnTo>
                    <a:pt x="2466" y="6578"/>
                  </a:lnTo>
                  <a:cubicBezTo>
                    <a:pt x="3357" y="6578"/>
                    <a:pt x="4249" y="6159"/>
                    <a:pt x="4808" y="5459"/>
                  </a:cubicBezTo>
                  <a:cubicBezTo>
                    <a:pt x="4843" y="5424"/>
                    <a:pt x="4843" y="5354"/>
                    <a:pt x="4808" y="5302"/>
                  </a:cubicBezTo>
                  <a:lnTo>
                    <a:pt x="2046" y="75"/>
                  </a:lnTo>
                  <a:cubicBezTo>
                    <a:pt x="2017" y="32"/>
                    <a:pt x="1977" y="1"/>
                    <a:pt x="193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20" name="Google Shape;120;p5"/>
          <p:cNvGrpSpPr/>
          <p:nvPr/>
        </p:nvGrpSpPr>
        <p:grpSpPr>
          <a:xfrm rot="2836504">
            <a:off x="10879764" y="5823221"/>
            <a:ext cx="1118155" cy="1017775"/>
            <a:chOff x="4779800" y="3121700"/>
            <a:chExt cx="150800" cy="137250"/>
          </a:xfrm>
        </p:grpSpPr>
        <p:sp>
          <p:nvSpPr>
            <p:cNvPr id="121" name="Google Shape;121;p5"/>
            <p:cNvSpPr/>
            <p:nvPr/>
          </p:nvSpPr>
          <p:spPr>
            <a:xfrm>
              <a:off x="4806475" y="3207375"/>
              <a:ext cx="51150" cy="51575"/>
            </a:xfrm>
            <a:custGeom>
              <a:avLst/>
              <a:gdLst/>
              <a:ahLst/>
              <a:cxnLst/>
              <a:rect l="l" t="t" r="r" b="b"/>
              <a:pathLst>
                <a:path w="2046" h="2063" extrusionOk="0">
                  <a:moveTo>
                    <a:pt x="1014" y="297"/>
                  </a:moveTo>
                  <a:cubicBezTo>
                    <a:pt x="1171" y="297"/>
                    <a:pt x="1329" y="350"/>
                    <a:pt x="1468" y="437"/>
                  </a:cubicBezTo>
                  <a:cubicBezTo>
                    <a:pt x="1661" y="594"/>
                    <a:pt x="1766" y="804"/>
                    <a:pt x="1766" y="1031"/>
                  </a:cubicBezTo>
                  <a:cubicBezTo>
                    <a:pt x="1766" y="1189"/>
                    <a:pt x="1713" y="1346"/>
                    <a:pt x="1608" y="1468"/>
                  </a:cubicBezTo>
                  <a:cubicBezTo>
                    <a:pt x="1468" y="1661"/>
                    <a:pt x="1241" y="1766"/>
                    <a:pt x="1014" y="1766"/>
                  </a:cubicBezTo>
                  <a:cubicBezTo>
                    <a:pt x="857" y="1766"/>
                    <a:pt x="717" y="1713"/>
                    <a:pt x="577" y="1608"/>
                  </a:cubicBezTo>
                  <a:cubicBezTo>
                    <a:pt x="385" y="1468"/>
                    <a:pt x="280" y="1259"/>
                    <a:pt x="280" y="1031"/>
                  </a:cubicBezTo>
                  <a:cubicBezTo>
                    <a:pt x="280" y="874"/>
                    <a:pt x="332" y="717"/>
                    <a:pt x="437" y="577"/>
                  </a:cubicBezTo>
                  <a:cubicBezTo>
                    <a:pt x="577" y="385"/>
                    <a:pt x="804" y="297"/>
                    <a:pt x="1014" y="297"/>
                  </a:cubicBezTo>
                  <a:close/>
                  <a:moveTo>
                    <a:pt x="1014" y="0"/>
                  </a:moveTo>
                  <a:cubicBezTo>
                    <a:pt x="717" y="0"/>
                    <a:pt x="402" y="140"/>
                    <a:pt x="210" y="402"/>
                  </a:cubicBezTo>
                  <a:cubicBezTo>
                    <a:pt x="70" y="594"/>
                    <a:pt x="0" y="804"/>
                    <a:pt x="0" y="1031"/>
                  </a:cubicBezTo>
                  <a:cubicBezTo>
                    <a:pt x="0" y="1346"/>
                    <a:pt x="140" y="1643"/>
                    <a:pt x="402" y="1853"/>
                  </a:cubicBezTo>
                  <a:cubicBezTo>
                    <a:pt x="577" y="1993"/>
                    <a:pt x="804" y="2063"/>
                    <a:pt x="1014" y="2063"/>
                  </a:cubicBezTo>
                  <a:cubicBezTo>
                    <a:pt x="1329" y="2063"/>
                    <a:pt x="1643" y="1923"/>
                    <a:pt x="1836" y="1661"/>
                  </a:cubicBezTo>
                  <a:cubicBezTo>
                    <a:pt x="1975" y="1468"/>
                    <a:pt x="2045" y="1241"/>
                    <a:pt x="2045" y="1031"/>
                  </a:cubicBezTo>
                  <a:cubicBezTo>
                    <a:pt x="2045" y="717"/>
                    <a:pt x="1905" y="420"/>
                    <a:pt x="1643" y="210"/>
                  </a:cubicBezTo>
                  <a:cubicBezTo>
                    <a:pt x="1451" y="70"/>
                    <a:pt x="1241" y="0"/>
                    <a:pt x="1014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" name="Google Shape;122;p5"/>
            <p:cNvSpPr/>
            <p:nvPr/>
          </p:nvSpPr>
          <p:spPr>
            <a:xfrm>
              <a:off x="4779800" y="3121700"/>
              <a:ext cx="54650" cy="54225"/>
            </a:xfrm>
            <a:custGeom>
              <a:avLst/>
              <a:gdLst/>
              <a:ahLst/>
              <a:cxnLst/>
              <a:rect l="l" t="t" r="r" b="b"/>
              <a:pathLst>
                <a:path w="2186" h="2169" extrusionOk="0">
                  <a:moveTo>
                    <a:pt x="1084" y="280"/>
                  </a:moveTo>
                  <a:cubicBezTo>
                    <a:pt x="1259" y="280"/>
                    <a:pt x="1434" y="333"/>
                    <a:pt x="1574" y="455"/>
                  </a:cubicBezTo>
                  <a:cubicBezTo>
                    <a:pt x="1784" y="613"/>
                    <a:pt x="1889" y="840"/>
                    <a:pt x="1889" y="1085"/>
                  </a:cubicBezTo>
                  <a:cubicBezTo>
                    <a:pt x="1889" y="1259"/>
                    <a:pt x="1836" y="1417"/>
                    <a:pt x="1731" y="1574"/>
                  </a:cubicBezTo>
                  <a:cubicBezTo>
                    <a:pt x="1574" y="1784"/>
                    <a:pt x="1329" y="1889"/>
                    <a:pt x="1084" y="1889"/>
                  </a:cubicBezTo>
                  <a:cubicBezTo>
                    <a:pt x="927" y="1889"/>
                    <a:pt x="752" y="1836"/>
                    <a:pt x="612" y="1714"/>
                  </a:cubicBezTo>
                  <a:cubicBezTo>
                    <a:pt x="403" y="1557"/>
                    <a:pt x="298" y="1329"/>
                    <a:pt x="298" y="1085"/>
                  </a:cubicBezTo>
                  <a:cubicBezTo>
                    <a:pt x="298" y="910"/>
                    <a:pt x="350" y="752"/>
                    <a:pt x="455" y="595"/>
                  </a:cubicBezTo>
                  <a:cubicBezTo>
                    <a:pt x="612" y="385"/>
                    <a:pt x="857" y="280"/>
                    <a:pt x="1084" y="280"/>
                  </a:cubicBezTo>
                  <a:close/>
                  <a:moveTo>
                    <a:pt x="1084" y="1"/>
                  </a:moveTo>
                  <a:cubicBezTo>
                    <a:pt x="770" y="1"/>
                    <a:pt x="438" y="141"/>
                    <a:pt x="228" y="420"/>
                  </a:cubicBezTo>
                  <a:cubicBezTo>
                    <a:pt x="71" y="613"/>
                    <a:pt x="1" y="857"/>
                    <a:pt x="1" y="1085"/>
                  </a:cubicBezTo>
                  <a:cubicBezTo>
                    <a:pt x="1" y="1417"/>
                    <a:pt x="140" y="1731"/>
                    <a:pt x="438" y="1959"/>
                  </a:cubicBezTo>
                  <a:cubicBezTo>
                    <a:pt x="630" y="2098"/>
                    <a:pt x="857" y="2168"/>
                    <a:pt x="1084" y="2168"/>
                  </a:cubicBezTo>
                  <a:cubicBezTo>
                    <a:pt x="1417" y="2168"/>
                    <a:pt x="1749" y="2029"/>
                    <a:pt x="1959" y="1749"/>
                  </a:cubicBezTo>
                  <a:cubicBezTo>
                    <a:pt x="2116" y="1557"/>
                    <a:pt x="2186" y="1312"/>
                    <a:pt x="2186" y="1085"/>
                  </a:cubicBezTo>
                  <a:cubicBezTo>
                    <a:pt x="2186" y="752"/>
                    <a:pt x="2028" y="438"/>
                    <a:pt x="1749" y="211"/>
                  </a:cubicBezTo>
                  <a:cubicBezTo>
                    <a:pt x="1556" y="71"/>
                    <a:pt x="1329" y="1"/>
                    <a:pt x="1084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" name="Google Shape;123;p5"/>
            <p:cNvSpPr/>
            <p:nvPr/>
          </p:nvSpPr>
          <p:spPr>
            <a:xfrm>
              <a:off x="4879000" y="3147925"/>
              <a:ext cx="51600" cy="51600"/>
            </a:xfrm>
            <a:custGeom>
              <a:avLst/>
              <a:gdLst/>
              <a:ahLst/>
              <a:cxnLst/>
              <a:rect l="l" t="t" r="r" b="b"/>
              <a:pathLst>
                <a:path w="2064" h="2064" extrusionOk="0">
                  <a:moveTo>
                    <a:pt x="1032" y="298"/>
                  </a:moveTo>
                  <a:cubicBezTo>
                    <a:pt x="1190" y="298"/>
                    <a:pt x="1347" y="350"/>
                    <a:pt x="1487" y="438"/>
                  </a:cubicBezTo>
                  <a:cubicBezTo>
                    <a:pt x="1679" y="595"/>
                    <a:pt x="1767" y="805"/>
                    <a:pt x="1767" y="1032"/>
                  </a:cubicBezTo>
                  <a:cubicBezTo>
                    <a:pt x="1767" y="1189"/>
                    <a:pt x="1732" y="1347"/>
                    <a:pt x="1627" y="1487"/>
                  </a:cubicBezTo>
                  <a:cubicBezTo>
                    <a:pt x="1469" y="1661"/>
                    <a:pt x="1260" y="1766"/>
                    <a:pt x="1032" y="1766"/>
                  </a:cubicBezTo>
                  <a:cubicBezTo>
                    <a:pt x="875" y="1766"/>
                    <a:pt x="718" y="1714"/>
                    <a:pt x="595" y="1626"/>
                  </a:cubicBezTo>
                  <a:cubicBezTo>
                    <a:pt x="403" y="1469"/>
                    <a:pt x="298" y="1259"/>
                    <a:pt x="298" y="1032"/>
                  </a:cubicBezTo>
                  <a:cubicBezTo>
                    <a:pt x="298" y="875"/>
                    <a:pt x="351" y="717"/>
                    <a:pt x="455" y="595"/>
                  </a:cubicBezTo>
                  <a:cubicBezTo>
                    <a:pt x="595" y="403"/>
                    <a:pt x="805" y="298"/>
                    <a:pt x="1032" y="298"/>
                  </a:cubicBezTo>
                  <a:close/>
                  <a:moveTo>
                    <a:pt x="1032" y="1"/>
                  </a:moveTo>
                  <a:cubicBezTo>
                    <a:pt x="735" y="1"/>
                    <a:pt x="420" y="140"/>
                    <a:pt x="211" y="403"/>
                  </a:cubicBezTo>
                  <a:cubicBezTo>
                    <a:pt x="71" y="595"/>
                    <a:pt x="1" y="822"/>
                    <a:pt x="1" y="1032"/>
                  </a:cubicBezTo>
                  <a:cubicBezTo>
                    <a:pt x="1" y="1347"/>
                    <a:pt x="141" y="1644"/>
                    <a:pt x="420" y="1854"/>
                  </a:cubicBezTo>
                  <a:cubicBezTo>
                    <a:pt x="595" y="1993"/>
                    <a:pt x="823" y="2063"/>
                    <a:pt x="1032" y="2063"/>
                  </a:cubicBezTo>
                  <a:cubicBezTo>
                    <a:pt x="1347" y="2063"/>
                    <a:pt x="1644" y="1924"/>
                    <a:pt x="1854" y="1661"/>
                  </a:cubicBezTo>
                  <a:cubicBezTo>
                    <a:pt x="1994" y="1469"/>
                    <a:pt x="2064" y="1242"/>
                    <a:pt x="2064" y="1032"/>
                  </a:cubicBezTo>
                  <a:cubicBezTo>
                    <a:pt x="2064" y="717"/>
                    <a:pt x="1924" y="420"/>
                    <a:pt x="1662" y="210"/>
                  </a:cubicBezTo>
                  <a:cubicBezTo>
                    <a:pt x="1469" y="71"/>
                    <a:pt x="1260" y="1"/>
                    <a:pt x="1032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" name="Google Shape;124;p5"/>
            <p:cNvSpPr/>
            <p:nvPr/>
          </p:nvSpPr>
          <p:spPr>
            <a:xfrm>
              <a:off x="4813900" y="3147850"/>
              <a:ext cx="73450" cy="24225"/>
            </a:xfrm>
            <a:custGeom>
              <a:avLst/>
              <a:gdLst/>
              <a:ahLst/>
              <a:cxnLst/>
              <a:rect l="l" t="t" r="r" b="b"/>
              <a:pathLst>
                <a:path w="2938" h="969" extrusionOk="0">
                  <a:moveTo>
                    <a:pt x="164" y="0"/>
                  </a:moveTo>
                  <a:cubicBezTo>
                    <a:pt x="101" y="0"/>
                    <a:pt x="33" y="48"/>
                    <a:pt x="18" y="109"/>
                  </a:cubicBezTo>
                  <a:cubicBezTo>
                    <a:pt x="0" y="196"/>
                    <a:pt x="53" y="266"/>
                    <a:pt x="123" y="283"/>
                  </a:cubicBezTo>
                  <a:lnTo>
                    <a:pt x="2745" y="965"/>
                  </a:lnTo>
                  <a:cubicBezTo>
                    <a:pt x="2756" y="967"/>
                    <a:pt x="2767" y="968"/>
                    <a:pt x="2778" y="968"/>
                  </a:cubicBezTo>
                  <a:cubicBezTo>
                    <a:pt x="2850" y="968"/>
                    <a:pt x="2904" y="921"/>
                    <a:pt x="2920" y="860"/>
                  </a:cubicBezTo>
                  <a:cubicBezTo>
                    <a:pt x="2937" y="773"/>
                    <a:pt x="2902" y="703"/>
                    <a:pt x="2815" y="668"/>
                  </a:cubicBezTo>
                  <a:lnTo>
                    <a:pt x="192" y="4"/>
                  </a:lnTo>
                  <a:cubicBezTo>
                    <a:pt x="183" y="1"/>
                    <a:pt x="174" y="0"/>
                    <a:pt x="164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5" name="Google Shape;125;p5"/>
            <p:cNvSpPr/>
            <p:nvPr/>
          </p:nvSpPr>
          <p:spPr>
            <a:xfrm>
              <a:off x="4844925" y="3175575"/>
              <a:ext cx="57275" cy="47250"/>
            </a:xfrm>
            <a:custGeom>
              <a:avLst/>
              <a:gdLst/>
              <a:ahLst/>
              <a:cxnLst/>
              <a:rect l="l" t="t" r="r" b="b"/>
              <a:pathLst>
                <a:path w="2291" h="1890" extrusionOk="0">
                  <a:moveTo>
                    <a:pt x="2116" y="0"/>
                  </a:moveTo>
                  <a:cubicBezTo>
                    <a:pt x="2086" y="0"/>
                    <a:pt x="2056" y="10"/>
                    <a:pt x="2028" y="31"/>
                  </a:cubicBezTo>
                  <a:lnTo>
                    <a:pt x="70" y="1639"/>
                  </a:lnTo>
                  <a:cubicBezTo>
                    <a:pt x="18" y="1674"/>
                    <a:pt x="0" y="1779"/>
                    <a:pt x="53" y="1831"/>
                  </a:cubicBezTo>
                  <a:cubicBezTo>
                    <a:pt x="84" y="1872"/>
                    <a:pt x="126" y="1889"/>
                    <a:pt x="170" y="1889"/>
                  </a:cubicBezTo>
                  <a:cubicBezTo>
                    <a:pt x="202" y="1889"/>
                    <a:pt x="234" y="1881"/>
                    <a:pt x="263" y="1866"/>
                  </a:cubicBezTo>
                  <a:lnTo>
                    <a:pt x="2220" y="258"/>
                  </a:lnTo>
                  <a:cubicBezTo>
                    <a:pt x="2273" y="206"/>
                    <a:pt x="2290" y="118"/>
                    <a:pt x="2238" y="66"/>
                  </a:cubicBezTo>
                  <a:cubicBezTo>
                    <a:pt x="2206" y="24"/>
                    <a:pt x="2162" y="0"/>
                    <a:pt x="2116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26" name="Google Shape;126;p5"/>
          <p:cNvGrpSpPr/>
          <p:nvPr/>
        </p:nvGrpSpPr>
        <p:grpSpPr>
          <a:xfrm rot="-2305022">
            <a:off x="81003" y="500737"/>
            <a:ext cx="1463595" cy="770603"/>
            <a:chOff x="5771177" y="4198236"/>
            <a:chExt cx="450550" cy="237228"/>
          </a:xfrm>
        </p:grpSpPr>
        <p:sp>
          <p:nvSpPr>
            <p:cNvPr id="127" name="Google Shape;127;p5"/>
            <p:cNvSpPr/>
            <p:nvPr/>
          </p:nvSpPr>
          <p:spPr>
            <a:xfrm>
              <a:off x="5771177" y="4198236"/>
              <a:ext cx="91541" cy="209240"/>
            </a:xfrm>
            <a:custGeom>
              <a:avLst/>
              <a:gdLst/>
              <a:ahLst/>
              <a:cxnLst/>
              <a:rect l="l" t="t" r="r" b="b"/>
              <a:pathLst>
                <a:path w="2021" h="4620" extrusionOk="0">
                  <a:moveTo>
                    <a:pt x="1814" y="0"/>
                  </a:moveTo>
                  <a:cubicBezTo>
                    <a:pt x="1779" y="0"/>
                    <a:pt x="1743" y="10"/>
                    <a:pt x="1711" y="28"/>
                  </a:cubicBezTo>
                  <a:cubicBezTo>
                    <a:pt x="951" y="479"/>
                    <a:pt x="404" y="1228"/>
                    <a:pt x="190" y="2096"/>
                  </a:cubicBezTo>
                  <a:cubicBezTo>
                    <a:pt x="0" y="2939"/>
                    <a:pt x="166" y="3830"/>
                    <a:pt x="666" y="4543"/>
                  </a:cubicBezTo>
                  <a:cubicBezTo>
                    <a:pt x="701" y="4579"/>
                    <a:pt x="725" y="4603"/>
                    <a:pt x="772" y="4615"/>
                  </a:cubicBezTo>
                  <a:cubicBezTo>
                    <a:pt x="785" y="4618"/>
                    <a:pt x="798" y="4619"/>
                    <a:pt x="811" y="4619"/>
                  </a:cubicBezTo>
                  <a:cubicBezTo>
                    <a:pt x="845" y="4619"/>
                    <a:pt x="880" y="4608"/>
                    <a:pt x="915" y="4591"/>
                  </a:cubicBezTo>
                  <a:cubicBezTo>
                    <a:pt x="998" y="4555"/>
                    <a:pt x="1034" y="4448"/>
                    <a:pt x="974" y="4365"/>
                  </a:cubicBezTo>
                  <a:cubicBezTo>
                    <a:pt x="523" y="3723"/>
                    <a:pt x="357" y="2927"/>
                    <a:pt x="535" y="2155"/>
                  </a:cubicBezTo>
                  <a:cubicBezTo>
                    <a:pt x="725" y="1383"/>
                    <a:pt x="1224" y="705"/>
                    <a:pt x="1913" y="301"/>
                  </a:cubicBezTo>
                  <a:cubicBezTo>
                    <a:pt x="1996" y="254"/>
                    <a:pt x="2020" y="147"/>
                    <a:pt x="1961" y="75"/>
                  </a:cubicBezTo>
                  <a:cubicBezTo>
                    <a:pt x="1924" y="24"/>
                    <a:pt x="1870" y="0"/>
                    <a:pt x="1814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" name="Google Shape;128;p5"/>
            <p:cNvSpPr/>
            <p:nvPr/>
          </p:nvSpPr>
          <p:spPr>
            <a:xfrm>
              <a:off x="5835768" y="4270653"/>
              <a:ext cx="91541" cy="90671"/>
            </a:xfrm>
            <a:custGeom>
              <a:avLst/>
              <a:gdLst/>
              <a:ahLst/>
              <a:cxnLst/>
              <a:rect l="l" t="t" r="r" b="b"/>
              <a:pathLst>
                <a:path w="2021" h="2002" extrusionOk="0">
                  <a:moveTo>
                    <a:pt x="1824" y="0"/>
                  </a:moveTo>
                  <a:cubicBezTo>
                    <a:pt x="1779" y="0"/>
                    <a:pt x="1735" y="15"/>
                    <a:pt x="1699" y="45"/>
                  </a:cubicBezTo>
                  <a:lnTo>
                    <a:pt x="1034" y="627"/>
                  </a:lnTo>
                  <a:lnTo>
                    <a:pt x="749" y="104"/>
                  </a:lnTo>
                  <a:cubicBezTo>
                    <a:pt x="714" y="43"/>
                    <a:pt x="652" y="7"/>
                    <a:pt x="585" y="7"/>
                  </a:cubicBezTo>
                  <a:cubicBezTo>
                    <a:pt x="561" y="7"/>
                    <a:pt x="536" y="12"/>
                    <a:pt x="511" y="21"/>
                  </a:cubicBezTo>
                  <a:cubicBezTo>
                    <a:pt x="428" y="57"/>
                    <a:pt x="392" y="164"/>
                    <a:pt x="440" y="247"/>
                  </a:cubicBezTo>
                  <a:lnTo>
                    <a:pt x="772" y="853"/>
                  </a:lnTo>
                  <a:lnTo>
                    <a:pt x="71" y="1471"/>
                  </a:lnTo>
                  <a:cubicBezTo>
                    <a:pt x="0" y="1530"/>
                    <a:pt x="0" y="1637"/>
                    <a:pt x="71" y="1697"/>
                  </a:cubicBezTo>
                  <a:cubicBezTo>
                    <a:pt x="95" y="1720"/>
                    <a:pt x="119" y="1732"/>
                    <a:pt x="143" y="1744"/>
                  </a:cubicBezTo>
                  <a:cubicBezTo>
                    <a:pt x="157" y="1747"/>
                    <a:pt x="171" y="1749"/>
                    <a:pt x="186" y="1749"/>
                  </a:cubicBezTo>
                  <a:cubicBezTo>
                    <a:pt x="234" y="1749"/>
                    <a:pt x="285" y="1733"/>
                    <a:pt x="321" y="1697"/>
                  </a:cubicBezTo>
                  <a:lnTo>
                    <a:pt x="939" y="1162"/>
                  </a:lnTo>
                  <a:lnTo>
                    <a:pt x="1343" y="1911"/>
                  </a:lnTo>
                  <a:cubicBezTo>
                    <a:pt x="1367" y="1958"/>
                    <a:pt x="1414" y="1982"/>
                    <a:pt x="1450" y="1994"/>
                  </a:cubicBezTo>
                  <a:cubicBezTo>
                    <a:pt x="1469" y="1999"/>
                    <a:pt x="1489" y="2002"/>
                    <a:pt x="1508" y="2002"/>
                  </a:cubicBezTo>
                  <a:cubicBezTo>
                    <a:pt x="1535" y="2002"/>
                    <a:pt x="1560" y="1996"/>
                    <a:pt x="1580" y="1982"/>
                  </a:cubicBezTo>
                  <a:cubicBezTo>
                    <a:pt x="1676" y="1958"/>
                    <a:pt x="1711" y="1851"/>
                    <a:pt x="1664" y="1768"/>
                  </a:cubicBezTo>
                  <a:lnTo>
                    <a:pt x="1200" y="924"/>
                  </a:lnTo>
                  <a:lnTo>
                    <a:pt x="1949" y="271"/>
                  </a:lnTo>
                  <a:cubicBezTo>
                    <a:pt x="2020" y="211"/>
                    <a:pt x="2020" y="104"/>
                    <a:pt x="1949" y="45"/>
                  </a:cubicBezTo>
                  <a:cubicBezTo>
                    <a:pt x="1913" y="15"/>
                    <a:pt x="1869" y="0"/>
                    <a:pt x="1824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" name="Google Shape;129;p5"/>
            <p:cNvSpPr/>
            <p:nvPr/>
          </p:nvSpPr>
          <p:spPr>
            <a:xfrm>
              <a:off x="5940717" y="4309738"/>
              <a:ext cx="68939" cy="21875"/>
            </a:xfrm>
            <a:custGeom>
              <a:avLst/>
              <a:gdLst/>
              <a:ahLst/>
              <a:cxnLst/>
              <a:rect l="l" t="t" r="r" b="b"/>
              <a:pathLst>
                <a:path w="1522" h="483" extrusionOk="0">
                  <a:moveTo>
                    <a:pt x="190" y="0"/>
                  </a:moveTo>
                  <a:cubicBezTo>
                    <a:pt x="103" y="0"/>
                    <a:pt x="23" y="58"/>
                    <a:pt x="12" y="145"/>
                  </a:cubicBezTo>
                  <a:cubicBezTo>
                    <a:pt x="0" y="228"/>
                    <a:pt x="48" y="299"/>
                    <a:pt x="131" y="323"/>
                  </a:cubicBezTo>
                  <a:lnTo>
                    <a:pt x="155" y="323"/>
                  </a:lnTo>
                  <a:lnTo>
                    <a:pt x="1307" y="477"/>
                  </a:lnTo>
                  <a:cubicBezTo>
                    <a:pt x="1322" y="481"/>
                    <a:pt x="1335" y="482"/>
                    <a:pt x="1349" y="482"/>
                  </a:cubicBezTo>
                  <a:cubicBezTo>
                    <a:pt x="1426" y="482"/>
                    <a:pt x="1489" y="427"/>
                    <a:pt x="1509" y="347"/>
                  </a:cubicBezTo>
                  <a:cubicBezTo>
                    <a:pt x="1521" y="251"/>
                    <a:pt x="1450" y="180"/>
                    <a:pt x="1367" y="168"/>
                  </a:cubicBezTo>
                  <a:lnTo>
                    <a:pt x="214" y="2"/>
                  </a:lnTo>
                  <a:cubicBezTo>
                    <a:pt x="206" y="1"/>
                    <a:pt x="198" y="0"/>
                    <a:pt x="190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" name="Google Shape;130;p5"/>
            <p:cNvSpPr/>
            <p:nvPr/>
          </p:nvSpPr>
          <p:spPr>
            <a:xfrm>
              <a:off x="6017130" y="4296604"/>
              <a:ext cx="77545" cy="101903"/>
            </a:xfrm>
            <a:custGeom>
              <a:avLst/>
              <a:gdLst/>
              <a:ahLst/>
              <a:cxnLst/>
              <a:rect l="l" t="t" r="r" b="b"/>
              <a:pathLst>
                <a:path w="1712" h="2250" extrusionOk="0">
                  <a:moveTo>
                    <a:pt x="684" y="1"/>
                  </a:moveTo>
                  <a:cubicBezTo>
                    <a:pt x="639" y="1"/>
                    <a:pt x="595" y="19"/>
                    <a:pt x="559" y="54"/>
                  </a:cubicBezTo>
                  <a:cubicBezTo>
                    <a:pt x="405" y="197"/>
                    <a:pt x="357" y="435"/>
                    <a:pt x="428" y="637"/>
                  </a:cubicBezTo>
                  <a:cubicBezTo>
                    <a:pt x="512" y="850"/>
                    <a:pt x="690" y="1005"/>
                    <a:pt x="916" y="1041"/>
                  </a:cubicBezTo>
                  <a:cubicBezTo>
                    <a:pt x="935" y="1042"/>
                    <a:pt x="954" y="1043"/>
                    <a:pt x="973" y="1043"/>
                  </a:cubicBezTo>
                  <a:cubicBezTo>
                    <a:pt x="1108" y="1043"/>
                    <a:pt x="1241" y="1006"/>
                    <a:pt x="1355" y="934"/>
                  </a:cubicBezTo>
                  <a:cubicBezTo>
                    <a:pt x="1355" y="1005"/>
                    <a:pt x="1355" y="1076"/>
                    <a:pt x="1355" y="1147"/>
                  </a:cubicBezTo>
                  <a:cubicBezTo>
                    <a:pt x="1331" y="1409"/>
                    <a:pt x="1213" y="1658"/>
                    <a:pt x="999" y="1813"/>
                  </a:cubicBezTo>
                  <a:cubicBezTo>
                    <a:pt x="898" y="1884"/>
                    <a:pt x="779" y="1920"/>
                    <a:pt x="660" y="1920"/>
                  </a:cubicBezTo>
                  <a:cubicBezTo>
                    <a:pt x="541" y="1920"/>
                    <a:pt x="422" y="1884"/>
                    <a:pt x="321" y="1813"/>
                  </a:cubicBezTo>
                  <a:cubicBezTo>
                    <a:pt x="286" y="1783"/>
                    <a:pt x="241" y="1768"/>
                    <a:pt x="197" y="1768"/>
                  </a:cubicBezTo>
                  <a:cubicBezTo>
                    <a:pt x="152" y="1768"/>
                    <a:pt x="108" y="1783"/>
                    <a:pt x="72" y="1813"/>
                  </a:cubicBezTo>
                  <a:cubicBezTo>
                    <a:pt x="1" y="1872"/>
                    <a:pt x="1" y="1979"/>
                    <a:pt x="72" y="2039"/>
                  </a:cubicBezTo>
                  <a:cubicBezTo>
                    <a:pt x="167" y="2122"/>
                    <a:pt x="274" y="2181"/>
                    <a:pt x="393" y="2217"/>
                  </a:cubicBezTo>
                  <a:cubicBezTo>
                    <a:pt x="475" y="2238"/>
                    <a:pt x="559" y="2249"/>
                    <a:pt x="643" y="2249"/>
                  </a:cubicBezTo>
                  <a:cubicBezTo>
                    <a:pt x="840" y="2249"/>
                    <a:pt x="1038" y="2191"/>
                    <a:pt x="1213" y="2074"/>
                  </a:cubicBezTo>
                  <a:cubicBezTo>
                    <a:pt x="1498" y="1872"/>
                    <a:pt x="1688" y="1540"/>
                    <a:pt x="1700" y="1171"/>
                  </a:cubicBezTo>
                  <a:cubicBezTo>
                    <a:pt x="1712" y="934"/>
                    <a:pt x="1688" y="684"/>
                    <a:pt x="1640" y="446"/>
                  </a:cubicBezTo>
                  <a:cubicBezTo>
                    <a:pt x="1640" y="351"/>
                    <a:pt x="1617" y="268"/>
                    <a:pt x="1569" y="185"/>
                  </a:cubicBezTo>
                  <a:cubicBezTo>
                    <a:pt x="1534" y="133"/>
                    <a:pt x="1480" y="100"/>
                    <a:pt x="1421" y="100"/>
                  </a:cubicBezTo>
                  <a:cubicBezTo>
                    <a:pt x="1400" y="100"/>
                    <a:pt x="1378" y="104"/>
                    <a:pt x="1355" y="114"/>
                  </a:cubicBezTo>
                  <a:cubicBezTo>
                    <a:pt x="1272" y="137"/>
                    <a:pt x="1225" y="209"/>
                    <a:pt x="1236" y="292"/>
                  </a:cubicBezTo>
                  <a:cubicBezTo>
                    <a:pt x="1248" y="351"/>
                    <a:pt x="1272" y="411"/>
                    <a:pt x="1284" y="470"/>
                  </a:cubicBezTo>
                  <a:cubicBezTo>
                    <a:pt x="1272" y="518"/>
                    <a:pt x="1248" y="553"/>
                    <a:pt x="1213" y="589"/>
                  </a:cubicBezTo>
                  <a:cubicBezTo>
                    <a:pt x="1165" y="672"/>
                    <a:pt x="1070" y="720"/>
                    <a:pt x="975" y="720"/>
                  </a:cubicBezTo>
                  <a:cubicBezTo>
                    <a:pt x="880" y="696"/>
                    <a:pt x="797" y="625"/>
                    <a:pt x="773" y="530"/>
                  </a:cubicBezTo>
                  <a:cubicBezTo>
                    <a:pt x="725" y="446"/>
                    <a:pt x="749" y="351"/>
                    <a:pt x="809" y="280"/>
                  </a:cubicBezTo>
                  <a:cubicBezTo>
                    <a:pt x="880" y="221"/>
                    <a:pt x="880" y="114"/>
                    <a:pt x="809" y="54"/>
                  </a:cubicBezTo>
                  <a:cubicBezTo>
                    <a:pt x="773" y="19"/>
                    <a:pt x="728" y="1"/>
                    <a:pt x="684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" name="Google Shape;131;p5"/>
            <p:cNvSpPr/>
            <p:nvPr/>
          </p:nvSpPr>
          <p:spPr>
            <a:xfrm>
              <a:off x="6082264" y="4248280"/>
              <a:ext cx="82392" cy="187184"/>
            </a:xfrm>
            <a:custGeom>
              <a:avLst/>
              <a:gdLst/>
              <a:ahLst/>
              <a:cxnLst/>
              <a:rect l="l" t="t" r="r" b="b"/>
              <a:pathLst>
                <a:path w="1819" h="4133" extrusionOk="0">
                  <a:moveTo>
                    <a:pt x="1137" y="0"/>
                  </a:moveTo>
                  <a:cubicBezTo>
                    <a:pt x="1110" y="0"/>
                    <a:pt x="1083" y="5"/>
                    <a:pt x="1058" y="16"/>
                  </a:cubicBezTo>
                  <a:cubicBezTo>
                    <a:pt x="975" y="64"/>
                    <a:pt x="939" y="159"/>
                    <a:pt x="987" y="242"/>
                  </a:cubicBezTo>
                  <a:cubicBezTo>
                    <a:pt x="1343" y="824"/>
                    <a:pt x="1462" y="1525"/>
                    <a:pt x="1296" y="2203"/>
                  </a:cubicBezTo>
                  <a:cubicBezTo>
                    <a:pt x="1117" y="2880"/>
                    <a:pt x="690" y="3462"/>
                    <a:pt x="95" y="3842"/>
                  </a:cubicBezTo>
                  <a:cubicBezTo>
                    <a:pt x="12" y="3890"/>
                    <a:pt x="0" y="3997"/>
                    <a:pt x="60" y="4068"/>
                  </a:cubicBezTo>
                  <a:cubicBezTo>
                    <a:pt x="84" y="4092"/>
                    <a:pt x="107" y="4116"/>
                    <a:pt x="143" y="4128"/>
                  </a:cubicBezTo>
                  <a:cubicBezTo>
                    <a:pt x="159" y="4131"/>
                    <a:pt x="174" y="4132"/>
                    <a:pt x="188" y="4132"/>
                  </a:cubicBezTo>
                  <a:cubicBezTo>
                    <a:pt x="228" y="4132"/>
                    <a:pt x="263" y="4121"/>
                    <a:pt x="297" y="4104"/>
                  </a:cubicBezTo>
                  <a:cubicBezTo>
                    <a:pt x="951" y="3688"/>
                    <a:pt x="1438" y="3023"/>
                    <a:pt x="1628" y="2274"/>
                  </a:cubicBezTo>
                  <a:cubicBezTo>
                    <a:pt x="1819" y="1525"/>
                    <a:pt x="1700" y="741"/>
                    <a:pt x="1296" y="87"/>
                  </a:cubicBezTo>
                  <a:cubicBezTo>
                    <a:pt x="1262" y="29"/>
                    <a:pt x="1200" y="0"/>
                    <a:pt x="1137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" name="Google Shape;132;p5"/>
            <p:cNvSpPr/>
            <p:nvPr/>
          </p:nvSpPr>
          <p:spPr>
            <a:xfrm>
              <a:off x="6166241" y="4200409"/>
              <a:ext cx="55486" cy="69882"/>
            </a:xfrm>
            <a:custGeom>
              <a:avLst/>
              <a:gdLst/>
              <a:ahLst/>
              <a:cxnLst/>
              <a:rect l="l" t="t" r="r" b="b"/>
              <a:pathLst>
                <a:path w="1225" h="1543" extrusionOk="0">
                  <a:moveTo>
                    <a:pt x="355" y="1"/>
                  </a:moveTo>
                  <a:cubicBezTo>
                    <a:pt x="271" y="1"/>
                    <a:pt x="184" y="21"/>
                    <a:pt x="107" y="63"/>
                  </a:cubicBezTo>
                  <a:cubicBezTo>
                    <a:pt x="24" y="111"/>
                    <a:pt x="0" y="218"/>
                    <a:pt x="60" y="289"/>
                  </a:cubicBezTo>
                  <a:cubicBezTo>
                    <a:pt x="98" y="335"/>
                    <a:pt x="151" y="361"/>
                    <a:pt x="206" y="361"/>
                  </a:cubicBezTo>
                  <a:cubicBezTo>
                    <a:pt x="237" y="361"/>
                    <a:pt x="268" y="353"/>
                    <a:pt x="297" y="336"/>
                  </a:cubicBezTo>
                  <a:cubicBezTo>
                    <a:pt x="317" y="331"/>
                    <a:pt x="337" y="329"/>
                    <a:pt x="355" y="329"/>
                  </a:cubicBezTo>
                  <a:cubicBezTo>
                    <a:pt x="382" y="329"/>
                    <a:pt x="407" y="334"/>
                    <a:pt x="428" y="348"/>
                  </a:cubicBezTo>
                  <a:cubicBezTo>
                    <a:pt x="511" y="396"/>
                    <a:pt x="571" y="479"/>
                    <a:pt x="571" y="574"/>
                  </a:cubicBezTo>
                  <a:cubicBezTo>
                    <a:pt x="571" y="764"/>
                    <a:pt x="404" y="942"/>
                    <a:pt x="226" y="1121"/>
                  </a:cubicBezTo>
                  <a:cubicBezTo>
                    <a:pt x="178" y="1156"/>
                    <a:pt x="167" y="1228"/>
                    <a:pt x="178" y="1275"/>
                  </a:cubicBezTo>
                  <a:cubicBezTo>
                    <a:pt x="202" y="1335"/>
                    <a:pt x="238" y="1370"/>
                    <a:pt x="297" y="1382"/>
                  </a:cubicBezTo>
                  <a:lnTo>
                    <a:pt x="309" y="1382"/>
                  </a:lnTo>
                  <a:lnTo>
                    <a:pt x="998" y="1537"/>
                  </a:lnTo>
                  <a:cubicBezTo>
                    <a:pt x="1013" y="1541"/>
                    <a:pt x="1027" y="1543"/>
                    <a:pt x="1042" y="1543"/>
                  </a:cubicBezTo>
                  <a:cubicBezTo>
                    <a:pt x="1112" y="1543"/>
                    <a:pt x="1183" y="1496"/>
                    <a:pt x="1212" y="1418"/>
                  </a:cubicBezTo>
                  <a:cubicBezTo>
                    <a:pt x="1224" y="1323"/>
                    <a:pt x="1165" y="1239"/>
                    <a:pt x="1082" y="1228"/>
                  </a:cubicBezTo>
                  <a:lnTo>
                    <a:pt x="677" y="1133"/>
                  </a:lnTo>
                  <a:cubicBezTo>
                    <a:pt x="820" y="990"/>
                    <a:pt x="915" y="788"/>
                    <a:pt x="927" y="586"/>
                  </a:cubicBezTo>
                  <a:cubicBezTo>
                    <a:pt x="927" y="360"/>
                    <a:pt x="796" y="158"/>
                    <a:pt x="594" y="63"/>
                  </a:cubicBezTo>
                  <a:cubicBezTo>
                    <a:pt x="523" y="21"/>
                    <a:pt x="440" y="1"/>
                    <a:pt x="355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33" name="Google Shape;133;p5"/>
          <p:cNvGrpSpPr/>
          <p:nvPr/>
        </p:nvGrpSpPr>
        <p:grpSpPr>
          <a:xfrm rot="2351369">
            <a:off x="9556081" y="1015938"/>
            <a:ext cx="1290932" cy="989236"/>
            <a:chOff x="6467995" y="4541033"/>
            <a:chExt cx="413793" cy="317088"/>
          </a:xfrm>
        </p:grpSpPr>
        <p:sp>
          <p:nvSpPr>
            <p:cNvPr id="134" name="Google Shape;134;p5"/>
            <p:cNvSpPr/>
            <p:nvPr/>
          </p:nvSpPr>
          <p:spPr>
            <a:xfrm rot="-1375784">
              <a:off x="6489980" y="4605651"/>
              <a:ext cx="369822" cy="187850"/>
            </a:xfrm>
            <a:custGeom>
              <a:avLst/>
              <a:gdLst/>
              <a:ahLst/>
              <a:cxnLst/>
              <a:rect l="l" t="t" r="r" b="b"/>
              <a:pathLst>
                <a:path w="7820" h="3973" extrusionOk="0">
                  <a:moveTo>
                    <a:pt x="2221" y="1"/>
                  </a:moveTo>
                  <a:cubicBezTo>
                    <a:pt x="2201" y="1"/>
                    <a:pt x="2181" y="4"/>
                    <a:pt x="2163" y="13"/>
                  </a:cubicBezTo>
                  <a:cubicBezTo>
                    <a:pt x="2116" y="25"/>
                    <a:pt x="2068" y="61"/>
                    <a:pt x="2044" y="109"/>
                  </a:cubicBezTo>
                  <a:lnTo>
                    <a:pt x="892" y="3198"/>
                  </a:lnTo>
                  <a:lnTo>
                    <a:pt x="369" y="833"/>
                  </a:lnTo>
                  <a:cubicBezTo>
                    <a:pt x="349" y="755"/>
                    <a:pt x="281" y="709"/>
                    <a:pt x="204" y="709"/>
                  </a:cubicBezTo>
                  <a:cubicBezTo>
                    <a:pt x="188" y="709"/>
                    <a:pt x="171" y="711"/>
                    <a:pt x="155" y="715"/>
                  </a:cubicBezTo>
                  <a:cubicBezTo>
                    <a:pt x="72" y="726"/>
                    <a:pt x="0" y="810"/>
                    <a:pt x="24" y="893"/>
                  </a:cubicBezTo>
                  <a:lnTo>
                    <a:pt x="666" y="3840"/>
                  </a:lnTo>
                  <a:cubicBezTo>
                    <a:pt x="678" y="3899"/>
                    <a:pt x="725" y="3947"/>
                    <a:pt x="773" y="3959"/>
                  </a:cubicBezTo>
                  <a:cubicBezTo>
                    <a:pt x="797" y="3970"/>
                    <a:pt x="809" y="3970"/>
                    <a:pt x="832" y="3970"/>
                  </a:cubicBezTo>
                  <a:cubicBezTo>
                    <a:pt x="840" y="3972"/>
                    <a:pt x="847" y="3972"/>
                    <a:pt x="854" y="3972"/>
                  </a:cubicBezTo>
                  <a:cubicBezTo>
                    <a:pt x="918" y="3972"/>
                    <a:pt x="979" y="3927"/>
                    <a:pt x="1011" y="3864"/>
                  </a:cubicBezTo>
                  <a:lnTo>
                    <a:pt x="2306" y="418"/>
                  </a:lnTo>
                  <a:cubicBezTo>
                    <a:pt x="3712" y="1251"/>
                    <a:pt x="5319" y="1692"/>
                    <a:pt x="6959" y="1692"/>
                  </a:cubicBezTo>
                  <a:cubicBezTo>
                    <a:pt x="7190" y="1692"/>
                    <a:pt x="7421" y="1683"/>
                    <a:pt x="7653" y="1665"/>
                  </a:cubicBezTo>
                  <a:cubicBezTo>
                    <a:pt x="7736" y="1665"/>
                    <a:pt x="7819" y="1582"/>
                    <a:pt x="7808" y="1487"/>
                  </a:cubicBezTo>
                  <a:cubicBezTo>
                    <a:pt x="7797" y="1410"/>
                    <a:pt x="7724" y="1343"/>
                    <a:pt x="7638" y="1343"/>
                  </a:cubicBezTo>
                  <a:cubicBezTo>
                    <a:pt x="7631" y="1343"/>
                    <a:pt x="7624" y="1344"/>
                    <a:pt x="7617" y="1344"/>
                  </a:cubicBezTo>
                  <a:cubicBezTo>
                    <a:pt x="7411" y="1359"/>
                    <a:pt x="7204" y="1366"/>
                    <a:pt x="6998" y="1366"/>
                  </a:cubicBezTo>
                  <a:cubicBezTo>
                    <a:pt x="5344" y="1366"/>
                    <a:pt x="3722" y="902"/>
                    <a:pt x="2306" y="25"/>
                  </a:cubicBezTo>
                  <a:cubicBezTo>
                    <a:pt x="2284" y="11"/>
                    <a:pt x="2253" y="1"/>
                    <a:pt x="2221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" name="Google Shape;135;p5"/>
            <p:cNvSpPr/>
            <p:nvPr/>
          </p:nvSpPr>
          <p:spPr>
            <a:xfrm rot="-1375784">
              <a:off x="6594395" y="4710536"/>
              <a:ext cx="102860" cy="104682"/>
            </a:xfrm>
            <a:custGeom>
              <a:avLst/>
              <a:gdLst/>
              <a:ahLst/>
              <a:cxnLst/>
              <a:rect l="l" t="t" r="r" b="b"/>
              <a:pathLst>
                <a:path w="2175" h="2214" extrusionOk="0">
                  <a:moveTo>
                    <a:pt x="791" y="1"/>
                  </a:moveTo>
                  <a:cubicBezTo>
                    <a:pt x="777" y="1"/>
                    <a:pt x="763" y="3"/>
                    <a:pt x="749" y="6"/>
                  </a:cubicBezTo>
                  <a:cubicBezTo>
                    <a:pt x="666" y="30"/>
                    <a:pt x="606" y="113"/>
                    <a:pt x="618" y="208"/>
                  </a:cubicBezTo>
                  <a:lnTo>
                    <a:pt x="844" y="1099"/>
                  </a:lnTo>
                  <a:lnTo>
                    <a:pt x="107" y="1575"/>
                  </a:lnTo>
                  <a:cubicBezTo>
                    <a:pt x="24" y="1622"/>
                    <a:pt x="0" y="1729"/>
                    <a:pt x="60" y="1800"/>
                  </a:cubicBezTo>
                  <a:cubicBezTo>
                    <a:pt x="96" y="1844"/>
                    <a:pt x="150" y="1870"/>
                    <a:pt x="205" y="1870"/>
                  </a:cubicBezTo>
                  <a:cubicBezTo>
                    <a:pt x="241" y="1870"/>
                    <a:pt x="277" y="1859"/>
                    <a:pt x="309" y="1836"/>
                  </a:cubicBezTo>
                  <a:lnTo>
                    <a:pt x="939" y="1432"/>
                  </a:lnTo>
                  <a:lnTo>
                    <a:pt x="1105" y="2097"/>
                  </a:lnTo>
                  <a:cubicBezTo>
                    <a:pt x="1117" y="2145"/>
                    <a:pt x="1153" y="2193"/>
                    <a:pt x="1212" y="2204"/>
                  </a:cubicBezTo>
                  <a:cubicBezTo>
                    <a:pt x="1230" y="2210"/>
                    <a:pt x="1248" y="2213"/>
                    <a:pt x="1266" y="2213"/>
                  </a:cubicBezTo>
                  <a:cubicBezTo>
                    <a:pt x="1284" y="2213"/>
                    <a:pt x="1302" y="2210"/>
                    <a:pt x="1319" y="2204"/>
                  </a:cubicBezTo>
                  <a:cubicBezTo>
                    <a:pt x="1403" y="2193"/>
                    <a:pt x="1462" y="2109"/>
                    <a:pt x="1450" y="2014"/>
                  </a:cubicBezTo>
                  <a:lnTo>
                    <a:pt x="1248" y="1230"/>
                  </a:lnTo>
                  <a:lnTo>
                    <a:pt x="2080" y="695"/>
                  </a:lnTo>
                  <a:cubicBezTo>
                    <a:pt x="2151" y="648"/>
                    <a:pt x="2175" y="541"/>
                    <a:pt x="2116" y="470"/>
                  </a:cubicBezTo>
                  <a:cubicBezTo>
                    <a:pt x="2081" y="421"/>
                    <a:pt x="2030" y="397"/>
                    <a:pt x="1977" y="397"/>
                  </a:cubicBezTo>
                  <a:cubicBezTo>
                    <a:pt x="1939" y="397"/>
                    <a:pt x="1901" y="409"/>
                    <a:pt x="1866" y="434"/>
                  </a:cubicBezTo>
                  <a:lnTo>
                    <a:pt x="1165" y="885"/>
                  </a:lnTo>
                  <a:lnTo>
                    <a:pt x="963" y="137"/>
                  </a:lnTo>
                  <a:cubicBezTo>
                    <a:pt x="943" y="56"/>
                    <a:pt x="871" y="1"/>
                    <a:pt x="791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" name="Google Shape;136;p5"/>
            <p:cNvSpPr/>
            <p:nvPr/>
          </p:nvSpPr>
          <p:spPr>
            <a:xfrm rot="-1375784">
              <a:off x="6692752" y="4726376"/>
              <a:ext cx="58500" cy="24823"/>
            </a:xfrm>
            <a:custGeom>
              <a:avLst/>
              <a:gdLst/>
              <a:ahLst/>
              <a:cxnLst/>
              <a:rect l="l" t="t" r="r" b="b"/>
              <a:pathLst>
                <a:path w="1237" h="525" extrusionOk="0">
                  <a:moveTo>
                    <a:pt x="207" y="1"/>
                  </a:moveTo>
                  <a:cubicBezTo>
                    <a:pt x="148" y="1"/>
                    <a:pt x="91" y="30"/>
                    <a:pt x="60" y="84"/>
                  </a:cubicBezTo>
                  <a:cubicBezTo>
                    <a:pt x="0" y="156"/>
                    <a:pt x="36" y="263"/>
                    <a:pt x="119" y="298"/>
                  </a:cubicBezTo>
                  <a:cubicBezTo>
                    <a:pt x="202" y="346"/>
                    <a:pt x="285" y="382"/>
                    <a:pt x="380" y="417"/>
                  </a:cubicBezTo>
                  <a:cubicBezTo>
                    <a:pt x="594" y="488"/>
                    <a:pt x="832" y="524"/>
                    <a:pt x="1070" y="524"/>
                  </a:cubicBezTo>
                  <a:cubicBezTo>
                    <a:pt x="1165" y="524"/>
                    <a:pt x="1236" y="441"/>
                    <a:pt x="1236" y="346"/>
                  </a:cubicBezTo>
                  <a:cubicBezTo>
                    <a:pt x="1225" y="258"/>
                    <a:pt x="1153" y="190"/>
                    <a:pt x="1067" y="190"/>
                  </a:cubicBezTo>
                  <a:cubicBezTo>
                    <a:pt x="1060" y="190"/>
                    <a:pt x="1053" y="191"/>
                    <a:pt x="1046" y="191"/>
                  </a:cubicBezTo>
                  <a:cubicBezTo>
                    <a:pt x="1024" y="192"/>
                    <a:pt x="1002" y="193"/>
                    <a:pt x="980" y="193"/>
                  </a:cubicBezTo>
                  <a:cubicBezTo>
                    <a:pt x="741" y="193"/>
                    <a:pt x="504" y="134"/>
                    <a:pt x="297" y="25"/>
                  </a:cubicBezTo>
                  <a:cubicBezTo>
                    <a:pt x="269" y="9"/>
                    <a:pt x="237" y="1"/>
                    <a:pt x="207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" name="Google Shape;137;p5"/>
            <p:cNvSpPr/>
            <p:nvPr/>
          </p:nvSpPr>
          <p:spPr>
            <a:xfrm rot="-1375784">
              <a:off x="6763407" y="4667937"/>
              <a:ext cx="91652" cy="105580"/>
            </a:xfrm>
            <a:custGeom>
              <a:avLst/>
              <a:gdLst/>
              <a:ahLst/>
              <a:cxnLst/>
              <a:rect l="l" t="t" r="r" b="b"/>
              <a:pathLst>
                <a:path w="1938" h="2233" extrusionOk="0">
                  <a:moveTo>
                    <a:pt x="210" y="0"/>
                  </a:moveTo>
                  <a:cubicBezTo>
                    <a:pt x="180" y="0"/>
                    <a:pt x="149" y="8"/>
                    <a:pt x="119" y="25"/>
                  </a:cubicBezTo>
                  <a:cubicBezTo>
                    <a:pt x="36" y="60"/>
                    <a:pt x="0" y="167"/>
                    <a:pt x="60" y="251"/>
                  </a:cubicBezTo>
                  <a:lnTo>
                    <a:pt x="797" y="1296"/>
                  </a:lnTo>
                  <a:lnTo>
                    <a:pt x="333" y="1986"/>
                  </a:lnTo>
                  <a:cubicBezTo>
                    <a:pt x="274" y="2057"/>
                    <a:pt x="298" y="2164"/>
                    <a:pt x="393" y="2211"/>
                  </a:cubicBezTo>
                  <a:cubicBezTo>
                    <a:pt x="393" y="2211"/>
                    <a:pt x="404" y="2223"/>
                    <a:pt x="416" y="2223"/>
                  </a:cubicBezTo>
                  <a:cubicBezTo>
                    <a:pt x="437" y="2229"/>
                    <a:pt x="458" y="2232"/>
                    <a:pt x="478" y="2232"/>
                  </a:cubicBezTo>
                  <a:cubicBezTo>
                    <a:pt x="539" y="2232"/>
                    <a:pt x="595" y="2205"/>
                    <a:pt x="630" y="2152"/>
                  </a:cubicBezTo>
                  <a:lnTo>
                    <a:pt x="1890" y="334"/>
                  </a:lnTo>
                  <a:cubicBezTo>
                    <a:pt x="1937" y="262"/>
                    <a:pt x="1914" y="156"/>
                    <a:pt x="1830" y="108"/>
                  </a:cubicBezTo>
                  <a:cubicBezTo>
                    <a:pt x="1802" y="92"/>
                    <a:pt x="1771" y="84"/>
                    <a:pt x="1739" y="84"/>
                  </a:cubicBezTo>
                  <a:cubicBezTo>
                    <a:pt x="1679" y="84"/>
                    <a:pt x="1620" y="113"/>
                    <a:pt x="1581" y="167"/>
                  </a:cubicBezTo>
                  <a:lnTo>
                    <a:pt x="1011" y="999"/>
                  </a:lnTo>
                  <a:lnTo>
                    <a:pt x="357" y="72"/>
                  </a:lnTo>
                  <a:cubicBezTo>
                    <a:pt x="319" y="26"/>
                    <a:pt x="265" y="0"/>
                    <a:pt x="210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38" name="Google Shape;138;p5"/>
          <p:cNvGrpSpPr/>
          <p:nvPr/>
        </p:nvGrpSpPr>
        <p:grpSpPr>
          <a:xfrm rot="5400000" flipH="1">
            <a:off x="338288" y="5672620"/>
            <a:ext cx="949007" cy="944289"/>
            <a:chOff x="4636900" y="2064950"/>
            <a:chExt cx="179650" cy="178775"/>
          </a:xfrm>
        </p:grpSpPr>
        <p:sp>
          <p:nvSpPr>
            <p:cNvPr id="139" name="Google Shape;139;p5"/>
            <p:cNvSpPr/>
            <p:nvPr/>
          </p:nvSpPr>
          <p:spPr>
            <a:xfrm>
              <a:off x="4636900" y="2117775"/>
              <a:ext cx="179650" cy="50250"/>
            </a:xfrm>
            <a:custGeom>
              <a:avLst/>
              <a:gdLst/>
              <a:ahLst/>
              <a:cxnLst/>
              <a:rect l="l" t="t" r="r" b="b"/>
              <a:pathLst>
                <a:path w="7186" h="2010" extrusionOk="0">
                  <a:moveTo>
                    <a:pt x="4064" y="1"/>
                  </a:moveTo>
                  <a:cubicBezTo>
                    <a:pt x="3990" y="1"/>
                    <a:pt x="3934" y="65"/>
                    <a:pt x="3934" y="143"/>
                  </a:cubicBezTo>
                  <a:cubicBezTo>
                    <a:pt x="3934" y="213"/>
                    <a:pt x="3986" y="283"/>
                    <a:pt x="4073" y="283"/>
                  </a:cubicBezTo>
                  <a:cubicBezTo>
                    <a:pt x="4266" y="300"/>
                    <a:pt x="4458" y="335"/>
                    <a:pt x="4650" y="370"/>
                  </a:cubicBezTo>
                  <a:cubicBezTo>
                    <a:pt x="4659" y="373"/>
                    <a:pt x="4669" y="374"/>
                    <a:pt x="4678" y="374"/>
                  </a:cubicBezTo>
                  <a:cubicBezTo>
                    <a:pt x="4741" y="374"/>
                    <a:pt x="4808" y="324"/>
                    <a:pt x="4808" y="248"/>
                  </a:cubicBezTo>
                  <a:cubicBezTo>
                    <a:pt x="4825" y="161"/>
                    <a:pt x="4773" y="91"/>
                    <a:pt x="4703" y="73"/>
                  </a:cubicBezTo>
                  <a:cubicBezTo>
                    <a:pt x="4493" y="38"/>
                    <a:pt x="4301" y="21"/>
                    <a:pt x="4091" y="3"/>
                  </a:cubicBezTo>
                  <a:cubicBezTo>
                    <a:pt x="4082" y="1"/>
                    <a:pt x="4073" y="1"/>
                    <a:pt x="4064" y="1"/>
                  </a:cubicBezTo>
                  <a:close/>
                  <a:moveTo>
                    <a:pt x="3182" y="21"/>
                  </a:moveTo>
                  <a:cubicBezTo>
                    <a:pt x="2972" y="38"/>
                    <a:pt x="2762" y="73"/>
                    <a:pt x="2570" y="126"/>
                  </a:cubicBezTo>
                  <a:cubicBezTo>
                    <a:pt x="2500" y="143"/>
                    <a:pt x="2448" y="230"/>
                    <a:pt x="2465" y="300"/>
                  </a:cubicBezTo>
                  <a:cubicBezTo>
                    <a:pt x="2480" y="361"/>
                    <a:pt x="2535" y="409"/>
                    <a:pt x="2606" y="409"/>
                  </a:cubicBezTo>
                  <a:cubicBezTo>
                    <a:pt x="2617" y="409"/>
                    <a:pt x="2628" y="408"/>
                    <a:pt x="2640" y="405"/>
                  </a:cubicBezTo>
                  <a:cubicBezTo>
                    <a:pt x="2815" y="370"/>
                    <a:pt x="3007" y="335"/>
                    <a:pt x="3199" y="318"/>
                  </a:cubicBezTo>
                  <a:cubicBezTo>
                    <a:pt x="3287" y="300"/>
                    <a:pt x="3339" y="230"/>
                    <a:pt x="3339" y="143"/>
                  </a:cubicBezTo>
                  <a:cubicBezTo>
                    <a:pt x="3322" y="73"/>
                    <a:pt x="3252" y="21"/>
                    <a:pt x="3182" y="21"/>
                  </a:cubicBezTo>
                  <a:close/>
                  <a:moveTo>
                    <a:pt x="5518" y="322"/>
                  </a:moveTo>
                  <a:cubicBezTo>
                    <a:pt x="5465" y="322"/>
                    <a:pt x="5415" y="354"/>
                    <a:pt x="5402" y="405"/>
                  </a:cubicBezTo>
                  <a:cubicBezTo>
                    <a:pt x="5367" y="493"/>
                    <a:pt x="5402" y="563"/>
                    <a:pt x="5472" y="598"/>
                  </a:cubicBezTo>
                  <a:cubicBezTo>
                    <a:pt x="5664" y="668"/>
                    <a:pt x="5839" y="755"/>
                    <a:pt x="6014" y="842"/>
                  </a:cubicBezTo>
                  <a:cubicBezTo>
                    <a:pt x="6033" y="852"/>
                    <a:pt x="6053" y="856"/>
                    <a:pt x="6072" y="856"/>
                  </a:cubicBezTo>
                  <a:cubicBezTo>
                    <a:pt x="6127" y="856"/>
                    <a:pt x="6181" y="824"/>
                    <a:pt x="6206" y="772"/>
                  </a:cubicBezTo>
                  <a:cubicBezTo>
                    <a:pt x="6241" y="702"/>
                    <a:pt x="6206" y="615"/>
                    <a:pt x="6136" y="580"/>
                  </a:cubicBezTo>
                  <a:cubicBezTo>
                    <a:pt x="5961" y="493"/>
                    <a:pt x="5769" y="405"/>
                    <a:pt x="5577" y="335"/>
                  </a:cubicBezTo>
                  <a:cubicBezTo>
                    <a:pt x="5558" y="326"/>
                    <a:pt x="5538" y="322"/>
                    <a:pt x="5518" y="322"/>
                  </a:cubicBezTo>
                  <a:close/>
                  <a:moveTo>
                    <a:pt x="1755" y="409"/>
                  </a:moveTo>
                  <a:cubicBezTo>
                    <a:pt x="1735" y="409"/>
                    <a:pt x="1715" y="413"/>
                    <a:pt x="1696" y="423"/>
                  </a:cubicBezTo>
                  <a:cubicBezTo>
                    <a:pt x="1504" y="510"/>
                    <a:pt x="1329" y="598"/>
                    <a:pt x="1154" y="720"/>
                  </a:cubicBezTo>
                  <a:cubicBezTo>
                    <a:pt x="1084" y="755"/>
                    <a:pt x="1067" y="842"/>
                    <a:pt x="1119" y="912"/>
                  </a:cubicBezTo>
                  <a:cubicBezTo>
                    <a:pt x="1142" y="959"/>
                    <a:pt x="1189" y="982"/>
                    <a:pt x="1238" y="982"/>
                  </a:cubicBezTo>
                  <a:cubicBezTo>
                    <a:pt x="1263" y="982"/>
                    <a:pt x="1288" y="976"/>
                    <a:pt x="1311" y="965"/>
                  </a:cubicBezTo>
                  <a:cubicBezTo>
                    <a:pt x="1469" y="860"/>
                    <a:pt x="1643" y="772"/>
                    <a:pt x="1818" y="685"/>
                  </a:cubicBezTo>
                  <a:cubicBezTo>
                    <a:pt x="1888" y="650"/>
                    <a:pt x="1923" y="563"/>
                    <a:pt x="1888" y="493"/>
                  </a:cubicBezTo>
                  <a:cubicBezTo>
                    <a:pt x="1863" y="442"/>
                    <a:pt x="1809" y="409"/>
                    <a:pt x="1755" y="409"/>
                  </a:cubicBezTo>
                  <a:close/>
                  <a:moveTo>
                    <a:pt x="6809" y="1067"/>
                  </a:moveTo>
                  <a:cubicBezTo>
                    <a:pt x="6767" y="1067"/>
                    <a:pt x="6724" y="1085"/>
                    <a:pt x="6696" y="1122"/>
                  </a:cubicBezTo>
                  <a:cubicBezTo>
                    <a:pt x="6643" y="1174"/>
                    <a:pt x="6661" y="1262"/>
                    <a:pt x="6713" y="1314"/>
                  </a:cubicBezTo>
                  <a:cubicBezTo>
                    <a:pt x="6783" y="1384"/>
                    <a:pt x="6853" y="1437"/>
                    <a:pt x="6923" y="1507"/>
                  </a:cubicBezTo>
                  <a:cubicBezTo>
                    <a:pt x="6949" y="1533"/>
                    <a:pt x="6984" y="1546"/>
                    <a:pt x="7021" y="1546"/>
                  </a:cubicBezTo>
                  <a:cubicBezTo>
                    <a:pt x="7058" y="1546"/>
                    <a:pt x="7098" y="1533"/>
                    <a:pt x="7133" y="1507"/>
                  </a:cubicBezTo>
                  <a:cubicBezTo>
                    <a:pt x="7185" y="1454"/>
                    <a:pt x="7185" y="1367"/>
                    <a:pt x="7133" y="1297"/>
                  </a:cubicBezTo>
                  <a:cubicBezTo>
                    <a:pt x="7063" y="1227"/>
                    <a:pt x="6975" y="1157"/>
                    <a:pt x="6905" y="1105"/>
                  </a:cubicBezTo>
                  <a:cubicBezTo>
                    <a:pt x="6881" y="1080"/>
                    <a:pt x="6845" y="1067"/>
                    <a:pt x="6809" y="1067"/>
                  </a:cubicBezTo>
                  <a:close/>
                  <a:moveTo>
                    <a:pt x="542" y="1258"/>
                  </a:moveTo>
                  <a:cubicBezTo>
                    <a:pt x="503" y="1258"/>
                    <a:pt x="463" y="1271"/>
                    <a:pt x="437" y="1297"/>
                  </a:cubicBezTo>
                  <a:cubicBezTo>
                    <a:pt x="297" y="1454"/>
                    <a:pt x="175" y="1612"/>
                    <a:pt x="53" y="1786"/>
                  </a:cubicBezTo>
                  <a:cubicBezTo>
                    <a:pt x="0" y="1839"/>
                    <a:pt x="18" y="1944"/>
                    <a:pt x="88" y="1979"/>
                  </a:cubicBezTo>
                  <a:cubicBezTo>
                    <a:pt x="115" y="1999"/>
                    <a:pt x="146" y="2009"/>
                    <a:pt x="174" y="2009"/>
                  </a:cubicBezTo>
                  <a:cubicBezTo>
                    <a:pt x="218" y="2009"/>
                    <a:pt x="259" y="1986"/>
                    <a:pt x="280" y="1944"/>
                  </a:cubicBezTo>
                  <a:cubicBezTo>
                    <a:pt x="402" y="1786"/>
                    <a:pt x="525" y="1646"/>
                    <a:pt x="647" y="1507"/>
                  </a:cubicBezTo>
                  <a:cubicBezTo>
                    <a:pt x="699" y="1437"/>
                    <a:pt x="699" y="1349"/>
                    <a:pt x="647" y="1297"/>
                  </a:cubicBezTo>
                  <a:cubicBezTo>
                    <a:pt x="621" y="1271"/>
                    <a:pt x="581" y="1258"/>
                    <a:pt x="542" y="125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" name="Google Shape;140;p5"/>
            <p:cNvSpPr/>
            <p:nvPr/>
          </p:nvSpPr>
          <p:spPr>
            <a:xfrm>
              <a:off x="4637775" y="2064950"/>
              <a:ext cx="178325" cy="178775"/>
            </a:xfrm>
            <a:custGeom>
              <a:avLst/>
              <a:gdLst/>
              <a:ahLst/>
              <a:cxnLst/>
              <a:rect l="l" t="t" r="r" b="b"/>
              <a:pathLst>
                <a:path w="7133" h="7151" extrusionOk="0">
                  <a:moveTo>
                    <a:pt x="3566" y="298"/>
                  </a:moveTo>
                  <a:cubicBezTo>
                    <a:pt x="4475" y="298"/>
                    <a:pt x="5297" y="665"/>
                    <a:pt x="5891" y="1260"/>
                  </a:cubicBezTo>
                  <a:cubicBezTo>
                    <a:pt x="6486" y="1854"/>
                    <a:pt x="6853" y="2676"/>
                    <a:pt x="6853" y="3585"/>
                  </a:cubicBezTo>
                  <a:cubicBezTo>
                    <a:pt x="6853" y="4494"/>
                    <a:pt x="6486" y="5298"/>
                    <a:pt x="5891" y="5892"/>
                  </a:cubicBezTo>
                  <a:cubicBezTo>
                    <a:pt x="5297" y="6487"/>
                    <a:pt x="4475" y="6854"/>
                    <a:pt x="3566" y="6854"/>
                  </a:cubicBezTo>
                  <a:cubicBezTo>
                    <a:pt x="2657" y="6854"/>
                    <a:pt x="1836" y="6487"/>
                    <a:pt x="1241" y="5892"/>
                  </a:cubicBezTo>
                  <a:cubicBezTo>
                    <a:pt x="647" y="5298"/>
                    <a:pt x="280" y="4494"/>
                    <a:pt x="280" y="3585"/>
                  </a:cubicBezTo>
                  <a:cubicBezTo>
                    <a:pt x="280" y="2676"/>
                    <a:pt x="647" y="1854"/>
                    <a:pt x="1241" y="1260"/>
                  </a:cubicBezTo>
                  <a:cubicBezTo>
                    <a:pt x="1836" y="665"/>
                    <a:pt x="2657" y="298"/>
                    <a:pt x="3566" y="298"/>
                  </a:cubicBezTo>
                  <a:close/>
                  <a:moveTo>
                    <a:pt x="3566" y="1"/>
                  </a:moveTo>
                  <a:cubicBezTo>
                    <a:pt x="1591" y="1"/>
                    <a:pt x="0" y="1609"/>
                    <a:pt x="0" y="3585"/>
                  </a:cubicBezTo>
                  <a:cubicBezTo>
                    <a:pt x="0" y="5560"/>
                    <a:pt x="1591" y="7151"/>
                    <a:pt x="3566" y="7151"/>
                  </a:cubicBezTo>
                  <a:cubicBezTo>
                    <a:pt x="5542" y="7151"/>
                    <a:pt x="7133" y="5560"/>
                    <a:pt x="7133" y="3585"/>
                  </a:cubicBezTo>
                  <a:cubicBezTo>
                    <a:pt x="7133" y="1609"/>
                    <a:pt x="5542" y="1"/>
                    <a:pt x="356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" name="Google Shape;141;p5"/>
            <p:cNvSpPr/>
            <p:nvPr/>
          </p:nvSpPr>
          <p:spPr>
            <a:xfrm>
              <a:off x="4636900" y="2149250"/>
              <a:ext cx="179650" cy="49475"/>
            </a:xfrm>
            <a:custGeom>
              <a:avLst/>
              <a:gdLst/>
              <a:ahLst/>
              <a:cxnLst/>
              <a:rect l="l" t="t" r="r" b="b"/>
              <a:pathLst>
                <a:path w="7186" h="1979" extrusionOk="0">
                  <a:moveTo>
                    <a:pt x="7012" y="0"/>
                  </a:moveTo>
                  <a:cubicBezTo>
                    <a:pt x="6972" y="0"/>
                    <a:pt x="6933" y="18"/>
                    <a:pt x="6905" y="55"/>
                  </a:cubicBezTo>
                  <a:cubicBezTo>
                    <a:pt x="6154" y="1034"/>
                    <a:pt x="4912" y="1559"/>
                    <a:pt x="3671" y="1664"/>
                  </a:cubicBezTo>
                  <a:cubicBezTo>
                    <a:pt x="3566" y="1681"/>
                    <a:pt x="3444" y="1681"/>
                    <a:pt x="3322" y="1681"/>
                  </a:cubicBezTo>
                  <a:cubicBezTo>
                    <a:pt x="2203" y="1681"/>
                    <a:pt x="1084" y="1244"/>
                    <a:pt x="262" y="492"/>
                  </a:cubicBezTo>
                  <a:cubicBezTo>
                    <a:pt x="238" y="468"/>
                    <a:pt x="206" y="455"/>
                    <a:pt x="174" y="455"/>
                  </a:cubicBezTo>
                  <a:cubicBezTo>
                    <a:pt x="136" y="455"/>
                    <a:pt x="98" y="472"/>
                    <a:pt x="70" y="510"/>
                  </a:cubicBezTo>
                  <a:cubicBezTo>
                    <a:pt x="0" y="562"/>
                    <a:pt x="18" y="650"/>
                    <a:pt x="70" y="702"/>
                  </a:cubicBezTo>
                  <a:cubicBezTo>
                    <a:pt x="944" y="1524"/>
                    <a:pt x="2133" y="1978"/>
                    <a:pt x="3322" y="1978"/>
                  </a:cubicBezTo>
                  <a:cubicBezTo>
                    <a:pt x="3444" y="1978"/>
                    <a:pt x="3584" y="1961"/>
                    <a:pt x="3706" y="1961"/>
                  </a:cubicBezTo>
                  <a:cubicBezTo>
                    <a:pt x="5000" y="1838"/>
                    <a:pt x="6328" y="1279"/>
                    <a:pt x="7133" y="230"/>
                  </a:cubicBezTo>
                  <a:cubicBezTo>
                    <a:pt x="7185" y="178"/>
                    <a:pt x="7185" y="73"/>
                    <a:pt x="7115" y="38"/>
                  </a:cubicBezTo>
                  <a:cubicBezTo>
                    <a:pt x="7083" y="14"/>
                    <a:pt x="7046" y="0"/>
                    <a:pt x="701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155623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804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ackground">
  <p:cSld name="Background">
    <p:spTree>
      <p:nvGrpSpPr>
        <p:cNvPr id="1" name="Shape 7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" name="Google Shape;760;p31"/>
          <p:cNvSpPr/>
          <p:nvPr/>
        </p:nvSpPr>
        <p:spPr>
          <a:xfrm>
            <a:off x="1307833" y="-368298"/>
            <a:ext cx="43" cy="7592111"/>
          </a:xfrm>
          <a:custGeom>
            <a:avLst/>
            <a:gdLst/>
            <a:ahLst/>
            <a:cxnLst/>
            <a:rect l="l" t="t" r="r" b="b"/>
            <a:pathLst>
              <a:path w="1" h="283464" fill="none" extrusionOk="0">
                <a:moveTo>
                  <a:pt x="0" y="283463"/>
                </a:moveTo>
                <a:lnTo>
                  <a:pt x="0" y="0"/>
                </a:lnTo>
              </a:path>
            </a:pathLst>
          </a:custGeom>
          <a:noFill/>
          <a:ln w="28575" cap="rnd" cmpd="sng">
            <a:solidFill>
              <a:schemeClr val="accent4"/>
            </a:solidFill>
            <a:prstDash val="lgDash"/>
            <a:miter lim="317535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61" name="Google Shape;761;p31"/>
          <p:cNvSpPr/>
          <p:nvPr/>
        </p:nvSpPr>
        <p:spPr>
          <a:xfrm>
            <a:off x="2870539" y="-368298"/>
            <a:ext cx="43" cy="7592111"/>
          </a:xfrm>
          <a:custGeom>
            <a:avLst/>
            <a:gdLst/>
            <a:ahLst/>
            <a:cxnLst/>
            <a:rect l="l" t="t" r="r" b="b"/>
            <a:pathLst>
              <a:path w="1" h="283464" fill="none" extrusionOk="0">
                <a:moveTo>
                  <a:pt x="1" y="283463"/>
                </a:moveTo>
                <a:lnTo>
                  <a:pt x="1" y="0"/>
                </a:lnTo>
              </a:path>
            </a:pathLst>
          </a:custGeom>
          <a:noFill/>
          <a:ln w="28575" cap="rnd" cmpd="sng">
            <a:solidFill>
              <a:schemeClr val="accent4"/>
            </a:solidFill>
            <a:prstDash val="lgDash"/>
            <a:miter lim="317535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62" name="Google Shape;762;p31"/>
          <p:cNvSpPr/>
          <p:nvPr/>
        </p:nvSpPr>
        <p:spPr>
          <a:xfrm>
            <a:off x="4433288" y="-368298"/>
            <a:ext cx="43" cy="7592111"/>
          </a:xfrm>
          <a:custGeom>
            <a:avLst/>
            <a:gdLst/>
            <a:ahLst/>
            <a:cxnLst/>
            <a:rect l="l" t="t" r="r" b="b"/>
            <a:pathLst>
              <a:path w="1" h="283464" fill="none" extrusionOk="0">
                <a:moveTo>
                  <a:pt x="0" y="283463"/>
                </a:moveTo>
                <a:lnTo>
                  <a:pt x="0" y="0"/>
                </a:lnTo>
              </a:path>
            </a:pathLst>
          </a:custGeom>
          <a:noFill/>
          <a:ln w="28575" cap="rnd" cmpd="sng">
            <a:solidFill>
              <a:schemeClr val="accent4"/>
            </a:solidFill>
            <a:prstDash val="lgDash"/>
            <a:miter lim="317535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63" name="Google Shape;763;p31"/>
          <p:cNvSpPr/>
          <p:nvPr/>
        </p:nvSpPr>
        <p:spPr>
          <a:xfrm>
            <a:off x="5997367" y="-368298"/>
            <a:ext cx="43" cy="7592111"/>
          </a:xfrm>
          <a:custGeom>
            <a:avLst/>
            <a:gdLst/>
            <a:ahLst/>
            <a:cxnLst/>
            <a:rect l="l" t="t" r="r" b="b"/>
            <a:pathLst>
              <a:path w="1" h="283464" fill="none" extrusionOk="0">
                <a:moveTo>
                  <a:pt x="0" y="283463"/>
                </a:moveTo>
                <a:lnTo>
                  <a:pt x="0" y="0"/>
                </a:lnTo>
              </a:path>
            </a:pathLst>
          </a:custGeom>
          <a:noFill/>
          <a:ln w="28575" cap="rnd" cmpd="sng">
            <a:solidFill>
              <a:schemeClr val="accent4"/>
            </a:solidFill>
            <a:prstDash val="lgDash"/>
            <a:miter lim="317535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64" name="Google Shape;764;p31"/>
          <p:cNvSpPr/>
          <p:nvPr/>
        </p:nvSpPr>
        <p:spPr>
          <a:xfrm>
            <a:off x="7560072" y="-368298"/>
            <a:ext cx="43" cy="7592111"/>
          </a:xfrm>
          <a:custGeom>
            <a:avLst/>
            <a:gdLst/>
            <a:ahLst/>
            <a:cxnLst/>
            <a:rect l="l" t="t" r="r" b="b"/>
            <a:pathLst>
              <a:path w="1" h="283464" fill="none" extrusionOk="0">
                <a:moveTo>
                  <a:pt x="0" y="283463"/>
                </a:moveTo>
                <a:lnTo>
                  <a:pt x="0" y="0"/>
                </a:lnTo>
              </a:path>
            </a:pathLst>
          </a:custGeom>
          <a:noFill/>
          <a:ln w="28575" cap="rnd" cmpd="sng">
            <a:solidFill>
              <a:schemeClr val="accent4"/>
            </a:solidFill>
            <a:prstDash val="lgDash"/>
            <a:miter lim="317535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65" name="Google Shape;765;p31"/>
          <p:cNvSpPr/>
          <p:nvPr/>
        </p:nvSpPr>
        <p:spPr>
          <a:xfrm>
            <a:off x="9124151" y="-368298"/>
            <a:ext cx="43" cy="7592111"/>
          </a:xfrm>
          <a:custGeom>
            <a:avLst/>
            <a:gdLst/>
            <a:ahLst/>
            <a:cxnLst/>
            <a:rect l="l" t="t" r="r" b="b"/>
            <a:pathLst>
              <a:path w="1" h="283464" fill="none" extrusionOk="0">
                <a:moveTo>
                  <a:pt x="0" y="283463"/>
                </a:moveTo>
                <a:lnTo>
                  <a:pt x="0" y="0"/>
                </a:lnTo>
              </a:path>
            </a:pathLst>
          </a:custGeom>
          <a:noFill/>
          <a:ln w="28575" cap="rnd" cmpd="sng">
            <a:solidFill>
              <a:schemeClr val="accent4"/>
            </a:solidFill>
            <a:prstDash val="lgDash"/>
            <a:miter lim="317535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66" name="Google Shape;766;p31"/>
          <p:cNvSpPr/>
          <p:nvPr/>
        </p:nvSpPr>
        <p:spPr>
          <a:xfrm>
            <a:off x="10686857" y="-368298"/>
            <a:ext cx="43" cy="7592111"/>
          </a:xfrm>
          <a:custGeom>
            <a:avLst/>
            <a:gdLst/>
            <a:ahLst/>
            <a:cxnLst/>
            <a:rect l="l" t="t" r="r" b="b"/>
            <a:pathLst>
              <a:path w="1" h="283464" fill="none" extrusionOk="0">
                <a:moveTo>
                  <a:pt x="1" y="283463"/>
                </a:moveTo>
                <a:lnTo>
                  <a:pt x="1" y="0"/>
                </a:lnTo>
              </a:path>
            </a:pathLst>
          </a:custGeom>
          <a:noFill/>
          <a:ln w="28575" cap="rnd" cmpd="sng">
            <a:solidFill>
              <a:schemeClr val="accent4"/>
            </a:solidFill>
            <a:prstDash val="lgDash"/>
            <a:miter lim="317535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67" name="Google Shape;767;p31"/>
          <p:cNvSpPr/>
          <p:nvPr/>
        </p:nvSpPr>
        <p:spPr>
          <a:xfrm>
            <a:off x="-279402" y="5905552"/>
            <a:ext cx="12529047" cy="43"/>
          </a:xfrm>
          <a:custGeom>
            <a:avLst/>
            <a:gdLst/>
            <a:ahLst/>
            <a:cxnLst/>
            <a:rect l="l" t="t" r="r" b="b"/>
            <a:pathLst>
              <a:path w="292007" h="1" fill="none" extrusionOk="0">
                <a:moveTo>
                  <a:pt x="292006" y="1"/>
                </a:moveTo>
                <a:lnTo>
                  <a:pt x="1" y="1"/>
                </a:lnTo>
              </a:path>
            </a:pathLst>
          </a:custGeom>
          <a:noFill/>
          <a:ln w="28575" cap="rnd" cmpd="sng">
            <a:solidFill>
              <a:schemeClr val="accent4"/>
            </a:solidFill>
            <a:prstDash val="lgDash"/>
            <a:miter lim="317535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68" name="Google Shape;768;p31"/>
          <p:cNvSpPr/>
          <p:nvPr/>
        </p:nvSpPr>
        <p:spPr>
          <a:xfrm>
            <a:off x="-279402" y="4488041"/>
            <a:ext cx="12529047" cy="43"/>
          </a:xfrm>
          <a:custGeom>
            <a:avLst/>
            <a:gdLst/>
            <a:ahLst/>
            <a:cxnLst/>
            <a:rect l="l" t="t" r="r" b="b"/>
            <a:pathLst>
              <a:path w="292007" h="1" fill="none" extrusionOk="0">
                <a:moveTo>
                  <a:pt x="292006" y="1"/>
                </a:moveTo>
                <a:lnTo>
                  <a:pt x="1" y="1"/>
                </a:lnTo>
              </a:path>
            </a:pathLst>
          </a:custGeom>
          <a:noFill/>
          <a:ln w="28575" cap="rnd" cmpd="sng">
            <a:solidFill>
              <a:schemeClr val="accent4"/>
            </a:solidFill>
            <a:prstDash val="lgDash"/>
            <a:miter lim="317535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69" name="Google Shape;769;p31"/>
          <p:cNvSpPr/>
          <p:nvPr/>
        </p:nvSpPr>
        <p:spPr>
          <a:xfrm>
            <a:off x="-279402" y="2359331"/>
            <a:ext cx="12529047" cy="43"/>
          </a:xfrm>
          <a:custGeom>
            <a:avLst/>
            <a:gdLst/>
            <a:ahLst/>
            <a:cxnLst/>
            <a:rect l="l" t="t" r="r" b="b"/>
            <a:pathLst>
              <a:path w="292007" h="1" fill="none" extrusionOk="0">
                <a:moveTo>
                  <a:pt x="292006" y="1"/>
                </a:moveTo>
                <a:lnTo>
                  <a:pt x="1" y="1"/>
                </a:lnTo>
              </a:path>
            </a:pathLst>
          </a:custGeom>
          <a:noFill/>
          <a:ln w="28575" cap="rnd" cmpd="sng">
            <a:solidFill>
              <a:schemeClr val="accent4"/>
            </a:solidFill>
            <a:prstDash val="lgDash"/>
            <a:miter lim="317535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70" name="Google Shape;770;p31"/>
          <p:cNvSpPr/>
          <p:nvPr/>
        </p:nvSpPr>
        <p:spPr>
          <a:xfrm>
            <a:off x="-279402" y="841593"/>
            <a:ext cx="12529047" cy="43"/>
          </a:xfrm>
          <a:custGeom>
            <a:avLst/>
            <a:gdLst/>
            <a:ahLst/>
            <a:cxnLst/>
            <a:rect l="l" t="t" r="r" b="b"/>
            <a:pathLst>
              <a:path w="292007" h="1" fill="none" extrusionOk="0">
                <a:moveTo>
                  <a:pt x="292006" y="0"/>
                </a:moveTo>
                <a:lnTo>
                  <a:pt x="1" y="0"/>
                </a:lnTo>
              </a:path>
            </a:pathLst>
          </a:custGeom>
          <a:noFill/>
          <a:ln w="28575" cap="rnd" cmpd="sng">
            <a:solidFill>
              <a:schemeClr val="accent4"/>
            </a:solidFill>
            <a:prstDash val="lgDash"/>
            <a:miter lim="317535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008470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ackground 2">
  <p:cSld name="Background 2">
    <p:spTree>
      <p:nvGrpSpPr>
        <p:cNvPr id="1" name="Shape 7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5" name="Google Shape;795;p33"/>
          <p:cNvGrpSpPr/>
          <p:nvPr/>
        </p:nvGrpSpPr>
        <p:grpSpPr>
          <a:xfrm>
            <a:off x="56433" y="-373419"/>
            <a:ext cx="1364431" cy="1458716"/>
            <a:chOff x="319900" y="315700"/>
            <a:chExt cx="342123" cy="365691"/>
          </a:xfrm>
        </p:grpSpPr>
        <p:sp>
          <p:nvSpPr>
            <p:cNvPr id="796" name="Google Shape;796;p33"/>
            <p:cNvSpPr/>
            <p:nvPr/>
          </p:nvSpPr>
          <p:spPr>
            <a:xfrm>
              <a:off x="382769" y="392213"/>
              <a:ext cx="92158" cy="289177"/>
            </a:xfrm>
            <a:custGeom>
              <a:avLst/>
              <a:gdLst/>
              <a:ahLst/>
              <a:cxnLst/>
              <a:rect l="l" t="t" r="r" b="b"/>
              <a:pathLst>
                <a:path w="2256" h="7079" extrusionOk="0">
                  <a:moveTo>
                    <a:pt x="674" y="0"/>
                  </a:moveTo>
                  <a:cubicBezTo>
                    <a:pt x="660" y="0"/>
                    <a:pt x="645" y="2"/>
                    <a:pt x="630" y="5"/>
                  </a:cubicBezTo>
                  <a:cubicBezTo>
                    <a:pt x="560" y="22"/>
                    <a:pt x="525" y="109"/>
                    <a:pt x="542" y="179"/>
                  </a:cubicBezTo>
                  <a:lnTo>
                    <a:pt x="699" y="739"/>
                  </a:lnTo>
                  <a:cubicBezTo>
                    <a:pt x="727" y="793"/>
                    <a:pt x="775" y="837"/>
                    <a:pt x="837" y="837"/>
                  </a:cubicBezTo>
                  <a:cubicBezTo>
                    <a:pt x="854" y="837"/>
                    <a:pt x="873" y="834"/>
                    <a:pt x="892" y="826"/>
                  </a:cubicBezTo>
                  <a:cubicBezTo>
                    <a:pt x="962" y="809"/>
                    <a:pt x="1014" y="721"/>
                    <a:pt x="979" y="651"/>
                  </a:cubicBezTo>
                  <a:lnTo>
                    <a:pt x="822" y="92"/>
                  </a:lnTo>
                  <a:cubicBezTo>
                    <a:pt x="807" y="34"/>
                    <a:pt x="745" y="0"/>
                    <a:pt x="674" y="0"/>
                  </a:cubicBezTo>
                  <a:close/>
                  <a:moveTo>
                    <a:pt x="1083" y="1365"/>
                  </a:moveTo>
                  <a:cubicBezTo>
                    <a:pt x="1072" y="1365"/>
                    <a:pt x="1061" y="1366"/>
                    <a:pt x="1049" y="1368"/>
                  </a:cubicBezTo>
                  <a:cubicBezTo>
                    <a:pt x="979" y="1403"/>
                    <a:pt x="927" y="1473"/>
                    <a:pt x="962" y="1560"/>
                  </a:cubicBezTo>
                  <a:lnTo>
                    <a:pt x="1119" y="2102"/>
                  </a:lnTo>
                  <a:cubicBezTo>
                    <a:pt x="1148" y="2175"/>
                    <a:pt x="1202" y="2212"/>
                    <a:pt x="1269" y="2212"/>
                  </a:cubicBezTo>
                  <a:cubicBezTo>
                    <a:pt x="1283" y="2212"/>
                    <a:pt x="1297" y="2210"/>
                    <a:pt x="1311" y="2207"/>
                  </a:cubicBezTo>
                  <a:cubicBezTo>
                    <a:pt x="1381" y="2172"/>
                    <a:pt x="1434" y="2102"/>
                    <a:pt x="1399" y="2015"/>
                  </a:cubicBezTo>
                  <a:lnTo>
                    <a:pt x="1241" y="1473"/>
                  </a:lnTo>
                  <a:cubicBezTo>
                    <a:pt x="1211" y="1412"/>
                    <a:pt x="1154" y="1365"/>
                    <a:pt x="1083" y="1365"/>
                  </a:cubicBezTo>
                  <a:close/>
                  <a:moveTo>
                    <a:pt x="1511" y="2745"/>
                  </a:moveTo>
                  <a:cubicBezTo>
                    <a:pt x="1497" y="2745"/>
                    <a:pt x="1483" y="2746"/>
                    <a:pt x="1469" y="2749"/>
                  </a:cubicBezTo>
                  <a:cubicBezTo>
                    <a:pt x="1399" y="2767"/>
                    <a:pt x="1346" y="2854"/>
                    <a:pt x="1381" y="2924"/>
                  </a:cubicBezTo>
                  <a:lnTo>
                    <a:pt x="1539" y="3483"/>
                  </a:lnTo>
                  <a:cubicBezTo>
                    <a:pt x="1566" y="3538"/>
                    <a:pt x="1614" y="3582"/>
                    <a:pt x="1676" y="3582"/>
                  </a:cubicBezTo>
                  <a:cubicBezTo>
                    <a:pt x="1693" y="3582"/>
                    <a:pt x="1712" y="3578"/>
                    <a:pt x="1731" y="3571"/>
                  </a:cubicBezTo>
                  <a:cubicBezTo>
                    <a:pt x="1801" y="3553"/>
                    <a:pt x="1853" y="3466"/>
                    <a:pt x="1818" y="3396"/>
                  </a:cubicBezTo>
                  <a:lnTo>
                    <a:pt x="1661" y="2854"/>
                  </a:lnTo>
                  <a:cubicBezTo>
                    <a:pt x="1632" y="2781"/>
                    <a:pt x="1578" y="2745"/>
                    <a:pt x="1511" y="2745"/>
                  </a:cubicBezTo>
                  <a:close/>
                  <a:moveTo>
                    <a:pt x="1943" y="4119"/>
                  </a:moveTo>
                  <a:cubicBezTo>
                    <a:pt x="1926" y="4119"/>
                    <a:pt x="1907" y="4123"/>
                    <a:pt x="1888" y="4130"/>
                  </a:cubicBezTo>
                  <a:cubicBezTo>
                    <a:pt x="1818" y="4148"/>
                    <a:pt x="1766" y="4235"/>
                    <a:pt x="1801" y="4305"/>
                  </a:cubicBezTo>
                  <a:lnTo>
                    <a:pt x="1947" y="4809"/>
                  </a:lnTo>
                  <a:lnTo>
                    <a:pt x="1947" y="4809"/>
                  </a:lnTo>
                  <a:cubicBezTo>
                    <a:pt x="1946" y="4849"/>
                    <a:pt x="1965" y="4888"/>
                    <a:pt x="1993" y="4917"/>
                  </a:cubicBezTo>
                  <a:cubicBezTo>
                    <a:pt x="2019" y="4943"/>
                    <a:pt x="2059" y="4956"/>
                    <a:pt x="2098" y="4956"/>
                  </a:cubicBezTo>
                  <a:cubicBezTo>
                    <a:pt x="2137" y="4956"/>
                    <a:pt x="2177" y="4943"/>
                    <a:pt x="2203" y="4917"/>
                  </a:cubicBezTo>
                  <a:lnTo>
                    <a:pt x="2203" y="4899"/>
                  </a:lnTo>
                  <a:cubicBezTo>
                    <a:pt x="2238" y="4864"/>
                    <a:pt x="2255" y="4812"/>
                    <a:pt x="2238" y="4760"/>
                  </a:cubicBezTo>
                  <a:lnTo>
                    <a:pt x="2080" y="4218"/>
                  </a:lnTo>
                  <a:cubicBezTo>
                    <a:pt x="2053" y="4163"/>
                    <a:pt x="2005" y="4119"/>
                    <a:pt x="1943" y="4119"/>
                  </a:cubicBezTo>
                  <a:close/>
                  <a:moveTo>
                    <a:pt x="1512" y="5299"/>
                  </a:moveTo>
                  <a:cubicBezTo>
                    <a:pt x="1470" y="5299"/>
                    <a:pt x="1427" y="5316"/>
                    <a:pt x="1399" y="5354"/>
                  </a:cubicBezTo>
                  <a:lnTo>
                    <a:pt x="1014" y="5773"/>
                  </a:lnTo>
                  <a:cubicBezTo>
                    <a:pt x="962" y="5826"/>
                    <a:pt x="962" y="5931"/>
                    <a:pt x="1032" y="5983"/>
                  </a:cubicBezTo>
                  <a:cubicBezTo>
                    <a:pt x="1056" y="6008"/>
                    <a:pt x="1088" y="6021"/>
                    <a:pt x="1120" y="6021"/>
                  </a:cubicBezTo>
                  <a:cubicBezTo>
                    <a:pt x="1158" y="6021"/>
                    <a:pt x="1196" y="6003"/>
                    <a:pt x="1224" y="5966"/>
                  </a:cubicBezTo>
                  <a:lnTo>
                    <a:pt x="1626" y="5546"/>
                  </a:lnTo>
                  <a:cubicBezTo>
                    <a:pt x="1678" y="5494"/>
                    <a:pt x="1661" y="5389"/>
                    <a:pt x="1609" y="5336"/>
                  </a:cubicBezTo>
                  <a:cubicBezTo>
                    <a:pt x="1584" y="5312"/>
                    <a:pt x="1549" y="5299"/>
                    <a:pt x="1512" y="5299"/>
                  </a:cubicBezTo>
                  <a:close/>
                  <a:moveTo>
                    <a:pt x="536" y="6363"/>
                  </a:moveTo>
                  <a:cubicBezTo>
                    <a:pt x="498" y="6363"/>
                    <a:pt x="463" y="6377"/>
                    <a:pt x="437" y="6403"/>
                  </a:cubicBezTo>
                  <a:lnTo>
                    <a:pt x="53" y="6840"/>
                  </a:lnTo>
                  <a:cubicBezTo>
                    <a:pt x="0" y="6892"/>
                    <a:pt x="0" y="6980"/>
                    <a:pt x="53" y="7032"/>
                  </a:cubicBezTo>
                  <a:cubicBezTo>
                    <a:pt x="85" y="7065"/>
                    <a:pt x="121" y="7078"/>
                    <a:pt x="156" y="7078"/>
                  </a:cubicBezTo>
                  <a:cubicBezTo>
                    <a:pt x="196" y="7078"/>
                    <a:pt x="234" y="7060"/>
                    <a:pt x="262" y="7032"/>
                  </a:cubicBezTo>
                  <a:lnTo>
                    <a:pt x="647" y="6613"/>
                  </a:lnTo>
                  <a:cubicBezTo>
                    <a:pt x="699" y="6543"/>
                    <a:pt x="699" y="6455"/>
                    <a:pt x="647" y="6403"/>
                  </a:cubicBezTo>
                  <a:cubicBezTo>
                    <a:pt x="612" y="6377"/>
                    <a:pt x="573" y="6363"/>
                    <a:pt x="536" y="6363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7" name="Google Shape;797;p33"/>
            <p:cNvSpPr/>
            <p:nvPr/>
          </p:nvSpPr>
          <p:spPr>
            <a:xfrm>
              <a:off x="462020" y="523344"/>
              <a:ext cx="200002" cy="71324"/>
            </a:xfrm>
            <a:custGeom>
              <a:avLst/>
              <a:gdLst/>
              <a:ahLst/>
              <a:cxnLst/>
              <a:rect l="l" t="t" r="r" b="b"/>
              <a:pathLst>
                <a:path w="4896" h="1746" extrusionOk="0">
                  <a:moveTo>
                    <a:pt x="4751" y="0"/>
                  </a:moveTo>
                  <a:cubicBezTo>
                    <a:pt x="4735" y="0"/>
                    <a:pt x="4718" y="3"/>
                    <a:pt x="4703" y="11"/>
                  </a:cubicBezTo>
                  <a:lnTo>
                    <a:pt x="4144" y="186"/>
                  </a:lnTo>
                  <a:cubicBezTo>
                    <a:pt x="4074" y="203"/>
                    <a:pt x="4021" y="291"/>
                    <a:pt x="4056" y="361"/>
                  </a:cubicBezTo>
                  <a:cubicBezTo>
                    <a:pt x="4072" y="422"/>
                    <a:pt x="4139" y="469"/>
                    <a:pt x="4203" y="469"/>
                  </a:cubicBezTo>
                  <a:cubicBezTo>
                    <a:pt x="4212" y="469"/>
                    <a:pt x="4222" y="468"/>
                    <a:pt x="4231" y="466"/>
                  </a:cubicBezTo>
                  <a:lnTo>
                    <a:pt x="4791" y="291"/>
                  </a:lnTo>
                  <a:cubicBezTo>
                    <a:pt x="4860" y="256"/>
                    <a:pt x="4895" y="186"/>
                    <a:pt x="4878" y="99"/>
                  </a:cubicBezTo>
                  <a:cubicBezTo>
                    <a:pt x="4864" y="44"/>
                    <a:pt x="4808" y="0"/>
                    <a:pt x="4751" y="0"/>
                  </a:cubicBezTo>
                  <a:close/>
                  <a:moveTo>
                    <a:pt x="3356" y="427"/>
                  </a:moveTo>
                  <a:cubicBezTo>
                    <a:pt x="3345" y="427"/>
                    <a:pt x="3334" y="428"/>
                    <a:pt x="3322" y="431"/>
                  </a:cubicBezTo>
                  <a:lnTo>
                    <a:pt x="2780" y="606"/>
                  </a:lnTo>
                  <a:cubicBezTo>
                    <a:pt x="2710" y="640"/>
                    <a:pt x="2658" y="710"/>
                    <a:pt x="2693" y="798"/>
                  </a:cubicBezTo>
                  <a:cubicBezTo>
                    <a:pt x="2706" y="852"/>
                    <a:pt x="2763" y="896"/>
                    <a:pt x="2820" y="896"/>
                  </a:cubicBezTo>
                  <a:cubicBezTo>
                    <a:pt x="2836" y="896"/>
                    <a:pt x="2852" y="893"/>
                    <a:pt x="2868" y="885"/>
                  </a:cubicBezTo>
                  <a:lnTo>
                    <a:pt x="3410" y="710"/>
                  </a:lnTo>
                  <a:cubicBezTo>
                    <a:pt x="3497" y="693"/>
                    <a:pt x="3532" y="606"/>
                    <a:pt x="3514" y="536"/>
                  </a:cubicBezTo>
                  <a:cubicBezTo>
                    <a:pt x="3484" y="475"/>
                    <a:pt x="3427" y="427"/>
                    <a:pt x="3356" y="427"/>
                  </a:cubicBezTo>
                  <a:close/>
                  <a:moveTo>
                    <a:pt x="1995" y="863"/>
                  </a:moveTo>
                  <a:cubicBezTo>
                    <a:pt x="1982" y="863"/>
                    <a:pt x="1970" y="865"/>
                    <a:pt x="1959" y="868"/>
                  </a:cubicBezTo>
                  <a:lnTo>
                    <a:pt x="1417" y="1043"/>
                  </a:lnTo>
                  <a:cubicBezTo>
                    <a:pt x="1329" y="1078"/>
                    <a:pt x="1294" y="1147"/>
                    <a:pt x="1312" y="1235"/>
                  </a:cubicBezTo>
                  <a:cubicBezTo>
                    <a:pt x="1341" y="1293"/>
                    <a:pt x="1394" y="1327"/>
                    <a:pt x="1461" y="1327"/>
                  </a:cubicBezTo>
                  <a:cubicBezTo>
                    <a:pt x="1475" y="1327"/>
                    <a:pt x="1489" y="1325"/>
                    <a:pt x="1504" y="1322"/>
                  </a:cubicBezTo>
                  <a:lnTo>
                    <a:pt x="2046" y="1147"/>
                  </a:lnTo>
                  <a:cubicBezTo>
                    <a:pt x="2116" y="1130"/>
                    <a:pt x="2168" y="1043"/>
                    <a:pt x="2133" y="973"/>
                  </a:cubicBezTo>
                  <a:cubicBezTo>
                    <a:pt x="2119" y="900"/>
                    <a:pt x="2056" y="863"/>
                    <a:pt x="1995" y="863"/>
                  </a:cubicBezTo>
                  <a:close/>
                  <a:moveTo>
                    <a:pt x="632" y="1300"/>
                  </a:moveTo>
                  <a:cubicBezTo>
                    <a:pt x="620" y="1300"/>
                    <a:pt x="607" y="1302"/>
                    <a:pt x="595" y="1305"/>
                  </a:cubicBezTo>
                  <a:lnTo>
                    <a:pt x="106" y="1462"/>
                  </a:lnTo>
                  <a:cubicBezTo>
                    <a:pt x="36" y="1480"/>
                    <a:pt x="1" y="1567"/>
                    <a:pt x="18" y="1637"/>
                  </a:cubicBezTo>
                  <a:cubicBezTo>
                    <a:pt x="33" y="1698"/>
                    <a:pt x="101" y="1745"/>
                    <a:pt x="176" y="1745"/>
                  </a:cubicBezTo>
                  <a:cubicBezTo>
                    <a:pt x="187" y="1745"/>
                    <a:pt x="199" y="1744"/>
                    <a:pt x="210" y="1742"/>
                  </a:cubicBezTo>
                  <a:lnTo>
                    <a:pt x="682" y="1584"/>
                  </a:lnTo>
                  <a:cubicBezTo>
                    <a:pt x="752" y="1567"/>
                    <a:pt x="787" y="1480"/>
                    <a:pt x="770" y="1392"/>
                  </a:cubicBezTo>
                  <a:cubicBezTo>
                    <a:pt x="755" y="1334"/>
                    <a:pt x="693" y="1300"/>
                    <a:pt x="632" y="130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8" name="Google Shape;798;p33"/>
            <p:cNvSpPr/>
            <p:nvPr/>
          </p:nvSpPr>
          <p:spPr>
            <a:xfrm>
              <a:off x="319900" y="397361"/>
              <a:ext cx="283540" cy="284030"/>
            </a:xfrm>
            <a:custGeom>
              <a:avLst/>
              <a:gdLst/>
              <a:ahLst/>
              <a:cxnLst/>
              <a:rect l="l" t="t" r="r" b="b"/>
              <a:pathLst>
                <a:path w="6941" h="6953" extrusionOk="0">
                  <a:moveTo>
                    <a:pt x="5298" y="333"/>
                  </a:moveTo>
                  <a:lnTo>
                    <a:pt x="6609" y="5280"/>
                  </a:lnTo>
                  <a:lnTo>
                    <a:pt x="1801" y="6626"/>
                  </a:lnTo>
                  <a:lnTo>
                    <a:pt x="327" y="1848"/>
                  </a:lnTo>
                  <a:lnTo>
                    <a:pt x="327" y="1848"/>
                  </a:lnTo>
                  <a:lnTo>
                    <a:pt x="5298" y="333"/>
                  </a:lnTo>
                  <a:close/>
                  <a:moveTo>
                    <a:pt x="5368" y="1"/>
                  </a:moveTo>
                  <a:lnTo>
                    <a:pt x="106" y="1609"/>
                  </a:lnTo>
                  <a:cubicBezTo>
                    <a:pt x="71" y="1627"/>
                    <a:pt x="36" y="1644"/>
                    <a:pt x="18" y="1679"/>
                  </a:cubicBezTo>
                  <a:cubicBezTo>
                    <a:pt x="1" y="1714"/>
                    <a:pt x="1" y="1749"/>
                    <a:pt x="18" y="1784"/>
                  </a:cubicBezTo>
                  <a:lnTo>
                    <a:pt x="1557" y="6854"/>
                  </a:lnTo>
                  <a:cubicBezTo>
                    <a:pt x="1570" y="6908"/>
                    <a:pt x="1627" y="6952"/>
                    <a:pt x="1684" y="6952"/>
                  </a:cubicBezTo>
                  <a:cubicBezTo>
                    <a:pt x="1700" y="6952"/>
                    <a:pt x="1716" y="6949"/>
                    <a:pt x="1732" y="6941"/>
                  </a:cubicBezTo>
                  <a:lnTo>
                    <a:pt x="6819" y="5525"/>
                  </a:lnTo>
                  <a:cubicBezTo>
                    <a:pt x="6889" y="5508"/>
                    <a:pt x="6941" y="5438"/>
                    <a:pt x="6923" y="5350"/>
                  </a:cubicBezTo>
                  <a:lnTo>
                    <a:pt x="5542" y="106"/>
                  </a:lnTo>
                  <a:cubicBezTo>
                    <a:pt x="5542" y="71"/>
                    <a:pt x="5507" y="36"/>
                    <a:pt x="5473" y="18"/>
                  </a:cubicBezTo>
                  <a:cubicBezTo>
                    <a:pt x="5438" y="1"/>
                    <a:pt x="5403" y="1"/>
                    <a:pt x="5368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9" name="Google Shape;799;p33"/>
            <p:cNvSpPr/>
            <p:nvPr/>
          </p:nvSpPr>
          <p:spPr>
            <a:xfrm>
              <a:off x="534857" y="315782"/>
              <a:ext cx="127166" cy="307560"/>
            </a:xfrm>
            <a:custGeom>
              <a:avLst/>
              <a:gdLst/>
              <a:ahLst/>
              <a:cxnLst/>
              <a:rect l="l" t="t" r="r" b="b"/>
              <a:pathLst>
                <a:path w="3113" h="7529" extrusionOk="0">
                  <a:moveTo>
                    <a:pt x="1487" y="477"/>
                  </a:moveTo>
                  <a:lnTo>
                    <a:pt x="2798" y="5197"/>
                  </a:lnTo>
                  <a:lnTo>
                    <a:pt x="1574" y="7033"/>
                  </a:lnTo>
                  <a:lnTo>
                    <a:pt x="299" y="2174"/>
                  </a:lnTo>
                  <a:lnTo>
                    <a:pt x="299" y="2174"/>
                  </a:lnTo>
                  <a:lnTo>
                    <a:pt x="1487" y="477"/>
                  </a:lnTo>
                  <a:close/>
                  <a:moveTo>
                    <a:pt x="1528" y="0"/>
                  </a:moveTo>
                  <a:cubicBezTo>
                    <a:pt x="1485" y="0"/>
                    <a:pt x="1445" y="29"/>
                    <a:pt x="1417" y="58"/>
                  </a:cubicBezTo>
                  <a:lnTo>
                    <a:pt x="18" y="2050"/>
                  </a:lnTo>
                  <a:cubicBezTo>
                    <a:pt x="1" y="2085"/>
                    <a:pt x="1" y="2138"/>
                    <a:pt x="1" y="2173"/>
                  </a:cubicBezTo>
                  <a:lnTo>
                    <a:pt x="1382" y="7417"/>
                  </a:lnTo>
                  <a:cubicBezTo>
                    <a:pt x="1382" y="7487"/>
                    <a:pt x="1434" y="7522"/>
                    <a:pt x="1487" y="7522"/>
                  </a:cubicBezTo>
                  <a:cubicBezTo>
                    <a:pt x="1504" y="7526"/>
                    <a:pt x="1521" y="7529"/>
                    <a:pt x="1536" y="7529"/>
                  </a:cubicBezTo>
                  <a:cubicBezTo>
                    <a:pt x="1582" y="7529"/>
                    <a:pt x="1618" y="7509"/>
                    <a:pt x="1644" y="7470"/>
                  </a:cubicBezTo>
                  <a:lnTo>
                    <a:pt x="3077" y="5302"/>
                  </a:lnTo>
                  <a:cubicBezTo>
                    <a:pt x="3095" y="5267"/>
                    <a:pt x="3112" y="5232"/>
                    <a:pt x="3095" y="5180"/>
                  </a:cubicBezTo>
                  <a:lnTo>
                    <a:pt x="1679" y="110"/>
                  </a:lnTo>
                  <a:cubicBezTo>
                    <a:pt x="1661" y="58"/>
                    <a:pt x="1627" y="5"/>
                    <a:pt x="1557" y="5"/>
                  </a:cubicBezTo>
                  <a:cubicBezTo>
                    <a:pt x="1547" y="2"/>
                    <a:pt x="1537" y="0"/>
                    <a:pt x="1528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0" name="Google Shape;800;p33"/>
            <p:cNvSpPr/>
            <p:nvPr/>
          </p:nvSpPr>
          <p:spPr>
            <a:xfrm>
              <a:off x="319900" y="315700"/>
              <a:ext cx="284275" cy="159111"/>
            </a:xfrm>
            <a:custGeom>
              <a:avLst/>
              <a:gdLst/>
              <a:ahLst/>
              <a:cxnLst/>
              <a:rect l="l" t="t" r="r" b="b"/>
              <a:pathLst>
                <a:path w="6959" h="3895" extrusionOk="0">
                  <a:moveTo>
                    <a:pt x="6451" y="392"/>
                  </a:moveTo>
                  <a:lnTo>
                    <a:pt x="5315" y="2017"/>
                  </a:lnTo>
                  <a:lnTo>
                    <a:pt x="559" y="3470"/>
                  </a:lnTo>
                  <a:lnTo>
                    <a:pt x="2116" y="1545"/>
                  </a:lnTo>
                  <a:lnTo>
                    <a:pt x="6451" y="392"/>
                  </a:lnTo>
                  <a:close/>
                  <a:moveTo>
                    <a:pt x="6808" y="1"/>
                  </a:moveTo>
                  <a:cubicBezTo>
                    <a:pt x="6793" y="1"/>
                    <a:pt x="6779" y="3"/>
                    <a:pt x="6766" y="7"/>
                  </a:cubicBezTo>
                  <a:lnTo>
                    <a:pt x="1994" y="1283"/>
                  </a:lnTo>
                  <a:cubicBezTo>
                    <a:pt x="1976" y="1283"/>
                    <a:pt x="1941" y="1301"/>
                    <a:pt x="1924" y="1336"/>
                  </a:cubicBezTo>
                  <a:lnTo>
                    <a:pt x="36" y="3661"/>
                  </a:lnTo>
                  <a:cubicBezTo>
                    <a:pt x="1" y="3696"/>
                    <a:pt x="1" y="3766"/>
                    <a:pt x="36" y="3835"/>
                  </a:cubicBezTo>
                  <a:cubicBezTo>
                    <a:pt x="62" y="3875"/>
                    <a:pt x="98" y="3894"/>
                    <a:pt x="144" y="3894"/>
                  </a:cubicBezTo>
                  <a:cubicBezTo>
                    <a:pt x="159" y="3894"/>
                    <a:pt x="176" y="3892"/>
                    <a:pt x="193" y="3888"/>
                  </a:cubicBezTo>
                  <a:lnTo>
                    <a:pt x="5455" y="2280"/>
                  </a:lnTo>
                  <a:cubicBezTo>
                    <a:pt x="5473" y="2280"/>
                    <a:pt x="5507" y="2245"/>
                    <a:pt x="5525" y="2227"/>
                  </a:cubicBezTo>
                  <a:lnTo>
                    <a:pt x="6923" y="234"/>
                  </a:lnTo>
                  <a:cubicBezTo>
                    <a:pt x="6958" y="182"/>
                    <a:pt x="6958" y="112"/>
                    <a:pt x="6923" y="60"/>
                  </a:cubicBezTo>
                  <a:cubicBezTo>
                    <a:pt x="6897" y="20"/>
                    <a:pt x="6851" y="1"/>
                    <a:pt x="6808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801" name="Google Shape;801;p33"/>
          <p:cNvGrpSpPr/>
          <p:nvPr/>
        </p:nvGrpSpPr>
        <p:grpSpPr>
          <a:xfrm>
            <a:off x="-241715" y="1503103"/>
            <a:ext cx="878249" cy="873900"/>
            <a:chOff x="4636900" y="2064950"/>
            <a:chExt cx="179650" cy="178775"/>
          </a:xfrm>
        </p:grpSpPr>
        <p:sp>
          <p:nvSpPr>
            <p:cNvPr id="802" name="Google Shape;802;p33"/>
            <p:cNvSpPr/>
            <p:nvPr/>
          </p:nvSpPr>
          <p:spPr>
            <a:xfrm>
              <a:off x="4636900" y="2117775"/>
              <a:ext cx="179650" cy="50250"/>
            </a:xfrm>
            <a:custGeom>
              <a:avLst/>
              <a:gdLst/>
              <a:ahLst/>
              <a:cxnLst/>
              <a:rect l="l" t="t" r="r" b="b"/>
              <a:pathLst>
                <a:path w="7186" h="2010" extrusionOk="0">
                  <a:moveTo>
                    <a:pt x="4064" y="1"/>
                  </a:moveTo>
                  <a:cubicBezTo>
                    <a:pt x="3990" y="1"/>
                    <a:pt x="3934" y="65"/>
                    <a:pt x="3934" y="143"/>
                  </a:cubicBezTo>
                  <a:cubicBezTo>
                    <a:pt x="3934" y="213"/>
                    <a:pt x="3986" y="283"/>
                    <a:pt x="4073" y="283"/>
                  </a:cubicBezTo>
                  <a:cubicBezTo>
                    <a:pt x="4266" y="300"/>
                    <a:pt x="4458" y="335"/>
                    <a:pt x="4650" y="370"/>
                  </a:cubicBezTo>
                  <a:cubicBezTo>
                    <a:pt x="4659" y="373"/>
                    <a:pt x="4669" y="374"/>
                    <a:pt x="4678" y="374"/>
                  </a:cubicBezTo>
                  <a:cubicBezTo>
                    <a:pt x="4741" y="374"/>
                    <a:pt x="4808" y="324"/>
                    <a:pt x="4808" y="248"/>
                  </a:cubicBezTo>
                  <a:cubicBezTo>
                    <a:pt x="4825" y="161"/>
                    <a:pt x="4773" y="91"/>
                    <a:pt x="4703" y="73"/>
                  </a:cubicBezTo>
                  <a:cubicBezTo>
                    <a:pt x="4493" y="38"/>
                    <a:pt x="4301" y="21"/>
                    <a:pt x="4091" y="3"/>
                  </a:cubicBezTo>
                  <a:cubicBezTo>
                    <a:pt x="4082" y="1"/>
                    <a:pt x="4073" y="1"/>
                    <a:pt x="4064" y="1"/>
                  </a:cubicBezTo>
                  <a:close/>
                  <a:moveTo>
                    <a:pt x="3182" y="21"/>
                  </a:moveTo>
                  <a:cubicBezTo>
                    <a:pt x="2972" y="38"/>
                    <a:pt x="2762" y="73"/>
                    <a:pt x="2570" y="126"/>
                  </a:cubicBezTo>
                  <a:cubicBezTo>
                    <a:pt x="2500" y="143"/>
                    <a:pt x="2448" y="230"/>
                    <a:pt x="2465" y="300"/>
                  </a:cubicBezTo>
                  <a:cubicBezTo>
                    <a:pt x="2480" y="361"/>
                    <a:pt x="2535" y="409"/>
                    <a:pt x="2606" y="409"/>
                  </a:cubicBezTo>
                  <a:cubicBezTo>
                    <a:pt x="2617" y="409"/>
                    <a:pt x="2628" y="408"/>
                    <a:pt x="2640" y="405"/>
                  </a:cubicBezTo>
                  <a:cubicBezTo>
                    <a:pt x="2815" y="370"/>
                    <a:pt x="3007" y="335"/>
                    <a:pt x="3199" y="318"/>
                  </a:cubicBezTo>
                  <a:cubicBezTo>
                    <a:pt x="3287" y="300"/>
                    <a:pt x="3339" y="230"/>
                    <a:pt x="3339" y="143"/>
                  </a:cubicBezTo>
                  <a:cubicBezTo>
                    <a:pt x="3322" y="73"/>
                    <a:pt x="3252" y="21"/>
                    <a:pt x="3182" y="21"/>
                  </a:cubicBezTo>
                  <a:close/>
                  <a:moveTo>
                    <a:pt x="5518" y="322"/>
                  </a:moveTo>
                  <a:cubicBezTo>
                    <a:pt x="5465" y="322"/>
                    <a:pt x="5415" y="354"/>
                    <a:pt x="5402" y="405"/>
                  </a:cubicBezTo>
                  <a:cubicBezTo>
                    <a:pt x="5367" y="493"/>
                    <a:pt x="5402" y="563"/>
                    <a:pt x="5472" y="598"/>
                  </a:cubicBezTo>
                  <a:cubicBezTo>
                    <a:pt x="5664" y="668"/>
                    <a:pt x="5839" y="755"/>
                    <a:pt x="6014" y="842"/>
                  </a:cubicBezTo>
                  <a:cubicBezTo>
                    <a:pt x="6033" y="852"/>
                    <a:pt x="6053" y="856"/>
                    <a:pt x="6072" y="856"/>
                  </a:cubicBezTo>
                  <a:cubicBezTo>
                    <a:pt x="6127" y="856"/>
                    <a:pt x="6181" y="824"/>
                    <a:pt x="6206" y="772"/>
                  </a:cubicBezTo>
                  <a:cubicBezTo>
                    <a:pt x="6241" y="702"/>
                    <a:pt x="6206" y="615"/>
                    <a:pt x="6136" y="580"/>
                  </a:cubicBezTo>
                  <a:cubicBezTo>
                    <a:pt x="5961" y="493"/>
                    <a:pt x="5769" y="405"/>
                    <a:pt x="5577" y="335"/>
                  </a:cubicBezTo>
                  <a:cubicBezTo>
                    <a:pt x="5558" y="326"/>
                    <a:pt x="5538" y="322"/>
                    <a:pt x="5518" y="322"/>
                  </a:cubicBezTo>
                  <a:close/>
                  <a:moveTo>
                    <a:pt x="1755" y="409"/>
                  </a:moveTo>
                  <a:cubicBezTo>
                    <a:pt x="1735" y="409"/>
                    <a:pt x="1715" y="413"/>
                    <a:pt x="1696" y="423"/>
                  </a:cubicBezTo>
                  <a:cubicBezTo>
                    <a:pt x="1504" y="510"/>
                    <a:pt x="1329" y="598"/>
                    <a:pt x="1154" y="720"/>
                  </a:cubicBezTo>
                  <a:cubicBezTo>
                    <a:pt x="1084" y="755"/>
                    <a:pt x="1067" y="842"/>
                    <a:pt x="1119" y="912"/>
                  </a:cubicBezTo>
                  <a:cubicBezTo>
                    <a:pt x="1142" y="959"/>
                    <a:pt x="1189" y="982"/>
                    <a:pt x="1238" y="982"/>
                  </a:cubicBezTo>
                  <a:cubicBezTo>
                    <a:pt x="1263" y="982"/>
                    <a:pt x="1288" y="976"/>
                    <a:pt x="1311" y="965"/>
                  </a:cubicBezTo>
                  <a:cubicBezTo>
                    <a:pt x="1469" y="860"/>
                    <a:pt x="1643" y="772"/>
                    <a:pt x="1818" y="685"/>
                  </a:cubicBezTo>
                  <a:cubicBezTo>
                    <a:pt x="1888" y="650"/>
                    <a:pt x="1923" y="563"/>
                    <a:pt x="1888" y="493"/>
                  </a:cubicBezTo>
                  <a:cubicBezTo>
                    <a:pt x="1863" y="442"/>
                    <a:pt x="1809" y="409"/>
                    <a:pt x="1755" y="409"/>
                  </a:cubicBezTo>
                  <a:close/>
                  <a:moveTo>
                    <a:pt x="6809" y="1067"/>
                  </a:moveTo>
                  <a:cubicBezTo>
                    <a:pt x="6767" y="1067"/>
                    <a:pt x="6724" y="1085"/>
                    <a:pt x="6696" y="1122"/>
                  </a:cubicBezTo>
                  <a:cubicBezTo>
                    <a:pt x="6643" y="1174"/>
                    <a:pt x="6661" y="1262"/>
                    <a:pt x="6713" y="1314"/>
                  </a:cubicBezTo>
                  <a:cubicBezTo>
                    <a:pt x="6783" y="1384"/>
                    <a:pt x="6853" y="1437"/>
                    <a:pt x="6923" y="1507"/>
                  </a:cubicBezTo>
                  <a:cubicBezTo>
                    <a:pt x="6949" y="1533"/>
                    <a:pt x="6984" y="1546"/>
                    <a:pt x="7021" y="1546"/>
                  </a:cubicBezTo>
                  <a:cubicBezTo>
                    <a:pt x="7058" y="1546"/>
                    <a:pt x="7098" y="1533"/>
                    <a:pt x="7133" y="1507"/>
                  </a:cubicBezTo>
                  <a:cubicBezTo>
                    <a:pt x="7185" y="1454"/>
                    <a:pt x="7185" y="1367"/>
                    <a:pt x="7133" y="1297"/>
                  </a:cubicBezTo>
                  <a:cubicBezTo>
                    <a:pt x="7063" y="1227"/>
                    <a:pt x="6975" y="1157"/>
                    <a:pt x="6905" y="1105"/>
                  </a:cubicBezTo>
                  <a:cubicBezTo>
                    <a:pt x="6881" y="1080"/>
                    <a:pt x="6845" y="1067"/>
                    <a:pt x="6809" y="1067"/>
                  </a:cubicBezTo>
                  <a:close/>
                  <a:moveTo>
                    <a:pt x="542" y="1258"/>
                  </a:moveTo>
                  <a:cubicBezTo>
                    <a:pt x="503" y="1258"/>
                    <a:pt x="463" y="1271"/>
                    <a:pt x="437" y="1297"/>
                  </a:cubicBezTo>
                  <a:cubicBezTo>
                    <a:pt x="297" y="1454"/>
                    <a:pt x="175" y="1612"/>
                    <a:pt x="53" y="1786"/>
                  </a:cubicBezTo>
                  <a:cubicBezTo>
                    <a:pt x="0" y="1839"/>
                    <a:pt x="18" y="1944"/>
                    <a:pt x="88" y="1979"/>
                  </a:cubicBezTo>
                  <a:cubicBezTo>
                    <a:pt x="115" y="1999"/>
                    <a:pt x="146" y="2009"/>
                    <a:pt x="174" y="2009"/>
                  </a:cubicBezTo>
                  <a:cubicBezTo>
                    <a:pt x="218" y="2009"/>
                    <a:pt x="259" y="1986"/>
                    <a:pt x="280" y="1944"/>
                  </a:cubicBezTo>
                  <a:cubicBezTo>
                    <a:pt x="402" y="1786"/>
                    <a:pt x="525" y="1646"/>
                    <a:pt x="647" y="1507"/>
                  </a:cubicBezTo>
                  <a:cubicBezTo>
                    <a:pt x="699" y="1437"/>
                    <a:pt x="699" y="1349"/>
                    <a:pt x="647" y="1297"/>
                  </a:cubicBezTo>
                  <a:cubicBezTo>
                    <a:pt x="621" y="1271"/>
                    <a:pt x="581" y="1258"/>
                    <a:pt x="542" y="1258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3" name="Google Shape;803;p33"/>
            <p:cNvSpPr/>
            <p:nvPr/>
          </p:nvSpPr>
          <p:spPr>
            <a:xfrm>
              <a:off x="4637775" y="2064950"/>
              <a:ext cx="178325" cy="178775"/>
            </a:xfrm>
            <a:custGeom>
              <a:avLst/>
              <a:gdLst/>
              <a:ahLst/>
              <a:cxnLst/>
              <a:rect l="l" t="t" r="r" b="b"/>
              <a:pathLst>
                <a:path w="7133" h="7151" extrusionOk="0">
                  <a:moveTo>
                    <a:pt x="3566" y="298"/>
                  </a:moveTo>
                  <a:cubicBezTo>
                    <a:pt x="4475" y="298"/>
                    <a:pt x="5297" y="665"/>
                    <a:pt x="5891" y="1260"/>
                  </a:cubicBezTo>
                  <a:cubicBezTo>
                    <a:pt x="6486" y="1854"/>
                    <a:pt x="6853" y="2676"/>
                    <a:pt x="6853" y="3585"/>
                  </a:cubicBezTo>
                  <a:cubicBezTo>
                    <a:pt x="6853" y="4494"/>
                    <a:pt x="6486" y="5298"/>
                    <a:pt x="5891" y="5892"/>
                  </a:cubicBezTo>
                  <a:cubicBezTo>
                    <a:pt x="5297" y="6487"/>
                    <a:pt x="4475" y="6854"/>
                    <a:pt x="3566" y="6854"/>
                  </a:cubicBezTo>
                  <a:cubicBezTo>
                    <a:pt x="2657" y="6854"/>
                    <a:pt x="1836" y="6487"/>
                    <a:pt x="1241" y="5892"/>
                  </a:cubicBezTo>
                  <a:cubicBezTo>
                    <a:pt x="647" y="5298"/>
                    <a:pt x="280" y="4494"/>
                    <a:pt x="280" y="3585"/>
                  </a:cubicBezTo>
                  <a:cubicBezTo>
                    <a:pt x="280" y="2676"/>
                    <a:pt x="647" y="1854"/>
                    <a:pt x="1241" y="1260"/>
                  </a:cubicBezTo>
                  <a:cubicBezTo>
                    <a:pt x="1836" y="665"/>
                    <a:pt x="2657" y="298"/>
                    <a:pt x="3566" y="298"/>
                  </a:cubicBezTo>
                  <a:close/>
                  <a:moveTo>
                    <a:pt x="3566" y="1"/>
                  </a:moveTo>
                  <a:cubicBezTo>
                    <a:pt x="1591" y="1"/>
                    <a:pt x="0" y="1609"/>
                    <a:pt x="0" y="3585"/>
                  </a:cubicBezTo>
                  <a:cubicBezTo>
                    <a:pt x="0" y="5560"/>
                    <a:pt x="1591" y="7151"/>
                    <a:pt x="3566" y="7151"/>
                  </a:cubicBezTo>
                  <a:cubicBezTo>
                    <a:pt x="5542" y="7151"/>
                    <a:pt x="7133" y="5560"/>
                    <a:pt x="7133" y="3585"/>
                  </a:cubicBezTo>
                  <a:cubicBezTo>
                    <a:pt x="7133" y="1609"/>
                    <a:pt x="5542" y="1"/>
                    <a:pt x="3566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4" name="Google Shape;804;p33"/>
            <p:cNvSpPr/>
            <p:nvPr/>
          </p:nvSpPr>
          <p:spPr>
            <a:xfrm>
              <a:off x="4636900" y="2149250"/>
              <a:ext cx="179650" cy="49475"/>
            </a:xfrm>
            <a:custGeom>
              <a:avLst/>
              <a:gdLst/>
              <a:ahLst/>
              <a:cxnLst/>
              <a:rect l="l" t="t" r="r" b="b"/>
              <a:pathLst>
                <a:path w="7186" h="1979" extrusionOk="0">
                  <a:moveTo>
                    <a:pt x="7012" y="0"/>
                  </a:moveTo>
                  <a:cubicBezTo>
                    <a:pt x="6972" y="0"/>
                    <a:pt x="6933" y="18"/>
                    <a:pt x="6905" y="55"/>
                  </a:cubicBezTo>
                  <a:cubicBezTo>
                    <a:pt x="6154" y="1034"/>
                    <a:pt x="4912" y="1559"/>
                    <a:pt x="3671" y="1664"/>
                  </a:cubicBezTo>
                  <a:cubicBezTo>
                    <a:pt x="3566" y="1681"/>
                    <a:pt x="3444" y="1681"/>
                    <a:pt x="3322" y="1681"/>
                  </a:cubicBezTo>
                  <a:cubicBezTo>
                    <a:pt x="2203" y="1681"/>
                    <a:pt x="1084" y="1244"/>
                    <a:pt x="262" y="492"/>
                  </a:cubicBezTo>
                  <a:cubicBezTo>
                    <a:pt x="238" y="468"/>
                    <a:pt x="206" y="455"/>
                    <a:pt x="174" y="455"/>
                  </a:cubicBezTo>
                  <a:cubicBezTo>
                    <a:pt x="136" y="455"/>
                    <a:pt x="98" y="472"/>
                    <a:pt x="70" y="510"/>
                  </a:cubicBezTo>
                  <a:cubicBezTo>
                    <a:pt x="0" y="562"/>
                    <a:pt x="18" y="650"/>
                    <a:pt x="70" y="702"/>
                  </a:cubicBezTo>
                  <a:cubicBezTo>
                    <a:pt x="944" y="1524"/>
                    <a:pt x="2133" y="1978"/>
                    <a:pt x="3322" y="1978"/>
                  </a:cubicBezTo>
                  <a:cubicBezTo>
                    <a:pt x="3444" y="1978"/>
                    <a:pt x="3584" y="1961"/>
                    <a:pt x="3706" y="1961"/>
                  </a:cubicBezTo>
                  <a:cubicBezTo>
                    <a:pt x="5000" y="1838"/>
                    <a:pt x="6328" y="1279"/>
                    <a:pt x="7133" y="230"/>
                  </a:cubicBezTo>
                  <a:cubicBezTo>
                    <a:pt x="7185" y="178"/>
                    <a:pt x="7185" y="73"/>
                    <a:pt x="7115" y="38"/>
                  </a:cubicBezTo>
                  <a:cubicBezTo>
                    <a:pt x="7083" y="14"/>
                    <a:pt x="7046" y="0"/>
                    <a:pt x="7012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805" name="Google Shape;805;p33"/>
          <p:cNvGrpSpPr/>
          <p:nvPr/>
        </p:nvGrpSpPr>
        <p:grpSpPr>
          <a:xfrm rot="1867210">
            <a:off x="1763100" y="-167656"/>
            <a:ext cx="669816" cy="906547"/>
            <a:chOff x="5408700" y="2855000"/>
            <a:chExt cx="121525" cy="164475"/>
          </a:xfrm>
        </p:grpSpPr>
        <p:sp>
          <p:nvSpPr>
            <p:cNvPr id="806" name="Google Shape;806;p33"/>
            <p:cNvSpPr/>
            <p:nvPr/>
          </p:nvSpPr>
          <p:spPr>
            <a:xfrm>
              <a:off x="5408700" y="2970925"/>
              <a:ext cx="115400" cy="18975"/>
            </a:xfrm>
            <a:custGeom>
              <a:avLst/>
              <a:gdLst/>
              <a:ahLst/>
              <a:cxnLst/>
              <a:rect l="l" t="t" r="r" b="b"/>
              <a:pathLst>
                <a:path w="4616" h="759" extrusionOk="0">
                  <a:moveTo>
                    <a:pt x="2063" y="1"/>
                  </a:moveTo>
                  <a:cubicBezTo>
                    <a:pt x="1941" y="1"/>
                    <a:pt x="1836" y="18"/>
                    <a:pt x="1731" y="18"/>
                  </a:cubicBezTo>
                  <a:cubicBezTo>
                    <a:pt x="1644" y="36"/>
                    <a:pt x="1591" y="106"/>
                    <a:pt x="1591" y="176"/>
                  </a:cubicBezTo>
                  <a:cubicBezTo>
                    <a:pt x="1609" y="263"/>
                    <a:pt x="1678" y="315"/>
                    <a:pt x="1748" y="315"/>
                  </a:cubicBezTo>
                  <a:cubicBezTo>
                    <a:pt x="1853" y="298"/>
                    <a:pt x="1958" y="298"/>
                    <a:pt x="2063" y="298"/>
                  </a:cubicBezTo>
                  <a:cubicBezTo>
                    <a:pt x="2150" y="298"/>
                    <a:pt x="2203" y="228"/>
                    <a:pt x="2203" y="141"/>
                  </a:cubicBezTo>
                  <a:cubicBezTo>
                    <a:pt x="2203" y="71"/>
                    <a:pt x="2133" y="1"/>
                    <a:pt x="2063" y="1"/>
                  </a:cubicBezTo>
                  <a:close/>
                  <a:moveTo>
                    <a:pt x="2553" y="1"/>
                  </a:moveTo>
                  <a:cubicBezTo>
                    <a:pt x="2483" y="1"/>
                    <a:pt x="2413" y="71"/>
                    <a:pt x="2413" y="141"/>
                  </a:cubicBezTo>
                  <a:cubicBezTo>
                    <a:pt x="2395" y="228"/>
                    <a:pt x="2465" y="298"/>
                    <a:pt x="2535" y="298"/>
                  </a:cubicBezTo>
                  <a:cubicBezTo>
                    <a:pt x="2640" y="298"/>
                    <a:pt x="2762" y="315"/>
                    <a:pt x="2867" y="333"/>
                  </a:cubicBezTo>
                  <a:cubicBezTo>
                    <a:pt x="2937" y="333"/>
                    <a:pt x="3007" y="280"/>
                    <a:pt x="3025" y="193"/>
                  </a:cubicBezTo>
                  <a:cubicBezTo>
                    <a:pt x="3025" y="123"/>
                    <a:pt x="2972" y="53"/>
                    <a:pt x="2885" y="36"/>
                  </a:cubicBezTo>
                  <a:cubicBezTo>
                    <a:pt x="2780" y="18"/>
                    <a:pt x="2675" y="18"/>
                    <a:pt x="2553" y="1"/>
                  </a:cubicBezTo>
                  <a:close/>
                  <a:moveTo>
                    <a:pt x="1224" y="88"/>
                  </a:moveTo>
                  <a:cubicBezTo>
                    <a:pt x="1119" y="123"/>
                    <a:pt x="1014" y="141"/>
                    <a:pt x="892" y="176"/>
                  </a:cubicBezTo>
                  <a:cubicBezTo>
                    <a:pt x="822" y="193"/>
                    <a:pt x="769" y="263"/>
                    <a:pt x="787" y="350"/>
                  </a:cubicBezTo>
                  <a:cubicBezTo>
                    <a:pt x="817" y="411"/>
                    <a:pt x="874" y="459"/>
                    <a:pt x="946" y="459"/>
                  </a:cubicBezTo>
                  <a:cubicBezTo>
                    <a:pt x="957" y="459"/>
                    <a:pt x="968" y="458"/>
                    <a:pt x="979" y="455"/>
                  </a:cubicBezTo>
                  <a:cubicBezTo>
                    <a:pt x="1067" y="420"/>
                    <a:pt x="1172" y="403"/>
                    <a:pt x="1276" y="385"/>
                  </a:cubicBezTo>
                  <a:cubicBezTo>
                    <a:pt x="1364" y="368"/>
                    <a:pt x="1416" y="298"/>
                    <a:pt x="1399" y="210"/>
                  </a:cubicBezTo>
                  <a:cubicBezTo>
                    <a:pt x="1381" y="141"/>
                    <a:pt x="1311" y="88"/>
                    <a:pt x="1224" y="88"/>
                  </a:cubicBezTo>
                  <a:close/>
                  <a:moveTo>
                    <a:pt x="3358" y="120"/>
                  </a:moveTo>
                  <a:cubicBezTo>
                    <a:pt x="3287" y="120"/>
                    <a:pt x="3232" y="167"/>
                    <a:pt x="3217" y="228"/>
                  </a:cubicBezTo>
                  <a:cubicBezTo>
                    <a:pt x="3199" y="315"/>
                    <a:pt x="3252" y="385"/>
                    <a:pt x="3322" y="403"/>
                  </a:cubicBezTo>
                  <a:cubicBezTo>
                    <a:pt x="3427" y="420"/>
                    <a:pt x="3532" y="455"/>
                    <a:pt x="3636" y="473"/>
                  </a:cubicBezTo>
                  <a:cubicBezTo>
                    <a:pt x="3651" y="480"/>
                    <a:pt x="3667" y="484"/>
                    <a:pt x="3683" y="484"/>
                  </a:cubicBezTo>
                  <a:cubicBezTo>
                    <a:pt x="3740" y="484"/>
                    <a:pt x="3797" y="437"/>
                    <a:pt x="3811" y="368"/>
                  </a:cubicBezTo>
                  <a:cubicBezTo>
                    <a:pt x="3829" y="298"/>
                    <a:pt x="3794" y="210"/>
                    <a:pt x="3706" y="193"/>
                  </a:cubicBezTo>
                  <a:cubicBezTo>
                    <a:pt x="3601" y="176"/>
                    <a:pt x="3497" y="141"/>
                    <a:pt x="3392" y="123"/>
                  </a:cubicBezTo>
                  <a:cubicBezTo>
                    <a:pt x="3380" y="121"/>
                    <a:pt x="3369" y="120"/>
                    <a:pt x="3358" y="120"/>
                  </a:cubicBezTo>
                  <a:close/>
                  <a:moveTo>
                    <a:pt x="457" y="311"/>
                  </a:moveTo>
                  <a:cubicBezTo>
                    <a:pt x="444" y="311"/>
                    <a:pt x="432" y="312"/>
                    <a:pt x="420" y="315"/>
                  </a:cubicBezTo>
                  <a:cubicBezTo>
                    <a:pt x="315" y="368"/>
                    <a:pt x="210" y="403"/>
                    <a:pt x="105" y="455"/>
                  </a:cubicBezTo>
                  <a:cubicBezTo>
                    <a:pt x="35" y="490"/>
                    <a:pt x="0" y="578"/>
                    <a:pt x="35" y="648"/>
                  </a:cubicBezTo>
                  <a:cubicBezTo>
                    <a:pt x="61" y="699"/>
                    <a:pt x="115" y="731"/>
                    <a:pt x="169" y="731"/>
                  </a:cubicBezTo>
                  <a:cubicBezTo>
                    <a:pt x="189" y="731"/>
                    <a:pt x="209" y="727"/>
                    <a:pt x="228" y="717"/>
                  </a:cubicBezTo>
                  <a:cubicBezTo>
                    <a:pt x="332" y="665"/>
                    <a:pt x="420" y="630"/>
                    <a:pt x="525" y="595"/>
                  </a:cubicBezTo>
                  <a:cubicBezTo>
                    <a:pt x="595" y="560"/>
                    <a:pt x="630" y="490"/>
                    <a:pt x="612" y="403"/>
                  </a:cubicBezTo>
                  <a:cubicBezTo>
                    <a:pt x="583" y="345"/>
                    <a:pt x="518" y="311"/>
                    <a:pt x="457" y="311"/>
                  </a:cubicBezTo>
                  <a:close/>
                  <a:moveTo>
                    <a:pt x="4141" y="339"/>
                  </a:moveTo>
                  <a:cubicBezTo>
                    <a:pt x="4079" y="339"/>
                    <a:pt x="4031" y="383"/>
                    <a:pt x="4004" y="438"/>
                  </a:cubicBezTo>
                  <a:cubicBezTo>
                    <a:pt x="3969" y="508"/>
                    <a:pt x="4021" y="595"/>
                    <a:pt x="4091" y="630"/>
                  </a:cubicBezTo>
                  <a:cubicBezTo>
                    <a:pt x="4196" y="665"/>
                    <a:pt x="4283" y="700"/>
                    <a:pt x="4388" y="752"/>
                  </a:cubicBezTo>
                  <a:cubicBezTo>
                    <a:pt x="4404" y="756"/>
                    <a:pt x="4420" y="758"/>
                    <a:pt x="4437" y="758"/>
                  </a:cubicBezTo>
                  <a:cubicBezTo>
                    <a:pt x="4495" y="758"/>
                    <a:pt x="4553" y="733"/>
                    <a:pt x="4580" y="665"/>
                  </a:cubicBezTo>
                  <a:cubicBezTo>
                    <a:pt x="4615" y="595"/>
                    <a:pt x="4580" y="508"/>
                    <a:pt x="4510" y="473"/>
                  </a:cubicBezTo>
                  <a:cubicBezTo>
                    <a:pt x="4406" y="438"/>
                    <a:pt x="4301" y="385"/>
                    <a:pt x="4196" y="350"/>
                  </a:cubicBezTo>
                  <a:cubicBezTo>
                    <a:pt x="4177" y="343"/>
                    <a:pt x="4158" y="339"/>
                    <a:pt x="4141" y="339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7" name="Google Shape;807;p33"/>
            <p:cNvSpPr/>
            <p:nvPr/>
          </p:nvSpPr>
          <p:spPr>
            <a:xfrm>
              <a:off x="5409125" y="2855000"/>
              <a:ext cx="121100" cy="164475"/>
            </a:xfrm>
            <a:custGeom>
              <a:avLst/>
              <a:gdLst/>
              <a:ahLst/>
              <a:cxnLst/>
              <a:rect l="l" t="t" r="r" b="b"/>
              <a:pathLst>
                <a:path w="4844" h="6579" extrusionOk="0">
                  <a:moveTo>
                    <a:pt x="1949" y="526"/>
                  </a:moveTo>
                  <a:lnTo>
                    <a:pt x="4519" y="5358"/>
                  </a:lnTo>
                  <a:lnTo>
                    <a:pt x="4519" y="5358"/>
                  </a:lnTo>
                  <a:cubicBezTo>
                    <a:pt x="4010" y="5942"/>
                    <a:pt x="3238" y="6281"/>
                    <a:pt x="2466" y="6281"/>
                  </a:cubicBezTo>
                  <a:lnTo>
                    <a:pt x="2378" y="6281"/>
                  </a:lnTo>
                  <a:cubicBezTo>
                    <a:pt x="1580" y="6264"/>
                    <a:pt x="797" y="5834"/>
                    <a:pt x="305" y="5200"/>
                  </a:cubicBezTo>
                  <a:lnTo>
                    <a:pt x="305" y="5200"/>
                  </a:lnTo>
                  <a:cubicBezTo>
                    <a:pt x="883" y="3591"/>
                    <a:pt x="1418" y="2056"/>
                    <a:pt x="1949" y="526"/>
                  </a:cubicBezTo>
                  <a:close/>
                  <a:moveTo>
                    <a:pt x="1934" y="1"/>
                  </a:moveTo>
                  <a:cubicBezTo>
                    <a:pt x="1925" y="1"/>
                    <a:pt x="1916" y="2"/>
                    <a:pt x="1906" y="5"/>
                  </a:cubicBezTo>
                  <a:cubicBezTo>
                    <a:pt x="1854" y="5"/>
                    <a:pt x="1801" y="40"/>
                    <a:pt x="1784" y="93"/>
                  </a:cubicBezTo>
                  <a:cubicBezTo>
                    <a:pt x="1207" y="1753"/>
                    <a:pt x="630" y="3414"/>
                    <a:pt x="18" y="5180"/>
                  </a:cubicBezTo>
                  <a:cubicBezTo>
                    <a:pt x="1" y="5215"/>
                    <a:pt x="1" y="5267"/>
                    <a:pt x="36" y="5302"/>
                  </a:cubicBezTo>
                  <a:cubicBezTo>
                    <a:pt x="560" y="6054"/>
                    <a:pt x="1452" y="6543"/>
                    <a:pt x="2378" y="6578"/>
                  </a:cubicBezTo>
                  <a:lnTo>
                    <a:pt x="2466" y="6578"/>
                  </a:lnTo>
                  <a:cubicBezTo>
                    <a:pt x="3357" y="6578"/>
                    <a:pt x="4249" y="6159"/>
                    <a:pt x="4808" y="5459"/>
                  </a:cubicBezTo>
                  <a:cubicBezTo>
                    <a:pt x="4843" y="5424"/>
                    <a:pt x="4843" y="5354"/>
                    <a:pt x="4808" y="5302"/>
                  </a:cubicBezTo>
                  <a:lnTo>
                    <a:pt x="2046" y="75"/>
                  </a:lnTo>
                  <a:cubicBezTo>
                    <a:pt x="2017" y="32"/>
                    <a:pt x="1977" y="1"/>
                    <a:pt x="1934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808" name="Google Shape;808;p33"/>
          <p:cNvGrpSpPr/>
          <p:nvPr/>
        </p:nvGrpSpPr>
        <p:grpSpPr>
          <a:xfrm rot="-6974189">
            <a:off x="10911563" y="4175352"/>
            <a:ext cx="964151" cy="1304905"/>
            <a:chOff x="5408700" y="2855000"/>
            <a:chExt cx="121525" cy="164475"/>
          </a:xfrm>
        </p:grpSpPr>
        <p:sp>
          <p:nvSpPr>
            <p:cNvPr id="809" name="Google Shape;809;p33"/>
            <p:cNvSpPr/>
            <p:nvPr/>
          </p:nvSpPr>
          <p:spPr>
            <a:xfrm>
              <a:off x="5408700" y="2970925"/>
              <a:ext cx="115400" cy="18975"/>
            </a:xfrm>
            <a:custGeom>
              <a:avLst/>
              <a:gdLst/>
              <a:ahLst/>
              <a:cxnLst/>
              <a:rect l="l" t="t" r="r" b="b"/>
              <a:pathLst>
                <a:path w="4616" h="759" extrusionOk="0">
                  <a:moveTo>
                    <a:pt x="2063" y="1"/>
                  </a:moveTo>
                  <a:cubicBezTo>
                    <a:pt x="1941" y="1"/>
                    <a:pt x="1836" y="18"/>
                    <a:pt x="1731" y="18"/>
                  </a:cubicBezTo>
                  <a:cubicBezTo>
                    <a:pt x="1644" y="36"/>
                    <a:pt x="1591" y="106"/>
                    <a:pt x="1591" y="176"/>
                  </a:cubicBezTo>
                  <a:cubicBezTo>
                    <a:pt x="1609" y="263"/>
                    <a:pt x="1678" y="315"/>
                    <a:pt x="1748" y="315"/>
                  </a:cubicBezTo>
                  <a:cubicBezTo>
                    <a:pt x="1853" y="298"/>
                    <a:pt x="1958" y="298"/>
                    <a:pt x="2063" y="298"/>
                  </a:cubicBezTo>
                  <a:cubicBezTo>
                    <a:pt x="2150" y="298"/>
                    <a:pt x="2203" y="228"/>
                    <a:pt x="2203" y="141"/>
                  </a:cubicBezTo>
                  <a:cubicBezTo>
                    <a:pt x="2203" y="71"/>
                    <a:pt x="2133" y="1"/>
                    <a:pt x="2063" y="1"/>
                  </a:cubicBezTo>
                  <a:close/>
                  <a:moveTo>
                    <a:pt x="2553" y="1"/>
                  </a:moveTo>
                  <a:cubicBezTo>
                    <a:pt x="2483" y="1"/>
                    <a:pt x="2413" y="71"/>
                    <a:pt x="2413" y="141"/>
                  </a:cubicBezTo>
                  <a:cubicBezTo>
                    <a:pt x="2395" y="228"/>
                    <a:pt x="2465" y="298"/>
                    <a:pt x="2535" y="298"/>
                  </a:cubicBezTo>
                  <a:cubicBezTo>
                    <a:pt x="2640" y="298"/>
                    <a:pt x="2762" y="315"/>
                    <a:pt x="2867" y="333"/>
                  </a:cubicBezTo>
                  <a:cubicBezTo>
                    <a:pt x="2937" y="333"/>
                    <a:pt x="3007" y="280"/>
                    <a:pt x="3025" y="193"/>
                  </a:cubicBezTo>
                  <a:cubicBezTo>
                    <a:pt x="3025" y="123"/>
                    <a:pt x="2972" y="53"/>
                    <a:pt x="2885" y="36"/>
                  </a:cubicBezTo>
                  <a:cubicBezTo>
                    <a:pt x="2780" y="18"/>
                    <a:pt x="2675" y="18"/>
                    <a:pt x="2553" y="1"/>
                  </a:cubicBezTo>
                  <a:close/>
                  <a:moveTo>
                    <a:pt x="1224" y="88"/>
                  </a:moveTo>
                  <a:cubicBezTo>
                    <a:pt x="1119" y="123"/>
                    <a:pt x="1014" y="141"/>
                    <a:pt x="892" y="176"/>
                  </a:cubicBezTo>
                  <a:cubicBezTo>
                    <a:pt x="822" y="193"/>
                    <a:pt x="769" y="263"/>
                    <a:pt x="787" y="350"/>
                  </a:cubicBezTo>
                  <a:cubicBezTo>
                    <a:pt x="817" y="411"/>
                    <a:pt x="874" y="459"/>
                    <a:pt x="946" y="459"/>
                  </a:cubicBezTo>
                  <a:cubicBezTo>
                    <a:pt x="957" y="459"/>
                    <a:pt x="968" y="458"/>
                    <a:pt x="979" y="455"/>
                  </a:cubicBezTo>
                  <a:cubicBezTo>
                    <a:pt x="1067" y="420"/>
                    <a:pt x="1172" y="403"/>
                    <a:pt x="1276" y="385"/>
                  </a:cubicBezTo>
                  <a:cubicBezTo>
                    <a:pt x="1364" y="368"/>
                    <a:pt x="1416" y="298"/>
                    <a:pt x="1399" y="210"/>
                  </a:cubicBezTo>
                  <a:cubicBezTo>
                    <a:pt x="1381" y="141"/>
                    <a:pt x="1311" y="88"/>
                    <a:pt x="1224" y="88"/>
                  </a:cubicBezTo>
                  <a:close/>
                  <a:moveTo>
                    <a:pt x="3358" y="120"/>
                  </a:moveTo>
                  <a:cubicBezTo>
                    <a:pt x="3287" y="120"/>
                    <a:pt x="3232" y="167"/>
                    <a:pt x="3217" y="228"/>
                  </a:cubicBezTo>
                  <a:cubicBezTo>
                    <a:pt x="3199" y="315"/>
                    <a:pt x="3252" y="385"/>
                    <a:pt x="3322" y="403"/>
                  </a:cubicBezTo>
                  <a:cubicBezTo>
                    <a:pt x="3427" y="420"/>
                    <a:pt x="3532" y="455"/>
                    <a:pt x="3636" y="473"/>
                  </a:cubicBezTo>
                  <a:cubicBezTo>
                    <a:pt x="3651" y="480"/>
                    <a:pt x="3667" y="484"/>
                    <a:pt x="3683" y="484"/>
                  </a:cubicBezTo>
                  <a:cubicBezTo>
                    <a:pt x="3740" y="484"/>
                    <a:pt x="3797" y="437"/>
                    <a:pt x="3811" y="368"/>
                  </a:cubicBezTo>
                  <a:cubicBezTo>
                    <a:pt x="3829" y="298"/>
                    <a:pt x="3794" y="210"/>
                    <a:pt x="3706" y="193"/>
                  </a:cubicBezTo>
                  <a:cubicBezTo>
                    <a:pt x="3601" y="176"/>
                    <a:pt x="3497" y="141"/>
                    <a:pt x="3392" y="123"/>
                  </a:cubicBezTo>
                  <a:cubicBezTo>
                    <a:pt x="3380" y="121"/>
                    <a:pt x="3369" y="120"/>
                    <a:pt x="3358" y="120"/>
                  </a:cubicBezTo>
                  <a:close/>
                  <a:moveTo>
                    <a:pt x="457" y="311"/>
                  </a:moveTo>
                  <a:cubicBezTo>
                    <a:pt x="444" y="311"/>
                    <a:pt x="432" y="312"/>
                    <a:pt x="420" y="315"/>
                  </a:cubicBezTo>
                  <a:cubicBezTo>
                    <a:pt x="315" y="368"/>
                    <a:pt x="210" y="403"/>
                    <a:pt x="105" y="455"/>
                  </a:cubicBezTo>
                  <a:cubicBezTo>
                    <a:pt x="35" y="490"/>
                    <a:pt x="0" y="578"/>
                    <a:pt x="35" y="648"/>
                  </a:cubicBezTo>
                  <a:cubicBezTo>
                    <a:pt x="61" y="699"/>
                    <a:pt x="115" y="731"/>
                    <a:pt x="169" y="731"/>
                  </a:cubicBezTo>
                  <a:cubicBezTo>
                    <a:pt x="189" y="731"/>
                    <a:pt x="209" y="727"/>
                    <a:pt x="228" y="717"/>
                  </a:cubicBezTo>
                  <a:cubicBezTo>
                    <a:pt x="332" y="665"/>
                    <a:pt x="420" y="630"/>
                    <a:pt x="525" y="595"/>
                  </a:cubicBezTo>
                  <a:cubicBezTo>
                    <a:pt x="595" y="560"/>
                    <a:pt x="630" y="490"/>
                    <a:pt x="612" y="403"/>
                  </a:cubicBezTo>
                  <a:cubicBezTo>
                    <a:pt x="583" y="345"/>
                    <a:pt x="518" y="311"/>
                    <a:pt x="457" y="311"/>
                  </a:cubicBezTo>
                  <a:close/>
                  <a:moveTo>
                    <a:pt x="4141" y="339"/>
                  </a:moveTo>
                  <a:cubicBezTo>
                    <a:pt x="4079" y="339"/>
                    <a:pt x="4031" y="383"/>
                    <a:pt x="4004" y="438"/>
                  </a:cubicBezTo>
                  <a:cubicBezTo>
                    <a:pt x="3969" y="508"/>
                    <a:pt x="4021" y="595"/>
                    <a:pt x="4091" y="630"/>
                  </a:cubicBezTo>
                  <a:cubicBezTo>
                    <a:pt x="4196" y="665"/>
                    <a:pt x="4283" y="700"/>
                    <a:pt x="4388" y="752"/>
                  </a:cubicBezTo>
                  <a:cubicBezTo>
                    <a:pt x="4404" y="756"/>
                    <a:pt x="4420" y="758"/>
                    <a:pt x="4437" y="758"/>
                  </a:cubicBezTo>
                  <a:cubicBezTo>
                    <a:pt x="4495" y="758"/>
                    <a:pt x="4553" y="733"/>
                    <a:pt x="4580" y="665"/>
                  </a:cubicBezTo>
                  <a:cubicBezTo>
                    <a:pt x="4615" y="595"/>
                    <a:pt x="4580" y="508"/>
                    <a:pt x="4510" y="473"/>
                  </a:cubicBezTo>
                  <a:cubicBezTo>
                    <a:pt x="4406" y="438"/>
                    <a:pt x="4301" y="385"/>
                    <a:pt x="4196" y="350"/>
                  </a:cubicBezTo>
                  <a:cubicBezTo>
                    <a:pt x="4177" y="343"/>
                    <a:pt x="4158" y="339"/>
                    <a:pt x="4141" y="339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0" name="Google Shape;810;p33"/>
            <p:cNvSpPr/>
            <p:nvPr/>
          </p:nvSpPr>
          <p:spPr>
            <a:xfrm>
              <a:off x="5409125" y="2855000"/>
              <a:ext cx="121100" cy="164475"/>
            </a:xfrm>
            <a:custGeom>
              <a:avLst/>
              <a:gdLst/>
              <a:ahLst/>
              <a:cxnLst/>
              <a:rect l="l" t="t" r="r" b="b"/>
              <a:pathLst>
                <a:path w="4844" h="6579" extrusionOk="0">
                  <a:moveTo>
                    <a:pt x="1949" y="526"/>
                  </a:moveTo>
                  <a:lnTo>
                    <a:pt x="4519" y="5358"/>
                  </a:lnTo>
                  <a:lnTo>
                    <a:pt x="4519" y="5358"/>
                  </a:lnTo>
                  <a:cubicBezTo>
                    <a:pt x="4010" y="5942"/>
                    <a:pt x="3238" y="6281"/>
                    <a:pt x="2466" y="6281"/>
                  </a:cubicBezTo>
                  <a:lnTo>
                    <a:pt x="2378" y="6281"/>
                  </a:lnTo>
                  <a:cubicBezTo>
                    <a:pt x="1580" y="6264"/>
                    <a:pt x="797" y="5834"/>
                    <a:pt x="305" y="5200"/>
                  </a:cubicBezTo>
                  <a:lnTo>
                    <a:pt x="305" y="5200"/>
                  </a:lnTo>
                  <a:cubicBezTo>
                    <a:pt x="883" y="3591"/>
                    <a:pt x="1418" y="2056"/>
                    <a:pt x="1949" y="526"/>
                  </a:cubicBezTo>
                  <a:close/>
                  <a:moveTo>
                    <a:pt x="1934" y="1"/>
                  </a:moveTo>
                  <a:cubicBezTo>
                    <a:pt x="1925" y="1"/>
                    <a:pt x="1916" y="2"/>
                    <a:pt x="1906" y="5"/>
                  </a:cubicBezTo>
                  <a:cubicBezTo>
                    <a:pt x="1854" y="5"/>
                    <a:pt x="1801" y="40"/>
                    <a:pt x="1784" y="93"/>
                  </a:cubicBezTo>
                  <a:cubicBezTo>
                    <a:pt x="1207" y="1753"/>
                    <a:pt x="630" y="3414"/>
                    <a:pt x="18" y="5180"/>
                  </a:cubicBezTo>
                  <a:cubicBezTo>
                    <a:pt x="1" y="5215"/>
                    <a:pt x="1" y="5267"/>
                    <a:pt x="36" y="5302"/>
                  </a:cubicBezTo>
                  <a:cubicBezTo>
                    <a:pt x="560" y="6054"/>
                    <a:pt x="1452" y="6543"/>
                    <a:pt x="2378" y="6578"/>
                  </a:cubicBezTo>
                  <a:lnTo>
                    <a:pt x="2466" y="6578"/>
                  </a:lnTo>
                  <a:cubicBezTo>
                    <a:pt x="3357" y="6578"/>
                    <a:pt x="4249" y="6159"/>
                    <a:pt x="4808" y="5459"/>
                  </a:cubicBezTo>
                  <a:cubicBezTo>
                    <a:pt x="4843" y="5424"/>
                    <a:pt x="4843" y="5354"/>
                    <a:pt x="4808" y="5302"/>
                  </a:cubicBezTo>
                  <a:lnTo>
                    <a:pt x="2046" y="75"/>
                  </a:lnTo>
                  <a:cubicBezTo>
                    <a:pt x="2017" y="32"/>
                    <a:pt x="1977" y="1"/>
                    <a:pt x="1934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811" name="Google Shape;811;p33"/>
          <p:cNvGrpSpPr/>
          <p:nvPr/>
        </p:nvGrpSpPr>
        <p:grpSpPr>
          <a:xfrm rot="-1313786">
            <a:off x="10408530" y="5775319"/>
            <a:ext cx="1358647" cy="738883"/>
            <a:chOff x="1449934" y="4565833"/>
            <a:chExt cx="320467" cy="168684"/>
          </a:xfrm>
        </p:grpSpPr>
        <p:sp>
          <p:nvSpPr>
            <p:cNvPr id="812" name="Google Shape;812;p33"/>
            <p:cNvSpPr/>
            <p:nvPr/>
          </p:nvSpPr>
          <p:spPr>
            <a:xfrm>
              <a:off x="1449934" y="4565833"/>
              <a:ext cx="65112" cy="148810"/>
            </a:xfrm>
            <a:custGeom>
              <a:avLst/>
              <a:gdLst/>
              <a:ahLst/>
              <a:cxnLst/>
              <a:rect l="l" t="t" r="r" b="b"/>
              <a:pathLst>
                <a:path w="2021" h="4620" extrusionOk="0">
                  <a:moveTo>
                    <a:pt x="1806" y="0"/>
                  </a:moveTo>
                  <a:cubicBezTo>
                    <a:pt x="1773" y="0"/>
                    <a:pt x="1741" y="8"/>
                    <a:pt x="1712" y="25"/>
                  </a:cubicBezTo>
                  <a:cubicBezTo>
                    <a:pt x="951" y="489"/>
                    <a:pt x="404" y="1225"/>
                    <a:pt x="191" y="2093"/>
                  </a:cubicBezTo>
                  <a:cubicBezTo>
                    <a:pt x="0" y="2936"/>
                    <a:pt x="179" y="3828"/>
                    <a:pt x="678" y="4541"/>
                  </a:cubicBezTo>
                  <a:cubicBezTo>
                    <a:pt x="702" y="4576"/>
                    <a:pt x="737" y="4600"/>
                    <a:pt x="773" y="4612"/>
                  </a:cubicBezTo>
                  <a:cubicBezTo>
                    <a:pt x="793" y="4617"/>
                    <a:pt x="814" y="4620"/>
                    <a:pt x="836" y="4620"/>
                  </a:cubicBezTo>
                  <a:cubicBezTo>
                    <a:pt x="868" y="4620"/>
                    <a:pt x="899" y="4614"/>
                    <a:pt x="927" y="4600"/>
                  </a:cubicBezTo>
                  <a:cubicBezTo>
                    <a:pt x="1010" y="4553"/>
                    <a:pt x="1034" y="4446"/>
                    <a:pt x="975" y="4374"/>
                  </a:cubicBezTo>
                  <a:cubicBezTo>
                    <a:pt x="523" y="3733"/>
                    <a:pt x="369" y="2925"/>
                    <a:pt x="535" y="2164"/>
                  </a:cubicBezTo>
                  <a:cubicBezTo>
                    <a:pt x="725" y="1380"/>
                    <a:pt x="1224" y="714"/>
                    <a:pt x="1914" y="298"/>
                  </a:cubicBezTo>
                  <a:cubicBezTo>
                    <a:pt x="1997" y="251"/>
                    <a:pt x="2021" y="144"/>
                    <a:pt x="1961" y="73"/>
                  </a:cubicBezTo>
                  <a:cubicBezTo>
                    <a:pt x="1923" y="27"/>
                    <a:pt x="1865" y="0"/>
                    <a:pt x="1806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3" name="Google Shape;813;p33"/>
            <p:cNvSpPr/>
            <p:nvPr/>
          </p:nvSpPr>
          <p:spPr>
            <a:xfrm>
              <a:off x="1495876" y="4617241"/>
              <a:ext cx="65112" cy="64774"/>
            </a:xfrm>
            <a:custGeom>
              <a:avLst/>
              <a:gdLst/>
              <a:ahLst/>
              <a:cxnLst/>
              <a:rect l="l" t="t" r="r" b="b"/>
              <a:pathLst>
                <a:path w="2021" h="2011" extrusionOk="0">
                  <a:moveTo>
                    <a:pt x="1824" y="1"/>
                  </a:moveTo>
                  <a:cubicBezTo>
                    <a:pt x="1780" y="1"/>
                    <a:pt x="1735" y="15"/>
                    <a:pt x="1700" y="45"/>
                  </a:cubicBezTo>
                  <a:lnTo>
                    <a:pt x="1034" y="627"/>
                  </a:lnTo>
                  <a:lnTo>
                    <a:pt x="749" y="105"/>
                  </a:lnTo>
                  <a:cubicBezTo>
                    <a:pt x="716" y="47"/>
                    <a:pt x="660" y="12"/>
                    <a:pt x="601" y="12"/>
                  </a:cubicBezTo>
                  <a:cubicBezTo>
                    <a:pt x="575" y="12"/>
                    <a:pt x="549" y="19"/>
                    <a:pt x="523" y="33"/>
                  </a:cubicBezTo>
                  <a:cubicBezTo>
                    <a:pt x="428" y="57"/>
                    <a:pt x="393" y="164"/>
                    <a:pt x="440" y="247"/>
                  </a:cubicBezTo>
                  <a:lnTo>
                    <a:pt x="773" y="853"/>
                  </a:lnTo>
                  <a:lnTo>
                    <a:pt x="72" y="1471"/>
                  </a:lnTo>
                  <a:cubicBezTo>
                    <a:pt x="0" y="1531"/>
                    <a:pt x="0" y="1638"/>
                    <a:pt x="72" y="1697"/>
                  </a:cubicBezTo>
                  <a:cubicBezTo>
                    <a:pt x="95" y="1721"/>
                    <a:pt x="119" y="1733"/>
                    <a:pt x="143" y="1744"/>
                  </a:cubicBezTo>
                  <a:cubicBezTo>
                    <a:pt x="158" y="1747"/>
                    <a:pt x="173" y="1749"/>
                    <a:pt x="189" y="1749"/>
                  </a:cubicBezTo>
                  <a:cubicBezTo>
                    <a:pt x="237" y="1749"/>
                    <a:pt x="286" y="1736"/>
                    <a:pt x="321" y="1709"/>
                  </a:cubicBezTo>
                  <a:lnTo>
                    <a:pt x="939" y="1162"/>
                  </a:lnTo>
                  <a:lnTo>
                    <a:pt x="1355" y="1923"/>
                  </a:lnTo>
                  <a:cubicBezTo>
                    <a:pt x="1379" y="1958"/>
                    <a:pt x="1414" y="1994"/>
                    <a:pt x="1462" y="2006"/>
                  </a:cubicBezTo>
                  <a:cubicBezTo>
                    <a:pt x="1472" y="2009"/>
                    <a:pt x="1484" y="2011"/>
                    <a:pt x="1496" y="2011"/>
                  </a:cubicBezTo>
                  <a:cubicBezTo>
                    <a:pt x="1525" y="2011"/>
                    <a:pt x="1559" y="2002"/>
                    <a:pt x="1593" y="1994"/>
                  </a:cubicBezTo>
                  <a:cubicBezTo>
                    <a:pt x="1676" y="1958"/>
                    <a:pt x="1712" y="1851"/>
                    <a:pt x="1664" y="1768"/>
                  </a:cubicBezTo>
                  <a:lnTo>
                    <a:pt x="1201" y="925"/>
                  </a:lnTo>
                  <a:lnTo>
                    <a:pt x="1949" y="283"/>
                  </a:lnTo>
                  <a:cubicBezTo>
                    <a:pt x="2020" y="223"/>
                    <a:pt x="2020" y="105"/>
                    <a:pt x="1949" y="45"/>
                  </a:cubicBezTo>
                  <a:cubicBezTo>
                    <a:pt x="1914" y="15"/>
                    <a:pt x="1869" y="1"/>
                    <a:pt x="1824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4" name="Google Shape;814;p33"/>
            <p:cNvSpPr/>
            <p:nvPr/>
          </p:nvSpPr>
          <p:spPr>
            <a:xfrm>
              <a:off x="1570524" y="4645295"/>
              <a:ext cx="49035" cy="15557"/>
            </a:xfrm>
            <a:custGeom>
              <a:avLst/>
              <a:gdLst/>
              <a:ahLst/>
              <a:cxnLst/>
              <a:rect l="l" t="t" r="r" b="b"/>
              <a:pathLst>
                <a:path w="1522" h="483" extrusionOk="0">
                  <a:moveTo>
                    <a:pt x="172" y="1"/>
                  </a:moveTo>
                  <a:cubicBezTo>
                    <a:pt x="93" y="1"/>
                    <a:pt x="23" y="56"/>
                    <a:pt x="12" y="137"/>
                  </a:cubicBezTo>
                  <a:cubicBezTo>
                    <a:pt x="1" y="220"/>
                    <a:pt x="48" y="303"/>
                    <a:pt x="131" y="315"/>
                  </a:cubicBezTo>
                  <a:lnTo>
                    <a:pt x="155" y="315"/>
                  </a:lnTo>
                  <a:lnTo>
                    <a:pt x="1308" y="481"/>
                  </a:lnTo>
                  <a:cubicBezTo>
                    <a:pt x="1316" y="482"/>
                    <a:pt x="1324" y="483"/>
                    <a:pt x="1332" y="483"/>
                  </a:cubicBezTo>
                  <a:cubicBezTo>
                    <a:pt x="1418" y="483"/>
                    <a:pt x="1499" y="426"/>
                    <a:pt x="1510" y="339"/>
                  </a:cubicBezTo>
                  <a:cubicBezTo>
                    <a:pt x="1522" y="256"/>
                    <a:pt x="1450" y="172"/>
                    <a:pt x="1367" y="160"/>
                  </a:cubicBezTo>
                  <a:lnTo>
                    <a:pt x="214" y="6"/>
                  </a:lnTo>
                  <a:cubicBezTo>
                    <a:pt x="200" y="2"/>
                    <a:pt x="186" y="1"/>
                    <a:pt x="172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5" name="Google Shape;815;p33"/>
            <p:cNvSpPr/>
            <p:nvPr/>
          </p:nvSpPr>
          <p:spPr>
            <a:xfrm>
              <a:off x="1624875" y="4635987"/>
              <a:ext cx="55543" cy="72183"/>
            </a:xfrm>
            <a:custGeom>
              <a:avLst/>
              <a:gdLst/>
              <a:ahLst/>
              <a:cxnLst/>
              <a:rect l="l" t="t" r="r" b="b"/>
              <a:pathLst>
                <a:path w="1724" h="2241" extrusionOk="0">
                  <a:moveTo>
                    <a:pt x="686" y="1"/>
                  </a:moveTo>
                  <a:cubicBezTo>
                    <a:pt x="640" y="1"/>
                    <a:pt x="595" y="16"/>
                    <a:pt x="559" y="45"/>
                  </a:cubicBezTo>
                  <a:cubicBezTo>
                    <a:pt x="405" y="200"/>
                    <a:pt x="357" y="426"/>
                    <a:pt x="441" y="628"/>
                  </a:cubicBezTo>
                  <a:cubicBezTo>
                    <a:pt x="512" y="842"/>
                    <a:pt x="702" y="996"/>
                    <a:pt x="928" y="1032"/>
                  </a:cubicBezTo>
                  <a:cubicBezTo>
                    <a:pt x="953" y="1036"/>
                    <a:pt x="978" y="1038"/>
                    <a:pt x="1003" y="1038"/>
                  </a:cubicBezTo>
                  <a:cubicBezTo>
                    <a:pt x="1124" y="1038"/>
                    <a:pt x="1248" y="993"/>
                    <a:pt x="1356" y="925"/>
                  </a:cubicBezTo>
                  <a:cubicBezTo>
                    <a:pt x="1356" y="996"/>
                    <a:pt x="1356" y="1067"/>
                    <a:pt x="1356" y="1139"/>
                  </a:cubicBezTo>
                  <a:cubicBezTo>
                    <a:pt x="1344" y="1400"/>
                    <a:pt x="1213" y="1650"/>
                    <a:pt x="999" y="1804"/>
                  </a:cubicBezTo>
                  <a:cubicBezTo>
                    <a:pt x="898" y="1875"/>
                    <a:pt x="779" y="1911"/>
                    <a:pt x="662" y="1911"/>
                  </a:cubicBezTo>
                  <a:cubicBezTo>
                    <a:pt x="545" y="1911"/>
                    <a:pt x="429" y="1875"/>
                    <a:pt x="334" y="1804"/>
                  </a:cubicBezTo>
                  <a:cubicBezTo>
                    <a:pt x="292" y="1774"/>
                    <a:pt x="245" y="1760"/>
                    <a:pt x="198" y="1760"/>
                  </a:cubicBezTo>
                  <a:cubicBezTo>
                    <a:pt x="152" y="1760"/>
                    <a:pt x="108" y="1774"/>
                    <a:pt x="72" y="1804"/>
                  </a:cubicBezTo>
                  <a:cubicBezTo>
                    <a:pt x="1" y="1864"/>
                    <a:pt x="1" y="1982"/>
                    <a:pt x="72" y="2042"/>
                  </a:cubicBezTo>
                  <a:cubicBezTo>
                    <a:pt x="167" y="2113"/>
                    <a:pt x="274" y="2173"/>
                    <a:pt x="393" y="2208"/>
                  </a:cubicBezTo>
                  <a:cubicBezTo>
                    <a:pt x="476" y="2230"/>
                    <a:pt x="563" y="2241"/>
                    <a:pt x="650" y="2241"/>
                  </a:cubicBezTo>
                  <a:cubicBezTo>
                    <a:pt x="848" y="2241"/>
                    <a:pt x="1048" y="2185"/>
                    <a:pt x="1213" y="2077"/>
                  </a:cubicBezTo>
                  <a:cubicBezTo>
                    <a:pt x="1510" y="1864"/>
                    <a:pt x="1688" y="1531"/>
                    <a:pt x="1712" y="1174"/>
                  </a:cubicBezTo>
                  <a:cubicBezTo>
                    <a:pt x="1724" y="925"/>
                    <a:pt x="1700" y="675"/>
                    <a:pt x="1641" y="438"/>
                  </a:cubicBezTo>
                  <a:cubicBezTo>
                    <a:pt x="1641" y="354"/>
                    <a:pt x="1617" y="259"/>
                    <a:pt x="1569" y="188"/>
                  </a:cubicBezTo>
                  <a:cubicBezTo>
                    <a:pt x="1542" y="125"/>
                    <a:pt x="1481" y="96"/>
                    <a:pt x="1417" y="96"/>
                  </a:cubicBezTo>
                  <a:cubicBezTo>
                    <a:pt x="1397" y="96"/>
                    <a:pt x="1376" y="99"/>
                    <a:pt x="1356" y="105"/>
                  </a:cubicBezTo>
                  <a:cubicBezTo>
                    <a:pt x="1272" y="129"/>
                    <a:pt x="1225" y="212"/>
                    <a:pt x="1249" y="295"/>
                  </a:cubicBezTo>
                  <a:cubicBezTo>
                    <a:pt x="1261" y="343"/>
                    <a:pt x="1272" y="402"/>
                    <a:pt x="1284" y="461"/>
                  </a:cubicBezTo>
                  <a:cubicBezTo>
                    <a:pt x="1272" y="509"/>
                    <a:pt x="1249" y="556"/>
                    <a:pt x="1225" y="592"/>
                  </a:cubicBezTo>
                  <a:cubicBezTo>
                    <a:pt x="1165" y="675"/>
                    <a:pt x="1070" y="711"/>
                    <a:pt x="975" y="711"/>
                  </a:cubicBezTo>
                  <a:cubicBezTo>
                    <a:pt x="880" y="687"/>
                    <a:pt x="797" y="616"/>
                    <a:pt x="773" y="533"/>
                  </a:cubicBezTo>
                  <a:cubicBezTo>
                    <a:pt x="738" y="438"/>
                    <a:pt x="750" y="343"/>
                    <a:pt x="821" y="271"/>
                  </a:cubicBezTo>
                  <a:cubicBezTo>
                    <a:pt x="892" y="212"/>
                    <a:pt x="892" y="105"/>
                    <a:pt x="821" y="45"/>
                  </a:cubicBezTo>
                  <a:cubicBezTo>
                    <a:pt x="779" y="16"/>
                    <a:pt x="732" y="1"/>
                    <a:pt x="686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6" name="Google Shape;816;p33"/>
            <p:cNvSpPr/>
            <p:nvPr/>
          </p:nvSpPr>
          <p:spPr>
            <a:xfrm>
              <a:off x="1671203" y="4601458"/>
              <a:ext cx="58604" cy="133060"/>
            </a:xfrm>
            <a:custGeom>
              <a:avLst/>
              <a:gdLst/>
              <a:ahLst/>
              <a:cxnLst/>
              <a:rect l="l" t="t" r="r" b="b"/>
              <a:pathLst>
                <a:path w="1819" h="4131" extrusionOk="0">
                  <a:moveTo>
                    <a:pt x="1150" y="0"/>
                  </a:moveTo>
                  <a:cubicBezTo>
                    <a:pt x="1118" y="0"/>
                    <a:pt x="1087" y="8"/>
                    <a:pt x="1058" y="24"/>
                  </a:cubicBezTo>
                  <a:cubicBezTo>
                    <a:pt x="975" y="60"/>
                    <a:pt x="940" y="167"/>
                    <a:pt x="999" y="238"/>
                  </a:cubicBezTo>
                  <a:cubicBezTo>
                    <a:pt x="1355" y="832"/>
                    <a:pt x="1462" y="1533"/>
                    <a:pt x="1296" y="2199"/>
                  </a:cubicBezTo>
                  <a:cubicBezTo>
                    <a:pt x="1118" y="2876"/>
                    <a:pt x="690" y="3458"/>
                    <a:pt x="96" y="3839"/>
                  </a:cubicBezTo>
                  <a:cubicBezTo>
                    <a:pt x="13" y="3886"/>
                    <a:pt x="1" y="3993"/>
                    <a:pt x="60" y="4064"/>
                  </a:cubicBezTo>
                  <a:cubicBezTo>
                    <a:pt x="84" y="4100"/>
                    <a:pt x="120" y="4124"/>
                    <a:pt x="155" y="4124"/>
                  </a:cubicBezTo>
                  <a:cubicBezTo>
                    <a:pt x="173" y="4128"/>
                    <a:pt x="190" y="4131"/>
                    <a:pt x="207" y="4131"/>
                  </a:cubicBezTo>
                  <a:cubicBezTo>
                    <a:pt x="238" y="4131"/>
                    <a:pt x="268" y="4123"/>
                    <a:pt x="298" y="4100"/>
                  </a:cubicBezTo>
                  <a:cubicBezTo>
                    <a:pt x="963" y="3684"/>
                    <a:pt x="1439" y="3031"/>
                    <a:pt x="1641" y="2282"/>
                  </a:cubicBezTo>
                  <a:cubicBezTo>
                    <a:pt x="1819" y="1533"/>
                    <a:pt x="1700" y="737"/>
                    <a:pt x="1308" y="84"/>
                  </a:cubicBezTo>
                  <a:cubicBezTo>
                    <a:pt x="1269" y="29"/>
                    <a:pt x="1209" y="0"/>
                    <a:pt x="1150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7" name="Google Shape;817;p33"/>
            <p:cNvSpPr/>
            <p:nvPr/>
          </p:nvSpPr>
          <p:spPr>
            <a:xfrm>
              <a:off x="1731321" y="4567283"/>
              <a:ext cx="39080" cy="49700"/>
            </a:xfrm>
            <a:custGeom>
              <a:avLst/>
              <a:gdLst/>
              <a:ahLst/>
              <a:cxnLst/>
              <a:rect l="l" t="t" r="r" b="b"/>
              <a:pathLst>
                <a:path w="1213" h="1543" extrusionOk="0">
                  <a:moveTo>
                    <a:pt x="347" y="1"/>
                  </a:moveTo>
                  <a:cubicBezTo>
                    <a:pt x="262" y="1"/>
                    <a:pt x="179" y="22"/>
                    <a:pt x="107" y="63"/>
                  </a:cubicBezTo>
                  <a:cubicBezTo>
                    <a:pt x="24" y="111"/>
                    <a:pt x="0" y="218"/>
                    <a:pt x="48" y="289"/>
                  </a:cubicBezTo>
                  <a:cubicBezTo>
                    <a:pt x="84" y="340"/>
                    <a:pt x="139" y="364"/>
                    <a:pt x="195" y="364"/>
                  </a:cubicBezTo>
                  <a:cubicBezTo>
                    <a:pt x="230" y="364"/>
                    <a:pt x="265" y="355"/>
                    <a:pt x="297" y="337"/>
                  </a:cubicBezTo>
                  <a:cubicBezTo>
                    <a:pt x="312" y="332"/>
                    <a:pt x="329" y="329"/>
                    <a:pt x="346" y="329"/>
                  </a:cubicBezTo>
                  <a:cubicBezTo>
                    <a:pt x="370" y="329"/>
                    <a:pt x="395" y="335"/>
                    <a:pt x="416" y="348"/>
                  </a:cubicBezTo>
                  <a:cubicBezTo>
                    <a:pt x="499" y="396"/>
                    <a:pt x="559" y="479"/>
                    <a:pt x="559" y="574"/>
                  </a:cubicBezTo>
                  <a:cubicBezTo>
                    <a:pt x="559" y="764"/>
                    <a:pt x="393" y="943"/>
                    <a:pt x="214" y="1121"/>
                  </a:cubicBezTo>
                  <a:cubicBezTo>
                    <a:pt x="167" y="1168"/>
                    <a:pt x="155" y="1228"/>
                    <a:pt x="167" y="1275"/>
                  </a:cubicBezTo>
                  <a:cubicBezTo>
                    <a:pt x="191" y="1323"/>
                    <a:pt x="238" y="1370"/>
                    <a:pt x="286" y="1382"/>
                  </a:cubicBezTo>
                  <a:lnTo>
                    <a:pt x="297" y="1382"/>
                  </a:lnTo>
                  <a:lnTo>
                    <a:pt x="987" y="1537"/>
                  </a:lnTo>
                  <a:cubicBezTo>
                    <a:pt x="1001" y="1540"/>
                    <a:pt x="1015" y="1542"/>
                    <a:pt x="1029" y="1542"/>
                  </a:cubicBezTo>
                  <a:cubicBezTo>
                    <a:pt x="1106" y="1542"/>
                    <a:pt x="1170" y="1489"/>
                    <a:pt x="1201" y="1418"/>
                  </a:cubicBezTo>
                  <a:cubicBezTo>
                    <a:pt x="1212" y="1323"/>
                    <a:pt x="1153" y="1240"/>
                    <a:pt x="1070" y="1228"/>
                  </a:cubicBezTo>
                  <a:lnTo>
                    <a:pt x="666" y="1145"/>
                  </a:lnTo>
                  <a:cubicBezTo>
                    <a:pt x="808" y="990"/>
                    <a:pt x="904" y="788"/>
                    <a:pt x="915" y="586"/>
                  </a:cubicBezTo>
                  <a:cubicBezTo>
                    <a:pt x="915" y="360"/>
                    <a:pt x="785" y="170"/>
                    <a:pt x="595" y="63"/>
                  </a:cubicBezTo>
                  <a:cubicBezTo>
                    <a:pt x="517" y="22"/>
                    <a:pt x="431" y="1"/>
                    <a:pt x="347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697911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>
            <a:extLst>
              <a:ext uri="{FF2B5EF4-FFF2-40B4-BE49-F238E27FC236}">
                <a16:creationId xmlns:a16="http://schemas.microsoft.com/office/drawing/2014/main" id="{F26A098B-D504-42D6-94EF-3066D6FA751A}"/>
              </a:ext>
            </a:extLst>
          </p:cNvPr>
          <p:cNvSpPr/>
          <p:nvPr userDrawn="1"/>
        </p:nvSpPr>
        <p:spPr>
          <a:xfrm>
            <a:off x="4972945" y="1914402"/>
            <a:ext cx="6868521" cy="3802956"/>
          </a:xfrm>
          <a:prstGeom prst="rect">
            <a:avLst/>
          </a:prstGeom>
          <a:solidFill>
            <a:srgbClr val="85D8DE"/>
          </a:solidFill>
          <a:ln w="38100">
            <a:solidFill>
              <a:srgbClr val="85D8DE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408F9912-75F2-41A5-AF08-9D72784BB09A}"/>
              </a:ext>
            </a:extLst>
          </p:cNvPr>
          <p:cNvPicPr>
            <a:picLocks noChangeAspect="1"/>
          </p:cNvPicPr>
          <p:nvPr userDrawn="1"/>
        </p:nvPicPr>
        <p:blipFill rotWithShape="1"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57"/>
          <a:stretch/>
        </p:blipFill>
        <p:spPr>
          <a:xfrm rot="5400000">
            <a:off x="-1090748" y="1090750"/>
            <a:ext cx="6858000" cy="4676503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7343C2AB-E622-41D8-AF3A-A919C4F406C4}"/>
              </a:ext>
            </a:extLst>
          </p:cNvPr>
          <p:cNvPicPr>
            <a:picLocks noChangeAspect="1"/>
          </p:cNvPicPr>
          <p:nvPr userDrawn="1"/>
        </p:nvPicPr>
        <p:blipFill rotWithShape="1"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90" b="68905"/>
          <a:stretch/>
        </p:blipFill>
        <p:spPr>
          <a:xfrm rot="5400000">
            <a:off x="7332615" y="1998618"/>
            <a:ext cx="6858000" cy="2860769"/>
          </a:xfrm>
          <a:prstGeom prst="rect">
            <a:avLst/>
          </a:prstGeom>
        </p:spPr>
      </p:pic>
      <p:grpSp>
        <p:nvGrpSpPr>
          <p:cNvPr id="18" name="组合 17">
            <a:extLst>
              <a:ext uri="{FF2B5EF4-FFF2-40B4-BE49-F238E27FC236}">
                <a16:creationId xmlns:a16="http://schemas.microsoft.com/office/drawing/2014/main" id="{84554CFF-B746-440E-80FD-BBFE3B44ED2B}"/>
              </a:ext>
            </a:extLst>
          </p:cNvPr>
          <p:cNvGrpSpPr/>
          <p:nvPr userDrawn="1"/>
        </p:nvGrpSpPr>
        <p:grpSpPr>
          <a:xfrm>
            <a:off x="5594833" y="1645879"/>
            <a:ext cx="3937628" cy="4096879"/>
            <a:chOff x="5594832" y="1645879"/>
            <a:chExt cx="3937628" cy="4096878"/>
          </a:xfrm>
          <a:solidFill>
            <a:schemeClr val="bg1">
              <a:alpha val="50000"/>
            </a:schemeClr>
          </a:solidFill>
        </p:grpSpPr>
        <p:sp>
          <p:nvSpPr>
            <p:cNvPr id="14" name="平行四边形 13">
              <a:extLst>
                <a:ext uri="{FF2B5EF4-FFF2-40B4-BE49-F238E27FC236}">
                  <a16:creationId xmlns:a16="http://schemas.microsoft.com/office/drawing/2014/main" id="{969A46BF-5A1C-4FD9-BE6A-0570852B4FB7}"/>
                </a:ext>
              </a:extLst>
            </p:cNvPr>
            <p:cNvSpPr/>
            <p:nvPr userDrawn="1"/>
          </p:nvSpPr>
          <p:spPr>
            <a:xfrm>
              <a:off x="5594832" y="1645879"/>
              <a:ext cx="2860770" cy="4096878"/>
            </a:xfrm>
            <a:prstGeom prst="parallelogram">
              <a:avLst>
                <a:gd name="adj" fmla="val 9317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/>
            </a:p>
          </p:txBody>
        </p:sp>
        <p:sp>
          <p:nvSpPr>
            <p:cNvPr id="15" name="平行四边形 14">
              <a:extLst>
                <a:ext uri="{FF2B5EF4-FFF2-40B4-BE49-F238E27FC236}">
                  <a16:creationId xmlns:a16="http://schemas.microsoft.com/office/drawing/2014/main" id="{5059F92F-6D7B-4C62-90F9-79083BB9A9D5}"/>
                </a:ext>
              </a:extLst>
            </p:cNvPr>
            <p:cNvSpPr/>
            <p:nvPr userDrawn="1"/>
          </p:nvSpPr>
          <p:spPr>
            <a:xfrm>
              <a:off x="5953785" y="1645879"/>
              <a:ext cx="2860770" cy="4096878"/>
            </a:xfrm>
            <a:prstGeom prst="parallelogram">
              <a:avLst>
                <a:gd name="adj" fmla="val 9317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/>
            </a:p>
          </p:txBody>
        </p:sp>
        <p:sp>
          <p:nvSpPr>
            <p:cNvPr id="16" name="平行四边形 15">
              <a:extLst>
                <a:ext uri="{FF2B5EF4-FFF2-40B4-BE49-F238E27FC236}">
                  <a16:creationId xmlns:a16="http://schemas.microsoft.com/office/drawing/2014/main" id="{EC047FB7-FA1B-4CAE-80D1-90745477BB8E}"/>
                </a:ext>
              </a:extLst>
            </p:cNvPr>
            <p:cNvSpPr/>
            <p:nvPr userDrawn="1"/>
          </p:nvSpPr>
          <p:spPr>
            <a:xfrm>
              <a:off x="6312738" y="1645879"/>
              <a:ext cx="2860770" cy="4096878"/>
            </a:xfrm>
            <a:prstGeom prst="parallelogram">
              <a:avLst>
                <a:gd name="adj" fmla="val 9317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/>
            </a:p>
          </p:txBody>
        </p:sp>
        <p:sp>
          <p:nvSpPr>
            <p:cNvPr id="17" name="平行四边形 16">
              <a:extLst>
                <a:ext uri="{FF2B5EF4-FFF2-40B4-BE49-F238E27FC236}">
                  <a16:creationId xmlns:a16="http://schemas.microsoft.com/office/drawing/2014/main" id="{DF3F7B47-4549-49EC-806B-509376A5ACA4}"/>
                </a:ext>
              </a:extLst>
            </p:cNvPr>
            <p:cNvSpPr/>
            <p:nvPr userDrawn="1"/>
          </p:nvSpPr>
          <p:spPr>
            <a:xfrm>
              <a:off x="6671690" y="1645879"/>
              <a:ext cx="2860770" cy="4096878"/>
            </a:xfrm>
            <a:prstGeom prst="parallelogram">
              <a:avLst>
                <a:gd name="adj" fmla="val 9317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/>
            </a:p>
          </p:txBody>
        </p:sp>
      </p:grpSp>
      <p:sp>
        <p:nvSpPr>
          <p:cNvPr id="9" name="矩形 8">
            <a:extLst>
              <a:ext uri="{FF2B5EF4-FFF2-40B4-BE49-F238E27FC236}">
                <a16:creationId xmlns:a16="http://schemas.microsoft.com/office/drawing/2014/main" id="{2BB5A366-227D-4CFC-94D7-F6257B834F07}"/>
              </a:ext>
            </a:extLst>
          </p:cNvPr>
          <p:cNvSpPr/>
          <p:nvPr userDrawn="1"/>
        </p:nvSpPr>
        <p:spPr>
          <a:xfrm>
            <a:off x="4676505" y="1620479"/>
            <a:ext cx="6736457" cy="3617040"/>
          </a:xfrm>
          <a:prstGeom prst="rect">
            <a:avLst/>
          </a:prstGeom>
          <a:solidFill>
            <a:schemeClr val="bg1"/>
          </a:solidFill>
          <a:ln w="127000">
            <a:solidFill>
              <a:srgbClr val="85D8DE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pic>
        <p:nvPicPr>
          <p:cNvPr id="10" name="图片 9" descr="图片包含 定居者&#10;&#10;描述已自动生成">
            <a:extLst>
              <a:ext uri="{FF2B5EF4-FFF2-40B4-BE49-F238E27FC236}">
                <a16:creationId xmlns:a16="http://schemas.microsoft.com/office/drawing/2014/main" id="{CF36D730-F0C3-47E1-B754-CC61E5E422FA}"/>
              </a:ext>
            </a:extLst>
          </p:cNvPr>
          <p:cNvPicPr>
            <a:picLocks noChangeAspect="1"/>
          </p:cNvPicPr>
          <p:nvPr userDrawn="1"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191497" y="4112654"/>
            <a:ext cx="2409755" cy="1290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585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9" grpId="0" animBg="1"/>
    </p:bld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163F9-1640-22E0-2DFB-CCC0B6D42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000" y="711200"/>
            <a:ext cx="10281600" cy="645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E913B-DADE-00D2-9EE6-229E8AE0E5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000" y="1536633"/>
            <a:ext cx="10281600" cy="460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4DEE23-4B15-208A-C431-8A9104DD9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04BA-638F-48EA-A6C1-2552E34252B4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CF679-25A0-AA86-A959-3F7292543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45FEE8-B9CE-B650-E80B-DCF180A3E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2A0A-668B-4BA3-A1D4-CAEC26AE5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532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94FCB9E-AA61-4FC0-9C99-9EABE67E7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6EEF4D0-913F-4448-8252-8101716CE4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7E2B208-7782-469E-9604-0AC3E6D01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D3395EA-5657-4B4B-B131-109A355170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0DE6CCB2-D217-47A7-AB55-F6E8322699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99F9B9CF-D6E4-41BD-B440-A4BD86E99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0C7C-5AFF-4D53-98D5-68B14115EB62}" type="datetimeFigureOut">
              <a:rPr lang="zh-CN" altLang="en-US" smtClean="0"/>
              <a:t>2024/9/18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0F2108F9-3A7B-45B2-AF89-8FBE29FC9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4E9387B5-B5CD-4F0B-A428-4DD18CD96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2CF0-F0A7-434A-B218-73B9BDB207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4389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ECB933-ED66-456B-A86B-E794F22C2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4F7E314-9D93-4A77-80A6-99B2BB7FA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0C7C-5AFF-4D53-98D5-68B14115EB62}" type="datetimeFigureOut">
              <a:rPr lang="zh-CN" altLang="en-US" smtClean="0"/>
              <a:t>2024/9/18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B1D52C3-20F8-4FD7-A5EA-74C6F277E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00EDCFE-BAC7-4F4D-9BE2-C0079CE68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2CF0-F0A7-434A-B218-73B9BDB207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7188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25B24C7-2F98-4CB4-9994-12DF34F30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0C7C-5AFF-4D53-98D5-68B14115EB62}" type="datetimeFigureOut">
              <a:rPr lang="zh-CN" altLang="en-US" smtClean="0"/>
              <a:t>2024/9/18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06F56097-6B61-4381-A955-C7B6F21F2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1662843-671C-4CC5-A81B-D711B801C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2CF0-F0A7-434A-B218-73B9BDB207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1495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57E9CAF-3B46-4C24-A9C2-A5CA0BC0F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68AB270-2BAC-4EB9-9560-14C8E49115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5E1CF46-5AF8-4CC9-9663-BA4FE0F653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53600A3-7D56-47A9-BEED-17A795FFA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0C7C-5AFF-4D53-98D5-68B14115EB62}" type="datetimeFigureOut">
              <a:rPr lang="zh-CN" altLang="en-US" smtClean="0"/>
              <a:t>2024/9/18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DE0BC17-864C-4D71-9E4A-F68E10245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663B472-AC22-4DBE-92DE-9B14A2655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2CF0-F0A7-434A-B218-73B9BDB207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334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1B667F-9C05-4E9E-AD9D-04D8C39CD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60C90077-B954-4AF5-8A46-5B6562E26A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C721F95-DE5D-4B0D-A950-D54C6FEA97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A08151E-5AA0-494F-A639-D79C6C9F3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0C7C-5AFF-4D53-98D5-68B14115EB62}" type="datetimeFigureOut">
              <a:rPr lang="zh-CN" altLang="en-US" smtClean="0"/>
              <a:t>2024/9/18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97FCC4D-3E88-40BC-9542-6901F27A0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989FB7A-C1CE-4C06-B1FC-675934ACC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2CF0-F0A7-434A-B218-73B9BDB207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4094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9Slide.vn - 2019">
            <a:extLst>
              <a:ext uri="{FF2B5EF4-FFF2-40B4-BE49-F238E27FC236}">
                <a16:creationId xmlns:a16="http://schemas.microsoft.com/office/drawing/2014/main" id="{9EEAE8DB-7FDD-428E-9CCE-D72F3FE67F9B}"/>
              </a:ext>
            </a:extLst>
          </p:cNvPr>
          <p:cNvSpPr txBox="1"/>
          <p:nvPr userDrawn="1"/>
        </p:nvSpPr>
        <p:spPr>
          <a:xfrm>
            <a:off x="0" y="-1604665"/>
            <a:ext cx="12192000" cy="4616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400">
                <a:solidFill>
                  <a:srgbClr val="CFCFCF"/>
                </a:solidFill>
              </a:rPr>
              <a:t>www.9slide.vn</a:t>
            </a:r>
          </a:p>
        </p:txBody>
      </p:sp>
      <p:sp>
        <p:nvSpPr>
          <p:cNvPr id="2" name="标题占位符 1">
            <a:extLst>
              <a:ext uri="{FF2B5EF4-FFF2-40B4-BE49-F238E27FC236}">
                <a16:creationId xmlns:a16="http://schemas.microsoft.com/office/drawing/2014/main" id="{02209B10-F5B1-4051-AF3F-244BEB2B9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276F4EE-0680-4DCD-BE50-1B78547120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7A8FA3A-1F45-4BBF-81F4-55020F1394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10C7C-5AFF-4D53-98D5-68B14115EB62}" type="datetimeFigureOut">
              <a:rPr lang="zh-CN" altLang="en-US" smtClean="0"/>
              <a:t>2024/9/18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9C1A8F6-2784-44B8-ADE4-E62385CA27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A89E89E-C6B4-4D42-A9C4-DE183C35CF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C2CF0-F0A7-434A-B218-73B9BDB207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4494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9Slide.vn - 2019">
            <a:extLst>
              <a:ext uri="{FF2B5EF4-FFF2-40B4-BE49-F238E27FC236}">
                <a16:creationId xmlns:a16="http://schemas.microsoft.com/office/drawing/2014/main" id="{30BB415B-330E-4F06-AF83-2C0C48948CB8}"/>
              </a:ext>
            </a:extLst>
          </p:cNvPr>
          <p:cNvSpPr txBox="1"/>
          <p:nvPr userDrawn="1"/>
        </p:nvSpPr>
        <p:spPr>
          <a:xfrm>
            <a:off x="0" y="-1604665"/>
            <a:ext cx="12192000" cy="4616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400">
                <a:solidFill>
                  <a:srgbClr val="CFCFCF"/>
                </a:solidFill>
              </a:rPr>
              <a:t>www.9slide.vn</a:t>
            </a:r>
          </a:p>
        </p:txBody>
      </p:sp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3DB6CBC2-8938-1CCB-E3D1-4B0C74FF8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E53B92E0-8D20-BAD4-A782-EB598233DE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F4EFFD5B-238B-77F0-6DA7-B7FFEE83E4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CF212-1485-4A33-8000-4F40C2DF6E0F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96804CA4-BB14-D509-0790-408EACACEC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D1700F8D-B187-58B0-EB75-DE0370194F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CFA74-96E5-44F6-B524-6DD98C9EE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55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9Slide.vn - 2019">
            <a:extLst>
              <a:ext uri="{FF2B5EF4-FFF2-40B4-BE49-F238E27FC236}">
                <a16:creationId xmlns:a16="http://schemas.microsoft.com/office/drawing/2014/main" id="{EA92A639-6B2B-4EAC-BE48-FD57B8140A48}"/>
              </a:ext>
            </a:extLst>
          </p:cNvPr>
          <p:cNvSpPr txBox="1"/>
          <p:nvPr userDrawn="1"/>
        </p:nvSpPr>
        <p:spPr>
          <a:xfrm>
            <a:off x="0" y="-1604665"/>
            <a:ext cx="12192000" cy="4616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400">
                <a:solidFill>
                  <a:srgbClr val="CFCFCF"/>
                </a:solidFill>
              </a:rPr>
              <a:t>www.9slide.vn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67280E-3606-4F07-B48E-BEBC6301C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680368-EC8F-20F5-7D78-3E38AE9E2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A5E17B-B4A5-0DA1-A35A-8EF9DA9596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B04BA-638F-48EA-A6C1-2552E34252B4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A89D5-2D57-CF0E-2ECF-99F706F3E6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69F354-1532-5625-8002-6B51A71653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32A0A-668B-4BA3-A1D4-CAEC26AE5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897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Slide.vn - 2019">
            <a:extLst>
              <a:ext uri="{FF2B5EF4-FFF2-40B4-BE49-F238E27FC236}">
                <a16:creationId xmlns:a16="http://schemas.microsoft.com/office/drawing/2014/main" id="{F8ECA187-F705-4379-8AA1-D0259A2B4529}"/>
              </a:ext>
            </a:extLst>
          </p:cNvPr>
          <p:cNvSpPr txBox="1"/>
          <p:nvPr userDrawn="1"/>
        </p:nvSpPr>
        <p:spPr>
          <a:xfrm>
            <a:off x="0" y="-1604665"/>
            <a:ext cx="12192000" cy="4616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400">
                <a:solidFill>
                  <a:srgbClr val="CFCFCF"/>
                </a:solidFill>
              </a:rPr>
              <a:t>www.9slide.vn</a:t>
            </a:r>
          </a:p>
        </p:txBody>
      </p:sp>
    </p:spTree>
    <p:extLst>
      <p:ext uri="{BB962C8B-B14F-4D97-AF65-F5344CB8AC3E}">
        <p14:creationId xmlns:p14="http://schemas.microsoft.com/office/powerpoint/2010/main" val="921649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Slide.vn - 2019">
            <a:extLst>
              <a:ext uri="{FF2B5EF4-FFF2-40B4-BE49-F238E27FC236}">
                <a16:creationId xmlns:a16="http://schemas.microsoft.com/office/drawing/2014/main" id="{7F84F6DA-84CD-4DBE-BFAF-4CC3A094D290}"/>
              </a:ext>
            </a:extLst>
          </p:cNvPr>
          <p:cNvSpPr txBox="1"/>
          <p:nvPr userDrawn="1"/>
        </p:nvSpPr>
        <p:spPr>
          <a:xfrm>
            <a:off x="0" y="-1604665"/>
            <a:ext cx="12192000" cy="4616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400">
                <a:solidFill>
                  <a:srgbClr val="CFCFCF"/>
                </a:solidFill>
              </a:rPr>
              <a:t>www.9slide.vn</a:t>
            </a:r>
          </a:p>
        </p:txBody>
      </p:sp>
    </p:spTree>
    <p:extLst>
      <p:ext uri="{BB962C8B-B14F-4D97-AF65-F5344CB8AC3E}">
        <p14:creationId xmlns:p14="http://schemas.microsoft.com/office/powerpoint/2010/main" val="907514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4C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Slide.vn - 2019">
            <a:extLst>
              <a:ext uri="{FF2B5EF4-FFF2-40B4-BE49-F238E27FC236}">
                <a16:creationId xmlns:a16="http://schemas.microsoft.com/office/drawing/2014/main" id="{03EDFF24-C665-4499-B2BF-CA46544A984D}"/>
              </a:ext>
            </a:extLst>
          </p:cNvPr>
          <p:cNvSpPr txBox="1"/>
          <p:nvPr userDrawn="1"/>
        </p:nvSpPr>
        <p:spPr>
          <a:xfrm>
            <a:off x="0" y="-1604665"/>
            <a:ext cx="12192000" cy="4616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400">
                <a:solidFill>
                  <a:srgbClr val="CFCFCF"/>
                </a:solidFill>
              </a:rPr>
              <a:t>www.9slide.vn</a:t>
            </a:r>
          </a:p>
        </p:txBody>
      </p:sp>
    </p:spTree>
    <p:extLst>
      <p:ext uri="{BB962C8B-B14F-4D97-AF65-F5344CB8AC3E}">
        <p14:creationId xmlns:p14="http://schemas.microsoft.com/office/powerpoint/2010/main" val="334820344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tags" Target="../tags/tag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1.xml"/><Relationship Id="rId5" Type="http://schemas.openxmlformats.org/officeDocument/2006/relationships/audio" Target="../media/audio7.wav"/><Relationship Id="rId4" Type="http://schemas.openxmlformats.org/officeDocument/2006/relationships/audio" Target="../media/audio6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1.xml"/><Relationship Id="rId5" Type="http://schemas.openxmlformats.org/officeDocument/2006/relationships/audio" Target="../media/audio7.wav"/><Relationship Id="rId4" Type="http://schemas.openxmlformats.org/officeDocument/2006/relationships/audio" Target="../media/audio6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1.xml"/><Relationship Id="rId5" Type="http://schemas.openxmlformats.org/officeDocument/2006/relationships/audio" Target="../media/audio7.wav"/><Relationship Id="rId4" Type="http://schemas.openxmlformats.org/officeDocument/2006/relationships/audio" Target="../media/audio6.wav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3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ộp Văn bản 6">
            <a:extLst>
              <a:ext uri="{FF2B5EF4-FFF2-40B4-BE49-F238E27FC236}">
                <a16:creationId xmlns:a16="http://schemas.microsoft.com/office/drawing/2014/main" id="{BF398CE1-3427-E5B1-D846-1D84D24CB9BE}"/>
              </a:ext>
            </a:extLst>
          </p:cNvPr>
          <p:cNvSpPr txBox="1"/>
          <p:nvPr/>
        </p:nvSpPr>
        <p:spPr>
          <a:xfrm>
            <a:off x="2605767" y="140692"/>
            <a:ext cx="80037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TRƯỜNG TIỂU HỌC ÁI MỘ A</a:t>
            </a:r>
            <a:endParaRPr lang="en-US" sz="40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3D573F3-E19F-3CDA-ABE9-26CC19B95F60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7428548" y="1185242"/>
            <a:ext cx="4383404" cy="111566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B4A4F0F-D29B-0577-AE76-755E6CCDF051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6518257" y="2037031"/>
            <a:ext cx="6261135" cy="406028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BD6700F-06AF-CDBE-BA90-B4DFE6B80E78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188486" y="689169"/>
            <a:ext cx="2499577" cy="138391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1FE85C0-C0C9-F69C-97C7-867DCB9268C9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3985874" y="857597"/>
            <a:ext cx="3420152" cy="78035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229095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Picture 57">
            <a:extLst>
              <a:ext uri="{FF2B5EF4-FFF2-40B4-BE49-F238E27FC236}">
                <a16:creationId xmlns:a16="http://schemas.microsoft.com/office/drawing/2014/main" id="{A5BB2A11-5640-C696-438A-2432FBC7E024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1715665" y="182796"/>
            <a:ext cx="8285182" cy="1938696"/>
          </a:xfrm>
          <a:prstGeom prst="rect">
            <a:avLst/>
          </a:prstGeom>
        </p:spPr>
      </p:pic>
      <p:grpSp>
        <p:nvGrpSpPr>
          <p:cNvPr id="59" name="Group 58">
            <a:extLst>
              <a:ext uri="{FF2B5EF4-FFF2-40B4-BE49-F238E27FC236}">
                <a16:creationId xmlns:a16="http://schemas.microsoft.com/office/drawing/2014/main" id="{D0F7A6A3-2152-DF20-096E-43DF7CAD8B65}"/>
              </a:ext>
            </a:extLst>
          </p:cNvPr>
          <p:cNvGrpSpPr/>
          <p:nvPr/>
        </p:nvGrpSpPr>
        <p:grpSpPr>
          <a:xfrm>
            <a:off x="591060" y="2093811"/>
            <a:ext cx="10628628" cy="3868077"/>
            <a:chOff x="94488" y="-316173"/>
            <a:chExt cx="10628628" cy="3868077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5B98A43F-8BB6-1896-7D38-FB05A7E1F47D}"/>
                </a:ext>
              </a:extLst>
            </p:cNvPr>
            <p:cNvGrpSpPr/>
            <p:nvPr/>
          </p:nvGrpSpPr>
          <p:grpSpPr>
            <a:xfrm>
              <a:off x="851337" y="4032"/>
              <a:ext cx="9871779" cy="3547872"/>
              <a:chOff x="3857297" y="-4957"/>
              <a:chExt cx="7048449" cy="3633265"/>
            </a:xfrm>
          </p:grpSpPr>
          <p:sp>
            <p:nvSpPr>
              <p:cNvPr id="62" name="Rectangle: Rounded Corners 61">
                <a:extLst>
                  <a:ext uri="{FF2B5EF4-FFF2-40B4-BE49-F238E27FC236}">
                    <a16:creationId xmlns:a16="http://schemas.microsoft.com/office/drawing/2014/main" id="{A1F539CC-A9B7-AA38-F624-8FC38FC34AE0}"/>
                  </a:ext>
                </a:extLst>
              </p:cNvPr>
              <p:cNvSpPr/>
              <p:nvPr/>
            </p:nvSpPr>
            <p:spPr>
              <a:xfrm>
                <a:off x="3857297" y="-4957"/>
                <a:ext cx="7048449" cy="3633265"/>
              </a:xfrm>
              <a:custGeom>
                <a:avLst/>
                <a:gdLst>
                  <a:gd name="connsiteX0" fmla="*/ 0 w 7048449"/>
                  <a:gd name="connsiteY0" fmla="*/ 605556 h 3633265"/>
                  <a:gd name="connsiteX1" fmla="*/ 605556 w 7048449"/>
                  <a:gd name="connsiteY1" fmla="*/ 0 h 3633265"/>
                  <a:gd name="connsiteX2" fmla="*/ 6442893 w 7048449"/>
                  <a:gd name="connsiteY2" fmla="*/ 0 h 3633265"/>
                  <a:gd name="connsiteX3" fmla="*/ 7048449 w 7048449"/>
                  <a:gd name="connsiteY3" fmla="*/ 605556 h 3633265"/>
                  <a:gd name="connsiteX4" fmla="*/ 7048449 w 7048449"/>
                  <a:gd name="connsiteY4" fmla="*/ 3027709 h 3633265"/>
                  <a:gd name="connsiteX5" fmla="*/ 6442893 w 7048449"/>
                  <a:gd name="connsiteY5" fmla="*/ 3633265 h 3633265"/>
                  <a:gd name="connsiteX6" fmla="*/ 605556 w 7048449"/>
                  <a:gd name="connsiteY6" fmla="*/ 3633265 h 3633265"/>
                  <a:gd name="connsiteX7" fmla="*/ 0 w 7048449"/>
                  <a:gd name="connsiteY7" fmla="*/ 3027709 h 3633265"/>
                  <a:gd name="connsiteX8" fmla="*/ 0 w 7048449"/>
                  <a:gd name="connsiteY8" fmla="*/ 605556 h 36332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048449" h="3633265" fill="none" extrusionOk="0">
                    <a:moveTo>
                      <a:pt x="0" y="605556"/>
                    </a:moveTo>
                    <a:cubicBezTo>
                      <a:pt x="-1770" y="329075"/>
                      <a:pt x="285347" y="-28709"/>
                      <a:pt x="605556" y="0"/>
                    </a:cubicBezTo>
                    <a:cubicBezTo>
                      <a:pt x="1615772" y="29483"/>
                      <a:pt x="4119519" y="4220"/>
                      <a:pt x="6442893" y="0"/>
                    </a:cubicBezTo>
                    <a:cubicBezTo>
                      <a:pt x="6815601" y="14417"/>
                      <a:pt x="7027518" y="298280"/>
                      <a:pt x="7048449" y="605556"/>
                    </a:cubicBezTo>
                    <a:cubicBezTo>
                      <a:pt x="7032507" y="1458309"/>
                      <a:pt x="6948625" y="2498150"/>
                      <a:pt x="7048449" y="3027709"/>
                    </a:cubicBezTo>
                    <a:cubicBezTo>
                      <a:pt x="7060272" y="3368511"/>
                      <a:pt x="6812959" y="3665338"/>
                      <a:pt x="6442893" y="3633265"/>
                    </a:cubicBezTo>
                    <a:cubicBezTo>
                      <a:pt x="4705661" y="3667393"/>
                      <a:pt x="2131801" y="3510473"/>
                      <a:pt x="605556" y="3633265"/>
                    </a:cubicBezTo>
                    <a:cubicBezTo>
                      <a:pt x="242864" y="3689559"/>
                      <a:pt x="-29212" y="3410836"/>
                      <a:pt x="0" y="3027709"/>
                    </a:cubicBezTo>
                    <a:cubicBezTo>
                      <a:pt x="-162483" y="2598453"/>
                      <a:pt x="12474" y="1606372"/>
                      <a:pt x="0" y="605556"/>
                    </a:cubicBezTo>
                    <a:close/>
                  </a:path>
                  <a:path w="7048449" h="3633265" stroke="0" extrusionOk="0">
                    <a:moveTo>
                      <a:pt x="0" y="605556"/>
                    </a:moveTo>
                    <a:cubicBezTo>
                      <a:pt x="-27669" y="318214"/>
                      <a:pt x="325128" y="29182"/>
                      <a:pt x="605556" y="0"/>
                    </a:cubicBezTo>
                    <a:cubicBezTo>
                      <a:pt x="1679269" y="-40312"/>
                      <a:pt x="3623975" y="-70188"/>
                      <a:pt x="6442893" y="0"/>
                    </a:cubicBezTo>
                    <a:cubicBezTo>
                      <a:pt x="6729376" y="-4512"/>
                      <a:pt x="7063191" y="242498"/>
                      <a:pt x="7048449" y="605556"/>
                    </a:cubicBezTo>
                    <a:cubicBezTo>
                      <a:pt x="7086056" y="1081542"/>
                      <a:pt x="7072526" y="1950080"/>
                      <a:pt x="7048449" y="3027709"/>
                    </a:cubicBezTo>
                    <a:cubicBezTo>
                      <a:pt x="7046941" y="3380153"/>
                      <a:pt x="6717820" y="3634140"/>
                      <a:pt x="6442893" y="3633265"/>
                    </a:cubicBezTo>
                    <a:cubicBezTo>
                      <a:pt x="4077899" y="3650616"/>
                      <a:pt x="1711460" y="3756611"/>
                      <a:pt x="605556" y="3633265"/>
                    </a:cubicBezTo>
                    <a:cubicBezTo>
                      <a:pt x="276616" y="3610113"/>
                      <a:pt x="10268" y="3374972"/>
                      <a:pt x="0" y="3027709"/>
                    </a:cubicBezTo>
                    <a:cubicBezTo>
                      <a:pt x="6107" y="2430041"/>
                      <a:pt x="-133487" y="1523712"/>
                      <a:pt x="0" y="605556"/>
                    </a:cubicBezTo>
                    <a:close/>
                  </a:path>
                </a:pathLst>
              </a:custGeom>
              <a:solidFill>
                <a:srgbClr val="E3FDFC"/>
              </a:solidFill>
              <a:ln w="38100">
                <a:solidFill>
                  <a:srgbClr val="002060"/>
                </a:solidFill>
                <a:prstDash val="dash"/>
                <a:extLst>
                  <a:ext uri="{C807C97D-BFC1-408E-A445-0C87EB9F89A2}">
                    <ask:lineSketchStyleProps xmlns:ask="http://schemas.microsoft.com/office/drawing/2018/sketchyshapes" sd="2173784308">
                      <a:prstGeom prst="round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/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5EADF09C-09CD-1B37-AE5C-9F8FA792E437}"/>
                  </a:ext>
                </a:extLst>
              </p:cNvPr>
              <p:cNvSpPr txBox="1"/>
              <p:nvPr/>
            </p:nvSpPr>
            <p:spPr>
              <a:xfrm>
                <a:off x="4088849" y="33242"/>
                <a:ext cx="6790782" cy="34985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 rtl="0" latinLnBrk="0"/>
                <a:r>
                  <a:rPr lang="vi-VN" sz="3600" b="1" i="0" u="sng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Cách chơi:</a:t>
                </a:r>
              </a:p>
              <a:p>
                <a:pPr algn="just" rtl="0" latinLnBrk="0"/>
                <a:r>
                  <a:rPr lang="vi-VN" sz="3600" b="0" i="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- Tung xúc xắc để biết được đi mấy ô.</a:t>
                </a:r>
              </a:p>
              <a:p>
                <a:pPr algn="just" rtl="0" latinLnBrk="0"/>
                <a:r>
                  <a:rPr lang="vi-VN" sz="3600" b="0" i="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- Đến ô nào phải nói được 2 từ thuộc ô đó (không trùng với các từ đã nêu). Nếu không nói được, phải lùi lại một ô</a:t>
                </a:r>
              </a:p>
              <a:p>
                <a:pPr algn="just" rtl="0" latinLnBrk="0"/>
                <a:r>
                  <a:rPr lang="vi-VN" sz="3600" b="0" i="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- Ai đến đích trước người đó chiến thắng.</a:t>
                </a:r>
              </a:p>
            </p:txBody>
          </p:sp>
        </p:grpSp>
        <p:pic>
          <p:nvPicPr>
            <p:cNvPr id="61" name="Picture 60">
              <a:extLst>
                <a:ext uri="{FF2B5EF4-FFF2-40B4-BE49-F238E27FC236}">
                  <a16:creationId xmlns:a16="http://schemas.microsoft.com/office/drawing/2014/main" id="{F27CD0E5-3739-1AA8-8807-24F86C5B7473}"/>
                </a:ext>
              </a:extLst>
            </p:cNvPr>
            <p:cNvPicPr>
              <a:picLocks noChangeAspect="1"/>
            </p:cNvPicPr>
            <p:nvPr/>
          </p:nvPicPr>
          <p:blipFill>
            <a:blip/>
            <a:stretch>
              <a:fillRect/>
            </a:stretch>
          </p:blipFill>
          <p:spPr>
            <a:xfrm>
              <a:off x="94488" y="-316173"/>
              <a:ext cx="1200796" cy="12007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44226210"/>
      </p:ext>
    </p:extLst>
  </p:cSld>
  <p:clrMapOvr>
    <a:masterClrMapping/>
  </p:clrMapOvr>
  <p:transition>
    <p:fade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6" presetClass="entr" presetSubtype="2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7" dur="500"/>
                                            <p:tgtEl>
                                              <p:spTgt spid="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" fill="hold">
                          <p:stCondLst>
                            <p:cond delay="indefinite"/>
                          </p:stCondLst>
                          <p:childTnLst>
                            <p:par>
                              <p:cTn id="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" presetID="2" presetClass="entr" presetSubtype="4" fill="hold" nodeType="clickEffect" p14:presetBounceEnd="81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1333">
                                          <p:cBhvr additive="base">
                                            <p:cTn id="12" dur="75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1333">
                                          <p:cBhvr additive="base">
                                            <p:cTn id="13" dur="75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6" presetClass="entr" presetSubtype="2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7" dur="500"/>
                                            <p:tgtEl>
                                              <p:spTgt spid="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" fill="hold">
                          <p:stCondLst>
                            <p:cond delay="indefinite"/>
                          </p:stCondLst>
                          <p:childTnLst>
                            <p:par>
                              <p:cTn id="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75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75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691B4C1-A6FA-BF36-A86B-57F6A0C296B7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664273" y="552259"/>
            <a:ext cx="11210925" cy="3248025"/>
          </a:xfrm>
          <a:prstGeom prst="rect">
            <a:avLst/>
          </a:prstGeom>
        </p:spPr>
      </p:pic>
      <p:pic>
        <p:nvPicPr>
          <p:cNvPr id="13" name="Picture 12" descr="Dice Vector Red Dice PNG Transparent Background, Free Download ...">
            <a:extLst>
              <a:ext uri="{FF2B5EF4-FFF2-40B4-BE49-F238E27FC236}">
                <a16:creationId xmlns:a16="http://schemas.microsoft.com/office/drawing/2014/main" id="{E08E4E12-CA5C-0C4E-E939-DA1D058DDABD}"/>
              </a:ext>
            </a:extLst>
          </p:cNvPr>
          <p:cNvPicPr>
            <a:picLocks noChangeAspect="1" noChangeArrowheads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206" y="4650972"/>
            <a:ext cx="1245447" cy="1251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Dice Vector Red Dice PNG Transparent Background, Free Download ...">
            <a:extLst>
              <a:ext uri="{FF2B5EF4-FFF2-40B4-BE49-F238E27FC236}">
                <a16:creationId xmlns:a16="http://schemas.microsoft.com/office/drawing/2014/main" id="{AD3ADBE2-6599-2183-AC21-C865EF0E5AAD}"/>
              </a:ext>
            </a:extLst>
          </p:cNvPr>
          <p:cNvPicPr>
            <a:picLocks noChangeAspect="1" noChangeArrowheads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250357">
            <a:off x="828635" y="4693091"/>
            <a:ext cx="1245447" cy="1251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Dice Vector Red Dice PNG Transparent Background, Free Download ...">
            <a:extLst>
              <a:ext uri="{FF2B5EF4-FFF2-40B4-BE49-F238E27FC236}">
                <a16:creationId xmlns:a16="http://schemas.microsoft.com/office/drawing/2014/main" id="{B8072F69-7504-F116-C639-40E68BB6A181}"/>
              </a:ext>
            </a:extLst>
          </p:cNvPr>
          <p:cNvPicPr>
            <a:picLocks noChangeAspect="1" noChangeArrowheads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63" y="4673140"/>
            <a:ext cx="1245447" cy="1251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Dice PNG">
            <a:extLst>
              <a:ext uri="{FF2B5EF4-FFF2-40B4-BE49-F238E27FC236}">
                <a16:creationId xmlns:a16="http://schemas.microsoft.com/office/drawing/2014/main" id="{3BEAA741-FA23-BAF4-A8C6-C2520FCF7C3E}"/>
              </a:ext>
            </a:extLst>
          </p:cNvPr>
          <p:cNvPicPr>
            <a:picLocks noChangeAspect="1" noChangeArrowheads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267789">
            <a:off x="685160" y="4493978"/>
            <a:ext cx="1458114" cy="13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22068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2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76874479-F393-CDAB-5C22-C2C08D75AA9E}"/>
              </a:ext>
            </a:extLst>
          </p:cNvPr>
          <p:cNvSpPr/>
          <p:nvPr/>
        </p:nvSpPr>
        <p:spPr>
          <a:xfrm>
            <a:off x="3575304" y="1525583"/>
            <a:ext cx="7918704" cy="2603501"/>
          </a:xfrm>
          <a:prstGeom prst="roundRect">
            <a:avLst>
              <a:gd name="adj" fmla="val 15547"/>
            </a:avLst>
          </a:prstGeom>
          <a:solidFill>
            <a:srgbClr val="FFFF66">
              <a:alpha val="82000"/>
            </a:srgbClr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4300" indent="0" algn="just"/>
            <a:r>
              <a:rPr lang="en-US" sz="48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Danh</a:t>
            </a:r>
            <a:r>
              <a:rPr lang="en-US" sz="4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từ</a:t>
            </a:r>
            <a:r>
              <a:rPr lang="en-US" sz="4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là</a:t>
            </a:r>
            <a:r>
              <a:rPr lang="en-US" sz="4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từ</a:t>
            </a:r>
            <a:r>
              <a:rPr lang="en-US" sz="4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chỉ</a:t>
            </a:r>
            <a:r>
              <a:rPr lang="en-US" sz="4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sự</a:t>
            </a:r>
            <a:r>
              <a:rPr lang="en-US" sz="4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vật</a:t>
            </a:r>
            <a:r>
              <a:rPr lang="en-US" sz="4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48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người</a:t>
            </a:r>
            <a:r>
              <a:rPr lang="en-US" sz="4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48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vật</a:t>
            </a:r>
            <a:r>
              <a:rPr lang="en-US" sz="4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48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hiện</a:t>
            </a:r>
            <a:r>
              <a:rPr lang="en-US" sz="4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tượng</a:t>
            </a:r>
            <a:r>
              <a:rPr lang="en-US" sz="4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tự</a:t>
            </a:r>
            <a:r>
              <a:rPr lang="en-US" sz="4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nhiên</a:t>
            </a:r>
            <a:r>
              <a:rPr lang="en-US" sz="4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48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thời</a:t>
            </a:r>
            <a:r>
              <a:rPr lang="en-US" sz="4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gian</a:t>
            </a:r>
            <a:r>
              <a:rPr lang="en-US" sz="4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…)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8CA9955D-9ED1-9531-9063-FD24F7907FB3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457063" y="2925942"/>
            <a:ext cx="3158002" cy="3182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92516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B187DE5F-5BE6-D740-D99B-A0B451627BB9}"/>
              </a:ext>
            </a:extLst>
          </p:cNvPr>
          <p:cNvGrpSpPr/>
          <p:nvPr/>
        </p:nvGrpSpPr>
        <p:grpSpPr>
          <a:xfrm>
            <a:off x="9246742" y="1504949"/>
            <a:ext cx="2383283" cy="2564548"/>
            <a:chOff x="9551542" y="1457324"/>
            <a:chExt cx="2383283" cy="2564548"/>
          </a:xfrm>
        </p:grpSpPr>
        <p:pic>
          <p:nvPicPr>
            <p:cNvPr id="11" name="Picture 10" descr="A cartoon of a family sitting on a couch&#10;&#10;Description automatically generated with low confidence">
              <a:extLst>
                <a:ext uri="{FF2B5EF4-FFF2-40B4-BE49-F238E27FC236}">
                  <a16:creationId xmlns:a16="http://schemas.microsoft.com/office/drawing/2014/main" id="{6107C561-70AF-E67B-FD9B-69F6E199ACA8}"/>
                </a:ext>
              </a:extLst>
            </p:cNvPr>
            <p:cNvPicPr>
              <a:picLocks noChangeAspect="1"/>
            </p:cNvPicPr>
            <p:nvPr/>
          </p:nvPicPr>
          <p:blipFill>
            <a:blip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34550" y="1457324"/>
              <a:ext cx="1962150" cy="1962150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5AF43B5-E0D4-3574-B400-F3326AB2D6F6}"/>
                </a:ext>
              </a:extLst>
            </p:cNvPr>
            <p:cNvSpPr txBox="1"/>
            <p:nvPr/>
          </p:nvSpPr>
          <p:spPr>
            <a:xfrm>
              <a:off x="9551542" y="3190875"/>
              <a:ext cx="23832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err="1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Ông</a:t>
              </a:r>
              <a:r>
                <a:rPr lang="en-US" sz="2400" b="1" dirty="0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2400" b="1" dirty="0" err="1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bà</a:t>
              </a:r>
              <a:r>
                <a:rPr lang="en-US" sz="2400" b="1" dirty="0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, </a:t>
              </a:r>
              <a:r>
                <a:rPr lang="en-US" sz="2400" b="1" dirty="0" err="1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bố</a:t>
              </a:r>
              <a:r>
                <a:rPr lang="en-US" sz="2400" b="1" dirty="0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2400" b="1" dirty="0" err="1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mẹ</a:t>
              </a:r>
              <a:r>
                <a:rPr lang="en-US" sz="2400" b="1" dirty="0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, </a:t>
              </a:r>
              <a:r>
                <a:rPr lang="en-US" sz="2400" b="1" dirty="0" err="1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anh</a:t>
              </a:r>
              <a:r>
                <a:rPr lang="en-US" sz="2400" b="1" dirty="0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2400" b="1" dirty="0" err="1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chị</a:t>
              </a:r>
              <a:r>
                <a:rPr lang="en-US" sz="2400" b="1" dirty="0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, </a:t>
              </a:r>
              <a:r>
                <a:rPr lang="en-US" sz="2400" b="1" dirty="0" err="1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cô</a:t>
              </a:r>
              <a:r>
                <a:rPr lang="en-US" sz="2400" b="1" dirty="0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2400" b="1" dirty="0" err="1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giáo</a:t>
              </a:r>
              <a:r>
                <a:rPr lang="en-US" sz="2400" b="1" dirty="0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…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08ADF915-C698-2841-5B7D-7604CA58E0B6}"/>
              </a:ext>
            </a:extLst>
          </p:cNvPr>
          <p:cNvGrpSpPr/>
          <p:nvPr/>
        </p:nvGrpSpPr>
        <p:grpSpPr>
          <a:xfrm>
            <a:off x="5472776" y="3438396"/>
            <a:ext cx="1140312" cy="1744649"/>
            <a:chOff x="5482301" y="3457446"/>
            <a:chExt cx="1140312" cy="1744649"/>
          </a:xfrm>
        </p:grpSpPr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83A619F8-ADE4-17D3-DE42-CA5838099491}"/>
                </a:ext>
              </a:extLst>
            </p:cNvPr>
            <p:cNvPicPr>
              <a:picLocks noChangeAspect="1"/>
            </p:cNvPicPr>
            <p:nvPr/>
          </p:nvPicPr>
          <p:blipFill>
            <a:blip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7393707">
              <a:off x="5294791" y="3874274"/>
              <a:ext cx="1515331" cy="1140312"/>
            </a:xfrm>
            <a:prstGeom prst="rect">
              <a:avLst/>
            </a:prstGeom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F9C4CD8-F774-C57D-3E4A-343720667734}"/>
                </a:ext>
              </a:extLst>
            </p:cNvPr>
            <p:cNvSpPr txBox="1"/>
            <p:nvPr/>
          </p:nvSpPr>
          <p:spPr>
            <a:xfrm rot="16200000">
              <a:off x="4949596" y="4068097"/>
              <a:ext cx="162141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247422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Từ</a:t>
              </a: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247422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en-US" sz="2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247422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chỉ</a:t>
              </a: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247422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en-US" sz="2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247422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vật</a:t>
              </a:r>
              <a:endPara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247422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pic>
        <p:nvPicPr>
          <p:cNvPr id="45" name="Picture 44" descr="A picture containing dog, toy, cartoon&#10;&#10;Description automatically generated">
            <a:extLst>
              <a:ext uri="{FF2B5EF4-FFF2-40B4-BE49-F238E27FC236}">
                <a16:creationId xmlns:a16="http://schemas.microsoft.com/office/drawing/2014/main" id="{B47499FE-8308-CCF3-DBEB-165C2F57F15C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7187" y="4133850"/>
            <a:ext cx="3400425" cy="2305050"/>
          </a:xfrm>
          <a:prstGeom prst="rect">
            <a:avLst/>
          </a:prstGeom>
        </p:spPr>
      </p:pic>
      <p:grpSp>
        <p:nvGrpSpPr>
          <p:cNvPr id="76" name="Group 75">
            <a:extLst>
              <a:ext uri="{FF2B5EF4-FFF2-40B4-BE49-F238E27FC236}">
                <a16:creationId xmlns:a16="http://schemas.microsoft.com/office/drawing/2014/main" id="{8D029B1D-EDA7-9B71-7A89-1503CBC4BB09}"/>
              </a:ext>
            </a:extLst>
          </p:cNvPr>
          <p:cNvGrpSpPr/>
          <p:nvPr/>
        </p:nvGrpSpPr>
        <p:grpSpPr>
          <a:xfrm>
            <a:off x="2125260" y="2065717"/>
            <a:ext cx="2626629" cy="2445406"/>
            <a:chOff x="2125260" y="2294317"/>
            <a:chExt cx="2626629" cy="2445406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32EA5C3F-29B8-70FC-AB5C-D5A2F9398718}"/>
                </a:ext>
              </a:extLst>
            </p:cNvPr>
            <p:cNvSpPr txBox="1"/>
            <p:nvPr/>
          </p:nvSpPr>
          <p:spPr>
            <a:xfrm>
              <a:off x="2571750" y="2891909"/>
              <a:ext cx="1905000" cy="369332"/>
            </a:xfrm>
            <a:prstGeom prst="rect">
              <a:avLst/>
            </a:prstGeom>
            <a:noFill/>
          </p:spPr>
          <p:txBody>
            <a:bodyPr wrap="square">
              <a:prstTxWarp prst="textArchUp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Từ</a:t>
              </a: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en-US" sz="2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chỉ</a:t>
              </a: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en-US" sz="2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thời</a:t>
              </a: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en-US" sz="2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gian</a:t>
              </a:r>
              <a:endPara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0D13768D-282E-76E4-6489-6B75397B5A54}"/>
                </a:ext>
              </a:extLst>
            </p:cNvPr>
            <p:cNvGrpSpPr/>
            <p:nvPr/>
          </p:nvGrpSpPr>
          <p:grpSpPr>
            <a:xfrm>
              <a:off x="2125260" y="2294317"/>
              <a:ext cx="2626629" cy="2445406"/>
              <a:chOff x="2030010" y="1513267"/>
              <a:chExt cx="2626629" cy="2445406"/>
            </a:xfrm>
          </p:grpSpPr>
          <p:pic>
            <p:nvPicPr>
              <p:cNvPr id="46" name="Picture 45" descr="A picture containing darkness&#10;&#10;Description automatically generated">
                <a:extLst>
                  <a:ext uri="{FF2B5EF4-FFF2-40B4-BE49-F238E27FC236}">
                    <a16:creationId xmlns:a16="http://schemas.microsoft.com/office/drawing/2014/main" id="{AAEEC107-CB74-9F78-0189-B44A3D0843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885670" flipV="1">
                <a:off x="2030010" y="1513267"/>
                <a:ext cx="2626629" cy="2445406"/>
              </a:xfrm>
              <a:prstGeom prst="rect">
                <a:avLst/>
              </a:prstGeom>
            </p:spPr>
          </p:pic>
          <p:pic>
            <p:nvPicPr>
              <p:cNvPr id="53" name="Picture 12">
                <a:extLst>
                  <a:ext uri="{FF2B5EF4-FFF2-40B4-BE49-F238E27FC236}">
                    <a16:creationId xmlns:a16="http://schemas.microsoft.com/office/drawing/2014/main" id="{46CECEE9-0EF4-E342-2976-447B05CE8CA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20004575">
                <a:off x="3071820" y="2457504"/>
                <a:ext cx="497511" cy="58619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799DF5F2-9FCB-910B-2226-A30FFF735A10}"/>
              </a:ext>
            </a:extLst>
          </p:cNvPr>
          <p:cNvGrpSpPr/>
          <p:nvPr/>
        </p:nvGrpSpPr>
        <p:grpSpPr>
          <a:xfrm>
            <a:off x="7123561" y="1747007"/>
            <a:ext cx="2642609" cy="2498544"/>
            <a:chOff x="7123561" y="1747007"/>
            <a:chExt cx="2642609" cy="2498544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64F6EDE2-628A-8E5A-9A61-35F86DD9B8BD}"/>
                </a:ext>
              </a:extLst>
            </p:cNvPr>
            <p:cNvGrpSpPr/>
            <p:nvPr/>
          </p:nvGrpSpPr>
          <p:grpSpPr>
            <a:xfrm>
              <a:off x="7123561" y="1747007"/>
              <a:ext cx="2642609" cy="2498544"/>
              <a:chOff x="7123561" y="1747007"/>
              <a:chExt cx="2642609" cy="2498544"/>
            </a:xfrm>
          </p:grpSpPr>
          <p:pic>
            <p:nvPicPr>
              <p:cNvPr id="17" name="Picture 16" descr="A picture containing darkness&#10;&#10;Description automatically generated">
                <a:extLst>
                  <a:ext uri="{FF2B5EF4-FFF2-40B4-BE49-F238E27FC236}">
                    <a16:creationId xmlns:a16="http://schemas.microsoft.com/office/drawing/2014/main" id="{43EC63AE-B2D5-DDC4-6A4F-D0C1B1CAF92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1045035">
                <a:off x="7123561" y="1747007"/>
                <a:ext cx="2642609" cy="2498544"/>
              </a:xfrm>
              <a:prstGeom prst="rect">
                <a:avLst/>
              </a:prstGeom>
            </p:spPr>
          </p:pic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B9ED5AE-F332-B87C-6B7F-A9A5DB752DF9}"/>
                  </a:ext>
                </a:extLst>
              </p:cNvPr>
              <p:cNvSpPr txBox="1"/>
              <p:nvPr/>
            </p:nvSpPr>
            <p:spPr>
              <a:xfrm>
                <a:off x="7629525" y="2425184"/>
                <a:ext cx="1905000" cy="369332"/>
              </a:xfrm>
              <a:prstGeom prst="rect">
                <a:avLst/>
              </a:prstGeom>
              <a:noFill/>
            </p:spPr>
            <p:txBody>
              <a:bodyPr wrap="square">
                <a:prstTxWarp prst="textArchUp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Từ</a:t>
                </a:r>
                <a:r>
                  <a:rPr kumimoji="0" 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en-US" sz="2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chỉ</a:t>
                </a:r>
                <a:r>
                  <a:rPr kumimoji="0" 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en-US" sz="2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người</a:t>
                </a:r>
                <a:endPara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pic>
          <p:nvPicPr>
            <p:cNvPr id="54" name="Picture 4">
              <a:extLst>
                <a:ext uri="{FF2B5EF4-FFF2-40B4-BE49-F238E27FC236}">
                  <a16:creationId xmlns:a16="http://schemas.microsoft.com/office/drawing/2014/main" id="{244DFA8D-1157-185B-75EF-817EE008926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80376" y="2727684"/>
              <a:ext cx="577850" cy="804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3CFBC712-F10A-0E63-7D03-91AF79C36A92}"/>
              </a:ext>
            </a:extLst>
          </p:cNvPr>
          <p:cNvGrpSpPr/>
          <p:nvPr/>
        </p:nvGrpSpPr>
        <p:grpSpPr>
          <a:xfrm>
            <a:off x="266701" y="2495073"/>
            <a:ext cx="2928562" cy="2336424"/>
            <a:chOff x="266701" y="2495073"/>
            <a:chExt cx="2928562" cy="2336424"/>
          </a:xfrm>
        </p:grpSpPr>
        <p:pic>
          <p:nvPicPr>
            <p:cNvPr id="57" name="Picture 56" descr="A child sitting on a sun&#10;&#10;Description automatically generated with low confidence">
              <a:extLst>
                <a:ext uri="{FF2B5EF4-FFF2-40B4-BE49-F238E27FC236}">
                  <a16:creationId xmlns:a16="http://schemas.microsoft.com/office/drawing/2014/main" id="{13DC44D6-EA04-D931-FB10-2C64198DCB15}"/>
                </a:ext>
              </a:extLst>
            </p:cNvPr>
            <p:cNvPicPr>
              <a:picLocks noChangeAspect="1"/>
            </p:cNvPicPr>
            <p:nvPr/>
          </p:nvPicPr>
          <p:blipFill>
            <a:blip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0047" y="2495073"/>
              <a:ext cx="1047753" cy="1570582"/>
            </a:xfrm>
            <a:prstGeom prst="rect">
              <a:avLst/>
            </a:prstGeom>
          </p:spPr>
        </p:pic>
        <p:pic>
          <p:nvPicPr>
            <p:cNvPr id="59" name="Picture 58" descr="A yellow crescent moon and stars&#10;&#10;Description automatically generated with low confidence">
              <a:extLst>
                <a:ext uri="{FF2B5EF4-FFF2-40B4-BE49-F238E27FC236}">
                  <a16:creationId xmlns:a16="http://schemas.microsoft.com/office/drawing/2014/main" id="{62904566-5566-CB8A-0AD9-4AC842EDB4B5}"/>
                </a:ext>
              </a:extLst>
            </p:cNvPr>
            <p:cNvPicPr>
              <a:picLocks noChangeAspect="1"/>
            </p:cNvPicPr>
            <p:nvPr/>
          </p:nvPicPr>
          <p:blipFill>
            <a:blip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35780" y="2876549"/>
              <a:ext cx="978795" cy="978795"/>
            </a:xfrm>
            <a:prstGeom prst="rect">
              <a:avLst/>
            </a:prstGeom>
          </p:spPr>
        </p:pic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2C3C91B7-260C-56DE-0BF4-6DD70674E93C}"/>
                </a:ext>
              </a:extLst>
            </p:cNvPr>
            <p:cNvSpPr txBox="1"/>
            <p:nvPr/>
          </p:nvSpPr>
          <p:spPr>
            <a:xfrm>
              <a:off x="266701" y="4000500"/>
              <a:ext cx="292856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err="1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Sáng</a:t>
              </a:r>
              <a:r>
                <a:rPr lang="en-US" sz="24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, </a:t>
              </a:r>
              <a:r>
                <a:rPr lang="en-US" sz="2400" b="1" dirty="0" err="1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chiều</a:t>
              </a:r>
              <a:r>
                <a:rPr lang="en-US" sz="24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, </a:t>
              </a:r>
              <a:r>
                <a:rPr lang="en-US" sz="2400" b="1" dirty="0" err="1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tối</a:t>
              </a:r>
              <a:r>
                <a:rPr lang="en-US" sz="24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, </a:t>
              </a:r>
              <a:r>
                <a:rPr lang="en-US" sz="2400" b="1" dirty="0" err="1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hôm</a:t>
              </a:r>
              <a:r>
                <a:rPr lang="en-US" sz="24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nay, </a:t>
              </a:r>
              <a:r>
                <a:rPr lang="en-US" sz="2400" b="1" dirty="0" err="1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ngày</a:t>
              </a:r>
              <a:r>
                <a:rPr lang="en-US" sz="24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2400" b="1" dirty="0" err="1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mai</a:t>
              </a:r>
              <a:r>
                <a:rPr lang="en-US" sz="24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... 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4366C376-7068-9203-41A3-F8F79B19E1D9}"/>
              </a:ext>
            </a:extLst>
          </p:cNvPr>
          <p:cNvGrpSpPr/>
          <p:nvPr/>
        </p:nvGrpSpPr>
        <p:grpSpPr>
          <a:xfrm rot="10800000">
            <a:off x="5047694" y="987300"/>
            <a:ext cx="1527294" cy="1947848"/>
            <a:chOff x="5482301" y="3569936"/>
            <a:chExt cx="1527294" cy="1632159"/>
          </a:xfrm>
        </p:grpSpPr>
        <p:pic>
          <p:nvPicPr>
            <p:cNvPr id="62" name="Picture 61">
              <a:extLst>
                <a:ext uri="{FF2B5EF4-FFF2-40B4-BE49-F238E27FC236}">
                  <a16:creationId xmlns:a16="http://schemas.microsoft.com/office/drawing/2014/main" id="{059C1BF9-FE5E-DFE1-F139-75999F0337DB}"/>
                </a:ext>
              </a:extLst>
            </p:cNvPr>
            <p:cNvPicPr>
              <a:picLocks noChangeAspect="1"/>
            </p:cNvPicPr>
            <p:nvPr/>
          </p:nvPicPr>
          <p:blipFill>
            <a:blip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7393707">
              <a:off x="5294791" y="3874274"/>
              <a:ext cx="1515331" cy="1140312"/>
            </a:xfrm>
            <a:prstGeom prst="rect">
              <a:avLst/>
            </a:prstGeom>
          </p:spPr>
        </p:pic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3C0E60DC-D796-A843-D8F5-1F8752A2E61E}"/>
                </a:ext>
              </a:extLst>
            </p:cNvPr>
            <p:cNvSpPr txBox="1"/>
            <p:nvPr/>
          </p:nvSpPr>
          <p:spPr>
            <a:xfrm rot="16200000">
              <a:off x="5844946" y="4026699"/>
              <a:ext cx="162141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247422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Từ</a:t>
              </a: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247422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en-US" sz="2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247422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chỉ</a:t>
              </a: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247422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en-US" sz="2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247422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hiện</a:t>
              </a: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247422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en-US" sz="2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247422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tượng</a:t>
              </a:r>
              <a:endPara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247422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E22864CC-B75F-C813-2338-A8D2E3B5A8D5}"/>
              </a:ext>
            </a:extLst>
          </p:cNvPr>
          <p:cNvGrpSpPr/>
          <p:nvPr/>
        </p:nvGrpSpPr>
        <p:grpSpPr>
          <a:xfrm>
            <a:off x="4390861" y="2600326"/>
            <a:ext cx="3927777" cy="1085850"/>
            <a:chOff x="3314536" y="2424721"/>
            <a:chExt cx="3927777" cy="985229"/>
          </a:xfrm>
        </p:grpSpPr>
        <p:sp>
          <p:nvSpPr>
            <p:cNvPr id="65" name="Hình chữ nhật: Góc Tròn 12">
              <a:extLst>
                <a:ext uri="{FF2B5EF4-FFF2-40B4-BE49-F238E27FC236}">
                  <a16:creationId xmlns:a16="http://schemas.microsoft.com/office/drawing/2014/main" id="{C77D6D05-28EF-7F68-73E4-A03C1A87C6C5}"/>
                </a:ext>
              </a:extLst>
            </p:cNvPr>
            <p:cNvSpPr/>
            <p:nvPr/>
          </p:nvSpPr>
          <p:spPr>
            <a:xfrm>
              <a:off x="3456516" y="2459847"/>
              <a:ext cx="2820459" cy="950103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vi-VN" sz="18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pic>
          <p:nvPicPr>
            <p:cNvPr id="66" name="Picture 2">
              <a:extLst>
                <a:ext uri="{FF2B5EF4-FFF2-40B4-BE49-F238E27FC236}">
                  <a16:creationId xmlns:a16="http://schemas.microsoft.com/office/drawing/2014/main" id="{2D950DFE-B672-ACDE-6CC2-B0F0A2C2044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061" t="4508" r="19823" b="2431"/>
            <a:stretch/>
          </p:blipFill>
          <p:spPr bwMode="auto">
            <a:xfrm rot="20351852">
              <a:off x="3314536" y="2424721"/>
              <a:ext cx="676053" cy="9118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7" name="Hình chữ nhật 14">
              <a:extLst>
                <a:ext uri="{FF2B5EF4-FFF2-40B4-BE49-F238E27FC236}">
                  <a16:creationId xmlns:a16="http://schemas.microsoft.com/office/drawing/2014/main" id="{9B030C30-A6DF-AB1A-62E9-2CB9CB1A2803}"/>
                </a:ext>
              </a:extLst>
            </p:cNvPr>
            <p:cNvSpPr/>
            <p:nvPr/>
          </p:nvSpPr>
          <p:spPr>
            <a:xfrm>
              <a:off x="3742920" y="2582127"/>
              <a:ext cx="3499393" cy="75399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0" cap="none" spc="0" normalizeH="0" baseline="0" noProof="0" dirty="0">
                  <a:ln w="0"/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Danh từ</a:t>
              </a:r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1D9F8617-CE6D-85D6-7F66-A87930397A28}"/>
              </a:ext>
            </a:extLst>
          </p:cNvPr>
          <p:cNvGrpSpPr/>
          <p:nvPr/>
        </p:nvGrpSpPr>
        <p:grpSpPr>
          <a:xfrm>
            <a:off x="3943350" y="367209"/>
            <a:ext cx="5095876" cy="1471116"/>
            <a:chOff x="3943350" y="367209"/>
            <a:chExt cx="5095876" cy="1471116"/>
          </a:xfrm>
        </p:grpSpPr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F6D41C9A-DC43-D06C-0110-0FFC35246121}"/>
                </a:ext>
              </a:extLst>
            </p:cNvPr>
            <p:cNvGrpSpPr/>
            <p:nvPr/>
          </p:nvGrpSpPr>
          <p:grpSpPr>
            <a:xfrm>
              <a:off x="3943350" y="367209"/>
              <a:ext cx="3324225" cy="1471116"/>
              <a:chOff x="340387" y="33834"/>
              <a:chExt cx="4726038" cy="2164886"/>
            </a:xfrm>
          </p:grpSpPr>
          <p:pic>
            <p:nvPicPr>
              <p:cNvPr id="68" name="Picture 14">
                <a:extLst>
                  <a:ext uri="{FF2B5EF4-FFF2-40B4-BE49-F238E27FC236}">
                    <a16:creationId xmlns:a16="http://schemas.microsoft.com/office/drawing/2014/main" id="{B28686CD-4E33-333D-117F-96F63FD8269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175" t="7954" r="51401" b="57620"/>
              <a:stretch/>
            </p:blipFill>
            <p:spPr bwMode="auto">
              <a:xfrm>
                <a:off x="340387" y="132312"/>
                <a:ext cx="1590013" cy="132137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9" name="Picture 14">
                <a:extLst>
                  <a:ext uri="{FF2B5EF4-FFF2-40B4-BE49-F238E27FC236}">
                    <a16:creationId xmlns:a16="http://schemas.microsoft.com/office/drawing/2014/main" id="{44731093-ABBA-5956-87A1-D30A48AD37C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235" t="45506" r="57176" b="20068"/>
              <a:stretch/>
            </p:blipFill>
            <p:spPr bwMode="auto">
              <a:xfrm>
                <a:off x="2842854" y="33834"/>
                <a:ext cx="1327645" cy="132137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0" name="Picture 14">
                <a:extLst>
                  <a:ext uri="{FF2B5EF4-FFF2-40B4-BE49-F238E27FC236}">
                    <a16:creationId xmlns:a16="http://schemas.microsoft.com/office/drawing/2014/main" id="{5FAA004F-B4FB-96DE-6F69-3157F8FE405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4644" t="11010" r="9599" b="67952"/>
              <a:stretch/>
            </p:blipFill>
            <p:spPr bwMode="auto">
              <a:xfrm>
                <a:off x="1778000" y="510979"/>
                <a:ext cx="1372501" cy="80748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1" name="Picture 14">
                <a:extLst>
                  <a:ext uri="{FF2B5EF4-FFF2-40B4-BE49-F238E27FC236}">
                    <a16:creationId xmlns:a16="http://schemas.microsoft.com/office/drawing/2014/main" id="{531DAE03-BB5C-AC6D-0085-2B2843A3836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4371" t="43999" r="11040" b="21575"/>
              <a:stretch/>
            </p:blipFill>
            <p:spPr bwMode="auto">
              <a:xfrm>
                <a:off x="3738780" y="877343"/>
                <a:ext cx="1327645" cy="132137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61B26194-A0A7-B639-69C9-8A33A830C877}"/>
                </a:ext>
              </a:extLst>
            </p:cNvPr>
            <p:cNvSpPr txBox="1"/>
            <p:nvPr/>
          </p:nvSpPr>
          <p:spPr>
            <a:xfrm>
              <a:off x="6619876" y="457200"/>
              <a:ext cx="24193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err="1">
                  <a:solidFill>
                    <a:srgbClr val="AC149A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Nắng</a:t>
              </a:r>
              <a:r>
                <a:rPr lang="en-US" sz="2400" b="1" dirty="0">
                  <a:solidFill>
                    <a:srgbClr val="AC149A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, </a:t>
              </a:r>
              <a:r>
                <a:rPr lang="en-US" sz="2400" b="1" dirty="0" err="1">
                  <a:solidFill>
                    <a:srgbClr val="AC149A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mưa</a:t>
              </a:r>
              <a:r>
                <a:rPr lang="en-US" sz="2400" b="1" dirty="0">
                  <a:solidFill>
                    <a:srgbClr val="AC149A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, </a:t>
              </a:r>
              <a:r>
                <a:rPr lang="en-US" sz="2400" b="1" dirty="0" err="1">
                  <a:solidFill>
                    <a:srgbClr val="AC149A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gió</a:t>
              </a:r>
              <a:r>
                <a:rPr lang="en-US" sz="2400" b="1" dirty="0">
                  <a:solidFill>
                    <a:srgbClr val="AC149A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, </a:t>
              </a:r>
              <a:r>
                <a:rPr lang="en-US" sz="2400" b="1" dirty="0" err="1">
                  <a:solidFill>
                    <a:srgbClr val="AC149A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bão</a:t>
              </a:r>
              <a:r>
                <a:rPr lang="en-US" sz="2400" b="1" dirty="0">
                  <a:solidFill>
                    <a:srgbClr val="AC149A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…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8379426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iagram&#10;&#10;Description automatically generated">
            <a:extLst>
              <a:ext uri="{FF2B5EF4-FFF2-40B4-BE49-F238E27FC236}">
                <a16:creationId xmlns:a16="http://schemas.microsoft.com/office/drawing/2014/main" id="{4E500973-424F-025D-8D9A-A5F60CFC49AB}"/>
              </a:ext>
            </a:extLst>
          </p:cNvPr>
          <p:cNvPicPr>
            <a:picLocks noChangeAspect="1"/>
          </p:cNvPicPr>
          <p:nvPr/>
        </p:nvPicPr>
        <p:blipFill>
          <a:blip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76" y="992655"/>
            <a:ext cx="4342707" cy="4525362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4FAFC028-311D-F504-C22F-C545DDFC5D50}"/>
              </a:ext>
            </a:extLst>
          </p:cNvPr>
          <p:cNvGrpSpPr/>
          <p:nvPr/>
        </p:nvGrpSpPr>
        <p:grpSpPr>
          <a:xfrm>
            <a:off x="3273552" y="611185"/>
            <a:ext cx="9500616" cy="2872679"/>
            <a:chOff x="4679901" y="1460258"/>
            <a:chExt cx="7032756" cy="4416666"/>
          </a:xfrm>
        </p:grpSpPr>
        <p:pic>
          <p:nvPicPr>
            <p:cNvPr id="14" name="图片 13">
              <a:extLst>
                <a:ext uri="{FF2B5EF4-FFF2-40B4-BE49-F238E27FC236}">
                  <a16:creationId xmlns:a16="http://schemas.microsoft.com/office/drawing/2014/main" id="{A9BF0E30-D5ED-FF2C-F390-0301AF21264E}"/>
                </a:ext>
              </a:extLst>
            </p:cNvPr>
            <p:cNvPicPr>
              <a:picLocks noChangeAspect="1"/>
            </p:cNvPicPr>
            <p:nvPr/>
          </p:nvPicPr>
          <p:blipFill>
            <a:blip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679901" y="1460258"/>
              <a:ext cx="7032756" cy="4416666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212F3E5-C433-AF91-2160-F69148C29F00}"/>
                </a:ext>
              </a:extLst>
            </p:cNvPr>
            <p:cNvSpPr txBox="1"/>
            <p:nvPr/>
          </p:nvSpPr>
          <p:spPr>
            <a:xfrm>
              <a:off x="5770487" y="3020081"/>
              <a:ext cx="4743132" cy="19389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dirty="0">
                  <a:solidFill>
                    <a:srgbClr val="000000"/>
                  </a:solidFill>
                  <a:latin typeface="OpenSans"/>
                </a:rPr>
                <a:t>T</a:t>
              </a:r>
              <a:r>
                <a:rPr lang="vi-VN" sz="4000" b="0" i="0" dirty="0">
                  <a:solidFill>
                    <a:srgbClr val="000000"/>
                  </a:solidFill>
                  <a:effectLst/>
                  <a:latin typeface="OpenSans"/>
                </a:rPr>
                <a:t>ìm các danh từ chỉ người, đồ vật trong lớp học của em. </a:t>
              </a:r>
              <a:endParaRPr lang="en-US" sz="3800" b="1" dirty="0"/>
            </a:p>
          </p:txBody>
        </p:sp>
      </p:grpSp>
      <p:pic>
        <p:nvPicPr>
          <p:cNvPr id="17" name="Picture 16">
            <a:extLst>
              <a:ext uri="{FF2B5EF4-FFF2-40B4-BE49-F238E27FC236}">
                <a16:creationId xmlns:a16="http://schemas.microsoft.com/office/drawing/2014/main" id="{4E7A9759-54B8-A4D8-F632-DB831A33EFD5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5898832" y="3362515"/>
            <a:ext cx="4143375" cy="263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0444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60C57A2D-03D8-8A20-C504-1D6367ECBEA7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739818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F972848-6075-4133-BD06-0A763D8F0D8E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3560232" y="1404774"/>
            <a:ext cx="5828281" cy="1715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98798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7">
            <a:extLst>
              <a:ext uri="{FF2B5EF4-FFF2-40B4-BE49-F238E27FC236}">
                <a16:creationId xmlns:a16="http://schemas.microsoft.com/office/drawing/2014/main" id="{729F63E2-2505-FF83-A29A-17029A1D71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88035"/>
              </p:ext>
            </p:extLst>
          </p:nvPr>
        </p:nvGraphicFramePr>
        <p:xfrm>
          <a:off x="2326300" y="738108"/>
          <a:ext cx="7484534" cy="4690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2267">
                  <a:extLst>
                    <a:ext uri="{9D8B030D-6E8A-4147-A177-3AD203B41FA5}">
                      <a16:colId xmlns:a16="http://schemas.microsoft.com/office/drawing/2014/main" val="2526405806"/>
                    </a:ext>
                  </a:extLst>
                </a:gridCol>
                <a:gridCol w="3742267">
                  <a:extLst>
                    <a:ext uri="{9D8B030D-6E8A-4147-A177-3AD203B41FA5}">
                      <a16:colId xmlns:a16="http://schemas.microsoft.com/office/drawing/2014/main" val="1334388980"/>
                    </a:ext>
                  </a:extLst>
                </a:gridCol>
              </a:tblGrid>
              <a:tr h="781690">
                <a:tc>
                  <a:txBody>
                    <a:bodyPr/>
                    <a:lstStyle/>
                    <a:p>
                      <a:pPr algn="ctr"/>
                      <a:r>
                        <a:rPr lang="en-US" sz="3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Danh từ chỉ người</a:t>
                      </a:r>
                      <a:endParaRPr lang="en-US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Danh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từ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chỉ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vật</a:t>
                      </a:r>
                      <a:endParaRPr lang="en-US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865996"/>
                  </a:ext>
                </a:extLst>
              </a:tr>
              <a:tr h="781690">
                <a:tc>
                  <a:txBody>
                    <a:bodyPr/>
                    <a:lstStyle/>
                    <a:p>
                      <a:pPr algn="ctr"/>
                      <a:endParaRPr lang="en-US" sz="3600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1882296"/>
                  </a:ext>
                </a:extLst>
              </a:tr>
              <a:tr h="781690">
                <a:tc>
                  <a:txBody>
                    <a:bodyPr/>
                    <a:lstStyle/>
                    <a:p>
                      <a:pPr algn="ctr"/>
                      <a:endParaRPr lang="en-US" sz="3600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106586"/>
                  </a:ext>
                </a:extLst>
              </a:tr>
              <a:tr h="781690">
                <a:tc>
                  <a:txBody>
                    <a:bodyPr/>
                    <a:lstStyle/>
                    <a:p>
                      <a:pPr algn="ctr"/>
                      <a:endParaRPr lang="en-US" sz="3600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2161072"/>
                  </a:ext>
                </a:extLst>
              </a:tr>
              <a:tr h="781690">
                <a:tc>
                  <a:txBody>
                    <a:bodyPr/>
                    <a:lstStyle/>
                    <a:p>
                      <a:pPr algn="ctr"/>
                      <a:endParaRPr lang="en-US" sz="3600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24358"/>
                  </a:ext>
                </a:extLst>
              </a:tr>
              <a:tr h="781690">
                <a:tc>
                  <a:txBody>
                    <a:bodyPr/>
                    <a:lstStyle/>
                    <a:p>
                      <a:pPr algn="ctr"/>
                      <a:endParaRPr lang="en-US" sz="3600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90789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43E300A-BFDC-0D77-E91C-53E1FD516C80}"/>
              </a:ext>
            </a:extLst>
          </p:cNvPr>
          <p:cNvSpPr txBox="1"/>
          <p:nvPr/>
        </p:nvSpPr>
        <p:spPr>
          <a:xfrm>
            <a:off x="3172968" y="1527048"/>
            <a:ext cx="23317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Cô</a:t>
            </a:r>
            <a:r>
              <a:rPr lang="en-US" sz="4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giáo</a:t>
            </a:r>
            <a:endParaRPr lang="en-US" sz="44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1FB6889-692F-3AED-DDB5-6851C583B2AB}"/>
              </a:ext>
            </a:extLst>
          </p:cNvPr>
          <p:cNvSpPr txBox="1"/>
          <p:nvPr/>
        </p:nvSpPr>
        <p:spPr>
          <a:xfrm>
            <a:off x="3246120" y="2350008"/>
            <a:ext cx="23317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Học</a:t>
            </a:r>
            <a:r>
              <a:rPr lang="en-US" sz="4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sinh</a:t>
            </a:r>
            <a:endParaRPr lang="en-US" sz="44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9096E34-9112-DC94-93FA-AD573E719FC4}"/>
              </a:ext>
            </a:extLst>
          </p:cNvPr>
          <p:cNvSpPr txBox="1"/>
          <p:nvPr/>
        </p:nvSpPr>
        <p:spPr>
          <a:xfrm>
            <a:off x="3200400" y="3136392"/>
            <a:ext cx="23317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Bạn</a:t>
            </a:r>
            <a:r>
              <a:rPr lang="en-US" sz="4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bè</a:t>
            </a:r>
            <a:endParaRPr lang="en-US" sz="44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78E0506-1C7C-13FD-1087-72DFB697B1FF}"/>
              </a:ext>
            </a:extLst>
          </p:cNvPr>
          <p:cNvSpPr txBox="1"/>
          <p:nvPr/>
        </p:nvSpPr>
        <p:spPr>
          <a:xfrm>
            <a:off x="3273552" y="3959352"/>
            <a:ext cx="23317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1FC05FF-FADD-289F-FF3E-AF4FD2509F50}"/>
              </a:ext>
            </a:extLst>
          </p:cNvPr>
          <p:cNvSpPr txBox="1"/>
          <p:nvPr/>
        </p:nvSpPr>
        <p:spPr>
          <a:xfrm>
            <a:off x="3319272" y="4663440"/>
            <a:ext cx="23317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Nữ</a:t>
            </a:r>
            <a:endParaRPr lang="en-US" sz="44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8B64579-5AC9-8B09-11F7-DF20EF74E24D}"/>
              </a:ext>
            </a:extLst>
          </p:cNvPr>
          <p:cNvSpPr txBox="1"/>
          <p:nvPr/>
        </p:nvSpPr>
        <p:spPr>
          <a:xfrm>
            <a:off x="6894576" y="1481328"/>
            <a:ext cx="23317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Bàn</a:t>
            </a:r>
            <a:r>
              <a:rPr lang="en-US" sz="4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ghế</a:t>
            </a:r>
            <a:endParaRPr lang="en-US" sz="44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24F42DA-8535-DEE7-F846-797665A32634}"/>
              </a:ext>
            </a:extLst>
          </p:cNvPr>
          <p:cNvSpPr txBox="1"/>
          <p:nvPr/>
        </p:nvSpPr>
        <p:spPr>
          <a:xfrm>
            <a:off x="6940296" y="2295144"/>
            <a:ext cx="29352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Bảng</a:t>
            </a:r>
            <a:r>
              <a:rPr lang="en-US" sz="4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phấn</a:t>
            </a:r>
            <a:endParaRPr lang="en-US" sz="44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56CCB4A-47B3-F990-DCDE-17297A4177A8}"/>
              </a:ext>
            </a:extLst>
          </p:cNvPr>
          <p:cNvSpPr txBox="1"/>
          <p:nvPr/>
        </p:nvSpPr>
        <p:spPr>
          <a:xfrm>
            <a:off x="6967728" y="3081528"/>
            <a:ext cx="29352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Sách</a:t>
            </a:r>
            <a:r>
              <a:rPr lang="en-US" sz="4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vở</a:t>
            </a:r>
            <a:endParaRPr lang="en-US" sz="44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48220C4-7B91-4143-C5FD-0911486CF966}"/>
              </a:ext>
            </a:extLst>
          </p:cNvPr>
          <p:cNvSpPr txBox="1"/>
          <p:nvPr/>
        </p:nvSpPr>
        <p:spPr>
          <a:xfrm>
            <a:off x="6912864" y="3950208"/>
            <a:ext cx="29352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Bút</a:t>
            </a:r>
            <a:r>
              <a:rPr lang="en-US" sz="4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thước</a:t>
            </a:r>
            <a:endParaRPr lang="en-US" sz="44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41648FB-B88C-1473-686C-E256C29063A0}"/>
              </a:ext>
            </a:extLst>
          </p:cNvPr>
          <p:cNvSpPr txBox="1"/>
          <p:nvPr/>
        </p:nvSpPr>
        <p:spPr>
          <a:xfrm>
            <a:off x="6940296" y="4681728"/>
            <a:ext cx="29352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Cửa</a:t>
            </a:r>
            <a:r>
              <a:rPr lang="en-US" sz="4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sổ</a:t>
            </a:r>
            <a:r>
              <a:rPr lang="en-US" sz="4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3171041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014FD14-C4C1-70BF-D09E-6B0E6FACB389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pic>
        <p:nvPicPr>
          <p:cNvPr id="324" name="Graphic 323">
            <a:extLst>
              <a:ext uri="{FF2B5EF4-FFF2-40B4-BE49-F238E27FC236}">
                <a16:creationId xmlns:a16="http://schemas.microsoft.com/office/drawing/2014/main" id="{2D11F085-7E93-E490-C862-3D6001065F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 rot="20465813">
            <a:off x="3064254" y="3617813"/>
            <a:ext cx="3167199" cy="3409003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</p:pic>
      <p:pic>
        <p:nvPicPr>
          <p:cNvPr id="326" name="Graphic 325">
            <a:extLst>
              <a:ext uri="{FF2B5EF4-FFF2-40B4-BE49-F238E27FC236}">
                <a16:creationId xmlns:a16="http://schemas.microsoft.com/office/drawing/2014/main" id="{720ACE1C-4CD4-2F8C-2A01-E2DFD9566E8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6617316" y="3425362"/>
            <a:ext cx="2355185" cy="3057441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BFD398F-D3A6-0867-3105-8BA3D2C308DA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770863" y="1270932"/>
            <a:ext cx="6480610" cy="1938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9145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76576B1-0872-F084-E926-48BC23996CC5}"/>
              </a:ext>
            </a:extLst>
          </p:cNvPr>
          <p:cNvSpPr/>
          <p:nvPr/>
        </p:nvSpPr>
        <p:spPr>
          <a:xfrm>
            <a:off x="2030818" y="280975"/>
            <a:ext cx="9576163" cy="1209138"/>
          </a:xfrm>
          <a:prstGeom prst="roundRect">
            <a:avLst>
              <a:gd name="adj" fmla="val 50000"/>
            </a:avLst>
          </a:prstGeom>
          <a:solidFill>
            <a:srgbClr val="FFFF99"/>
          </a:solidFill>
          <a:ln w="28575">
            <a:solidFill>
              <a:schemeClr val="accent4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Đặt 3 câu, mỗi câu chứa 1 – 2 danh từ tìm được ở bài tập 3. </a:t>
            </a:r>
            <a:endParaRPr lang="en-US" sz="4000" b="1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34139DB-93C1-A5C6-0B6F-127C18F1D03F}"/>
              </a:ext>
            </a:extLst>
          </p:cNvPr>
          <p:cNvGrpSpPr/>
          <p:nvPr/>
        </p:nvGrpSpPr>
        <p:grpSpPr>
          <a:xfrm>
            <a:off x="755422" y="1936612"/>
            <a:ext cx="5846546" cy="646331"/>
            <a:chOff x="2202023" y="3348999"/>
            <a:chExt cx="3483251" cy="646331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49EA95E4-365D-7B89-23CF-27B9A74D9083}"/>
                </a:ext>
              </a:extLst>
            </p:cNvPr>
            <p:cNvSpPr/>
            <p:nvPr/>
          </p:nvSpPr>
          <p:spPr>
            <a:xfrm>
              <a:off x="2202023" y="3372704"/>
              <a:ext cx="3483251" cy="584775"/>
            </a:xfrm>
            <a:prstGeom prst="roundRect">
              <a:avLst/>
            </a:prstGeom>
            <a:solidFill>
              <a:srgbClr val="FFCC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B77BFE6-5BB1-ED2A-6722-255D39C86AF9}"/>
                </a:ext>
              </a:extLst>
            </p:cNvPr>
            <p:cNvSpPr txBox="1"/>
            <p:nvPr/>
          </p:nvSpPr>
          <p:spPr>
            <a:xfrm>
              <a:off x="2258007" y="3348999"/>
              <a:ext cx="335644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M: </a:t>
              </a:r>
              <a:r>
                <a:rPr lang="en-US" sz="3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Cô</a:t>
              </a:r>
              <a:r>
                <a:rPr lang="en-US" sz="360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3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giáo</a:t>
              </a:r>
              <a:r>
                <a:rPr lang="en-US" sz="360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3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của</a:t>
              </a:r>
              <a:r>
                <a:rPr lang="en-US" sz="360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3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em</a:t>
              </a:r>
              <a:r>
                <a:rPr lang="en-US" sz="360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3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rất</a:t>
              </a:r>
              <a:r>
                <a:rPr lang="en-US" sz="360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3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hiền</a:t>
              </a:r>
              <a:endParaRPr lang="en-US" sz="36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5AB6B09-A111-BF05-D31E-12140F0F066B}"/>
              </a:ext>
            </a:extLst>
          </p:cNvPr>
          <p:cNvGrpSpPr/>
          <p:nvPr/>
        </p:nvGrpSpPr>
        <p:grpSpPr>
          <a:xfrm>
            <a:off x="7067108" y="1805309"/>
            <a:ext cx="4538416" cy="4771716"/>
            <a:chOff x="8001897" y="2517912"/>
            <a:chExt cx="3807499" cy="4003226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47AD0860-41AD-3D58-5F13-B8DE52B927BD}"/>
                </a:ext>
              </a:extLst>
            </p:cNvPr>
            <p:cNvSpPr/>
            <p:nvPr/>
          </p:nvSpPr>
          <p:spPr>
            <a:xfrm>
              <a:off x="8519278" y="2517912"/>
              <a:ext cx="2888541" cy="1657573"/>
            </a:xfrm>
            <a:custGeom>
              <a:avLst/>
              <a:gdLst>
                <a:gd name="connsiteX0" fmla="*/ 0 w 2888541"/>
                <a:gd name="connsiteY0" fmla="*/ 276268 h 1657573"/>
                <a:gd name="connsiteX1" fmla="*/ 276268 w 2888541"/>
                <a:gd name="connsiteY1" fmla="*/ 0 h 1657573"/>
                <a:gd name="connsiteX2" fmla="*/ 2612273 w 2888541"/>
                <a:gd name="connsiteY2" fmla="*/ 0 h 1657573"/>
                <a:gd name="connsiteX3" fmla="*/ 2888541 w 2888541"/>
                <a:gd name="connsiteY3" fmla="*/ 276268 h 1657573"/>
                <a:gd name="connsiteX4" fmla="*/ 2888541 w 2888541"/>
                <a:gd name="connsiteY4" fmla="*/ 1381305 h 1657573"/>
                <a:gd name="connsiteX5" fmla="*/ 2612273 w 2888541"/>
                <a:gd name="connsiteY5" fmla="*/ 1657573 h 1657573"/>
                <a:gd name="connsiteX6" fmla="*/ 276268 w 2888541"/>
                <a:gd name="connsiteY6" fmla="*/ 1657573 h 1657573"/>
                <a:gd name="connsiteX7" fmla="*/ 0 w 2888541"/>
                <a:gd name="connsiteY7" fmla="*/ 1381305 h 1657573"/>
                <a:gd name="connsiteX8" fmla="*/ 0 w 2888541"/>
                <a:gd name="connsiteY8" fmla="*/ 276268 h 1657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88541" h="1657573" fill="none" extrusionOk="0">
                  <a:moveTo>
                    <a:pt x="0" y="276268"/>
                  </a:moveTo>
                  <a:cubicBezTo>
                    <a:pt x="76" y="125740"/>
                    <a:pt x="125096" y="2362"/>
                    <a:pt x="276268" y="0"/>
                  </a:cubicBezTo>
                  <a:cubicBezTo>
                    <a:pt x="1132259" y="72427"/>
                    <a:pt x="2171805" y="61419"/>
                    <a:pt x="2612273" y="0"/>
                  </a:cubicBezTo>
                  <a:cubicBezTo>
                    <a:pt x="2764246" y="-4172"/>
                    <a:pt x="2883308" y="122106"/>
                    <a:pt x="2888541" y="276268"/>
                  </a:cubicBezTo>
                  <a:cubicBezTo>
                    <a:pt x="2938520" y="824394"/>
                    <a:pt x="2904272" y="1256471"/>
                    <a:pt x="2888541" y="1381305"/>
                  </a:cubicBezTo>
                  <a:cubicBezTo>
                    <a:pt x="2891899" y="1516843"/>
                    <a:pt x="2756089" y="1647750"/>
                    <a:pt x="2612273" y="1657573"/>
                  </a:cubicBezTo>
                  <a:cubicBezTo>
                    <a:pt x="2167923" y="1687400"/>
                    <a:pt x="1020063" y="1578267"/>
                    <a:pt x="276268" y="1657573"/>
                  </a:cubicBezTo>
                  <a:cubicBezTo>
                    <a:pt x="126808" y="1657220"/>
                    <a:pt x="-14583" y="1536768"/>
                    <a:pt x="0" y="1381305"/>
                  </a:cubicBezTo>
                  <a:cubicBezTo>
                    <a:pt x="-75329" y="1251181"/>
                    <a:pt x="54893" y="791664"/>
                    <a:pt x="0" y="276268"/>
                  </a:cubicBezTo>
                  <a:close/>
                </a:path>
                <a:path w="2888541" h="1657573" stroke="0" extrusionOk="0">
                  <a:moveTo>
                    <a:pt x="0" y="276268"/>
                  </a:moveTo>
                  <a:cubicBezTo>
                    <a:pt x="7413" y="125710"/>
                    <a:pt x="135193" y="23968"/>
                    <a:pt x="276268" y="0"/>
                  </a:cubicBezTo>
                  <a:cubicBezTo>
                    <a:pt x="734270" y="123000"/>
                    <a:pt x="2257503" y="-96860"/>
                    <a:pt x="2612273" y="0"/>
                  </a:cubicBezTo>
                  <a:cubicBezTo>
                    <a:pt x="2756733" y="-6188"/>
                    <a:pt x="2890240" y="120265"/>
                    <a:pt x="2888541" y="276268"/>
                  </a:cubicBezTo>
                  <a:cubicBezTo>
                    <a:pt x="2891152" y="394968"/>
                    <a:pt x="2834371" y="1083966"/>
                    <a:pt x="2888541" y="1381305"/>
                  </a:cubicBezTo>
                  <a:cubicBezTo>
                    <a:pt x="2860541" y="1544028"/>
                    <a:pt x="2740421" y="1653575"/>
                    <a:pt x="2612273" y="1657573"/>
                  </a:cubicBezTo>
                  <a:cubicBezTo>
                    <a:pt x="1851650" y="1496866"/>
                    <a:pt x="1273574" y="1697240"/>
                    <a:pt x="276268" y="1657573"/>
                  </a:cubicBezTo>
                  <a:cubicBezTo>
                    <a:pt x="115556" y="1655930"/>
                    <a:pt x="-26145" y="1522040"/>
                    <a:pt x="0" y="1381305"/>
                  </a:cubicBezTo>
                  <a:cubicBezTo>
                    <a:pt x="86692" y="843498"/>
                    <a:pt x="-66853" y="591439"/>
                    <a:pt x="0" y="276268"/>
                  </a:cubicBezTo>
                  <a:close/>
                </a:path>
              </a:pathLst>
            </a:custGeom>
            <a:solidFill>
              <a:srgbClr val="FFFFCC"/>
            </a:solidFill>
            <a:ln w="38100">
              <a:solidFill>
                <a:srgbClr val="002060"/>
              </a:solidFill>
              <a:extLst>
                <a:ext uri="{C807C97D-BFC1-408E-A445-0C87EB9F89A2}">
                  <ask:lineSketchStyleProps xmlns:ask="http://schemas.microsoft.com/office/drawing/2018/sketchyshapes" sd="852854689">
                    <a:prstGeom prst="round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274320" rtlCol="0" anchor="ctr"/>
            <a:lstStyle/>
            <a:p>
              <a:pPr algn="ctr"/>
              <a:r>
                <a:rPr lang="en-US" sz="4400" b="1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rgbClr val="002060"/>
                  </a:solidFill>
                  <a:effectLst>
                    <a:outerShdw blurRad="12700" dist="38100" dir="2700000" algn="tl" rotWithShape="0">
                      <a:schemeClr val="accent5">
                        <a:lumMod val="60000"/>
                        <a:lumOff val="40000"/>
                      </a:schemeClr>
                    </a:outerShdw>
                  </a:effectLst>
                  <a:latin typeface="Calibri" panose="020F0502020204030204" pitchFamily="34" charset="0"/>
                  <a:cs typeface="Calibri" panose="020F0502020204030204" pitchFamily="34" charset="0"/>
                </a:rPr>
                <a:t>THẢO LUẬN NHÓM ĐÔI</a:t>
              </a:r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6881CEDB-2936-E429-866F-33DABD642FC8}"/>
                </a:ext>
              </a:extLst>
            </p:cNvPr>
            <p:cNvGrpSpPr/>
            <p:nvPr/>
          </p:nvGrpSpPr>
          <p:grpSpPr>
            <a:xfrm>
              <a:off x="8001897" y="3789019"/>
              <a:ext cx="3807499" cy="2732119"/>
              <a:chOff x="1197026" y="4232126"/>
              <a:chExt cx="3751815" cy="2630711"/>
            </a:xfrm>
          </p:grpSpPr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AAB75480-1559-24BE-92A0-08BF8F586C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901180" y="4246637"/>
                <a:ext cx="2047661" cy="2616200"/>
              </a:xfrm>
              <a:prstGeom prst="rect">
                <a:avLst/>
              </a:prstGeom>
            </p:spPr>
          </p:pic>
          <p:pic>
            <p:nvPicPr>
              <p:cNvPr id="19" name="Picture 18">
                <a:extLst>
                  <a:ext uri="{FF2B5EF4-FFF2-40B4-BE49-F238E27FC236}">
                    <a16:creationId xmlns:a16="http://schemas.microsoft.com/office/drawing/2014/main" id="{BA44FCF2-8944-D5C7-B43D-CFA5BBAAC20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197026" y="4232126"/>
                <a:ext cx="1811038" cy="2616200"/>
              </a:xfrm>
              <a:prstGeom prst="rect">
                <a:avLst/>
              </a:prstGeom>
            </p:spPr>
          </p:pic>
        </p:grpSp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F2E34797-5038-585D-FF2B-2A5B516B6DED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 flipH="1">
            <a:off x="509070" y="169339"/>
            <a:ext cx="1432409" cy="1432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19252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ieng-tinh-tinh-www_tiengdong_c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014FD14-C4C1-70BF-D09E-6B0E6FACB389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pic>
        <p:nvPicPr>
          <p:cNvPr id="324" name="Graphic 323">
            <a:extLst>
              <a:ext uri="{FF2B5EF4-FFF2-40B4-BE49-F238E27FC236}">
                <a16:creationId xmlns:a16="http://schemas.microsoft.com/office/drawing/2014/main" id="{2D11F085-7E93-E490-C862-3D6001065F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 rot="20465813">
            <a:off x="3064254" y="3617813"/>
            <a:ext cx="3167199" cy="3409003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</p:pic>
      <p:pic>
        <p:nvPicPr>
          <p:cNvPr id="326" name="Graphic 325">
            <a:extLst>
              <a:ext uri="{FF2B5EF4-FFF2-40B4-BE49-F238E27FC236}">
                <a16:creationId xmlns:a16="http://schemas.microsoft.com/office/drawing/2014/main" id="{720ACE1C-4CD4-2F8C-2A01-E2DFD9566E8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6617316" y="3425362"/>
            <a:ext cx="2355185" cy="3057441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A8302C4D-AF7E-C01A-6713-46F0BE313106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798292" y="1127678"/>
            <a:ext cx="6553768" cy="1896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19731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2F972426-9645-4A41-90D6-94CDCF03E873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4546" y="3986631"/>
            <a:ext cx="2477454" cy="247745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31B210F-B509-CFDD-7EFC-A03A9A37F00F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1064947" y="2249896"/>
            <a:ext cx="467048" cy="467048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2E9FF53B-3C38-406E-C733-F5A419F8095B}"/>
              </a:ext>
            </a:extLst>
          </p:cNvPr>
          <p:cNvSpPr txBox="1"/>
          <p:nvPr/>
        </p:nvSpPr>
        <p:spPr>
          <a:xfrm>
            <a:off x="1220343" y="2230121"/>
            <a:ext cx="10304907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algn="just">
              <a:spcBef>
                <a:spcPts val="1200"/>
              </a:spcBef>
            </a:pP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Biết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danh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từ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là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từ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chỉ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sự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vật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người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vật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hiện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tượng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tự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nhiên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thời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gian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…).</a:t>
            </a:r>
          </a:p>
          <a:p>
            <a:pPr marL="457200" algn="just">
              <a:spcBef>
                <a:spcPts val="1200"/>
              </a:spcBef>
            </a:pP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Tìm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được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danh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từ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thông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qua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việc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quan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sát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các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sự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vật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xung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quanh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21" name="Picture 20" descr="Shape, rectangle&#10;&#10;Description automatically generated">
            <a:extLst>
              <a:ext uri="{FF2B5EF4-FFF2-40B4-BE49-F238E27FC236}">
                <a16:creationId xmlns:a16="http://schemas.microsoft.com/office/drawing/2014/main" id="{F5E5E9C1-A545-FE27-952A-DE0633FCC214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9318" y="770822"/>
            <a:ext cx="5969482" cy="1052587"/>
          </a:xfrm>
          <a:prstGeom prst="rect">
            <a:avLst/>
          </a:prstGeom>
        </p:spPr>
      </p:pic>
      <p:pic>
        <p:nvPicPr>
          <p:cNvPr id="22" name="Picture 21" descr="A cartoon of a child&#10;&#10;Description automatically generated with low confidence">
            <a:extLst>
              <a:ext uri="{FF2B5EF4-FFF2-40B4-BE49-F238E27FC236}">
                <a16:creationId xmlns:a16="http://schemas.microsoft.com/office/drawing/2014/main" id="{87782C3D-0C22-0753-CB19-C71B07F3616D}"/>
              </a:ext>
            </a:extLst>
          </p:cNvPr>
          <p:cNvPicPr>
            <a:picLocks noChangeAspect="1"/>
          </p:cNvPicPr>
          <p:nvPr/>
        </p:nvPicPr>
        <p:blipFill>
          <a:blip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2571" y="675243"/>
            <a:ext cx="1093341" cy="127983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59EF13B-1EA1-541D-B0B0-39557CC855FA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9036814" y="765924"/>
            <a:ext cx="1205005" cy="1205005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3F39039-A069-7FA4-FC98-7FF7A46E0087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4228888" y="922751"/>
            <a:ext cx="4877223" cy="707197"/>
          </a:xfrm>
          <a:prstGeom prst="rect">
            <a:avLst/>
          </a:prstGeom>
        </p:spPr>
      </p:pic>
      <p:pic>
        <p:nvPicPr>
          <p:cNvPr id="27" name="图片 7">
            <a:extLst>
              <a:ext uri="{FF2B5EF4-FFF2-40B4-BE49-F238E27FC236}">
                <a16:creationId xmlns:a16="http://schemas.microsoft.com/office/drawing/2014/main" id="{FC8E3700-984F-4170-9F9C-BC5EC215F770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774" y="304186"/>
            <a:ext cx="1496039" cy="149603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FEA3597-7CE9-6637-4ACA-C32D30424E5D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1141147" y="3678646"/>
            <a:ext cx="467048" cy="46704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815426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5618EC29-8CE3-250D-32C9-0F9C2ED65C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152400"/>
            <a:ext cx="8686800" cy="5813425"/>
          </a:xfrm>
          <a:prstGeom prst="rect">
            <a:avLst/>
          </a:prstGeom>
          <a:noFill/>
          <a:ln w="57150" cmpd="thinThick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2400">
              <a:solidFill>
                <a:srgbClr val="0066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209CE35-5139-314A-D332-4EAC7BF346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1447800"/>
            <a:ext cx="8248650" cy="3606800"/>
          </a:xfrm>
          <a:prstGeom prst="rect">
            <a:avLst/>
          </a:prstGeom>
          <a:solidFill>
            <a:srgbClr val="000080"/>
          </a:solidFill>
          <a:ln w="9525">
            <a:solidFill>
              <a:srgbClr val="00808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2400">
              <a:solidFill>
                <a:srgbClr val="0066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FBD0B60C-12C8-A079-2BBA-54950C5CA5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1524000"/>
            <a:ext cx="7467600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i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altLang="en-US" b="1" i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giáo viên”</a:t>
            </a:r>
            <a:r>
              <a:rPr lang="en-US" altLang="en-US" b="1" i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là danh từ chỉ….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A. người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B. vật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C. hiện tượng</a:t>
            </a:r>
          </a:p>
        </p:txBody>
      </p:sp>
      <p:grpSp>
        <p:nvGrpSpPr>
          <p:cNvPr id="5" name="Group 6">
            <a:extLst>
              <a:ext uri="{FF2B5EF4-FFF2-40B4-BE49-F238E27FC236}">
                <a16:creationId xmlns:a16="http://schemas.microsoft.com/office/drawing/2014/main" id="{4F9249AA-8E34-2A55-AD00-AB220FF09BA4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657479"/>
            <a:ext cx="2476500" cy="708039"/>
            <a:chOff x="0" y="-19"/>
            <a:chExt cx="1560" cy="475"/>
          </a:xfrm>
        </p:grpSpPr>
        <p:pic>
          <p:nvPicPr>
            <p:cNvPr id="6" name="Picture 7" descr="Picture1">
              <a:extLst>
                <a:ext uri="{FF2B5EF4-FFF2-40B4-BE49-F238E27FC236}">
                  <a16:creationId xmlns:a16="http://schemas.microsoft.com/office/drawing/2014/main" id="{2B0202BC-7381-FA87-CA7E-E1242F89E15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560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8">
              <a:extLst>
                <a:ext uri="{FF2B5EF4-FFF2-40B4-BE49-F238E27FC236}">
                  <a16:creationId xmlns:a16="http://schemas.microsoft.com/office/drawing/2014/main" id="{DE65472B-F320-607F-C220-FFD6994E0F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" y="-19"/>
              <a:ext cx="981" cy="475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4000" b="1" dirty="0" err="1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Câu</a:t>
              </a:r>
              <a:r>
                <a:rPr lang="en-US" altLang="en-US" sz="40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1</a:t>
              </a:r>
            </a:p>
          </p:txBody>
        </p:sp>
      </p:grpSp>
      <p:pic>
        <p:nvPicPr>
          <p:cNvPr id="8" name="Picture 9" descr="6282A33D3F464C77A9A4C1352497B7A3">
            <a:extLst>
              <a:ext uri="{FF2B5EF4-FFF2-40B4-BE49-F238E27FC236}">
                <a16:creationId xmlns:a16="http://schemas.microsoft.com/office/drawing/2014/main" id="{0F376955-4357-5D17-4F1B-B55D4109BE14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5060950"/>
            <a:ext cx="990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 10">
            <a:extLst>
              <a:ext uri="{FF2B5EF4-FFF2-40B4-BE49-F238E27FC236}">
                <a16:creationId xmlns:a16="http://schemas.microsoft.com/office/drawing/2014/main" id="{94779E59-5F16-5962-31E9-675FF9E15D9C}"/>
              </a:ext>
            </a:extLst>
          </p:cNvPr>
          <p:cNvGrpSpPr>
            <a:grpSpLocks/>
          </p:cNvGrpSpPr>
          <p:nvPr/>
        </p:nvGrpSpPr>
        <p:grpSpPr bwMode="auto">
          <a:xfrm>
            <a:off x="2895600" y="5040315"/>
            <a:ext cx="6934200" cy="762000"/>
            <a:chOff x="960" y="3216"/>
            <a:chExt cx="4800" cy="672"/>
          </a:xfrm>
        </p:grpSpPr>
        <p:sp>
          <p:nvSpPr>
            <p:cNvPr id="10" name="AutoShape 11">
              <a:extLst>
                <a:ext uri="{FF2B5EF4-FFF2-40B4-BE49-F238E27FC236}">
                  <a16:creationId xmlns:a16="http://schemas.microsoft.com/office/drawing/2014/main" id="{7287D7EF-7C26-7669-7CD9-9A448AF8CEB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960" y="3216"/>
              <a:ext cx="4800" cy="672"/>
            </a:xfrm>
            <a:prstGeom prst="roundRect">
              <a:avLst>
                <a:gd name="adj" fmla="val 10889"/>
              </a:avLst>
            </a:prstGeom>
            <a:solidFill>
              <a:srgbClr val="FFFF00"/>
            </a:soli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AutoShape 12">
              <a:extLst>
                <a:ext uri="{FF2B5EF4-FFF2-40B4-BE49-F238E27FC236}">
                  <a16:creationId xmlns:a16="http://schemas.microsoft.com/office/drawing/2014/main" id="{B4B078EF-7737-DDDF-5E95-58C07B6D1CC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104" y="3312"/>
              <a:ext cx="904" cy="550"/>
            </a:xfrm>
            <a:prstGeom prst="roundRect">
              <a:avLst>
                <a:gd name="adj" fmla="val 11921"/>
              </a:avLst>
            </a:prstGeom>
            <a:solidFill>
              <a:srgbClr val="FFFF0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vi-VN" altLang="en-US" sz="2400">
                <a:solidFill>
                  <a:srgbClr val="006666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Text Box 13">
              <a:extLst>
                <a:ext uri="{FF2B5EF4-FFF2-40B4-BE49-F238E27FC236}">
                  <a16:creationId xmlns:a16="http://schemas.microsoft.com/office/drawing/2014/main" id="{7835A487-C497-CBC2-A01C-6EC8856C3547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37" y="3476"/>
              <a:ext cx="639" cy="32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anose="020F0502020204030204" pitchFamily="34" charset="0"/>
                  <a:cs typeface="Calibri" panose="020F0502020204030204" pitchFamily="34" charset="0"/>
                </a:rPr>
                <a:t>Đáp án:</a:t>
              </a:r>
            </a:p>
          </p:txBody>
        </p:sp>
      </p:grpSp>
      <p:sp>
        <p:nvSpPr>
          <p:cNvPr id="13" name="Rectangle 24">
            <a:extLst>
              <a:ext uri="{FF2B5EF4-FFF2-40B4-BE49-F238E27FC236}">
                <a16:creationId xmlns:a16="http://schemas.microsoft.com/office/drawing/2014/main" id="{5BC62B97-D925-AE43-AF0D-CA5667C28A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8950" y="5040313"/>
            <a:ext cx="54546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400" b="1">
                <a:solidFill>
                  <a:srgbClr val="FF1D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600" b="1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pic>
        <p:nvPicPr>
          <p:cNvPr id="14" name="Picture 11" descr="dongho">
            <a:extLst>
              <a:ext uri="{FF2B5EF4-FFF2-40B4-BE49-F238E27FC236}">
                <a16:creationId xmlns:a16="http://schemas.microsoft.com/office/drawing/2014/main" id="{808FEEB8-4F9C-C2A9-C59A-C8D154AEAE6F}"/>
              </a:ext>
            </a:extLst>
          </p:cNvPr>
          <p:cNvPicPr>
            <a:picLocks noChangeAspect="1" noChangeArrowheads="1" noCrop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1063" y="5743575"/>
            <a:ext cx="10795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2">
            <a:extLst>
              <a:ext uri="{FF2B5EF4-FFF2-40B4-BE49-F238E27FC236}">
                <a16:creationId xmlns:a16="http://schemas.microsoft.com/office/drawing/2014/main" id="{1CB6E5C1-A06F-1DF8-DD53-570BCF42A9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6600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000000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6" name="Rectangle 13">
            <a:extLst>
              <a:ext uri="{FF2B5EF4-FFF2-40B4-BE49-F238E27FC236}">
                <a16:creationId xmlns:a16="http://schemas.microsoft.com/office/drawing/2014/main" id="{ED208EC9-DBDB-9A49-8E0A-99F1A640DE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8188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000000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17" name="Rectangle 14">
            <a:extLst>
              <a:ext uri="{FF2B5EF4-FFF2-40B4-BE49-F238E27FC236}">
                <a16:creationId xmlns:a16="http://schemas.microsoft.com/office/drawing/2014/main" id="{86E14958-1564-D300-B770-C3103DCAE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1838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000000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18" name="Rectangle 15">
            <a:extLst>
              <a:ext uri="{FF2B5EF4-FFF2-40B4-BE49-F238E27FC236}">
                <a16:creationId xmlns:a16="http://schemas.microsoft.com/office/drawing/2014/main" id="{EF5BBBCA-46E9-D0C5-3ED3-20EAA5ED6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34538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000000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19" name="Rectangle 16">
            <a:extLst>
              <a:ext uri="{FF2B5EF4-FFF2-40B4-BE49-F238E27FC236}">
                <a16:creationId xmlns:a16="http://schemas.microsoft.com/office/drawing/2014/main" id="{83A701D0-8BA4-ABD6-9EBC-EC39D943E5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5175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000000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20" name="AutoShape 22">
            <a:extLst>
              <a:ext uri="{FF2B5EF4-FFF2-40B4-BE49-F238E27FC236}">
                <a16:creationId xmlns:a16="http://schemas.microsoft.com/office/drawing/2014/main" id="{37AE2414-1642-191D-5DA6-8CB79D69A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4776788"/>
            <a:ext cx="2111375" cy="1143000"/>
          </a:xfrm>
          <a:prstGeom prst="cloudCallout">
            <a:avLst>
              <a:gd name="adj1" fmla="val 79810"/>
              <a:gd name="adj2" fmla="val 62303"/>
            </a:avLst>
          </a:prstGeom>
          <a:solidFill>
            <a:srgbClr val="FFFF99"/>
          </a:solidFill>
          <a:ln w="9525">
            <a:solidFill>
              <a:srgbClr val="FF9900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Hết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giờ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9595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500"/>
                            </p:stCondLst>
                            <p:childTnLst>
                              <p:par>
                                <p:cTn id="4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EC0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99"/>
                            </p:stCondLst>
                            <p:childTnLst>
                              <p:par>
                                <p:cTn id="6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999"/>
                            </p:stCondLst>
                            <p:childTnLst>
                              <p:par>
                                <p:cTn id="71" presetID="27" presetClass="entr" presetSubtype="0" repeatCount="3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3" dur="3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4" dur="3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3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7E045E9F-D242-231C-239F-A259E9379E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228600"/>
            <a:ext cx="8550275" cy="5715000"/>
          </a:xfrm>
          <a:prstGeom prst="rect">
            <a:avLst/>
          </a:prstGeom>
          <a:noFill/>
          <a:ln w="57150" cmpd="thinThick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2400">
              <a:solidFill>
                <a:srgbClr val="0066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E0D3AE4-CFE4-BA16-D4EC-7E6CE37161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965200"/>
            <a:ext cx="8248650" cy="3606800"/>
          </a:xfrm>
          <a:prstGeom prst="rect">
            <a:avLst/>
          </a:prstGeom>
          <a:solidFill>
            <a:srgbClr val="000080"/>
          </a:solidFill>
          <a:ln w="9525">
            <a:solidFill>
              <a:srgbClr val="00808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2400">
              <a:solidFill>
                <a:srgbClr val="0066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490E0A89-DCA7-DDE8-1BCC-F40AEA780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219200"/>
            <a:ext cx="7467600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altLang="en-US" b="1" i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gió</a:t>
            </a:r>
            <a:r>
              <a:rPr lang="en-US" altLang="en-US" b="1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en-US" altLang="en-US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b="1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là</a:t>
            </a:r>
            <a:r>
              <a:rPr lang="en-US" altLang="en-US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b="1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danh</a:t>
            </a:r>
            <a:r>
              <a:rPr lang="en-US" altLang="en-US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b="1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từ</a:t>
            </a:r>
            <a:r>
              <a:rPr lang="en-US" altLang="en-US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b="1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chỉ</a:t>
            </a:r>
            <a:r>
              <a:rPr lang="en-US" altLang="en-US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….</a:t>
            </a:r>
          </a:p>
          <a:p>
            <a:pPr eaLnBrk="1" hangingPunct="1">
              <a:spcBef>
                <a:spcPct val="0"/>
              </a:spcBef>
              <a:buFontTx/>
              <a:buAutoNum type="alphaUcPeriod"/>
            </a:pPr>
            <a:r>
              <a:rPr lang="en-US" altLang="en-US" b="1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vật</a:t>
            </a:r>
            <a:r>
              <a:rPr lang="en-US" altLang="en-US" b="1" i="1" dirty="0">
                <a:solidFill>
                  <a:srgbClr val="FFFF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AutoNum type="alphaUcPeriod"/>
            </a:pPr>
            <a:r>
              <a:rPr lang="en-US" altLang="en-US" b="1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hiện</a:t>
            </a:r>
            <a:r>
              <a:rPr lang="en-US" altLang="en-US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b="1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tượng</a:t>
            </a:r>
            <a:r>
              <a:rPr lang="en-US" altLang="en-US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b="1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tự</a:t>
            </a:r>
            <a:r>
              <a:rPr lang="en-US" altLang="en-US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b="1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nhiên</a:t>
            </a:r>
            <a:r>
              <a:rPr lang="en-US" altLang="en-US" b="1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</a:p>
          <a:p>
            <a:pPr eaLnBrk="1" hangingPunct="1">
              <a:spcBef>
                <a:spcPct val="0"/>
              </a:spcBef>
              <a:buFontTx/>
              <a:buAutoNum type="alphaUcPeriod"/>
            </a:pPr>
            <a:r>
              <a:rPr lang="en-US" altLang="en-US" b="1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người</a:t>
            </a:r>
            <a:endParaRPr lang="en-US" altLang="en-US" b="1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5" name="Group 6">
            <a:extLst>
              <a:ext uri="{FF2B5EF4-FFF2-40B4-BE49-F238E27FC236}">
                <a16:creationId xmlns:a16="http://schemas.microsoft.com/office/drawing/2014/main" id="{AC0DE1C3-1C02-7E42-AA76-8234C4CB0C66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304800"/>
            <a:ext cx="2476500" cy="611188"/>
            <a:chOff x="0" y="0"/>
            <a:chExt cx="1560" cy="466"/>
          </a:xfrm>
        </p:grpSpPr>
        <p:pic>
          <p:nvPicPr>
            <p:cNvPr id="6" name="Picture 7" descr="Picture1">
              <a:extLst>
                <a:ext uri="{FF2B5EF4-FFF2-40B4-BE49-F238E27FC236}">
                  <a16:creationId xmlns:a16="http://schemas.microsoft.com/office/drawing/2014/main" id="{1FAD1D5C-F97A-B7EE-F017-037C847586F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560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8">
              <a:extLst>
                <a:ext uri="{FF2B5EF4-FFF2-40B4-BE49-F238E27FC236}">
                  <a16:creationId xmlns:a16="http://schemas.microsoft.com/office/drawing/2014/main" id="{BD4A21B7-5E0F-BEBE-B32B-90731CF813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4"/>
              <a:ext cx="981" cy="442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3200" b="1" dirty="0" err="1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Câu</a:t>
              </a:r>
              <a:r>
                <a:rPr lang="en-US" altLang="en-US" sz="32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2</a:t>
              </a:r>
            </a:p>
          </p:txBody>
        </p:sp>
      </p:grpSp>
      <p:pic>
        <p:nvPicPr>
          <p:cNvPr id="8" name="Picture 9" descr="6282A33D3F464C77A9A4C1352497B7A3">
            <a:extLst>
              <a:ext uri="{FF2B5EF4-FFF2-40B4-BE49-F238E27FC236}">
                <a16:creationId xmlns:a16="http://schemas.microsoft.com/office/drawing/2014/main" id="{25EBED68-7E04-8F86-EF35-9FF00EA63E8F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897438"/>
            <a:ext cx="990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 10">
            <a:extLst>
              <a:ext uri="{FF2B5EF4-FFF2-40B4-BE49-F238E27FC236}">
                <a16:creationId xmlns:a16="http://schemas.microsoft.com/office/drawing/2014/main" id="{C596EAE8-FA6A-F35E-118A-FB499296D40A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4876798"/>
            <a:ext cx="6934200" cy="762000"/>
            <a:chOff x="960" y="3216"/>
            <a:chExt cx="4800" cy="672"/>
          </a:xfrm>
        </p:grpSpPr>
        <p:sp>
          <p:nvSpPr>
            <p:cNvPr id="10" name="AutoShape 11">
              <a:extLst>
                <a:ext uri="{FF2B5EF4-FFF2-40B4-BE49-F238E27FC236}">
                  <a16:creationId xmlns:a16="http://schemas.microsoft.com/office/drawing/2014/main" id="{CB3EB134-ACE3-8351-B779-E00C89E9DAA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960" y="3216"/>
              <a:ext cx="4800" cy="672"/>
            </a:xfrm>
            <a:prstGeom prst="roundRect">
              <a:avLst>
                <a:gd name="adj" fmla="val 10889"/>
              </a:avLst>
            </a:prstGeom>
            <a:solidFill>
              <a:srgbClr val="FFFF00"/>
            </a:soli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AutoShape 12">
              <a:extLst>
                <a:ext uri="{FF2B5EF4-FFF2-40B4-BE49-F238E27FC236}">
                  <a16:creationId xmlns:a16="http://schemas.microsoft.com/office/drawing/2014/main" id="{B5AC68F2-2962-9200-6ECE-3795A4472D7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104" y="3312"/>
              <a:ext cx="904" cy="550"/>
            </a:xfrm>
            <a:prstGeom prst="roundRect">
              <a:avLst>
                <a:gd name="adj" fmla="val 11921"/>
              </a:avLst>
            </a:prstGeom>
            <a:solidFill>
              <a:srgbClr val="FFFF0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vi-VN" altLang="en-US" sz="2400">
                <a:solidFill>
                  <a:srgbClr val="006666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Text Box 13">
              <a:extLst>
                <a:ext uri="{FF2B5EF4-FFF2-40B4-BE49-F238E27FC236}">
                  <a16:creationId xmlns:a16="http://schemas.microsoft.com/office/drawing/2014/main" id="{337E0813-BA94-B87A-559F-2BACBA58EB1B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37" y="3476"/>
              <a:ext cx="639" cy="32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anose="020F0502020204030204" pitchFamily="34" charset="0"/>
                  <a:cs typeface="Calibri" panose="020F0502020204030204" pitchFamily="34" charset="0"/>
                </a:rPr>
                <a:t>Đáp án:</a:t>
              </a:r>
            </a:p>
          </p:txBody>
        </p:sp>
      </p:grpSp>
      <p:sp>
        <p:nvSpPr>
          <p:cNvPr id="13" name="Rectangle 24">
            <a:extLst>
              <a:ext uri="{FF2B5EF4-FFF2-40B4-BE49-F238E27FC236}">
                <a16:creationId xmlns:a16="http://schemas.microsoft.com/office/drawing/2014/main" id="{F18BD224-291D-21C7-5315-4DC478AABC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5150" y="5029200"/>
            <a:ext cx="54546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400" b="1">
                <a:solidFill>
                  <a:srgbClr val="FF1D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600" b="1" i="1">
                <a:solidFill>
                  <a:srgbClr val="FF1D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endParaRPr lang="en-US" altLang="en-US" sz="3600" b="1" i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4" name="Picture 11" descr="dongho">
            <a:extLst>
              <a:ext uri="{FF2B5EF4-FFF2-40B4-BE49-F238E27FC236}">
                <a16:creationId xmlns:a16="http://schemas.microsoft.com/office/drawing/2014/main" id="{C9E8A82E-5211-8EDF-0D3D-A55B9AD4CC21}"/>
              </a:ext>
            </a:extLst>
          </p:cNvPr>
          <p:cNvPicPr>
            <a:picLocks noChangeAspect="1" noChangeArrowheads="1" noCrop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1063" y="5743575"/>
            <a:ext cx="10795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2">
            <a:extLst>
              <a:ext uri="{FF2B5EF4-FFF2-40B4-BE49-F238E27FC236}">
                <a16:creationId xmlns:a16="http://schemas.microsoft.com/office/drawing/2014/main" id="{0C75A098-A6B8-22FD-4329-B917512B44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6600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000000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6" name="Rectangle 13">
            <a:extLst>
              <a:ext uri="{FF2B5EF4-FFF2-40B4-BE49-F238E27FC236}">
                <a16:creationId xmlns:a16="http://schemas.microsoft.com/office/drawing/2014/main" id="{F75D398F-F9B4-A6D6-DE9D-09F6A99541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8188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000000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17" name="Rectangle 14">
            <a:extLst>
              <a:ext uri="{FF2B5EF4-FFF2-40B4-BE49-F238E27FC236}">
                <a16:creationId xmlns:a16="http://schemas.microsoft.com/office/drawing/2014/main" id="{3A8AA762-E29E-922A-35AA-CC2F0DA7FC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1838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000000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18" name="Rectangle 15">
            <a:extLst>
              <a:ext uri="{FF2B5EF4-FFF2-40B4-BE49-F238E27FC236}">
                <a16:creationId xmlns:a16="http://schemas.microsoft.com/office/drawing/2014/main" id="{854ACC9F-FBD6-2AED-D009-826F5DF75B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34538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000000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19" name="Rectangle 16">
            <a:extLst>
              <a:ext uri="{FF2B5EF4-FFF2-40B4-BE49-F238E27FC236}">
                <a16:creationId xmlns:a16="http://schemas.microsoft.com/office/drawing/2014/main" id="{AB0E9C5A-3FC4-A380-B6A7-FDD4B9901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5175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000000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20" name="AutoShape 22">
            <a:extLst>
              <a:ext uri="{FF2B5EF4-FFF2-40B4-BE49-F238E27FC236}">
                <a16:creationId xmlns:a16="http://schemas.microsoft.com/office/drawing/2014/main" id="{40CD5F4A-9CBD-A8B6-2E74-570B061616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4776788"/>
            <a:ext cx="2111375" cy="1143000"/>
          </a:xfrm>
          <a:prstGeom prst="cloudCallout">
            <a:avLst>
              <a:gd name="adj1" fmla="val 79810"/>
              <a:gd name="adj2" fmla="val 62303"/>
            </a:avLst>
          </a:prstGeom>
          <a:solidFill>
            <a:srgbClr val="FFFF99"/>
          </a:solidFill>
          <a:ln w="9525">
            <a:solidFill>
              <a:srgbClr val="FF9900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Hết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giờ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52069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500"/>
                            </p:stCondLst>
                            <p:childTnLst>
                              <p:par>
                                <p:cTn id="4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EC0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99"/>
                            </p:stCondLst>
                            <p:childTnLst>
                              <p:par>
                                <p:cTn id="6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999"/>
                            </p:stCondLst>
                            <p:childTnLst>
                              <p:par>
                                <p:cTn id="71" presetID="27" presetClass="entr" presetSubtype="0" repeatCount="3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3" dur="3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4" dur="3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3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AB7CC8E6-4056-F72D-8853-86304B5B8A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04800"/>
            <a:ext cx="8458200" cy="5715000"/>
          </a:xfrm>
          <a:prstGeom prst="rect">
            <a:avLst/>
          </a:prstGeom>
          <a:noFill/>
          <a:ln w="57150" cmpd="thinThick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2400">
              <a:solidFill>
                <a:srgbClr val="0066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FFBC921-08F5-5CDD-4A69-8A483FA142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1295400"/>
            <a:ext cx="8248650" cy="3759200"/>
          </a:xfrm>
          <a:prstGeom prst="rect">
            <a:avLst/>
          </a:prstGeom>
          <a:solidFill>
            <a:srgbClr val="000080"/>
          </a:solidFill>
          <a:ln w="9525">
            <a:solidFill>
              <a:srgbClr val="00808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2400">
              <a:solidFill>
                <a:srgbClr val="0066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4" name="Group 6">
            <a:extLst>
              <a:ext uri="{FF2B5EF4-FFF2-40B4-BE49-F238E27FC236}">
                <a16:creationId xmlns:a16="http://schemas.microsoft.com/office/drawing/2014/main" id="{E6713437-DAEB-AE09-583D-D56A17A5813F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533400"/>
            <a:ext cx="2476500" cy="635000"/>
            <a:chOff x="0" y="0"/>
            <a:chExt cx="1560" cy="426"/>
          </a:xfrm>
        </p:grpSpPr>
        <p:pic>
          <p:nvPicPr>
            <p:cNvPr id="5" name="Picture 7" descr="Picture1">
              <a:extLst>
                <a:ext uri="{FF2B5EF4-FFF2-40B4-BE49-F238E27FC236}">
                  <a16:creationId xmlns:a16="http://schemas.microsoft.com/office/drawing/2014/main" id="{BB74506A-994E-EB85-48B6-7562CEDD8EC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560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 Box 8">
              <a:extLst>
                <a:ext uri="{FF2B5EF4-FFF2-40B4-BE49-F238E27FC236}">
                  <a16:creationId xmlns:a16="http://schemas.microsoft.com/office/drawing/2014/main" id="{262E731D-E1C2-B8E6-9F8F-3A35E53DD8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4"/>
              <a:ext cx="981" cy="389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3200" b="1" dirty="0" err="1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Câu</a:t>
              </a:r>
              <a:r>
                <a:rPr lang="en-US" altLang="en-US" sz="32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3</a:t>
              </a:r>
            </a:p>
          </p:txBody>
        </p:sp>
      </p:grpSp>
      <p:pic>
        <p:nvPicPr>
          <p:cNvPr id="7" name="Picture 9" descr="6282A33D3F464C77A9A4C1352497B7A3">
            <a:extLst>
              <a:ext uri="{FF2B5EF4-FFF2-40B4-BE49-F238E27FC236}">
                <a16:creationId xmlns:a16="http://schemas.microsoft.com/office/drawing/2014/main" id="{7864C486-5978-C6D7-04B2-2CF0490BD258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126038"/>
            <a:ext cx="990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10">
            <a:extLst>
              <a:ext uri="{FF2B5EF4-FFF2-40B4-BE49-F238E27FC236}">
                <a16:creationId xmlns:a16="http://schemas.microsoft.com/office/drawing/2014/main" id="{DDE494F1-7BF8-04D2-A21E-8DF2B505F7ED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5105398"/>
            <a:ext cx="6934200" cy="762000"/>
            <a:chOff x="960" y="3216"/>
            <a:chExt cx="4800" cy="672"/>
          </a:xfrm>
        </p:grpSpPr>
        <p:sp>
          <p:nvSpPr>
            <p:cNvPr id="9" name="AutoShape 11">
              <a:extLst>
                <a:ext uri="{FF2B5EF4-FFF2-40B4-BE49-F238E27FC236}">
                  <a16:creationId xmlns:a16="http://schemas.microsoft.com/office/drawing/2014/main" id="{F58E4D01-E4E9-A2C9-9058-8400415B5E9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960" y="3216"/>
              <a:ext cx="4800" cy="672"/>
            </a:xfrm>
            <a:prstGeom prst="roundRect">
              <a:avLst>
                <a:gd name="adj" fmla="val 10889"/>
              </a:avLst>
            </a:prstGeom>
            <a:solidFill>
              <a:srgbClr val="FFFF00"/>
            </a:soli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" name="AutoShape 12">
              <a:extLst>
                <a:ext uri="{FF2B5EF4-FFF2-40B4-BE49-F238E27FC236}">
                  <a16:creationId xmlns:a16="http://schemas.microsoft.com/office/drawing/2014/main" id="{4D2DA565-96CC-AD67-F573-1AB6C557870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104" y="3312"/>
              <a:ext cx="904" cy="550"/>
            </a:xfrm>
            <a:prstGeom prst="roundRect">
              <a:avLst>
                <a:gd name="adj" fmla="val 11921"/>
              </a:avLst>
            </a:prstGeom>
            <a:solidFill>
              <a:srgbClr val="FFFF0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vi-VN" altLang="en-US" sz="2400">
                <a:solidFill>
                  <a:srgbClr val="006666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Text Box 13">
              <a:extLst>
                <a:ext uri="{FF2B5EF4-FFF2-40B4-BE49-F238E27FC236}">
                  <a16:creationId xmlns:a16="http://schemas.microsoft.com/office/drawing/2014/main" id="{7D82636B-0573-5680-E6CF-B8E7653CD028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37" y="3476"/>
              <a:ext cx="639" cy="32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dirty="0" err="1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anose="020F0502020204030204" pitchFamily="34" charset="0"/>
                  <a:cs typeface="Calibri" panose="020F0502020204030204" pitchFamily="34" charset="0"/>
                </a:rPr>
                <a:t>Đáp</a:t>
              </a:r>
              <a:r>
                <a:rPr lang="en-US" b="1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b="1" dirty="0" err="1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anose="020F0502020204030204" pitchFamily="34" charset="0"/>
                  <a:cs typeface="Calibri" panose="020F0502020204030204" pitchFamily="34" charset="0"/>
                </a:rPr>
                <a:t>án</a:t>
              </a:r>
              <a:r>
                <a:rPr lang="en-US" b="1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anose="020F0502020204030204" pitchFamily="34" charset="0"/>
                  <a:cs typeface="Calibri" panose="020F0502020204030204" pitchFamily="34" charset="0"/>
                </a:rPr>
                <a:t>:</a:t>
              </a:r>
            </a:p>
          </p:txBody>
        </p:sp>
      </p:grpSp>
      <p:sp>
        <p:nvSpPr>
          <p:cNvPr id="12" name="Rectangle 24">
            <a:extLst>
              <a:ext uri="{FF2B5EF4-FFF2-40B4-BE49-F238E27FC236}">
                <a16:creationId xmlns:a16="http://schemas.microsoft.com/office/drawing/2014/main" id="{32CBC7DE-5E25-3802-AF01-95422D8220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5150" y="5105400"/>
            <a:ext cx="54546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1D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600" b="1" i="1">
                <a:solidFill>
                  <a:srgbClr val="FF1D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endParaRPr lang="en-US" altLang="en-US" sz="3600" b="1" i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 Box 5">
            <a:extLst>
              <a:ext uri="{FF2B5EF4-FFF2-40B4-BE49-F238E27FC236}">
                <a16:creationId xmlns:a16="http://schemas.microsoft.com/office/drawing/2014/main" id="{A2793134-73A3-07D6-EFF3-756FE45D9E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447800"/>
            <a:ext cx="830580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b="1" i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Hoa hồng đẹp lắm!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Danh từ trong câu trên là:</a:t>
            </a:r>
          </a:p>
          <a:p>
            <a:pPr eaLnBrk="1" hangingPunct="1">
              <a:spcBef>
                <a:spcPct val="0"/>
              </a:spcBef>
              <a:buFontTx/>
              <a:buAutoNum type="alphaUcPeriod"/>
            </a:pPr>
            <a:r>
              <a:rPr lang="en-US" altLang="en-US" b="1" i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b="1" i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hoa hồng</a:t>
            </a:r>
          </a:p>
          <a:p>
            <a:pPr eaLnBrk="1" hangingPunct="1">
              <a:spcBef>
                <a:spcPct val="0"/>
              </a:spcBef>
              <a:buFontTx/>
              <a:buAutoNum type="alphaUcPeriod"/>
            </a:pPr>
            <a:r>
              <a:rPr lang="en-US" altLang="en-US" b="1" i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b="1" i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đẹp</a:t>
            </a:r>
          </a:p>
          <a:p>
            <a:pPr eaLnBrk="1" hangingPunct="1">
              <a:spcBef>
                <a:spcPct val="0"/>
              </a:spcBef>
              <a:buFontTx/>
              <a:buAutoNum type="alphaUcPeriod"/>
            </a:pPr>
            <a:r>
              <a:rPr lang="en-US" altLang="en-US" b="1" i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b="1" i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lắm</a:t>
            </a:r>
          </a:p>
        </p:txBody>
      </p:sp>
      <p:pic>
        <p:nvPicPr>
          <p:cNvPr id="14" name="Picture 11" descr="dongho">
            <a:extLst>
              <a:ext uri="{FF2B5EF4-FFF2-40B4-BE49-F238E27FC236}">
                <a16:creationId xmlns:a16="http://schemas.microsoft.com/office/drawing/2014/main" id="{CE45D05F-FF70-57E6-512B-6389D94BAA55}"/>
              </a:ext>
            </a:extLst>
          </p:cNvPr>
          <p:cNvPicPr>
            <a:picLocks noChangeAspect="1" noChangeArrowheads="1" noCrop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1063" y="5743575"/>
            <a:ext cx="10795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2">
            <a:extLst>
              <a:ext uri="{FF2B5EF4-FFF2-40B4-BE49-F238E27FC236}">
                <a16:creationId xmlns:a16="http://schemas.microsoft.com/office/drawing/2014/main" id="{5BF14DDA-513C-4EAF-5C4E-31B9D2190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6600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000000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6" name="Rectangle 13">
            <a:extLst>
              <a:ext uri="{FF2B5EF4-FFF2-40B4-BE49-F238E27FC236}">
                <a16:creationId xmlns:a16="http://schemas.microsoft.com/office/drawing/2014/main" id="{62157349-0818-65F0-0F84-90ADD62D8F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8188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000000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17" name="Rectangle 14">
            <a:extLst>
              <a:ext uri="{FF2B5EF4-FFF2-40B4-BE49-F238E27FC236}">
                <a16:creationId xmlns:a16="http://schemas.microsoft.com/office/drawing/2014/main" id="{4D431DC7-10E2-A908-31C2-8059272A3C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1838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000000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18" name="Rectangle 15">
            <a:extLst>
              <a:ext uri="{FF2B5EF4-FFF2-40B4-BE49-F238E27FC236}">
                <a16:creationId xmlns:a16="http://schemas.microsoft.com/office/drawing/2014/main" id="{AC0A1129-35A0-7D50-66BD-978C82A7E8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34538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000000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19" name="Rectangle 16">
            <a:extLst>
              <a:ext uri="{FF2B5EF4-FFF2-40B4-BE49-F238E27FC236}">
                <a16:creationId xmlns:a16="http://schemas.microsoft.com/office/drawing/2014/main" id="{E969E519-C0C0-C942-CA9E-B7BD9F3AD7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5175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000000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20" name="AutoShape 22">
            <a:extLst>
              <a:ext uri="{FF2B5EF4-FFF2-40B4-BE49-F238E27FC236}">
                <a16:creationId xmlns:a16="http://schemas.microsoft.com/office/drawing/2014/main" id="{DEAEE213-5F10-5DD5-958E-0E6AD0835D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4776788"/>
            <a:ext cx="2111375" cy="1143000"/>
          </a:xfrm>
          <a:prstGeom prst="cloudCallout">
            <a:avLst>
              <a:gd name="adj1" fmla="val 79810"/>
              <a:gd name="adj2" fmla="val 62303"/>
            </a:avLst>
          </a:prstGeom>
          <a:solidFill>
            <a:srgbClr val="FFFF99"/>
          </a:solidFill>
          <a:ln w="9525">
            <a:solidFill>
              <a:srgbClr val="FF9900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Hết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giờ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6430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500"/>
                            </p:stCondLst>
                            <p:childTnLst>
                              <p:par>
                                <p:cTn id="4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EC0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99"/>
                            </p:stCondLst>
                            <p:childTnLst>
                              <p:par>
                                <p:cTn id="6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999"/>
                            </p:stCondLst>
                            <p:childTnLst>
                              <p:par>
                                <p:cTn id="71" presetID="27" presetClass="entr" presetSubtype="0" repeatCount="3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3" dur="3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4" dur="3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3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: 圆角 4">
            <a:extLst>
              <a:ext uri="{FF2B5EF4-FFF2-40B4-BE49-F238E27FC236}">
                <a16:creationId xmlns:a16="http://schemas.microsoft.com/office/drawing/2014/main" id="{88D0510C-AE83-4EFB-91DE-9F2BF9E41F39}"/>
              </a:ext>
            </a:extLst>
          </p:cNvPr>
          <p:cNvSpPr/>
          <p:nvPr/>
        </p:nvSpPr>
        <p:spPr>
          <a:xfrm>
            <a:off x="7162800" y="761997"/>
            <a:ext cx="3816626" cy="5532783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70号-灵悦黑体" panose="00000500000000000000" pitchFamily="2" charset="-122"/>
              <a:ea typeface="字魂70号-灵悦黑体" panose="00000500000000000000" pitchFamily="2" charset="-122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54B2438-8DE6-A368-906D-806EE7E7AF74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7071202" y="1057430"/>
            <a:ext cx="3645724" cy="5218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54692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图片 36">
            <a:extLst>
              <a:ext uri="{FF2B5EF4-FFF2-40B4-BE49-F238E27FC236}">
                <a16:creationId xmlns:a16="http://schemas.microsoft.com/office/drawing/2014/main" id="{EA7EF2D6-6D98-4507-A9F4-DD334EB2BF3B}"/>
              </a:ext>
            </a:extLst>
          </p:cNvPr>
          <p:cNvPicPr>
            <a:picLocks noChangeAspect="1"/>
          </p:cNvPicPr>
          <p:nvPr/>
        </p:nvPicPr>
        <p:blipFill rotWithShape="1"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263"/>
          <a:stretch/>
        </p:blipFill>
        <p:spPr>
          <a:xfrm>
            <a:off x="0" y="-152400"/>
            <a:ext cx="7527010" cy="6858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E6B368-35F4-0BC9-9235-5A51791A62A6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2724150" y="1356181"/>
            <a:ext cx="8730698" cy="337706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6991247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BA5466A-16D9-4258-A6B5-ACB00925ED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0688"/>
            <a:ext cx="12192000" cy="5167312"/>
          </a:xfr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32F9F20-7501-492C-97DB-A761DF5CFBB3}"/>
              </a:ext>
            </a:extLst>
          </p:cNvPr>
          <p:cNvSpPr/>
          <p:nvPr/>
        </p:nvSpPr>
        <p:spPr>
          <a:xfrm>
            <a:off x="1269241" y="0"/>
            <a:ext cx="9526137" cy="16906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6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Trò chơi “Chuyền bóng”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Oval 7">
            <a:hlinkClick r:id="rId3" action="ppaction://hlinksldjump"/>
            <a:extLst>
              <a:ext uri="{FF2B5EF4-FFF2-40B4-BE49-F238E27FC236}">
                <a16:creationId xmlns:a16="http://schemas.microsoft.com/office/drawing/2014/main" id="{C9CD0F46-4C4E-4D7C-B2FB-4D61871378E2}"/>
              </a:ext>
            </a:extLst>
          </p:cNvPr>
          <p:cNvSpPr/>
          <p:nvPr/>
        </p:nvSpPr>
        <p:spPr>
          <a:xfrm>
            <a:off x="11655188" y="1037230"/>
            <a:ext cx="409431" cy="354345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951432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: 圆角 17">
            <a:extLst>
              <a:ext uri="{FF2B5EF4-FFF2-40B4-BE49-F238E27FC236}">
                <a16:creationId xmlns:a16="http://schemas.microsoft.com/office/drawing/2014/main" id="{8B7D6052-A7A0-B47A-4879-2C0E154A336E}"/>
              </a:ext>
            </a:extLst>
          </p:cNvPr>
          <p:cNvSpPr/>
          <p:nvPr/>
        </p:nvSpPr>
        <p:spPr>
          <a:xfrm>
            <a:off x="638175" y="2234042"/>
            <a:ext cx="11249025" cy="4204858"/>
          </a:xfrm>
          <a:prstGeom prst="roundRect">
            <a:avLst/>
          </a:prstGeom>
          <a:noFill/>
          <a:ln w="34925" cap="rnd">
            <a:solidFill>
              <a:srgbClr val="139F4E"/>
            </a:solidFill>
            <a:prstDash val="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2FC19A6-8929-1005-16D2-C945EF7301DB}"/>
              </a:ext>
            </a:extLst>
          </p:cNvPr>
          <p:cNvSpPr txBox="1"/>
          <p:nvPr/>
        </p:nvSpPr>
        <p:spPr>
          <a:xfrm>
            <a:off x="857251" y="2394641"/>
            <a:ext cx="72675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GV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trao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quả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bóng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cho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một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HS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đầu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dãy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bàn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. HS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trong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lớp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vừa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hát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vừa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chuyền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tay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nhau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quả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bóng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20" name="Content Placeholder 4">
            <a:extLst>
              <a:ext uri="{FF2B5EF4-FFF2-40B4-BE49-F238E27FC236}">
                <a16:creationId xmlns:a16="http://schemas.microsoft.com/office/drawing/2014/main" id="{B764D24C-93E5-258E-84A4-3F0ACE3580D0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204" y="2343149"/>
            <a:ext cx="3573323" cy="1752601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AA9761C-99E5-F789-5BD0-54C5E3795DA7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4630919" y="851107"/>
            <a:ext cx="3139712" cy="1079086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B20702FA-39A1-7CDB-281F-BB198451D4B4}"/>
              </a:ext>
            </a:extLst>
          </p:cNvPr>
          <p:cNvSpPr txBox="1"/>
          <p:nvPr/>
        </p:nvSpPr>
        <p:spPr>
          <a:xfrm>
            <a:off x="933450" y="4124325"/>
            <a:ext cx="103727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Khi GV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hô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“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Dừng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!”,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quả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bóng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trên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tay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của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HS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nào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thì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HS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đó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phải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nêu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được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tên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của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một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sự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vật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ở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xung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quanh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lớp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học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. (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Ví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dụ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36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cửa</a:t>
            </a:r>
            <a:r>
              <a:rPr lang="en-US" sz="3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sổ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9634086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9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014FD14-C4C1-70BF-D09E-6B0E6FACB389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pic>
        <p:nvPicPr>
          <p:cNvPr id="324" name="Graphic 323">
            <a:extLst>
              <a:ext uri="{FF2B5EF4-FFF2-40B4-BE49-F238E27FC236}">
                <a16:creationId xmlns:a16="http://schemas.microsoft.com/office/drawing/2014/main" id="{2D11F085-7E93-E490-C862-3D6001065F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 rot="20465813">
            <a:off x="3064254" y="3617813"/>
            <a:ext cx="3167199" cy="3409003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</p:pic>
      <p:pic>
        <p:nvPicPr>
          <p:cNvPr id="326" name="Graphic 325">
            <a:extLst>
              <a:ext uri="{FF2B5EF4-FFF2-40B4-BE49-F238E27FC236}">
                <a16:creationId xmlns:a16="http://schemas.microsoft.com/office/drawing/2014/main" id="{720ACE1C-4CD4-2F8C-2A01-E2DFD9566E8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6617316" y="3425362"/>
            <a:ext cx="2355185" cy="3057441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5D359478-148D-38A5-8622-743484411958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828411" y="1278558"/>
            <a:ext cx="6096528" cy="1786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68941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711A507F-F4CF-28E3-EBA2-32AE6D9FB136}"/>
              </a:ext>
            </a:extLst>
          </p:cNvPr>
          <p:cNvSpPr/>
          <p:nvPr/>
        </p:nvSpPr>
        <p:spPr>
          <a:xfrm>
            <a:off x="564803" y="193369"/>
            <a:ext cx="10912821" cy="633542"/>
          </a:xfrm>
          <a:custGeom>
            <a:avLst/>
            <a:gdLst>
              <a:gd name="connsiteX0" fmla="*/ 0 w 10912821"/>
              <a:gd name="connsiteY0" fmla="*/ 316771 h 633542"/>
              <a:gd name="connsiteX1" fmla="*/ 316771 w 10912821"/>
              <a:gd name="connsiteY1" fmla="*/ 0 h 633542"/>
              <a:gd name="connsiteX2" fmla="*/ 1207642 w 10912821"/>
              <a:gd name="connsiteY2" fmla="*/ 0 h 633542"/>
              <a:gd name="connsiteX3" fmla="*/ 1790134 w 10912821"/>
              <a:gd name="connsiteY3" fmla="*/ 0 h 633542"/>
              <a:gd name="connsiteX4" fmla="*/ 2578212 w 10912821"/>
              <a:gd name="connsiteY4" fmla="*/ 0 h 633542"/>
              <a:gd name="connsiteX5" fmla="*/ 3057912 w 10912821"/>
              <a:gd name="connsiteY5" fmla="*/ 0 h 633542"/>
              <a:gd name="connsiteX6" fmla="*/ 3743197 w 10912821"/>
              <a:gd name="connsiteY6" fmla="*/ 0 h 633542"/>
              <a:gd name="connsiteX7" fmla="*/ 4531275 w 10912821"/>
              <a:gd name="connsiteY7" fmla="*/ 0 h 633542"/>
              <a:gd name="connsiteX8" fmla="*/ 5113768 w 10912821"/>
              <a:gd name="connsiteY8" fmla="*/ 0 h 633542"/>
              <a:gd name="connsiteX9" fmla="*/ 5696260 w 10912821"/>
              <a:gd name="connsiteY9" fmla="*/ 0 h 633542"/>
              <a:gd name="connsiteX10" fmla="*/ 6278753 w 10912821"/>
              <a:gd name="connsiteY10" fmla="*/ 0 h 633542"/>
              <a:gd name="connsiteX11" fmla="*/ 6964038 w 10912821"/>
              <a:gd name="connsiteY11" fmla="*/ 0 h 633542"/>
              <a:gd name="connsiteX12" fmla="*/ 7443738 w 10912821"/>
              <a:gd name="connsiteY12" fmla="*/ 0 h 633542"/>
              <a:gd name="connsiteX13" fmla="*/ 8231816 w 10912821"/>
              <a:gd name="connsiteY13" fmla="*/ 0 h 633542"/>
              <a:gd name="connsiteX14" fmla="*/ 8917101 w 10912821"/>
              <a:gd name="connsiteY14" fmla="*/ 0 h 633542"/>
              <a:gd name="connsiteX15" fmla="*/ 9807972 w 10912821"/>
              <a:gd name="connsiteY15" fmla="*/ 0 h 633542"/>
              <a:gd name="connsiteX16" fmla="*/ 10596050 w 10912821"/>
              <a:gd name="connsiteY16" fmla="*/ 0 h 633542"/>
              <a:gd name="connsiteX17" fmla="*/ 10912821 w 10912821"/>
              <a:gd name="connsiteY17" fmla="*/ 316771 h 633542"/>
              <a:gd name="connsiteX18" fmla="*/ 10912821 w 10912821"/>
              <a:gd name="connsiteY18" fmla="*/ 316771 h 633542"/>
              <a:gd name="connsiteX19" fmla="*/ 10596050 w 10912821"/>
              <a:gd name="connsiteY19" fmla="*/ 633542 h 633542"/>
              <a:gd name="connsiteX20" fmla="*/ 9910765 w 10912821"/>
              <a:gd name="connsiteY20" fmla="*/ 633542 h 633542"/>
              <a:gd name="connsiteX21" fmla="*/ 9431065 w 10912821"/>
              <a:gd name="connsiteY21" fmla="*/ 633542 h 633542"/>
              <a:gd name="connsiteX22" fmla="*/ 8848573 w 10912821"/>
              <a:gd name="connsiteY22" fmla="*/ 633542 h 633542"/>
              <a:gd name="connsiteX23" fmla="*/ 8368873 w 10912821"/>
              <a:gd name="connsiteY23" fmla="*/ 633542 h 633542"/>
              <a:gd name="connsiteX24" fmla="*/ 7889173 w 10912821"/>
              <a:gd name="connsiteY24" fmla="*/ 633542 h 633542"/>
              <a:gd name="connsiteX25" fmla="*/ 7101095 w 10912821"/>
              <a:gd name="connsiteY25" fmla="*/ 633542 h 633542"/>
              <a:gd name="connsiteX26" fmla="*/ 6210224 w 10912821"/>
              <a:gd name="connsiteY26" fmla="*/ 633542 h 633542"/>
              <a:gd name="connsiteX27" fmla="*/ 5422146 w 10912821"/>
              <a:gd name="connsiteY27" fmla="*/ 633542 h 633542"/>
              <a:gd name="connsiteX28" fmla="*/ 4531275 w 10912821"/>
              <a:gd name="connsiteY28" fmla="*/ 633542 h 633542"/>
              <a:gd name="connsiteX29" fmla="*/ 3845990 w 10912821"/>
              <a:gd name="connsiteY29" fmla="*/ 633542 h 633542"/>
              <a:gd name="connsiteX30" fmla="*/ 3263498 w 10912821"/>
              <a:gd name="connsiteY30" fmla="*/ 633542 h 633542"/>
              <a:gd name="connsiteX31" fmla="*/ 2475420 w 10912821"/>
              <a:gd name="connsiteY31" fmla="*/ 633542 h 633542"/>
              <a:gd name="connsiteX32" fmla="*/ 1584549 w 10912821"/>
              <a:gd name="connsiteY32" fmla="*/ 633542 h 633542"/>
              <a:gd name="connsiteX33" fmla="*/ 316771 w 10912821"/>
              <a:gd name="connsiteY33" fmla="*/ 633542 h 633542"/>
              <a:gd name="connsiteX34" fmla="*/ 0 w 10912821"/>
              <a:gd name="connsiteY34" fmla="*/ 316771 h 633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912821" h="633542" fill="none" extrusionOk="0">
                <a:moveTo>
                  <a:pt x="0" y="316771"/>
                </a:moveTo>
                <a:cubicBezTo>
                  <a:pt x="18752" y="136495"/>
                  <a:pt x="144195" y="27489"/>
                  <a:pt x="316771" y="0"/>
                </a:cubicBezTo>
                <a:cubicBezTo>
                  <a:pt x="700875" y="32066"/>
                  <a:pt x="883345" y="-28904"/>
                  <a:pt x="1207642" y="0"/>
                </a:cubicBezTo>
                <a:cubicBezTo>
                  <a:pt x="1531939" y="28904"/>
                  <a:pt x="1513313" y="-1621"/>
                  <a:pt x="1790134" y="0"/>
                </a:cubicBezTo>
                <a:cubicBezTo>
                  <a:pt x="2066955" y="1621"/>
                  <a:pt x="2201156" y="-25667"/>
                  <a:pt x="2578212" y="0"/>
                </a:cubicBezTo>
                <a:cubicBezTo>
                  <a:pt x="2955268" y="25667"/>
                  <a:pt x="2953423" y="-22513"/>
                  <a:pt x="3057912" y="0"/>
                </a:cubicBezTo>
                <a:cubicBezTo>
                  <a:pt x="3162401" y="22513"/>
                  <a:pt x="3544390" y="7205"/>
                  <a:pt x="3743197" y="0"/>
                </a:cubicBezTo>
                <a:cubicBezTo>
                  <a:pt x="3942004" y="-7205"/>
                  <a:pt x="4221492" y="19290"/>
                  <a:pt x="4531275" y="0"/>
                </a:cubicBezTo>
                <a:cubicBezTo>
                  <a:pt x="4841058" y="-19290"/>
                  <a:pt x="4913021" y="-15424"/>
                  <a:pt x="5113768" y="0"/>
                </a:cubicBezTo>
                <a:cubicBezTo>
                  <a:pt x="5314515" y="15424"/>
                  <a:pt x="5486217" y="25797"/>
                  <a:pt x="5696260" y="0"/>
                </a:cubicBezTo>
                <a:cubicBezTo>
                  <a:pt x="5906303" y="-25797"/>
                  <a:pt x="6020457" y="3449"/>
                  <a:pt x="6278753" y="0"/>
                </a:cubicBezTo>
                <a:cubicBezTo>
                  <a:pt x="6537049" y="-3449"/>
                  <a:pt x="6709003" y="30589"/>
                  <a:pt x="6964038" y="0"/>
                </a:cubicBezTo>
                <a:cubicBezTo>
                  <a:pt x="7219074" y="-30589"/>
                  <a:pt x="7325133" y="15701"/>
                  <a:pt x="7443738" y="0"/>
                </a:cubicBezTo>
                <a:cubicBezTo>
                  <a:pt x="7562343" y="-15701"/>
                  <a:pt x="7901583" y="-22730"/>
                  <a:pt x="8231816" y="0"/>
                </a:cubicBezTo>
                <a:cubicBezTo>
                  <a:pt x="8562049" y="22730"/>
                  <a:pt x="8724379" y="-33440"/>
                  <a:pt x="8917101" y="0"/>
                </a:cubicBezTo>
                <a:cubicBezTo>
                  <a:pt x="9109823" y="33440"/>
                  <a:pt x="9626537" y="-4223"/>
                  <a:pt x="9807972" y="0"/>
                </a:cubicBezTo>
                <a:cubicBezTo>
                  <a:pt x="9989407" y="4223"/>
                  <a:pt x="10377214" y="-17920"/>
                  <a:pt x="10596050" y="0"/>
                </a:cubicBezTo>
                <a:cubicBezTo>
                  <a:pt x="10728372" y="6670"/>
                  <a:pt x="10890321" y="113983"/>
                  <a:pt x="10912821" y="316771"/>
                </a:cubicBezTo>
                <a:lnTo>
                  <a:pt x="10912821" y="316771"/>
                </a:lnTo>
                <a:cubicBezTo>
                  <a:pt x="10910467" y="484640"/>
                  <a:pt x="10780237" y="644845"/>
                  <a:pt x="10596050" y="633542"/>
                </a:cubicBezTo>
                <a:cubicBezTo>
                  <a:pt x="10400858" y="608710"/>
                  <a:pt x="10207476" y="611611"/>
                  <a:pt x="9910765" y="633542"/>
                </a:cubicBezTo>
                <a:cubicBezTo>
                  <a:pt x="9614054" y="655473"/>
                  <a:pt x="9628311" y="629146"/>
                  <a:pt x="9431065" y="633542"/>
                </a:cubicBezTo>
                <a:cubicBezTo>
                  <a:pt x="9233819" y="637938"/>
                  <a:pt x="9111486" y="656171"/>
                  <a:pt x="8848573" y="633542"/>
                </a:cubicBezTo>
                <a:cubicBezTo>
                  <a:pt x="8585660" y="610913"/>
                  <a:pt x="8554860" y="631344"/>
                  <a:pt x="8368873" y="633542"/>
                </a:cubicBezTo>
                <a:cubicBezTo>
                  <a:pt x="8182886" y="635740"/>
                  <a:pt x="8020440" y="615060"/>
                  <a:pt x="7889173" y="633542"/>
                </a:cubicBezTo>
                <a:cubicBezTo>
                  <a:pt x="7757906" y="652024"/>
                  <a:pt x="7377491" y="639439"/>
                  <a:pt x="7101095" y="633542"/>
                </a:cubicBezTo>
                <a:cubicBezTo>
                  <a:pt x="6824699" y="627645"/>
                  <a:pt x="6410201" y="652331"/>
                  <a:pt x="6210224" y="633542"/>
                </a:cubicBezTo>
                <a:cubicBezTo>
                  <a:pt x="6010247" y="614753"/>
                  <a:pt x="5736306" y="634015"/>
                  <a:pt x="5422146" y="633542"/>
                </a:cubicBezTo>
                <a:cubicBezTo>
                  <a:pt x="5107986" y="633069"/>
                  <a:pt x="4786173" y="619870"/>
                  <a:pt x="4531275" y="633542"/>
                </a:cubicBezTo>
                <a:cubicBezTo>
                  <a:pt x="4276377" y="647214"/>
                  <a:pt x="4057438" y="665784"/>
                  <a:pt x="3845990" y="633542"/>
                </a:cubicBezTo>
                <a:cubicBezTo>
                  <a:pt x="3634543" y="601300"/>
                  <a:pt x="3396035" y="639871"/>
                  <a:pt x="3263498" y="633542"/>
                </a:cubicBezTo>
                <a:cubicBezTo>
                  <a:pt x="3130961" y="627213"/>
                  <a:pt x="2769515" y="643107"/>
                  <a:pt x="2475420" y="633542"/>
                </a:cubicBezTo>
                <a:cubicBezTo>
                  <a:pt x="2181325" y="623977"/>
                  <a:pt x="1769856" y="638562"/>
                  <a:pt x="1584549" y="633542"/>
                </a:cubicBezTo>
                <a:cubicBezTo>
                  <a:pt x="1399242" y="628522"/>
                  <a:pt x="689902" y="608758"/>
                  <a:pt x="316771" y="633542"/>
                </a:cubicBezTo>
                <a:cubicBezTo>
                  <a:pt x="156918" y="648814"/>
                  <a:pt x="6207" y="466454"/>
                  <a:pt x="0" y="316771"/>
                </a:cubicBezTo>
                <a:close/>
              </a:path>
              <a:path w="10912821" h="633542" stroke="0" extrusionOk="0">
                <a:moveTo>
                  <a:pt x="0" y="316771"/>
                </a:moveTo>
                <a:cubicBezTo>
                  <a:pt x="-18529" y="161270"/>
                  <a:pt x="148386" y="27762"/>
                  <a:pt x="316771" y="0"/>
                </a:cubicBezTo>
                <a:cubicBezTo>
                  <a:pt x="445520" y="-10290"/>
                  <a:pt x="564569" y="-18559"/>
                  <a:pt x="796471" y="0"/>
                </a:cubicBezTo>
                <a:cubicBezTo>
                  <a:pt x="1028373" y="18559"/>
                  <a:pt x="1248358" y="-14079"/>
                  <a:pt x="1378963" y="0"/>
                </a:cubicBezTo>
                <a:cubicBezTo>
                  <a:pt x="1509568" y="14079"/>
                  <a:pt x="1609056" y="16784"/>
                  <a:pt x="1755870" y="0"/>
                </a:cubicBezTo>
                <a:cubicBezTo>
                  <a:pt x="1902684" y="-16784"/>
                  <a:pt x="2342665" y="-26685"/>
                  <a:pt x="2543948" y="0"/>
                </a:cubicBezTo>
                <a:cubicBezTo>
                  <a:pt x="2745231" y="26685"/>
                  <a:pt x="2761309" y="11341"/>
                  <a:pt x="2920855" y="0"/>
                </a:cubicBezTo>
                <a:cubicBezTo>
                  <a:pt x="3080401" y="-11341"/>
                  <a:pt x="3459752" y="-1807"/>
                  <a:pt x="3606140" y="0"/>
                </a:cubicBezTo>
                <a:cubicBezTo>
                  <a:pt x="3752529" y="1807"/>
                  <a:pt x="3956991" y="18096"/>
                  <a:pt x="4085840" y="0"/>
                </a:cubicBezTo>
                <a:cubicBezTo>
                  <a:pt x="4214689" y="-18096"/>
                  <a:pt x="4415253" y="771"/>
                  <a:pt x="4565540" y="0"/>
                </a:cubicBezTo>
                <a:cubicBezTo>
                  <a:pt x="4715827" y="-771"/>
                  <a:pt x="4857445" y="-15649"/>
                  <a:pt x="4942447" y="0"/>
                </a:cubicBezTo>
                <a:cubicBezTo>
                  <a:pt x="5027449" y="15649"/>
                  <a:pt x="5165708" y="-1972"/>
                  <a:pt x="5319353" y="0"/>
                </a:cubicBezTo>
                <a:cubicBezTo>
                  <a:pt x="5472998" y="1972"/>
                  <a:pt x="5640689" y="-2737"/>
                  <a:pt x="5799053" y="0"/>
                </a:cubicBezTo>
                <a:cubicBezTo>
                  <a:pt x="5957417" y="2737"/>
                  <a:pt x="6176196" y="-26800"/>
                  <a:pt x="6381546" y="0"/>
                </a:cubicBezTo>
                <a:cubicBezTo>
                  <a:pt x="6586896" y="26800"/>
                  <a:pt x="6938451" y="1921"/>
                  <a:pt x="7169624" y="0"/>
                </a:cubicBezTo>
                <a:cubicBezTo>
                  <a:pt x="7400797" y="-1921"/>
                  <a:pt x="7650207" y="-2502"/>
                  <a:pt x="7854909" y="0"/>
                </a:cubicBezTo>
                <a:cubicBezTo>
                  <a:pt x="8059612" y="2502"/>
                  <a:pt x="8239962" y="-25216"/>
                  <a:pt x="8437401" y="0"/>
                </a:cubicBezTo>
                <a:cubicBezTo>
                  <a:pt x="8634840" y="25216"/>
                  <a:pt x="8845421" y="19147"/>
                  <a:pt x="9019894" y="0"/>
                </a:cubicBezTo>
                <a:cubicBezTo>
                  <a:pt x="9194367" y="-19147"/>
                  <a:pt x="9310454" y="10901"/>
                  <a:pt x="9499594" y="0"/>
                </a:cubicBezTo>
                <a:cubicBezTo>
                  <a:pt x="9688734" y="-10901"/>
                  <a:pt x="10211269" y="18575"/>
                  <a:pt x="10596050" y="0"/>
                </a:cubicBezTo>
                <a:cubicBezTo>
                  <a:pt x="10762469" y="4625"/>
                  <a:pt x="10925881" y="140990"/>
                  <a:pt x="10912821" y="316771"/>
                </a:cubicBezTo>
                <a:lnTo>
                  <a:pt x="10912821" y="316771"/>
                </a:lnTo>
                <a:cubicBezTo>
                  <a:pt x="10895503" y="486147"/>
                  <a:pt x="10774383" y="639419"/>
                  <a:pt x="10596050" y="633542"/>
                </a:cubicBezTo>
                <a:cubicBezTo>
                  <a:pt x="10296415" y="662683"/>
                  <a:pt x="10095086" y="642902"/>
                  <a:pt x="9807972" y="633542"/>
                </a:cubicBezTo>
                <a:cubicBezTo>
                  <a:pt x="9520858" y="624182"/>
                  <a:pt x="9336656" y="655531"/>
                  <a:pt x="9122687" y="633542"/>
                </a:cubicBezTo>
                <a:cubicBezTo>
                  <a:pt x="8908718" y="611553"/>
                  <a:pt x="8516678" y="593228"/>
                  <a:pt x="8231816" y="633542"/>
                </a:cubicBezTo>
                <a:cubicBezTo>
                  <a:pt x="7946954" y="673856"/>
                  <a:pt x="7898434" y="629193"/>
                  <a:pt x="7752116" y="633542"/>
                </a:cubicBezTo>
                <a:cubicBezTo>
                  <a:pt x="7605798" y="637891"/>
                  <a:pt x="7454780" y="657986"/>
                  <a:pt x="7169624" y="633542"/>
                </a:cubicBezTo>
                <a:cubicBezTo>
                  <a:pt x="6884468" y="609098"/>
                  <a:pt x="6734191" y="609117"/>
                  <a:pt x="6381546" y="633542"/>
                </a:cubicBezTo>
                <a:cubicBezTo>
                  <a:pt x="6028901" y="657967"/>
                  <a:pt x="5933438" y="653599"/>
                  <a:pt x="5593468" y="633542"/>
                </a:cubicBezTo>
                <a:cubicBezTo>
                  <a:pt x="5253498" y="613485"/>
                  <a:pt x="5131734" y="666769"/>
                  <a:pt x="4908182" y="633542"/>
                </a:cubicBezTo>
                <a:cubicBezTo>
                  <a:pt x="4684630" y="600315"/>
                  <a:pt x="4677019" y="616952"/>
                  <a:pt x="4531275" y="633542"/>
                </a:cubicBezTo>
                <a:cubicBezTo>
                  <a:pt x="4385531" y="650132"/>
                  <a:pt x="4192168" y="650255"/>
                  <a:pt x="3948783" y="633542"/>
                </a:cubicBezTo>
                <a:cubicBezTo>
                  <a:pt x="3705398" y="616829"/>
                  <a:pt x="3531915" y="630966"/>
                  <a:pt x="3160705" y="633542"/>
                </a:cubicBezTo>
                <a:cubicBezTo>
                  <a:pt x="2789495" y="636118"/>
                  <a:pt x="2744029" y="642898"/>
                  <a:pt x="2578212" y="633542"/>
                </a:cubicBezTo>
                <a:cubicBezTo>
                  <a:pt x="2412395" y="624186"/>
                  <a:pt x="2026998" y="609666"/>
                  <a:pt x="1687342" y="633542"/>
                </a:cubicBezTo>
                <a:cubicBezTo>
                  <a:pt x="1347686" y="657419"/>
                  <a:pt x="1319711" y="655209"/>
                  <a:pt x="1002056" y="633542"/>
                </a:cubicBezTo>
                <a:cubicBezTo>
                  <a:pt x="684401" y="611875"/>
                  <a:pt x="471667" y="666198"/>
                  <a:pt x="316771" y="633542"/>
                </a:cubicBezTo>
                <a:cubicBezTo>
                  <a:pt x="138040" y="628788"/>
                  <a:pt x="21294" y="495751"/>
                  <a:pt x="0" y="316771"/>
                </a:cubicBezTo>
                <a:close/>
              </a:path>
            </a:pathLst>
          </a:custGeom>
          <a:solidFill>
            <a:srgbClr val="CCFFFF"/>
          </a:solidFill>
          <a:ln w="38100">
            <a:solidFill>
              <a:srgbClr val="002060"/>
            </a:solidFill>
            <a:extLst>
              <a:ext uri="{C807C97D-BFC1-408E-A445-0C87EB9F89A2}">
                <ask:lineSketchStyleProps xmlns:ask="http://schemas.microsoft.com/office/drawing/2018/sketchyshapes" sd="2475911327">
                  <a:prstGeom prst="roundRect">
                    <a:avLst>
                      <a:gd name="adj" fmla="val 50000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n-US" sz="40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Xếp</a:t>
            </a:r>
            <a:r>
              <a:rPr lang="en-US" sz="4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các</a:t>
            </a:r>
            <a:r>
              <a:rPr lang="en-US" sz="4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từ</a:t>
            </a:r>
            <a:r>
              <a:rPr lang="en-US" sz="4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</a:t>
            </a:r>
            <a:r>
              <a:rPr lang="en-US" sz="4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đậm</a:t>
            </a:r>
            <a:r>
              <a:rPr lang="en-US" sz="4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vào</a:t>
            </a:r>
            <a:r>
              <a:rPr lang="en-US" sz="4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nhóm</a:t>
            </a:r>
            <a:r>
              <a:rPr lang="en-US" sz="4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thích</a:t>
            </a:r>
            <a:r>
              <a:rPr lang="en-US" sz="4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hợp</a:t>
            </a:r>
            <a:endParaRPr lang="en-US" sz="4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CDCA0B4-8F40-4604-6A5D-C3DDB317E959}"/>
              </a:ext>
            </a:extLst>
          </p:cNvPr>
          <p:cNvSpPr txBox="1"/>
          <p:nvPr/>
        </p:nvSpPr>
        <p:spPr>
          <a:xfrm>
            <a:off x="552451" y="1209675"/>
            <a:ext cx="109156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Thế là kì nghỉ 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hè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kết thúc. Nắng 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thu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đã toả vàng khắp nơi thay cho những tia 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nắng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hè gay gắt. 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Gió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thổi mát rượi, đuổi những chiếc lá rụng chạy lao xao. 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Lá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như cũng biết nó đùa, cứ quần theo chân các bạn 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học sinh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đang đi vội vã. Bạn thì đi với 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bố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bạn thì đi với 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mẹ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có bạn lại đi một mình. Ai cũng vội đến trường để gặp lại 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thầy giáo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cô giáo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 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bạn bè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gặp lại 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bàn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 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ghế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thân quen. 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Hôm nay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bắt đầu 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năm học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mới.  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320C454-1ABC-E357-5134-BC25730ECF8F}"/>
              </a:ext>
            </a:extLst>
          </p:cNvPr>
          <p:cNvSpPr/>
          <p:nvPr/>
        </p:nvSpPr>
        <p:spPr>
          <a:xfrm>
            <a:off x="438151" y="4133850"/>
            <a:ext cx="1733550" cy="1419225"/>
          </a:xfrm>
          <a:prstGeom prst="roundRect">
            <a:avLst/>
          </a:prstGeom>
          <a:ln w="57150">
            <a:solidFill>
              <a:srgbClr val="E23CCE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Từ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chỉ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người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BE8852D0-C236-B716-12A1-9371E845EE50}"/>
              </a:ext>
            </a:extLst>
          </p:cNvPr>
          <p:cNvSpPr/>
          <p:nvPr/>
        </p:nvSpPr>
        <p:spPr>
          <a:xfrm>
            <a:off x="2457451" y="4162425"/>
            <a:ext cx="1733550" cy="1419225"/>
          </a:xfrm>
          <a:prstGeom prst="roundRect">
            <a:avLst/>
          </a:prstGeom>
          <a:ln w="57150"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Từ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chỉ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vật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40FCC608-8464-4A6F-042D-AC1548189425}"/>
              </a:ext>
            </a:extLst>
          </p:cNvPr>
          <p:cNvSpPr/>
          <p:nvPr/>
        </p:nvSpPr>
        <p:spPr>
          <a:xfrm>
            <a:off x="4543425" y="4181475"/>
            <a:ext cx="2238375" cy="1419225"/>
          </a:xfrm>
          <a:prstGeom prst="roundRect">
            <a:avLst/>
          </a:prstGeom>
          <a:ln w="57150">
            <a:solidFill>
              <a:srgbClr val="00B0F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Từ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chỉ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hiện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tượng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tự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nhiên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3589F860-A1E0-238F-AB04-81D38B972667}"/>
              </a:ext>
            </a:extLst>
          </p:cNvPr>
          <p:cNvSpPr/>
          <p:nvPr/>
        </p:nvSpPr>
        <p:spPr>
          <a:xfrm>
            <a:off x="7029450" y="4191000"/>
            <a:ext cx="1990725" cy="1419225"/>
          </a:xfrm>
          <a:prstGeom prst="roundRect">
            <a:avLst/>
          </a:prstGeom>
          <a:ln w="57150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Từ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chỉ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thời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gian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383A2B22-CE94-1C47-AB5E-1DF79B169FB1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9182099" y="3532920"/>
            <a:ext cx="2854617" cy="3028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0689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4" grpId="0"/>
      <p:bldP spid="15" grpId="0" animBg="1"/>
      <p:bldP spid="16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>
            <a:extLst>
              <a:ext uri="{FF2B5EF4-FFF2-40B4-BE49-F238E27FC236}">
                <a16:creationId xmlns:a16="http://schemas.microsoft.com/office/drawing/2014/main" id="{D23A18D4-6DA0-9291-4852-0737CEDFBCE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71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16" descr="C:\Users\ADMIN\Desktop\Tai nguyen thiet ke tro choi\Angry birds epic birds\1505573783630 (2).png">
            <a:hlinkClick r:id="rId2" action="ppaction://hlinksldjump"/>
            <a:extLst>
              <a:ext uri="{FF2B5EF4-FFF2-40B4-BE49-F238E27FC236}">
                <a16:creationId xmlns:a16="http://schemas.microsoft.com/office/drawing/2014/main" id="{49B1E58F-43CD-5195-9629-F345908781A4}"/>
              </a:ext>
            </a:extLst>
          </p:cNvPr>
          <p:cNvPicPr>
            <a:picLocks noChangeAspect="1" noChangeArrowheads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680257"/>
            <a:ext cx="2486566" cy="1190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1002D2F2-98E1-02B8-57C5-B757866AFB4C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2047905" y="283424"/>
            <a:ext cx="8096190" cy="914479"/>
          </a:xfrm>
          <a:prstGeom prst="rect">
            <a:avLst/>
          </a:prstGeom>
        </p:spPr>
      </p:pic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7135D1FD-61DC-F444-A42A-CC32C4B6AEDB}"/>
              </a:ext>
            </a:extLst>
          </p:cNvPr>
          <p:cNvSpPr/>
          <p:nvPr/>
        </p:nvSpPr>
        <p:spPr>
          <a:xfrm>
            <a:off x="1275914" y="1807956"/>
            <a:ext cx="10719855" cy="1054116"/>
          </a:xfrm>
          <a:prstGeom prst="roundRect">
            <a:avLst>
              <a:gd name="adj" fmla="val 50000"/>
            </a:avLst>
          </a:prstGeom>
          <a:solidFill>
            <a:srgbClr val="FFFFCC"/>
          </a:solidFill>
          <a:ln w="38100">
            <a:solidFill>
              <a:schemeClr val="accent4">
                <a:lumMod val="50000"/>
              </a:schemeClr>
            </a:solidFill>
            <a:prstDash val="dash"/>
            <a:extLst>
              <a:ext uri="{C807C97D-BFC1-408E-A445-0C87EB9F89A2}">
                <ask:lineSketchStyleProps xmlns:ask="http://schemas.microsoft.com/office/drawing/2018/sketchyshapes" sd="2434911842">
                  <a:custGeom>
                    <a:avLst/>
                    <a:gdLst>
                      <a:gd name="connsiteX0" fmla="*/ 0 w 10719855"/>
                      <a:gd name="connsiteY0" fmla="*/ 452853 h 905706"/>
                      <a:gd name="connsiteX1" fmla="*/ 452853 w 10719855"/>
                      <a:gd name="connsiteY1" fmla="*/ 0 h 905706"/>
                      <a:gd name="connsiteX2" fmla="*/ 10267002 w 10719855"/>
                      <a:gd name="connsiteY2" fmla="*/ 0 h 905706"/>
                      <a:gd name="connsiteX3" fmla="*/ 10719855 w 10719855"/>
                      <a:gd name="connsiteY3" fmla="*/ 452853 h 905706"/>
                      <a:gd name="connsiteX4" fmla="*/ 10719855 w 10719855"/>
                      <a:gd name="connsiteY4" fmla="*/ 452853 h 905706"/>
                      <a:gd name="connsiteX5" fmla="*/ 10267002 w 10719855"/>
                      <a:gd name="connsiteY5" fmla="*/ 905706 h 905706"/>
                      <a:gd name="connsiteX6" fmla="*/ 452853 w 10719855"/>
                      <a:gd name="connsiteY6" fmla="*/ 905706 h 905706"/>
                      <a:gd name="connsiteX7" fmla="*/ 0 w 10719855"/>
                      <a:gd name="connsiteY7" fmla="*/ 452853 h 905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0719855" h="905706" fill="none" extrusionOk="0">
                        <a:moveTo>
                          <a:pt x="0" y="452853"/>
                        </a:moveTo>
                        <a:cubicBezTo>
                          <a:pt x="-5327" y="168704"/>
                          <a:pt x="219408" y="-34578"/>
                          <a:pt x="452853" y="0"/>
                        </a:cubicBezTo>
                        <a:cubicBezTo>
                          <a:pt x="2278886" y="82930"/>
                          <a:pt x="6362538" y="28335"/>
                          <a:pt x="10267002" y="0"/>
                        </a:cubicBezTo>
                        <a:cubicBezTo>
                          <a:pt x="10519299" y="15995"/>
                          <a:pt x="10714599" y="195565"/>
                          <a:pt x="10719855" y="452853"/>
                        </a:cubicBezTo>
                        <a:lnTo>
                          <a:pt x="10719855" y="452853"/>
                        </a:lnTo>
                        <a:cubicBezTo>
                          <a:pt x="10704845" y="720589"/>
                          <a:pt x="10523258" y="913892"/>
                          <a:pt x="10267002" y="905706"/>
                        </a:cubicBezTo>
                        <a:cubicBezTo>
                          <a:pt x="6746708" y="862379"/>
                          <a:pt x="3857011" y="880010"/>
                          <a:pt x="452853" y="905706"/>
                        </a:cubicBezTo>
                        <a:cubicBezTo>
                          <a:pt x="169375" y="891910"/>
                          <a:pt x="10933" y="747160"/>
                          <a:pt x="0" y="452853"/>
                        </a:cubicBezTo>
                        <a:close/>
                      </a:path>
                      <a:path w="10719855" h="905706" stroke="0" extrusionOk="0">
                        <a:moveTo>
                          <a:pt x="0" y="452853"/>
                        </a:moveTo>
                        <a:cubicBezTo>
                          <a:pt x="-38149" y="191622"/>
                          <a:pt x="207758" y="-35175"/>
                          <a:pt x="452853" y="0"/>
                        </a:cubicBezTo>
                        <a:cubicBezTo>
                          <a:pt x="2593770" y="158897"/>
                          <a:pt x="6022282" y="6292"/>
                          <a:pt x="10267002" y="0"/>
                        </a:cubicBezTo>
                        <a:cubicBezTo>
                          <a:pt x="10512254" y="-8643"/>
                          <a:pt x="10732535" y="210370"/>
                          <a:pt x="10719855" y="452853"/>
                        </a:cubicBezTo>
                        <a:lnTo>
                          <a:pt x="10719855" y="452853"/>
                        </a:lnTo>
                        <a:cubicBezTo>
                          <a:pt x="10688394" y="718273"/>
                          <a:pt x="10533347" y="928649"/>
                          <a:pt x="10267002" y="905706"/>
                        </a:cubicBezTo>
                        <a:cubicBezTo>
                          <a:pt x="8122163" y="968088"/>
                          <a:pt x="5126377" y="950275"/>
                          <a:pt x="452853" y="905706"/>
                        </a:cubicBezTo>
                        <a:cubicBezTo>
                          <a:pt x="189966" y="929671"/>
                          <a:pt x="33801" y="725988"/>
                          <a:pt x="0" y="452853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Xếp</a:t>
            </a: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các</a:t>
            </a: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vào</a:t>
            </a: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nhóm</a:t>
            </a: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thích</a:t>
            </a: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hợp</a:t>
            </a: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để</a:t>
            </a: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ném</a:t>
            </a: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bóng</a:t>
            </a: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vào</a:t>
            </a: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rổ</a:t>
            </a:r>
            <a:endParaRPr lang="en-US" sz="36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33377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B560E252-5B81-4E7D-04CE-4C6A766BDF68}"/>
              </a:ext>
            </a:extLst>
          </p:cNvPr>
          <p:cNvGrpSpPr/>
          <p:nvPr/>
        </p:nvGrpSpPr>
        <p:grpSpPr>
          <a:xfrm>
            <a:off x="-137160" y="3372314"/>
            <a:ext cx="3392424" cy="3622846"/>
            <a:chOff x="0" y="3390602"/>
            <a:chExt cx="3392424" cy="3622846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1BF5EFA7-B455-3D82-5A0B-F2848093CF75}"/>
                </a:ext>
              </a:extLst>
            </p:cNvPr>
            <p:cNvPicPr>
              <a:picLocks noChangeAspect="1"/>
            </p:cNvPicPr>
            <p:nvPr/>
          </p:nvPicPr>
          <p:blipFill>
            <a:blip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3" r="103"/>
            <a:stretch/>
          </p:blipFill>
          <p:spPr>
            <a:xfrm>
              <a:off x="0" y="3390602"/>
              <a:ext cx="3392424" cy="3622846"/>
            </a:xfrm>
            <a:prstGeom prst="rect">
              <a:avLst/>
            </a:prstGeom>
          </p:spPr>
        </p:pic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D17407F1-0D15-79AB-4493-4D0DC6C651BB}"/>
                </a:ext>
              </a:extLst>
            </p:cNvPr>
            <p:cNvSpPr/>
            <p:nvPr/>
          </p:nvSpPr>
          <p:spPr>
            <a:xfrm>
              <a:off x="548504" y="6255635"/>
              <a:ext cx="2469177" cy="488615"/>
            </a:xfrm>
            <a:prstGeom prst="roundRect">
              <a:avLst/>
            </a:prstGeom>
            <a:solidFill>
              <a:srgbClr val="FFFFFF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Từ</a:t>
              </a: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chỉ</a:t>
              </a: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người</a:t>
              </a:r>
              <a:endPara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D1CDD8BA-344B-1E87-F9F0-FDE7604ECBBF}"/>
              </a:ext>
            </a:extLst>
          </p:cNvPr>
          <p:cNvGrpSpPr/>
          <p:nvPr/>
        </p:nvGrpSpPr>
        <p:grpSpPr>
          <a:xfrm>
            <a:off x="2880360" y="3344882"/>
            <a:ext cx="3392424" cy="3622846"/>
            <a:chOff x="0" y="3390602"/>
            <a:chExt cx="3392424" cy="3622846"/>
          </a:xfrm>
        </p:grpSpPr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1887EC37-80F8-85C8-624E-F7EBC16E7F3D}"/>
                </a:ext>
              </a:extLst>
            </p:cNvPr>
            <p:cNvPicPr>
              <a:picLocks noChangeAspect="1"/>
            </p:cNvPicPr>
            <p:nvPr/>
          </p:nvPicPr>
          <p:blipFill>
            <a:blip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3" r="103"/>
            <a:stretch/>
          </p:blipFill>
          <p:spPr>
            <a:xfrm>
              <a:off x="0" y="3390602"/>
              <a:ext cx="3392424" cy="3622846"/>
            </a:xfrm>
            <a:prstGeom prst="rect">
              <a:avLst/>
            </a:prstGeom>
          </p:spPr>
        </p:pic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id="{29CD00E6-1BF8-3D1A-7FFF-BB39102EC62C}"/>
                </a:ext>
              </a:extLst>
            </p:cNvPr>
            <p:cNvSpPr/>
            <p:nvPr/>
          </p:nvSpPr>
          <p:spPr>
            <a:xfrm>
              <a:off x="548504" y="6255635"/>
              <a:ext cx="2469177" cy="488615"/>
            </a:xfrm>
            <a:prstGeom prst="roundRect">
              <a:avLst/>
            </a:prstGeom>
            <a:solidFill>
              <a:srgbClr val="FFFFFF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Từ</a:t>
              </a: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chỉ</a:t>
              </a: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vật</a:t>
              </a:r>
              <a:endPara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B7E1D7DA-6067-1B37-8CF6-66489397959E}"/>
              </a:ext>
            </a:extLst>
          </p:cNvPr>
          <p:cNvGrpSpPr/>
          <p:nvPr/>
        </p:nvGrpSpPr>
        <p:grpSpPr>
          <a:xfrm>
            <a:off x="5824728" y="3335738"/>
            <a:ext cx="3392424" cy="3622846"/>
            <a:chOff x="0" y="3390602"/>
            <a:chExt cx="3392424" cy="3622846"/>
          </a:xfrm>
        </p:grpSpPr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DF4A2091-B0EE-F5A6-0FD4-777D602E7F54}"/>
                </a:ext>
              </a:extLst>
            </p:cNvPr>
            <p:cNvPicPr>
              <a:picLocks noChangeAspect="1"/>
            </p:cNvPicPr>
            <p:nvPr/>
          </p:nvPicPr>
          <p:blipFill>
            <a:blip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3" r="103"/>
            <a:stretch/>
          </p:blipFill>
          <p:spPr>
            <a:xfrm>
              <a:off x="0" y="3390602"/>
              <a:ext cx="3392424" cy="3622846"/>
            </a:xfrm>
            <a:prstGeom prst="rect">
              <a:avLst/>
            </a:prstGeom>
          </p:spPr>
        </p:pic>
        <p:sp>
          <p:nvSpPr>
            <p:cNvPr id="48" name="Rectangle: Rounded Corners 47">
              <a:extLst>
                <a:ext uri="{FF2B5EF4-FFF2-40B4-BE49-F238E27FC236}">
                  <a16:creationId xmlns:a16="http://schemas.microsoft.com/office/drawing/2014/main" id="{0B9996D3-E837-FCDB-60B6-C7E9D9FC70AD}"/>
                </a:ext>
              </a:extLst>
            </p:cNvPr>
            <p:cNvSpPr/>
            <p:nvPr/>
          </p:nvSpPr>
          <p:spPr>
            <a:xfrm>
              <a:off x="411480" y="5715001"/>
              <a:ext cx="2606201" cy="1029250"/>
            </a:xfrm>
            <a:prstGeom prst="roundRect">
              <a:avLst/>
            </a:prstGeom>
            <a:solidFill>
              <a:srgbClr val="FFFFFF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Từ</a:t>
              </a: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chỉ</a:t>
              </a: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hiện</a:t>
              </a: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tượng</a:t>
              </a: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tự</a:t>
              </a: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nhiên</a:t>
              </a:r>
              <a:endPara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DAF2559D-CF10-4ADC-4F01-446B023F347F}"/>
              </a:ext>
            </a:extLst>
          </p:cNvPr>
          <p:cNvGrpSpPr/>
          <p:nvPr/>
        </p:nvGrpSpPr>
        <p:grpSpPr>
          <a:xfrm>
            <a:off x="8799576" y="3235154"/>
            <a:ext cx="3392424" cy="3622846"/>
            <a:chOff x="0" y="3390602"/>
            <a:chExt cx="3392424" cy="3622846"/>
          </a:xfrm>
        </p:grpSpPr>
        <p:pic>
          <p:nvPicPr>
            <p:cNvPr id="50" name="Picture 49">
              <a:extLst>
                <a:ext uri="{FF2B5EF4-FFF2-40B4-BE49-F238E27FC236}">
                  <a16:creationId xmlns:a16="http://schemas.microsoft.com/office/drawing/2014/main" id="{ED62FDE5-6A47-BD75-5BCF-01FE08B2EC11}"/>
                </a:ext>
              </a:extLst>
            </p:cNvPr>
            <p:cNvPicPr>
              <a:picLocks noChangeAspect="1"/>
            </p:cNvPicPr>
            <p:nvPr/>
          </p:nvPicPr>
          <p:blipFill>
            <a:blip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3" r="103"/>
            <a:stretch/>
          </p:blipFill>
          <p:spPr>
            <a:xfrm>
              <a:off x="0" y="3390602"/>
              <a:ext cx="3392424" cy="3622846"/>
            </a:xfrm>
            <a:prstGeom prst="rect">
              <a:avLst/>
            </a:prstGeom>
          </p:spPr>
        </p:pic>
        <p:sp>
          <p:nvSpPr>
            <p:cNvPr id="51" name="Rectangle: Rounded Corners 50">
              <a:extLst>
                <a:ext uri="{FF2B5EF4-FFF2-40B4-BE49-F238E27FC236}">
                  <a16:creationId xmlns:a16="http://schemas.microsoft.com/office/drawing/2014/main" id="{27B5C1BC-895E-E8F8-71E3-ABAF3A631BD4}"/>
                </a:ext>
              </a:extLst>
            </p:cNvPr>
            <p:cNvSpPr/>
            <p:nvPr/>
          </p:nvSpPr>
          <p:spPr>
            <a:xfrm>
              <a:off x="701040" y="5989319"/>
              <a:ext cx="2316641" cy="813817"/>
            </a:xfrm>
            <a:prstGeom prst="roundRect">
              <a:avLst/>
            </a:prstGeom>
            <a:solidFill>
              <a:srgbClr val="FFFFFF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Từ</a:t>
              </a: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chỉ</a:t>
              </a: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thời</a:t>
              </a: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gian</a:t>
              </a:r>
              <a:endPara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AC89CB29-EDDC-3925-F7FD-15B7A38B70D2}"/>
              </a:ext>
            </a:extLst>
          </p:cNvPr>
          <p:cNvGrpSpPr/>
          <p:nvPr/>
        </p:nvGrpSpPr>
        <p:grpSpPr>
          <a:xfrm>
            <a:off x="300007" y="205191"/>
            <a:ext cx="1336769" cy="1303570"/>
            <a:chOff x="144559" y="113750"/>
            <a:chExt cx="1462631" cy="1452881"/>
          </a:xfrm>
        </p:grpSpPr>
        <p:pic>
          <p:nvPicPr>
            <p:cNvPr id="106" name="Picture 105" descr="A picture containing stationary&#10;&#10;Description automatically generated">
              <a:extLst>
                <a:ext uri="{FF2B5EF4-FFF2-40B4-BE49-F238E27FC236}">
                  <a16:creationId xmlns:a16="http://schemas.microsoft.com/office/drawing/2014/main" id="{2EBD3C07-14DB-501F-7A48-AC8F7785904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cstate="hqprint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ackgroundRemoval t="8312" b="28240" l="74600" r="85491">
                          <a14:foregroundMark x1="82309" y1="10471" x2="84545" y2="13351"/>
                          <a14:foregroundMark x1="83873" y1="17539" x2="84200" y2="22840"/>
                          <a14:foregroundMark x1="84200" y1="22840" x2="83091" y2="24607"/>
                          <a14:foregroundMark x1="77673" y1="10308" x2="75818" y2="16001"/>
                          <a14:foregroundMark x1="75818" y1="16001" x2="75636" y2="18783"/>
                          <a14:foregroundMark x1="78582" y1="24869" x2="80091" y2="27749"/>
                          <a14:foregroundMark x1="84491" y1="18586" x2="84509" y2="23168"/>
                          <a14:foregroundMark x1="84509" y1="23168" x2="81964" y2="26636"/>
                          <a14:foregroundMark x1="81964" y1="26636" x2="81200" y2="26963"/>
                          <a14:foregroundMark x1="75673" y1="18325" x2="77036" y2="26014"/>
                          <a14:foregroundMark x1="76836" y1="11257" x2="75345" y2="14398"/>
                          <a14:foregroundMark x1="75345" y1="14398" x2="75345" y2="14398"/>
                          <a14:foregroundMark x1="80382" y1="28272" x2="80382" y2="28272"/>
                          <a14:foregroundMark x1="81055" y1="9424" x2="79109" y2="9424"/>
                          <a14:foregroundMark x1="84782" y1="16950" x2="85182" y2="19634"/>
                          <a14:foregroundMark x1="74709" y1="17277" x2="74618" y2="20419"/>
                          <a14:foregroundMark x1="85509" y1="17212" x2="85418" y2="19306"/>
                          <a14:foregroundMark x1="81055" y1="9424" x2="80273" y2="8999"/>
                          <a14:foregroundMark x1="80091" y1="8312" x2="80091" y2="831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667" t="7481" r="13834" b="70172"/>
            <a:stretch/>
          </p:blipFill>
          <p:spPr>
            <a:xfrm>
              <a:off x="144559" y="113750"/>
              <a:ext cx="1462631" cy="1452881"/>
            </a:xfrm>
            <a:prstGeom prst="rect">
              <a:avLst/>
            </a:prstGeom>
          </p:spPr>
        </p:pic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4B078EFF-32F0-7C7A-2E67-7E431B1269F1}"/>
                </a:ext>
              </a:extLst>
            </p:cNvPr>
            <p:cNvSpPr txBox="1"/>
            <p:nvPr/>
          </p:nvSpPr>
          <p:spPr>
            <a:xfrm>
              <a:off x="324240" y="504433"/>
              <a:ext cx="10849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hè</a:t>
              </a:r>
              <a:endParaRPr kumimoji="0" lang="vi-VN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AA5900CC-B71E-C3FC-F03C-4664AC9BD683}"/>
              </a:ext>
            </a:extLst>
          </p:cNvPr>
          <p:cNvGrpSpPr/>
          <p:nvPr/>
        </p:nvGrpSpPr>
        <p:grpSpPr>
          <a:xfrm>
            <a:off x="2083087" y="205191"/>
            <a:ext cx="1336769" cy="1303570"/>
            <a:chOff x="144559" y="113750"/>
            <a:chExt cx="1462631" cy="1452881"/>
          </a:xfrm>
        </p:grpSpPr>
        <p:pic>
          <p:nvPicPr>
            <p:cNvPr id="109" name="Picture 108" descr="A picture containing stationary&#10;&#10;Description automatically generated">
              <a:extLst>
                <a:ext uri="{FF2B5EF4-FFF2-40B4-BE49-F238E27FC236}">
                  <a16:creationId xmlns:a16="http://schemas.microsoft.com/office/drawing/2014/main" id="{1156FCC7-D0B5-71D8-6CAF-107066E5EF0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cstate="hqprint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ackgroundRemoval t="8312" b="28240" l="74600" r="85491">
                          <a14:foregroundMark x1="82309" y1="10471" x2="84545" y2="13351"/>
                          <a14:foregroundMark x1="83873" y1="17539" x2="84200" y2="22840"/>
                          <a14:foregroundMark x1="84200" y1="22840" x2="83091" y2="24607"/>
                          <a14:foregroundMark x1="77673" y1="10308" x2="75818" y2="16001"/>
                          <a14:foregroundMark x1="75818" y1="16001" x2="75636" y2="18783"/>
                          <a14:foregroundMark x1="78582" y1="24869" x2="80091" y2="27749"/>
                          <a14:foregroundMark x1="84491" y1="18586" x2="84509" y2="23168"/>
                          <a14:foregroundMark x1="84509" y1="23168" x2="81964" y2="26636"/>
                          <a14:foregroundMark x1="81964" y1="26636" x2="81200" y2="26963"/>
                          <a14:foregroundMark x1="75673" y1="18325" x2="77036" y2="26014"/>
                          <a14:foregroundMark x1="76836" y1="11257" x2="75345" y2="14398"/>
                          <a14:foregroundMark x1="75345" y1="14398" x2="75345" y2="14398"/>
                          <a14:foregroundMark x1="80382" y1="28272" x2="80382" y2="28272"/>
                          <a14:foregroundMark x1="81055" y1="9424" x2="79109" y2="9424"/>
                          <a14:foregroundMark x1="84782" y1="16950" x2="85182" y2="19634"/>
                          <a14:foregroundMark x1="74709" y1="17277" x2="74618" y2="20419"/>
                          <a14:foregroundMark x1="85509" y1="17212" x2="85418" y2="19306"/>
                          <a14:foregroundMark x1="81055" y1="9424" x2="80273" y2="8999"/>
                          <a14:foregroundMark x1="80091" y1="8312" x2="80091" y2="831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667" t="7481" r="13834" b="70172"/>
            <a:stretch/>
          </p:blipFill>
          <p:spPr>
            <a:xfrm>
              <a:off x="144559" y="113750"/>
              <a:ext cx="1462631" cy="1452881"/>
            </a:xfrm>
            <a:prstGeom prst="rect">
              <a:avLst/>
            </a:prstGeom>
          </p:spPr>
        </p:pic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39C5B16D-AE4F-8658-AFE3-D6D4B62B4956}"/>
                </a:ext>
              </a:extLst>
            </p:cNvPr>
            <p:cNvSpPr txBox="1"/>
            <p:nvPr/>
          </p:nvSpPr>
          <p:spPr>
            <a:xfrm>
              <a:off x="324240" y="504433"/>
              <a:ext cx="1084979" cy="7203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thu</a:t>
              </a:r>
              <a:endParaRPr kumimoji="0" lang="vi-VN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4CBD8F32-B94E-0069-1C48-2D20F6B10041}"/>
              </a:ext>
            </a:extLst>
          </p:cNvPr>
          <p:cNvGrpSpPr/>
          <p:nvPr/>
        </p:nvGrpSpPr>
        <p:grpSpPr>
          <a:xfrm>
            <a:off x="3655855" y="196047"/>
            <a:ext cx="1336769" cy="1303570"/>
            <a:chOff x="144559" y="113750"/>
            <a:chExt cx="1462631" cy="1452881"/>
          </a:xfrm>
        </p:grpSpPr>
        <p:pic>
          <p:nvPicPr>
            <p:cNvPr id="112" name="Picture 111" descr="A picture containing stationary&#10;&#10;Description automatically generated">
              <a:extLst>
                <a:ext uri="{FF2B5EF4-FFF2-40B4-BE49-F238E27FC236}">
                  <a16:creationId xmlns:a16="http://schemas.microsoft.com/office/drawing/2014/main" id="{2A19709D-AE72-2F39-7CF9-DA39DCC3A58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cstate="hqprint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ackgroundRemoval t="8312" b="28240" l="74600" r="85491">
                          <a14:foregroundMark x1="82309" y1="10471" x2="84545" y2="13351"/>
                          <a14:foregroundMark x1="83873" y1="17539" x2="84200" y2="22840"/>
                          <a14:foregroundMark x1="84200" y1="22840" x2="83091" y2="24607"/>
                          <a14:foregroundMark x1="77673" y1="10308" x2="75818" y2="16001"/>
                          <a14:foregroundMark x1="75818" y1="16001" x2="75636" y2="18783"/>
                          <a14:foregroundMark x1="78582" y1="24869" x2="80091" y2="27749"/>
                          <a14:foregroundMark x1="84491" y1="18586" x2="84509" y2="23168"/>
                          <a14:foregroundMark x1="84509" y1="23168" x2="81964" y2="26636"/>
                          <a14:foregroundMark x1="81964" y1="26636" x2="81200" y2="26963"/>
                          <a14:foregroundMark x1="75673" y1="18325" x2="77036" y2="26014"/>
                          <a14:foregroundMark x1="76836" y1="11257" x2="75345" y2="14398"/>
                          <a14:foregroundMark x1="75345" y1="14398" x2="75345" y2="14398"/>
                          <a14:foregroundMark x1="80382" y1="28272" x2="80382" y2="28272"/>
                          <a14:foregroundMark x1="81055" y1="9424" x2="79109" y2="9424"/>
                          <a14:foregroundMark x1="84782" y1="16950" x2="85182" y2="19634"/>
                          <a14:foregroundMark x1="74709" y1="17277" x2="74618" y2="20419"/>
                          <a14:foregroundMark x1="85509" y1="17212" x2="85418" y2="19306"/>
                          <a14:foregroundMark x1="81055" y1="9424" x2="80273" y2="8999"/>
                          <a14:foregroundMark x1="80091" y1="8312" x2="80091" y2="831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667" t="7481" r="13834" b="70172"/>
            <a:stretch/>
          </p:blipFill>
          <p:spPr>
            <a:xfrm>
              <a:off x="144559" y="113750"/>
              <a:ext cx="1462631" cy="1452881"/>
            </a:xfrm>
            <a:prstGeom prst="rect">
              <a:avLst/>
            </a:prstGeom>
          </p:spPr>
        </p:pic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A2233E99-A19E-7921-6E74-930F9A102E7A}"/>
                </a:ext>
              </a:extLst>
            </p:cNvPr>
            <p:cNvSpPr txBox="1"/>
            <p:nvPr/>
          </p:nvSpPr>
          <p:spPr>
            <a:xfrm>
              <a:off x="324240" y="504433"/>
              <a:ext cx="1282950" cy="7203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nắng</a:t>
              </a:r>
              <a:endParaRPr kumimoji="0" lang="vi-VN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35F1461D-6F2D-2E77-D9CB-36EAAEE5B466}"/>
              </a:ext>
            </a:extLst>
          </p:cNvPr>
          <p:cNvGrpSpPr/>
          <p:nvPr/>
        </p:nvGrpSpPr>
        <p:grpSpPr>
          <a:xfrm>
            <a:off x="5173759" y="214335"/>
            <a:ext cx="1336769" cy="1303570"/>
            <a:chOff x="144559" y="113750"/>
            <a:chExt cx="1462631" cy="1452881"/>
          </a:xfrm>
        </p:grpSpPr>
        <p:pic>
          <p:nvPicPr>
            <p:cNvPr id="115" name="Picture 114" descr="A picture containing stationary&#10;&#10;Description automatically generated">
              <a:extLst>
                <a:ext uri="{FF2B5EF4-FFF2-40B4-BE49-F238E27FC236}">
                  <a16:creationId xmlns:a16="http://schemas.microsoft.com/office/drawing/2014/main" id="{30C29E55-8186-85DC-884E-B84ACE6468B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cstate="hqprint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ackgroundRemoval t="8312" b="28240" l="74600" r="85491">
                          <a14:foregroundMark x1="82309" y1="10471" x2="84545" y2="13351"/>
                          <a14:foregroundMark x1="83873" y1="17539" x2="84200" y2="22840"/>
                          <a14:foregroundMark x1="84200" y1="22840" x2="83091" y2="24607"/>
                          <a14:foregroundMark x1="77673" y1="10308" x2="75818" y2="16001"/>
                          <a14:foregroundMark x1="75818" y1="16001" x2="75636" y2="18783"/>
                          <a14:foregroundMark x1="78582" y1="24869" x2="80091" y2="27749"/>
                          <a14:foregroundMark x1="84491" y1="18586" x2="84509" y2="23168"/>
                          <a14:foregroundMark x1="84509" y1="23168" x2="81964" y2="26636"/>
                          <a14:foregroundMark x1="81964" y1="26636" x2="81200" y2="26963"/>
                          <a14:foregroundMark x1="75673" y1="18325" x2="77036" y2="26014"/>
                          <a14:foregroundMark x1="76836" y1="11257" x2="75345" y2="14398"/>
                          <a14:foregroundMark x1="75345" y1="14398" x2="75345" y2="14398"/>
                          <a14:foregroundMark x1="80382" y1="28272" x2="80382" y2="28272"/>
                          <a14:foregroundMark x1="81055" y1="9424" x2="79109" y2="9424"/>
                          <a14:foregroundMark x1="84782" y1="16950" x2="85182" y2="19634"/>
                          <a14:foregroundMark x1="74709" y1="17277" x2="74618" y2="20419"/>
                          <a14:foregroundMark x1="85509" y1="17212" x2="85418" y2="19306"/>
                          <a14:foregroundMark x1="81055" y1="9424" x2="80273" y2="8999"/>
                          <a14:foregroundMark x1="80091" y1="8312" x2="80091" y2="831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667" t="7481" r="13834" b="70172"/>
            <a:stretch/>
          </p:blipFill>
          <p:spPr>
            <a:xfrm>
              <a:off x="144559" y="113750"/>
              <a:ext cx="1462631" cy="1452881"/>
            </a:xfrm>
            <a:prstGeom prst="rect">
              <a:avLst/>
            </a:prstGeom>
          </p:spPr>
        </p:pic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65E8959D-978B-EF7A-3C0A-66210E388AFA}"/>
                </a:ext>
              </a:extLst>
            </p:cNvPr>
            <p:cNvSpPr txBox="1"/>
            <p:nvPr/>
          </p:nvSpPr>
          <p:spPr>
            <a:xfrm>
              <a:off x="324240" y="504433"/>
              <a:ext cx="1282950" cy="7203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gió</a:t>
              </a:r>
              <a:endParaRPr kumimoji="0" lang="vi-VN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011B884D-08F0-6936-3333-9405A10EFB20}"/>
              </a:ext>
            </a:extLst>
          </p:cNvPr>
          <p:cNvGrpSpPr/>
          <p:nvPr/>
        </p:nvGrpSpPr>
        <p:grpSpPr>
          <a:xfrm>
            <a:off x="6600223" y="146304"/>
            <a:ext cx="1336769" cy="1303570"/>
            <a:chOff x="144559" y="113750"/>
            <a:chExt cx="1462631" cy="1452881"/>
          </a:xfrm>
        </p:grpSpPr>
        <p:pic>
          <p:nvPicPr>
            <p:cNvPr id="118" name="Picture 117" descr="A picture containing stationary&#10;&#10;Description automatically generated">
              <a:extLst>
                <a:ext uri="{FF2B5EF4-FFF2-40B4-BE49-F238E27FC236}">
                  <a16:creationId xmlns:a16="http://schemas.microsoft.com/office/drawing/2014/main" id="{23058034-DB60-9E1D-D85F-2EA1715BEE9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cstate="hqprint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ackgroundRemoval t="8312" b="28240" l="74600" r="85491">
                          <a14:foregroundMark x1="82309" y1="10471" x2="84545" y2="13351"/>
                          <a14:foregroundMark x1="83873" y1="17539" x2="84200" y2="22840"/>
                          <a14:foregroundMark x1="84200" y1="22840" x2="83091" y2="24607"/>
                          <a14:foregroundMark x1="77673" y1="10308" x2="75818" y2="16001"/>
                          <a14:foregroundMark x1="75818" y1="16001" x2="75636" y2="18783"/>
                          <a14:foregroundMark x1="78582" y1="24869" x2="80091" y2="27749"/>
                          <a14:foregroundMark x1="84491" y1="18586" x2="84509" y2="23168"/>
                          <a14:foregroundMark x1="84509" y1="23168" x2="81964" y2="26636"/>
                          <a14:foregroundMark x1="81964" y1="26636" x2="81200" y2="26963"/>
                          <a14:foregroundMark x1="75673" y1="18325" x2="77036" y2="26014"/>
                          <a14:foregroundMark x1="76836" y1="11257" x2="75345" y2="14398"/>
                          <a14:foregroundMark x1="75345" y1="14398" x2="75345" y2="14398"/>
                          <a14:foregroundMark x1="80382" y1="28272" x2="80382" y2="28272"/>
                          <a14:foregroundMark x1="81055" y1="9424" x2="79109" y2="9424"/>
                          <a14:foregroundMark x1="84782" y1="16950" x2="85182" y2="19634"/>
                          <a14:foregroundMark x1="74709" y1="17277" x2="74618" y2="20419"/>
                          <a14:foregroundMark x1="85509" y1="17212" x2="85418" y2="19306"/>
                          <a14:foregroundMark x1="81055" y1="9424" x2="80273" y2="8999"/>
                          <a14:foregroundMark x1="80091" y1="8312" x2="80091" y2="831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667" t="7481" r="13834" b="70172"/>
            <a:stretch/>
          </p:blipFill>
          <p:spPr>
            <a:xfrm>
              <a:off x="144559" y="113750"/>
              <a:ext cx="1462631" cy="1452881"/>
            </a:xfrm>
            <a:prstGeom prst="rect">
              <a:avLst/>
            </a:prstGeom>
          </p:spPr>
        </p:pic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C945C158-C360-83BB-A430-9645E028BC9D}"/>
                </a:ext>
              </a:extLst>
            </p:cNvPr>
            <p:cNvSpPr txBox="1"/>
            <p:nvPr/>
          </p:nvSpPr>
          <p:spPr>
            <a:xfrm>
              <a:off x="324240" y="504433"/>
              <a:ext cx="1282950" cy="7203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600" b="1" dirty="0" err="1">
                  <a:solidFill>
                    <a:prstClr val="black"/>
                  </a:solidFill>
                  <a:latin typeface="Calibri" panose="020F0502020204030204"/>
                </a:rPr>
                <a:t>lá</a:t>
              </a:r>
              <a:endParaRPr kumimoji="0" lang="vi-VN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F31EB803-548D-2F8D-5D00-9F49FD7C2BC9}"/>
              </a:ext>
            </a:extLst>
          </p:cNvPr>
          <p:cNvGrpSpPr/>
          <p:nvPr/>
        </p:nvGrpSpPr>
        <p:grpSpPr>
          <a:xfrm>
            <a:off x="7935247" y="182880"/>
            <a:ext cx="1336769" cy="1303570"/>
            <a:chOff x="144559" y="113750"/>
            <a:chExt cx="1462631" cy="1452881"/>
          </a:xfrm>
        </p:grpSpPr>
        <p:pic>
          <p:nvPicPr>
            <p:cNvPr id="121" name="Picture 120" descr="A picture containing stationary&#10;&#10;Description automatically generated">
              <a:extLst>
                <a:ext uri="{FF2B5EF4-FFF2-40B4-BE49-F238E27FC236}">
                  <a16:creationId xmlns:a16="http://schemas.microsoft.com/office/drawing/2014/main" id="{7A3D9138-9D48-E2EC-16D9-F60402B3BED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cstate="hqprint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ackgroundRemoval t="8312" b="28240" l="74600" r="85491">
                          <a14:foregroundMark x1="82309" y1="10471" x2="84545" y2="13351"/>
                          <a14:foregroundMark x1="83873" y1="17539" x2="84200" y2="22840"/>
                          <a14:foregroundMark x1="84200" y1="22840" x2="83091" y2="24607"/>
                          <a14:foregroundMark x1="77673" y1="10308" x2="75818" y2="16001"/>
                          <a14:foregroundMark x1="75818" y1="16001" x2="75636" y2="18783"/>
                          <a14:foregroundMark x1="78582" y1="24869" x2="80091" y2="27749"/>
                          <a14:foregroundMark x1="84491" y1="18586" x2="84509" y2="23168"/>
                          <a14:foregroundMark x1="84509" y1="23168" x2="81964" y2="26636"/>
                          <a14:foregroundMark x1="81964" y1="26636" x2="81200" y2="26963"/>
                          <a14:foregroundMark x1="75673" y1="18325" x2="77036" y2="26014"/>
                          <a14:foregroundMark x1="76836" y1="11257" x2="75345" y2="14398"/>
                          <a14:foregroundMark x1="75345" y1="14398" x2="75345" y2="14398"/>
                          <a14:foregroundMark x1="80382" y1="28272" x2="80382" y2="28272"/>
                          <a14:foregroundMark x1="81055" y1="9424" x2="79109" y2="9424"/>
                          <a14:foregroundMark x1="84782" y1="16950" x2="85182" y2="19634"/>
                          <a14:foregroundMark x1="74709" y1="17277" x2="74618" y2="20419"/>
                          <a14:foregroundMark x1="85509" y1="17212" x2="85418" y2="19306"/>
                          <a14:foregroundMark x1="81055" y1="9424" x2="80273" y2="8999"/>
                          <a14:foregroundMark x1="80091" y1="8312" x2="80091" y2="831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667" t="7481" r="13834" b="70172"/>
            <a:stretch/>
          </p:blipFill>
          <p:spPr>
            <a:xfrm>
              <a:off x="144559" y="113750"/>
              <a:ext cx="1462631" cy="1452881"/>
            </a:xfrm>
            <a:prstGeom prst="rect">
              <a:avLst/>
            </a:prstGeom>
          </p:spPr>
        </p:pic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DB047E63-7874-0D47-3BD5-20B354809D5A}"/>
                </a:ext>
              </a:extLst>
            </p:cNvPr>
            <p:cNvSpPr txBox="1"/>
            <p:nvPr/>
          </p:nvSpPr>
          <p:spPr>
            <a:xfrm>
              <a:off x="184171" y="270032"/>
              <a:ext cx="1282950" cy="1131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000" b="1" dirty="0" err="1">
                  <a:solidFill>
                    <a:prstClr val="black"/>
                  </a:solidFill>
                  <a:latin typeface="Calibri" panose="020F0502020204030204"/>
                </a:rPr>
                <a:t>học</a:t>
              </a:r>
              <a:r>
                <a:rPr lang="en-US" sz="3000" b="1" dirty="0">
                  <a:solidFill>
                    <a:prstClr val="black"/>
                  </a:solidFill>
                  <a:latin typeface="Calibri" panose="020F0502020204030204"/>
                </a:rPr>
                <a:t> </a:t>
              </a:r>
              <a:r>
                <a:rPr lang="en-US" sz="3000" b="1" dirty="0" err="1">
                  <a:solidFill>
                    <a:prstClr val="black"/>
                  </a:solidFill>
                  <a:latin typeface="Calibri" panose="020F0502020204030204"/>
                </a:rPr>
                <a:t>sinh</a:t>
              </a:r>
              <a:endParaRPr kumimoji="0" lang="vi-VN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373C42F2-A685-18CB-1392-2E76FDFFB435}"/>
              </a:ext>
            </a:extLst>
          </p:cNvPr>
          <p:cNvGrpSpPr/>
          <p:nvPr/>
        </p:nvGrpSpPr>
        <p:grpSpPr>
          <a:xfrm>
            <a:off x="9416575" y="173736"/>
            <a:ext cx="1336769" cy="1303570"/>
            <a:chOff x="144559" y="113750"/>
            <a:chExt cx="1462631" cy="1452881"/>
          </a:xfrm>
        </p:grpSpPr>
        <p:pic>
          <p:nvPicPr>
            <p:cNvPr id="124" name="Picture 123" descr="A picture containing stationary&#10;&#10;Description automatically generated">
              <a:extLst>
                <a:ext uri="{FF2B5EF4-FFF2-40B4-BE49-F238E27FC236}">
                  <a16:creationId xmlns:a16="http://schemas.microsoft.com/office/drawing/2014/main" id="{F531F3BB-B061-9608-3AF7-84049A3AEE6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cstate="hqprint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ackgroundRemoval t="8312" b="28240" l="74600" r="85491">
                          <a14:foregroundMark x1="82309" y1="10471" x2="84545" y2="13351"/>
                          <a14:foregroundMark x1="83873" y1="17539" x2="84200" y2="22840"/>
                          <a14:foregroundMark x1="84200" y1="22840" x2="83091" y2="24607"/>
                          <a14:foregroundMark x1="77673" y1="10308" x2="75818" y2="16001"/>
                          <a14:foregroundMark x1="75818" y1="16001" x2="75636" y2="18783"/>
                          <a14:foregroundMark x1="78582" y1="24869" x2="80091" y2="27749"/>
                          <a14:foregroundMark x1="84491" y1="18586" x2="84509" y2="23168"/>
                          <a14:foregroundMark x1="84509" y1="23168" x2="81964" y2="26636"/>
                          <a14:foregroundMark x1="81964" y1="26636" x2="81200" y2="26963"/>
                          <a14:foregroundMark x1="75673" y1="18325" x2="77036" y2="26014"/>
                          <a14:foregroundMark x1="76836" y1="11257" x2="75345" y2="14398"/>
                          <a14:foregroundMark x1="75345" y1="14398" x2="75345" y2="14398"/>
                          <a14:foregroundMark x1="80382" y1="28272" x2="80382" y2="28272"/>
                          <a14:foregroundMark x1="81055" y1="9424" x2="79109" y2="9424"/>
                          <a14:foregroundMark x1="84782" y1="16950" x2="85182" y2="19634"/>
                          <a14:foregroundMark x1="74709" y1="17277" x2="74618" y2="20419"/>
                          <a14:foregroundMark x1="85509" y1="17212" x2="85418" y2="19306"/>
                          <a14:foregroundMark x1="81055" y1="9424" x2="80273" y2="8999"/>
                          <a14:foregroundMark x1="80091" y1="8312" x2="80091" y2="831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667" t="7481" r="13834" b="70172"/>
            <a:stretch/>
          </p:blipFill>
          <p:spPr>
            <a:xfrm>
              <a:off x="144559" y="113750"/>
              <a:ext cx="1462631" cy="1452881"/>
            </a:xfrm>
            <a:prstGeom prst="rect">
              <a:avLst/>
            </a:prstGeom>
          </p:spPr>
        </p:pic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8C147810-430D-F8F8-2E40-111920A043D5}"/>
                </a:ext>
              </a:extLst>
            </p:cNvPr>
            <p:cNvSpPr txBox="1"/>
            <p:nvPr/>
          </p:nvSpPr>
          <p:spPr>
            <a:xfrm>
              <a:off x="184171" y="524816"/>
              <a:ext cx="1282950" cy="788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4000" b="1" dirty="0" err="1">
                  <a:solidFill>
                    <a:prstClr val="black"/>
                  </a:solidFill>
                  <a:latin typeface="Calibri" panose="020F0502020204030204"/>
                </a:rPr>
                <a:t>bố</a:t>
              </a:r>
              <a:endParaRPr kumimoji="0" lang="vi-VN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0FFE9948-D69B-3113-EEBF-C9F5DC256EAE}"/>
              </a:ext>
            </a:extLst>
          </p:cNvPr>
          <p:cNvGrpSpPr/>
          <p:nvPr/>
        </p:nvGrpSpPr>
        <p:grpSpPr>
          <a:xfrm>
            <a:off x="336583" y="1563624"/>
            <a:ext cx="1336769" cy="1303570"/>
            <a:chOff x="144559" y="113750"/>
            <a:chExt cx="1462631" cy="1452881"/>
          </a:xfrm>
        </p:grpSpPr>
        <p:pic>
          <p:nvPicPr>
            <p:cNvPr id="127" name="Picture 126" descr="A picture containing stationary&#10;&#10;Description automatically generated">
              <a:extLst>
                <a:ext uri="{FF2B5EF4-FFF2-40B4-BE49-F238E27FC236}">
                  <a16:creationId xmlns:a16="http://schemas.microsoft.com/office/drawing/2014/main" id="{2751D33A-8790-B4A3-8A70-658B3E130BC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cstate="hqprint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ackgroundRemoval t="8312" b="28240" l="74600" r="85491">
                          <a14:foregroundMark x1="82309" y1="10471" x2="84545" y2="13351"/>
                          <a14:foregroundMark x1="83873" y1="17539" x2="84200" y2="22840"/>
                          <a14:foregroundMark x1="84200" y1="22840" x2="83091" y2="24607"/>
                          <a14:foregroundMark x1="77673" y1="10308" x2="75818" y2="16001"/>
                          <a14:foregroundMark x1="75818" y1="16001" x2="75636" y2="18783"/>
                          <a14:foregroundMark x1="78582" y1="24869" x2="80091" y2="27749"/>
                          <a14:foregroundMark x1="84491" y1="18586" x2="84509" y2="23168"/>
                          <a14:foregroundMark x1="84509" y1="23168" x2="81964" y2="26636"/>
                          <a14:foregroundMark x1="81964" y1="26636" x2="81200" y2="26963"/>
                          <a14:foregroundMark x1="75673" y1="18325" x2="77036" y2="26014"/>
                          <a14:foregroundMark x1="76836" y1="11257" x2="75345" y2="14398"/>
                          <a14:foregroundMark x1="75345" y1="14398" x2="75345" y2="14398"/>
                          <a14:foregroundMark x1="80382" y1="28272" x2="80382" y2="28272"/>
                          <a14:foregroundMark x1="81055" y1="9424" x2="79109" y2="9424"/>
                          <a14:foregroundMark x1="84782" y1="16950" x2="85182" y2="19634"/>
                          <a14:foregroundMark x1="74709" y1="17277" x2="74618" y2="20419"/>
                          <a14:foregroundMark x1="85509" y1="17212" x2="85418" y2="19306"/>
                          <a14:foregroundMark x1="81055" y1="9424" x2="80273" y2="8999"/>
                          <a14:foregroundMark x1="80091" y1="8312" x2="80091" y2="831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667" t="7481" r="13834" b="70172"/>
            <a:stretch/>
          </p:blipFill>
          <p:spPr>
            <a:xfrm>
              <a:off x="144559" y="113750"/>
              <a:ext cx="1462631" cy="1452881"/>
            </a:xfrm>
            <a:prstGeom prst="rect">
              <a:avLst/>
            </a:prstGeom>
          </p:spPr>
        </p:pic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BE97C05A-0491-3AC3-AE59-5C4F355A2538}"/>
                </a:ext>
              </a:extLst>
            </p:cNvPr>
            <p:cNvSpPr txBox="1"/>
            <p:nvPr/>
          </p:nvSpPr>
          <p:spPr>
            <a:xfrm>
              <a:off x="184171" y="524816"/>
              <a:ext cx="1282950" cy="788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4000" b="1" dirty="0" err="1">
                  <a:solidFill>
                    <a:prstClr val="black"/>
                  </a:solidFill>
                  <a:latin typeface="Calibri" panose="020F0502020204030204"/>
                </a:rPr>
                <a:t>mẹ</a:t>
              </a:r>
              <a:endParaRPr kumimoji="0" lang="vi-VN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9353624C-A231-E99F-84CC-C500F0699429}"/>
              </a:ext>
            </a:extLst>
          </p:cNvPr>
          <p:cNvGrpSpPr/>
          <p:nvPr/>
        </p:nvGrpSpPr>
        <p:grpSpPr>
          <a:xfrm>
            <a:off x="1891063" y="1536192"/>
            <a:ext cx="1336769" cy="1303570"/>
            <a:chOff x="144559" y="113750"/>
            <a:chExt cx="1462631" cy="1452881"/>
          </a:xfrm>
        </p:grpSpPr>
        <p:pic>
          <p:nvPicPr>
            <p:cNvPr id="130" name="Picture 129" descr="A picture containing stationary&#10;&#10;Description automatically generated">
              <a:extLst>
                <a:ext uri="{FF2B5EF4-FFF2-40B4-BE49-F238E27FC236}">
                  <a16:creationId xmlns:a16="http://schemas.microsoft.com/office/drawing/2014/main" id="{D01F569D-BADD-B0BA-E59B-10D441B83C2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cstate="hqprint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ackgroundRemoval t="8312" b="28240" l="74600" r="85491">
                          <a14:foregroundMark x1="82309" y1="10471" x2="84545" y2="13351"/>
                          <a14:foregroundMark x1="83873" y1="17539" x2="84200" y2="22840"/>
                          <a14:foregroundMark x1="84200" y1="22840" x2="83091" y2="24607"/>
                          <a14:foregroundMark x1="77673" y1="10308" x2="75818" y2="16001"/>
                          <a14:foregroundMark x1="75818" y1="16001" x2="75636" y2="18783"/>
                          <a14:foregroundMark x1="78582" y1="24869" x2="80091" y2="27749"/>
                          <a14:foregroundMark x1="84491" y1="18586" x2="84509" y2="23168"/>
                          <a14:foregroundMark x1="84509" y1="23168" x2="81964" y2="26636"/>
                          <a14:foregroundMark x1="81964" y1="26636" x2="81200" y2="26963"/>
                          <a14:foregroundMark x1="75673" y1="18325" x2="77036" y2="26014"/>
                          <a14:foregroundMark x1="76836" y1="11257" x2="75345" y2="14398"/>
                          <a14:foregroundMark x1="75345" y1="14398" x2="75345" y2="14398"/>
                          <a14:foregroundMark x1="80382" y1="28272" x2="80382" y2="28272"/>
                          <a14:foregroundMark x1="81055" y1="9424" x2="79109" y2="9424"/>
                          <a14:foregroundMark x1="84782" y1="16950" x2="85182" y2="19634"/>
                          <a14:foregroundMark x1="74709" y1="17277" x2="74618" y2="20419"/>
                          <a14:foregroundMark x1="85509" y1="17212" x2="85418" y2="19306"/>
                          <a14:foregroundMark x1="81055" y1="9424" x2="80273" y2="8999"/>
                          <a14:foregroundMark x1="80091" y1="8312" x2="80091" y2="831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667" t="7481" r="13834" b="70172"/>
            <a:stretch/>
          </p:blipFill>
          <p:spPr>
            <a:xfrm>
              <a:off x="144559" y="113750"/>
              <a:ext cx="1462631" cy="1452881"/>
            </a:xfrm>
            <a:prstGeom prst="rect">
              <a:avLst/>
            </a:prstGeom>
          </p:spPr>
        </p:pic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C0058E10-36CD-BFCB-84A5-5CD5A9C7CDB9}"/>
                </a:ext>
              </a:extLst>
            </p:cNvPr>
            <p:cNvSpPr txBox="1"/>
            <p:nvPr/>
          </p:nvSpPr>
          <p:spPr>
            <a:xfrm>
              <a:off x="184171" y="270032"/>
              <a:ext cx="1282950" cy="1131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000" b="1" dirty="0" err="1">
                  <a:solidFill>
                    <a:prstClr val="black"/>
                  </a:solidFill>
                  <a:latin typeface="Calibri" panose="020F0502020204030204"/>
                </a:rPr>
                <a:t>thầy</a:t>
              </a:r>
              <a:r>
                <a:rPr lang="en-US" sz="3000" b="1" dirty="0">
                  <a:solidFill>
                    <a:prstClr val="black"/>
                  </a:solidFill>
                  <a:latin typeface="Calibri" panose="020F0502020204030204"/>
                </a:rPr>
                <a:t> </a:t>
              </a:r>
              <a:r>
                <a:rPr lang="en-US" sz="3000" b="1" dirty="0" err="1">
                  <a:solidFill>
                    <a:prstClr val="black"/>
                  </a:solidFill>
                  <a:latin typeface="Calibri" panose="020F0502020204030204"/>
                </a:rPr>
                <a:t>giáo</a:t>
              </a:r>
              <a:endParaRPr kumimoji="0" lang="vi-VN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B04F1386-3372-C94C-7606-2FAF17E5E1A5}"/>
              </a:ext>
            </a:extLst>
          </p:cNvPr>
          <p:cNvGrpSpPr/>
          <p:nvPr/>
        </p:nvGrpSpPr>
        <p:grpSpPr>
          <a:xfrm>
            <a:off x="3317527" y="1581912"/>
            <a:ext cx="1336769" cy="1303570"/>
            <a:chOff x="144559" y="113750"/>
            <a:chExt cx="1462631" cy="1452881"/>
          </a:xfrm>
        </p:grpSpPr>
        <p:pic>
          <p:nvPicPr>
            <p:cNvPr id="133" name="Picture 132" descr="A picture containing stationary&#10;&#10;Description automatically generated">
              <a:extLst>
                <a:ext uri="{FF2B5EF4-FFF2-40B4-BE49-F238E27FC236}">
                  <a16:creationId xmlns:a16="http://schemas.microsoft.com/office/drawing/2014/main" id="{F039AEAF-8ABB-CDB6-C659-22E83C629A1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cstate="hqprint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ackgroundRemoval t="8312" b="28240" l="74600" r="85491">
                          <a14:foregroundMark x1="82309" y1="10471" x2="84545" y2="13351"/>
                          <a14:foregroundMark x1="83873" y1="17539" x2="84200" y2="22840"/>
                          <a14:foregroundMark x1="84200" y1="22840" x2="83091" y2="24607"/>
                          <a14:foregroundMark x1="77673" y1="10308" x2="75818" y2="16001"/>
                          <a14:foregroundMark x1="75818" y1="16001" x2="75636" y2="18783"/>
                          <a14:foregroundMark x1="78582" y1="24869" x2="80091" y2="27749"/>
                          <a14:foregroundMark x1="84491" y1="18586" x2="84509" y2="23168"/>
                          <a14:foregroundMark x1="84509" y1="23168" x2="81964" y2="26636"/>
                          <a14:foregroundMark x1="81964" y1="26636" x2="81200" y2="26963"/>
                          <a14:foregroundMark x1="75673" y1="18325" x2="77036" y2="26014"/>
                          <a14:foregroundMark x1="76836" y1="11257" x2="75345" y2="14398"/>
                          <a14:foregroundMark x1="75345" y1="14398" x2="75345" y2="14398"/>
                          <a14:foregroundMark x1="80382" y1="28272" x2="80382" y2="28272"/>
                          <a14:foregroundMark x1="81055" y1="9424" x2="79109" y2="9424"/>
                          <a14:foregroundMark x1="84782" y1="16950" x2="85182" y2="19634"/>
                          <a14:foregroundMark x1="74709" y1="17277" x2="74618" y2="20419"/>
                          <a14:foregroundMark x1="85509" y1="17212" x2="85418" y2="19306"/>
                          <a14:foregroundMark x1="81055" y1="9424" x2="80273" y2="8999"/>
                          <a14:foregroundMark x1="80091" y1="8312" x2="80091" y2="831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667" t="7481" r="13834" b="70172"/>
            <a:stretch/>
          </p:blipFill>
          <p:spPr>
            <a:xfrm>
              <a:off x="144559" y="113750"/>
              <a:ext cx="1462631" cy="1452881"/>
            </a:xfrm>
            <a:prstGeom prst="rect">
              <a:avLst/>
            </a:prstGeom>
          </p:spPr>
        </p:pic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247073C7-ABDA-BB92-472B-175F8567CC44}"/>
                </a:ext>
              </a:extLst>
            </p:cNvPr>
            <p:cNvSpPr txBox="1"/>
            <p:nvPr/>
          </p:nvSpPr>
          <p:spPr>
            <a:xfrm>
              <a:off x="184171" y="270032"/>
              <a:ext cx="1282950" cy="1131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000" b="1" dirty="0" err="1">
                  <a:solidFill>
                    <a:prstClr val="black"/>
                  </a:solidFill>
                  <a:latin typeface="Calibri" panose="020F0502020204030204"/>
                </a:rPr>
                <a:t>cô</a:t>
              </a:r>
              <a:r>
                <a:rPr lang="en-US" sz="3000" b="1" dirty="0">
                  <a:solidFill>
                    <a:prstClr val="black"/>
                  </a:solidFill>
                  <a:latin typeface="Calibri" panose="020F0502020204030204"/>
                </a:rPr>
                <a:t> </a:t>
              </a:r>
              <a:r>
                <a:rPr lang="en-US" sz="3000" b="1" dirty="0" err="1">
                  <a:solidFill>
                    <a:prstClr val="black"/>
                  </a:solidFill>
                  <a:latin typeface="Calibri" panose="020F0502020204030204"/>
                </a:rPr>
                <a:t>giáo</a:t>
              </a:r>
              <a:endParaRPr kumimoji="0" lang="vi-VN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187DC93B-F722-F1DA-BF36-22A1CECD650F}"/>
              </a:ext>
            </a:extLst>
          </p:cNvPr>
          <p:cNvGrpSpPr/>
          <p:nvPr/>
        </p:nvGrpSpPr>
        <p:grpSpPr>
          <a:xfrm>
            <a:off x="4835431" y="1581912"/>
            <a:ext cx="1336769" cy="1303570"/>
            <a:chOff x="144559" y="113750"/>
            <a:chExt cx="1462631" cy="1452881"/>
          </a:xfrm>
        </p:grpSpPr>
        <p:pic>
          <p:nvPicPr>
            <p:cNvPr id="136" name="Picture 135" descr="A picture containing stationary&#10;&#10;Description automatically generated">
              <a:extLst>
                <a:ext uri="{FF2B5EF4-FFF2-40B4-BE49-F238E27FC236}">
                  <a16:creationId xmlns:a16="http://schemas.microsoft.com/office/drawing/2014/main" id="{02AEBC46-48CB-C35D-D3B4-1F96AF5007E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cstate="hqprint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ackgroundRemoval t="8312" b="28240" l="74600" r="85491">
                          <a14:foregroundMark x1="82309" y1="10471" x2="84545" y2="13351"/>
                          <a14:foregroundMark x1="83873" y1="17539" x2="84200" y2="22840"/>
                          <a14:foregroundMark x1="84200" y1="22840" x2="83091" y2="24607"/>
                          <a14:foregroundMark x1="77673" y1="10308" x2="75818" y2="16001"/>
                          <a14:foregroundMark x1="75818" y1="16001" x2="75636" y2="18783"/>
                          <a14:foregroundMark x1="78582" y1="24869" x2="80091" y2="27749"/>
                          <a14:foregroundMark x1="84491" y1="18586" x2="84509" y2="23168"/>
                          <a14:foregroundMark x1="84509" y1="23168" x2="81964" y2="26636"/>
                          <a14:foregroundMark x1="81964" y1="26636" x2="81200" y2="26963"/>
                          <a14:foregroundMark x1="75673" y1="18325" x2="77036" y2="26014"/>
                          <a14:foregroundMark x1="76836" y1="11257" x2="75345" y2="14398"/>
                          <a14:foregroundMark x1="75345" y1="14398" x2="75345" y2="14398"/>
                          <a14:foregroundMark x1="80382" y1="28272" x2="80382" y2="28272"/>
                          <a14:foregroundMark x1="81055" y1="9424" x2="79109" y2="9424"/>
                          <a14:foregroundMark x1="84782" y1="16950" x2="85182" y2="19634"/>
                          <a14:foregroundMark x1="74709" y1="17277" x2="74618" y2="20419"/>
                          <a14:foregroundMark x1="85509" y1="17212" x2="85418" y2="19306"/>
                          <a14:foregroundMark x1="81055" y1="9424" x2="80273" y2="8999"/>
                          <a14:foregroundMark x1="80091" y1="8312" x2="80091" y2="831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667" t="7481" r="13834" b="70172"/>
            <a:stretch/>
          </p:blipFill>
          <p:spPr>
            <a:xfrm>
              <a:off x="144559" y="113750"/>
              <a:ext cx="1462631" cy="1452881"/>
            </a:xfrm>
            <a:prstGeom prst="rect">
              <a:avLst/>
            </a:prstGeom>
          </p:spPr>
        </p:pic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9ECDDA91-54F9-0DE5-609B-0F7DF22CBDF0}"/>
                </a:ext>
              </a:extLst>
            </p:cNvPr>
            <p:cNvSpPr txBox="1"/>
            <p:nvPr/>
          </p:nvSpPr>
          <p:spPr>
            <a:xfrm>
              <a:off x="184171" y="270032"/>
              <a:ext cx="1282950" cy="1131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000" b="1" dirty="0" err="1">
                  <a:solidFill>
                    <a:prstClr val="black"/>
                  </a:solidFill>
                  <a:latin typeface="Calibri" panose="020F0502020204030204"/>
                </a:rPr>
                <a:t>bạn</a:t>
              </a:r>
              <a:r>
                <a:rPr lang="en-US" sz="3000" b="1" dirty="0">
                  <a:solidFill>
                    <a:prstClr val="black"/>
                  </a:solidFill>
                  <a:latin typeface="Calibri" panose="020F0502020204030204"/>
                </a:rPr>
                <a:t> </a:t>
              </a:r>
              <a:r>
                <a:rPr lang="en-US" sz="3000" b="1" dirty="0" err="1">
                  <a:solidFill>
                    <a:prstClr val="black"/>
                  </a:solidFill>
                  <a:latin typeface="Calibri" panose="020F0502020204030204"/>
                </a:rPr>
                <a:t>bè</a:t>
              </a:r>
              <a:endParaRPr kumimoji="0" lang="vi-VN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61436D0A-789D-7A3B-5884-B0111F45B307}"/>
              </a:ext>
            </a:extLst>
          </p:cNvPr>
          <p:cNvGrpSpPr/>
          <p:nvPr/>
        </p:nvGrpSpPr>
        <p:grpSpPr>
          <a:xfrm>
            <a:off x="6234463" y="1581912"/>
            <a:ext cx="1336769" cy="1303570"/>
            <a:chOff x="144559" y="113750"/>
            <a:chExt cx="1462631" cy="1452881"/>
          </a:xfrm>
        </p:grpSpPr>
        <p:pic>
          <p:nvPicPr>
            <p:cNvPr id="139" name="Picture 138" descr="A picture containing stationary&#10;&#10;Description automatically generated">
              <a:extLst>
                <a:ext uri="{FF2B5EF4-FFF2-40B4-BE49-F238E27FC236}">
                  <a16:creationId xmlns:a16="http://schemas.microsoft.com/office/drawing/2014/main" id="{48E90C69-F031-F63F-1361-7D65028B1DD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cstate="hqprint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ackgroundRemoval t="8312" b="28240" l="74600" r="85491">
                          <a14:foregroundMark x1="82309" y1="10471" x2="84545" y2="13351"/>
                          <a14:foregroundMark x1="83873" y1="17539" x2="84200" y2="22840"/>
                          <a14:foregroundMark x1="84200" y1="22840" x2="83091" y2="24607"/>
                          <a14:foregroundMark x1="77673" y1="10308" x2="75818" y2="16001"/>
                          <a14:foregroundMark x1="75818" y1="16001" x2="75636" y2="18783"/>
                          <a14:foregroundMark x1="78582" y1="24869" x2="80091" y2="27749"/>
                          <a14:foregroundMark x1="84491" y1="18586" x2="84509" y2="23168"/>
                          <a14:foregroundMark x1="84509" y1="23168" x2="81964" y2="26636"/>
                          <a14:foregroundMark x1="81964" y1="26636" x2="81200" y2="26963"/>
                          <a14:foregroundMark x1="75673" y1="18325" x2="77036" y2="26014"/>
                          <a14:foregroundMark x1="76836" y1="11257" x2="75345" y2="14398"/>
                          <a14:foregroundMark x1="75345" y1="14398" x2="75345" y2="14398"/>
                          <a14:foregroundMark x1="80382" y1="28272" x2="80382" y2="28272"/>
                          <a14:foregroundMark x1="81055" y1="9424" x2="79109" y2="9424"/>
                          <a14:foregroundMark x1="84782" y1="16950" x2="85182" y2="19634"/>
                          <a14:foregroundMark x1="74709" y1="17277" x2="74618" y2="20419"/>
                          <a14:foregroundMark x1="85509" y1="17212" x2="85418" y2="19306"/>
                          <a14:foregroundMark x1="81055" y1="9424" x2="80273" y2="8999"/>
                          <a14:foregroundMark x1="80091" y1="8312" x2="80091" y2="831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667" t="7481" r="13834" b="70172"/>
            <a:stretch/>
          </p:blipFill>
          <p:spPr>
            <a:xfrm>
              <a:off x="144559" y="113750"/>
              <a:ext cx="1462631" cy="1452881"/>
            </a:xfrm>
            <a:prstGeom prst="rect">
              <a:avLst/>
            </a:prstGeom>
          </p:spPr>
        </p:pic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6D821A29-B133-FFD1-A16B-85C0A73B6511}"/>
                </a:ext>
              </a:extLst>
            </p:cNvPr>
            <p:cNvSpPr txBox="1"/>
            <p:nvPr/>
          </p:nvSpPr>
          <p:spPr>
            <a:xfrm>
              <a:off x="244200" y="473859"/>
              <a:ext cx="1282950" cy="6174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000" b="1" dirty="0" err="1">
                  <a:solidFill>
                    <a:prstClr val="black"/>
                  </a:solidFill>
                  <a:latin typeface="Calibri" panose="020F0502020204030204"/>
                </a:rPr>
                <a:t>bàn</a:t>
              </a:r>
              <a:endParaRPr kumimoji="0" lang="vi-VN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41" name="Group 140">
            <a:extLst>
              <a:ext uri="{FF2B5EF4-FFF2-40B4-BE49-F238E27FC236}">
                <a16:creationId xmlns:a16="http://schemas.microsoft.com/office/drawing/2014/main" id="{851AAD3B-D52D-13A2-35DA-F380F8F1872C}"/>
              </a:ext>
            </a:extLst>
          </p:cNvPr>
          <p:cNvGrpSpPr/>
          <p:nvPr/>
        </p:nvGrpSpPr>
        <p:grpSpPr>
          <a:xfrm>
            <a:off x="7660927" y="1581912"/>
            <a:ext cx="1336769" cy="1303570"/>
            <a:chOff x="144559" y="113750"/>
            <a:chExt cx="1462631" cy="1452881"/>
          </a:xfrm>
        </p:grpSpPr>
        <p:pic>
          <p:nvPicPr>
            <p:cNvPr id="142" name="Picture 141" descr="A picture containing stationary&#10;&#10;Description automatically generated">
              <a:extLst>
                <a:ext uri="{FF2B5EF4-FFF2-40B4-BE49-F238E27FC236}">
                  <a16:creationId xmlns:a16="http://schemas.microsoft.com/office/drawing/2014/main" id="{6303E445-7E40-FD69-F427-6ABBC7B58E1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cstate="hqprint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ackgroundRemoval t="8312" b="28240" l="74600" r="85491">
                          <a14:foregroundMark x1="82309" y1="10471" x2="84545" y2="13351"/>
                          <a14:foregroundMark x1="83873" y1="17539" x2="84200" y2="22840"/>
                          <a14:foregroundMark x1="84200" y1="22840" x2="83091" y2="24607"/>
                          <a14:foregroundMark x1="77673" y1="10308" x2="75818" y2="16001"/>
                          <a14:foregroundMark x1="75818" y1="16001" x2="75636" y2="18783"/>
                          <a14:foregroundMark x1="78582" y1="24869" x2="80091" y2="27749"/>
                          <a14:foregroundMark x1="84491" y1="18586" x2="84509" y2="23168"/>
                          <a14:foregroundMark x1="84509" y1="23168" x2="81964" y2="26636"/>
                          <a14:foregroundMark x1="81964" y1="26636" x2="81200" y2="26963"/>
                          <a14:foregroundMark x1="75673" y1="18325" x2="77036" y2="26014"/>
                          <a14:foregroundMark x1="76836" y1="11257" x2="75345" y2="14398"/>
                          <a14:foregroundMark x1="75345" y1="14398" x2="75345" y2="14398"/>
                          <a14:foregroundMark x1="80382" y1="28272" x2="80382" y2="28272"/>
                          <a14:foregroundMark x1="81055" y1="9424" x2="79109" y2="9424"/>
                          <a14:foregroundMark x1="84782" y1="16950" x2="85182" y2="19634"/>
                          <a14:foregroundMark x1="74709" y1="17277" x2="74618" y2="20419"/>
                          <a14:foregroundMark x1="85509" y1="17212" x2="85418" y2="19306"/>
                          <a14:foregroundMark x1="81055" y1="9424" x2="80273" y2="8999"/>
                          <a14:foregroundMark x1="80091" y1="8312" x2="80091" y2="831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667" t="7481" r="13834" b="70172"/>
            <a:stretch/>
          </p:blipFill>
          <p:spPr>
            <a:xfrm>
              <a:off x="144559" y="113750"/>
              <a:ext cx="1462631" cy="1452881"/>
            </a:xfrm>
            <a:prstGeom prst="rect">
              <a:avLst/>
            </a:prstGeom>
          </p:spPr>
        </p:pic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706F8A0F-9E17-D9A4-02CB-B7659550B224}"/>
                </a:ext>
              </a:extLst>
            </p:cNvPr>
            <p:cNvSpPr txBox="1"/>
            <p:nvPr/>
          </p:nvSpPr>
          <p:spPr>
            <a:xfrm>
              <a:off x="244200" y="473859"/>
              <a:ext cx="1282950" cy="6174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000" b="1" dirty="0" err="1">
                  <a:solidFill>
                    <a:prstClr val="black"/>
                  </a:solidFill>
                  <a:latin typeface="Calibri" panose="020F0502020204030204"/>
                </a:rPr>
                <a:t>ghế</a:t>
              </a:r>
              <a:endParaRPr kumimoji="0" lang="vi-VN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567062EF-4115-617E-4B40-9A44B00E826B}"/>
              </a:ext>
            </a:extLst>
          </p:cNvPr>
          <p:cNvGrpSpPr/>
          <p:nvPr/>
        </p:nvGrpSpPr>
        <p:grpSpPr>
          <a:xfrm>
            <a:off x="9023383" y="1554480"/>
            <a:ext cx="1336769" cy="1303570"/>
            <a:chOff x="144559" y="113750"/>
            <a:chExt cx="1462631" cy="1452881"/>
          </a:xfrm>
        </p:grpSpPr>
        <p:pic>
          <p:nvPicPr>
            <p:cNvPr id="145" name="Picture 144" descr="A picture containing stationary&#10;&#10;Description automatically generated">
              <a:extLst>
                <a:ext uri="{FF2B5EF4-FFF2-40B4-BE49-F238E27FC236}">
                  <a16:creationId xmlns:a16="http://schemas.microsoft.com/office/drawing/2014/main" id="{F0AABBC4-50E1-3A9C-857C-863A122D5FE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cstate="hqprint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ackgroundRemoval t="8312" b="28240" l="74600" r="85491">
                          <a14:foregroundMark x1="82309" y1="10471" x2="84545" y2="13351"/>
                          <a14:foregroundMark x1="83873" y1="17539" x2="84200" y2="22840"/>
                          <a14:foregroundMark x1="84200" y1="22840" x2="83091" y2="24607"/>
                          <a14:foregroundMark x1="77673" y1="10308" x2="75818" y2="16001"/>
                          <a14:foregroundMark x1="75818" y1="16001" x2="75636" y2="18783"/>
                          <a14:foregroundMark x1="78582" y1="24869" x2="80091" y2="27749"/>
                          <a14:foregroundMark x1="84491" y1="18586" x2="84509" y2="23168"/>
                          <a14:foregroundMark x1="84509" y1="23168" x2="81964" y2="26636"/>
                          <a14:foregroundMark x1="81964" y1="26636" x2="81200" y2="26963"/>
                          <a14:foregroundMark x1="75673" y1="18325" x2="77036" y2="26014"/>
                          <a14:foregroundMark x1="76836" y1="11257" x2="75345" y2="14398"/>
                          <a14:foregroundMark x1="75345" y1="14398" x2="75345" y2="14398"/>
                          <a14:foregroundMark x1="80382" y1="28272" x2="80382" y2="28272"/>
                          <a14:foregroundMark x1="81055" y1="9424" x2="79109" y2="9424"/>
                          <a14:foregroundMark x1="84782" y1="16950" x2="85182" y2="19634"/>
                          <a14:foregroundMark x1="74709" y1="17277" x2="74618" y2="20419"/>
                          <a14:foregroundMark x1="85509" y1="17212" x2="85418" y2="19306"/>
                          <a14:foregroundMark x1="81055" y1="9424" x2="80273" y2="8999"/>
                          <a14:foregroundMark x1="80091" y1="8312" x2="80091" y2="831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667" t="7481" r="13834" b="70172"/>
            <a:stretch/>
          </p:blipFill>
          <p:spPr>
            <a:xfrm>
              <a:off x="144559" y="113750"/>
              <a:ext cx="1462631" cy="1452881"/>
            </a:xfrm>
            <a:prstGeom prst="rect">
              <a:avLst/>
            </a:prstGeom>
          </p:spPr>
        </p:pic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62A9437E-9716-6361-E975-26BD460AEBEA}"/>
                </a:ext>
              </a:extLst>
            </p:cNvPr>
            <p:cNvSpPr txBox="1"/>
            <p:nvPr/>
          </p:nvSpPr>
          <p:spPr>
            <a:xfrm>
              <a:off x="244200" y="361754"/>
              <a:ext cx="1282950" cy="1131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000" b="1" dirty="0" err="1">
                  <a:solidFill>
                    <a:prstClr val="black"/>
                  </a:solidFill>
                  <a:latin typeface="Calibri" panose="020F0502020204030204"/>
                </a:rPr>
                <a:t>hôm</a:t>
              </a:r>
              <a:r>
                <a:rPr lang="en-US" sz="3000" b="1" dirty="0">
                  <a:solidFill>
                    <a:prstClr val="black"/>
                  </a:solidFill>
                  <a:latin typeface="Calibri" panose="020F0502020204030204"/>
                </a:rPr>
                <a:t> nay</a:t>
              </a:r>
              <a:endParaRPr kumimoji="0" lang="vi-VN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D96E6968-1585-E40B-D52F-16B86CDD98E2}"/>
              </a:ext>
            </a:extLst>
          </p:cNvPr>
          <p:cNvGrpSpPr/>
          <p:nvPr/>
        </p:nvGrpSpPr>
        <p:grpSpPr>
          <a:xfrm>
            <a:off x="10568719" y="1508760"/>
            <a:ext cx="1336769" cy="1303570"/>
            <a:chOff x="144559" y="113750"/>
            <a:chExt cx="1462631" cy="1452881"/>
          </a:xfrm>
        </p:grpSpPr>
        <p:pic>
          <p:nvPicPr>
            <p:cNvPr id="148" name="Picture 147" descr="A picture containing stationary&#10;&#10;Description automatically generated">
              <a:extLst>
                <a:ext uri="{FF2B5EF4-FFF2-40B4-BE49-F238E27FC236}">
                  <a16:creationId xmlns:a16="http://schemas.microsoft.com/office/drawing/2014/main" id="{8AFD9936-251A-678D-C2B0-1F5A5662457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cstate="hqprint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ackgroundRemoval t="8312" b="28240" l="74600" r="85491">
                          <a14:foregroundMark x1="82309" y1="10471" x2="84545" y2="13351"/>
                          <a14:foregroundMark x1="83873" y1="17539" x2="84200" y2="22840"/>
                          <a14:foregroundMark x1="84200" y1="22840" x2="83091" y2="24607"/>
                          <a14:foregroundMark x1="77673" y1="10308" x2="75818" y2="16001"/>
                          <a14:foregroundMark x1="75818" y1="16001" x2="75636" y2="18783"/>
                          <a14:foregroundMark x1="78582" y1="24869" x2="80091" y2="27749"/>
                          <a14:foregroundMark x1="84491" y1="18586" x2="84509" y2="23168"/>
                          <a14:foregroundMark x1="84509" y1="23168" x2="81964" y2="26636"/>
                          <a14:foregroundMark x1="81964" y1="26636" x2="81200" y2="26963"/>
                          <a14:foregroundMark x1="75673" y1="18325" x2="77036" y2="26014"/>
                          <a14:foregroundMark x1="76836" y1="11257" x2="75345" y2="14398"/>
                          <a14:foregroundMark x1="75345" y1="14398" x2="75345" y2="14398"/>
                          <a14:foregroundMark x1="80382" y1="28272" x2="80382" y2="28272"/>
                          <a14:foregroundMark x1="81055" y1="9424" x2="79109" y2="9424"/>
                          <a14:foregroundMark x1="84782" y1="16950" x2="85182" y2="19634"/>
                          <a14:foregroundMark x1="74709" y1="17277" x2="74618" y2="20419"/>
                          <a14:foregroundMark x1="85509" y1="17212" x2="85418" y2="19306"/>
                          <a14:foregroundMark x1="81055" y1="9424" x2="80273" y2="8999"/>
                          <a14:foregroundMark x1="80091" y1="8312" x2="80091" y2="831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667" t="7481" r="13834" b="70172"/>
            <a:stretch/>
          </p:blipFill>
          <p:spPr>
            <a:xfrm>
              <a:off x="144559" y="113750"/>
              <a:ext cx="1462631" cy="1452881"/>
            </a:xfrm>
            <a:prstGeom prst="rect">
              <a:avLst/>
            </a:prstGeom>
          </p:spPr>
        </p:pic>
        <p:sp>
          <p:nvSpPr>
            <p:cNvPr id="149" name="TextBox 148">
              <a:extLst>
                <a:ext uri="{FF2B5EF4-FFF2-40B4-BE49-F238E27FC236}">
                  <a16:creationId xmlns:a16="http://schemas.microsoft.com/office/drawing/2014/main" id="{BFFBD510-E8CB-1BE3-967D-65C882935CB6}"/>
                </a:ext>
              </a:extLst>
            </p:cNvPr>
            <p:cNvSpPr txBox="1"/>
            <p:nvPr/>
          </p:nvSpPr>
          <p:spPr>
            <a:xfrm>
              <a:off x="244200" y="361754"/>
              <a:ext cx="1282950" cy="1131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n</a:t>
              </a:r>
              <a:r>
                <a:rPr lang="en-US" sz="3000" b="1" dirty="0" err="1">
                  <a:solidFill>
                    <a:prstClr val="black"/>
                  </a:solidFill>
                  <a:latin typeface="Calibri" panose="020F0502020204030204"/>
                </a:rPr>
                <a:t>ăm</a:t>
              </a:r>
              <a:r>
                <a:rPr lang="en-US" sz="3000" b="1" dirty="0">
                  <a:solidFill>
                    <a:prstClr val="black"/>
                  </a:solidFill>
                  <a:latin typeface="Calibri" panose="020F0502020204030204"/>
                </a:rPr>
                <a:t> </a:t>
              </a:r>
              <a:r>
                <a:rPr lang="en-US" sz="3000" b="1" dirty="0" err="1">
                  <a:solidFill>
                    <a:prstClr val="black"/>
                  </a:solidFill>
                  <a:latin typeface="Calibri" panose="020F0502020204030204"/>
                </a:rPr>
                <a:t>học</a:t>
              </a:r>
              <a:endParaRPr kumimoji="0" lang="vi-VN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24682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1.48148E-6 L 0.78008 0.51667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997" y="25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1.48148E-6 L 0.63464 0.55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732" y="2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11111E-6 L 0.2595 0.52431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69" y="262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59259E-6 L 0.13802 0.54328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01" y="27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3.7037E-6 L -0.222 0.54514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107" y="272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7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22222E-6 L -0.57747 0.52245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880" y="26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-3.7037E-7 L -0.69596 0.52639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805" y="26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3.33333E-6 L 0.04662 0.32777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31" y="163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48148E-6 L -0.08086 0.32107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49" y="16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4.44444E-6 L -0.20169 0.33033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91" y="165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4.44444E-6 L -0.32617 0.325 " pathEditMode="relative" rAng="0" ptsTypes="AA">
                                      <p:cBhvr>
                                        <p:cTn id="103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15" y="16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44444E-6 L -0.19193 0.30625 " pathEditMode="relative" rAng="0" ptsTypes="AA">
                                      <p:cBhvr>
                                        <p:cTn id="108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96" y="15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1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4.44444E-6 L -0.30599 0.31968 " pathEditMode="relative" rAng="0" ptsTypes="AA">
                                      <p:cBhvr>
                                        <p:cTn id="113" dur="2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99" y="15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1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2.22222E-6 L 0.06758 0.33981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72" y="169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3.7037E-6 L -0.05833 0.34884 " pathEditMode="relative" rAng="0" ptsTypes="AA">
                                      <p:cBhvr>
                                        <p:cTn id="123" dur="2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17" y="17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6|1|1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2.4|1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1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.1|1|1.4|0.9|1.4|0.9|1.4|1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Mathematics Subject for High School by Slidesgo">
  <a:themeElements>
    <a:clrScheme name="Simple Light">
      <a:dk1>
        <a:srgbClr val="4657B0"/>
      </a:dk1>
      <a:lt1>
        <a:srgbClr val="FFFFFF"/>
      </a:lt1>
      <a:dk2>
        <a:srgbClr val="90CFD8"/>
      </a:dk2>
      <a:lt2>
        <a:srgbClr val="F2F4CF"/>
      </a:lt2>
      <a:accent1>
        <a:srgbClr val="E2EE6D"/>
      </a:accent1>
      <a:accent2>
        <a:srgbClr val="F89A9D"/>
      </a:accent2>
      <a:accent3>
        <a:srgbClr val="3DBD9A"/>
      </a:accent3>
      <a:accent4>
        <a:srgbClr val="C5E9B8"/>
      </a:accent4>
      <a:accent5>
        <a:srgbClr val="FFFFFF"/>
      </a:accent5>
      <a:accent6>
        <a:srgbClr val="FFFFFF"/>
      </a:accent6>
      <a:hlink>
        <a:srgbClr val="4657B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9Slide.vn</Template>
  <TotalTime>288</TotalTime>
  <Words>605</Words>
  <Application>Microsoft Office PowerPoint</Application>
  <PresentationFormat>Widescreen</PresentationFormat>
  <Paragraphs>114</Paragraphs>
  <Slides>23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23</vt:i4>
      </vt:variant>
    </vt:vector>
  </HeadingPairs>
  <TitlesOfParts>
    <vt:vector size="39" baseType="lpstr">
      <vt:lpstr>等线</vt:lpstr>
      <vt:lpstr>等线 Light</vt:lpstr>
      <vt:lpstr>Arial</vt:lpstr>
      <vt:lpstr>Bad Script</vt:lpstr>
      <vt:lpstr>Calibri</vt:lpstr>
      <vt:lpstr>Calibri Light</vt:lpstr>
      <vt:lpstr>OpenSans</vt:lpstr>
      <vt:lpstr>Raleway Black</vt:lpstr>
      <vt:lpstr>Times New Roman</vt:lpstr>
      <vt:lpstr>字魂70号-灵悦黑体</vt:lpstr>
      <vt:lpstr>Office 主题​​</vt:lpstr>
      <vt:lpstr>Chủ đề Office</vt:lpstr>
      <vt:lpstr>Office Theme</vt:lpstr>
      <vt:lpstr>1_Office Theme</vt:lpstr>
      <vt:lpstr>1_Office 主题​​</vt:lpstr>
      <vt:lpstr>Mathematics Subject for High School by Slidesgo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>9Slide.vn</Manager>
  <Company>9Slide.vn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9Slide.vn</dc:subject>
  <dc:creator>huong</dc:creator>
  <dc:description>9Slide.vn</dc:description>
  <cp:lastModifiedBy>SingPC</cp:lastModifiedBy>
  <cp:revision>65</cp:revision>
  <dcterms:created xsi:type="dcterms:W3CDTF">2023-04-05T10:18:30Z</dcterms:created>
  <dcterms:modified xsi:type="dcterms:W3CDTF">2024-09-18T10:25:45Z</dcterms:modified>
  <cp:category>9Slide.vn</cp:category>
</cp:coreProperties>
</file>