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11663" r:id="rId2"/>
    <p:sldId id="359" r:id="rId3"/>
    <p:sldId id="1557" r:id="rId4"/>
    <p:sldId id="11645" r:id="rId5"/>
    <p:sldId id="1169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BC36-2ADF-4205-8D38-4EB05092964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34D66-C3D3-4463-9109-4A4326F3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8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0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4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2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7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260F2-E245-4184-87A1-5414D144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BF323F-3E27-4A24-AC17-2B2752B40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118BE-FD66-4F23-983E-3DC9C469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2536D4-8338-4D32-9DC9-1862B035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F5966-7864-4375-9F76-2CB50E5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528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45764-EDB7-49D5-846C-07C02C9C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92D672-F5B8-47F0-9E1F-9533B357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11C11-3D3B-4D18-ACC6-B6797EC3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669D7B-251B-4B96-B62A-F01D773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12AB21-8247-4246-9E11-0FEC7B61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144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96B2F7-757A-464D-B4E3-1E5E40711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52DBF0-2EF1-4C3F-AD67-67C7454B1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3BACB-24F7-404B-953A-BC28A9C7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92715E-3968-4C81-8894-C36C9252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F188D-23A3-4E75-9FE3-5E76F3A7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5550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E7A0D-1192-4160-9162-C96039B4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C094F9-03A7-419F-B305-96130445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2EB2C1-BF14-4AE1-A3C1-7B11F7FA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07097-E989-495C-92C6-E6D3D1FE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F1222D-9951-44BF-9167-90AD866D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98009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9233B-E7C0-482D-8B46-60E5F8DC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77D46F-00C2-49BA-A3EE-309BB399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1FD57-9D1D-47AD-AF06-97D86132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110A43-8F08-44E8-A32B-313308B3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970E8-83BC-4179-971D-DCC8DA0B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6691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15FBE-E7E2-4CFA-9E36-34EA726F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EDF04F-5AF5-468D-A815-B309C0153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CA9F72-A1BD-4EDA-9CC1-B55F12DE9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29C151-4515-4036-8D64-4E8E1B35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BB340C-2A84-492D-B548-83D6D128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7A35D-E8B4-4A84-8164-ADE11D19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2370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2612F-F499-4783-B40B-AEC0C9F5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6F4F96-60AD-4104-8CAF-075DC87B7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F8798E-D195-421C-8601-00AE4385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D3C59B-1C8D-4FD8-BD8F-0E01420F1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E46B4A-F454-4846-89DC-926FE4BA1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D6E40F-4131-4AB7-A9F4-A16A072B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869A25-E351-4F55-BA42-9942FBB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A1497E-5762-4D6E-B34D-6CA71C99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9736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2D898-80B1-4D85-993E-79E7D8EE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BF2DFC-A9F9-4F65-8E94-30190051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C1D2F1-73E0-43B6-BD11-8BE65A09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2C9208-3286-40B5-B793-8FE8BDCE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122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C44992-3310-4811-9E6C-9DCE5822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C08282-2E72-41EA-86C6-D7C13E26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F898A0-B9CF-4A07-9975-530FACEB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5764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881D4-3BA8-4CB8-B58F-A9FD8E0B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A14647-6230-4216-B2B7-E1CDB529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C64E97-2AD8-4463-BFAF-D897BB741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31DB27-DEF4-4420-B971-6149B232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F251E0-C888-44BE-8278-6AB571B7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B773C0-B8EC-4592-8BB9-0E3D8E91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0320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46F83-0201-4389-89E0-CD7FA160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F73296-1255-4E26-99C4-459C931AD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5AF334-EAC1-460B-BC19-73C38876C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25618-6300-4D91-9540-03CA2BD6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087777-1AFF-4A02-A0A9-48F251AB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187786-ED69-4704-97D6-6E04E6E3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6404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2F6EFD-89C6-4126-BFE6-F4EDE679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1D659-9103-451A-AB0F-D7C5F606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F1971B-B319-4E7D-B2A4-0D351B0D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2175F-E573-4B35-AFE4-DC585656E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23FC6-2B61-4A58-BC6F-0B129CCF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17381-CC6E-40D0-9ABA-71EBBA2AB5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F756E-F578-47F4-925D-11A482603E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430B4F-BCE9-410F-BB3F-63D2B4BA53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0" y="365125"/>
            <a:ext cx="1571327" cy="157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4E9DF8-2365-4D9F-BD47-FA319F1F8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>
            <a:off x="0" y="0"/>
            <a:ext cx="12192000" cy="8552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2FECA2-679D-42A7-B472-5073D8EE1353}"/>
              </a:ext>
            </a:extLst>
          </p:cNvPr>
          <p:cNvSpPr/>
          <p:nvPr/>
        </p:nvSpPr>
        <p:spPr>
          <a:xfrm>
            <a:off x="0" y="4601597"/>
            <a:ext cx="12192000" cy="2256403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227D39-2EA5-4D85-9E52-ECDD8A541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5" b="10405"/>
          <a:stretch/>
        </p:blipFill>
        <p:spPr>
          <a:xfrm>
            <a:off x="-61509" y="3330010"/>
            <a:ext cx="12192000" cy="1421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7001D-6DB4-4E1D-A3AF-3D2534531FDB}"/>
              </a:ext>
            </a:extLst>
          </p:cNvPr>
          <p:cNvSpPr txBox="1"/>
          <p:nvPr/>
        </p:nvSpPr>
        <p:spPr>
          <a:xfrm>
            <a:off x="2828925" y="358952"/>
            <a:ext cx="605698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889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UBND QUẬN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TIỂU HỌC ÁI </a:t>
            </a:r>
            <a:r>
              <a:rPr lang="en-US" sz="320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0B60F803-EF05-4D08-9B6D-1637F013CA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19879" r="25806" b="22217"/>
          <a:stretch/>
        </p:blipFill>
        <p:spPr>
          <a:xfrm>
            <a:off x="10367171" y="4496764"/>
            <a:ext cx="1713438" cy="2196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D68495-6BCC-43A1-9B8D-DEFFEA68E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013" y="1656993"/>
            <a:ext cx="4644956" cy="1987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0D2EA-C9DE-4922-ADBB-049E63EC4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784" y="4904175"/>
            <a:ext cx="2822693" cy="83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8AE23-E25C-446B-9713-440B08AB0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154" y="3316858"/>
            <a:ext cx="10492125" cy="177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CFB0A-2138-4CC8-8FEC-E6523FF9CC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258961"/>
            <a:ext cx="1045013" cy="10450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0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CFD9C02-EDD0-4D39-8AC2-5604E4F38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83" y="3231959"/>
            <a:ext cx="1280160" cy="1280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C9412C5-4AFE-4D7E-81CE-C81917FA0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"/>
          <a:stretch/>
        </p:blipFill>
        <p:spPr>
          <a:xfrm>
            <a:off x="7997353" y="4628991"/>
            <a:ext cx="1634651" cy="2415381"/>
          </a:xfrm>
          <a:prstGeom prst="rect">
            <a:avLst/>
          </a:prstGeom>
        </p:spPr>
      </p:pic>
      <p:pic>
        <p:nvPicPr>
          <p:cNvPr id="77" name="Picture 76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74D82E4F-E280-4F30-A3DF-2952FB9C7B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3177177"/>
            <a:ext cx="1440665" cy="1554480"/>
          </a:xfrm>
          <a:prstGeom prst="rect">
            <a:avLst/>
          </a:prstGeom>
        </p:spPr>
      </p:pic>
      <p:pic>
        <p:nvPicPr>
          <p:cNvPr id="87" name="Picture 86" descr="A blue and white shirt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E2F55443-1A02-4761-A6BA-58D12E13D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97" y="3262951"/>
            <a:ext cx="480773" cy="11887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2178D3E-79F5-4DC2-859E-88AFB40639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29" y="3125791"/>
            <a:ext cx="1355919" cy="1463040"/>
          </a:xfrm>
          <a:prstGeom prst="rect">
            <a:avLst/>
          </a:prstGeom>
        </p:spPr>
      </p:pic>
      <p:pic>
        <p:nvPicPr>
          <p:cNvPr id="121" name="Picture 2" descr="Strawberries Fruit Food Clipart - Strawberry - Png Download - Full Size  Clipart (#5248538) - PinClipart">
            <a:extLst>
              <a:ext uri="{FF2B5EF4-FFF2-40B4-BE49-F238E27FC236}">
                <a16:creationId xmlns:a16="http://schemas.microsoft.com/office/drawing/2014/main" id="{002792C7-AE39-4B64-BEA5-78D6630D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09" y="3506279"/>
            <a:ext cx="104268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2993E6F-A9E0-4837-B5EC-F60A01F1B1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9076" r="10020" b="7873"/>
          <a:stretch/>
        </p:blipFill>
        <p:spPr>
          <a:xfrm>
            <a:off x="6103426" y="4731657"/>
            <a:ext cx="2058063" cy="2126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60F1F-334E-4231-9C3E-503B9CCC3D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04" y="2957639"/>
            <a:ext cx="1828800" cy="1828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88DC4B-99D5-4A52-84C5-A69F991F1FF2}"/>
              </a:ext>
            </a:extLst>
          </p:cNvPr>
          <p:cNvGrpSpPr/>
          <p:nvPr/>
        </p:nvGrpSpPr>
        <p:grpSpPr>
          <a:xfrm>
            <a:off x="0" y="0"/>
            <a:ext cx="2141539" cy="2357657"/>
            <a:chOff x="0" y="0"/>
            <a:chExt cx="2141539" cy="23576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E06A42-21CE-448F-8C77-60E5778BA631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A25AF02-EFBC-47A5-B446-6164B4C75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AD6DE8-58D7-4663-ADFF-D83494A29D0B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11A55F-68C2-4486-8F70-F37A52265F5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9D484-8D18-45BB-BBAC-CE452F9FDE60}"/>
                </a:ext>
              </a:extLst>
            </p:cNvPr>
            <p:cNvSpPr/>
            <p:nvPr/>
          </p:nvSpPr>
          <p:spPr>
            <a:xfrm>
              <a:off x="0" y="0"/>
              <a:ext cx="685800" cy="6559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A070E-8A09-4772-8DB9-3932DEACD893}"/>
              </a:ext>
            </a:extLst>
          </p:cNvPr>
          <p:cNvSpPr txBox="1"/>
          <p:nvPr/>
        </p:nvSpPr>
        <p:spPr>
          <a:xfrm>
            <a:off x="2197329" y="86415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505       550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399       401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100       90 + 9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D266BD-8F78-4256-90F6-B1DAD206098A}"/>
              </a:ext>
            </a:extLst>
          </p:cNvPr>
          <p:cNvSpPr/>
          <p:nvPr/>
        </p:nvSpPr>
        <p:spPr>
          <a:xfrm>
            <a:off x="3663695" y="864150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4F00D3-9B47-4971-8563-9DA552AE4E41}"/>
              </a:ext>
            </a:extLst>
          </p:cNvPr>
          <p:cNvSpPr/>
          <p:nvPr/>
        </p:nvSpPr>
        <p:spPr>
          <a:xfrm>
            <a:off x="3663695" y="1450531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01FCD56-1B35-4C26-A0ED-41273B3873D2}"/>
              </a:ext>
            </a:extLst>
          </p:cNvPr>
          <p:cNvSpPr/>
          <p:nvPr/>
        </p:nvSpPr>
        <p:spPr>
          <a:xfrm>
            <a:off x="3663695" y="2074490"/>
            <a:ext cx="685800" cy="49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49286-7549-4E02-BA98-45E327E4590C}"/>
              </a:ext>
            </a:extLst>
          </p:cNvPr>
          <p:cNvSpPr txBox="1"/>
          <p:nvPr/>
        </p:nvSpPr>
        <p:spPr>
          <a:xfrm>
            <a:off x="6352222" y="812615"/>
            <a:ext cx="56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400 + 70 + 5       475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738       700 + 30 + 7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50 + 1       50 - 1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EB75BB3-657D-480E-A36C-523478B4D1A2}"/>
              </a:ext>
            </a:extLst>
          </p:cNvPr>
          <p:cNvSpPr/>
          <p:nvPr/>
        </p:nvSpPr>
        <p:spPr>
          <a:xfrm>
            <a:off x="9624404" y="886078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806350E-9D6C-4729-B889-408F7FBC9672}"/>
              </a:ext>
            </a:extLst>
          </p:cNvPr>
          <p:cNvSpPr/>
          <p:nvPr/>
        </p:nvSpPr>
        <p:spPr>
          <a:xfrm>
            <a:off x="7818589" y="1398996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31FF1B9-661B-466F-B299-0B95EA24C234}"/>
              </a:ext>
            </a:extLst>
          </p:cNvPr>
          <p:cNvSpPr/>
          <p:nvPr/>
        </p:nvSpPr>
        <p:spPr>
          <a:xfrm>
            <a:off x="8324376" y="1954572"/>
            <a:ext cx="685800" cy="49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AB31CA9-1BF9-4434-B1F5-EFE80A1F9EC0}"/>
              </a:ext>
            </a:extLst>
          </p:cNvPr>
          <p:cNvSpPr/>
          <p:nvPr/>
        </p:nvSpPr>
        <p:spPr>
          <a:xfrm>
            <a:off x="3663695" y="864149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ED4260-9E8B-44F0-A455-1CEAC7E6B593}"/>
              </a:ext>
            </a:extLst>
          </p:cNvPr>
          <p:cNvSpPr/>
          <p:nvPr/>
        </p:nvSpPr>
        <p:spPr>
          <a:xfrm>
            <a:off x="3663695" y="1446600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7F379C-8B9F-4B23-B0F4-CBC9C5FA92D2}"/>
              </a:ext>
            </a:extLst>
          </p:cNvPr>
          <p:cNvSpPr/>
          <p:nvPr/>
        </p:nvSpPr>
        <p:spPr>
          <a:xfrm>
            <a:off x="3663695" y="2091557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1EDB5FA-16DC-4E23-9468-D2A80CD598D4}"/>
              </a:ext>
            </a:extLst>
          </p:cNvPr>
          <p:cNvSpPr/>
          <p:nvPr/>
        </p:nvSpPr>
        <p:spPr>
          <a:xfrm rot="5400000">
            <a:off x="5015289" y="2237476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ABB20D-A777-450F-9693-B2D5139F247E}"/>
              </a:ext>
            </a:extLst>
          </p:cNvPr>
          <p:cNvSpPr txBox="1"/>
          <p:nvPr/>
        </p:nvSpPr>
        <p:spPr>
          <a:xfrm>
            <a:off x="4835830" y="2749953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03A82BE7-69E2-489E-B262-6BAFE8668750}"/>
              </a:ext>
            </a:extLst>
          </p:cNvPr>
          <p:cNvSpPr/>
          <p:nvPr/>
        </p:nvSpPr>
        <p:spPr>
          <a:xfrm rot="16200000">
            <a:off x="8205168" y="-178233"/>
            <a:ext cx="198999" cy="20166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30BF71-049A-4551-BFF4-F87618FDA39B}"/>
              </a:ext>
            </a:extLst>
          </p:cNvPr>
          <p:cNvSpPr txBox="1"/>
          <p:nvPr/>
        </p:nvSpPr>
        <p:spPr>
          <a:xfrm>
            <a:off x="7972433" y="379817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B9528CF-9124-4040-865B-B16FF69676BB}"/>
              </a:ext>
            </a:extLst>
          </p:cNvPr>
          <p:cNvSpPr/>
          <p:nvPr/>
        </p:nvSpPr>
        <p:spPr>
          <a:xfrm>
            <a:off x="9624404" y="889166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93B752B6-B5BF-4907-AFCB-2DD486AF7316}"/>
              </a:ext>
            </a:extLst>
          </p:cNvPr>
          <p:cNvSpPr/>
          <p:nvPr/>
        </p:nvSpPr>
        <p:spPr>
          <a:xfrm rot="5400000">
            <a:off x="9771359" y="850016"/>
            <a:ext cx="279828" cy="2203258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BC7B3E-283B-49E5-A9D1-B7A618C5381B}"/>
              </a:ext>
            </a:extLst>
          </p:cNvPr>
          <p:cNvSpPr txBox="1"/>
          <p:nvPr/>
        </p:nvSpPr>
        <p:spPr>
          <a:xfrm>
            <a:off x="11302819" y="14889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7B27360-6B87-4493-B484-5DDC26B45900}"/>
              </a:ext>
            </a:extLst>
          </p:cNvPr>
          <p:cNvSpPr/>
          <p:nvPr/>
        </p:nvSpPr>
        <p:spPr>
          <a:xfrm>
            <a:off x="7826067" y="1388068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8C87398D-CF08-4165-BF86-017FC2029B7E}"/>
              </a:ext>
            </a:extLst>
          </p:cNvPr>
          <p:cNvSpPr/>
          <p:nvPr/>
        </p:nvSpPr>
        <p:spPr>
          <a:xfrm rot="5400000">
            <a:off x="7499786" y="2168689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ADC0CC-CFFE-46B1-B3A7-BF5DB80A7025}"/>
              </a:ext>
            </a:extLst>
          </p:cNvPr>
          <p:cNvSpPr txBox="1"/>
          <p:nvPr/>
        </p:nvSpPr>
        <p:spPr>
          <a:xfrm>
            <a:off x="7320327" y="268116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1BC3DD83-2029-4230-828C-65B745FDA8E2}"/>
              </a:ext>
            </a:extLst>
          </p:cNvPr>
          <p:cNvSpPr/>
          <p:nvPr/>
        </p:nvSpPr>
        <p:spPr>
          <a:xfrm rot="5400000">
            <a:off x="9581737" y="2176299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EDCE7D-0DB8-4600-B44D-47E520879842}"/>
              </a:ext>
            </a:extLst>
          </p:cNvPr>
          <p:cNvSpPr txBox="1"/>
          <p:nvPr/>
        </p:nvSpPr>
        <p:spPr>
          <a:xfrm>
            <a:off x="9402278" y="26887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B4EB36C-3355-42AC-AE30-B97D5B99F3B1}"/>
              </a:ext>
            </a:extLst>
          </p:cNvPr>
          <p:cNvSpPr/>
          <p:nvPr/>
        </p:nvSpPr>
        <p:spPr>
          <a:xfrm>
            <a:off x="8332751" y="1956410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12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50599 0.2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29558 0.2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1627 0.2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03945 0.25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11823 0.2597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653 0.3523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/>
      <p:bldP spid="45" grpId="0" animBg="1"/>
      <p:bldP spid="46" grpId="0" animBg="1"/>
      <p:bldP spid="47" grpId="0"/>
      <p:bldP spid="49" grpId="0" animBg="1"/>
      <p:bldP spid="51" grpId="0" animBg="1"/>
      <p:bldP spid="55" grpId="0"/>
      <p:bldP spid="56" grpId="0" animBg="1"/>
      <p:bldP spid="57" grpId="0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AEB7A0E-4AB2-4C0B-84AF-E078DE1E5BA3}"/>
              </a:ext>
            </a:extLst>
          </p:cNvPr>
          <p:cNvSpPr txBox="1"/>
          <p:nvPr/>
        </p:nvSpPr>
        <p:spPr>
          <a:xfrm>
            <a:off x="1165628" y="560624"/>
            <a:ext cx="101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6D4ED1-754E-4575-AD1F-F095488392E1}"/>
              </a:ext>
            </a:extLst>
          </p:cNvPr>
          <p:cNvGrpSpPr/>
          <p:nvPr/>
        </p:nvGrpSpPr>
        <p:grpSpPr>
          <a:xfrm>
            <a:off x="151990" y="350985"/>
            <a:ext cx="1013638" cy="1188720"/>
            <a:chOff x="4174061" y="136949"/>
            <a:chExt cx="1013638" cy="11887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1ACC12E-CE88-4F39-A9F7-3863E8C18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r="31586"/>
            <a:stretch/>
          </p:blipFill>
          <p:spPr>
            <a:xfrm>
              <a:off x="4174061" y="136949"/>
              <a:ext cx="642080" cy="118872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5162B93-C8E7-43A6-BF45-345963E41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0" y="174659"/>
              <a:ext cx="570429" cy="1005840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AB10FF7-8219-4DC0-9128-BB61143068E3}"/>
              </a:ext>
            </a:extLst>
          </p:cNvPr>
          <p:cNvGrpSpPr/>
          <p:nvPr/>
        </p:nvGrpSpPr>
        <p:grpSpPr>
          <a:xfrm>
            <a:off x="8414685" y="-45720"/>
            <a:ext cx="3474720" cy="3474720"/>
            <a:chOff x="8256045" y="-94987"/>
            <a:chExt cx="3474720" cy="3474720"/>
          </a:xfrm>
        </p:grpSpPr>
        <p:pic>
          <p:nvPicPr>
            <p:cNvPr id="114" name="Picture 113" descr="A picture containing text, accessory&#10;&#10;Description automatically generated">
              <a:extLst>
                <a:ext uri="{FF2B5EF4-FFF2-40B4-BE49-F238E27FC236}">
                  <a16:creationId xmlns:a16="http://schemas.microsoft.com/office/drawing/2014/main" id="{2AFC9BB8-ACFA-42E6-87E2-79B5ACFE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045" y="-94987"/>
              <a:ext cx="3474720" cy="347472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1180086-7E47-430B-8845-F713A6347E9A}"/>
                </a:ext>
              </a:extLst>
            </p:cNvPr>
            <p:cNvSpPr txBox="1"/>
            <p:nvPr/>
          </p:nvSpPr>
          <p:spPr>
            <a:xfrm rot="21246219">
              <a:off x="8418437" y="1142309"/>
              <a:ext cx="323495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120" name="Picture 11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E72B8F6-9AE2-4193-91A5-DF9592B354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4449" r="20869" b="4477"/>
          <a:stretch/>
        </p:blipFill>
        <p:spPr>
          <a:xfrm flipH="1">
            <a:off x="9243542" y="2644859"/>
            <a:ext cx="2645863" cy="420624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F4FD1ED-46F4-4A55-9399-CE27A1166CB0}"/>
              </a:ext>
            </a:extLst>
          </p:cNvPr>
          <p:cNvGrpSpPr/>
          <p:nvPr/>
        </p:nvGrpSpPr>
        <p:grpSpPr>
          <a:xfrm>
            <a:off x="8382410" y="-79696"/>
            <a:ext cx="3657600" cy="3657600"/>
            <a:chOff x="8382410" y="-79696"/>
            <a:chExt cx="3657600" cy="36576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EB3C415-D71F-4C60-8881-25A4388E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410" y="-79696"/>
              <a:ext cx="3657600" cy="36576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347ED2-2CEB-4458-BF26-D29C82B14AE9}"/>
                </a:ext>
              </a:extLst>
            </p:cNvPr>
            <p:cNvSpPr txBox="1"/>
            <p:nvPr/>
          </p:nvSpPr>
          <p:spPr>
            <a:xfrm>
              <a:off x="8593732" y="1295222"/>
              <a:ext cx="32349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833B5-AF55-4605-B756-833DFBE1CF8F}"/>
              </a:ext>
            </a:extLst>
          </p:cNvPr>
          <p:cNvGrpSpPr/>
          <p:nvPr/>
        </p:nvGrpSpPr>
        <p:grpSpPr>
          <a:xfrm>
            <a:off x="71261" y="3345297"/>
            <a:ext cx="9021676" cy="1752967"/>
            <a:chOff x="71261" y="3345297"/>
            <a:chExt cx="9021676" cy="17529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DD3F5B-0717-4E5F-AD05-B9F85A5ACB20}"/>
                </a:ext>
              </a:extLst>
            </p:cNvPr>
            <p:cNvSpPr/>
            <p:nvPr/>
          </p:nvSpPr>
          <p:spPr>
            <a:xfrm>
              <a:off x="71261" y="3462976"/>
              <a:ext cx="9021676" cy="1285003"/>
            </a:xfrm>
            <a:custGeom>
              <a:avLst/>
              <a:gdLst>
                <a:gd name="connsiteX0" fmla="*/ 0 w 8133907"/>
                <a:gd name="connsiteY0" fmla="*/ 435935 h 840470"/>
                <a:gd name="connsiteX1" fmla="*/ 3274828 w 8133907"/>
                <a:gd name="connsiteY1" fmla="*/ 127590 h 840470"/>
                <a:gd name="connsiteX2" fmla="*/ 6092456 w 8133907"/>
                <a:gd name="connsiteY2" fmla="*/ 839972 h 840470"/>
                <a:gd name="connsiteX3" fmla="*/ 8133907 w 8133907"/>
                <a:gd name="connsiteY3" fmla="*/ 0 h 84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3907" h="840470">
                  <a:moveTo>
                    <a:pt x="0" y="435935"/>
                  </a:moveTo>
                  <a:cubicBezTo>
                    <a:pt x="1129709" y="248093"/>
                    <a:pt x="2259419" y="60251"/>
                    <a:pt x="3274828" y="127590"/>
                  </a:cubicBezTo>
                  <a:cubicBezTo>
                    <a:pt x="4290237" y="194929"/>
                    <a:pt x="5282610" y="861237"/>
                    <a:pt x="6092456" y="839972"/>
                  </a:cubicBezTo>
                  <a:cubicBezTo>
                    <a:pt x="6902302" y="818707"/>
                    <a:pt x="7518104" y="409353"/>
                    <a:pt x="813390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1B2749-1B1C-48A1-A4E0-85A5D0E9FB6C}"/>
                </a:ext>
              </a:extLst>
            </p:cNvPr>
            <p:cNvSpPr/>
            <p:nvPr/>
          </p:nvSpPr>
          <p:spPr>
            <a:xfrm>
              <a:off x="214638" y="3560348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60D1E90-3352-4B13-BC76-DF40C174C6A7}"/>
                </a:ext>
              </a:extLst>
            </p:cNvPr>
            <p:cNvSpPr/>
            <p:nvPr/>
          </p:nvSpPr>
          <p:spPr>
            <a:xfrm>
              <a:off x="1148918" y="3437069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2E98F5C-0BF8-4DD6-94AC-688143F2C103}"/>
                </a:ext>
              </a:extLst>
            </p:cNvPr>
            <p:cNvSpPr/>
            <p:nvPr/>
          </p:nvSpPr>
          <p:spPr>
            <a:xfrm>
              <a:off x="2101279" y="334529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A55D3C8-D7D5-4E0B-9488-4FD95EEEAD0E}"/>
                </a:ext>
              </a:extLst>
            </p:cNvPr>
            <p:cNvSpPr/>
            <p:nvPr/>
          </p:nvSpPr>
          <p:spPr>
            <a:xfrm>
              <a:off x="3035559" y="334529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E8CFAB-2C51-49E8-80C2-9491661F5262}"/>
                </a:ext>
              </a:extLst>
            </p:cNvPr>
            <p:cNvSpPr/>
            <p:nvPr/>
          </p:nvSpPr>
          <p:spPr>
            <a:xfrm>
              <a:off x="3969839" y="3462976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72E0746-7A4F-4CE4-B1E9-974BFBCEB0DF}"/>
                </a:ext>
              </a:extLst>
            </p:cNvPr>
            <p:cNvSpPr/>
            <p:nvPr/>
          </p:nvSpPr>
          <p:spPr>
            <a:xfrm>
              <a:off x="4850006" y="3804527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FA2421-4581-4A53-848B-F4ACDF52B078}"/>
                </a:ext>
              </a:extLst>
            </p:cNvPr>
            <p:cNvSpPr/>
            <p:nvPr/>
          </p:nvSpPr>
          <p:spPr>
            <a:xfrm>
              <a:off x="5714410" y="418461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1C2BE31-91BF-4982-AD95-9E1C9A2A3B0B}"/>
                </a:ext>
              </a:extLst>
            </p:cNvPr>
            <p:cNvSpPr/>
            <p:nvPr/>
          </p:nvSpPr>
          <p:spPr>
            <a:xfrm>
              <a:off x="6619998" y="4338084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0EEBD2E-58E1-423E-9D14-2B538FD5C752}"/>
                </a:ext>
              </a:extLst>
            </p:cNvPr>
            <p:cNvSpPr/>
            <p:nvPr/>
          </p:nvSpPr>
          <p:spPr>
            <a:xfrm>
              <a:off x="7481130" y="4021775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48A2CB9-4827-4D75-8372-7AAA343718C6}"/>
                </a:ext>
              </a:extLst>
            </p:cNvPr>
            <p:cNvSpPr/>
            <p:nvPr/>
          </p:nvSpPr>
          <p:spPr>
            <a:xfrm>
              <a:off x="8226757" y="3552517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DA682-2F49-4F5C-9DCC-CB17C6C64D77}"/>
                </a:ext>
              </a:extLst>
            </p:cNvPr>
            <p:cNvSpPr txBox="1"/>
            <p:nvPr/>
          </p:nvSpPr>
          <p:spPr>
            <a:xfrm>
              <a:off x="255003" y="3707831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7A40F1-0B79-4016-8843-D9247FB51C2C}"/>
                </a:ext>
              </a:extLst>
            </p:cNvPr>
            <p:cNvSpPr txBox="1"/>
            <p:nvPr/>
          </p:nvSpPr>
          <p:spPr>
            <a:xfrm>
              <a:off x="1189282" y="3586326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CECD6B-48E1-4F3C-8F43-AABA7FAA488F}"/>
                </a:ext>
              </a:extLst>
            </p:cNvPr>
            <p:cNvSpPr txBox="1"/>
            <p:nvPr/>
          </p:nvSpPr>
          <p:spPr>
            <a:xfrm>
              <a:off x="4923644" y="3978415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C63E62-9297-4529-BDBF-86B3ED0484AD}"/>
                </a:ext>
              </a:extLst>
            </p:cNvPr>
            <p:cNvSpPr txBox="1"/>
            <p:nvPr/>
          </p:nvSpPr>
          <p:spPr>
            <a:xfrm>
              <a:off x="8286145" y="3701276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319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4AB60B09-EE92-4870-AC38-FCB5E72D4CF5}"/>
              </a:ext>
            </a:extLst>
          </p:cNvPr>
          <p:cNvSpPr/>
          <p:nvPr/>
        </p:nvSpPr>
        <p:spPr>
          <a:xfrm>
            <a:off x="3035559" y="3345297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4CE7E4-4E64-4266-8399-94755430C91F}"/>
              </a:ext>
            </a:extLst>
          </p:cNvPr>
          <p:cNvSpPr txBox="1"/>
          <p:nvPr/>
        </p:nvSpPr>
        <p:spPr>
          <a:xfrm>
            <a:off x="3086593" y="351154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2DA05F-0AF6-45F4-920B-56875EF5C0F8}"/>
              </a:ext>
            </a:extLst>
          </p:cNvPr>
          <p:cNvSpPr/>
          <p:nvPr/>
        </p:nvSpPr>
        <p:spPr>
          <a:xfrm>
            <a:off x="2098759" y="3345297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833306-FB5F-4EDF-A982-389ECB01F856}"/>
              </a:ext>
            </a:extLst>
          </p:cNvPr>
          <p:cNvSpPr txBox="1"/>
          <p:nvPr/>
        </p:nvSpPr>
        <p:spPr>
          <a:xfrm>
            <a:off x="2149793" y="351154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803686C-69A4-4B28-A0BA-40C6F893BF26}"/>
              </a:ext>
            </a:extLst>
          </p:cNvPr>
          <p:cNvSpPr/>
          <p:nvPr/>
        </p:nvSpPr>
        <p:spPr>
          <a:xfrm>
            <a:off x="3980509" y="3455581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4D4B59-DADF-4B9C-8446-3A91122E2884}"/>
              </a:ext>
            </a:extLst>
          </p:cNvPr>
          <p:cNvSpPr txBox="1"/>
          <p:nvPr/>
        </p:nvSpPr>
        <p:spPr>
          <a:xfrm>
            <a:off x="4031543" y="3621826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0417E04-668B-44F6-8087-15049B636D31}"/>
              </a:ext>
            </a:extLst>
          </p:cNvPr>
          <p:cNvSpPr/>
          <p:nvPr/>
        </p:nvSpPr>
        <p:spPr>
          <a:xfrm>
            <a:off x="5710364" y="4188082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D705C50-7073-4514-96CE-A869214F6DBD}"/>
              </a:ext>
            </a:extLst>
          </p:cNvPr>
          <p:cNvSpPr txBox="1"/>
          <p:nvPr/>
        </p:nvSpPr>
        <p:spPr>
          <a:xfrm>
            <a:off x="5783003" y="436349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DA607A-6BE2-46EC-998D-12AF496FB416}"/>
              </a:ext>
            </a:extLst>
          </p:cNvPr>
          <p:cNvSpPr/>
          <p:nvPr/>
        </p:nvSpPr>
        <p:spPr>
          <a:xfrm>
            <a:off x="6622152" y="433808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7E86B4-861B-4A81-A8F5-9C4649BBAF2C}"/>
              </a:ext>
            </a:extLst>
          </p:cNvPr>
          <p:cNvSpPr txBox="1"/>
          <p:nvPr/>
        </p:nvSpPr>
        <p:spPr>
          <a:xfrm>
            <a:off x="6673186" y="4504329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317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E66F4-8A45-4EB0-BDAF-75FE35CCF8C9}"/>
              </a:ext>
            </a:extLst>
          </p:cNvPr>
          <p:cNvSpPr/>
          <p:nvPr/>
        </p:nvSpPr>
        <p:spPr>
          <a:xfrm>
            <a:off x="7472776" y="4013706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84CEB7-A549-45C7-BE81-D16516A9FE7E}"/>
              </a:ext>
            </a:extLst>
          </p:cNvPr>
          <p:cNvSpPr txBox="1"/>
          <p:nvPr/>
        </p:nvSpPr>
        <p:spPr>
          <a:xfrm>
            <a:off x="7523810" y="417103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</a:p>
        </p:txBody>
      </p:sp>
    </p:spTree>
    <p:extLst>
      <p:ext uri="{BB962C8B-B14F-4D97-AF65-F5344CB8AC3E}">
        <p14:creationId xmlns:p14="http://schemas.microsoft.com/office/powerpoint/2010/main" val="10600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 decel="100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74" grpId="0" animBg="1"/>
          <p:bldP spid="75" grpId="0"/>
          <p:bldP spid="76" grpId="0" animBg="1"/>
          <p:bldP spid="77" grpId="0"/>
          <p:bldP spid="83" grpId="0" animBg="1"/>
          <p:bldP spid="85" grpId="0"/>
          <p:bldP spid="86" grpId="0" animBg="1"/>
          <p:bldP spid="87" grpId="0"/>
          <p:bldP spid="88" grpId="0" animBg="1"/>
          <p:bldP spid="89" grpId="0"/>
          <p:bldP spid="90" grpId="0" animBg="1"/>
          <p:bldP spid="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 decel="100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74" grpId="0" animBg="1"/>
          <p:bldP spid="75" grpId="0"/>
          <p:bldP spid="76" grpId="0" animBg="1"/>
          <p:bldP spid="77" grpId="0"/>
          <p:bldP spid="83" grpId="0" animBg="1"/>
          <p:bldP spid="85" grpId="0"/>
          <p:bldP spid="86" grpId="0" animBg="1"/>
          <p:bldP spid="87" grpId="0"/>
          <p:bldP spid="88" grpId="0" animBg="1"/>
          <p:bldP spid="89" grpId="0"/>
          <p:bldP spid="90" grpId="0" animBg="1"/>
          <p:bldP spid="9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78F0C2BC-63EB-4CFA-B22A-EB2CBF7024B8}"/>
              </a:ext>
            </a:extLst>
          </p:cNvPr>
          <p:cNvSpPr/>
          <p:nvPr/>
        </p:nvSpPr>
        <p:spPr>
          <a:xfrm>
            <a:off x="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09361-92A5-4161-8231-9D7E80AB6A08}"/>
              </a:ext>
            </a:extLst>
          </p:cNvPr>
          <p:cNvSpPr txBox="1"/>
          <p:nvPr/>
        </p:nvSpPr>
        <p:spPr>
          <a:xfrm>
            <a:off x="1165628" y="560624"/>
            <a:ext cx="101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849739-B911-4B2B-8F9E-CDEC33CD0925}"/>
              </a:ext>
            </a:extLst>
          </p:cNvPr>
          <p:cNvGrpSpPr/>
          <p:nvPr/>
        </p:nvGrpSpPr>
        <p:grpSpPr>
          <a:xfrm>
            <a:off x="151990" y="350985"/>
            <a:ext cx="1013638" cy="1188720"/>
            <a:chOff x="4174061" y="136949"/>
            <a:chExt cx="1013638" cy="11887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8F0214-BB0D-4AF1-BD58-4EB44D14C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r="31586"/>
            <a:stretch/>
          </p:blipFill>
          <p:spPr>
            <a:xfrm>
              <a:off x="4174061" y="136949"/>
              <a:ext cx="642080" cy="118872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8DF6D7-6C3F-4E14-B31D-9684C8494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0" y="174659"/>
              <a:ext cx="570429" cy="1005840"/>
            </a:xfrm>
            <a:prstGeom prst="rect">
              <a:avLst/>
            </a:prstGeom>
          </p:spPr>
        </p:pic>
      </p:grp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ABED31EF-6070-4537-A624-F3E27B46E4D3}"/>
              </a:ext>
            </a:extLst>
          </p:cNvPr>
          <p:cNvSpPr/>
          <p:nvPr/>
        </p:nvSpPr>
        <p:spPr>
          <a:xfrm>
            <a:off x="1246098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0D3B5EFB-6961-4BE3-9E08-624306FB9768}"/>
              </a:ext>
            </a:extLst>
          </p:cNvPr>
          <p:cNvSpPr/>
          <p:nvPr/>
        </p:nvSpPr>
        <p:spPr>
          <a:xfrm>
            <a:off x="2492196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E1EAE5A1-544A-4EC3-AEC7-C881D4035925}"/>
              </a:ext>
            </a:extLst>
          </p:cNvPr>
          <p:cNvSpPr/>
          <p:nvPr/>
        </p:nvSpPr>
        <p:spPr>
          <a:xfrm>
            <a:off x="3738294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id="{B4C0C8E4-CE64-4573-AC52-746E8E45CF7A}"/>
              </a:ext>
            </a:extLst>
          </p:cNvPr>
          <p:cNvSpPr/>
          <p:nvPr/>
        </p:nvSpPr>
        <p:spPr>
          <a:xfrm>
            <a:off x="4984392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20989E7D-3686-4187-A30D-3692471AB21A}"/>
              </a:ext>
            </a:extLst>
          </p:cNvPr>
          <p:cNvSpPr/>
          <p:nvPr/>
        </p:nvSpPr>
        <p:spPr>
          <a:xfrm>
            <a:off x="623049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6" name="Flowchart: Decision 35">
            <a:extLst>
              <a:ext uri="{FF2B5EF4-FFF2-40B4-BE49-F238E27FC236}">
                <a16:creationId xmlns:a16="http://schemas.microsoft.com/office/drawing/2014/main" id="{C259B9B9-4B80-46F4-AB2D-972C05AF6302}"/>
              </a:ext>
            </a:extLst>
          </p:cNvPr>
          <p:cNvSpPr/>
          <p:nvPr/>
        </p:nvSpPr>
        <p:spPr>
          <a:xfrm>
            <a:off x="7496167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213265F1-8514-412C-8714-ECCE91471C5D}"/>
              </a:ext>
            </a:extLst>
          </p:cNvPr>
          <p:cNvSpPr/>
          <p:nvPr/>
        </p:nvSpPr>
        <p:spPr>
          <a:xfrm>
            <a:off x="872629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A0F742C4-A6B4-4E9C-ADB5-1C422FA142E0}"/>
              </a:ext>
            </a:extLst>
          </p:cNvPr>
          <p:cNvSpPr/>
          <p:nvPr/>
        </p:nvSpPr>
        <p:spPr>
          <a:xfrm>
            <a:off x="9956413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id="{FB82394E-D7D6-4FEE-9BAD-65608D63E483}"/>
              </a:ext>
            </a:extLst>
          </p:cNvPr>
          <p:cNvSpPr/>
          <p:nvPr/>
        </p:nvSpPr>
        <p:spPr>
          <a:xfrm>
            <a:off x="11186536" y="3078125"/>
            <a:ext cx="1099411" cy="1004777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97380-9288-404C-BEB9-7EA4B9C2DC3F}"/>
              </a:ext>
            </a:extLst>
          </p:cNvPr>
          <p:cNvSpPr txBox="1"/>
          <p:nvPr/>
        </p:nvSpPr>
        <p:spPr>
          <a:xfrm>
            <a:off x="151990" y="3429000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AF8906-8FB7-4EB2-93C2-BA9268A84A27}"/>
              </a:ext>
            </a:extLst>
          </p:cNvPr>
          <p:cNvSpPr txBox="1"/>
          <p:nvPr/>
        </p:nvSpPr>
        <p:spPr>
          <a:xfrm>
            <a:off x="2796613" y="3461471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5E81CB-0171-488A-B1C8-3D3DF86ABD49}"/>
              </a:ext>
            </a:extLst>
          </p:cNvPr>
          <p:cNvSpPr txBox="1"/>
          <p:nvPr/>
        </p:nvSpPr>
        <p:spPr>
          <a:xfrm>
            <a:off x="6607139" y="3429000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01CAA3-5552-4616-A933-F9242F03D8D0}"/>
              </a:ext>
            </a:extLst>
          </p:cNvPr>
          <p:cNvSpPr txBox="1"/>
          <p:nvPr/>
        </p:nvSpPr>
        <p:spPr>
          <a:xfrm>
            <a:off x="11448448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E57C9-4179-42D2-A5C2-8DDB3AF2BB56}"/>
              </a:ext>
            </a:extLst>
          </p:cNvPr>
          <p:cNvSpPr txBox="1"/>
          <p:nvPr/>
        </p:nvSpPr>
        <p:spPr>
          <a:xfrm>
            <a:off x="1518923" y="3450839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A37872-75DB-4B6B-82D3-EBAED8DC08E6}"/>
              </a:ext>
            </a:extLst>
          </p:cNvPr>
          <p:cNvSpPr txBox="1"/>
          <p:nvPr/>
        </p:nvSpPr>
        <p:spPr>
          <a:xfrm>
            <a:off x="4082282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9D49F63-7A58-4C8A-A1A6-2BFB5986813C}"/>
              </a:ext>
            </a:extLst>
          </p:cNvPr>
          <p:cNvSpPr/>
          <p:nvPr/>
        </p:nvSpPr>
        <p:spPr>
          <a:xfrm rot="16200000">
            <a:off x="1102129" y="2300665"/>
            <a:ext cx="261888" cy="1409199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CE8CED-371D-425A-A654-604BA2D898A3}"/>
              </a:ext>
            </a:extLst>
          </p:cNvPr>
          <p:cNvSpPr txBox="1"/>
          <p:nvPr/>
        </p:nvSpPr>
        <p:spPr>
          <a:xfrm>
            <a:off x="1032797" y="22948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4D1AD0-ADE6-4EEF-84E2-9B5585148A0B}"/>
              </a:ext>
            </a:extLst>
          </p:cNvPr>
          <p:cNvSpPr txBox="1"/>
          <p:nvPr/>
        </p:nvSpPr>
        <p:spPr>
          <a:xfrm>
            <a:off x="5312405" y="3459508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A8EC6F-A99D-4122-8DFB-115B9001952D}"/>
              </a:ext>
            </a:extLst>
          </p:cNvPr>
          <p:cNvSpPr txBox="1"/>
          <p:nvPr/>
        </p:nvSpPr>
        <p:spPr>
          <a:xfrm>
            <a:off x="7821287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ED8AD6-AADE-48E5-97E1-F161B984DD5A}"/>
              </a:ext>
            </a:extLst>
          </p:cNvPr>
          <p:cNvSpPr txBox="1"/>
          <p:nvPr/>
        </p:nvSpPr>
        <p:spPr>
          <a:xfrm>
            <a:off x="9067385" y="3459508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F24CCE-AD4D-4FF5-9E46-C8CA8457DD5D}"/>
              </a:ext>
            </a:extLst>
          </p:cNvPr>
          <p:cNvSpPr txBox="1"/>
          <p:nvPr/>
        </p:nvSpPr>
        <p:spPr>
          <a:xfrm>
            <a:off x="10281533" y="3450839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</a:p>
        </p:txBody>
      </p:sp>
    </p:spTree>
    <p:extLst>
      <p:ext uri="{BB962C8B-B14F-4D97-AF65-F5344CB8AC3E}">
        <p14:creationId xmlns:p14="http://schemas.microsoft.com/office/powerpoint/2010/main" val="38257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9" grpId="0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6" grpId="0" animBg="1"/>
          <p:bldP spid="37" grpId="0" animBg="1"/>
          <p:bldP spid="38" grpId="0" animBg="1"/>
          <p:bldP spid="42" grpId="0" animBg="1"/>
          <p:bldP spid="7" grpId="0"/>
          <p:bldP spid="45" grpId="0"/>
          <p:bldP spid="46" grpId="0"/>
          <p:bldP spid="47" grpId="0"/>
          <p:bldP spid="48" grpId="0"/>
          <p:bldP spid="49" grpId="0"/>
          <p:bldP spid="50" grpId="0" animBg="1"/>
          <p:bldP spid="51" grpId="0"/>
          <p:bldP spid="52" grpId="0"/>
          <p:bldP spid="53" grpId="0"/>
          <p:bldP spid="54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9" grpId="0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6" grpId="0" animBg="1"/>
          <p:bldP spid="37" grpId="0" animBg="1"/>
          <p:bldP spid="38" grpId="0" animBg="1"/>
          <p:bldP spid="42" grpId="0" animBg="1"/>
          <p:bldP spid="7" grpId="0"/>
          <p:bldP spid="45" grpId="0"/>
          <p:bldP spid="46" grpId="0"/>
          <p:bldP spid="47" grpId="0"/>
          <p:bldP spid="48" grpId="0"/>
          <p:bldP spid="49" grpId="0"/>
          <p:bldP spid="50" grpId="0" animBg="1"/>
          <p:bldP spid="51" grpId="0"/>
          <p:bldP spid="52" grpId="0"/>
          <p:bldP spid="53" grpId="0"/>
          <p:bldP spid="54" grpId="0"/>
          <p:bldP spid="5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E0CDAC8-7A22-4BCA-AD99-43CFAB9403FC}"/>
              </a:ext>
            </a:extLst>
          </p:cNvPr>
          <p:cNvSpPr txBox="1"/>
          <p:nvPr/>
        </p:nvSpPr>
        <p:spPr>
          <a:xfrm>
            <a:off x="104899" y="-29475"/>
            <a:ext cx="2296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lang="en-US" sz="38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CC9C393-200A-4AC3-A4AF-5E85C9D32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86" y="4282438"/>
            <a:ext cx="2539719" cy="2575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126FDE-0B13-4FBD-973B-42A4D018C161}"/>
              </a:ext>
            </a:extLst>
          </p:cNvPr>
          <p:cNvSpPr txBox="1"/>
          <p:nvPr/>
        </p:nvSpPr>
        <p:spPr>
          <a:xfrm>
            <a:off x="742507" y="1052068"/>
            <a:ext cx="10706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99 kg, 100 kg, 101 kg.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kg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AE14E-3910-41AD-B001-2CBB0C483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906" y="3700172"/>
            <a:ext cx="5353936" cy="258079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0517F4-4D1A-4DEC-8905-17582639E455}"/>
              </a:ext>
            </a:extLst>
          </p:cNvPr>
          <p:cNvSpPr/>
          <p:nvPr/>
        </p:nvSpPr>
        <p:spPr>
          <a:xfrm>
            <a:off x="5410199" y="211302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A3AC9B-235E-4D05-A0EE-44F63BF5CF0F}"/>
              </a:ext>
            </a:extLst>
          </p:cNvPr>
          <p:cNvSpPr/>
          <p:nvPr/>
        </p:nvSpPr>
        <p:spPr>
          <a:xfrm>
            <a:off x="5410199" y="259476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4533A8-50CB-42F7-9709-3C5DEE3BB4B3}"/>
              </a:ext>
            </a:extLst>
          </p:cNvPr>
          <p:cNvSpPr/>
          <p:nvPr/>
        </p:nvSpPr>
        <p:spPr>
          <a:xfrm>
            <a:off x="5836386" y="307650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FD0738-9071-41F1-9D21-34A8AD11BA97}"/>
              </a:ext>
            </a:extLst>
          </p:cNvPr>
          <p:cNvCxnSpPr/>
          <p:nvPr/>
        </p:nvCxnSpPr>
        <p:spPr>
          <a:xfrm>
            <a:off x="1648047" y="2030819"/>
            <a:ext cx="343431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D6E03C-5B1F-4434-AA48-2EED7F160007}"/>
              </a:ext>
            </a:extLst>
          </p:cNvPr>
          <p:cNvSpPr/>
          <p:nvPr/>
        </p:nvSpPr>
        <p:spPr>
          <a:xfrm>
            <a:off x="5410198" y="2600527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9813D7-36A0-44BE-90D2-71C369564613}"/>
              </a:ext>
            </a:extLst>
          </p:cNvPr>
          <p:cNvCxnSpPr>
            <a:cxnSpLocks/>
          </p:cNvCxnSpPr>
          <p:nvPr/>
        </p:nvCxnSpPr>
        <p:spPr>
          <a:xfrm>
            <a:off x="5836387" y="2009554"/>
            <a:ext cx="5061985" cy="2126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3672D3-4642-4058-B797-A51199A1907B}"/>
              </a:ext>
            </a:extLst>
          </p:cNvPr>
          <p:cNvSpPr txBox="1"/>
          <p:nvPr/>
        </p:nvSpPr>
        <p:spPr>
          <a:xfrm>
            <a:off x="7506586" y="2133104"/>
            <a:ext cx="358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0C453B-6F31-47FC-B702-DDB6018E9F20}"/>
              </a:ext>
            </a:extLst>
          </p:cNvPr>
          <p:cNvSpPr/>
          <p:nvPr/>
        </p:nvSpPr>
        <p:spPr>
          <a:xfrm>
            <a:off x="5836386" y="3080634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B0BA73-99F1-436E-9817-377DE1696032}"/>
              </a:ext>
            </a:extLst>
          </p:cNvPr>
          <p:cNvSpPr/>
          <p:nvPr/>
        </p:nvSpPr>
        <p:spPr>
          <a:xfrm>
            <a:off x="5410198" y="2107271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3266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4E9DF8-2365-4D9F-BD47-FA319F1F8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>
            <a:off x="0" y="0"/>
            <a:ext cx="12192000" cy="8552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2FECA2-679D-42A7-B472-5073D8EE1353}"/>
              </a:ext>
            </a:extLst>
          </p:cNvPr>
          <p:cNvSpPr/>
          <p:nvPr/>
        </p:nvSpPr>
        <p:spPr>
          <a:xfrm>
            <a:off x="0" y="4601597"/>
            <a:ext cx="12192000" cy="2256403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227D39-2EA5-4D85-9E52-ECDD8A541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5" b="10405"/>
          <a:stretch/>
        </p:blipFill>
        <p:spPr>
          <a:xfrm>
            <a:off x="0" y="4173994"/>
            <a:ext cx="12192000" cy="855206"/>
          </a:xfrm>
          <a:prstGeom prst="rect">
            <a:avLst/>
          </a:prstGeom>
        </p:spPr>
      </p:pic>
      <p:pic>
        <p:nvPicPr>
          <p:cNvPr id="7" name="图片 6" descr="图片包含 物体&#10;&#10;已生成高可信度的说明">
            <a:extLst>
              <a:ext uri="{FF2B5EF4-FFF2-40B4-BE49-F238E27FC236}">
                <a16:creationId xmlns:a16="http://schemas.microsoft.com/office/drawing/2014/main" id="{D9A2C0AA-DFE2-4742-AD9D-596EDE554B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7013440" y="0"/>
            <a:ext cx="5178560" cy="6869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F7D05C-649B-46CE-9898-E4C0ABC26B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19879" r="25806" b="22217"/>
          <a:stretch/>
        </p:blipFill>
        <p:spPr>
          <a:xfrm>
            <a:off x="7624696" y="1005840"/>
            <a:ext cx="4564361" cy="5852160"/>
          </a:xfrm>
          <a:prstGeom prst="rect">
            <a:avLst/>
          </a:prstGeom>
        </p:spPr>
      </p:pic>
      <p:pic>
        <p:nvPicPr>
          <p:cNvPr id="13" name="图片 12" descr="图片包含 物体&#10;&#10;已生成高可信度的说明">
            <a:extLst>
              <a:ext uri="{FF2B5EF4-FFF2-40B4-BE49-F238E27FC236}">
                <a16:creationId xmlns:a16="http://schemas.microsoft.com/office/drawing/2014/main" id="{C64A539A-0F86-4EFD-91DE-9639B81B25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2943" y="-11127"/>
            <a:ext cx="5522785" cy="68691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E2EA3-8D83-4E4A-8672-645E86D42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940" y="1670013"/>
            <a:ext cx="68037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8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D6D"/>
      </a:accent1>
      <a:accent2>
        <a:srgbClr val="FF8B8B"/>
      </a:accent2>
      <a:accent3>
        <a:srgbClr val="FF8180"/>
      </a:accent3>
      <a:accent4>
        <a:srgbClr val="FF9B9A"/>
      </a:accent4>
      <a:accent5>
        <a:srgbClr val="FFAAAA"/>
      </a:accent5>
      <a:accent6>
        <a:srgbClr val="FFAFAF"/>
      </a:accent6>
      <a:hlink>
        <a:srgbClr val="FF6D6D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187</Words>
  <Application>Microsoft Office PowerPoint</Application>
  <PresentationFormat>Widescreen</PresentationFormat>
  <Paragraphs>79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26</cp:revision>
  <dcterms:created xsi:type="dcterms:W3CDTF">2022-05-02T09:09:20Z</dcterms:created>
  <dcterms:modified xsi:type="dcterms:W3CDTF">2024-09-18T05:22:50Z</dcterms:modified>
</cp:coreProperties>
</file>