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5"/>
  </p:notesMasterIdLst>
  <p:sldIdLst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43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76190" autoAdjust="0"/>
  </p:normalViewPr>
  <p:slideViewPr>
    <p:cSldViewPr snapToGrid="0">
      <p:cViewPr varScale="1">
        <p:scale>
          <a:sx n="75" d="100"/>
          <a:sy n="75" d="100"/>
        </p:scale>
        <p:origin x="21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D2C09BF-EEF2-41E3-95EC-6ECDBB363B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37C7117-419C-4413-A567-2B9E0D48AB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A2C593-F379-4930-8A1E-4FB3FE2847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90AB84-184C-477B-9163-0780B15E96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019" y="1299621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FC4FA6-4067-EC8E-311C-1AFBB36CB8D6}"/>
              </a:ext>
            </a:extLst>
          </p:cNvPr>
          <p:cNvSpPr txBox="1"/>
          <p:nvPr/>
        </p:nvSpPr>
        <p:spPr>
          <a:xfrm>
            <a:off x="2981506" y="569977"/>
            <a:ext cx="7953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771</Words>
  <Application>Microsoft Office PowerPoint</Application>
  <PresentationFormat>Widescreen</PresentationFormat>
  <Paragraphs>84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#9Slide03 BoosterNextFYBlack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UTM Cookies</vt:lpstr>
      <vt:lpstr>UTM Duepuntozero</vt:lpstr>
      <vt:lpstr>思源黑体 CN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55</cp:revision>
  <dcterms:created xsi:type="dcterms:W3CDTF">2023-05-28T12:04:38Z</dcterms:created>
  <dcterms:modified xsi:type="dcterms:W3CDTF">2024-09-19T05:25:28Z</dcterms:modified>
  <cp:category>9Slide.vn</cp:category>
</cp:coreProperties>
</file>