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p:cViewPr varScale="1">
        <p:scale>
          <a:sx n="82" d="100"/>
          <a:sy n="82" d="100"/>
        </p:scale>
        <p:origin x="17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B94817-4A8B-40C4-81E5-ED50DAA54A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2024/9/19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1.wmf"/><Relationship Id="rId2" Type="http://schemas.openxmlformats.org/officeDocument/2006/relationships/slideLayout" Target="../slideLayouts/slideLayout11.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833056" y="849886"/>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38563" y="1966912"/>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id="{A71E9A1D-BEDD-3C3A-3C4F-3BBC4D7BC163}"/>
              </a:ext>
            </a:extLst>
          </p:cNvPr>
          <p:cNvSpPr txBox="1"/>
          <p:nvPr/>
        </p:nvSpPr>
        <p:spPr>
          <a:xfrm>
            <a:off x="2458348" y="127512"/>
            <a:ext cx="7855949" cy="830997"/>
          </a:xfrm>
          <a:prstGeom prst="rect">
            <a:avLst/>
          </a:prstGeom>
          <a:noFill/>
        </p:spPr>
        <p:txBody>
          <a:bodyPr wrap="square">
            <a:spAutoFit/>
          </a:bodyPr>
          <a:lstStyle/>
          <a:p>
            <a:r>
              <a:rPr lang="en-US" sz="4800" dirty="0"/>
              <a:t>TRƯỜNG TIỂU HỌC ÁI MỘ A</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6880"/>
        </mc:Choice>
        <mc:Fallback>
          <p:control name="TextBox1" r:id="rId1"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1894</Words>
  <Application>Microsoft Office PowerPoint</Application>
  <PresentationFormat>Widescreen</PresentationFormat>
  <Paragraphs>106</Paragraphs>
  <Slides>31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Arial</vt:lpstr>
      <vt:lpstr>Calibri</vt:lpstr>
      <vt:lpstr>Calibri Light</vt:lpstr>
      <vt:lpstr>Franklin Gothic Book</vt:lpstr>
      <vt:lpstr>Segoe UI Historic</vt:lpstr>
      <vt:lpstr>Times New Roman</vt:lpstr>
      <vt:lpstr>UTM Duepuntozero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54</cp:revision>
  <dcterms:created xsi:type="dcterms:W3CDTF">2023-07-01T11:12:33Z</dcterms:created>
  <dcterms:modified xsi:type="dcterms:W3CDTF">2024-09-19T05:37:18Z</dcterms:modified>
  <cp:category>9Slide.vn</cp:category>
</cp:coreProperties>
</file>