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20"/>
  </p:notesMasterIdLst>
  <p:sldIdLst>
    <p:sldId id="382" r:id="rId2"/>
    <p:sldId id="383" r:id="rId3"/>
    <p:sldId id="286" r:id="rId4"/>
    <p:sldId id="288" r:id="rId5"/>
    <p:sldId id="277" r:id="rId6"/>
    <p:sldId id="291" r:id="rId7"/>
    <p:sldId id="259" r:id="rId8"/>
    <p:sldId id="292" r:id="rId9"/>
    <p:sldId id="261" r:id="rId10"/>
    <p:sldId id="290" r:id="rId11"/>
    <p:sldId id="385" r:id="rId12"/>
    <p:sldId id="269" r:id="rId13"/>
    <p:sldId id="296" r:id="rId14"/>
    <p:sldId id="297" r:id="rId15"/>
    <p:sldId id="298" r:id="rId16"/>
    <p:sldId id="386" r:id="rId17"/>
    <p:sldId id="275" r:id="rId18"/>
    <p:sldId id="3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80B1"/>
    <a:srgbClr val="DD6D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563" autoAdjust="0"/>
  </p:normalViewPr>
  <p:slideViewPr>
    <p:cSldViewPr snapToGrid="0">
      <p:cViewPr varScale="1">
        <p:scale>
          <a:sx n="78" d="100"/>
          <a:sy n="78" d="100"/>
        </p:scale>
        <p:origin x="1872"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36:53.67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78,'124'1,"139"-4,-241 0,-1 0,0-3,38-13,-30 10,32-8,-2 10,1 1,1 3,60 6,-38-2,133 8,9 0,-97-1,222 41,-265-40,-1-3,128-7,-82-1,2274 2,-2392 0,2 0,-2 0,2 2,-1 1,0-2,0 3,17 6,1 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39:39.37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34,'21'-1,"25"3,-43 0,1 0,0 2,6 8,-5-6,5 5,1-6,-1-1,0-2,11-4,-6 1,22-5,1 0,-16 1,39-27,-47 26,1 2,21 5,-13 0,390-1,-411 0,1 0,-1 0,0-1,0-1,1 1,-1-1,3-5,0-2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39:44.61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51,'32'-1,"39"4,-67 0,2 0,0 3,10 13,-9-10,9 8,0-10,0-1,-1-3,17-6,-9 2,34-8,1 0,-24 1,59-41,-72 40,2 3,32 7,-19 1,595-2,-627 0,0 0,-1 0,0-2,0-1,2 2,-2-3,5-6,-1-4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40:07.09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1 139,'88'-4,"105"12,-181 1,5-1,0 9,25 33,-21-25,21 21,4-25,-4-4,-1-8,47-18,-25 5,92-21,4 0,-66 4,162-113,-196 109,4 8,88 21,-55 0,1634-4,-1721 0,3 0,-3 0,-1-4,0-4,5 3,-5-3,13-21,0-9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40:19.29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34,'21'-1,"25"3,-43 0,1 0,0 2,6 8,-5-6,5 5,1-6,-1-1,0-2,11-4,-6 1,22-5,1 0,-16 1,39-27,-47 26,1 2,21 5,-13 0,390-1,-411 0,1 0,-1 0,0-1,0-1,1 1,-1-1,3-5,0-2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40:31.62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51,'32'-1,"39"4,-67 0,2 0,0 3,10 13,-9-10,9 8,0-10,0-1,-1-3,17-6,-9 2,34-8,1 0,-24 1,59-41,-72 40,2 3,32 7,-19 1,595-2,-627 0,0 0,-1 0,0-2,0-1,2 2,-2-3,5-6,-1-4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83370-30EB-4919-9070-316773A58877}"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2E8AB5-CD81-450A-B056-2028DBE3DDAA}" type="slidenum">
              <a:rPr lang="en-US" smtClean="0"/>
              <a:t>‹#›</a:t>
            </a:fld>
            <a:endParaRPr lang="en-US"/>
          </a:p>
        </p:txBody>
      </p:sp>
    </p:spTree>
    <p:extLst>
      <p:ext uri="{BB962C8B-B14F-4D97-AF65-F5344CB8AC3E}">
        <p14:creationId xmlns:p14="http://schemas.microsoft.com/office/powerpoint/2010/main" val="248389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31C51-7696-4558-A176-1B1DCECAA92A}"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2692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31C51-7696-4558-A176-1B1DCECAA92A}"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025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72BA9D-91DC-305E-C4C7-F3AB3242C3E9}"/>
              </a:ext>
            </a:extLst>
          </p:cNvPr>
          <p:cNvSpPr>
            <a:spLocks noGrp="1"/>
          </p:cNvSpPr>
          <p:nvPr>
            <p:ph type="dt" sz="half" idx="10"/>
          </p:nvPr>
        </p:nvSpPr>
        <p:spPr/>
        <p:txBody>
          <a:bodyPr/>
          <a:lstStyle/>
          <a:p>
            <a:fld id="{C1E2D262-0FC0-42C0-818A-41C31B761460}" type="datetimeFigureOut">
              <a:rPr lang="en-US" smtClean="0"/>
              <a:t>9/19/2024</a:t>
            </a:fld>
            <a:endParaRPr lang="en-US"/>
          </a:p>
        </p:txBody>
      </p:sp>
      <p:sp>
        <p:nvSpPr>
          <p:cNvPr id="3" name="Footer Placeholder 2">
            <a:extLst>
              <a:ext uri="{FF2B5EF4-FFF2-40B4-BE49-F238E27FC236}">
                <a16:creationId xmlns:a16="http://schemas.microsoft.com/office/drawing/2014/main" id="{372CF0E6-5BA9-986E-72BC-BD7E4058C2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FFBBDF-5881-712A-A7D3-F1BC6ED897DA}"/>
              </a:ext>
            </a:extLst>
          </p:cNvPr>
          <p:cNvSpPr>
            <a:spLocks noGrp="1"/>
          </p:cNvSpPr>
          <p:nvPr>
            <p:ph type="sldNum" sz="quarter" idx="12"/>
          </p:nvPr>
        </p:nvSpPr>
        <p:spPr/>
        <p:txBody>
          <a:bodyPr/>
          <a:lstStyle/>
          <a:p>
            <a:fld id="{C531D0ED-892A-42D6-A373-62A0E9431785}" type="slidenum">
              <a:rPr lang="en-US" smtClean="0"/>
              <a:t>‹#›</a:t>
            </a:fld>
            <a:endParaRPr lang="en-US"/>
          </a:p>
        </p:txBody>
      </p:sp>
    </p:spTree>
    <p:extLst>
      <p:ext uri="{BB962C8B-B14F-4D97-AF65-F5344CB8AC3E}">
        <p14:creationId xmlns:p14="http://schemas.microsoft.com/office/powerpoint/2010/main" val="134725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6C99-3FC9-6B90-2630-31EAC01092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D45A6-0595-AEBE-7081-D6CEDD593F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C2D617-BE8E-71EA-6E84-A114FBC6D379}"/>
              </a:ext>
            </a:extLst>
          </p:cNvPr>
          <p:cNvSpPr>
            <a:spLocks noGrp="1"/>
          </p:cNvSpPr>
          <p:nvPr>
            <p:ph type="dt" sz="half" idx="10"/>
          </p:nvPr>
        </p:nvSpPr>
        <p:spPr/>
        <p:txBody>
          <a:bodyPr/>
          <a:lstStyle/>
          <a:p>
            <a:fld id="{24EDA83C-733F-4AAF-A8AF-B9D79A0A782D}" type="datetimeFigureOut">
              <a:rPr lang="en-US" smtClean="0"/>
              <a:t>9/19/2024</a:t>
            </a:fld>
            <a:endParaRPr lang="en-US"/>
          </a:p>
        </p:txBody>
      </p:sp>
      <p:sp>
        <p:nvSpPr>
          <p:cNvPr id="5" name="Footer Placeholder 4">
            <a:extLst>
              <a:ext uri="{FF2B5EF4-FFF2-40B4-BE49-F238E27FC236}">
                <a16:creationId xmlns:a16="http://schemas.microsoft.com/office/drawing/2014/main" id="{08E220D6-793E-51C0-D936-5576E7115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0D9B31-D525-C559-F778-B968D758B258}"/>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2489730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9232F-419F-E818-24BF-E7F2A9E3BE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CBA270-98FE-E791-4BF0-DEC1AF0B0E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0781B7-9B45-4673-E792-3B0F94031598}"/>
              </a:ext>
            </a:extLst>
          </p:cNvPr>
          <p:cNvSpPr>
            <a:spLocks noGrp="1"/>
          </p:cNvSpPr>
          <p:nvPr>
            <p:ph type="dt" sz="half" idx="10"/>
          </p:nvPr>
        </p:nvSpPr>
        <p:spPr/>
        <p:txBody>
          <a:bodyPr/>
          <a:lstStyle/>
          <a:p>
            <a:fld id="{24EDA83C-733F-4AAF-A8AF-B9D79A0A782D}" type="datetimeFigureOut">
              <a:rPr lang="en-US" smtClean="0"/>
              <a:t>9/19/2024</a:t>
            </a:fld>
            <a:endParaRPr lang="en-US"/>
          </a:p>
        </p:txBody>
      </p:sp>
      <p:sp>
        <p:nvSpPr>
          <p:cNvPr id="5" name="Footer Placeholder 4">
            <a:extLst>
              <a:ext uri="{FF2B5EF4-FFF2-40B4-BE49-F238E27FC236}">
                <a16:creationId xmlns:a16="http://schemas.microsoft.com/office/drawing/2014/main" id="{A3A61209-A2F1-3D44-4A06-CD5F1B64CE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D33D4-3524-5629-FD6D-6A550606C8A8}"/>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3837379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968500" y="1739900"/>
            <a:ext cx="2552700" cy="3111500"/>
          </a:xfrm>
          <a:custGeom>
            <a:avLst/>
            <a:gdLst>
              <a:gd name="connsiteX0" fmla="*/ 425459 w 2552700"/>
              <a:gd name="connsiteY0" fmla="*/ 0 h 3111500"/>
              <a:gd name="connsiteX1" fmla="*/ 2127241 w 2552700"/>
              <a:gd name="connsiteY1" fmla="*/ 0 h 3111500"/>
              <a:gd name="connsiteX2" fmla="*/ 2552700 w 2552700"/>
              <a:gd name="connsiteY2" fmla="*/ 425459 h 3111500"/>
              <a:gd name="connsiteX3" fmla="*/ 2552700 w 2552700"/>
              <a:gd name="connsiteY3" fmla="*/ 2686041 h 3111500"/>
              <a:gd name="connsiteX4" fmla="*/ 2127241 w 2552700"/>
              <a:gd name="connsiteY4" fmla="*/ 3111500 h 3111500"/>
              <a:gd name="connsiteX5" fmla="*/ 425459 w 2552700"/>
              <a:gd name="connsiteY5" fmla="*/ 3111500 h 3111500"/>
              <a:gd name="connsiteX6" fmla="*/ 0 w 2552700"/>
              <a:gd name="connsiteY6" fmla="*/ 2686041 h 3111500"/>
              <a:gd name="connsiteX7" fmla="*/ 0 w 2552700"/>
              <a:gd name="connsiteY7" fmla="*/ 425459 h 3111500"/>
              <a:gd name="connsiteX8" fmla="*/ 425459 w 2552700"/>
              <a:gd name="connsiteY8" fmla="*/ 0 h 3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3111500">
                <a:moveTo>
                  <a:pt x="425459" y="0"/>
                </a:moveTo>
                <a:lnTo>
                  <a:pt x="2127241" y="0"/>
                </a:lnTo>
                <a:cubicBezTo>
                  <a:pt x="2362216" y="0"/>
                  <a:pt x="2552700" y="190484"/>
                  <a:pt x="2552700" y="425459"/>
                </a:cubicBezTo>
                <a:lnTo>
                  <a:pt x="2552700" y="2686041"/>
                </a:lnTo>
                <a:cubicBezTo>
                  <a:pt x="2552700" y="2921016"/>
                  <a:pt x="2362216" y="3111500"/>
                  <a:pt x="2127241" y="3111500"/>
                </a:cubicBezTo>
                <a:lnTo>
                  <a:pt x="425459" y="3111500"/>
                </a:lnTo>
                <a:cubicBezTo>
                  <a:pt x="190484" y="3111500"/>
                  <a:pt x="0" y="2921016"/>
                  <a:pt x="0" y="2686041"/>
                </a:cubicBezTo>
                <a:lnTo>
                  <a:pt x="0" y="425459"/>
                </a:lnTo>
                <a:cubicBezTo>
                  <a:pt x="0" y="190484"/>
                  <a:pt x="190484" y="0"/>
                  <a:pt x="425459"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a:latin typeface="字魂36号-正文宋楷" panose="02000000000000000000" pitchFamily="2" charset="-122"/>
                <a:ea typeface="字魂36号-正文宋楷" panose="02000000000000000000" pitchFamily="2" charset="-122"/>
              </a:defRPr>
            </a:lvl1pPr>
          </a:lstStyle>
          <a:p>
            <a:endParaRPr lang="zh-CN" altLang="en-US" dirty="0"/>
          </a:p>
        </p:txBody>
      </p:sp>
      <p:sp>
        <p:nvSpPr>
          <p:cNvPr id="11" name="图片占位符 10"/>
          <p:cNvSpPr>
            <a:spLocks noGrp="1"/>
          </p:cNvSpPr>
          <p:nvPr>
            <p:ph type="pic" sz="quarter" idx="11"/>
          </p:nvPr>
        </p:nvSpPr>
        <p:spPr>
          <a:xfrm>
            <a:off x="4832350" y="1739900"/>
            <a:ext cx="2552700" cy="3111500"/>
          </a:xfrm>
          <a:custGeom>
            <a:avLst/>
            <a:gdLst>
              <a:gd name="connsiteX0" fmla="*/ 425459 w 2552700"/>
              <a:gd name="connsiteY0" fmla="*/ 0 h 3111500"/>
              <a:gd name="connsiteX1" fmla="*/ 2127241 w 2552700"/>
              <a:gd name="connsiteY1" fmla="*/ 0 h 3111500"/>
              <a:gd name="connsiteX2" fmla="*/ 2552700 w 2552700"/>
              <a:gd name="connsiteY2" fmla="*/ 425459 h 3111500"/>
              <a:gd name="connsiteX3" fmla="*/ 2552700 w 2552700"/>
              <a:gd name="connsiteY3" fmla="*/ 2686041 h 3111500"/>
              <a:gd name="connsiteX4" fmla="*/ 2127241 w 2552700"/>
              <a:gd name="connsiteY4" fmla="*/ 3111500 h 3111500"/>
              <a:gd name="connsiteX5" fmla="*/ 425459 w 2552700"/>
              <a:gd name="connsiteY5" fmla="*/ 3111500 h 3111500"/>
              <a:gd name="connsiteX6" fmla="*/ 0 w 2552700"/>
              <a:gd name="connsiteY6" fmla="*/ 2686041 h 3111500"/>
              <a:gd name="connsiteX7" fmla="*/ 0 w 2552700"/>
              <a:gd name="connsiteY7" fmla="*/ 425459 h 3111500"/>
              <a:gd name="connsiteX8" fmla="*/ 425459 w 2552700"/>
              <a:gd name="connsiteY8" fmla="*/ 0 h 3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3111500">
                <a:moveTo>
                  <a:pt x="425459" y="0"/>
                </a:moveTo>
                <a:lnTo>
                  <a:pt x="2127241" y="0"/>
                </a:lnTo>
                <a:cubicBezTo>
                  <a:pt x="2362216" y="0"/>
                  <a:pt x="2552700" y="190484"/>
                  <a:pt x="2552700" y="425459"/>
                </a:cubicBezTo>
                <a:lnTo>
                  <a:pt x="2552700" y="2686041"/>
                </a:lnTo>
                <a:cubicBezTo>
                  <a:pt x="2552700" y="2921016"/>
                  <a:pt x="2362216" y="3111500"/>
                  <a:pt x="2127241" y="3111500"/>
                </a:cubicBezTo>
                <a:lnTo>
                  <a:pt x="425459" y="3111500"/>
                </a:lnTo>
                <a:cubicBezTo>
                  <a:pt x="190484" y="3111500"/>
                  <a:pt x="0" y="2921016"/>
                  <a:pt x="0" y="2686041"/>
                </a:cubicBezTo>
                <a:lnTo>
                  <a:pt x="0" y="425459"/>
                </a:lnTo>
                <a:cubicBezTo>
                  <a:pt x="0" y="190484"/>
                  <a:pt x="190484" y="0"/>
                  <a:pt x="425459"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a:latin typeface="字魂36号-正文宋楷" panose="02000000000000000000" pitchFamily="2" charset="-122"/>
                <a:ea typeface="字魂36号-正文宋楷" panose="02000000000000000000" pitchFamily="2" charset="-122"/>
              </a:defRPr>
            </a:lvl1pPr>
          </a:lstStyle>
          <a:p>
            <a:endParaRPr lang="zh-CN" altLang="en-US" dirty="0"/>
          </a:p>
        </p:txBody>
      </p:sp>
      <p:sp>
        <p:nvSpPr>
          <p:cNvPr id="12" name="图片占位符 11"/>
          <p:cNvSpPr>
            <a:spLocks noGrp="1"/>
          </p:cNvSpPr>
          <p:nvPr>
            <p:ph type="pic" sz="quarter" idx="12"/>
          </p:nvPr>
        </p:nvSpPr>
        <p:spPr>
          <a:xfrm>
            <a:off x="7696200" y="1739900"/>
            <a:ext cx="2552700" cy="3111500"/>
          </a:xfrm>
          <a:custGeom>
            <a:avLst/>
            <a:gdLst>
              <a:gd name="connsiteX0" fmla="*/ 425459 w 2552700"/>
              <a:gd name="connsiteY0" fmla="*/ 0 h 3111500"/>
              <a:gd name="connsiteX1" fmla="*/ 2127241 w 2552700"/>
              <a:gd name="connsiteY1" fmla="*/ 0 h 3111500"/>
              <a:gd name="connsiteX2" fmla="*/ 2552700 w 2552700"/>
              <a:gd name="connsiteY2" fmla="*/ 425459 h 3111500"/>
              <a:gd name="connsiteX3" fmla="*/ 2552700 w 2552700"/>
              <a:gd name="connsiteY3" fmla="*/ 2686041 h 3111500"/>
              <a:gd name="connsiteX4" fmla="*/ 2127241 w 2552700"/>
              <a:gd name="connsiteY4" fmla="*/ 3111500 h 3111500"/>
              <a:gd name="connsiteX5" fmla="*/ 425459 w 2552700"/>
              <a:gd name="connsiteY5" fmla="*/ 3111500 h 3111500"/>
              <a:gd name="connsiteX6" fmla="*/ 0 w 2552700"/>
              <a:gd name="connsiteY6" fmla="*/ 2686041 h 3111500"/>
              <a:gd name="connsiteX7" fmla="*/ 0 w 2552700"/>
              <a:gd name="connsiteY7" fmla="*/ 425459 h 3111500"/>
              <a:gd name="connsiteX8" fmla="*/ 425459 w 2552700"/>
              <a:gd name="connsiteY8" fmla="*/ 0 h 3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3111500">
                <a:moveTo>
                  <a:pt x="425459" y="0"/>
                </a:moveTo>
                <a:lnTo>
                  <a:pt x="2127241" y="0"/>
                </a:lnTo>
                <a:cubicBezTo>
                  <a:pt x="2362216" y="0"/>
                  <a:pt x="2552700" y="190484"/>
                  <a:pt x="2552700" y="425459"/>
                </a:cubicBezTo>
                <a:lnTo>
                  <a:pt x="2552700" y="2686041"/>
                </a:lnTo>
                <a:cubicBezTo>
                  <a:pt x="2552700" y="2921016"/>
                  <a:pt x="2362216" y="3111500"/>
                  <a:pt x="2127241" y="3111500"/>
                </a:cubicBezTo>
                <a:lnTo>
                  <a:pt x="425459" y="3111500"/>
                </a:lnTo>
                <a:cubicBezTo>
                  <a:pt x="190484" y="3111500"/>
                  <a:pt x="0" y="2921016"/>
                  <a:pt x="0" y="2686041"/>
                </a:cubicBezTo>
                <a:lnTo>
                  <a:pt x="0" y="425459"/>
                </a:lnTo>
                <a:cubicBezTo>
                  <a:pt x="0" y="190484"/>
                  <a:pt x="190484" y="0"/>
                  <a:pt x="425459"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a:latin typeface="字魂36号-正文宋楷" panose="02000000000000000000" pitchFamily="2" charset="-122"/>
                <a:ea typeface="字魂36号-正文宋楷" panose="02000000000000000000" pitchFamily="2" charset="-122"/>
              </a:defRPr>
            </a:lvl1pPr>
          </a:lstStyle>
          <a:p>
            <a:endParaRPr lang="zh-CN" altLang="en-US" dirty="0"/>
          </a:p>
        </p:txBody>
      </p:sp>
    </p:spTree>
    <p:extLst>
      <p:ext uri="{BB962C8B-B14F-4D97-AF65-F5344CB8AC3E}">
        <p14:creationId xmlns:p14="http://schemas.microsoft.com/office/powerpoint/2010/main" val="3259162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557422" y="1847566"/>
            <a:ext cx="5531741" cy="3655077"/>
          </a:xfrm>
          <a:custGeom>
            <a:avLst/>
            <a:gdLst>
              <a:gd name="connsiteX0" fmla="*/ 3372352 w 5531741"/>
              <a:gd name="connsiteY0" fmla="*/ 11 h 3655077"/>
              <a:gd name="connsiteX1" fmla="*/ 3714618 w 5531741"/>
              <a:gd name="connsiteY1" fmla="*/ 103117 h 3655077"/>
              <a:gd name="connsiteX2" fmla="*/ 3813224 w 5531741"/>
              <a:gd name="connsiteY2" fmla="*/ 191986 h 3655077"/>
              <a:gd name="connsiteX3" fmla="*/ 3818119 w 5531741"/>
              <a:gd name="connsiteY3" fmla="*/ 185971 h 3655077"/>
              <a:gd name="connsiteX4" fmla="*/ 3813659 w 5531741"/>
              <a:gd name="connsiteY4" fmla="*/ 192378 h 3655077"/>
              <a:gd name="connsiteX5" fmla="*/ 3819781 w 5531741"/>
              <a:gd name="connsiteY5" fmla="*/ 197895 h 3655077"/>
              <a:gd name="connsiteX6" fmla="*/ 4539757 w 5531741"/>
              <a:gd name="connsiteY6" fmla="*/ 46430 h 3655077"/>
              <a:gd name="connsiteX7" fmla="*/ 4904860 w 5531741"/>
              <a:gd name="connsiteY7" fmla="*/ 459641 h 3655077"/>
              <a:gd name="connsiteX8" fmla="*/ 4906835 w 5531741"/>
              <a:gd name="connsiteY8" fmla="*/ 460248 h 3655077"/>
              <a:gd name="connsiteX9" fmla="*/ 4985501 w 5531741"/>
              <a:gd name="connsiteY9" fmla="*/ 484414 h 3655077"/>
              <a:gd name="connsiteX10" fmla="*/ 5373419 w 5531741"/>
              <a:gd name="connsiteY10" fmla="*/ 860674 h 3655077"/>
              <a:gd name="connsiteX11" fmla="*/ 5352446 w 5531741"/>
              <a:gd name="connsiteY11" fmla="*/ 1295534 h 3655077"/>
              <a:gd name="connsiteX12" fmla="*/ 5505649 w 5531741"/>
              <a:gd name="connsiteY12" fmla="*/ 1960427 h 3655077"/>
              <a:gd name="connsiteX13" fmla="*/ 4787975 w 5531741"/>
              <a:gd name="connsiteY13" fmla="*/ 2542440 h 3655077"/>
              <a:gd name="connsiteX14" fmla="*/ 4531061 w 5531741"/>
              <a:gd name="connsiteY14" fmla="*/ 3041152 h 3655077"/>
              <a:gd name="connsiteX15" fmla="*/ 3656348 w 5531741"/>
              <a:gd name="connsiteY15" fmla="*/ 3101535 h 3655077"/>
              <a:gd name="connsiteX16" fmla="*/ 3031261 w 5531741"/>
              <a:gd name="connsiteY16" fmla="*/ 3633568 h 3655077"/>
              <a:gd name="connsiteX17" fmla="*/ 2112174 w 5531741"/>
              <a:gd name="connsiteY17" fmla="*/ 3308817 h 3655077"/>
              <a:gd name="connsiteX18" fmla="*/ 746906 w 5531741"/>
              <a:gd name="connsiteY18" fmla="*/ 2987957 h 3655077"/>
              <a:gd name="connsiteX19" fmla="*/ 146628 w 5531741"/>
              <a:gd name="connsiteY19" fmla="*/ 2630901 h 3655077"/>
              <a:gd name="connsiteX20" fmla="*/ 274894 w 5531741"/>
              <a:gd name="connsiteY20" fmla="*/ 2148934 h 3655077"/>
              <a:gd name="connsiteX21" fmla="*/ 4040 w 5531741"/>
              <a:gd name="connsiteY21" fmla="*/ 1654451 h 3655077"/>
              <a:gd name="connsiteX22" fmla="*/ 498687 w 5531741"/>
              <a:gd name="connsiteY22" fmla="*/ 1214939 h 3655077"/>
              <a:gd name="connsiteX23" fmla="*/ 503419 w 5531741"/>
              <a:gd name="connsiteY23" fmla="*/ 1203353 h 3655077"/>
              <a:gd name="connsiteX24" fmla="*/ 723759 w 5531741"/>
              <a:gd name="connsiteY24" fmla="*/ 572204 h 3655077"/>
              <a:gd name="connsiteX25" fmla="*/ 1795666 w 5531741"/>
              <a:gd name="connsiteY25" fmla="*/ 428011 h 3655077"/>
              <a:gd name="connsiteX26" fmla="*/ 1795872 w 5531741"/>
              <a:gd name="connsiteY26" fmla="*/ 427745 h 3655077"/>
              <a:gd name="connsiteX27" fmla="*/ 1795027 w 5531741"/>
              <a:gd name="connsiteY27" fmla="*/ 427166 h 3655077"/>
              <a:gd name="connsiteX28" fmla="*/ 1795908 w 5531741"/>
              <a:gd name="connsiteY28" fmla="*/ 427698 h 3655077"/>
              <a:gd name="connsiteX29" fmla="*/ 1890196 w 5531741"/>
              <a:gd name="connsiteY29" fmla="*/ 305513 h 3655077"/>
              <a:gd name="connsiteX30" fmla="*/ 2876396 w 5531741"/>
              <a:gd name="connsiteY30" fmla="*/ 278322 h 3655077"/>
              <a:gd name="connsiteX31" fmla="*/ 2881216 w 5531741"/>
              <a:gd name="connsiteY31" fmla="*/ 271761 h 3655077"/>
              <a:gd name="connsiteX32" fmla="*/ 2951223 w 5531741"/>
              <a:gd name="connsiteY32" fmla="*/ 176471 h 3655077"/>
              <a:gd name="connsiteX33" fmla="*/ 3297511 w 5531741"/>
              <a:gd name="connsiteY33" fmla="*/ 4990 h 3655077"/>
              <a:gd name="connsiteX34" fmla="*/ 3372352 w 5531741"/>
              <a:gd name="connsiteY34" fmla="*/ 11 h 365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31741" h="3655077">
                <a:moveTo>
                  <a:pt x="3372352" y="11"/>
                </a:moveTo>
                <a:cubicBezTo>
                  <a:pt x="3496565" y="-715"/>
                  <a:pt x="3616918" y="35959"/>
                  <a:pt x="3714618" y="103117"/>
                </a:cubicBezTo>
                <a:lnTo>
                  <a:pt x="3813224" y="191986"/>
                </a:lnTo>
                <a:lnTo>
                  <a:pt x="3818119" y="185971"/>
                </a:lnTo>
                <a:lnTo>
                  <a:pt x="3813659" y="192378"/>
                </a:lnTo>
                <a:lnTo>
                  <a:pt x="3819781" y="197895"/>
                </a:lnTo>
                <a:cubicBezTo>
                  <a:pt x="3996514" y="10657"/>
                  <a:pt x="4288852" y="-50826"/>
                  <a:pt x="4539757" y="46430"/>
                </a:cubicBezTo>
                <a:cubicBezTo>
                  <a:pt x="4730940" y="120513"/>
                  <a:pt x="4868030" y="275616"/>
                  <a:pt x="4904860" y="459641"/>
                </a:cubicBezTo>
                <a:lnTo>
                  <a:pt x="4906835" y="460248"/>
                </a:lnTo>
                <a:lnTo>
                  <a:pt x="4985501" y="484414"/>
                </a:lnTo>
                <a:cubicBezTo>
                  <a:pt x="5168201" y="552282"/>
                  <a:pt x="5310757" y="688996"/>
                  <a:pt x="5373419" y="860674"/>
                </a:cubicBezTo>
                <a:cubicBezTo>
                  <a:pt x="5425467" y="1003090"/>
                  <a:pt x="5418050" y="1157769"/>
                  <a:pt x="5352446" y="1295534"/>
                </a:cubicBezTo>
                <a:cubicBezTo>
                  <a:pt x="5513706" y="1484465"/>
                  <a:pt x="5570101" y="1729381"/>
                  <a:pt x="5505649" y="1960427"/>
                </a:cubicBezTo>
                <a:cubicBezTo>
                  <a:pt x="5419968" y="2267587"/>
                  <a:pt x="5136326" y="2497618"/>
                  <a:pt x="4787975" y="2542440"/>
                </a:cubicBezTo>
                <a:cubicBezTo>
                  <a:pt x="4786313" y="2734161"/>
                  <a:pt x="4692576" y="2915988"/>
                  <a:pt x="4531061" y="3041152"/>
                </a:cubicBezTo>
                <a:cubicBezTo>
                  <a:pt x="4285655" y="3231351"/>
                  <a:pt x="3931166" y="3255792"/>
                  <a:pt x="3656348" y="3101535"/>
                </a:cubicBezTo>
                <a:cubicBezTo>
                  <a:pt x="3567470" y="3366494"/>
                  <a:pt x="3329482" y="3569040"/>
                  <a:pt x="3031261" y="3633568"/>
                </a:cubicBezTo>
                <a:cubicBezTo>
                  <a:pt x="2679842" y="3709596"/>
                  <a:pt x="2313076" y="3580034"/>
                  <a:pt x="2112174" y="3308817"/>
                </a:cubicBezTo>
                <a:cubicBezTo>
                  <a:pt x="1637988" y="3566249"/>
                  <a:pt x="1022108" y="3421550"/>
                  <a:pt x="746906" y="2987957"/>
                </a:cubicBezTo>
                <a:cubicBezTo>
                  <a:pt x="476564" y="3016457"/>
                  <a:pt x="222718" y="2865499"/>
                  <a:pt x="146628" y="2630901"/>
                </a:cubicBezTo>
                <a:cubicBezTo>
                  <a:pt x="91511" y="2461168"/>
                  <a:pt x="140234" y="2277989"/>
                  <a:pt x="274894" y="2148934"/>
                </a:cubicBezTo>
                <a:cubicBezTo>
                  <a:pt x="83838" y="2047704"/>
                  <a:pt x="-22560" y="1853445"/>
                  <a:pt x="4040" y="1654451"/>
                </a:cubicBezTo>
                <a:cubicBezTo>
                  <a:pt x="35243" y="1421460"/>
                  <a:pt x="240621" y="1238957"/>
                  <a:pt x="498687" y="1214939"/>
                </a:cubicBezTo>
                <a:cubicBezTo>
                  <a:pt x="500222" y="1211049"/>
                  <a:pt x="501884" y="1207243"/>
                  <a:pt x="503419" y="1203353"/>
                </a:cubicBezTo>
                <a:cubicBezTo>
                  <a:pt x="468763" y="973913"/>
                  <a:pt x="549584" y="742529"/>
                  <a:pt x="723759" y="572204"/>
                </a:cubicBezTo>
                <a:cubicBezTo>
                  <a:pt x="998961" y="303185"/>
                  <a:pt x="1445142" y="243225"/>
                  <a:pt x="1795666" y="428011"/>
                </a:cubicBezTo>
                <a:lnTo>
                  <a:pt x="1795872" y="427745"/>
                </a:lnTo>
                <a:lnTo>
                  <a:pt x="1795027" y="427166"/>
                </a:lnTo>
                <a:lnTo>
                  <a:pt x="1795908" y="427698"/>
                </a:lnTo>
                <a:lnTo>
                  <a:pt x="1890196" y="305513"/>
                </a:lnTo>
                <a:cubicBezTo>
                  <a:pt x="2141654" y="51875"/>
                  <a:pt x="2591955" y="25985"/>
                  <a:pt x="2876396" y="278322"/>
                </a:cubicBezTo>
                <a:lnTo>
                  <a:pt x="2881216" y="271761"/>
                </a:lnTo>
                <a:lnTo>
                  <a:pt x="2951223" y="176471"/>
                </a:lnTo>
                <a:cubicBezTo>
                  <a:pt x="3038598" y="84228"/>
                  <a:pt x="3161221" y="22370"/>
                  <a:pt x="3297511" y="4990"/>
                </a:cubicBezTo>
                <a:cubicBezTo>
                  <a:pt x="3322512" y="1798"/>
                  <a:pt x="3347509" y="156"/>
                  <a:pt x="3372352" y="11"/>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Tree>
    <p:extLst>
      <p:ext uri="{BB962C8B-B14F-4D97-AF65-F5344CB8AC3E}">
        <p14:creationId xmlns:p14="http://schemas.microsoft.com/office/powerpoint/2010/main" val="2371859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765300" y="17907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4" name="图片占位符 13"/>
          <p:cNvSpPr>
            <a:spLocks noGrp="1"/>
          </p:cNvSpPr>
          <p:nvPr>
            <p:ph type="pic" sz="quarter" idx="11"/>
          </p:nvPr>
        </p:nvSpPr>
        <p:spPr>
          <a:xfrm>
            <a:off x="1765300" y="40005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3" name="图片占位符 12"/>
          <p:cNvSpPr>
            <a:spLocks noGrp="1"/>
          </p:cNvSpPr>
          <p:nvPr>
            <p:ph type="pic" sz="quarter" idx="12"/>
          </p:nvPr>
        </p:nvSpPr>
        <p:spPr>
          <a:xfrm>
            <a:off x="6251878" y="17907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5" name="图片占位符 14"/>
          <p:cNvSpPr>
            <a:spLocks noGrp="1"/>
          </p:cNvSpPr>
          <p:nvPr>
            <p:ph type="pic" sz="quarter" idx="13"/>
          </p:nvPr>
        </p:nvSpPr>
        <p:spPr>
          <a:xfrm>
            <a:off x="6251878" y="40005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Tree>
    <p:extLst>
      <p:ext uri="{BB962C8B-B14F-4D97-AF65-F5344CB8AC3E}">
        <p14:creationId xmlns:p14="http://schemas.microsoft.com/office/powerpoint/2010/main" val="3697795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1644650" y="18669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0" name="图片占位符 9"/>
          <p:cNvSpPr>
            <a:spLocks noGrp="1"/>
          </p:cNvSpPr>
          <p:nvPr>
            <p:ph type="pic" sz="quarter" idx="11"/>
          </p:nvPr>
        </p:nvSpPr>
        <p:spPr>
          <a:xfrm>
            <a:off x="4953000" y="18669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1" name="图片占位符 10"/>
          <p:cNvSpPr>
            <a:spLocks noGrp="1"/>
          </p:cNvSpPr>
          <p:nvPr>
            <p:ph type="pic" sz="quarter" idx="12"/>
          </p:nvPr>
        </p:nvSpPr>
        <p:spPr>
          <a:xfrm>
            <a:off x="8261350" y="18669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Tree>
    <p:extLst>
      <p:ext uri="{BB962C8B-B14F-4D97-AF65-F5344CB8AC3E}">
        <p14:creationId xmlns:p14="http://schemas.microsoft.com/office/powerpoint/2010/main" val="4072506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F62BEAB1-ABD9-4636-BC6A-A7132C1A60D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0A7DE2DF-D99E-50E2-6B42-CE9B6264DB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346DA2-36F5-BF0E-C52C-2AD8E4D95EC1}"/>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76D38-4D53-1500-D1A9-B9429D6E5EF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2D262-0FC0-42C0-818A-41C31B761460}" type="datetimeFigureOut">
              <a:rPr lang="en-US" smtClean="0"/>
              <a:t>9/19/2024</a:t>
            </a:fld>
            <a:endParaRPr lang="en-US"/>
          </a:p>
        </p:txBody>
      </p:sp>
      <p:sp>
        <p:nvSpPr>
          <p:cNvPr id="5" name="Footer Placeholder 4">
            <a:extLst>
              <a:ext uri="{FF2B5EF4-FFF2-40B4-BE49-F238E27FC236}">
                <a16:creationId xmlns:a16="http://schemas.microsoft.com/office/drawing/2014/main" id="{DD4FF903-4828-D681-FC0E-B783D901B68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DE69AD-03A2-C075-1F78-11A80CD78BE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1D0ED-892A-42D6-A373-62A0E9431785}" type="slidenum">
              <a:rPr lang="en-US" smtClean="0"/>
              <a:t>‹#›</a:t>
            </a:fld>
            <a:endParaRPr lang="en-US"/>
          </a:p>
        </p:txBody>
      </p:sp>
    </p:spTree>
    <p:extLst>
      <p:ext uri="{BB962C8B-B14F-4D97-AF65-F5344CB8AC3E}">
        <p14:creationId xmlns:p14="http://schemas.microsoft.com/office/powerpoint/2010/main" val="70791383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63" r:id="rId4"/>
    <p:sldLayoutId id="2147483664" r:id="rId5"/>
    <p:sldLayoutId id="2147483665" r:id="rId6"/>
    <p:sldLayoutId id="2147483666" r:id="rId7"/>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14.png"/><Relationship Id="rId12" Type="http://schemas.openxmlformats.org/officeDocument/2006/relationships/image" Target="../media/image36.png"/><Relationship Id="rId2" Type="http://schemas.openxmlformats.org/officeDocument/2006/relationships/audio" Target="../media/audio2.wav"/><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32.svg"/><Relationship Id="rId11" Type="http://schemas.openxmlformats.org/officeDocument/2006/relationships/image" Target="../media/image35.png"/><Relationship Id="rId5" Type="http://schemas.openxmlformats.org/officeDocument/2006/relationships/image" Target="../media/image31.png"/><Relationship Id="rId15" Type="http://schemas.openxmlformats.org/officeDocument/2006/relationships/image" Target="../media/image38.svg"/><Relationship Id="rId10" Type="http://schemas.openxmlformats.org/officeDocument/2006/relationships/image" Target="../media/image34.svg"/><Relationship Id="rId4" Type="http://schemas.microsoft.com/office/2007/relationships/hdphoto" Target="../media/hdphoto1.wdp"/><Relationship Id="rId9" Type="http://schemas.openxmlformats.org/officeDocument/2006/relationships/image" Target="../media/image33.png"/><Relationship Id="rId1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5.png"/><Relationship Id="rId7" Type="http://schemas.openxmlformats.org/officeDocument/2006/relationships/image" Target="../media/image33.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2.png"/><Relationship Id="rId4" Type="http://schemas.microsoft.com/office/2007/relationships/hdphoto" Target="../media/hdphoto1.wdp"/><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png"/><Relationship Id="rId7" Type="http://schemas.openxmlformats.org/officeDocument/2006/relationships/image" Target="../media/image8.svg"/><Relationship Id="rId12" Type="http://schemas.openxmlformats.org/officeDocument/2006/relationships/image" Target="../media/image46.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45.svg"/><Relationship Id="rId5" Type="http://schemas.openxmlformats.org/officeDocument/2006/relationships/image" Target="../media/image9.png"/><Relationship Id="rId10" Type="http://schemas.openxmlformats.org/officeDocument/2006/relationships/image" Target="../media/image44.png"/><Relationship Id="rId4" Type="http://schemas.microsoft.com/office/2007/relationships/hdphoto" Target="../media/hdphoto1.wdp"/><Relationship Id="rId9" Type="http://schemas.openxmlformats.org/officeDocument/2006/relationships/image" Target="../media/image32.sv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5.png"/><Relationship Id="rId7" Type="http://schemas.openxmlformats.org/officeDocument/2006/relationships/image" Target="../media/image8.sv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48.pn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5.png"/><Relationship Id="rId7" Type="http://schemas.openxmlformats.org/officeDocument/2006/relationships/image" Target="../media/image32.sv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5.png"/><Relationship Id="rId7" Type="http://schemas.openxmlformats.org/officeDocument/2006/relationships/image" Target="../media/image45.sv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customXml" Target="../ink/ink3.xml"/><Relationship Id="rId18" Type="http://schemas.openxmlformats.org/officeDocument/2006/relationships/customXml" Target="../ink/ink6.xml"/><Relationship Id="rId3" Type="http://schemas.microsoft.com/office/2007/relationships/hdphoto" Target="../media/hdphoto1.wdp"/><Relationship Id="rId7" Type="http://schemas.openxmlformats.org/officeDocument/2006/relationships/image" Target="../media/image12.png"/><Relationship Id="rId12" Type="http://schemas.openxmlformats.org/officeDocument/2006/relationships/image" Target="../media/image22.png"/><Relationship Id="rId17" Type="http://schemas.openxmlformats.org/officeDocument/2006/relationships/customXml" Target="../ink/ink5.xml"/><Relationship Id="rId2" Type="http://schemas.openxmlformats.org/officeDocument/2006/relationships/image" Target="../media/image5.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customXml" Target="../ink/ink2.xml"/><Relationship Id="rId5" Type="http://schemas.openxmlformats.org/officeDocument/2006/relationships/image" Target="../media/image10.png"/><Relationship Id="rId15" Type="http://schemas.openxmlformats.org/officeDocument/2006/relationships/customXml" Target="../ink/ink4.xml"/><Relationship Id="rId10" Type="http://schemas.openxmlformats.org/officeDocument/2006/relationships/image" Target="../media/image21.png"/><Relationship Id="rId4" Type="http://schemas.openxmlformats.org/officeDocument/2006/relationships/image" Target="../media/image9.png"/><Relationship Id="rId9" Type="http://schemas.openxmlformats.org/officeDocument/2006/relationships/customXml" Target="../ink/ink1.xml"/><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8">
            <a:extLst>
              <a:ext uri="{FF2B5EF4-FFF2-40B4-BE49-F238E27FC236}">
                <a16:creationId xmlns:a16="http://schemas.microsoft.com/office/drawing/2014/main" id="{3A98F1D4-3F3E-83E0-9323-C0D19213871E}"/>
              </a:ext>
            </a:extLst>
          </p:cNvPr>
          <p:cNvSpPr txBox="1"/>
          <p:nvPr/>
        </p:nvSpPr>
        <p:spPr>
          <a:xfrm>
            <a:off x="2936290" y="7711718"/>
            <a:ext cx="315971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HP001 4H" panose="020B0603050302020204" pitchFamily="34" charset="0"/>
                <a:ea typeface="+mn-ea"/>
                <a:cs typeface="+mn-cs"/>
              </a:rPr>
              <a:t>Ôn</a:t>
            </a:r>
            <a:r>
              <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 </a:t>
            </a:r>
            <a:r>
              <a:rPr kumimoji="0" lang="el-GR"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ε</a:t>
            </a:r>
            <a:r>
              <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ữ h</a:t>
            </a:r>
            <a:r>
              <a:rPr kumimoji="0" lang="el-GR"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Ξ</a:t>
            </a:r>
            <a:endPar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ȓ, Ȓ </a:t>
            </a:r>
            <a:r>
              <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(k</a:t>
            </a:r>
            <a:r>
              <a:rPr kumimoji="0" lang="el-GR"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Η</a:t>
            </a:r>
            <a:r>
              <a:rPr kumimoji="0" lang="en-US" sz="3200" b="1" i="0" u="none" strike="noStrike" kern="1200" cap="none" spc="0" normalizeH="0" baseline="0" noProof="0" dirty="0" err="1">
                <a:ln>
                  <a:noFill/>
                </a:ln>
                <a:solidFill>
                  <a:srgbClr val="002060"/>
                </a:solidFill>
                <a:effectLst/>
                <a:uLnTx/>
                <a:uFillTx/>
                <a:latin typeface="HP001 4H" panose="020B0603050302020204" pitchFamily="34" charset="0"/>
                <a:ea typeface="+mn-ea"/>
                <a:cs typeface="+mn-cs"/>
              </a:rPr>
              <a:t>ểu</a:t>
            </a:r>
            <a:r>
              <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 2)</a:t>
            </a:r>
          </a:p>
        </p:txBody>
      </p:sp>
      <p:sp>
        <p:nvSpPr>
          <p:cNvPr id="3" name="Rectangle: Rounded Corners 7">
            <a:extLst>
              <a:ext uri="{FF2B5EF4-FFF2-40B4-BE49-F238E27FC236}">
                <a16:creationId xmlns:a16="http://schemas.microsoft.com/office/drawing/2014/main" id="{071F403A-5036-5E38-5593-332FD8E878DF}"/>
              </a:ext>
            </a:extLst>
          </p:cNvPr>
          <p:cNvSpPr/>
          <p:nvPr/>
        </p:nvSpPr>
        <p:spPr>
          <a:xfrm>
            <a:off x="790575" y="1143001"/>
            <a:ext cx="7562850" cy="3556612"/>
          </a:xfrm>
          <a:custGeom>
            <a:avLst/>
            <a:gdLst>
              <a:gd name="connsiteX0" fmla="*/ 0 w 7562850"/>
              <a:gd name="connsiteY0" fmla="*/ 354665 h 3556612"/>
              <a:gd name="connsiteX1" fmla="*/ 354665 w 7562850"/>
              <a:gd name="connsiteY1" fmla="*/ 0 h 3556612"/>
              <a:gd name="connsiteX2" fmla="*/ 7208185 w 7562850"/>
              <a:gd name="connsiteY2" fmla="*/ 0 h 3556612"/>
              <a:gd name="connsiteX3" fmla="*/ 7562850 w 7562850"/>
              <a:gd name="connsiteY3" fmla="*/ 354665 h 3556612"/>
              <a:gd name="connsiteX4" fmla="*/ 7562850 w 7562850"/>
              <a:gd name="connsiteY4" fmla="*/ 3201947 h 3556612"/>
              <a:gd name="connsiteX5" fmla="*/ 7208185 w 7562850"/>
              <a:gd name="connsiteY5" fmla="*/ 3556612 h 3556612"/>
              <a:gd name="connsiteX6" fmla="*/ 354665 w 7562850"/>
              <a:gd name="connsiteY6" fmla="*/ 3556612 h 3556612"/>
              <a:gd name="connsiteX7" fmla="*/ 0 w 7562850"/>
              <a:gd name="connsiteY7" fmla="*/ 3201947 h 3556612"/>
              <a:gd name="connsiteX8" fmla="*/ 0 w 7562850"/>
              <a:gd name="connsiteY8" fmla="*/ 354665 h 35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2850" h="3556612" fill="none" extrusionOk="0">
                <a:moveTo>
                  <a:pt x="0" y="354665"/>
                </a:moveTo>
                <a:cubicBezTo>
                  <a:pt x="530" y="173123"/>
                  <a:pt x="168602" y="16470"/>
                  <a:pt x="354665" y="0"/>
                </a:cubicBezTo>
                <a:cubicBezTo>
                  <a:pt x="1835577" y="72427"/>
                  <a:pt x="5471048" y="61419"/>
                  <a:pt x="7208185" y="0"/>
                </a:cubicBezTo>
                <a:cubicBezTo>
                  <a:pt x="7401239" y="-19427"/>
                  <a:pt x="7554167" y="156163"/>
                  <a:pt x="7562850" y="354665"/>
                </a:cubicBezTo>
                <a:cubicBezTo>
                  <a:pt x="7663726" y="1636253"/>
                  <a:pt x="7455537" y="2240536"/>
                  <a:pt x="7562850" y="3201947"/>
                </a:cubicBezTo>
                <a:cubicBezTo>
                  <a:pt x="7569534" y="3363898"/>
                  <a:pt x="7384992" y="3535235"/>
                  <a:pt x="7208185" y="3556612"/>
                </a:cubicBezTo>
                <a:cubicBezTo>
                  <a:pt x="5200959" y="3586439"/>
                  <a:pt x="3134477" y="3477306"/>
                  <a:pt x="354665" y="3556612"/>
                </a:cubicBezTo>
                <a:cubicBezTo>
                  <a:pt x="179474" y="3554274"/>
                  <a:pt x="-10364" y="3399872"/>
                  <a:pt x="0" y="3201947"/>
                </a:cubicBezTo>
                <a:cubicBezTo>
                  <a:pt x="50037" y="1872860"/>
                  <a:pt x="770" y="1718883"/>
                  <a:pt x="0" y="354665"/>
                </a:cubicBezTo>
                <a:close/>
              </a:path>
              <a:path w="7562850" h="3556612" stroke="0" extrusionOk="0">
                <a:moveTo>
                  <a:pt x="0" y="354665"/>
                </a:moveTo>
                <a:cubicBezTo>
                  <a:pt x="4795" y="160096"/>
                  <a:pt x="169535" y="22389"/>
                  <a:pt x="354665" y="0"/>
                </a:cubicBezTo>
                <a:cubicBezTo>
                  <a:pt x="1133415" y="123000"/>
                  <a:pt x="4729211" y="-96860"/>
                  <a:pt x="7208185" y="0"/>
                </a:cubicBezTo>
                <a:cubicBezTo>
                  <a:pt x="7374353" y="-22642"/>
                  <a:pt x="7563926" y="156620"/>
                  <a:pt x="7562850" y="354665"/>
                </a:cubicBezTo>
                <a:cubicBezTo>
                  <a:pt x="7566023" y="1191488"/>
                  <a:pt x="7657117" y="2874801"/>
                  <a:pt x="7562850" y="3201947"/>
                </a:cubicBezTo>
                <a:cubicBezTo>
                  <a:pt x="7559507" y="3399034"/>
                  <a:pt x="7383809" y="3553298"/>
                  <a:pt x="7208185" y="3556612"/>
                </a:cubicBezTo>
                <a:cubicBezTo>
                  <a:pt x="4917524" y="3395905"/>
                  <a:pt x="3000131" y="3596279"/>
                  <a:pt x="354665" y="3556612"/>
                </a:cubicBezTo>
                <a:cubicBezTo>
                  <a:pt x="147673" y="3554367"/>
                  <a:pt x="-7306" y="3394513"/>
                  <a:pt x="0" y="3201947"/>
                </a:cubicBezTo>
                <a:cubicBezTo>
                  <a:pt x="32216" y="2076825"/>
                  <a:pt x="57206" y="1064603"/>
                  <a:pt x="0" y="354665"/>
                </a:cubicBezTo>
                <a:close/>
              </a:path>
            </a:pathLst>
          </a:custGeom>
          <a:solidFill>
            <a:srgbClr val="FFFFFF">
              <a:alpha val="80000"/>
            </a:srgbClr>
          </a:solidFill>
          <a:ln w="38100">
            <a:solidFill>
              <a:srgbClr val="002060"/>
            </a:solidFill>
            <a:prstDash val="lgDashDot"/>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Arial"/>
              <a:sym typeface="Arial"/>
            </a:endParaRPr>
          </a:p>
        </p:txBody>
      </p:sp>
      <p:pic>
        <p:nvPicPr>
          <p:cNvPr id="6" name="Picture 5">
            <a:extLst>
              <a:ext uri="{FF2B5EF4-FFF2-40B4-BE49-F238E27FC236}">
                <a16:creationId xmlns:a16="http://schemas.microsoft.com/office/drawing/2014/main" id="{EC3DB956-AF59-F1CC-72B7-397014EC276F}"/>
              </a:ext>
            </a:extLst>
          </p:cNvPr>
          <p:cNvPicPr>
            <a:picLocks noChangeAspect="1"/>
          </p:cNvPicPr>
          <p:nvPr/>
        </p:nvPicPr>
        <p:blipFill>
          <a:blip r:embed="rId3"/>
          <a:stretch>
            <a:fillRect/>
          </a:stretch>
        </p:blipFill>
        <p:spPr>
          <a:xfrm>
            <a:off x="2964817" y="1350602"/>
            <a:ext cx="2871465" cy="975445"/>
          </a:xfrm>
          <a:prstGeom prst="rect">
            <a:avLst/>
          </a:prstGeom>
        </p:spPr>
      </p:pic>
      <p:pic>
        <p:nvPicPr>
          <p:cNvPr id="7" name="Picture 6">
            <a:extLst>
              <a:ext uri="{FF2B5EF4-FFF2-40B4-BE49-F238E27FC236}">
                <a16:creationId xmlns:a16="http://schemas.microsoft.com/office/drawing/2014/main" id="{DBB13E67-2B62-73F3-0446-5052B1A09663}"/>
              </a:ext>
            </a:extLst>
          </p:cNvPr>
          <p:cNvPicPr>
            <a:picLocks noChangeAspect="1"/>
          </p:cNvPicPr>
          <p:nvPr/>
        </p:nvPicPr>
        <p:blipFill>
          <a:blip r:embed="rId4"/>
          <a:stretch>
            <a:fillRect/>
          </a:stretch>
        </p:blipFill>
        <p:spPr>
          <a:xfrm>
            <a:off x="500679" y="2125116"/>
            <a:ext cx="7742591" cy="2341067"/>
          </a:xfrm>
          <a:prstGeom prst="rect">
            <a:avLst/>
          </a:prstGeom>
        </p:spPr>
      </p:pic>
      <p:grpSp>
        <p:nvGrpSpPr>
          <p:cNvPr id="8" name="Group 7">
            <a:extLst>
              <a:ext uri="{FF2B5EF4-FFF2-40B4-BE49-F238E27FC236}">
                <a16:creationId xmlns:a16="http://schemas.microsoft.com/office/drawing/2014/main" id="{0B3320F1-D750-4C80-B285-7763FD10EB54}"/>
              </a:ext>
            </a:extLst>
          </p:cNvPr>
          <p:cNvGrpSpPr/>
          <p:nvPr/>
        </p:nvGrpSpPr>
        <p:grpSpPr>
          <a:xfrm rot="20172930">
            <a:off x="718103" y="1296805"/>
            <a:ext cx="1844124" cy="846319"/>
            <a:chOff x="5257800" y="5149907"/>
            <a:chExt cx="4585886" cy="1565686"/>
          </a:xfrm>
        </p:grpSpPr>
        <p:sp>
          <p:nvSpPr>
            <p:cNvPr id="9" name="Plaque 8">
              <a:extLst>
                <a:ext uri="{FF2B5EF4-FFF2-40B4-BE49-F238E27FC236}">
                  <a16:creationId xmlns:a16="http://schemas.microsoft.com/office/drawing/2014/main" id="{EFF9D7C7-95AE-09D5-FBAF-2AE2DE3E2DE1}"/>
                </a:ext>
              </a:extLst>
            </p:cNvPr>
            <p:cNvSpPr/>
            <p:nvPr/>
          </p:nvSpPr>
          <p:spPr>
            <a:xfrm>
              <a:off x="5257800" y="5180484"/>
              <a:ext cx="4585886" cy="1535109"/>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C0BF6C60-033B-3E5E-53C5-FE4241C3FA75}"/>
                </a:ext>
              </a:extLst>
            </p:cNvPr>
            <p:cNvSpPr txBox="1"/>
            <p:nvPr/>
          </p:nvSpPr>
          <p:spPr>
            <a:xfrm>
              <a:off x="5476788" y="5149907"/>
              <a:ext cx="4175231" cy="15373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FFA3A3"/>
                    </a:outerShdw>
                  </a:effectLst>
                  <a:uLnTx/>
                  <a:uFillTx/>
                  <a:ea typeface="+mn-ea"/>
                  <a:cs typeface="+mn-cs"/>
                </a:rPr>
                <a:t>LTVC</a:t>
              </a:r>
            </a:p>
          </p:txBody>
        </p:sp>
      </p:grpSp>
      <p:sp>
        <p:nvSpPr>
          <p:cNvPr id="5" name="TextBox 4">
            <a:extLst>
              <a:ext uri="{FF2B5EF4-FFF2-40B4-BE49-F238E27FC236}">
                <a16:creationId xmlns:a16="http://schemas.microsoft.com/office/drawing/2014/main" id="{417EF69C-F661-84A5-2636-94B897D56729}"/>
              </a:ext>
            </a:extLst>
          </p:cNvPr>
          <p:cNvSpPr txBox="1"/>
          <p:nvPr/>
        </p:nvSpPr>
        <p:spPr>
          <a:xfrm>
            <a:off x="3395019" y="160965"/>
            <a:ext cx="7562850" cy="830997"/>
          </a:xfrm>
          <a:prstGeom prst="rect">
            <a:avLst/>
          </a:prstGeom>
          <a:noFill/>
        </p:spPr>
        <p:txBody>
          <a:bodyPr wrap="square">
            <a:spAutoFit/>
          </a:bodyPr>
          <a:lstStyle/>
          <a:p>
            <a:r>
              <a:rPr lang="en-US" sz="4800" dirty="0"/>
              <a:t>TRƯỜNG TIỂU HỌC ÁI MỘ A</a:t>
            </a:r>
          </a:p>
        </p:txBody>
      </p:sp>
    </p:spTree>
    <p:extLst>
      <p:ext uri="{BB962C8B-B14F-4D97-AF65-F5344CB8AC3E}">
        <p14:creationId xmlns:p14="http://schemas.microsoft.com/office/powerpoint/2010/main" val="34657188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304547-CAFE-FBBD-5E1C-B453530F2E1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4096" y="0"/>
            <a:ext cx="12192000" cy="6858000"/>
          </a:xfrm>
          <a:prstGeom prst="rect">
            <a:avLst/>
          </a:prstGeom>
        </p:spPr>
      </p:pic>
      <p:sp>
        <p:nvSpPr>
          <p:cNvPr id="9" name="Rectangle: Diagonal Corners Rounded 8">
            <a:extLst>
              <a:ext uri="{FF2B5EF4-FFF2-40B4-BE49-F238E27FC236}">
                <a16:creationId xmlns:a16="http://schemas.microsoft.com/office/drawing/2014/main" id="{A80C3B0C-EDC3-B8B0-9593-3DC57F89213A}"/>
              </a:ext>
            </a:extLst>
          </p:cNvPr>
          <p:cNvSpPr/>
          <p:nvPr/>
        </p:nvSpPr>
        <p:spPr>
          <a:xfrm>
            <a:off x="486383" y="476655"/>
            <a:ext cx="11293813" cy="5875507"/>
          </a:xfrm>
          <a:prstGeom prst="round2DiagRect">
            <a:avLst>
              <a:gd name="adj1" fmla="val 19316"/>
              <a:gd name="adj2" fmla="val 2815"/>
            </a:avLst>
          </a:prstGeom>
          <a:solidFill>
            <a:schemeClr val="bg1">
              <a:alpha val="91000"/>
            </a:schemeClr>
          </a:solidFill>
          <a:ln w="19050">
            <a:solidFill>
              <a:srgbClr val="00B0F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3" name="Group 2">
            <a:extLst>
              <a:ext uri="{FF2B5EF4-FFF2-40B4-BE49-F238E27FC236}">
                <a16:creationId xmlns:a16="http://schemas.microsoft.com/office/drawing/2014/main" id="{838EA7A6-BFF9-6964-B05D-8762489B76CC}"/>
              </a:ext>
            </a:extLst>
          </p:cNvPr>
          <p:cNvGrpSpPr/>
          <p:nvPr/>
        </p:nvGrpSpPr>
        <p:grpSpPr>
          <a:xfrm>
            <a:off x="1021401" y="616320"/>
            <a:ext cx="3978786" cy="5094313"/>
            <a:chOff x="778745" y="3815769"/>
            <a:chExt cx="8052842" cy="922866"/>
          </a:xfrm>
        </p:grpSpPr>
        <p:pic>
          <p:nvPicPr>
            <p:cNvPr id="16" name="Picture 2">
              <a:extLst>
                <a:ext uri="{FF2B5EF4-FFF2-40B4-BE49-F238E27FC236}">
                  <a16:creationId xmlns:a16="http://schemas.microsoft.com/office/drawing/2014/main" id="{4301526A-EA02-9654-7F09-13AF6866B54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8745" y="3815769"/>
              <a:ext cx="8052842" cy="922866"/>
            </a:xfrm>
            <a:prstGeom prst="rect">
              <a:avLst/>
            </a:prstGeom>
          </p:spPr>
        </p:pic>
        <p:sp>
          <p:nvSpPr>
            <p:cNvPr id="28" name="TextBox 27">
              <a:extLst>
                <a:ext uri="{FF2B5EF4-FFF2-40B4-BE49-F238E27FC236}">
                  <a16:creationId xmlns:a16="http://schemas.microsoft.com/office/drawing/2014/main" id="{66852280-E5FE-968E-2409-DD0BEC7534DE}"/>
                </a:ext>
              </a:extLst>
            </p:cNvPr>
            <p:cNvSpPr txBox="1"/>
            <p:nvPr/>
          </p:nvSpPr>
          <p:spPr>
            <a:xfrm>
              <a:off x="1169595" y="3879654"/>
              <a:ext cx="7124149" cy="1142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Trong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gia</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lang="en-US" sz="3500" b="1" i="1" u="sng" dirty="0" err="1">
                  <a:solidFill>
                    <a:prstClr val="black"/>
                  </a:solidFill>
                  <a:latin typeface="Calibri (Body)"/>
                </a:rPr>
                <a:t>đình</a:t>
              </a:r>
              <a:endParaRPr kumimoji="0" lang="vi-VN" sz="3500" b="1" i="1" u="sng" strike="noStrike" kern="1200" cap="none" spc="0" normalizeH="0" baseline="0" noProof="0" dirty="0">
                <a:ln>
                  <a:noFill/>
                </a:ln>
                <a:solidFill>
                  <a:prstClr val="black"/>
                </a:solidFill>
                <a:effectLst/>
                <a:uLnTx/>
                <a:uFillTx/>
                <a:latin typeface="Calibri (Body)"/>
                <a:ea typeface="+mn-ea"/>
                <a:cs typeface="+mn-cs"/>
              </a:endParaRPr>
            </a:p>
          </p:txBody>
        </p:sp>
      </p:grpSp>
      <p:pic>
        <p:nvPicPr>
          <p:cNvPr id="34" name="Picture 16">
            <a:extLst>
              <a:ext uri="{FF2B5EF4-FFF2-40B4-BE49-F238E27FC236}">
                <a16:creationId xmlns:a16="http://schemas.microsoft.com/office/drawing/2014/main" id="{9769D62B-AD24-E61A-9786-84828FB868F6}"/>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307928">
            <a:off x="266213" y="5567508"/>
            <a:ext cx="948129" cy="946277"/>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a:extLst>
              <a:ext uri="{FF2B5EF4-FFF2-40B4-BE49-F238E27FC236}">
                <a16:creationId xmlns:a16="http://schemas.microsoft.com/office/drawing/2014/main" id="{7DFAAC6C-4844-9C40-6260-E0C4BCA64C9A}"/>
              </a:ext>
            </a:extLst>
          </p:cNvPr>
          <p:cNvGrpSpPr/>
          <p:nvPr/>
        </p:nvGrpSpPr>
        <p:grpSpPr>
          <a:xfrm>
            <a:off x="1133475" y="1608971"/>
            <a:ext cx="1200150" cy="1000879"/>
            <a:chOff x="4390276" y="398934"/>
            <a:chExt cx="2459755" cy="1163536"/>
          </a:xfrm>
        </p:grpSpPr>
        <p:grpSp>
          <p:nvGrpSpPr>
            <p:cNvPr id="60" name="Group 59">
              <a:extLst>
                <a:ext uri="{FF2B5EF4-FFF2-40B4-BE49-F238E27FC236}">
                  <a16:creationId xmlns:a16="http://schemas.microsoft.com/office/drawing/2014/main" id="{A9392969-83EF-6924-F508-D53F7ABA0C45}"/>
                </a:ext>
              </a:extLst>
            </p:cNvPr>
            <p:cNvGrpSpPr/>
            <p:nvPr/>
          </p:nvGrpSpPr>
          <p:grpSpPr>
            <a:xfrm>
              <a:off x="4857290" y="398934"/>
              <a:ext cx="1992741" cy="1163536"/>
              <a:chOff x="2673383" y="398934"/>
              <a:chExt cx="1992741" cy="1163536"/>
            </a:xfrm>
          </p:grpSpPr>
          <p:pic>
            <p:nvPicPr>
              <p:cNvPr id="62" name="Picture 9">
                <a:extLst>
                  <a:ext uri="{FF2B5EF4-FFF2-40B4-BE49-F238E27FC236}">
                    <a16:creationId xmlns:a16="http://schemas.microsoft.com/office/drawing/2014/main" id="{1877813A-C14E-881B-44C6-8844425A8AA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63" name="TextBox 62">
                <a:extLst>
                  <a:ext uri="{FF2B5EF4-FFF2-40B4-BE49-F238E27FC236}">
                    <a16:creationId xmlns:a16="http://schemas.microsoft.com/office/drawing/2014/main" id="{A3F6F7ED-14CC-D73C-A52F-681E03BD5A19}"/>
                  </a:ext>
                </a:extLst>
              </p:cNvPr>
              <p:cNvSpPr txBox="1"/>
              <p:nvPr/>
            </p:nvSpPr>
            <p:spPr>
              <a:xfrm>
                <a:off x="2801538" y="688314"/>
                <a:ext cx="186458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Bố</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61" name="Picture 2">
              <a:extLst>
                <a:ext uri="{FF2B5EF4-FFF2-40B4-BE49-F238E27FC236}">
                  <a16:creationId xmlns:a16="http://schemas.microsoft.com/office/drawing/2014/main" id="{381DE7D9-2D64-0669-2B9A-532C7542CEE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pic>
        <p:nvPicPr>
          <p:cNvPr id="68" name="Picture 67">
            <a:extLst>
              <a:ext uri="{FF2B5EF4-FFF2-40B4-BE49-F238E27FC236}">
                <a16:creationId xmlns:a16="http://schemas.microsoft.com/office/drawing/2014/main" id="{87950D41-F594-BDDA-B055-F3540FFF50EC}"/>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contrast="20000"/>
                    </a14:imgEffect>
                  </a14:imgLayer>
                </a14:imgProps>
              </a:ext>
            </a:extLst>
          </a:blip>
          <a:stretch>
            <a:fillRect/>
          </a:stretch>
        </p:blipFill>
        <p:spPr>
          <a:xfrm>
            <a:off x="3619525" y="4584883"/>
            <a:ext cx="2015344" cy="1698904"/>
          </a:xfrm>
          <a:prstGeom prst="rect">
            <a:avLst/>
          </a:prstGeom>
          <a:effectLst>
            <a:outerShdw blurRad="76200" dir="18900000" sy="23000" kx="-1200000" algn="bl" rotWithShape="0">
              <a:prstClr val="black">
                <a:alpha val="20000"/>
              </a:prstClr>
            </a:outerShdw>
          </a:effectLst>
        </p:spPr>
      </p:pic>
      <p:grpSp>
        <p:nvGrpSpPr>
          <p:cNvPr id="4" name="Group 3">
            <a:extLst>
              <a:ext uri="{FF2B5EF4-FFF2-40B4-BE49-F238E27FC236}">
                <a16:creationId xmlns:a16="http://schemas.microsoft.com/office/drawing/2014/main" id="{B5263093-A02B-F8EE-40E7-10D7D0056B37}"/>
              </a:ext>
            </a:extLst>
          </p:cNvPr>
          <p:cNvGrpSpPr/>
          <p:nvPr/>
        </p:nvGrpSpPr>
        <p:grpSpPr>
          <a:xfrm>
            <a:off x="2343150" y="1542296"/>
            <a:ext cx="1200150" cy="1000879"/>
            <a:chOff x="4390276" y="398934"/>
            <a:chExt cx="2459755" cy="1163536"/>
          </a:xfrm>
        </p:grpSpPr>
        <p:grpSp>
          <p:nvGrpSpPr>
            <p:cNvPr id="5" name="Group 4">
              <a:extLst>
                <a:ext uri="{FF2B5EF4-FFF2-40B4-BE49-F238E27FC236}">
                  <a16:creationId xmlns:a16="http://schemas.microsoft.com/office/drawing/2014/main" id="{56ED350B-FB3B-318D-0FD9-6D079F24D77E}"/>
                </a:ext>
              </a:extLst>
            </p:cNvPr>
            <p:cNvGrpSpPr/>
            <p:nvPr/>
          </p:nvGrpSpPr>
          <p:grpSpPr>
            <a:xfrm>
              <a:off x="4857290" y="398934"/>
              <a:ext cx="1992741" cy="1163536"/>
              <a:chOff x="2673383" y="398934"/>
              <a:chExt cx="1992741" cy="1163536"/>
            </a:xfrm>
          </p:grpSpPr>
          <p:pic>
            <p:nvPicPr>
              <p:cNvPr id="10" name="Picture 9">
                <a:extLst>
                  <a:ext uri="{FF2B5EF4-FFF2-40B4-BE49-F238E27FC236}">
                    <a16:creationId xmlns:a16="http://schemas.microsoft.com/office/drawing/2014/main" id="{D58142F6-49CB-DEE3-2E43-4DEF6FB41E7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11" name="TextBox 10">
                <a:extLst>
                  <a:ext uri="{FF2B5EF4-FFF2-40B4-BE49-F238E27FC236}">
                    <a16:creationId xmlns:a16="http://schemas.microsoft.com/office/drawing/2014/main" id="{1787DEDB-4F1C-D1BB-5F89-C68E252D7210}"/>
                  </a:ext>
                </a:extLst>
              </p:cNvPr>
              <p:cNvSpPr txBox="1"/>
              <p:nvPr/>
            </p:nvSpPr>
            <p:spPr>
              <a:xfrm>
                <a:off x="2801539" y="688314"/>
                <a:ext cx="1864585"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Mẹ</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6" name="Picture 2">
              <a:extLst>
                <a:ext uri="{FF2B5EF4-FFF2-40B4-BE49-F238E27FC236}">
                  <a16:creationId xmlns:a16="http://schemas.microsoft.com/office/drawing/2014/main" id="{48F1607B-0D83-53A6-B1A0-F995213550B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4B3E2AEA-7546-C69A-0677-C04D05E3C63B}"/>
              </a:ext>
            </a:extLst>
          </p:cNvPr>
          <p:cNvGrpSpPr/>
          <p:nvPr/>
        </p:nvGrpSpPr>
        <p:grpSpPr>
          <a:xfrm>
            <a:off x="3552825" y="1561346"/>
            <a:ext cx="1200150" cy="1000879"/>
            <a:chOff x="4390276" y="398934"/>
            <a:chExt cx="2459755" cy="1163536"/>
          </a:xfrm>
        </p:grpSpPr>
        <p:grpSp>
          <p:nvGrpSpPr>
            <p:cNvPr id="17" name="Group 16">
              <a:extLst>
                <a:ext uri="{FF2B5EF4-FFF2-40B4-BE49-F238E27FC236}">
                  <a16:creationId xmlns:a16="http://schemas.microsoft.com/office/drawing/2014/main" id="{322F0880-748B-7936-8B99-63D51AE255F6}"/>
                </a:ext>
              </a:extLst>
            </p:cNvPr>
            <p:cNvGrpSpPr/>
            <p:nvPr/>
          </p:nvGrpSpPr>
          <p:grpSpPr>
            <a:xfrm>
              <a:off x="4857290" y="398934"/>
              <a:ext cx="1992741" cy="1163536"/>
              <a:chOff x="2673383" y="398934"/>
              <a:chExt cx="1992741" cy="1163536"/>
            </a:xfrm>
          </p:grpSpPr>
          <p:pic>
            <p:nvPicPr>
              <p:cNvPr id="31" name="Picture 9">
                <a:extLst>
                  <a:ext uri="{FF2B5EF4-FFF2-40B4-BE49-F238E27FC236}">
                    <a16:creationId xmlns:a16="http://schemas.microsoft.com/office/drawing/2014/main" id="{F4849911-C114-12F9-B13B-84D083F824C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32" name="TextBox 31">
                <a:extLst>
                  <a:ext uri="{FF2B5EF4-FFF2-40B4-BE49-F238E27FC236}">
                    <a16:creationId xmlns:a16="http://schemas.microsoft.com/office/drawing/2014/main" id="{50E082E9-E8A7-F458-27EA-ABA6DEAE7171}"/>
                  </a:ext>
                </a:extLst>
              </p:cNvPr>
              <p:cNvSpPr txBox="1"/>
              <p:nvPr/>
            </p:nvSpPr>
            <p:spPr>
              <a:xfrm>
                <a:off x="2801539" y="688314"/>
                <a:ext cx="1864585"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Ông</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 name="Picture 2">
              <a:extLst>
                <a:ext uri="{FF2B5EF4-FFF2-40B4-BE49-F238E27FC236}">
                  <a16:creationId xmlns:a16="http://schemas.microsoft.com/office/drawing/2014/main" id="{00949E12-2FBD-4E7B-CAC4-77FAE9E5738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C76DF85F-BCA8-4026-7038-925C47397229}"/>
              </a:ext>
            </a:extLst>
          </p:cNvPr>
          <p:cNvGrpSpPr/>
          <p:nvPr/>
        </p:nvGrpSpPr>
        <p:grpSpPr>
          <a:xfrm>
            <a:off x="1047750" y="2580521"/>
            <a:ext cx="1200150" cy="1000879"/>
            <a:chOff x="4390276" y="398934"/>
            <a:chExt cx="2459755" cy="1163536"/>
          </a:xfrm>
        </p:grpSpPr>
        <p:grpSp>
          <p:nvGrpSpPr>
            <p:cNvPr id="69" name="Group 68">
              <a:extLst>
                <a:ext uri="{FF2B5EF4-FFF2-40B4-BE49-F238E27FC236}">
                  <a16:creationId xmlns:a16="http://schemas.microsoft.com/office/drawing/2014/main" id="{29E6F7F0-9926-A00F-DE54-7ED41B4860B8}"/>
                </a:ext>
              </a:extLst>
            </p:cNvPr>
            <p:cNvGrpSpPr/>
            <p:nvPr/>
          </p:nvGrpSpPr>
          <p:grpSpPr>
            <a:xfrm>
              <a:off x="4857290" y="398934"/>
              <a:ext cx="1992741" cy="1163536"/>
              <a:chOff x="2673383" y="398934"/>
              <a:chExt cx="1992741" cy="1163536"/>
            </a:xfrm>
          </p:grpSpPr>
          <p:pic>
            <p:nvPicPr>
              <p:cNvPr id="71" name="Picture 9">
                <a:extLst>
                  <a:ext uri="{FF2B5EF4-FFF2-40B4-BE49-F238E27FC236}">
                    <a16:creationId xmlns:a16="http://schemas.microsoft.com/office/drawing/2014/main" id="{CE5365B2-FEEC-FC31-B41B-FA56BBC1702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72" name="TextBox 71">
                <a:extLst>
                  <a:ext uri="{FF2B5EF4-FFF2-40B4-BE49-F238E27FC236}">
                    <a16:creationId xmlns:a16="http://schemas.microsoft.com/office/drawing/2014/main" id="{C9025D67-7076-6739-48F6-07976E7CC98D}"/>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Bà</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70" name="Picture 2">
              <a:extLst>
                <a:ext uri="{FF2B5EF4-FFF2-40B4-BE49-F238E27FC236}">
                  <a16:creationId xmlns:a16="http://schemas.microsoft.com/office/drawing/2014/main" id="{67A7DBBD-E9D6-EE80-2E98-91104B0DD77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72">
            <a:extLst>
              <a:ext uri="{FF2B5EF4-FFF2-40B4-BE49-F238E27FC236}">
                <a16:creationId xmlns:a16="http://schemas.microsoft.com/office/drawing/2014/main" id="{24008A35-11AD-3E6D-0206-A97FEA69E6AF}"/>
              </a:ext>
            </a:extLst>
          </p:cNvPr>
          <p:cNvGrpSpPr/>
          <p:nvPr/>
        </p:nvGrpSpPr>
        <p:grpSpPr>
          <a:xfrm>
            <a:off x="2247900" y="2551946"/>
            <a:ext cx="1200150" cy="1000879"/>
            <a:chOff x="4390276" y="398934"/>
            <a:chExt cx="2459755" cy="1163536"/>
          </a:xfrm>
        </p:grpSpPr>
        <p:grpSp>
          <p:nvGrpSpPr>
            <p:cNvPr id="74" name="Group 73">
              <a:extLst>
                <a:ext uri="{FF2B5EF4-FFF2-40B4-BE49-F238E27FC236}">
                  <a16:creationId xmlns:a16="http://schemas.microsoft.com/office/drawing/2014/main" id="{AF0B057E-0A73-9D65-33F1-37C55DEF2DB5}"/>
                </a:ext>
              </a:extLst>
            </p:cNvPr>
            <p:cNvGrpSpPr/>
            <p:nvPr/>
          </p:nvGrpSpPr>
          <p:grpSpPr>
            <a:xfrm>
              <a:off x="4857290" y="398934"/>
              <a:ext cx="1992741" cy="1163536"/>
              <a:chOff x="2673383" y="398934"/>
              <a:chExt cx="1992741" cy="1163536"/>
            </a:xfrm>
          </p:grpSpPr>
          <p:pic>
            <p:nvPicPr>
              <p:cNvPr id="76" name="Picture 9">
                <a:extLst>
                  <a:ext uri="{FF2B5EF4-FFF2-40B4-BE49-F238E27FC236}">
                    <a16:creationId xmlns:a16="http://schemas.microsoft.com/office/drawing/2014/main" id="{BB85B837-47CD-332F-4E27-4D9B73D553F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77" name="TextBox 76">
                <a:extLst>
                  <a:ext uri="{FF2B5EF4-FFF2-40B4-BE49-F238E27FC236}">
                    <a16:creationId xmlns:a16="http://schemas.microsoft.com/office/drawing/2014/main" id="{91BC94AE-8BA2-6F06-372C-1AE545ACF9FA}"/>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Anh</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75" name="Picture 2">
              <a:extLst>
                <a:ext uri="{FF2B5EF4-FFF2-40B4-BE49-F238E27FC236}">
                  <a16:creationId xmlns:a16="http://schemas.microsoft.com/office/drawing/2014/main" id="{EA332C79-CD32-D101-CEB1-995EC525D7C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8" name="Group 77">
            <a:extLst>
              <a:ext uri="{FF2B5EF4-FFF2-40B4-BE49-F238E27FC236}">
                <a16:creationId xmlns:a16="http://schemas.microsoft.com/office/drawing/2014/main" id="{7A89F8D9-0666-CEBF-648C-EB6763F0FAF2}"/>
              </a:ext>
            </a:extLst>
          </p:cNvPr>
          <p:cNvGrpSpPr/>
          <p:nvPr/>
        </p:nvGrpSpPr>
        <p:grpSpPr>
          <a:xfrm>
            <a:off x="3533775" y="2532896"/>
            <a:ext cx="1200150" cy="1000879"/>
            <a:chOff x="4390276" y="398934"/>
            <a:chExt cx="2459755" cy="1163536"/>
          </a:xfrm>
        </p:grpSpPr>
        <p:grpSp>
          <p:nvGrpSpPr>
            <p:cNvPr id="79" name="Group 78">
              <a:extLst>
                <a:ext uri="{FF2B5EF4-FFF2-40B4-BE49-F238E27FC236}">
                  <a16:creationId xmlns:a16="http://schemas.microsoft.com/office/drawing/2014/main" id="{328CC00A-0C8C-33BB-3DEF-103604E12649}"/>
                </a:ext>
              </a:extLst>
            </p:cNvPr>
            <p:cNvGrpSpPr/>
            <p:nvPr/>
          </p:nvGrpSpPr>
          <p:grpSpPr>
            <a:xfrm>
              <a:off x="4857290" y="398934"/>
              <a:ext cx="1992741" cy="1163536"/>
              <a:chOff x="2673383" y="398934"/>
              <a:chExt cx="1992741" cy="1163536"/>
            </a:xfrm>
          </p:grpSpPr>
          <p:pic>
            <p:nvPicPr>
              <p:cNvPr id="81" name="Picture 9">
                <a:extLst>
                  <a:ext uri="{FF2B5EF4-FFF2-40B4-BE49-F238E27FC236}">
                    <a16:creationId xmlns:a16="http://schemas.microsoft.com/office/drawing/2014/main" id="{016AA367-1DED-5DB9-BD96-04AF0BE997E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82" name="TextBox 81">
                <a:extLst>
                  <a:ext uri="{FF2B5EF4-FFF2-40B4-BE49-F238E27FC236}">
                    <a16:creationId xmlns:a16="http://schemas.microsoft.com/office/drawing/2014/main" id="{C0C9A2C8-94D1-EBB6-14DB-7D2537209AEC}"/>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Chị</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80" name="Picture 2">
              <a:extLst>
                <a:ext uri="{FF2B5EF4-FFF2-40B4-BE49-F238E27FC236}">
                  <a16:creationId xmlns:a16="http://schemas.microsoft.com/office/drawing/2014/main" id="{C078AF0B-1FB1-23B4-7219-E4C59F908AD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3" name="Group 82">
            <a:extLst>
              <a:ext uri="{FF2B5EF4-FFF2-40B4-BE49-F238E27FC236}">
                <a16:creationId xmlns:a16="http://schemas.microsoft.com/office/drawing/2014/main" id="{B8FBF2F8-C777-7FD9-73FC-BB360E39AA57}"/>
              </a:ext>
            </a:extLst>
          </p:cNvPr>
          <p:cNvGrpSpPr/>
          <p:nvPr/>
        </p:nvGrpSpPr>
        <p:grpSpPr>
          <a:xfrm>
            <a:off x="1047750" y="3494921"/>
            <a:ext cx="1200150" cy="1000879"/>
            <a:chOff x="4390276" y="398934"/>
            <a:chExt cx="2459755" cy="1163536"/>
          </a:xfrm>
        </p:grpSpPr>
        <p:grpSp>
          <p:nvGrpSpPr>
            <p:cNvPr id="84" name="Group 83">
              <a:extLst>
                <a:ext uri="{FF2B5EF4-FFF2-40B4-BE49-F238E27FC236}">
                  <a16:creationId xmlns:a16="http://schemas.microsoft.com/office/drawing/2014/main" id="{3AC1F6B0-A799-65D0-5359-EF0E16F296B1}"/>
                </a:ext>
              </a:extLst>
            </p:cNvPr>
            <p:cNvGrpSpPr/>
            <p:nvPr/>
          </p:nvGrpSpPr>
          <p:grpSpPr>
            <a:xfrm>
              <a:off x="4857290" y="398934"/>
              <a:ext cx="1992741" cy="1163536"/>
              <a:chOff x="2673383" y="398934"/>
              <a:chExt cx="1992741" cy="1163536"/>
            </a:xfrm>
          </p:grpSpPr>
          <p:pic>
            <p:nvPicPr>
              <p:cNvPr id="86" name="Picture 9">
                <a:extLst>
                  <a:ext uri="{FF2B5EF4-FFF2-40B4-BE49-F238E27FC236}">
                    <a16:creationId xmlns:a16="http://schemas.microsoft.com/office/drawing/2014/main" id="{AC69C057-62F4-158A-6B8C-737F2B42E03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87" name="TextBox 86">
                <a:extLst>
                  <a:ext uri="{FF2B5EF4-FFF2-40B4-BE49-F238E27FC236}">
                    <a16:creationId xmlns:a16="http://schemas.microsoft.com/office/drawing/2014/main" id="{AFC09F31-2916-2E5C-CFC3-019865E1D61B}"/>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Chú</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85" name="Picture 2">
              <a:extLst>
                <a:ext uri="{FF2B5EF4-FFF2-40B4-BE49-F238E27FC236}">
                  <a16:creationId xmlns:a16="http://schemas.microsoft.com/office/drawing/2014/main" id="{0273EE1E-F89C-AC9D-A97B-2BAC81E5B40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1" name="Group 90">
            <a:extLst>
              <a:ext uri="{FF2B5EF4-FFF2-40B4-BE49-F238E27FC236}">
                <a16:creationId xmlns:a16="http://schemas.microsoft.com/office/drawing/2014/main" id="{9DE7033E-447B-7B3F-C6C4-5698FC77F8E3}"/>
              </a:ext>
            </a:extLst>
          </p:cNvPr>
          <p:cNvGrpSpPr/>
          <p:nvPr/>
        </p:nvGrpSpPr>
        <p:grpSpPr>
          <a:xfrm>
            <a:off x="2276475" y="3504446"/>
            <a:ext cx="1200150" cy="1000879"/>
            <a:chOff x="4390276" y="398934"/>
            <a:chExt cx="2459755" cy="1163536"/>
          </a:xfrm>
        </p:grpSpPr>
        <p:grpSp>
          <p:nvGrpSpPr>
            <p:cNvPr id="92" name="Group 91">
              <a:extLst>
                <a:ext uri="{FF2B5EF4-FFF2-40B4-BE49-F238E27FC236}">
                  <a16:creationId xmlns:a16="http://schemas.microsoft.com/office/drawing/2014/main" id="{6221EE9A-2A97-DABB-3D6E-7D51EB70977C}"/>
                </a:ext>
              </a:extLst>
            </p:cNvPr>
            <p:cNvGrpSpPr/>
            <p:nvPr/>
          </p:nvGrpSpPr>
          <p:grpSpPr>
            <a:xfrm>
              <a:off x="4857290" y="398934"/>
              <a:ext cx="1992741" cy="1163536"/>
              <a:chOff x="2673383" y="398934"/>
              <a:chExt cx="1992741" cy="1163536"/>
            </a:xfrm>
          </p:grpSpPr>
          <p:pic>
            <p:nvPicPr>
              <p:cNvPr id="94" name="Picture 9">
                <a:extLst>
                  <a:ext uri="{FF2B5EF4-FFF2-40B4-BE49-F238E27FC236}">
                    <a16:creationId xmlns:a16="http://schemas.microsoft.com/office/drawing/2014/main" id="{D511895A-98A6-B005-A4A7-2B4329E99BC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95" name="TextBox 94">
                <a:extLst>
                  <a:ext uri="{FF2B5EF4-FFF2-40B4-BE49-F238E27FC236}">
                    <a16:creationId xmlns:a16="http://schemas.microsoft.com/office/drawing/2014/main" id="{A4A6245C-9D0E-E1E5-748A-589093C387EC}"/>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Bác</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93" name="Picture 2">
              <a:extLst>
                <a:ext uri="{FF2B5EF4-FFF2-40B4-BE49-F238E27FC236}">
                  <a16:creationId xmlns:a16="http://schemas.microsoft.com/office/drawing/2014/main" id="{99C4EFCA-F2B4-6AA6-C458-D69A06B51CF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6" name="Group 95">
            <a:extLst>
              <a:ext uri="{FF2B5EF4-FFF2-40B4-BE49-F238E27FC236}">
                <a16:creationId xmlns:a16="http://schemas.microsoft.com/office/drawing/2014/main" id="{BEAEEE91-CD5F-C7F6-AE47-782B5F4B560D}"/>
              </a:ext>
            </a:extLst>
          </p:cNvPr>
          <p:cNvGrpSpPr/>
          <p:nvPr/>
        </p:nvGrpSpPr>
        <p:grpSpPr>
          <a:xfrm>
            <a:off x="3600450" y="3437771"/>
            <a:ext cx="1200150" cy="1000879"/>
            <a:chOff x="4390276" y="398934"/>
            <a:chExt cx="2459755" cy="1163536"/>
          </a:xfrm>
        </p:grpSpPr>
        <p:grpSp>
          <p:nvGrpSpPr>
            <p:cNvPr id="97" name="Group 96">
              <a:extLst>
                <a:ext uri="{FF2B5EF4-FFF2-40B4-BE49-F238E27FC236}">
                  <a16:creationId xmlns:a16="http://schemas.microsoft.com/office/drawing/2014/main" id="{24147569-F530-F6BE-75D0-F8D37CC4EEE9}"/>
                </a:ext>
              </a:extLst>
            </p:cNvPr>
            <p:cNvGrpSpPr/>
            <p:nvPr/>
          </p:nvGrpSpPr>
          <p:grpSpPr>
            <a:xfrm>
              <a:off x="4857290" y="398934"/>
              <a:ext cx="1992741" cy="1163536"/>
              <a:chOff x="2673383" y="398934"/>
              <a:chExt cx="1992741" cy="1163536"/>
            </a:xfrm>
          </p:grpSpPr>
          <p:pic>
            <p:nvPicPr>
              <p:cNvPr id="99" name="Picture 9">
                <a:extLst>
                  <a:ext uri="{FF2B5EF4-FFF2-40B4-BE49-F238E27FC236}">
                    <a16:creationId xmlns:a16="http://schemas.microsoft.com/office/drawing/2014/main" id="{008BC9FE-DB63-4E85-2F79-A4B3559BEBB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100" name="TextBox 99">
                <a:extLst>
                  <a:ext uri="{FF2B5EF4-FFF2-40B4-BE49-F238E27FC236}">
                    <a16:creationId xmlns:a16="http://schemas.microsoft.com/office/drawing/2014/main" id="{DEF222D2-9B0D-3A1F-383C-BBDFDFB6C765}"/>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Cô</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98" name="Picture 2">
              <a:extLst>
                <a:ext uri="{FF2B5EF4-FFF2-40B4-BE49-F238E27FC236}">
                  <a16:creationId xmlns:a16="http://schemas.microsoft.com/office/drawing/2014/main" id="{35A25978-D9B5-EFD4-9D1D-E93618901DA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1" name="Group 100">
            <a:extLst>
              <a:ext uri="{FF2B5EF4-FFF2-40B4-BE49-F238E27FC236}">
                <a16:creationId xmlns:a16="http://schemas.microsoft.com/office/drawing/2014/main" id="{E932571A-FF0E-B4EB-914F-66ADAA87CC82}"/>
              </a:ext>
            </a:extLst>
          </p:cNvPr>
          <p:cNvGrpSpPr/>
          <p:nvPr/>
        </p:nvGrpSpPr>
        <p:grpSpPr>
          <a:xfrm>
            <a:off x="1095375" y="4380746"/>
            <a:ext cx="1200150" cy="1000879"/>
            <a:chOff x="4390276" y="398934"/>
            <a:chExt cx="2459755" cy="1163536"/>
          </a:xfrm>
        </p:grpSpPr>
        <p:grpSp>
          <p:nvGrpSpPr>
            <p:cNvPr id="102" name="Group 101">
              <a:extLst>
                <a:ext uri="{FF2B5EF4-FFF2-40B4-BE49-F238E27FC236}">
                  <a16:creationId xmlns:a16="http://schemas.microsoft.com/office/drawing/2014/main" id="{6FD63EC8-7EDA-0220-73CB-B83651DA8EA4}"/>
                </a:ext>
              </a:extLst>
            </p:cNvPr>
            <p:cNvGrpSpPr/>
            <p:nvPr/>
          </p:nvGrpSpPr>
          <p:grpSpPr>
            <a:xfrm>
              <a:off x="4857290" y="398934"/>
              <a:ext cx="1992741" cy="1163536"/>
              <a:chOff x="2673383" y="398934"/>
              <a:chExt cx="1992741" cy="1163536"/>
            </a:xfrm>
          </p:grpSpPr>
          <p:pic>
            <p:nvPicPr>
              <p:cNvPr id="104" name="Picture 9">
                <a:extLst>
                  <a:ext uri="{FF2B5EF4-FFF2-40B4-BE49-F238E27FC236}">
                    <a16:creationId xmlns:a16="http://schemas.microsoft.com/office/drawing/2014/main" id="{2319F17C-3A6B-C46F-BA12-FAC12BFA5EF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105" name="TextBox 104">
                <a:extLst>
                  <a:ext uri="{FF2B5EF4-FFF2-40B4-BE49-F238E27FC236}">
                    <a16:creationId xmlns:a16="http://schemas.microsoft.com/office/drawing/2014/main" id="{70BB016A-CDDB-47FA-7787-58BB34CAB19F}"/>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Dì</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03" name="Picture 2">
              <a:extLst>
                <a:ext uri="{FF2B5EF4-FFF2-40B4-BE49-F238E27FC236}">
                  <a16:creationId xmlns:a16="http://schemas.microsoft.com/office/drawing/2014/main" id="{3F95FBB1-7EF9-7374-A009-11DFCD1B3EC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 name="Group 105">
            <a:extLst>
              <a:ext uri="{FF2B5EF4-FFF2-40B4-BE49-F238E27FC236}">
                <a16:creationId xmlns:a16="http://schemas.microsoft.com/office/drawing/2014/main" id="{8C6664B6-7757-43F8-58EB-89C2C3B063B0}"/>
              </a:ext>
            </a:extLst>
          </p:cNvPr>
          <p:cNvGrpSpPr/>
          <p:nvPr/>
        </p:nvGrpSpPr>
        <p:grpSpPr>
          <a:xfrm>
            <a:off x="2371725" y="4437896"/>
            <a:ext cx="1200150" cy="1000879"/>
            <a:chOff x="4390276" y="398934"/>
            <a:chExt cx="2459755" cy="1163536"/>
          </a:xfrm>
        </p:grpSpPr>
        <p:grpSp>
          <p:nvGrpSpPr>
            <p:cNvPr id="107" name="Group 106">
              <a:extLst>
                <a:ext uri="{FF2B5EF4-FFF2-40B4-BE49-F238E27FC236}">
                  <a16:creationId xmlns:a16="http://schemas.microsoft.com/office/drawing/2014/main" id="{87E6AEE5-6450-7040-707C-30E18CA05DDF}"/>
                </a:ext>
              </a:extLst>
            </p:cNvPr>
            <p:cNvGrpSpPr/>
            <p:nvPr/>
          </p:nvGrpSpPr>
          <p:grpSpPr>
            <a:xfrm>
              <a:off x="4857290" y="398934"/>
              <a:ext cx="1992741" cy="1163536"/>
              <a:chOff x="2673383" y="398934"/>
              <a:chExt cx="1992741" cy="1163536"/>
            </a:xfrm>
          </p:grpSpPr>
          <p:pic>
            <p:nvPicPr>
              <p:cNvPr id="109" name="Picture 9">
                <a:extLst>
                  <a:ext uri="{FF2B5EF4-FFF2-40B4-BE49-F238E27FC236}">
                    <a16:creationId xmlns:a16="http://schemas.microsoft.com/office/drawing/2014/main" id="{31CFDEA1-8344-4A2A-6625-5B2895353AD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110" name="TextBox 109">
                <a:extLst>
                  <a:ext uri="{FF2B5EF4-FFF2-40B4-BE49-F238E27FC236}">
                    <a16:creationId xmlns:a16="http://schemas.microsoft.com/office/drawing/2014/main" id="{07358A1D-1769-2688-07D8-6D005F130793}"/>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08" name="Picture 2">
              <a:extLst>
                <a:ext uri="{FF2B5EF4-FFF2-40B4-BE49-F238E27FC236}">
                  <a16:creationId xmlns:a16="http://schemas.microsoft.com/office/drawing/2014/main" id="{AEBD32E7-A714-75BB-F875-8BD4C7746C3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1" name="Group 110">
            <a:extLst>
              <a:ext uri="{FF2B5EF4-FFF2-40B4-BE49-F238E27FC236}">
                <a16:creationId xmlns:a16="http://schemas.microsoft.com/office/drawing/2014/main" id="{3D548020-80D8-6D4E-7C54-5997E549FC85}"/>
              </a:ext>
            </a:extLst>
          </p:cNvPr>
          <p:cNvGrpSpPr/>
          <p:nvPr/>
        </p:nvGrpSpPr>
        <p:grpSpPr>
          <a:xfrm>
            <a:off x="6022026" y="682995"/>
            <a:ext cx="3978786" cy="5094313"/>
            <a:chOff x="778745" y="3815769"/>
            <a:chExt cx="8052842" cy="922866"/>
          </a:xfrm>
        </p:grpSpPr>
        <p:pic>
          <p:nvPicPr>
            <p:cNvPr id="112" name="Picture 2">
              <a:extLst>
                <a:ext uri="{FF2B5EF4-FFF2-40B4-BE49-F238E27FC236}">
                  <a16:creationId xmlns:a16="http://schemas.microsoft.com/office/drawing/2014/main" id="{410AC3C6-3D0C-FB35-406E-301F52F451AD}"/>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78745" y="3815769"/>
              <a:ext cx="8052842" cy="922866"/>
            </a:xfrm>
            <a:prstGeom prst="rect">
              <a:avLst/>
            </a:prstGeom>
          </p:spPr>
        </p:pic>
        <p:sp>
          <p:nvSpPr>
            <p:cNvPr id="113" name="TextBox 112">
              <a:extLst>
                <a:ext uri="{FF2B5EF4-FFF2-40B4-BE49-F238E27FC236}">
                  <a16:creationId xmlns:a16="http://schemas.microsoft.com/office/drawing/2014/main" id="{CF7C2AC3-B1E0-153B-2482-60DA946D2216}"/>
                </a:ext>
              </a:extLst>
            </p:cNvPr>
            <p:cNvSpPr txBox="1"/>
            <p:nvPr/>
          </p:nvSpPr>
          <p:spPr>
            <a:xfrm>
              <a:off x="1169595" y="3879654"/>
              <a:ext cx="7124149" cy="1142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Trong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trường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học</a:t>
              </a:r>
              <a:endParaRPr kumimoji="0" lang="vi-VN" sz="3500" b="1" i="1" u="sng"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114" name="Group 113">
            <a:extLst>
              <a:ext uri="{FF2B5EF4-FFF2-40B4-BE49-F238E27FC236}">
                <a16:creationId xmlns:a16="http://schemas.microsoft.com/office/drawing/2014/main" id="{03A31CE8-B0C2-7FB6-8605-F9F6D5250A8C}"/>
              </a:ext>
            </a:extLst>
          </p:cNvPr>
          <p:cNvGrpSpPr/>
          <p:nvPr/>
        </p:nvGrpSpPr>
        <p:grpSpPr>
          <a:xfrm>
            <a:off x="6134100" y="1675646"/>
            <a:ext cx="2190750" cy="1000879"/>
            <a:chOff x="4390276" y="398934"/>
            <a:chExt cx="2886447" cy="1163536"/>
          </a:xfrm>
        </p:grpSpPr>
        <p:grpSp>
          <p:nvGrpSpPr>
            <p:cNvPr id="115" name="Group 114">
              <a:extLst>
                <a:ext uri="{FF2B5EF4-FFF2-40B4-BE49-F238E27FC236}">
                  <a16:creationId xmlns:a16="http://schemas.microsoft.com/office/drawing/2014/main" id="{12023299-BD28-9FB2-D39A-832BE842E64D}"/>
                </a:ext>
              </a:extLst>
            </p:cNvPr>
            <p:cNvGrpSpPr/>
            <p:nvPr/>
          </p:nvGrpSpPr>
          <p:grpSpPr>
            <a:xfrm>
              <a:off x="4857289" y="398934"/>
              <a:ext cx="2419434" cy="1163536"/>
              <a:chOff x="2673382" y="398934"/>
              <a:chExt cx="2419434" cy="1163536"/>
            </a:xfrm>
          </p:grpSpPr>
          <p:pic>
            <p:nvPicPr>
              <p:cNvPr id="117" name="Picture 9">
                <a:extLst>
                  <a:ext uri="{FF2B5EF4-FFF2-40B4-BE49-F238E27FC236}">
                    <a16:creationId xmlns:a16="http://schemas.microsoft.com/office/drawing/2014/main" id="{F12889BD-2FB4-8CF4-1EF2-29BA60C6CF2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2" y="398934"/>
                <a:ext cx="2168438" cy="1163536"/>
              </a:xfrm>
              <a:prstGeom prst="rect">
                <a:avLst/>
              </a:prstGeom>
            </p:spPr>
          </p:pic>
          <p:sp>
            <p:nvSpPr>
              <p:cNvPr id="118" name="TextBox 117">
                <a:extLst>
                  <a:ext uri="{FF2B5EF4-FFF2-40B4-BE49-F238E27FC236}">
                    <a16:creationId xmlns:a16="http://schemas.microsoft.com/office/drawing/2014/main" id="{D0E872D4-599F-1FFE-7812-5A4390E9C7F2}"/>
                  </a:ext>
                </a:extLst>
              </p:cNvPr>
              <p:cNvSpPr txBox="1"/>
              <p:nvPr/>
            </p:nvSpPr>
            <p:spPr>
              <a:xfrm>
                <a:off x="2801538" y="688314"/>
                <a:ext cx="229127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sinh</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16" name="Picture 2">
              <a:extLst>
                <a:ext uri="{FF2B5EF4-FFF2-40B4-BE49-F238E27FC236}">
                  <a16:creationId xmlns:a16="http://schemas.microsoft.com/office/drawing/2014/main" id="{1146A55F-B322-7009-6E08-0CDF9059139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5" name="Group 124">
            <a:extLst>
              <a:ext uri="{FF2B5EF4-FFF2-40B4-BE49-F238E27FC236}">
                <a16:creationId xmlns:a16="http://schemas.microsoft.com/office/drawing/2014/main" id="{B2A4908D-2F52-F592-759E-C9AA929D0F30}"/>
              </a:ext>
            </a:extLst>
          </p:cNvPr>
          <p:cNvGrpSpPr/>
          <p:nvPr/>
        </p:nvGrpSpPr>
        <p:grpSpPr>
          <a:xfrm>
            <a:off x="8229599" y="1628021"/>
            <a:ext cx="1847851" cy="1000879"/>
            <a:chOff x="3726532" y="398934"/>
            <a:chExt cx="3787244" cy="1163536"/>
          </a:xfrm>
        </p:grpSpPr>
        <p:grpSp>
          <p:nvGrpSpPr>
            <p:cNvPr id="126" name="Group 125">
              <a:extLst>
                <a:ext uri="{FF2B5EF4-FFF2-40B4-BE49-F238E27FC236}">
                  <a16:creationId xmlns:a16="http://schemas.microsoft.com/office/drawing/2014/main" id="{E9E1DC35-F069-606E-1FD0-5DFED8570117}"/>
                </a:ext>
              </a:extLst>
            </p:cNvPr>
            <p:cNvGrpSpPr/>
            <p:nvPr/>
          </p:nvGrpSpPr>
          <p:grpSpPr>
            <a:xfrm>
              <a:off x="4116974" y="398934"/>
              <a:ext cx="3396802" cy="1163536"/>
              <a:chOff x="1933067" y="398934"/>
              <a:chExt cx="3396802" cy="1163536"/>
            </a:xfrm>
          </p:grpSpPr>
          <p:pic>
            <p:nvPicPr>
              <p:cNvPr id="128" name="Picture 9">
                <a:extLst>
                  <a:ext uri="{FF2B5EF4-FFF2-40B4-BE49-F238E27FC236}">
                    <a16:creationId xmlns:a16="http://schemas.microsoft.com/office/drawing/2014/main" id="{7EFAB3C8-CF37-B4F4-4109-CCECCC6E40C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3067" y="398934"/>
                <a:ext cx="2830668" cy="1163536"/>
              </a:xfrm>
              <a:prstGeom prst="rect">
                <a:avLst/>
              </a:prstGeom>
            </p:spPr>
          </p:pic>
          <p:sp>
            <p:nvSpPr>
              <p:cNvPr id="129" name="TextBox 128">
                <a:extLst>
                  <a:ext uri="{FF2B5EF4-FFF2-40B4-BE49-F238E27FC236}">
                    <a16:creationId xmlns:a16="http://schemas.microsoft.com/office/drawing/2014/main" id="{5F078586-CE83-3BA7-8E31-EF7973B273C4}"/>
                  </a:ext>
                </a:extLst>
              </p:cNvPr>
              <p:cNvSpPr txBox="1"/>
              <p:nvPr/>
            </p:nvSpPr>
            <p:spPr>
              <a:xfrm>
                <a:off x="2245415"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Cô</a:t>
                </a:r>
                <a:r>
                  <a:rPr lang="en-US" sz="3200" dirty="0">
                    <a:solidFill>
                      <a:prstClr val="black"/>
                    </a:solidFill>
                    <a:latin typeface="Calibri" panose="020F0502020204030204"/>
                  </a:rPr>
                  <a:t> </a:t>
                </a:r>
                <a:r>
                  <a:rPr lang="en-US" sz="3200" dirty="0" err="1">
                    <a:solidFill>
                      <a:prstClr val="black"/>
                    </a:solidFill>
                    <a:latin typeface="Calibri" panose="020F0502020204030204"/>
                  </a:rPr>
                  <a:t>giáo</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27" name="Picture 2">
              <a:extLst>
                <a:ext uri="{FF2B5EF4-FFF2-40B4-BE49-F238E27FC236}">
                  <a16:creationId xmlns:a16="http://schemas.microsoft.com/office/drawing/2014/main" id="{45F96D5B-B88E-2854-B799-C9F8F4C8D2A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pic>
        <p:nvPicPr>
          <p:cNvPr id="170" name="Hình ảnh 6" descr="Ảnh có chứa đồ họa véc-tơ&#10;&#10;Mô tả được tạo tự động">
            <a:extLst>
              <a:ext uri="{FF2B5EF4-FFF2-40B4-BE49-F238E27FC236}">
                <a16:creationId xmlns:a16="http://schemas.microsoft.com/office/drawing/2014/main" id="{F2FAEF49-2CF9-17BD-C56B-8FBC115E3D0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29625" y="4224412"/>
            <a:ext cx="2038350" cy="2038350"/>
          </a:xfrm>
          <a:prstGeom prst="rect">
            <a:avLst/>
          </a:prstGeom>
        </p:spPr>
      </p:pic>
      <p:grpSp>
        <p:nvGrpSpPr>
          <p:cNvPr id="171" name="Group 170">
            <a:extLst>
              <a:ext uri="{FF2B5EF4-FFF2-40B4-BE49-F238E27FC236}">
                <a16:creationId xmlns:a16="http://schemas.microsoft.com/office/drawing/2014/main" id="{1F2C2BB0-0DFA-180D-D7AB-9C58B0CDF782}"/>
              </a:ext>
            </a:extLst>
          </p:cNvPr>
          <p:cNvGrpSpPr/>
          <p:nvPr/>
        </p:nvGrpSpPr>
        <p:grpSpPr>
          <a:xfrm>
            <a:off x="6067424" y="2675771"/>
            <a:ext cx="1781176" cy="1000879"/>
            <a:chOff x="3726532" y="398934"/>
            <a:chExt cx="3650591" cy="1163536"/>
          </a:xfrm>
        </p:grpSpPr>
        <p:grpSp>
          <p:nvGrpSpPr>
            <p:cNvPr id="172" name="Group 171">
              <a:extLst>
                <a:ext uri="{FF2B5EF4-FFF2-40B4-BE49-F238E27FC236}">
                  <a16:creationId xmlns:a16="http://schemas.microsoft.com/office/drawing/2014/main" id="{EDAB3E4E-82FD-D518-C63A-2D18F8BC924B}"/>
                </a:ext>
              </a:extLst>
            </p:cNvPr>
            <p:cNvGrpSpPr/>
            <p:nvPr/>
          </p:nvGrpSpPr>
          <p:grpSpPr>
            <a:xfrm>
              <a:off x="4116974" y="398934"/>
              <a:ext cx="3260149" cy="1163536"/>
              <a:chOff x="1933067" y="398934"/>
              <a:chExt cx="3260149" cy="1163536"/>
            </a:xfrm>
          </p:grpSpPr>
          <p:pic>
            <p:nvPicPr>
              <p:cNvPr id="174" name="Picture 9">
                <a:extLst>
                  <a:ext uri="{FF2B5EF4-FFF2-40B4-BE49-F238E27FC236}">
                    <a16:creationId xmlns:a16="http://schemas.microsoft.com/office/drawing/2014/main" id="{BCC32425-922D-144B-D519-DE04F2F3678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3067" y="398934"/>
                <a:ext cx="2830668" cy="1163536"/>
              </a:xfrm>
              <a:prstGeom prst="rect">
                <a:avLst/>
              </a:prstGeom>
            </p:spPr>
          </p:pic>
          <p:sp>
            <p:nvSpPr>
              <p:cNvPr id="175" name="TextBox 174">
                <a:extLst>
                  <a:ext uri="{FF2B5EF4-FFF2-40B4-BE49-F238E27FC236}">
                    <a16:creationId xmlns:a16="http://schemas.microsoft.com/office/drawing/2014/main" id="{BF94FE36-3EEB-7871-F2CA-5258A36A7BFB}"/>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Bạn</a:t>
                </a:r>
                <a:r>
                  <a:rPr lang="en-US" sz="3200" dirty="0">
                    <a:solidFill>
                      <a:prstClr val="black"/>
                    </a:solidFill>
                    <a:latin typeface="Calibri" panose="020F0502020204030204"/>
                  </a:rPr>
                  <a:t> </a:t>
                </a:r>
                <a:r>
                  <a:rPr lang="en-US" sz="3200" dirty="0" err="1">
                    <a:solidFill>
                      <a:prstClr val="black"/>
                    </a:solidFill>
                    <a:latin typeface="Calibri" panose="020F0502020204030204"/>
                  </a:rPr>
                  <a:t>bè</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3" name="Picture 2">
              <a:extLst>
                <a:ext uri="{FF2B5EF4-FFF2-40B4-BE49-F238E27FC236}">
                  <a16:creationId xmlns:a16="http://schemas.microsoft.com/office/drawing/2014/main" id="{98BF6F07-543C-0A04-6282-0DE9DFDC3F9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6" name="Group 175">
            <a:extLst>
              <a:ext uri="{FF2B5EF4-FFF2-40B4-BE49-F238E27FC236}">
                <a16:creationId xmlns:a16="http://schemas.microsoft.com/office/drawing/2014/main" id="{DC43C8D7-8344-9008-8B09-597CBFE4DF76}"/>
              </a:ext>
            </a:extLst>
          </p:cNvPr>
          <p:cNvGrpSpPr/>
          <p:nvPr/>
        </p:nvGrpSpPr>
        <p:grpSpPr>
          <a:xfrm>
            <a:off x="7648574" y="2618621"/>
            <a:ext cx="2562226" cy="1000879"/>
            <a:chOff x="3726532" y="398934"/>
            <a:chExt cx="5251384" cy="1163536"/>
          </a:xfrm>
        </p:grpSpPr>
        <p:grpSp>
          <p:nvGrpSpPr>
            <p:cNvPr id="177" name="Group 176">
              <a:extLst>
                <a:ext uri="{FF2B5EF4-FFF2-40B4-BE49-F238E27FC236}">
                  <a16:creationId xmlns:a16="http://schemas.microsoft.com/office/drawing/2014/main" id="{0EF5943E-F86D-5EB3-D57E-A587713877A2}"/>
                </a:ext>
              </a:extLst>
            </p:cNvPr>
            <p:cNvGrpSpPr/>
            <p:nvPr/>
          </p:nvGrpSpPr>
          <p:grpSpPr>
            <a:xfrm>
              <a:off x="4116972" y="398934"/>
              <a:ext cx="4860944" cy="1163536"/>
              <a:chOff x="1933065" y="398934"/>
              <a:chExt cx="4860944" cy="1163536"/>
            </a:xfrm>
          </p:grpSpPr>
          <p:pic>
            <p:nvPicPr>
              <p:cNvPr id="179" name="Picture 9">
                <a:extLst>
                  <a:ext uri="{FF2B5EF4-FFF2-40B4-BE49-F238E27FC236}">
                    <a16:creationId xmlns:a16="http://schemas.microsoft.com/office/drawing/2014/main" id="{5CA39A77-15C9-7B3B-5767-BE8B4FC7F32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3065" y="398934"/>
                <a:ext cx="4158157" cy="1163536"/>
              </a:xfrm>
              <a:prstGeom prst="rect">
                <a:avLst/>
              </a:prstGeom>
            </p:spPr>
          </p:pic>
          <p:sp>
            <p:nvSpPr>
              <p:cNvPr id="180" name="TextBox 179">
                <a:extLst>
                  <a:ext uri="{FF2B5EF4-FFF2-40B4-BE49-F238E27FC236}">
                    <a16:creationId xmlns:a16="http://schemas.microsoft.com/office/drawing/2014/main" id="{7556DA6E-7C03-DF83-A2D3-71C2C770B932}"/>
                  </a:ext>
                </a:extLst>
              </p:cNvPr>
              <p:cNvSpPr txBox="1"/>
              <p:nvPr/>
            </p:nvSpPr>
            <p:spPr>
              <a:xfrm>
                <a:off x="2108762" y="688314"/>
                <a:ext cx="4685247" cy="6082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prstClr val="black"/>
                    </a:solidFill>
                    <a:latin typeface="Calibri" panose="020F0502020204030204"/>
                  </a:rPr>
                  <a:t>Hiệu</a:t>
                </a:r>
                <a:r>
                  <a:rPr lang="en-US" sz="2800" dirty="0">
                    <a:solidFill>
                      <a:prstClr val="black"/>
                    </a:solidFill>
                    <a:latin typeface="Calibri" panose="020F0502020204030204"/>
                  </a:rPr>
                  <a:t> </a:t>
                </a:r>
                <a:r>
                  <a:rPr lang="en-US" sz="2800" dirty="0" err="1">
                    <a:solidFill>
                      <a:prstClr val="black"/>
                    </a:solidFill>
                    <a:latin typeface="Calibri" panose="020F0502020204030204"/>
                  </a:rPr>
                  <a:t>trưởng</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8" name="Picture 2">
              <a:extLst>
                <a:ext uri="{FF2B5EF4-FFF2-40B4-BE49-F238E27FC236}">
                  <a16:creationId xmlns:a16="http://schemas.microsoft.com/office/drawing/2014/main" id="{7F372F63-BE27-9116-E68C-DA4421E2DE9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1" name="Group 180">
            <a:extLst>
              <a:ext uri="{FF2B5EF4-FFF2-40B4-BE49-F238E27FC236}">
                <a16:creationId xmlns:a16="http://schemas.microsoft.com/office/drawing/2014/main" id="{3A1E5795-15B6-93FB-6405-E430D2A36E4D}"/>
              </a:ext>
            </a:extLst>
          </p:cNvPr>
          <p:cNvGrpSpPr/>
          <p:nvPr/>
        </p:nvGrpSpPr>
        <p:grpSpPr>
          <a:xfrm>
            <a:off x="6086474" y="3637796"/>
            <a:ext cx="1781176" cy="1000879"/>
            <a:chOff x="3726532" y="398934"/>
            <a:chExt cx="3650591" cy="1163536"/>
          </a:xfrm>
        </p:grpSpPr>
        <p:grpSp>
          <p:nvGrpSpPr>
            <p:cNvPr id="182" name="Group 181">
              <a:extLst>
                <a:ext uri="{FF2B5EF4-FFF2-40B4-BE49-F238E27FC236}">
                  <a16:creationId xmlns:a16="http://schemas.microsoft.com/office/drawing/2014/main" id="{6D2AA745-41B9-AC70-0B64-D8159190E5B2}"/>
                </a:ext>
              </a:extLst>
            </p:cNvPr>
            <p:cNvGrpSpPr/>
            <p:nvPr/>
          </p:nvGrpSpPr>
          <p:grpSpPr>
            <a:xfrm>
              <a:off x="4116974" y="398934"/>
              <a:ext cx="3260149" cy="1163536"/>
              <a:chOff x="1933067" y="398934"/>
              <a:chExt cx="3260149" cy="1163536"/>
            </a:xfrm>
          </p:grpSpPr>
          <p:pic>
            <p:nvPicPr>
              <p:cNvPr id="184" name="Picture 9">
                <a:extLst>
                  <a:ext uri="{FF2B5EF4-FFF2-40B4-BE49-F238E27FC236}">
                    <a16:creationId xmlns:a16="http://schemas.microsoft.com/office/drawing/2014/main" id="{57BA7602-04EF-7D38-746B-D2449068BC1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3067" y="398934"/>
                <a:ext cx="2830668" cy="1163536"/>
              </a:xfrm>
              <a:prstGeom prst="rect">
                <a:avLst/>
              </a:prstGeom>
            </p:spPr>
          </p:pic>
          <p:sp>
            <p:nvSpPr>
              <p:cNvPr id="185" name="TextBox 184">
                <a:extLst>
                  <a:ext uri="{FF2B5EF4-FFF2-40B4-BE49-F238E27FC236}">
                    <a16:creationId xmlns:a16="http://schemas.microsoft.com/office/drawing/2014/main" id="{73E92A76-BCA5-8ABD-CEF1-8810B992A191}"/>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Bảo</a:t>
                </a:r>
                <a:r>
                  <a:rPr lang="en-US" sz="3200" dirty="0">
                    <a:solidFill>
                      <a:prstClr val="black"/>
                    </a:solidFill>
                    <a:latin typeface="Calibri" panose="020F0502020204030204"/>
                  </a:rPr>
                  <a:t> </a:t>
                </a:r>
                <a:r>
                  <a:rPr lang="en-US" sz="3200" dirty="0" err="1">
                    <a:solidFill>
                      <a:prstClr val="black"/>
                    </a:solidFill>
                    <a:latin typeface="Calibri" panose="020F0502020204030204"/>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3" name="Picture 2">
              <a:extLst>
                <a:ext uri="{FF2B5EF4-FFF2-40B4-BE49-F238E27FC236}">
                  <a16:creationId xmlns:a16="http://schemas.microsoft.com/office/drawing/2014/main" id="{CA1CCFFA-F471-F37D-F620-960A0C62D4D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6" name="Group 185">
            <a:extLst>
              <a:ext uri="{FF2B5EF4-FFF2-40B4-BE49-F238E27FC236}">
                <a16:creationId xmlns:a16="http://schemas.microsoft.com/office/drawing/2014/main" id="{8A6B1A8B-BFC7-F897-5F9D-84BE4B219C3E}"/>
              </a:ext>
            </a:extLst>
          </p:cNvPr>
          <p:cNvGrpSpPr/>
          <p:nvPr/>
        </p:nvGrpSpPr>
        <p:grpSpPr>
          <a:xfrm>
            <a:off x="7639049" y="3599696"/>
            <a:ext cx="1800226" cy="1000879"/>
            <a:chOff x="3726532" y="398934"/>
            <a:chExt cx="3689635" cy="1163536"/>
          </a:xfrm>
        </p:grpSpPr>
        <p:grpSp>
          <p:nvGrpSpPr>
            <p:cNvPr id="187" name="Group 186">
              <a:extLst>
                <a:ext uri="{FF2B5EF4-FFF2-40B4-BE49-F238E27FC236}">
                  <a16:creationId xmlns:a16="http://schemas.microsoft.com/office/drawing/2014/main" id="{89D6C31E-DF7B-FC03-403B-8C49527812D3}"/>
                </a:ext>
              </a:extLst>
            </p:cNvPr>
            <p:cNvGrpSpPr/>
            <p:nvPr/>
          </p:nvGrpSpPr>
          <p:grpSpPr>
            <a:xfrm>
              <a:off x="4116974" y="398934"/>
              <a:ext cx="3299193" cy="1163536"/>
              <a:chOff x="1933067" y="398934"/>
              <a:chExt cx="3299193" cy="1163536"/>
            </a:xfrm>
          </p:grpSpPr>
          <p:pic>
            <p:nvPicPr>
              <p:cNvPr id="189" name="Picture 9">
                <a:extLst>
                  <a:ext uri="{FF2B5EF4-FFF2-40B4-BE49-F238E27FC236}">
                    <a16:creationId xmlns:a16="http://schemas.microsoft.com/office/drawing/2014/main" id="{FB8F06BF-DDFE-072A-A282-1A5047716B3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3067" y="398934"/>
                <a:ext cx="3299193" cy="1163536"/>
              </a:xfrm>
              <a:prstGeom prst="rect">
                <a:avLst/>
              </a:prstGeom>
            </p:spPr>
          </p:pic>
          <p:sp>
            <p:nvSpPr>
              <p:cNvPr id="190" name="TextBox 189">
                <a:extLst>
                  <a:ext uri="{FF2B5EF4-FFF2-40B4-BE49-F238E27FC236}">
                    <a16:creationId xmlns:a16="http://schemas.microsoft.com/office/drawing/2014/main" id="{287E688C-1FD2-C199-5025-C56D1E11E6A8}"/>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8" name="Picture 2">
              <a:extLst>
                <a:ext uri="{FF2B5EF4-FFF2-40B4-BE49-F238E27FC236}">
                  <a16:creationId xmlns:a16="http://schemas.microsoft.com/office/drawing/2014/main" id="{02344F89-13C8-5CED-3BAB-96EC2BB2465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3455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10" presetID="53" presetClass="entr" presetSubtype="16" fill="hold" nodeType="with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p:cTn id="12" dur="500" fill="hold"/>
                                        <p:tgtEl>
                                          <p:spTgt spid="68"/>
                                        </p:tgtEl>
                                        <p:attrNameLst>
                                          <p:attrName>ppt_w</p:attrName>
                                        </p:attrNameLst>
                                      </p:cBhvr>
                                      <p:tavLst>
                                        <p:tav tm="0">
                                          <p:val>
                                            <p:fltVal val="0"/>
                                          </p:val>
                                        </p:tav>
                                        <p:tav tm="100000">
                                          <p:val>
                                            <p:strVal val="#ppt_w"/>
                                          </p:val>
                                        </p:tav>
                                      </p:tavLst>
                                    </p:anim>
                                    <p:anim calcmode="lin" valueType="num">
                                      <p:cBhvr>
                                        <p:cTn id="13" dur="500" fill="hold"/>
                                        <p:tgtEl>
                                          <p:spTgt spid="68"/>
                                        </p:tgtEl>
                                        <p:attrNameLst>
                                          <p:attrName>ppt_h</p:attrName>
                                        </p:attrNameLst>
                                      </p:cBhvr>
                                      <p:tavLst>
                                        <p:tav tm="0">
                                          <p:val>
                                            <p:fltVal val="0"/>
                                          </p:val>
                                        </p:tav>
                                        <p:tav tm="100000">
                                          <p:val>
                                            <p:strVal val="#ppt_h"/>
                                          </p:val>
                                        </p:tav>
                                      </p:tavLst>
                                    </p:anim>
                                    <p:animEffect transition="in" filter="fade">
                                      <p:cBhvr>
                                        <p:cTn id="14" dur="500"/>
                                        <p:tgtEl>
                                          <p:spTgt spid="68"/>
                                        </p:tgtEl>
                                      </p:cBhvr>
                                    </p:animEffect>
                                  </p:childTnLst>
                                </p:cTn>
                              </p:par>
                              <p:par>
                                <p:cTn id="15" presetID="2" presetClass="entr" presetSubtype="6" fill="hold" nodeType="withEffect">
                                  <p:stCondLst>
                                    <p:cond delay="0"/>
                                  </p:stCondLst>
                                  <p:childTnLst>
                                    <p:set>
                                      <p:cBhvr>
                                        <p:cTn id="16" dur="1" fill="hold">
                                          <p:stCondLst>
                                            <p:cond delay="0"/>
                                          </p:stCondLst>
                                        </p:cTn>
                                        <p:tgtEl>
                                          <p:spTgt spid="170"/>
                                        </p:tgtEl>
                                        <p:attrNameLst>
                                          <p:attrName>style.visibility</p:attrName>
                                        </p:attrNameLst>
                                      </p:cBhvr>
                                      <p:to>
                                        <p:strVal val="visible"/>
                                      </p:to>
                                    </p:set>
                                    <p:anim calcmode="lin" valueType="num">
                                      <p:cBhvr additive="base">
                                        <p:cTn id="17" dur="500" fill="hold"/>
                                        <p:tgtEl>
                                          <p:spTgt spid="170"/>
                                        </p:tgtEl>
                                        <p:attrNameLst>
                                          <p:attrName>ppt_x</p:attrName>
                                        </p:attrNameLst>
                                      </p:cBhvr>
                                      <p:tavLst>
                                        <p:tav tm="0">
                                          <p:val>
                                            <p:strVal val="1+#ppt_w/2"/>
                                          </p:val>
                                        </p:tav>
                                        <p:tav tm="100000">
                                          <p:val>
                                            <p:strVal val="#ppt_x"/>
                                          </p:val>
                                        </p:tav>
                                      </p:tavLst>
                                    </p:anim>
                                    <p:anim calcmode="lin" valueType="num">
                                      <p:cBhvr additive="base">
                                        <p:cTn id="18" dur="500" fill="hold"/>
                                        <p:tgtEl>
                                          <p:spTgt spid="17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750" fill="hold"/>
                                        <p:tgtEl>
                                          <p:spTgt spid="59"/>
                                        </p:tgtEl>
                                        <p:attrNameLst>
                                          <p:attrName>ppt_x</p:attrName>
                                        </p:attrNameLst>
                                      </p:cBhvr>
                                      <p:tavLst>
                                        <p:tav tm="0">
                                          <p:val>
                                            <p:strVal val="#ppt_x"/>
                                          </p:val>
                                        </p:tav>
                                        <p:tav tm="100000">
                                          <p:val>
                                            <p:strVal val="#ppt_x"/>
                                          </p:val>
                                        </p:tav>
                                      </p:tavLst>
                                    </p:anim>
                                    <p:anim calcmode="lin" valueType="num">
                                      <p:cBhvr additive="base">
                                        <p:cTn id="24" dur="750" fill="hold"/>
                                        <p:tgtEl>
                                          <p:spTgt spid="5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750" fill="hold"/>
                                        <p:tgtEl>
                                          <p:spTgt spid="4"/>
                                        </p:tgtEl>
                                        <p:attrNameLst>
                                          <p:attrName>ppt_x</p:attrName>
                                        </p:attrNameLst>
                                      </p:cBhvr>
                                      <p:tavLst>
                                        <p:tav tm="0">
                                          <p:val>
                                            <p:strVal val="#ppt_x"/>
                                          </p:val>
                                        </p:tav>
                                        <p:tav tm="100000">
                                          <p:val>
                                            <p:strVal val="#ppt_x"/>
                                          </p:val>
                                        </p:tav>
                                      </p:tavLst>
                                    </p:anim>
                                    <p:anim calcmode="lin" valueType="num">
                                      <p:cBhvr additive="base">
                                        <p:cTn id="30"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750" fill="hold"/>
                                        <p:tgtEl>
                                          <p:spTgt spid="14"/>
                                        </p:tgtEl>
                                        <p:attrNameLst>
                                          <p:attrName>ppt_x</p:attrName>
                                        </p:attrNameLst>
                                      </p:cBhvr>
                                      <p:tavLst>
                                        <p:tav tm="0">
                                          <p:val>
                                            <p:strVal val="#ppt_x"/>
                                          </p:val>
                                        </p:tav>
                                        <p:tav tm="100000">
                                          <p:val>
                                            <p:strVal val="#ppt_x"/>
                                          </p:val>
                                        </p:tav>
                                      </p:tavLst>
                                    </p:anim>
                                    <p:anim calcmode="lin" valueType="num">
                                      <p:cBhvr additive="base">
                                        <p:cTn id="36" dur="75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750" fill="hold"/>
                                        <p:tgtEl>
                                          <p:spTgt spid="33"/>
                                        </p:tgtEl>
                                        <p:attrNameLst>
                                          <p:attrName>ppt_x</p:attrName>
                                        </p:attrNameLst>
                                      </p:cBhvr>
                                      <p:tavLst>
                                        <p:tav tm="0">
                                          <p:val>
                                            <p:strVal val="#ppt_x"/>
                                          </p:val>
                                        </p:tav>
                                        <p:tav tm="100000">
                                          <p:val>
                                            <p:strVal val="#ppt_x"/>
                                          </p:val>
                                        </p:tav>
                                      </p:tavLst>
                                    </p:anim>
                                    <p:anim calcmode="lin" valueType="num">
                                      <p:cBhvr additive="base">
                                        <p:cTn id="42" dur="750" fill="hold"/>
                                        <p:tgtEl>
                                          <p:spTgt spid="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750" fill="hold"/>
                                        <p:tgtEl>
                                          <p:spTgt spid="73"/>
                                        </p:tgtEl>
                                        <p:attrNameLst>
                                          <p:attrName>ppt_x</p:attrName>
                                        </p:attrNameLst>
                                      </p:cBhvr>
                                      <p:tavLst>
                                        <p:tav tm="0">
                                          <p:val>
                                            <p:strVal val="#ppt_x"/>
                                          </p:val>
                                        </p:tav>
                                        <p:tav tm="100000">
                                          <p:val>
                                            <p:strVal val="#ppt_x"/>
                                          </p:val>
                                        </p:tav>
                                      </p:tavLst>
                                    </p:anim>
                                    <p:anim calcmode="lin" valueType="num">
                                      <p:cBhvr additive="base">
                                        <p:cTn id="48" dur="750" fill="hold"/>
                                        <p:tgtEl>
                                          <p:spTgt spid="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8"/>
                                        </p:tgtEl>
                                        <p:attrNameLst>
                                          <p:attrName>style.visibility</p:attrName>
                                        </p:attrNameLst>
                                      </p:cBhvr>
                                      <p:to>
                                        <p:strVal val="visible"/>
                                      </p:to>
                                    </p:set>
                                    <p:anim calcmode="lin" valueType="num">
                                      <p:cBhvr additive="base">
                                        <p:cTn id="53" dur="750" fill="hold"/>
                                        <p:tgtEl>
                                          <p:spTgt spid="78"/>
                                        </p:tgtEl>
                                        <p:attrNameLst>
                                          <p:attrName>ppt_x</p:attrName>
                                        </p:attrNameLst>
                                      </p:cBhvr>
                                      <p:tavLst>
                                        <p:tav tm="0">
                                          <p:val>
                                            <p:strVal val="#ppt_x"/>
                                          </p:val>
                                        </p:tav>
                                        <p:tav tm="100000">
                                          <p:val>
                                            <p:strVal val="#ppt_x"/>
                                          </p:val>
                                        </p:tav>
                                      </p:tavLst>
                                    </p:anim>
                                    <p:anim calcmode="lin" valueType="num">
                                      <p:cBhvr additive="base">
                                        <p:cTn id="54" dur="750" fill="hold"/>
                                        <p:tgtEl>
                                          <p:spTgt spid="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3"/>
                                        </p:tgtEl>
                                        <p:attrNameLst>
                                          <p:attrName>style.visibility</p:attrName>
                                        </p:attrNameLst>
                                      </p:cBhvr>
                                      <p:to>
                                        <p:strVal val="visible"/>
                                      </p:to>
                                    </p:set>
                                    <p:anim calcmode="lin" valueType="num">
                                      <p:cBhvr additive="base">
                                        <p:cTn id="59" dur="750" fill="hold"/>
                                        <p:tgtEl>
                                          <p:spTgt spid="83"/>
                                        </p:tgtEl>
                                        <p:attrNameLst>
                                          <p:attrName>ppt_x</p:attrName>
                                        </p:attrNameLst>
                                      </p:cBhvr>
                                      <p:tavLst>
                                        <p:tav tm="0">
                                          <p:val>
                                            <p:strVal val="#ppt_x"/>
                                          </p:val>
                                        </p:tav>
                                        <p:tav tm="100000">
                                          <p:val>
                                            <p:strVal val="#ppt_x"/>
                                          </p:val>
                                        </p:tav>
                                      </p:tavLst>
                                    </p:anim>
                                    <p:anim calcmode="lin" valueType="num">
                                      <p:cBhvr additive="base">
                                        <p:cTn id="60" dur="750" fill="hold"/>
                                        <p:tgtEl>
                                          <p:spTgt spid="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91"/>
                                        </p:tgtEl>
                                        <p:attrNameLst>
                                          <p:attrName>style.visibility</p:attrName>
                                        </p:attrNameLst>
                                      </p:cBhvr>
                                      <p:to>
                                        <p:strVal val="visible"/>
                                      </p:to>
                                    </p:set>
                                    <p:anim calcmode="lin" valueType="num">
                                      <p:cBhvr additive="base">
                                        <p:cTn id="65" dur="750" fill="hold"/>
                                        <p:tgtEl>
                                          <p:spTgt spid="91"/>
                                        </p:tgtEl>
                                        <p:attrNameLst>
                                          <p:attrName>ppt_x</p:attrName>
                                        </p:attrNameLst>
                                      </p:cBhvr>
                                      <p:tavLst>
                                        <p:tav tm="0">
                                          <p:val>
                                            <p:strVal val="#ppt_x"/>
                                          </p:val>
                                        </p:tav>
                                        <p:tav tm="100000">
                                          <p:val>
                                            <p:strVal val="#ppt_x"/>
                                          </p:val>
                                        </p:tav>
                                      </p:tavLst>
                                    </p:anim>
                                    <p:anim calcmode="lin" valueType="num">
                                      <p:cBhvr additive="base">
                                        <p:cTn id="66" dur="750" fill="hold"/>
                                        <p:tgtEl>
                                          <p:spTgt spid="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additive="base">
                                        <p:cTn id="71" dur="750" fill="hold"/>
                                        <p:tgtEl>
                                          <p:spTgt spid="96"/>
                                        </p:tgtEl>
                                        <p:attrNameLst>
                                          <p:attrName>ppt_x</p:attrName>
                                        </p:attrNameLst>
                                      </p:cBhvr>
                                      <p:tavLst>
                                        <p:tav tm="0">
                                          <p:val>
                                            <p:strVal val="#ppt_x"/>
                                          </p:val>
                                        </p:tav>
                                        <p:tav tm="100000">
                                          <p:val>
                                            <p:strVal val="#ppt_x"/>
                                          </p:val>
                                        </p:tav>
                                      </p:tavLst>
                                    </p:anim>
                                    <p:anim calcmode="lin" valueType="num">
                                      <p:cBhvr additive="base">
                                        <p:cTn id="72" dur="750" fill="hold"/>
                                        <p:tgtEl>
                                          <p:spTgt spid="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01"/>
                                        </p:tgtEl>
                                        <p:attrNameLst>
                                          <p:attrName>style.visibility</p:attrName>
                                        </p:attrNameLst>
                                      </p:cBhvr>
                                      <p:to>
                                        <p:strVal val="visible"/>
                                      </p:to>
                                    </p:set>
                                    <p:anim calcmode="lin" valueType="num">
                                      <p:cBhvr additive="base">
                                        <p:cTn id="77" dur="750" fill="hold"/>
                                        <p:tgtEl>
                                          <p:spTgt spid="101"/>
                                        </p:tgtEl>
                                        <p:attrNameLst>
                                          <p:attrName>ppt_x</p:attrName>
                                        </p:attrNameLst>
                                      </p:cBhvr>
                                      <p:tavLst>
                                        <p:tav tm="0">
                                          <p:val>
                                            <p:strVal val="#ppt_x"/>
                                          </p:val>
                                        </p:tav>
                                        <p:tav tm="100000">
                                          <p:val>
                                            <p:strVal val="#ppt_x"/>
                                          </p:val>
                                        </p:tav>
                                      </p:tavLst>
                                    </p:anim>
                                    <p:anim calcmode="lin" valueType="num">
                                      <p:cBhvr additive="base">
                                        <p:cTn id="78" dur="750" fill="hold"/>
                                        <p:tgtEl>
                                          <p:spTgt spid="1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2" name="click.wav"/>
                                        </p:tgtEl>
                                      </p:cMediaNode>
                                    </p:audio>
                                  </p:sub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06"/>
                                        </p:tgtEl>
                                        <p:attrNameLst>
                                          <p:attrName>style.visibility</p:attrName>
                                        </p:attrNameLst>
                                      </p:cBhvr>
                                      <p:to>
                                        <p:strVal val="visible"/>
                                      </p:to>
                                    </p:set>
                                    <p:anim calcmode="lin" valueType="num">
                                      <p:cBhvr additive="base">
                                        <p:cTn id="83" dur="750" fill="hold"/>
                                        <p:tgtEl>
                                          <p:spTgt spid="106"/>
                                        </p:tgtEl>
                                        <p:attrNameLst>
                                          <p:attrName>ppt_x</p:attrName>
                                        </p:attrNameLst>
                                      </p:cBhvr>
                                      <p:tavLst>
                                        <p:tav tm="0">
                                          <p:val>
                                            <p:strVal val="#ppt_x"/>
                                          </p:val>
                                        </p:tav>
                                        <p:tav tm="100000">
                                          <p:val>
                                            <p:strVal val="#ppt_x"/>
                                          </p:val>
                                        </p:tav>
                                      </p:tavLst>
                                    </p:anim>
                                    <p:anim calcmode="lin" valueType="num">
                                      <p:cBhvr additive="base">
                                        <p:cTn id="84" dur="750" fill="hold"/>
                                        <p:tgtEl>
                                          <p:spTgt spid="10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2" name="click.wav"/>
                                        </p:tgtEl>
                                      </p:cMediaNode>
                                    </p:audio>
                                  </p:subTnLst>
                                </p:cTn>
                              </p:par>
                            </p:childTnLst>
                          </p:cTn>
                        </p:par>
                        <p:par>
                          <p:cTn id="85" fill="hold">
                            <p:stCondLst>
                              <p:cond delay="750"/>
                            </p:stCondLst>
                            <p:childTnLst>
                              <p:par>
                                <p:cTn id="86" presetID="42" presetClass="entr" presetSubtype="0" fill="hold" nodeType="afterEffect">
                                  <p:stCondLst>
                                    <p:cond delay="0"/>
                                  </p:stCondLst>
                                  <p:childTnLst>
                                    <p:set>
                                      <p:cBhvr>
                                        <p:cTn id="87" dur="1" fill="hold">
                                          <p:stCondLst>
                                            <p:cond delay="0"/>
                                          </p:stCondLst>
                                        </p:cTn>
                                        <p:tgtEl>
                                          <p:spTgt spid="111"/>
                                        </p:tgtEl>
                                        <p:attrNameLst>
                                          <p:attrName>style.visibility</p:attrName>
                                        </p:attrNameLst>
                                      </p:cBhvr>
                                      <p:to>
                                        <p:strVal val="visible"/>
                                      </p:to>
                                    </p:set>
                                    <p:animEffect transition="in" filter="fade">
                                      <p:cBhvr>
                                        <p:cTn id="88" dur="1000"/>
                                        <p:tgtEl>
                                          <p:spTgt spid="111"/>
                                        </p:tgtEl>
                                      </p:cBhvr>
                                    </p:animEffect>
                                    <p:anim calcmode="lin" valueType="num">
                                      <p:cBhvr>
                                        <p:cTn id="89" dur="1000" fill="hold"/>
                                        <p:tgtEl>
                                          <p:spTgt spid="111"/>
                                        </p:tgtEl>
                                        <p:attrNameLst>
                                          <p:attrName>ppt_x</p:attrName>
                                        </p:attrNameLst>
                                      </p:cBhvr>
                                      <p:tavLst>
                                        <p:tav tm="0">
                                          <p:val>
                                            <p:strVal val="#ppt_x"/>
                                          </p:val>
                                        </p:tav>
                                        <p:tav tm="100000">
                                          <p:val>
                                            <p:strVal val="#ppt_x"/>
                                          </p:val>
                                        </p:tav>
                                      </p:tavLst>
                                    </p:anim>
                                    <p:anim calcmode="lin" valueType="num">
                                      <p:cBhvr>
                                        <p:cTn id="90" dur="1000" fill="hold"/>
                                        <p:tgtEl>
                                          <p:spTgt spid="1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2" name="click.wav"/>
                                        </p:tgtEl>
                                      </p:cMediaNode>
                                    </p:audio>
                                  </p:sub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14"/>
                                        </p:tgtEl>
                                        <p:attrNameLst>
                                          <p:attrName>style.visibility</p:attrName>
                                        </p:attrNameLst>
                                      </p:cBhvr>
                                      <p:to>
                                        <p:strVal val="visible"/>
                                      </p:to>
                                    </p:set>
                                    <p:anim calcmode="lin" valueType="num">
                                      <p:cBhvr additive="base">
                                        <p:cTn id="95" dur="750" fill="hold"/>
                                        <p:tgtEl>
                                          <p:spTgt spid="114"/>
                                        </p:tgtEl>
                                        <p:attrNameLst>
                                          <p:attrName>ppt_x</p:attrName>
                                        </p:attrNameLst>
                                      </p:cBhvr>
                                      <p:tavLst>
                                        <p:tav tm="0">
                                          <p:val>
                                            <p:strVal val="#ppt_x"/>
                                          </p:val>
                                        </p:tav>
                                        <p:tav tm="100000">
                                          <p:val>
                                            <p:strVal val="#ppt_x"/>
                                          </p:val>
                                        </p:tav>
                                      </p:tavLst>
                                    </p:anim>
                                    <p:anim calcmode="lin" valueType="num">
                                      <p:cBhvr additive="base">
                                        <p:cTn id="96" dur="750" fill="hold"/>
                                        <p:tgtEl>
                                          <p:spTgt spid="1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2" name="click.wav"/>
                                        </p:tgtEl>
                                      </p:cMediaNode>
                                    </p:audio>
                                  </p:sub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25"/>
                                        </p:tgtEl>
                                        <p:attrNameLst>
                                          <p:attrName>style.visibility</p:attrName>
                                        </p:attrNameLst>
                                      </p:cBhvr>
                                      <p:to>
                                        <p:strVal val="visible"/>
                                      </p:to>
                                    </p:set>
                                    <p:anim calcmode="lin" valueType="num">
                                      <p:cBhvr additive="base">
                                        <p:cTn id="101" dur="750" fill="hold"/>
                                        <p:tgtEl>
                                          <p:spTgt spid="125"/>
                                        </p:tgtEl>
                                        <p:attrNameLst>
                                          <p:attrName>ppt_x</p:attrName>
                                        </p:attrNameLst>
                                      </p:cBhvr>
                                      <p:tavLst>
                                        <p:tav tm="0">
                                          <p:val>
                                            <p:strVal val="#ppt_x"/>
                                          </p:val>
                                        </p:tav>
                                        <p:tav tm="100000">
                                          <p:val>
                                            <p:strVal val="#ppt_x"/>
                                          </p:val>
                                        </p:tav>
                                      </p:tavLst>
                                    </p:anim>
                                    <p:anim calcmode="lin" valueType="num">
                                      <p:cBhvr additive="base">
                                        <p:cTn id="102" dur="750" fill="hold"/>
                                        <p:tgtEl>
                                          <p:spTgt spid="1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2" name="click.wav"/>
                                        </p:tgtEl>
                                      </p:cMediaNode>
                                    </p:audio>
                                  </p:sub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171"/>
                                        </p:tgtEl>
                                        <p:attrNameLst>
                                          <p:attrName>style.visibility</p:attrName>
                                        </p:attrNameLst>
                                      </p:cBhvr>
                                      <p:to>
                                        <p:strVal val="visible"/>
                                      </p:to>
                                    </p:set>
                                    <p:anim calcmode="lin" valueType="num">
                                      <p:cBhvr additive="base">
                                        <p:cTn id="107" dur="750" fill="hold"/>
                                        <p:tgtEl>
                                          <p:spTgt spid="171"/>
                                        </p:tgtEl>
                                        <p:attrNameLst>
                                          <p:attrName>ppt_x</p:attrName>
                                        </p:attrNameLst>
                                      </p:cBhvr>
                                      <p:tavLst>
                                        <p:tav tm="0">
                                          <p:val>
                                            <p:strVal val="#ppt_x"/>
                                          </p:val>
                                        </p:tav>
                                        <p:tav tm="100000">
                                          <p:val>
                                            <p:strVal val="#ppt_x"/>
                                          </p:val>
                                        </p:tav>
                                      </p:tavLst>
                                    </p:anim>
                                    <p:anim calcmode="lin" valueType="num">
                                      <p:cBhvr additive="base">
                                        <p:cTn id="108" dur="750" fill="hold"/>
                                        <p:tgtEl>
                                          <p:spTgt spid="17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2" name="click.wav"/>
                                        </p:tgtEl>
                                      </p:cMediaNode>
                                    </p:audio>
                                  </p:sub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176"/>
                                        </p:tgtEl>
                                        <p:attrNameLst>
                                          <p:attrName>style.visibility</p:attrName>
                                        </p:attrNameLst>
                                      </p:cBhvr>
                                      <p:to>
                                        <p:strVal val="visible"/>
                                      </p:to>
                                    </p:set>
                                    <p:anim calcmode="lin" valueType="num">
                                      <p:cBhvr additive="base">
                                        <p:cTn id="113" dur="750" fill="hold"/>
                                        <p:tgtEl>
                                          <p:spTgt spid="176"/>
                                        </p:tgtEl>
                                        <p:attrNameLst>
                                          <p:attrName>ppt_x</p:attrName>
                                        </p:attrNameLst>
                                      </p:cBhvr>
                                      <p:tavLst>
                                        <p:tav tm="0">
                                          <p:val>
                                            <p:strVal val="#ppt_x"/>
                                          </p:val>
                                        </p:tav>
                                        <p:tav tm="100000">
                                          <p:val>
                                            <p:strVal val="#ppt_x"/>
                                          </p:val>
                                        </p:tav>
                                      </p:tavLst>
                                    </p:anim>
                                    <p:anim calcmode="lin" valueType="num">
                                      <p:cBhvr additive="base">
                                        <p:cTn id="114" dur="750" fill="hold"/>
                                        <p:tgtEl>
                                          <p:spTgt spid="1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2" name="click.wav"/>
                                        </p:tgtEl>
                                      </p:cMediaNode>
                                    </p:audio>
                                  </p:sub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181"/>
                                        </p:tgtEl>
                                        <p:attrNameLst>
                                          <p:attrName>style.visibility</p:attrName>
                                        </p:attrNameLst>
                                      </p:cBhvr>
                                      <p:to>
                                        <p:strVal val="visible"/>
                                      </p:to>
                                    </p:set>
                                    <p:anim calcmode="lin" valueType="num">
                                      <p:cBhvr additive="base">
                                        <p:cTn id="119" dur="750" fill="hold"/>
                                        <p:tgtEl>
                                          <p:spTgt spid="181"/>
                                        </p:tgtEl>
                                        <p:attrNameLst>
                                          <p:attrName>ppt_x</p:attrName>
                                        </p:attrNameLst>
                                      </p:cBhvr>
                                      <p:tavLst>
                                        <p:tav tm="0">
                                          <p:val>
                                            <p:strVal val="#ppt_x"/>
                                          </p:val>
                                        </p:tav>
                                        <p:tav tm="100000">
                                          <p:val>
                                            <p:strVal val="#ppt_x"/>
                                          </p:val>
                                        </p:tav>
                                      </p:tavLst>
                                    </p:anim>
                                    <p:anim calcmode="lin" valueType="num">
                                      <p:cBhvr additive="base">
                                        <p:cTn id="120" dur="750" fill="hold"/>
                                        <p:tgtEl>
                                          <p:spTgt spid="1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2" name="click.wav"/>
                                        </p:tgtEl>
                                      </p:cMediaNode>
                                    </p:audio>
                                  </p:sub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186"/>
                                        </p:tgtEl>
                                        <p:attrNameLst>
                                          <p:attrName>style.visibility</p:attrName>
                                        </p:attrNameLst>
                                      </p:cBhvr>
                                      <p:to>
                                        <p:strVal val="visible"/>
                                      </p:to>
                                    </p:set>
                                    <p:anim calcmode="lin" valueType="num">
                                      <p:cBhvr additive="base">
                                        <p:cTn id="125" dur="750" fill="hold"/>
                                        <p:tgtEl>
                                          <p:spTgt spid="186"/>
                                        </p:tgtEl>
                                        <p:attrNameLst>
                                          <p:attrName>ppt_x</p:attrName>
                                        </p:attrNameLst>
                                      </p:cBhvr>
                                      <p:tavLst>
                                        <p:tav tm="0">
                                          <p:val>
                                            <p:strVal val="#ppt_x"/>
                                          </p:val>
                                        </p:tav>
                                        <p:tav tm="100000">
                                          <p:val>
                                            <p:strVal val="#ppt_x"/>
                                          </p:val>
                                        </p:tav>
                                      </p:tavLst>
                                    </p:anim>
                                    <p:anim calcmode="lin" valueType="num">
                                      <p:cBhvr additive="base">
                                        <p:cTn id="126" dur="750" fill="hold"/>
                                        <p:tgtEl>
                                          <p:spTgt spid="1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304547-CAFE-FBBD-5E1C-B453530F2E1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4096" y="0"/>
            <a:ext cx="12192000" cy="6858000"/>
          </a:xfrm>
          <a:prstGeom prst="rect">
            <a:avLst/>
          </a:prstGeom>
        </p:spPr>
      </p:pic>
      <p:sp>
        <p:nvSpPr>
          <p:cNvPr id="9" name="Rectangle: Diagonal Corners Rounded 8">
            <a:extLst>
              <a:ext uri="{FF2B5EF4-FFF2-40B4-BE49-F238E27FC236}">
                <a16:creationId xmlns:a16="http://schemas.microsoft.com/office/drawing/2014/main" id="{A80C3B0C-EDC3-B8B0-9593-3DC57F89213A}"/>
              </a:ext>
            </a:extLst>
          </p:cNvPr>
          <p:cNvSpPr/>
          <p:nvPr/>
        </p:nvSpPr>
        <p:spPr>
          <a:xfrm>
            <a:off x="486383" y="476655"/>
            <a:ext cx="11293813" cy="5875507"/>
          </a:xfrm>
          <a:prstGeom prst="round2DiagRect">
            <a:avLst>
              <a:gd name="adj1" fmla="val 19316"/>
              <a:gd name="adj2" fmla="val 2815"/>
            </a:avLst>
          </a:prstGeom>
          <a:solidFill>
            <a:schemeClr val="bg1">
              <a:alpha val="91000"/>
            </a:schemeClr>
          </a:solidFill>
          <a:ln w="19050">
            <a:solidFill>
              <a:srgbClr val="00B0F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11" name="Group 110">
            <a:extLst>
              <a:ext uri="{FF2B5EF4-FFF2-40B4-BE49-F238E27FC236}">
                <a16:creationId xmlns:a16="http://schemas.microsoft.com/office/drawing/2014/main" id="{3D548020-80D8-6D4E-7C54-5997E549FC85}"/>
              </a:ext>
            </a:extLst>
          </p:cNvPr>
          <p:cNvGrpSpPr/>
          <p:nvPr/>
        </p:nvGrpSpPr>
        <p:grpSpPr>
          <a:xfrm>
            <a:off x="3438525" y="749670"/>
            <a:ext cx="4438212" cy="5094313"/>
            <a:chOff x="778745" y="3815769"/>
            <a:chExt cx="8052842" cy="922866"/>
          </a:xfrm>
        </p:grpSpPr>
        <p:pic>
          <p:nvPicPr>
            <p:cNvPr id="112" name="Picture 2">
              <a:extLst>
                <a:ext uri="{FF2B5EF4-FFF2-40B4-BE49-F238E27FC236}">
                  <a16:creationId xmlns:a16="http://schemas.microsoft.com/office/drawing/2014/main" id="{410AC3C6-3D0C-FB35-406E-301F52F451A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8745" y="3815769"/>
              <a:ext cx="8052842" cy="922866"/>
            </a:xfrm>
            <a:prstGeom prst="rect">
              <a:avLst/>
            </a:prstGeom>
          </p:spPr>
        </p:pic>
        <p:sp>
          <p:nvSpPr>
            <p:cNvPr id="113" name="TextBox 112">
              <a:extLst>
                <a:ext uri="{FF2B5EF4-FFF2-40B4-BE49-F238E27FC236}">
                  <a16:creationId xmlns:a16="http://schemas.microsoft.com/office/drawing/2014/main" id="{CF7C2AC3-B1E0-153B-2482-60DA946D2216}"/>
                </a:ext>
              </a:extLst>
            </p:cNvPr>
            <p:cNvSpPr txBox="1"/>
            <p:nvPr/>
          </p:nvSpPr>
          <p:spPr>
            <a:xfrm>
              <a:off x="1169595" y="3879654"/>
              <a:ext cx="7124149" cy="2118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Trong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trận</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bóng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đá</a:t>
              </a:r>
              <a:endParaRPr kumimoji="0" lang="vi-VN" sz="3500" b="1" i="1" u="sng"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114" name="Group 113">
            <a:extLst>
              <a:ext uri="{FF2B5EF4-FFF2-40B4-BE49-F238E27FC236}">
                <a16:creationId xmlns:a16="http://schemas.microsoft.com/office/drawing/2014/main" id="{03A31CE8-B0C2-7FB6-8605-F9F6D5250A8C}"/>
              </a:ext>
            </a:extLst>
          </p:cNvPr>
          <p:cNvGrpSpPr/>
          <p:nvPr/>
        </p:nvGrpSpPr>
        <p:grpSpPr>
          <a:xfrm>
            <a:off x="3648075" y="1732796"/>
            <a:ext cx="2190750" cy="1000879"/>
            <a:chOff x="4390276" y="398934"/>
            <a:chExt cx="2886447" cy="1163536"/>
          </a:xfrm>
        </p:grpSpPr>
        <p:grpSp>
          <p:nvGrpSpPr>
            <p:cNvPr id="115" name="Group 114">
              <a:extLst>
                <a:ext uri="{FF2B5EF4-FFF2-40B4-BE49-F238E27FC236}">
                  <a16:creationId xmlns:a16="http://schemas.microsoft.com/office/drawing/2014/main" id="{12023299-BD28-9FB2-D39A-832BE842E64D}"/>
                </a:ext>
              </a:extLst>
            </p:cNvPr>
            <p:cNvGrpSpPr/>
            <p:nvPr/>
          </p:nvGrpSpPr>
          <p:grpSpPr>
            <a:xfrm>
              <a:off x="4857289" y="398934"/>
              <a:ext cx="2419434" cy="1163536"/>
              <a:chOff x="2673382" y="398934"/>
              <a:chExt cx="2419434" cy="1163536"/>
            </a:xfrm>
          </p:grpSpPr>
          <p:pic>
            <p:nvPicPr>
              <p:cNvPr id="117" name="Picture 9">
                <a:extLst>
                  <a:ext uri="{FF2B5EF4-FFF2-40B4-BE49-F238E27FC236}">
                    <a16:creationId xmlns:a16="http://schemas.microsoft.com/office/drawing/2014/main" id="{F12889BD-2FB4-8CF4-1EF2-29BA60C6CF2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673382" y="398934"/>
                <a:ext cx="2168438" cy="1163536"/>
              </a:xfrm>
              <a:prstGeom prst="rect">
                <a:avLst/>
              </a:prstGeom>
            </p:spPr>
          </p:pic>
          <p:sp>
            <p:nvSpPr>
              <p:cNvPr id="118" name="TextBox 117">
                <a:extLst>
                  <a:ext uri="{FF2B5EF4-FFF2-40B4-BE49-F238E27FC236}">
                    <a16:creationId xmlns:a16="http://schemas.microsoft.com/office/drawing/2014/main" id="{D0E872D4-599F-1FFE-7812-5A4390E9C7F2}"/>
                  </a:ext>
                </a:extLst>
              </p:cNvPr>
              <p:cNvSpPr txBox="1"/>
              <p:nvPr/>
            </p:nvSpPr>
            <p:spPr>
              <a:xfrm>
                <a:off x="2801538" y="688314"/>
                <a:ext cx="229127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Cầu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thủ</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16" name="Picture 2">
              <a:extLst>
                <a:ext uri="{FF2B5EF4-FFF2-40B4-BE49-F238E27FC236}">
                  <a16:creationId xmlns:a16="http://schemas.microsoft.com/office/drawing/2014/main" id="{1146A55F-B322-7009-6E08-0CDF905913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5" name="Group 124">
            <a:extLst>
              <a:ext uri="{FF2B5EF4-FFF2-40B4-BE49-F238E27FC236}">
                <a16:creationId xmlns:a16="http://schemas.microsoft.com/office/drawing/2014/main" id="{B2A4908D-2F52-F592-759E-C9AA929D0F30}"/>
              </a:ext>
            </a:extLst>
          </p:cNvPr>
          <p:cNvGrpSpPr/>
          <p:nvPr/>
        </p:nvGrpSpPr>
        <p:grpSpPr>
          <a:xfrm>
            <a:off x="5743574" y="1685171"/>
            <a:ext cx="2114550" cy="1000879"/>
            <a:chOff x="3726532" y="398934"/>
            <a:chExt cx="4333854" cy="1163536"/>
          </a:xfrm>
        </p:grpSpPr>
        <p:grpSp>
          <p:nvGrpSpPr>
            <p:cNvPr id="126" name="Group 125">
              <a:extLst>
                <a:ext uri="{FF2B5EF4-FFF2-40B4-BE49-F238E27FC236}">
                  <a16:creationId xmlns:a16="http://schemas.microsoft.com/office/drawing/2014/main" id="{E9E1DC35-F069-606E-1FD0-5DFED8570117}"/>
                </a:ext>
              </a:extLst>
            </p:cNvPr>
            <p:cNvGrpSpPr/>
            <p:nvPr/>
          </p:nvGrpSpPr>
          <p:grpSpPr>
            <a:xfrm>
              <a:off x="4116974" y="398934"/>
              <a:ext cx="3943412" cy="1163536"/>
              <a:chOff x="1933067" y="398934"/>
              <a:chExt cx="3943412" cy="1163536"/>
            </a:xfrm>
          </p:grpSpPr>
          <p:pic>
            <p:nvPicPr>
              <p:cNvPr id="128" name="Picture 9">
                <a:extLst>
                  <a:ext uri="{FF2B5EF4-FFF2-40B4-BE49-F238E27FC236}">
                    <a16:creationId xmlns:a16="http://schemas.microsoft.com/office/drawing/2014/main" id="{7EFAB3C8-CF37-B4F4-4109-CCECCC6E40C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7" y="398934"/>
                <a:ext cx="3533455" cy="1163536"/>
              </a:xfrm>
              <a:prstGeom prst="rect">
                <a:avLst/>
              </a:prstGeom>
            </p:spPr>
          </p:pic>
          <p:sp>
            <p:nvSpPr>
              <p:cNvPr id="129" name="TextBox 128">
                <a:extLst>
                  <a:ext uri="{FF2B5EF4-FFF2-40B4-BE49-F238E27FC236}">
                    <a16:creationId xmlns:a16="http://schemas.microsoft.com/office/drawing/2014/main" id="{5F078586-CE83-3BA7-8E31-EF7973B273C4}"/>
                  </a:ext>
                </a:extLst>
              </p:cNvPr>
              <p:cNvSpPr txBox="1"/>
              <p:nvPr/>
            </p:nvSpPr>
            <p:spPr>
              <a:xfrm>
                <a:off x="2147803" y="677241"/>
                <a:ext cx="3728676"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Thủ</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môn</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27" name="Picture 2">
              <a:extLst>
                <a:ext uri="{FF2B5EF4-FFF2-40B4-BE49-F238E27FC236}">
                  <a16:creationId xmlns:a16="http://schemas.microsoft.com/office/drawing/2014/main" id="{45F96D5B-B88E-2854-B799-C9F8F4C8D2A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1" name="Group 170">
            <a:extLst>
              <a:ext uri="{FF2B5EF4-FFF2-40B4-BE49-F238E27FC236}">
                <a16:creationId xmlns:a16="http://schemas.microsoft.com/office/drawing/2014/main" id="{1F2C2BB0-0DFA-180D-D7AB-9C58B0CDF782}"/>
              </a:ext>
            </a:extLst>
          </p:cNvPr>
          <p:cNvGrpSpPr/>
          <p:nvPr/>
        </p:nvGrpSpPr>
        <p:grpSpPr>
          <a:xfrm>
            <a:off x="3581399" y="2732921"/>
            <a:ext cx="2000250" cy="1000879"/>
            <a:chOff x="3726532" y="398934"/>
            <a:chExt cx="4099592" cy="1163536"/>
          </a:xfrm>
        </p:grpSpPr>
        <p:grpSp>
          <p:nvGrpSpPr>
            <p:cNvPr id="172" name="Group 171">
              <a:extLst>
                <a:ext uri="{FF2B5EF4-FFF2-40B4-BE49-F238E27FC236}">
                  <a16:creationId xmlns:a16="http://schemas.microsoft.com/office/drawing/2014/main" id="{EDAB3E4E-82FD-D518-C63A-2D18F8BC924B}"/>
                </a:ext>
              </a:extLst>
            </p:cNvPr>
            <p:cNvGrpSpPr/>
            <p:nvPr/>
          </p:nvGrpSpPr>
          <p:grpSpPr>
            <a:xfrm>
              <a:off x="4116972" y="398934"/>
              <a:ext cx="3709152" cy="1163536"/>
              <a:chOff x="1933065" y="398934"/>
              <a:chExt cx="3709152" cy="1163536"/>
            </a:xfrm>
          </p:grpSpPr>
          <p:pic>
            <p:nvPicPr>
              <p:cNvPr id="174" name="Picture 9">
                <a:extLst>
                  <a:ext uri="{FF2B5EF4-FFF2-40B4-BE49-F238E27FC236}">
                    <a16:creationId xmlns:a16="http://schemas.microsoft.com/office/drawing/2014/main" id="{BCC32425-922D-144B-D519-DE04F2F3678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5" y="398934"/>
                <a:ext cx="3357759" cy="1163536"/>
              </a:xfrm>
              <a:prstGeom prst="rect">
                <a:avLst/>
              </a:prstGeom>
            </p:spPr>
          </p:pic>
          <p:sp>
            <p:nvSpPr>
              <p:cNvPr id="175" name="TextBox 174">
                <a:extLst>
                  <a:ext uri="{FF2B5EF4-FFF2-40B4-BE49-F238E27FC236}">
                    <a16:creationId xmlns:a16="http://schemas.microsoft.com/office/drawing/2014/main" id="{BF94FE36-3EEB-7871-F2CA-5258A36A7BFB}"/>
                  </a:ext>
                </a:extLst>
              </p:cNvPr>
              <p:cNvSpPr txBox="1"/>
              <p:nvPr/>
            </p:nvSpPr>
            <p:spPr>
              <a:xfrm>
                <a:off x="2108760" y="688314"/>
                <a:ext cx="3533457"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Tiền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đạo</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3" name="Picture 2">
              <a:extLst>
                <a:ext uri="{FF2B5EF4-FFF2-40B4-BE49-F238E27FC236}">
                  <a16:creationId xmlns:a16="http://schemas.microsoft.com/office/drawing/2014/main" id="{98BF6F07-543C-0A04-6282-0DE9DFDC3F9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6" name="Group 175">
            <a:extLst>
              <a:ext uri="{FF2B5EF4-FFF2-40B4-BE49-F238E27FC236}">
                <a16:creationId xmlns:a16="http://schemas.microsoft.com/office/drawing/2014/main" id="{DC43C8D7-8344-9008-8B09-597CBFE4DF76}"/>
              </a:ext>
            </a:extLst>
          </p:cNvPr>
          <p:cNvGrpSpPr/>
          <p:nvPr/>
        </p:nvGrpSpPr>
        <p:grpSpPr>
          <a:xfrm>
            <a:off x="5734050" y="2685296"/>
            <a:ext cx="2324100" cy="1000879"/>
            <a:chOff x="3726532" y="398934"/>
            <a:chExt cx="5251384" cy="1163536"/>
          </a:xfrm>
        </p:grpSpPr>
        <p:grpSp>
          <p:nvGrpSpPr>
            <p:cNvPr id="177" name="Group 176">
              <a:extLst>
                <a:ext uri="{FF2B5EF4-FFF2-40B4-BE49-F238E27FC236}">
                  <a16:creationId xmlns:a16="http://schemas.microsoft.com/office/drawing/2014/main" id="{0EF5943E-F86D-5EB3-D57E-A587713877A2}"/>
                </a:ext>
              </a:extLst>
            </p:cNvPr>
            <p:cNvGrpSpPr/>
            <p:nvPr/>
          </p:nvGrpSpPr>
          <p:grpSpPr>
            <a:xfrm>
              <a:off x="4116972" y="398934"/>
              <a:ext cx="4860944" cy="1163536"/>
              <a:chOff x="1933065" y="398934"/>
              <a:chExt cx="4860944" cy="1163536"/>
            </a:xfrm>
          </p:grpSpPr>
          <p:pic>
            <p:nvPicPr>
              <p:cNvPr id="179" name="Picture 9">
                <a:extLst>
                  <a:ext uri="{FF2B5EF4-FFF2-40B4-BE49-F238E27FC236}">
                    <a16:creationId xmlns:a16="http://schemas.microsoft.com/office/drawing/2014/main" id="{5CA39A77-15C9-7B3B-5767-BE8B4FC7F32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5" y="398934"/>
                <a:ext cx="4158157" cy="1163536"/>
              </a:xfrm>
              <a:prstGeom prst="rect">
                <a:avLst/>
              </a:prstGeom>
            </p:spPr>
          </p:pic>
          <p:sp>
            <p:nvSpPr>
              <p:cNvPr id="180" name="TextBox 179">
                <a:extLst>
                  <a:ext uri="{FF2B5EF4-FFF2-40B4-BE49-F238E27FC236}">
                    <a16:creationId xmlns:a16="http://schemas.microsoft.com/office/drawing/2014/main" id="{7556DA6E-7C03-DF83-A2D3-71C2C770B932}"/>
                  </a:ext>
                </a:extLst>
              </p:cNvPr>
              <p:cNvSpPr txBox="1"/>
              <p:nvPr/>
            </p:nvSpPr>
            <p:spPr>
              <a:xfrm>
                <a:off x="2108762" y="688314"/>
                <a:ext cx="4685247"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Tiền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8" name="Picture 2">
              <a:extLst>
                <a:ext uri="{FF2B5EF4-FFF2-40B4-BE49-F238E27FC236}">
                  <a16:creationId xmlns:a16="http://schemas.microsoft.com/office/drawing/2014/main" id="{7F372F63-BE27-9116-E68C-DA4421E2DE9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1" name="Group 180">
            <a:extLst>
              <a:ext uri="{FF2B5EF4-FFF2-40B4-BE49-F238E27FC236}">
                <a16:creationId xmlns:a16="http://schemas.microsoft.com/office/drawing/2014/main" id="{3A1E5795-15B6-93FB-6405-E430D2A36E4D}"/>
              </a:ext>
            </a:extLst>
          </p:cNvPr>
          <p:cNvGrpSpPr/>
          <p:nvPr/>
        </p:nvGrpSpPr>
        <p:grpSpPr>
          <a:xfrm>
            <a:off x="3600449" y="3694946"/>
            <a:ext cx="1781176" cy="1000879"/>
            <a:chOff x="3726532" y="398934"/>
            <a:chExt cx="3650591" cy="1163536"/>
          </a:xfrm>
        </p:grpSpPr>
        <p:grpSp>
          <p:nvGrpSpPr>
            <p:cNvPr id="182" name="Group 181">
              <a:extLst>
                <a:ext uri="{FF2B5EF4-FFF2-40B4-BE49-F238E27FC236}">
                  <a16:creationId xmlns:a16="http://schemas.microsoft.com/office/drawing/2014/main" id="{6D2AA745-41B9-AC70-0B64-D8159190E5B2}"/>
                </a:ext>
              </a:extLst>
            </p:cNvPr>
            <p:cNvGrpSpPr/>
            <p:nvPr/>
          </p:nvGrpSpPr>
          <p:grpSpPr>
            <a:xfrm>
              <a:off x="4116974" y="398934"/>
              <a:ext cx="3260149" cy="1163536"/>
              <a:chOff x="1933067" y="398934"/>
              <a:chExt cx="3260149" cy="1163536"/>
            </a:xfrm>
          </p:grpSpPr>
          <p:pic>
            <p:nvPicPr>
              <p:cNvPr id="184" name="Picture 9">
                <a:extLst>
                  <a:ext uri="{FF2B5EF4-FFF2-40B4-BE49-F238E27FC236}">
                    <a16:creationId xmlns:a16="http://schemas.microsoft.com/office/drawing/2014/main" id="{57BA7602-04EF-7D38-746B-D2449068BC1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7" y="398934"/>
                <a:ext cx="2830668" cy="1163536"/>
              </a:xfrm>
              <a:prstGeom prst="rect">
                <a:avLst/>
              </a:prstGeom>
            </p:spPr>
          </p:pic>
          <p:sp>
            <p:nvSpPr>
              <p:cNvPr id="185" name="TextBox 184">
                <a:extLst>
                  <a:ext uri="{FF2B5EF4-FFF2-40B4-BE49-F238E27FC236}">
                    <a16:creationId xmlns:a16="http://schemas.microsoft.com/office/drawing/2014/main" id="{73E92A76-BCA5-8ABD-CEF1-8810B992A191}"/>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Hậu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3" name="Picture 2">
              <a:extLst>
                <a:ext uri="{FF2B5EF4-FFF2-40B4-BE49-F238E27FC236}">
                  <a16:creationId xmlns:a16="http://schemas.microsoft.com/office/drawing/2014/main" id="{CA1CCFFA-F471-F37D-F620-960A0C62D4D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6" name="Group 185">
            <a:extLst>
              <a:ext uri="{FF2B5EF4-FFF2-40B4-BE49-F238E27FC236}">
                <a16:creationId xmlns:a16="http://schemas.microsoft.com/office/drawing/2014/main" id="{8A6B1A8B-BFC7-F897-5F9D-84BE4B219C3E}"/>
              </a:ext>
            </a:extLst>
          </p:cNvPr>
          <p:cNvGrpSpPr/>
          <p:nvPr/>
        </p:nvGrpSpPr>
        <p:grpSpPr>
          <a:xfrm>
            <a:off x="5505449" y="3618746"/>
            <a:ext cx="2009776" cy="1000879"/>
            <a:chOff x="3726532" y="398934"/>
            <a:chExt cx="4119116" cy="1163536"/>
          </a:xfrm>
        </p:grpSpPr>
        <p:grpSp>
          <p:nvGrpSpPr>
            <p:cNvPr id="187" name="Group 186">
              <a:extLst>
                <a:ext uri="{FF2B5EF4-FFF2-40B4-BE49-F238E27FC236}">
                  <a16:creationId xmlns:a16="http://schemas.microsoft.com/office/drawing/2014/main" id="{89D6C31E-DF7B-FC03-403B-8C49527812D3}"/>
                </a:ext>
              </a:extLst>
            </p:cNvPr>
            <p:cNvGrpSpPr/>
            <p:nvPr/>
          </p:nvGrpSpPr>
          <p:grpSpPr>
            <a:xfrm>
              <a:off x="4116974" y="398934"/>
              <a:ext cx="3728674" cy="1163536"/>
              <a:chOff x="1933067" y="398934"/>
              <a:chExt cx="3728674" cy="1163536"/>
            </a:xfrm>
          </p:grpSpPr>
          <p:pic>
            <p:nvPicPr>
              <p:cNvPr id="189" name="Picture 9">
                <a:extLst>
                  <a:ext uri="{FF2B5EF4-FFF2-40B4-BE49-F238E27FC236}">
                    <a16:creationId xmlns:a16="http://schemas.microsoft.com/office/drawing/2014/main" id="{FB8F06BF-DDFE-072A-A282-1A5047716B3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7" y="398934"/>
                <a:ext cx="3299193" cy="1163536"/>
              </a:xfrm>
              <a:prstGeom prst="rect">
                <a:avLst/>
              </a:prstGeom>
            </p:spPr>
          </p:pic>
          <p:sp>
            <p:nvSpPr>
              <p:cNvPr id="190" name="TextBox 189">
                <a:extLst>
                  <a:ext uri="{FF2B5EF4-FFF2-40B4-BE49-F238E27FC236}">
                    <a16:creationId xmlns:a16="http://schemas.microsoft.com/office/drawing/2014/main" id="{287E688C-1FD2-C199-5025-C56D1E11E6A8}"/>
                  </a:ext>
                </a:extLst>
              </p:cNvPr>
              <p:cNvSpPr txBox="1"/>
              <p:nvPr/>
            </p:nvSpPr>
            <p:spPr>
              <a:xfrm>
                <a:off x="2108762" y="688314"/>
                <a:ext cx="3552979"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Trung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8" name="Picture 2">
              <a:extLst>
                <a:ext uri="{FF2B5EF4-FFF2-40B4-BE49-F238E27FC236}">
                  <a16:creationId xmlns:a16="http://schemas.microsoft.com/office/drawing/2014/main" id="{02344F89-13C8-5CED-3BAB-96EC2BB2465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2B4D3C93-D883-5BA5-D93C-C1BC1800D879}"/>
              </a:ext>
            </a:extLst>
          </p:cNvPr>
          <p:cNvGrpSpPr/>
          <p:nvPr/>
        </p:nvGrpSpPr>
        <p:grpSpPr>
          <a:xfrm>
            <a:off x="3543299" y="4580771"/>
            <a:ext cx="2238376" cy="1000879"/>
            <a:chOff x="3726532" y="398934"/>
            <a:chExt cx="4587641" cy="1163536"/>
          </a:xfrm>
        </p:grpSpPr>
        <p:grpSp>
          <p:nvGrpSpPr>
            <p:cNvPr id="8" name="Group 7">
              <a:extLst>
                <a:ext uri="{FF2B5EF4-FFF2-40B4-BE49-F238E27FC236}">
                  <a16:creationId xmlns:a16="http://schemas.microsoft.com/office/drawing/2014/main" id="{AAF72D25-E585-D8CD-85BA-5E5B3AA82FF8}"/>
                </a:ext>
              </a:extLst>
            </p:cNvPr>
            <p:cNvGrpSpPr/>
            <p:nvPr/>
          </p:nvGrpSpPr>
          <p:grpSpPr>
            <a:xfrm>
              <a:off x="4116974" y="398934"/>
              <a:ext cx="4197199" cy="1163536"/>
              <a:chOff x="1933067" y="398934"/>
              <a:chExt cx="4197199" cy="1163536"/>
            </a:xfrm>
          </p:grpSpPr>
          <p:pic>
            <p:nvPicPr>
              <p:cNvPr id="13" name="Picture 9">
                <a:extLst>
                  <a:ext uri="{FF2B5EF4-FFF2-40B4-BE49-F238E27FC236}">
                    <a16:creationId xmlns:a16="http://schemas.microsoft.com/office/drawing/2014/main" id="{B7D75952-C610-D357-A53B-5A097E0F184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7" y="398934"/>
                <a:ext cx="3494412" cy="1163536"/>
              </a:xfrm>
              <a:prstGeom prst="rect">
                <a:avLst/>
              </a:prstGeom>
            </p:spPr>
          </p:pic>
          <p:sp>
            <p:nvSpPr>
              <p:cNvPr id="15" name="TextBox 14">
                <a:extLst>
                  <a:ext uri="{FF2B5EF4-FFF2-40B4-BE49-F238E27FC236}">
                    <a16:creationId xmlns:a16="http://schemas.microsoft.com/office/drawing/2014/main" id="{57AD2CD9-6E62-684D-7CFD-14C9D7AFEB7E}"/>
                  </a:ext>
                </a:extLst>
              </p:cNvPr>
              <p:cNvSpPr txBox="1"/>
              <p:nvPr/>
            </p:nvSpPr>
            <p:spPr>
              <a:xfrm>
                <a:off x="2108762" y="688314"/>
                <a:ext cx="402150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Trọng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tài</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2" name="Picture 2">
              <a:extLst>
                <a:ext uri="{FF2B5EF4-FFF2-40B4-BE49-F238E27FC236}">
                  <a16:creationId xmlns:a16="http://schemas.microsoft.com/office/drawing/2014/main" id="{3ACB1DBE-5664-1401-401F-DB9DB615323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037D4DC7-4F04-5E40-2AD2-6E15D9A26FDA}"/>
              </a:ext>
            </a:extLst>
          </p:cNvPr>
          <p:cNvGrpSpPr/>
          <p:nvPr/>
        </p:nvGrpSpPr>
        <p:grpSpPr>
          <a:xfrm>
            <a:off x="5572124" y="4504571"/>
            <a:ext cx="2000251" cy="1000879"/>
            <a:chOff x="3726532" y="398934"/>
            <a:chExt cx="4099594" cy="1163536"/>
          </a:xfrm>
        </p:grpSpPr>
        <p:grpSp>
          <p:nvGrpSpPr>
            <p:cNvPr id="20" name="Group 19">
              <a:extLst>
                <a:ext uri="{FF2B5EF4-FFF2-40B4-BE49-F238E27FC236}">
                  <a16:creationId xmlns:a16="http://schemas.microsoft.com/office/drawing/2014/main" id="{82DA772D-F113-9F5C-F163-D97F130ABD90}"/>
                </a:ext>
              </a:extLst>
            </p:cNvPr>
            <p:cNvGrpSpPr/>
            <p:nvPr/>
          </p:nvGrpSpPr>
          <p:grpSpPr>
            <a:xfrm>
              <a:off x="3804622" y="398934"/>
              <a:ext cx="4021504" cy="1163536"/>
              <a:chOff x="1620715" y="398934"/>
              <a:chExt cx="4021504" cy="1163536"/>
            </a:xfrm>
          </p:grpSpPr>
          <p:pic>
            <p:nvPicPr>
              <p:cNvPr id="22" name="Picture 9">
                <a:extLst>
                  <a:ext uri="{FF2B5EF4-FFF2-40B4-BE49-F238E27FC236}">
                    <a16:creationId xmlns:a16="http://schemas.microsoft.com/office/drawing/2014/main" id="{F3D90964-8677-7F25-7C28-7D1797B1D4B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7" y="398934"/>
                <a:ext cx="3494412" cy="1163536"/>
              </a:xfrm>
              <a:prstGeom prst="rect">
                <a:avLst/>
              </a:prstGeom>
            </p:spPr>
          </p:pic>
          <p:sp>
            <p:nvSpPr>
              <p:cNvPr id="23" name="TextBox 22">
                <a:extLst>
                  <a:ext uri="{FF2B5EF4-FFF2-40B4-BE49-F238E27FC236}">
                    <a16:creationId xmlns:a16="http://schemas.microsoft.com/office/drawing/2014/main" id="{7CC6E09B-0605-A9B7-CE47-A747EA782796}"/>
                  </a:ext>
                </a:extLst>
              </p:cNvPr>
              <p:cNvSpPr txBox="1"/>
              <p:nvPr/>
            </p:nvSpPr>
            <p:spPr>
              <a:xfrm>
                <a:off x="1620715" y="566512"/>
                <a:ext cx="4021504" cy="822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Huấn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luyện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viên</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21" name="Picture 2">
              <a:extLst>
                <a:ext uri="{FF2B5EF4-FFF2-40B4-BE49-F238E27FC236}">
                  <a16:creationId xmlns:a16="http://schemas.microsoft.com/office/drawing/2014/main" id="{D0A6A615-B26B-9E92-9A7D-D0BF8358FC3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descr="A child kicking a football ball&#10;&#10;Description automatically generated with medium confidence">
            <a:extLst>
              <a:ext uri="{FF2B5EF4-FFF2-40B4-BE49-F238E27FC236}">
                <a16:creationId xmlns:a16="http://schemas.microsoft.com/office/drawing/2014/main" id="{B977DA47-32DD-5C87-323A-8ED4CDC3F4D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58000" y="4505325"/>
            <a:ext cx="1790700" cy="1790700"/>
          </a:xfrm>
          <a:prstGeom prst="rect">
            <a:avLst/>
          </a:prstGeom>
        </p:spPr>
      </p:pic>
    </p:spTree>
    <p:extLst>
      <p:ext uri="{BB962C8B-B14F-4D97-AF65-F5344CB8AC3E}">
        <p14:creationId xmlns:p14="http://schemas.microsoft.com/office/powerpoint/2010/main" val="3647493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anim calcmode="lin" valueType="num">
                                      <p:cBhvr>
                                        <p:cTn id="8" dur="1000" fill="hold"/>
                                        <p:tgtEl>
                                          <p:spTgt spid="111"/>
                                        </p:tgtEl>
                                        <p:attrNameLst>
                                          <p:attrName>ppt_x</p:attrName>
                                        </p:attrNameLst>
                                      </p:cBhvr>
                                      <p:tavLst>
                                        <p:tav tm="0">
                                          <p:val>
                                            <p:strVal val="#ppt_x"/>
                                          </p:val>
                                        </p:tav>
                                        <p:tav tm="100000">
                                          <p:val>
                                            <p:strVal val="#ppt_x"/>
                                          </p:val>
                                        </p:tav>
                                      </p:tavLst>
                                    </p:anim>
                                    <p:anim calcmode="lin" valueType="num">
                                      <p:cBhvr>
                                        <p:cTn id="9" dur="1000" fill="hold"/>
                                        <p:tgtEl>
                                          <p:spTgt spid="1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cBhvr additive="base">
                                        <p:cTn id="17" dur="750" fill="hold"/>
                                        <p:tgtEl>
                                          <p:spTgt spid="114"/>
                                        </p:tgtEl>
                                        <p:attrNameLst>
                                          <p:attrName>ppt_x</p:attrName>
                                        </p:attrNameLst>
                                      </p:cBhvr>
                                      <p:tavLst>
                                        <p:tav tm="0">
                                          <p:val>
                                            <p:strVal val="#ppt_x"/>
                                          </p:val>
                                        </p:tav>
                                        <p:tav tm="100000">
                                          <p:val>
                                            <p:strVal val="#ppt_x"/>
                                          </p:val>
                                        </p:tav>
                                      </p:tavLst>
                                    </p:anim>
                                    <p:anim calcmode="lin" valueType="num">
                                      <p:cBhvr additive="base">
                                        <p:cTn id="18" dur="750" fill="hold"/>
                                        <p:tgtEl>
                                          <p:spTgt spid="1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5"/>
                                        </p:tgtEl>
                                        <p:attrNameLst>
                                          <p:attrName>style.visibility</p:attrName>
                                        </p:attrNameLst>
                                      </p:cBhvr>
                                      <p:to>
                                        <p:strVal val="visible"/>
                                      </p:to>
                                    </p:set>
                                    <p:anim calcmode="lin" valueType="num">
                                      <p:cBhvr additive="base">
                                        <p:cTn id="23" dur="750" fill="hold"/>
                                        <p:tgtEl>
                                          <p:spTgt spid="125"/>
                                        </p:tgtEl>
                                        <p:attrNameLst>
                                          <p:attrName>ppt_x</p:attrName>
                                        </p:attrNameLst>
                                      </p:cBhvr>
                                      <p:tavLst>
                                        <p:tav tm="0">
                                          <p:val>
                                            <p:strVal val="#ppt_x"/>
                                          </p:val>
                                        </p:tav>
                                        <p:tav tm="100000">
                                          <p:val>
                                            <p:strVal val="#ppt_x"/>
                                          </p:val>
                                        </p:tav>
                                      </p:tavLst>
                                    </p:anim>
                                    <p:anim calcmode="lin" valueType="num">
                                      <p:cBhvr additive="base">
                                        <p:cTn id="24" dur="750" fill="hold"/>
                                        <p:tgtEl>
                                          <p:spTgt spid="1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1"/>
                                        </p:tgtEl>
                                        <p:attrNameLst>
                                          <p:attrName>style.visibility</p:attrName>
                                        </p:attrNameLst>
                                      </p:cBhvr>
                                      <p:to>
                                        <p:strVal val="visible"/>
                                      </p:to>
                                    </p:set>
                                    <p:anim calcmode="lin" valueType="num">
                                      <p:cBhvr additive="base">
                                        <p:cTn id="29" dur="750" fill="hold"/>
                                        <p:tgtEl>
                                          <p:spTgt spid="171"/>
                                        </p:tgtEl>
                                        <p:attrNameLst>
                                          <p:attrName>ppt_x</p:attrName>
                                        </p:attrNameLst>
                                      </p:cBhvr>
                                      <p:tavLst>
                                        <p:tav tm="0">
                                          <p:val>
                                            <p:strVal val="#ppt_x"/>
                                          </p:val>
                                        </p:tav>
                                        <p:tav tm="100000">
                                          <p:val>
                                            <p:strVal val="#ppt_x"/>
                                          </p:val>
                                        </p:tav>
                                      </p:tavLst>
                                    </p:anim>
                                    <p:anim calcmode="lin" valueType="num">
                                      <p:cBhvr additive="base">
                                        <p:cTn id="30" dur="750" fill="hold"/>
                                        <p:tgtEl>
                                          <p:spTgt spid="17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6"/>
                                        </p:tgtEl>
                                        <p:attrNameLst>
                                          <p:attrName>style.visibility</p:attrName>
                                        </p:attrNameLst>
                                      </p:cBhvr>
                                      <p:to>
                                        <p:strVal val="visible"/>
                                      </p:to>
                                    </p:set>
                                    <p:anim calcmode="lin" valueType="num">
                                      <p:cBhvr additive="base">
                                        <p:cTn id="35" dur="750" fill="hold"/>
                                        <p:tgtEl>
                                          <p:spTgt spid="176"/>
                                        </p:tgtEl>
                                        <p:attrNameLst>
                                          <p:attrName>ppt_x</p:attrName>
                                        </p:attrNameLst>
                                      </p:cBhvr>
                                      <p:tavLst>
                                        <p:tav tm="0">
                                          <p:val>
                                            <p:strVal val="#ppt_x"/>
                                          </p:val>
                                        </p:tav>
                                        <p:tav tm="100000">
                                          <p:val>
                                            <p:strVal val="#ppt_x"/>
                                          </p:val>
                                        </p:tav>
                                      </p:tavLst>
                                    </p:anim>
                                    <p:anim calcmode="lin" valueType="num">
                                      <p:cBhvr additive="base">
                                        <p:cTn id="36" dur="750" fill="hold"/>
                                        <p:tgtEl>
                                          <p:spTgt spid="1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81"/>
                                        </p:tgtEl>
                                        <p:attrNameLst>
                                          <p:attrName>style.visibility</p:attrName>
                                        </p:attrNameLst>
                                      </p:cBhvr>
                                      <p:to>
                                        <p:strVal val="visible"/>
                                      </p:to>
                                    </p:set>
                                    <p:anim calcmode="lin" valueType="num">
                                      <p:cBhvr additive="base">
                                        <p:cTn id="41" dur="750" fill="hold"/>
                                        <p:tgtEl>
                                          <p:spTgt spid="181"/>
                                        </p:tgtEl>
                                        <p:attrNameLst>
                                          <p:attrName>ppt_x</p:attrName>
                                        </p:attrNameLst>
                                      </p:cBhvr>
                                      <p:tavLst>
                                        <p:tav tm="0">
                                          <p:val>
                                            <p:strVal val="#ppt_x"/>
                                          </p:val>
                                        </p:tav>
                                        <p:tav tm="100000">
                                          <p:val>
                                            <p:strVal val="#ppt_x"/>
                                          </p:val>
                                        </p:tav>
                                      </p:tavLst>
                                    </p:anim>
                                    <p:anim calcmode="lin" valueType="num">
                                      <p:cBhvr additive="base">
                                        <p:cTn id="42" dur="750" fill="hold"/>
                                        <p:tgtEl>
                                          <p:spTgt spid="1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86"/>
                                        </p:tgtEl>
                                        <p:attrNameLst>
                                          <p:attrName>style.visibility</p:attrName>
                                        </p:attrNameLst>
                                      </p:cBhvr>
                                      <p:to>
                                        <p:strVal val="visible"/>
                                      </p:to>
                                    </p:set>
                                    <p:anim calcmode="lin" valueType="num">
                                      <p:cBhvr additive="base">
                                        <p:cTn id="47" dur="750" fill="hold"/>
                                        <p:tgtEl>
                                          <p:spTgt spid="186"/>
                                        </p:tgtEl>
                                        <p:attrNameLst>
                                          <p:attrName>ppt_x</p:attrName>
                                        </p:attrNameLst>
                                      </p:cBhvr>
                                      <p:tavLst>
                                        <p:tav tm="0">
                                          <p:val>
                                            <p:strVal val="#ppt_x"/>
                                          </p:val>
                                        </p:tav>
                                        <p:tav tm="100000">
                                          <p:val>
                                            <p:strVal val="#ppt_x"/>
                                          </p:val>
                                        </p:tav>
                                      </p:tavLst>
                                    </p:anim>
                                    <p:anim calcmode="lin" valueType="num">
                                      <p:cBhvr additive="base">
                                        <p:cTn id="48" dur="750" fill="hold"/>
                                        <p:tgtEl>
                                          <p:spTgt spid="1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750" fill="hold"/>
                                        <p:tgtEl>
                                          <p:spTgt spid="2"/>
                                        </p:tgtEl>
                                        <p:attrNameLst>
                                          <p:attrName>ppt_x</p:attrName>
                                        </p:attrNameLst>
                                      </p:cBhvr>
                                      <p:tavLst>
                                        <p:tav tm="0">
                                          <p:val>
                                            <p:strVal val="#ppt_x"/>
                                          </p:val>
                                        </p:tav>
                                        <p:tav tm="100000">
                                          <p:val>
                                            <p:strVal val="#ppt_x"/>
                                          </p:val>
                                        </p:tav>
                                      </p:tavLst>
                                    </p:anim>
                                    <p:anim calcmode="lin" valueType="num">
                                      <p:cBhvr additive="base">
                                        <p:cTn id="54"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750" fill="hold"/>
                                        <p:tgtEl>
                                          <p:spTgt spid="19"/>
                                        </p:tgtEl>
                                        <p:attrNameLst>
                                          <p:attrName>ppt_x</p:attrName>
                                        </p:attrNameLst>
                                      </p:cBhvr>
                                      <p:tavLst>
                                        <p:tav tm="0">
                                          <p:val>
                                            <p:strVal val="#ppt_x"/>
                                          </p:val>
                                        </p:tav>
                                        <p:tav tm="100000">
                                          <p:val>
                                            <p:strVal val="#ppt_x"/>
                                          </p:val>
                                        </p:tav>
                                      </p:tavLst>
                                    </p:anim>
                                    <p:anim calcmode="lin" valueType="num">
                                      <p:cBhvr additive="base">
                                        <p:cTn id="60" dur="75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388784" y="1524000"/>
            <a:ext cx="11020538" cy="5095053"/>
          </a:xfrm>
          <a:custGeom>
            <a:avLst/>
            <a:gdLst>
              <a:gd name="connsiteX0" fmla="*/ 0 w 11020538"/>
              <a:gd name="connsiteY0" fmla="*/ 476896 h 5095053"/>
              <a:gd name="connsiteX1" fmla="*/ 573702 w 11020538"/>
              <a:gd name="connsiteY1" fmla="*/ 0 h 5095053"/>
              <a:gd name="connsiteX2" fmla="*/ 10446835 w 11020538"/>
              <a:gd name="connsiteY2" fmla="*/ 0 h 5095053"/>
              <a:gd name="connsiteX3" fmla="*/ 11020538 w 11020538"/>
              <a:gd name="connsiteY3" fmla="*/ 476896 h 5095053"/>
              <a:gd name="connsiteX4" fmla="*/ 11020538 w 11020538"/>
              <a:gd name="connsiteY4" fmla="*/ 4618155 h 5095053"/>
              <a:gd name="connsiteX5" fmla="*/ 10446835 w 11020538"/>
              <a:gd name="connsiteY5" fmla="*/ 5095053 h 5095053"/>
              <a:gd name="connsiteX6" fmla="*/ 573702 w 11020538"/>
              <a:gd name="connsiteY6" fmla="*/ 5095053 h 5095053"/>
              <a:gd name="connsiteX7" fmla="*/ 0 w 11020538"/>
              <a:gd name="connsiteY7" fmla="*/ 4618155 h 5095053"/>
              <a:gd name="connsiteX8" fmla="*/ 0 w 11020538"/>
              <a:gd name="connsiteY8" fmla="*/ 476896 h 5095053"/>
              <a:gd name="connsiteX0" fmla="*/ 0 w 11020538"/>
              <a:gd name="connsiteY0" fmla="*/ 476896 h 5095053"/>
              <a:gd name="connsiteX1" fmla="*/ 573702 w 11020538"/>
              <a:gd name="connsiteY1" fmla="*/ 0 h 5095053"/>
              <a:gd name="connsiteX2" fmla="*/ 10446835 w 11020538"/>
              <a:gd name="connsiteY2" fmla="*/ 0 h 5095053"/>
              <a:gd name="connsiteX3" fmla="*/ 11020538 w 11020538"/>
              <a:gd name="connsiteY3" fmla="*/ 476896 h 5095053"/>
              <a:gd name="connsiteX4" fmla="*/ 11020538 w 11020538"/>
              <a:gd name="connsiteY4" fmla="*/ 4618155 h 5095053"/>
              <a:gd name="connsiteX5" fmla="*/ 10446835 w 11020538"/>
              <a:gd name="connsiteY5" fmla="*/ 5095053 h 5095053"/>
              <a:gd name="connsiteX6" fmla="*/ 573702 w 11020538"/>
              <a:gd name="connsiteY6" fmla="*/ 5095053 h 5095053"/>
              <a:gd name="connsiteX7" fmla="*/ 0 w 11020538"/>
              <a:gd name="connsiteY7" fmla="*/ 4618155 h 5095053"/>
              <a:gd name="connsiteX8" fmla="*/ 0 w 11020538"/>
              <a:gd name="connsiteY8" fmla="*/ 476896 h 5095053"/>
              <a:gd name="connsiteX0" fmla="*/ 0 w 11020538"/>
              <a:gd name="connsiteY0" fmla="*/ 476896 h 5095053"/>
              <a:gd name="connsiteX1" fmla="*/ 573702 w 11020538"/>
              <a:gd name="connsiteY1" fmla="*/ 0 h 5095053"/>
              <a:gd name="connsiteX2" fmla="*/ 10446835 w 11020538"/>
              <a:gd name="connsiteY2" fmla="*/ 0 h 5095053"/>
              <a:gd name="connsiteX3" fmla="*/ 11020538 w 11020538"/>
              <a:gd name="connsiteY3" fmla="*/ 476896 h 5095053"/>
              <a:gd name="connsiteX4" fmla="*/ 11020538 w 11020538"/>
              <a:gd name="connsiteY4" fmla="*/ 4618155 h 5095053"/>
              <a:gd name="connsiteX5" fmla="*/ 10446835 w 11020538"/>
              <a:gd name="connsiteY5" fmla="*/ 5095053 h 5095053"/>
              <a:gd name="connsiteX6" fmla="*/ 573702 w 11020538"/>
              <a:gd name="connsiteY6" fmla="*/ 5095053 h 5095053"/>
              <a:gd name="connsiteX7" fmla="*/ 0 w 11020538"/>
              <a:gd name="connsiteY7" fmla="*/ 4618155 h 5095053"/>
              <a:gd name="connsiteX8" fmla="*/ 0 w 11020538"/>
              <a:gd name="connsiteY8" fmla="*/ 476896 h 509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095053" fill="none" extrusionOk="0">
                <a:moveTo>
                  <a:pt x="0" y="476896"/>
                </a:moveTo>
                <a:cubicBezTo>
                  <a:pt x="-62857" y="204523"/>
                  <a:pt x="297209" y="30388"/>
                  <a:pt x="573702" y="0"/>
                </a:cubicBezTo>
                <a:cubicBezTo>
                  <a:pt x="5625296" y="470217"/>
                  <a:pt x="8384003" y="571865"/>
                  <a:pt x="10446835" y="0"/>
                </a:cubicBezTo>
                <a:cubicBezTo>
                  <a:pt x="10804861" y="60846"/>
                  <a:pt x="11055691" y="252642"/>
                  <a:pt x="11020538" y="476896"/>
                </a:cubicBezTo>
                <a:cubicBezTo>
                  <a:pt x="10959487" y="1391953"/>
                  <a:pt x="11135021" y="3858772"/>
                  <a:pt x="11020538" y="4618155"/>
                </a:cubicBezTo>
                <a:cubicBezTo>
                  <a:pt x="10920109" y="4897159"/>
                  <a:pt x="10690978" y="5050649"/>
                  <a:pt x="10446835" y="5095053"/>
                </a:cubicBezTo>
                <a:cubicBezTo>
                  <a:pt x="6763767" y="5202429"/>
                  <a:pt x="2987825" y="4895954"/>
                  <a:pt x="573702" y="5095053"/>
                </a:cubicBezTo>
                <a:cubicBezTo>
                  <a:pt x="267418" y="4963286"/>
                  <a:pt x="-48866" y="4907331"/>
                  <a:pt x="0" y="4618155"/>
                </a:cubicBezTo>
                <a:cubicBezTo>
                  <a:pt x="9337" y="4196551"/>
                  <a:pt x="110762" y="1118688"/>
                  <a:pt x="0" y="476896"/>
                </a:cubicBezTo>
                <a:close/>
              </a:path>
              <a:path w="11020538" h="5095053" stroke="0" extrusionOk="0">
                <a:moveTo>
                  <a:pt x="0" y="476896"/>
                </a:moveTo>
                <a:cubicBezTo>
                  <a:pt x="-48358" y="224247"/>
                  <a:pt x="313280" y="-41769"/>
                  <a:pt x="573702" y="0"/>
                </a:cubicBezTo>
                <a:cubicBezTo>
                  <a:pt x="1162101" y="749731"/>
                  <a:pt x="6048980" y="-20991"/>
                  <a:pt x="10446835" y="0"/>
                </a:cubicBezTo>
                <a:cubicBezTo>
                  <a:pt x="10746740" y="84623"/>
                  <a:pt x="10970675" y="270096"/>
                  <a:pt x="11020538" y="476896"/>
                </a:cubicBezTo>
                <a:cubicBezTo>
                  <a:pt x="11112612" y="828021"/>
                  <a:pt x="10736906" y="3160754"/>
                  <a:pt x="11020538" y="4618155"/>
                </a:cubicBezTo>
                <a:cubicBezTo>
                  <a:pt x="11082255" y="4926412"/>
                  <a:pt x="10756173" y="5122223"/>
                  <a:pt x="10446835" y="5095053"/>
                </a:cubicBezTo>
                <a:cubicBezTo>
                  <a:pt x="6013385" y="5733703"/>
                  <a:pt x="3427788" y="4651060"/>
                  <a:pt x="573702" y="5095053"/>
                </a:cubicBezTo>
                <a:cubicBezTo>
                  <a:pt x="321025" y="5067063"/>
                  <a:pt x="-4619" y="4835868"/>
                  <a:pt x="0" y="4618155"/>
                </a:cubicBezTo>
                <a:cubicBezTo>
                  <a:pt x="219681" y="4255711"/>
                  <a:pt x="-45561" y="1899190"/>
                  <a:pt x="0" y="476896"/>
                </a:cubicBezTo>
                <a:close/>
              </a:path>
              <a:path w="11020538" h="5095053" fill="none" stroke="0" extrusionOk="0">
                <a:moveTo>
                  <a:pt x="0" y="476896"/>
                </a:moveTo>
                <a:cubicBezTo>
                  <a:pt x="-93929" y="216977"/>
                  <a:pt x="214339" y="8313"/>
                  <a:pt x="573702" y="0"/>
                </a:cubicBezTo>
                <a:cubicBezTo>
                  <a:pt x="5881236" y="-41038"/>
                  <a:pt x="8357107" y="-79316"/>
                  <a:pt x="10446835" y="0"/>
                </a:cubicBezTo>
                <a:cubicBezTo>
                  <a:pt x="10729295" y="34553"/>
                  <a:pt x="11028849" y="274305"/>
                  <a:pt x="11020538" y="476896"/>
                </a:cubicBezTo>
                <a:cubicBezTo>
                  <a:pt x="10840085" y="1470435"/>
                  <a:pt x="11117634" y="4043771"/>
                  <a:pt x="11020538" y="4618155"/>
                </a:cubicBezTo>
                <a:cubicBezTo>
                  <a:pt x="11046332" y="4877585"/>
                  <a:pt x="10720282" y="5072277"/>
                  <a:pt x="10446835" y="5095053"/>
                </a:cubicBezTo>
                <a:cubicBezTo>
                  <a:pt x="7034636" y="5244522"/>
                  <a:pt x="2913094" y="4944642"/>
                  <a:pt x="573702" y="5095053"/>
                </a:cubicBezTo>
                <a:cubicBezTo>
                  <a:pt x="287702" y="5042293"/>
                  <a:pt x="-32056" y="4917684"/>
                  <a:pt x="0" y="4618155"/>
                </a:cubicBezTo>
                <a:cubicBezTo>
                  <a:pt x="190983" y="4190706"/>
                  <a:pt x="97724" y="1068831"/>
                  <a:pt x="0" y="476896"/>
                </a:cubicBezTo>
                <a:close/>
              </a:path>
              <a:path w="11020538" h="5095053" fill="none" stroke="0" extrusionOk="0">
                <a:moveTo>
                  <a:pt x="0" y="476896"/>
                </a:moveTo>
                <a:cubicBezTo>
                  <a:pt x="-84074" y="184713"/>
                  <a:pt x="272766" y="26805"/>
                  <a:pt x="573702" y="0"/>
                </a:cubicBezTo>
                <a:cubicBezTo>
                  <a:pt x="5582335" y="218876"/>
                  <a:pt x="8115080" y="228424"/>
                  <a:pt x="10446835" y="0"/>
                </a:cubicBezTo>
                <a:cubicBezTo>
                  <a:pt x="10769355" y="65445"/>
                  <a:pt x="11048711" y="278243"/>
                  <a:pt x="11020538" y="476896"/>
                </a:cubicBezTo>
                <a:cubicBezTo>
                  <a:pt x="10803987" y="1385787"/>
                  <a:pt x="11147430" y="3952716"/>
                  <a:pt x="11020538" y="4618155"/>
                </a:cubicBezTo>
                <a:cubicBezTo>
                  <a:pt x="10972238" y="4895503"/>
                  <a:pt x="10712137" y="5051789"/>
                  <a:pt x="10446835" y="5095053"/>
                </a:cubicBezTo>
                <a:cubicBezTo>
                  <a:pt x="6791433" y="5197073"/>
                  <a:pt x="2929842" y="5210705"/>
                  <a:pt x="573702" y="5095053"/>
                </a:cubicBezTo>
                <a:cubicBezTo>
                  <a:pt x="261889" y="4981347"/>
                  <a:pt x="-59875" y="4930091"/>
                  <a:pt x="0" y="4618155"/>
                </a:cubicBezTo>
                <a:cubicBezTo>
                  <a:pt x="56445" y="4171588"/>
                  <a:pt x="142362" y="1095700"/>
                  <a:pt x="0" y="476896"/>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10347056-A807-5F20-1F3C-02DF63DC9B2F}"/>
              </a:ext>
            </a:extLst>
          </p:cNvPr>
          <p:cNvGrpSpPr/>
          <p:nvPr/>
        </p:nvGrpSpPr>
        <p:grpSpPr>
          <a:xfrm>
            <a:off x="643632" y="186570"/>
            <a:ext cx="9171718" cy="1107390"/>
            <a:chOff x="825624" y="606089"/>
            <a:chExt cx="10741570" cy="1107390"/>
          </a:xfrm>
        </p:grpSpPr>
        <p:sp>
          <p:nvSpPr>
            <p:cNvPr id="6" name="Rectangle: Rounded Corners 5">
              <a:extLst>
                <a:ext uri="{FF2B5EF4-FFF2-40B4-BE49-F238E27FC236}">
                  <a16:creationId xmlns:a16="http://schemas.microsoft.com/office/drawing/2014/main" id="{4AF7B388-5AA0-88FF-2895-7E1BD75143F0}"/>
                </a:ext>
              </a:extLst>
            </p:cNvPr>
            <p:cNvSpPr/>
            <p:nvPr/>
          </p:nvSpPr>
          <p:spPr>
            <a:xfrm>
              <a:off x="825624" y="606089"/>
              <a:ext cx="10647284" cy="1070729"/>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CCC13418-945C-8BC9-99DA-8E8F9619F799}"/>
                </a:ext>
              </a:extLst>
            </p:cNvPr>
            <p:cNvSpPr txBox="1"/>
            <p:nvPr/>
          </p:nvSpPr>
          <p:spPr>
            <a:xfrm>
              <a:off x="1063731" y="636261"/>
              <a:ext cx="10503463"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3. </a:t>
              </a:r>
              <a:r>
                <a:rPr kumimoji="0" lang="vi-VN" sz="3200" b="1" i="0" u="none" strike="noStrike" kern="1200" cap="none" spc="0" normalizeH="0" baseline="0" noProof="0" dirty="0">
                  <a:ln>
                    <a:noFill/>
                  </a:ln>
                  <a:solidFill>
                    <a:srgbClr val="0070C0"/>
                  </a:solidFill>
                  <a:effectLst/>
                  <a:uLnTx/>
                  <a:uFillTx/>
                  <a:latin typeface="Calibri" panose="020F0502020204030204"/>
                  <a:ea typeface="+mn-ea"/>
                  <a:cs typeface="+mn-cs"/>
                </a:rPr>
                <a:t>Danh từ chỉ hiện tượng tự nhiên nào có thể thay cho mỗi bông hoa dưới đây?</a:t>
              </a:r>
              <a:endPar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gr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4"/>
          <a:stretch>
            <a:fillRect/>
          </a:stretch>
        </p:blipFill>
        <p:spPr>
          <a:xfrm>
            <a:off x="9996440" y="111967"/>
            <a:ext cx="2034549" cy="1023258"/>
          </a:xfrm>
          <a:prstGeom prst="rect">
            <a:avLst/>
          </a:prstGeom>
        </p:spPr>
      </p:pic>
      <p:sp>
        <p:nvSpPr>
          <p:cNvPr id="8" name="TextBox 7">
            <a:extLst>
              <a:ext uri="{FF2B5EF4-FFF2-40B4-BE49-F238E27FC236}">
                <a16:creationId xmlns:a16="http://schemas.microsoft.com/office/drawing/2014/main" id="{101AF2DA-EAFD-9F1A-A702-8A4D3B711CA5}"/>
              </a:ext>
            </a:extLst>
          </p:cNvPr>
          <p:cNvSpPr txBox="1"/>
          <p:nvPr/>
        </p:nvSpPr>
        <p:spPr>
          <a:xfrm>
            <a:off x="981075" y="2438400"/>
            <a:ext cx="9991725" cy="3170099"/>
          </a:xfrm>
          <a:prstGeom prst="rect">
            <a:avLst/>
          </a:prstGeom>
          <a:noFill/>
        </p:spPr>
        <p:txBody>
          <a:bodyPr wrap="square" rtlCol="0">
            <a:spAutoFit/>
          </a:bodyPr>
          <a:lstStyle/>
          <a:p>
            <a:pPr algn="just"/>
            <a:r>
              <a:rPr lang="vi-VN" sz="4000" b="0" i="0" dirty="0">
                <a:solidFill>
                  <a:srgbClr val="000000"/>
                </a:solidFill>
                <a:effectLst/>
                <a:latin typeface="Calibri" panose="020F0502020204030204" pitchFamily="34" charset="0"/>
                <a:cs typeface="Calibri" panose="020F0502020204030204" pitchFamily="34" charset="0"/>
              </a:rPr>
              <a:t>Buổi sáng, mặt trời tỏa </a:t>
            </a:r>
            <a:r>
              <a:rPr lang="vi-VN" sz="4000" b="1" i="0" dirty="0">
                <a:solidFill>
                  <a:srgbClr val="000000"/>
                </a:solidFill>
                <a:effectLst/>
                <a:latin typeface="Calibri" panose="020F0502020204030204" pitchFamily="34" charset="0"/>
                <a:cs typeface="Calibri" panose="020F0502020204030204" pitchFamily="34" charset="0"/>
              </a:rPr>
              <a:t>nắng</a:t>
            </a:r>
            <a:r>
              <a:rPr lang="vi-VN" sz="4000" b="0" i="0" dirty="0">
                <a:solidFill>
                  <a:srgbClr val="000000"/>
                </a:solidFill>
                <a:effectLst/>
                <a:latin typeface="Calibri" panose="020F0502020204030204" pitchFamily="34" charset="0"/>
                <a:cs typeface="Calibri" panose="020F0502020204030204" pitchFamily="34" charset="0"/>
              </a:rPr>
              <a:t> gay gắt, chói chang. Bỗng từ đâu </a:t>
            </a:r>
            <a:r>
              <a:rPr lang="vi-VN" sz="4000" b="1" i="0" dirty="0">
                <a:solidFill>
                  <a:srgbClr val="000000"/>
                </a:solidFill>
                <a:effectLst/>
                <a:latin typeface="Calibri" panose="020F0502020204030204" pitchFamily="34" charset="0"/>
                <a:cs typeface="Calibri" panose="020F0502020204030204" pitchFamily="34" charset="0"/>
              </a:rPr>
              <a:t>mây </a:t>
            </a:r>
            <a:r>
              <a:rPr lang="vi-VN" sz="4000" b="0" i="0" dirty="0">
                <a:solidFill>
                  <a:srgbClr val="000000"/>
                </a:solidFill>
                <a:effectLst/>
                <a:latin typeface="Calibri" panose="020F0502020204030204" pitchFamily="34" charset="0"/>
                <a:cs typeface="Calibri" panose="020F0502020204030204" pitchFamily="34" charset="0"/>
              </a:rPr>
              <a:t>đen kéo tới, che kín bầu trời. </a:t>
            </a:r>
            <a:r>
              <a:rPr lang="vi-VN" sz="4000" b="1" i="0" dirty="0">
                <a:solidFill>
                  <a:srgbClr val="000000"/>
                </a:solidFill>
                <a:effectLst/>
                <a:latin typeface="Calibri" panose="020F0502020204030204" pitchFamily="34" charset="0"/>
                <a:cs typeface="Calibri" panose="020F0502020204030204" pitchFamily="34" charset="0"/>
              </a:rPr>
              <a:t>Gió</a:t>
            </a:r>
            <a:r>
              <a:rPr lang="vi-VN" sz="4000" b="0" i="0" dirty="0">
                <a:solidFill>
                  <a:srgbClr val="000000"/>
                </a:solidFill>
                <a:effectLst/>
                <a:latin typeface="Calibri" panose="020F0502020204030204" pitchFamily="34" charset="0"/>
                <a:cs typeface="Calibri" panose="020F0502020204030204" pitchFamily="34" charset="0"/>
              </a:rPr>
              <a:t> cuồn cuộn thổi. </a:t>
            </a:r>
            <a:r>
              <a:rPr lang="vi-VN" sz="4000" b="1" i="0" dirty="0">
                <a:solidFill>
                  <a:srgbClr val="000000"/>
                </a:solidFill>
                <a:effectLst/>
                <a:latin typeface="Calibri" panose="020F0502020204030204" pitchFamily="34" charset="0"/>
                <a:cs typeface="Calibri" panose="020F0502020204030204" pitchFamily="34" charset="0"/>
              </a:rPr>
              <a:t>Chớp</a:t>
            </a:r>
            <a:r>
              <a:rPr lang="vi-VN" sz="4000" b="0" i="0" dirty="0">
                <a:solidFill>
                  <a:srgbClr val="000000"/>
                </a:solidFill>
                <a:effectLst/>
                <a:latin typeface="Calibri" panose="020F0502020204030204" pitchFamily="34" charset="0"/>
                <a:cs typeface="Calibri" panose="020F0502020204030204" pitchFamily="34" charset="0"/>
              </a:rPr>
              <a:t> lóe lên từng hồi sáng rực. </a:t>
            </a:r>
            <a:r>
              <a:rPr lang="vi-VN" sz="4000" b="1" i="0" dirty="0">
                <a:solidFill>
                  <a:srgbClr val="000000"/>
                </a:solidFill>
                <a:effectLst/>
                <a:latin typeface="Calibri" panose="020F0502020204030204" pitchFamily="34" charset="0"/>
                <a:cs typeface="Calibri" panose="020F0502020204030204" pitchFamily="34" charset="0"/>
              </a:rPr>
              <a:t>Sấm </a:t>
            </a:r>
            <a:r>
              <a:rPr lang="vi-VN" sz="4000" b="0" i="0" dirty="0">
                <a:solidFill>
                  <a:srgbClr val="000000"/>
                </a:solidFill>
                <a:effectLst/>
                <a:latin typeface="Calibri" panose="020F0502020204030204" pitchFamily="34" charset="0"/>
                <a:cs typeface="Calibri" panose="020F0502020204030204" pitchFamily="34" charset="0"/>
              </a:rPr>
              <a:t>nổ đì đùng. Rồi </a:t>
            </a:r>
            <a:r>
              <a:rPr lang="vi-VN" sz="4000" b="1" i="0" dirty="0">
                <a:solidFill>
                  <a:srgbClr val="000000"/>
                </a:solidFill>
                <a:effectLst/>
                <a:latin typeface="Calibri" panose="020F0502020204030204" pitchFamily="34" charset="0"/>
                <a:cs typeface="Calibri" panose="020F0502020204030204" pitchFamily="34" charset="0"/>
              </a:rPr>
              <a:t>mưa</a:t>
            </a:r>
            <a:r>
              <a:rPr lang="vi-VN" sz="4000" b="0" i="0" dirty="0">
                <a:solidFill>
                  <a:srgbClr val="000000"/>
                </a:solidFill>
                <a:effectLst/>
                <a:latin typeface="Calibri" panose="020F0502020204030204" pitchFamily="34" charset="0"/>
                <a:cs typeface="Calibri" panose="020F0502020204030204" pitchFamily="34" charset="0"/>
              </a:rPr>
              <a:t> ầm ầm trút xuống. Không gian đẫm nước.</a:t>
            </a:r>
            <a:endParaRPr lang="en-US" sz="4000" dirty="0">
              <a:latin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28AE0981-82F2-7DA2-2708-CC7A841706D0}"/>
              </a:ext>
            </a:extLst>
          </p:cNvPr>
          <p:cNvPicPr>
            <a:picLocks noChangeAspect="1"/>
          </p:cNvPicPr>
          <p:nvPr/>
        </p:nvPicPr>
        <p:blipFill>
          <a:blip r:embed="rId5"/>
          <a:stretch>
            <a:fillRect/>
          </a:stretch>
        </p:blipFill>
        <p:spPr>
          <a:xfrm>
            <a:off x="6567487" y="2238375"/>
            <a:ext cx="1161761" cy="876300"/>
          </a:xfrm>
          <a:prstGeom prst="rect">
            <a:avLst/>
          </a:prstGeom>
        </p:spPr>
      </p:pic>
      <p:pic>
        <p:nvPicPr>
          <p:cNvPr id="19" name="Picture 18">
            <a:extLst>
              <a:ext uri="{FF2B5EF4-FFF2-40B4-BE49-F238E27FC236}">
                <a16:creationId xmlns:a16="http://schemas.microsoft.com/office/drawing/2014/main" id="{664F07FF-3979-1B69-8771-DB931029B1E2}"/>
              </a:ext>
            </a:extLst>
          </p:cNvPr>
          <p:cNvPicPr>
            <a:picLocks noChangeAspect="1"/>
          </p:cNvPicPr>
          <p:nvPr/>
        </p:nvPicPr>
        <p:blipFill>
          <a:blip r:embed="rId5"/>
          <a:stretch>
            <a:fillRect/>
          </a:stretch>
        </p:blipFill>
        <p:spPr>
          <a:xfrm>
            <a:off x="5338762" y="3000375"/>
            <a:ext cx="1161761" cy="876300"/>
          </a:xfrm>
          <a:prstGeom prst="rect">
            <a:avLst/>
          </a:prstGeom>
        </p:spPr>
      </p:pic>
      <p:pic>
        <p:nvPicPr>
          <p:cNvPr id="25" name="Picture 24">
            <a:extLst>
              <a:ext uri="{FF2B5EF4-FFF2-40B4-BE49-F238E27FC236}">
                <a16:creationId xmlns:a16="http://schemas.microsoft.com/office/drawing/2014/main" id="{F69748D5-D1DE-65E8-B6DA-69D114065C48}"/>
              </a:ext>
            </a:extLst>
          </p:cNvPr>
          <p:cNvPicPr>
            <a:picLocks noChangeAspect="1"/>
          </p:cNvPicPr>
          <p:nvPr/>
        </p:nvPicPr>
        <p:blipFill>
          <a:blip r:embed="rId5"/>
          <a:stretch>
            <a:fillRect/>
          </a:stretch>
        </p:blipFill>
        <p:spPr>
          <a:xfrm>
            <a:off x="2832388" y="3581400"/>
            <a:ext cx="934460" cy="704850"/>
          </a:xfrm>
          <a:prstGeom prst="rect">
            <a:avLst/>
          </a:prstGeom>
        </p:spPr>
      </p:pic>
      <p:pic>
        <p:nvPicPr>
          <p:cNvPr id="26" name="Picture 25">
            <a:extLst>
              <a:ext uri="{FF2B5EF4-FFF2-40B4-BE49-F238E27FC236}">
                <a16:creationId xmlns:a16="http://schemas.microsoft.com/office/drawing/2014/main" id="{FC654000-1EC8-69AD-6A1C-75DCF8C78403}"/>
              </a:ext>
            </a:extLst>
          </p:cNvPr>
          <p:cNvPicPr>
            <a:picLocks noChangeAspect="1"/>
          </p:cNvPicPr>
          <p:nvPr/>
        </p:nvPicPr>
        <p:blipFill>
          <a:blip r:embed="rId5"/>
          <a:stretch>
            <a:fillRect/>
          </a:stretch>
        </p:blipFill>
        <p:spPr>
          <a:xfrm>
            <a:off x="7032912" y="3600449"/>
            <a:ext cx="1272888" cy="787691"/>
          </a:xfrm>
          <a:prstGeom prst="rect">
            <a:avLst/>
          </a:prstGeom>
        </p:spPr>
      </p:pic>
      <p:pic>
        <p:nvPicPr>
          <p:cNvPr id="27" name="Picture 26">
            <a:extLst>
              <a:ext uri="{FF2B5EF4-FFF2-40B4-BE49-F238E27FC236}">
                <a16:creationId xmlns:a16="http://schemas.microsoft.com/office/drawing/2014/main" id="{E491117A-7039-D5AA-0184-8C38C5BFB22B}"/>
              </a:ext>
            </a:extLst>
          </p:cNvPr>
          <p:cNvPicPr>
            <a:picLocks noChangeAspect="1"/>
          </p:cNvPicPr>
          <p:nvPr/>
        </p:nvPicPr>
        <p:blipFill>
          <a:blip r:embed="rId5"/>
          <a:stretch>
            <a:fillRect/>
          </a:stretch>
        </p:blipFill>
        <p:spPr>
          <a:xfrm>
            <a:off x="3822987" y="4267200"/>
            <a:ext cx="1025237" cy="704850"/>
          </a:xfrm>
          <a:prstGeom prst="rect">
            <a:avLst/>
          </a:prstGeom>
        </p:spPr>
      </p:pic>
      <p:pic>
        <p:nvPicPr>
          <p:cNvPr id="28" name="Picture 27">
            <a:extLst>
              <a:ext uri="{FF2B5EF4-FFF2-40B4-BE49-F238E27FC236}">
                <a16:creationId xmlns:a16="http://schemas.microsoft.com/office/drawing/2014/main" id="{2BAD064B-EC29-AB0D-A0A2-22C525159BEC}"/>
              </a:ext>
            </a:extLst>
          </p:cNvPr>
          <p:cNvPicPr>
            <a:picLocks noChangeAspect="1"/>
          </p:cNvPicPr>
          <p:nvPr/>
        </p:nvPicPr>
        <p:blipFill>
          <a:blip r:embed="rId5"/>
          <a:stretch>
            <a:fillRect/>
          </a:stretch>
        </p:blipFill>
        <p:spPr>
          <a:xfrm>
            <a:off x="8261638" y="4305300"/>
            <a:ext cx="1006188" cy="704850"/>
          </a:xfrm>
          <a:prstGeom prst="rect">
            <a:avLst/>
          </a:prstGeom>
        </p:spPr>
      </p:pic>
    </p:spTree>
    <p:extLst>
      <p:ext uri="{BB962C8B-B14F-4D97-AF65-F5344CB8AC3E}">
        <p14:creationId xmlns:p14="http://schemas.microsoft.com/office/powerpoint/2010/main" val="3100443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8"/>
                                        </p:tgtEl>
                                      </p:cBhvr>
                                    </p:animEffect>
                                    <p:anim calcmode="lin" valueType="num">
                                      <p:cBhvr>
                                        <p:cTn id="7" dur="1000"/>
                                        <p:tgtEl>
                                          <p:spTgt spid="18"/>
                                        </p:tgtEl>
                                        <p:attrNameLst>
                                          <p:attrName>ppt_x</p:attrName>
                                        </p:attrNameLst>
                                      </p:cBhvr>
                                      <p:tavLst>
                                        <p:tav tm="0">
                                          <p:val>
                                            <p:strVal val="ppt_x"/>
                                          </p:val>
                                        </p:tav>
                                        <p:tav tm="100000">
                                          <p:val>
                                            <p:strVal val="ppt_x"/>
                                          </p:val>
                                        </p:tav>
                                      </p:tavLst>
                                    </p:anim>
                                    <p:anim calcmode="lin" valueType="num">
                                      <p:cBhvr>
                                        <p:cTn id="8" dur="1000"/>
                                        <p:tgtEl>
                                          <p:spTgt spid="18"/>
                                        </p:tgtEl>
                                        <p:attrNameLst>
                                          <p:attrName>ppt_y</p:attrName>
                                        </p:attrNameLst>
                                      </p:cBhvr>
                                      <p:tavLst>
                                        <p:tav tm="0">
                                          <p:val>
                                            <p:strVal val="ppt_y"/>
                                          </p:val>
                                        </p:tav>
                                        <p:tav tm="100000">
                                          <p:val>
                                            <p:strVal val="ppt_y+.1"/>
                                          </p:val>
                                        </p:tav>
                                      </p:tavLst>
                                    </p:anim>
                                    <p:set>
                                      <p:cBhvr>
                                        <p:cTn id="9" dur="1" fill="hold">
                                          <p:stCondLst>
                                            <p:cond delay="999"/>
                                          </p:stCondLst>
                                        </p:cTn>
                                        <p:tgtEl>
                                          <p:spTgt spid="1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9"/>
                                        </p:tgtEl>
                                        <p:attrNameLst>
                                          <p:attrName>ppt_x</p:attrName>
                                        </p:attrNameLst>
                                      </p:cBhvr>
                                      <p:tavLst>
                                        <p:tav tm="0">
                                          <p:val>
                                            <p:strVal val="ppt_x"/>
                                          </p:val>
                                        </p:tav>
                                        <p:tav tm="100000">
                                          <p:val>
                                            <p:strVal val="ppt_x"/>
                                          </p:val>
                                        </p:tav>
                                      </p:tavLst>
                                    </p:anim>
                                    <p:anim calcmode="lin" valueType="num">
                                      <p:cBhvr additive="base">
                                        <p:cTn id="14" dur="500"/>
                                        <p:tgtEl>
                                          <p:spTgt spid="19"/>
                                        </p:tgtEl>
                                        <p:attrNameLst>
                                          <p:attrName>ppt_y</p:attrName>
                                        </p:attrNameLst>
                                      </p:cBhvr>
                                      <p:tavLst>
                                        <p:tav tm="0">
                                          <p:val>
                                            <p:strVal val="ppt_y"/>
                                          </p:val>
                                        </p:tav>
                                        <p:tav tm="100000">
                                          <p:val>
                                            <p:strVal val="1+ppt_h/2"/>
                                          </p:val>
                                        </p:tav>
                                      </p:tavLst>
                                    </p:anim>
                                    <p:set>
                                      <p:cBhvr>
                                        <p:cTn id="15" dur="1" fill="hold">
                                          <p:stCondLst>
                                            <p:cond delay="499"/>
                                          </p:stCondLst>
                                        </p:cTn>
                                        <p:tgtEl>
                                          <p:spTgt spid="1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25"/>
                                        </p:tgtEl>
                                        <p:attrNameLst>
                                          <p:attrName>ppt_x</p:attrName>
                                        </p:attrNameLst>
                                      </p:cBhvr>
                                      <p:tavLst>
                                        <p:tav tm="0">
                                          <p:val>
                                            <p:strVal val="ppt_x"/>
                                          </p:val>
                                        </p:tav>
                                        <p:tav tm="100000">
                                          <p:val>
                                            <p:strVal val="ppt_x"/>
                                          </p:val>
                                        </p:tav>
                                      </p:tavLst>
                                    </p:anim>
                                    <p:anim calcmode="lin" valueType="num">
                                      <p:cBhvr additive="base">
                                        <p:cTn id="20" dur="500"/>
                                        <p:tgtEl>
                                          <p:spTgt spid="25"/>
                                        </p:tgtEl>
                                        <p:attrNameLst>
                                          <p:attrName>ppt_y</p:attrName>
                                        </p:attrNameLst>
                                      </p:cBhvr>
                                      <p:tavLst>
                                        <p:tav tm="0">
                                          <p:val>
                                            <p:strVal val="ppt_y"/>
                                          </p:val>
                                        </p:tav>
                                        <p:tav tm="100000">
                                          <p:val>
                                            <p:strVal val="1+ppt_h/2"/>
                                          </p:val>
                                        </p:tav>
                                      </p:tavLst>
                                    </p:anim>
                                    <p:set>
                                      <p:cBhvr>
                                        <p:cTn id="21" dur="1" fill="hold">
                                          <p:stCondLst>
                                            <p:cond delay="499"/>
                                          </p:stCondLst>
                                        </p:cTn>
                                        <p:tgtEl>
                                          <p:spTgt spid="2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27"/>
                                        </p:tgtEl>
                                        <p:attrNameLst>
                                          <p:attrName>ppt_x</p:attrName>
                                        </p:attrNameLst>
                                      </p:cBhvr>
                                      <p:tavLst>
                                        <p:tav tm="0">
                                          <p:val>
                                            <p:strVal val="ppt_x"/>
                                          </p:val>
                                        </p:tav>
                                        <p:tav tm="100000">
                                          <p:val>
                                            <p:strVal val="ppt_x"/>
                                          </p:val>
                                        </p:tav>
                                      </p:tavLst>
                                    </p:anim>
                                    <p:anim calcmode="lin" valueType="num">
                                      <p:cBhvr additive="base">
                                        <p:cTn id="26" dur="500"/>
                                        <p:tgtEl>
                                          <p:spTgt spid="27"/>
                                        </p:tgtEl>
                                        <p:attrNameLst>
                                          <p:attrName>ppt_y</p:attrName>
                                        </p:attrNameLst>
                                      </p:cBhvr>
                                      <p:tavLst>
                                        <p:tav tm="0">
                                          <p:val>
                                            <p:strVal val="ppt_y"/>
                                          </p:val>
                                        </p:tav>
                                        <p:tav tm="100000">
                                          <p:val>
                                            <p:strVal val="1+ppt_h/2"/>
                                          </p:val>
                                        </p:tav>
                                      </p:tavLst>
                                    </p:anim>
                                    <p:set>
                                      <p:cBhvr>
                                        <p:cTn id="27" dur="1" fill="hold">
                                          <p:stCondLst>
                                            <p:cond delay="499"/>
                                          </p:stCondLst>
                                        </p:cTn>
                                        <p:tgtEl>
                                          <p:spTgt spid="2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nodeType="clickEffect">
                                  <p:stCondLst>
                                    <p:cond delay="0"/>
                                  </p:stCondLst>
                                  <p:childTnLst>
                                    <p:animEffect transition="out" filter="fade">
                                      <p:cBhvr>
                                        <p:cTn id="31" dur="1000"/>
                                        <p:tgtEl>
                                          <p:spTgt spid="26"/>
                                        </p:tgtEl>
                                      </p:cBhvr>
                                    </p:animEffect>
                                    <p:anim calcmode="lin" valueType="num">
                                      <p:cBhvr>
                                        <p:cTn id="32" dur="1000"/>
                                        <p:tgtEl>
                                          <p:spTgt spid="26"/>
                                        </p:tgtEl>
                                        <p:attrNameLst>
                                          <p:attrName>ppt_x</p:attrName>
                                        </p:attrNameLst>
                                      </p:cBhvr>
                                      <p:tavLst>
                                        <p:tav tm="0">
                                          <p:val>
                                            <p:strVal val="ppt_x"/>
                                          </p:val>
                                        </p:tav>
                                        <p:tav tm="100000">
                                          <p:val>
                                            <p:strVal val="ppt_x"/>
                                          </p:val>
                                        </p:tav>
                                      </p:tavLst>
                                    </p:anim>
                                    <p:anim calcmode="lin" valueType="num">
                                      <p:cBhvr>
                                        <p:cTn id="33" dur="1000"/>
                                        <p:tgtEl>
                                          <p:spTgt spid="26"/>
                                        </p:tgtEl>
                                        <p:attrNameLst>
                                          <p:attrName>ppt_y</p:attrName>
                                        </p:attrNameLst>
                                      </p:cBhvr>
                                      <p:tavLst>
                                        <p:tav tm="0">
                                          <p:val>
                                            <p:strVal val="ppt_y"/>
                                          </p:val>
                                        </p:tav>
                                        <p:tav tm="100000">
                                          <p:val>
                                            <p:strVal val="ppt_y+.1"/>
                                          </p:val>
                                        </p:tav>
                                      </p:tavLst>
                                    </p:anim>
                                    <p:set>
                                      <p:cBhvr>
                                        <p:cTn id="34" dur="1" fill="hold">
                                          <p:stCondLst>
                                            <p:cond delay="999"/>
                                          </p:stCondLst>
                                        </p:cTn>
                                        <p:tgtEl>
                                          <p:spTgt spid="2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nodeType="clickEffect">
                                  <p:stCondLst>
                                    <p:cond delay="0"/>
                                  </p:stCondLst>
                                  <p:childTnLst>
                                    <p:animEffect transition="out" filter="fade">
                                      <p:cBhvr>
                                        <p:cTn id="38" dur="1000"/>
                                        <p:tgtEl>
                                          <p:spTgt spid="28"/>
                                        </p:tgtEl>
                                      </p:cBhvr>
                                    </p:animEffect>
                                    <p:anim calcmode="lin" valueType="num">
                                      <p:cBhvr>
                                        <p:cTn id="39" dur="1000"/>
                                        <p:tgtEl>
                                          <p:spTgt spid="28"/>
                                        </p:tgtEl>
                                        <p:attrNameLst>
                                          <p:attrName>ppt_x</p:attrName>
                                        </p:attrNameLst>
                                      </p:cBhvr>
                                      <p:tavLst>
                                        <p:tav tm="0">
                                          <p:val>
                                            <p:strVal val="ppt_x"/>
                                          </p:val>
                                        </p:tav>
                                        <p:tav tm="100000">
                                          <p:val>
                                            <p:strVal val="ppt_x"/>
                                          </p:val>
                                        </p:tav>
                                      </p:tavLst>
                                    </p:anim>
                                    <p:anim calcmode="lin" valueType="num">
                                      <p:cBhvr>
                                        <p:cTn id="40" dur="1000"/>
                                        <p:tgtEl>
                                          <p:spTgt spid="28"/>
                                        </p:tgtEl>
                                        <p:attrNameLst>
                                          <p:attrName>ppt_y</p:attrName>
                                        </p:attrNameLst>
                                      </p:cBhvr>
                                      <p:tavLst>
                                        <p:tav tm="0">
                                          <p:val>
                                            <p:strVal val="ppt_y"/>
                                          </p:val>
                                        </p:tav>
                                        <p:tav tm="100000">
                                          <p:val>
                                            <p:strVal val="ppt_y+.1"/>
                                          </p:val>
                                        </p:tav>
                                      </p:tavLst>
                                    </p:anim>
                                    <p:set>
                                      <p:cBhvr>
                                        <p:cTn id="41" dur="1" fill="hold">
                                          <p:stCondLst>
                                            <p:cond delay="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388784" y="1321796"/>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10347056-A807-5F20-1F3C-02DF63DC9B2F}"/>
              </a:ext>
            </a:extLst>
          </p:cNvPr>
          <p:cNvGrpSpPr/>
          <p:nvPr/>
        </p:nvGrpSpPr>
        <p:grpSpPr>
          <a:xfrm>
            <a:off x="643632" y="186571"/>
            <a:ext cx="9171718" cy="826016"/>
            <a:chOff x="825624" y="606090"/>
            <a:chExt cx="10741570" cy="826016"/>
          </a:xfrm>
        </p:grpSpPr>
        <p:sp>
          <p:nvSpPr>
            <p:cNvPr id="6" name="Rectangle: Rounded Corners 5">
              <a:extLst>
                <a:ext uri="{FF2B5EF4-FFF2-40B4-BE49-F238E27FC236}">
                  <a16:creationId xmlns:a16="http://schemas.microsoft.com/office/drawing/2014/main" id="{4AF7B388-5AA0-88FF-2895-7E1BD75143F0}"/>
                </a:ext>
              </a:extLst>
            </p:cNvPr>
            <p:cNvSpPr/>
            <p:nvPr/>
          </p:nvSpPr>
          <p:spPr>
            <a:xfrm>
              <a:off x="825624" y="606090"/>
              <a:ext cx="10647284" cy="826016"/>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CCC13418-945C-8BC9-99DA-8E8F9619F799}"/>
                </a:ext>
              </a:extLst>
            </p:cNvPr>
            <p:cNvSpPr txBox="1"/>
            <p:nvPr/>
          </p:nvSpPr>
          <p:spPr>
            <a:xfrm>
              <a:off x="1063731" y="636261"/>
              <a:ext cx="105034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4.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Đặt</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3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câu</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có</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chứa</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danh</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từ</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a:t>
              </a:r>
              <a:endParaRPr kumimoji="0" lang="vi-VN" sz="40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gr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5"/>
          <a:stretch>
            <a:fillRect/>
          </a:stretch>
        </p:blipFill>
        <p:spPr>
          <a:xfrm>
            <a:off x="9996440" y="111967"/>
            <a:ext cx="2034549" cy="1023258"/>
          </a:xfrm>
          <a:prstGeom prst="rect">
            <a:avLst/>
          </a:prstGeom>
        </p:spPr>
      </p:pic>
      <p:grpSp>
        <p:nvGrpSpPr>
          <p:cNvPr id="2" name="Group 1">
            <a:extLst>
              <a:ext uri="{FF2B5EF4-FFF2-40B4-BE49-F238E27FC236}">
                <a16:creationId xmlns:a16="http://schemas.microsoft.com/office/drawing/2014/main" id="{5D96536E-9328-8739-02D0-45FAE1FD93D7}"/>
              </a:ext>
            </a:extLst>
          </p:cNvPr>
          <p:cNvGrpSpPr/>
          <p:nvPr/>
        </p:nvGrpSpPr>
        <p:grpSpPr>
          <a:xfrm>
            <a:off x="778744" y="1784991"/>
            <a:ext cx="8377029" cy="922866"/>
            <a:chOff x="778744" y="1784991"/>
            <a:chExt cx="8377029" cy="922866"/>
          </a:xfrm>
        </p:grpSpPr>
        <p:pic>
          <p:nvPicPr>
            <p:cNvPr id="20" name="Picture 2">
              <a:extLst>
                <a:ext uri="{FF2B5EF4-FFF2-40B4-BE49-F238E27FC236}">
                  <a16:creationId xmlns:a16="http://schemas.microsoft.com/office/drawing/2014/main" id="{DDC86F84-F28E-2403-7B39-4C76E23FF70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78744" y="1784991"/>
              <a:ext cx="8377029" cy="922866"/>
            </a:xfrm>
            <a:prstGeom prst="rect">
              <a:avLst/>
            </a:prstGeom>
          </p:spPr>
        </p:pic>
        <p:sp>
          <p:nvSpPr>
            <p:cNvPr id="21" name="TextBox 20">
              <a:extLst>
                <a:ext uri="{FF2B5EF4-FFF2-40B4-BE49-F238E27FC236}">
                  <a16:creationId xmlns:a16="http://schemas.microsoft.com/office/drawing/2014/main" id="{1AF8A3E0-3BB3-E320-9913-71B94DC9FF1A}"/>
                </a:ext>
              </a:extLst>
            </p:cNvPr>
            <p:cNvSpPr txBox="1"/>
            <p:nvPr/>
          </p:nvSpPr>
          <p:spPr>
            <a:xfrm>
              <a:off x="1141605" y="1838841"/>
              <a:ext cx="71241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a.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buổi</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22" name="Group 21">
            <a:extLst>
              <a:ext uri="{FF2B5EF4-FFF2-40B4-BE49-F238E27FC236}">
                <a16:creationId xmlns:a16="http://schemas.microsoft.com/office/drawing/2014/main" id="{AA1915A4-1739-07EC-1BCC-B99C45D4E9C5}"/>
              </a:ext>
            </a:extLst>
          </p:cNvPr>
          <p:cNvGrpSpPr/>
          <p:nvPr/>
        </p:nvGrpSpPr>
        <p:grpSpPr>
          <a:xfrm>
            <a:off x="624582" y="3057592"/>
            <a:ext cx="9490670" cy="922866"/>
            <a:chOff x="778745" y="3815769"/>
            <a:chExt cx="8765813" cy="922866"/>
          </a:xfrm>
        </p:grpSpPr>
        <p:pic>
          <p:nvPicPr>
            <p:cNvPr id="23" name="Picture 2">
              <a:extLst>
                <a:ext uri="{FF2B5EF4-FFF2-40B4-BE49-F238E27FC236}">
                  <a16:creationId xmlns:a16="http://schemas.microsoft.com/office/drawing/2014/main" id="{455628FF-F63C-5F8D-06B3-CC1E0D31488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78745" y="3815769"/>
              <a:ext cx="8377029" cy="922866"/>
            </a:xfrm>
            <a:prstGeom prst="rect">
              <a:avLst/>
            </a:prstGeom>
          </p:spPr>
        </p:pic>
        <p:sp>
          <p:nvSpPr>
            <p:cNvPr id="24" name="TextBox 23">
              <a:extLst>
                <a:ext uri="{FF2B5EF4-FFF2-40B4-BE49-F238E27FC236}">
                  <a16:creationId xmlns:a16="http://schemas.microsoft.com/office/drawing/2014/main" id="{346274A3-3DE5-42F6-2843-792295E41230}"/>
                </a:ext>
              </a:extLst>
            </p:cNvPr>
            <p:cNvSpPr txBox="1"/>
            <p:nvPr/>
          </p:nvSpPr>
          <p:spPr>
            <a:xfrm>
              <a:off x="1124122" y="3917051"/>
              <a:ext cx="84204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b.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tuần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8" name="Group 7">
            <a:extLst>
              <a:ext uri="{FF2B5EF4-FFF2-40B4-BE49-F238E27FC236}">
                <a16:creationId xmlns:a16="http://schemas.microsoft.com/office/drawing/2014/main" id="{E00589D9-8504-0C23-3C99-5C6727D25FAD}"/>
              </a:ext>
            </a:extLst>
          </p:cNvPr>
          <p:cNvGrpSpPr/>
          <p:nvPr/>
        </p:nvGrpSpPr>
        <p:grpSpPr>
          <a:xfrm>
            <a:off x="586482" y="4429192"/>
            <a:ext cx="9490670" cy="922866"/>
            <a:chOff x="778745" y="3815769"/>
            <a:chExt cx="8765813" cy="922866"/>
          </a:xfrm>
        </p:grpSpPr>
        <p:pic>
          <p:nvPicPr>
            <p:cNvPr id="9" name="Picture 2">
              <a:extLst>
                <a:ext uri="{FF2B5EF4-FFF2-40B4-BE49-F238E27FC236}">
                  <a16:creationId xmlns:a16="http://schemas.microsoft.com/office/drawing/2014/main" id="{9C4172B5-8476-90CA-E3BF-D85332B95C5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78745" y="3815769"/>
              <a:ext cx="8377029" cy="922866"/>
            </a:xfrm>
            <a:prstGeom prst="rect">
              <a:avLst/>
            </a:prstGeom>
          </p:spPr>
        </p:pic>
        <p:sp>
          <p:nvSpPr>
            <p:cNvPr id="10" name="TextBox 9">
              <a:extLst>
                <a:ext uri="{FF2B5EF4-FFF2-40B4-BE49-F238E27FC236}">
                  <a16:creationId xmlns:a16="http://schemas.microsoft.com/office/drawing/2014/main" id="{6BE37D03-F378-F9AE-A537-D0AC7B05CE80}"/>
                </a:ext>
              </a:extLst>
            </p:cNvPr>
            <p:cNvSpPr txBox="1"/>
            <p:nvPr/>
          </p:nvSpPr>
          <p:spPr>
            <a:xfrm>
              <a:off x="1124122" y="3917051"/>
              <a:ext cx="84204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c.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mùa</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năm</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pic>
        <p:nvPicPr>
          <p:cNvPr id="11" name="Picture 10">
            <a:extLst>
              <a:ext uri="{FF2B5EF4-FFF2-40B4-BE49-F238E27FC236}">
                <a16:creationId xmlns:a16="http://schemas.microsoft.com/office/drawing/2014/main" id="{F1EF8BBE-D9F9-3104-4185-BE3C1B2DCEA2}"/>
              </a:ext>
            </a:extLst>
          </p:cNvPr>
          <p:cNvPicPr>
            <a:picLocks noChangeAspect="1"/>
          </p:cNvPicPr>
          <p:nvPr/>
        </p:nvPicPr>
        <p:blipFill>
          <a:blip r:embed="rId12"/>
          <a:stretch>
            <a:fillRect/>
          </a:stretch>
        </p:blipFill>
        <p:spPr>
          <a:xfrm>
            <a:off x="8016289" y="4337758"/>
            <a:ext cx="3399611" cy="2147644"/>
          </a:xfrm>
          <a:prstGeom prst="rect">
            <a:avLst/>
          </a:prstGeom>
        </p:spPr>
      </p:pic>
    </p:spTree>
    <p:extLst>
      <p:ext uri="{BB962C8B-B14F-4D97-AF65-F5344CB8AC3E}">
        <p14:creationId xmlns:p14="http://schemas.microsoft.com/office/powerpoint/2010/main" val="664875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750" fill="hold"/>
                                        <p:tgtEl>
                                          <p:spTgt spid="2"/>
                                        </p:tgtEl>
                                        <p:attrNameLst>
                                          <p:attrName>ppt_x</p:attrName>
                                        </p:attrNameLst>
                                      </p:cBhvr>
                                      <p:tavLst>
                                        <p:tav tm="0">
                                          <p:val>
                                            <p:strVal val="#ppt_x"/>
                                          </p:val>
                                        </p:tav>
                                        <p:tav tm="100000">
                                          <p:val>
                                            <p:strVal val="#ppt_x"/>
                                          </p:val>
                                        </p:tav>
                                      </p:tavLst>
                                    </p:anim>
                                    <p:anim calcmode="lin" valueType="num">
                                      <p:cBhvr additive="base">
                                        <p:cTn id="20"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1" fill="hold">
                            <p:stCondLst>
                              <p:cond delay="2750"/>
                            </p:stCondLst>
                            <p:childTnLst>
                              <p:par>
                                <p:cTn id="22" presetID="2" presetClass="entr" presetSubtype="4"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750" fill="hold"/>
                                        <p:tgtEl>
                                          <p:spTgt spid="22"/>
                                        </p:tgtEl>
                                        <p:attrNameLst>
                                          <p:attrName>ppt_x</p:attrName>
                                        </p:attrNameLst>
                                      </p:cBhvr>
                                      <p:tavLst>
                                        <p:tav tm="0">
                                          <p:val>
                                            <p:strVal val="#ppt_x"/>
                                          </p:val>
                                        </p:tav>
                                        <p:tav tm="100000">
                                          <p:val>
                                            <p:strVal val="#ppt_x"/>
                                          </p:val>
                                        </p:tav>
                                      </p:tavLst>
                                    </p:anim>
                                    <p:anim calcmode="lin" valueType="num">
                                      <p:cBhvr additive="base">
                                        <p:cTn id="25" dur="75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6" fill="hold">
                            <p:stCondLst>
                              <p:cond delay="3500"/>
                            </p:stCondLst>
                            <p:childTnLst>
                              <p:par>
                                <p:cTn id="27" presetID="2" presetClass="entr" presetSubtype="4"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750" fill="hold"/>
                                        <p:tgtEl>
                                          <p:spTgt spid="8"/>
                                        </p:tgtEl>
                                        <p:attrNameLst>
                                          <p:attrName>ppt_x</p:attrName>
                                        </p:attrNameLst>
                                      </p:cBhvr>
                                      <p:tavLst>
                                        <p:tav tm="0">
                                          <p:val>
                                            <p:strVal val="#ppt_x"/>
                                          </p:val>
                                        </p:tav>
                                        <p:tav tm="100000">
                                          <p:val>
                                            <p:strVal val="#ppt_x"/>
                                          </p:val>
                                        </p:tav>
                                      </p:tavLst>
                                    </p:anim>
                                    <p:anim calcmode="lin" valueType="num">
                                      <p:cBhvr additive="base">
                                        <p:cTn id="30"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388784" y="1000126"/>
            <a:ext cx="11020538" cy="5618928"/>
          </a:xfrm>
          <a:custGeom>
            <a:avLst/>
            <a:gdLst>
              <a:gd name="connsiteX0" fmla="*/ 0 w 11020538"/>
              <a:gd name="connsiteY0" fmla="*/ 525931 h 5618928"/>
              <a:gd name="connsiteX1" fmla="*/ 573702 w 11020538"/>
              <a:gd name="connsiteY1" fmla="*/ 0 h 5618928"/>
              <a:gd name="connsiteX2" fmla="*/ 10446835 w 11020538"/>
              <a:gd name="connsiteY2" fmla="*/ 0 h 5618928"/>
              <a:gd name="connsiteX3" fmla="*/ 11020538 w 11020538"/>
              <a:gd name="connsiteY3" fmla="*/ 525931 h 5618928"/>
              <a:gd name="connsiteX4" fmla="*/ 11020538 w 11020538"/>
              <a:gd name="connsiteY4" fmla="*/ 5092995 h 5618928"/>
              <a:gd name="connsiteX5" fmla="*/ 10446835 w 11020538"/>
              <a:gd name="connsiteY5" fmla="*/ 5618928 h 5618928"/>
              <a:gd name="connsiteX6" fmla="*/ 573702 w 11020538"/>
              <a:gd name="connsiteY6" fmla="*/ 5618928 h 5618928"/>
              <a:gd name="connsiteX7" fmla="*/ 0 w 11020538"/>
              <a:gd name="connsiteY7" fmla="*/ 5092995 h 5618928"/>
              <a:gd name="connsiteX8" fmla="*/ 0 w 11020538"/>
              <a:gd name="connsiteY8" fmla="*/ 525931 h 5618928"/>
              <a:gd name="connsiteX0" fmla="*/ 0 w 11020538"/>
              <a:gd name="connsiteY0" fmla="*/ 525931 h 5618928"/>
              <a:gd name="connsiteX1" fmla="*/ 573702 w 11020538"/>
              <a:gd name="connsiteY1" fmla="*/ 0 h 5618928"/>
              <a:gd name="connsiteX2" fmla="*/ 10446835 w 11020538"/>
              <a:gd name="connsiteY2" fmla="*/ 0 h 5618928"/>
              <a:gd name="connsiteX3" fmla="*/ 11020538 w 11020538"/>
              <a:gd name="connsiteY3" fmla="*/ 525931 h 5618928"/>
              <a:gd name="connsiteX4" fmla="*/ 11020538 w 11020538"/>
              <a:gd name="connsiteY4" fmla="*/ 5092995 h 5618928"/>
              <a:gd name="connsiteX5" fmla="*/ 10446835 w 11020538"/>
              <a:gd name="connsiteY5" fmla="*/ 5618928 h 5618928"/>
              <a:gd name="connsiteX6" fmla="*/ 573702 w 11020538"/>
              <a:gd name="connsiteY6" fmla="*/ 5618928 h 5618928"/>
              <a:gd name="connsiteX7" fmla="*/ 0 w 11020538"/>
              <a:gd name="connsiteY7" fmla="*/ 5092995 h 5618928"/>
              <a:gd name="connsiteX8" fmla="*/ 0 w 11020538"/>
              <a:gd name="connsiteY8" fmla="*/ 525931 h 5618928"/>
              <a:gd name="connsiteX0" fmla="*/ 0 w 11020538"/>
              <a:gd name="connsiteY0" fmla="*/ 525931 h 5618928"/>
              <a:gd name="connsiteX1" fmla="*/ 573702 w 11020538"/>
              <a:gd name="connsiteY1" fmla="*/ 0 h 5618928"/>
              <a:gd name="connsiteX2" fmla="*/ 10446835 w 11020538"/>
              <a:gd name="connsiteY2" fmla="*/ 0 h 5618928"/>
              <a:gd name="connsiteX3" fmla="*/ 11020538 w 11020538"/>
              <a:gd name="connsiteY3" fmla="*/ 525931 h 5618928"/>
              <a:gd name="connsiteX4" fmla="*/ 11020538 w 11020538"/>
              <a:gd name="connsiteY4" fmla="*/ 5092995 h 5618928"/>
              <a:gd name="connsiteX5" fmla="*/ 10446835 w 11020538"/>
              <a:gd name="connsiteY5" fmla="*/ 5618928 h 5618928"/>
              <a:gd name="connsiteX6" fmla="*/ 573702 w 11020538"/>
              <a:gd name="connsiteY6" fmla="*/ 5618928 h 5618928"/>
              <a:gd name="connsiteX7" fmla="*/ 0 w 11020538"/>
              <a:gd name="connsiteY7" fmla="*/ 5092995 h 5618928"/>
              <a:gd name="connsiteX8" fmla="*/ 0 w 11020538"/>
              <a:gd name="connsiteY8" fmla="*/ 525931 h 561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618928" fill="none" extrusionOk="0">
                <a:moveTo>
                  <a:pt x="0" y="525931"/>
                </a:moveTo>
                <a:cubicBezTo>
                  <a:pt x="-59456" y="226348"/>
                  <a:pt x="302145" y="36651"/>
                  <a:pt x="573702" y="0"/>
                </a:cubicBezTo>
                <a:cubicBezTo>
                  <a:pt x="5649438" y="525485"/>
                  <a:pt x="8390277" y="659561"/>
                  <a:pt x="10446835" y="0"/>
                </a:cubicBezTo>
                <a:cubicBezTo>
                  <a:pt x="10811249" y="75049"/>
                  <a:pt x="11077773" y="305427"/>
                  <a:pt x="11020538" y="525931"/>
                </a:cubicBezTo>
                <a:cubicBezTo>
                  <a:pt x="10979830" y="1522255"/>
                  <a:pt x="11149379" y="4196212"/>
                  <a:pt x="11020538" y="5092995"/>
                </a:cubicBezTo>
                <a:cubicBezTo>
                  <a:pt x="10933630" y="5397997"/>
                  <a:pt x="10689094" y="5569813"/>
                  <a:pt x="10446835" y="5618928"/>
                </a:cubicBezTo>
                <a:cubicBezTo>
                  <a:pt x="6792284" y="5740221"/>
                  <a:pt x="2990031" y="5422152"/>
                  <a:pt x="573702" y="5618928"/>
                </a:cubicBezTo>
                <a:cubicBezTo>
                  <a:pt x="265192" y="5508004"/>
                  <a:pt x="-43806" y="5408394"/>
                  <a:pt x="0" y="5092995"/>
                </a:cubicBezTo>
                <a:cubicBezTo>
                  <a:pt x="23828" y="4598111"/>
                  <a:pt x="86018" y="1210677"/>
                  <a:pt x="0" y="525931"/>
                </a:cubicBezTo>
                <a:close/>
              </a:path>
              <a:path w="11020538" h="5618928" stroke="0" extrusionOk="0">
                <a:moveTo>
                  <a:pt x="0" y="525931"/>
                </a:moveTo>
                <a:cubicBezTo>
                  <a:pt x="-49213" y="264482"/>
                  <a:pt x="289199" y="-29679"/>
                  <a:pt x="573702" y="0"/>
                </a:cubicBezTo>
                <a:cubicBezTo>
                  <a:pt x="1163477" y="808646"/>
                  <a:pt x="6054815" y="-27120"/>
                  <a:pt x="10446835" y="0"/>
                </a:cubicBezTo>
                <a:cubicBezTo>
                  <a:pt x="10742507" y="82647"/>
                  <a:pt x="10945798" y="310570"/>
                  <a:pt x="11020538" y="525931"/>
                </a:cubicBezTo>
                <a:cubicBezTo>
                  <a:pt x="11134851" y="799158"/>
                  <a:pt x="10741636" y="3487468"/>
                  <a:pt x="11020538" y="5092995"/>
                </a:cubicBezTo>
                <a:cubicBezTo>
                  <a:pt x="11099221" y="5444909"/>
                  <a:pt x="10743774" y="5684410"/>
                  <a:pt x="10446835" y="5618928"/>
                </a:cubicBezTo>
                <a:cubicBezTo>
                  <a:pt x="6212861" y="5876516"/>
                  <a:pt x="3340851" y="5026394"/>
                  <a:pt x="573702" y="5618928"/>
                </a:cubicBezTo>
                <a:cubicBezTo>
                  <a:pt x="327460" y="5589484"/>
                  <a:pt x="-4861" y="5331597"/>
                  <a:pt x="0" y="5092995"/>
                </a:cubicBezTo>
                <a:cubicBezTo>
                  <a:pt x="232877" y="4697659"/>
                  <a:pt x="-207587" y="2128203"/>
                  <a:pt x="0" y="525931"/>
                </a:cubicBezTo>
                <a:close/>
              </a:path>
              <a:path w="11020538" h="5618928" fill="none" stroke="0" extrusionOk="0">
                <a:moveTo>
                  <a:pt x="0" y="525931"/>
                </a:moveTo>
                <a:cubicBezTo>
                  <a:pt x="-101520" y="259489"/>
                  <a:pt x="210707" y="-107"/>
                  <a:pt x="573702" y="0"/>
                </a:cubicBezTo>
                <a:cubicBezTo>
                  <a:pt x="5799825" y="35750"/>
                  <a:pt x="8349382" y="-62296"/>
                  <a:pt x="10446835" y="0"/>
                </a:cubicBezTo>
                <a:cubicBezTo>
                  <a:pt x="10716077" y="33255"/>
                  <a:pt x="11047338" y="284580"/>
                  <a:pt x="11020538" y="525931"/>
                </a:cubicBezTo>
                <a:cubicBezTo>
                  <a:pt x="10787948" y="1649235"/>
                  <a:pt x="11130088" y="4490906"/>
                  <a:pt x="11020538" y="5092995"/>
                </a:cubicBezTo>
                <a:cubicBezTo>
                  <a:pt x="11013774" y="5386328"/>
                  <a:pt x="10714104" y="5614208"/>
                  <a:pt x="10446835" y="5618928"/>
                </a:cubicBezTo>
                <a:cubicBezTo>
                  <a:pt x="7250129" y="5842032"/>
                  <a:pt x="2974682" y="5693436"/>
                  <a:pt x="573702" y="5618928"/>
                </a:cubicBezTo>
                <a:cubicBezTo>
                  <a:pt x="317930" y="5561614"/>
                  <a:pt x="-9476" y="5446087"/>
                  <a:pt x="0" y="5092995"/>
                </a:cubicBezTo>
                <a:cubicBezTo>
                  <a:pt x="222933" y="4649093"/>
                  <a:pt x="138468" y="1276445"/>
                  <a:pt x="0" y="525931"/>
                </a:cubicBezTo>
                <a:close/>
              </a:path>
              <a:path w="11020538" h="5618928" fill="none" stroke="0" extrusionOk="0">
                <a:moveTo>
                  <a:pt x="0" y="525931"/>
                </a:moveTo>
                <a:cubicBezTo>
                  <a:pt x="-64786" y="217885"/>
                  <a:pt x="255803" y="35398"/>
                  <a:pt x="573702" y="0"/>
                </a:cubicBezTo>
                <a:cubicBezTo>
                  <a:pt x="5592478" y="240343"/>
                  <a:pt x="7944658" y="256561"/>
                  <a:pt x="10446835" y="0"/>
                </a:cubicBezTo>
                <a:cubicBezTo>
                  <a:pt x="10779096" y="60296"/>
                  <a:pt x="11045815" y="319987"/>
                  <a:pt x="11020538" y="525931"/>
                </a:cubicBezTo>
                <a:cubicBezTo>
                  <a:pt x="10801000" y="1532266"/>
                  <a:pt x="11127652" y="4348242"/>
                  <a:pt x="11020538" y="5092995"/>
                </a:cubicBezTo>
                <a:cubicBezTo>
                  <a:pt x="10997018" y="5401501"/>
                  <a:pt x="10721809" y="5552348"/>
                  <a:pt x="10446835" y="5618928"/>
                </a:cubicBezTo>
                <a:cubicBezTo>
                  <a:pt x="6811220" y="5735871"/>
                  <a:pt x="2936524" y="5726116"/>
                  <a:pt x="573702" y="5618928"/>
                </a:cubicBezTo>
                <a:cubicBezTo>
                  <a:pt x="259242" y="5470695"/>
                  <a:pt x="-74510" y="5454448"/>
                  <a:pt x="0" y="5092995"/>
                </a:cubicBezTo>
                <a:cubicBezTo>
                  <a:pt x="68131" y="4605601"/>
                  <a:pt x="154530" y="1209001"/>
                  <a:pt x="0" y="525931"/>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5"/>
          <a:stretch>
            <a:fillRect/>
          </a:stretch>
        </p:blipFill>
        <p:spPr>
          <a:xfrm>
            <a:off x="9996440" y="111967"/>
            <a:ext cx="2034549" cy="1023258"/>
          </a:xfrm>
          <a:prstGeom prst="rect">
            <a:avLst/>
          </a:prstGeom>
        </p:spPr>
      </p:pic>
      <p:grpSp>
        <p:nvGrpSpPr>
          <p:cNvPr id="2" name="Group 1">
            <a:extLst>
              <a:ext uri="{FF2B5EF4-FFF2-40B4-BE49-F238E27FC236}">
                <a16:creationId xmlns:a16="http://schemas.microsoft.com/office/drawing/2014/main" id="{5D96536E-9328-8739-02D0-45FAE1FD93D7}"/>
              </a:ext>
            </a:extLst>
          </p:cNvPr>
          <p:cNvGrpSpPr/>
          <p:nvPr/>
        </p:nvGrpSpPr>
        <p:grpSpPr>
          <a:xfrm>
            <a:off x="826369" y="1527816"/>
            <a:ext cx="8377029" cy="922866"/>
            <a:chOff x="778744" y="1784991"/>
            <a:chExt cx="8377029" cy="922866"/>
          </a:xfrm>
        </p:grpSpPr>
        <p:pic>
          <p:nvPicPr>
            <p:cNvPr id="20" name="Picture 2">
              <a:extLst>
                <a:ext uri="{FF2B5EF4-FFF2-40B4-BE49-F238E27FC236}">
                  <a16:creationId xmlns:a16="http://schemas.microsoft.com/office/drawing/2014/main" id="{DDC86F84-F28E-2403-7B39-4C76E23FF70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78744" y="1784991"/>
              <a:ext cx="8377029" cy="922866"/>
            </a:xfrm>
            <a:prstGeom prst="rect">
              <a:avLst/>
            </a:prstGeom>
          </p:spPr>
        </p:pic>
        <p:sp>
          <p:nvSpPr>
            <p:cNvPr id="21" name="TextBox 20">
              <a:extLst>
                <a:ext uri="{FF2B5EF4-FFF2-40B4-BE49-F238E27FC236}">
                  <a16:creationId xmlns:a16="http://schemas.microsoft.com/office/drawing/2014/main" id="{1AF8A3E0-3BB3-E320-9913-71B94DC9FF1A}"/>
                </a:ext>
              </a:extLst>
            </p:cNvPr>
            <p:cNvSpPr txBox="1"/>
            <p:nvPr/>
          </p:nvSpPr>
          <p:spPr>
            <a:xfrm>
              <a:off x="1141605" y="1838841"/>
              <a:ext cx="71241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a.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buổi</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sp>
        <p:nvSpPr>
          <p:cNvPr id="15" name="TextBox 14">
            <a:extLst>
              <a:ext uri="{FF2B5EF4-FFF2-40B4-BE49-F238E27FC236}">
                <a16:creationId xmlns:a16="http://schemas.microsoft.com/office/drawing/2014/main" id="{E2180C1D-F2DB-34C4-07E8-8C385F7B0B40}"/>
              </a:ext>
            </a:extLst>
          </p:cNvPr>
          <p:cNvSpPr txBox="1"/>
          <p:nvPr/>
        </p:nvSpPr>
        <p:spPr>
          <a:xfrm>
            <a:off x="1074145" y="2876982"/>
            <a:ext cx="10361681" cy="646331"/>
          </a:xfrm>
          <a:prstGeom prst="rect">
            <a:avLst/>
          </a:prstGeom>
          <a:noFill/>
        </p:spPr>
        <p:txBody>
          <a:bodyPr wrap="square" rtlCol="0">
            <a:spAutoFit/>
          </a:bodyPr>
          <a:lstStyle/>
          <a:p>
            <a:pPr lvl="0"/>
            <a:r>
              <a:rPr lang="en-US" sz="3600" dirty="0" err="1">
                <a:solidFill>
                  <a:prstClr val="black"/>
                </a:solidFill>
                <a:latin typeface="Calibri (Body)"/>
              </a:rPr>
              <a:t>Buổi</a:t>
            </a:r>
            <a:r>
              <a:rPr lang="en-US" sz="3600" dirty="0">
                <a:solidFill>
                  <a:prstClr val="black"/>
                </a:solidFill>
                <a:latin typeface="Calibri (Body)"/>
              </a:rPr>
              <a:t> </a:t>
            </a:r>
            <a:r>
              <a:rPr lang="en-US" sz="3600" dirty="0" err="1">
                <a:solidFill>
                  <a:prstClr val="black"/>
                </a:solidFill>
                <a:latin typeface="Calibri (Body)"/>
              </a:rPr>
              <a:t>sáng</a:t>
            </a:r>
            <a:r>
              <a:rPr lang="en-US" sz="3600" dirty="0">
                <a:solidFill>
                  <a:prstClr val="black"/>
                </a:solidFill>
                <a:latin typeface="Calibri (Body)"/>
              </a:rPr>
              <a:t>, </a:t>
            </a:r>
            <a:r>
              <a:rPr lang="en-US" sz="3600" dirty="0" err="1">
                <a:solidFill>
                  <a:prstClr val="black"/>
                </a:solidFill>
                <a:latin typeface="Calibri (Body)"/>
              </a:rPr>
              <a:t>đàn</a:t>
            </a:r>
            <a:r>
              <a:rPr lang="en-US" sz="3600" dirty="0">
                <a:solidFill>
                  <a:prstClr val="black"/>
                </a:solidFill>
                <a:latin typeface="Calibri (Body)"/>
              </a:rPr>
              <a:t> </a:t>
            </a:r>
            <a:r>
              <a:rPr lang="en-US" sz="3600" dirty="0" err="1">
                <a:solidFill>
                  <a:prstClr val="black"/>
                </a:solidFill>
                <a:latin typeface="Calibri (Body)"/>
              </a:rPr>
              <a:t>chim</a:t>
            </a:r>
            <a:r>
              <a:rPr lang="en-US" sz="3600" dirty="0">
                <a:solidFill>
                  <a:prstClr val="black"/>
                </a:solidFill>
                <a:latin typeface="Calibri (Body)"/>
              </a:rPr>
              <a:t> </a:t>
            </a:r>
            <a:r>
              <a:rPr lang="en-US" sz="3600" dirty="0" err="1">
                <a:solidFill>
                  <a:prstClr val="black"/>
                </a:solidFill>
                <a:latin typeface="Calibri (Body)"/>
              </a:rPr>
              <a:t>hót</a:t>
            </a:r>
            <a:r>
              <a:rPr lang="en-US" sz="3600" dirty="0">
                <a:solidFill>
                  <a:prstClr val="black"/>
                </a:solidFill>
                <a:latin typeface="Calibri (Body)"/>
              </a:rPr>
              <a:t> </a:t>
            </a:r>
            <a:r>
              <a:rPr lang="en-US" sz="3600" dirty="0" err="1">
                <a:solidFill>
                  <a:prstClr val="black"/>
                </a:solidFill>
                <a:latin typeface="Calibri (Body)"/>
              </a:rPr>
              <a:t>líu</a:t>
            </a:r>
            <a:r>
              <a:rPr lang="en-US" sz="3600" dirty="0">
                <a:solidFill>
                  <a:prstClr val="black"/>
                </a:solidFill>
                <a:latin typeface="Calibri (Body)"/>
              </a:rPr>
              <a:t> lo </a:t>
            </a:r>
            <a:r>
              <a:rPr lang="en-US" sz="3600" dirty="0" err="1">
                <a:solidFill>
                  <a:prstClr val="black"/>
                </a:solidFill>
                <a:latin typeface="Calibri (Body)"/>
              </a:rPr>
              <a:t>trên</a:t>
            </a:r>
            <a:r>
              <a:rPr lang="en-US" sz="3600" dirty="0">
                <a:solidFill>
                  <a:prstClr val="black"/>
                </a:solidFill>
                <a:latin typeface="Calibri (Body)"/>
              </a:rPr>
              <a:t> </a:t>
            </a:r>
            <a:r>
              <a:rPr lang="en-US" sz="3600" dirty="0" err="1">
                <a:solidFill>
                  <a:prstClr val="black"/>
                </a:solidFill>
                <a:latin typeface="Calibri (Body)"/>
              </a:rPr>
              <a:t>cành</a:t>
            </a:r>
            <a:r>
              <a:rPr lang="en-US" sz="3600" dirty="0">
                <a:solidFill>
                  <a:prstClr val="black"/>
                </a:solidFill>
                <a:latin typeface="Calibri (Body)"/>
              </a:rPr>
              <a:t> </a:t>
            </a:r>
            <a:r>
              <a:rPr lang="en-US" sz="3600" dirty="0" err="1">
                <a:solidFill>
                  <a:prstClr val="black"/>
                </a:solidFill>
                <a:latin typeface="Calibri (Body)"/>
              </a:rPr>
              <a:t>cây</a:t>
            </a:r>
            <a:r>
              <a:rPr lang="en-US" sz="3600" dirty="0">
                <a:solidFill>
                  <a:prstClr val="black"/>
                </a:solidFill>
                <a:latin typeface="Calibri (Body)"/>
              </a:rPr>
              <a:t>.</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pic>
        <p:nvPicPr>
          <p:cNvPr id="14" name="Picture 13">
            <a:extLst>
              <a:ext uri="{FF2B5EF4-FFF2-40B4-BE49-F238E27FC236}">
                <a16:creationId xmlns:a16="http://schemas.microsoft.com/office/drawing/2014/main" id="{7BE00B69-260E-5898-39FF-942B15665D96}"/>
              </a:ext>
            </a:extLst>
          </p:cNvPr>
          <p:cNvPicPr>
            <a:picLocks noChangeAspect="1"/>
          </p:cNvPicPr>
          <p:nvPr/>
        </p:nvPicPr>
        <p:blipFill>
          <a:blip r:embed="rId8"/>
          <a:stretch>
            <a:fillRect/>
          </a:stretch>
        </p:blipFill>
        <p:spPr>
          <a:xfrm>
            <a:off x="564416" y="2909429"/>
            <a:ext cx="509729" cy="501327"/>
          </a:xfrm>
          <a:prstGeom prst="rect">
            <a:avLst/>
          </a:prstGeom>
        </p:spPr>
      </p:pic>
      <p:pic>
        <p:nvPicPr>
          <p:cNvPr id="8" name="Picture 7">
            <a:extLst>
              <a:ext uri="{FF2B5EF4-FFF2-40B4-BE49-F238E27FC236}">
                <a16:creationId xmlns:a16="http://schemas.microsoft.com/office/drawing/2014/main" id="{8FCD3A54-B341-6BD7-BBF1-E30FBCFA7230}"/>
              </a:ext>
            </a:extLst>
          </p:cNvPr>
          <p:cNvPicPr>
            <a:picLocks noChangeAspect="1"/>
          </p:cNvPicPr>
          <p:nvPr/>
        </p:nvPicPr>
        <p:blipFill>
          <a:blip r:embed="rId9"/>
          <a:stretch>
            <a:fillRect/>
          </a:stretch>
        </p:blipFill>
        <p:spPr>
          <a:xfrm>
            <a:off x="7329714" y="4637288"/>
            <a:ext cx="4764969" cy="1900037"/>
          </a:xfrm>
          <a:prstGeom prst="rect">
            <a:avLst/>
          </a:prstGeom>
        </p:spPr>
      </p:pic>
      <p:sp>
        <p:nvSpPr>
          <p:cNvPr id="25" name="TextBox 24">
            <a:extLst>
              <a:ext uri="{FF2B5EF4-FFF2-40B4-BE49-F238E27FC236}">
                <a16:creationId xmlns:a16="http://schemas.microsoft.com/office/drawing/2014/main" id="{71CE3C0F-D22D-AC06-EEC1-D1759143BAA9}"/>
              </a:ext>
            </a:extLst>
          </p:cNvPr>
          <p:cNvSpPr txBox="1"/>
          <p:nvPr/>
        </p:nvSpPr>
        <p:spPr>
          <a:xfrm>
            <a:off x="1067611" y="3565212"/>
            <a:ext cx="103616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Body)"/>
                <a:ea typeface="+mn-ea"/>
                <a:cs typeface="+mn-cs"/>
              </a:rPr>
              <a:t>Buổi</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trưa</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em</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ăn</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cơm</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cùng</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gia</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đình</a:t>
            </a:r>
            <a:r>
              <a:rPr kumimoji="0" lang="en-US" sz="3600" b="0" i="0" u="none" strike="noStrike" kern="1200" cap="none" spc="0" normalizeH="0" noProof="0" dirty="0">
                <a:ln>
                  <a:noFill/>
                </a:ln>
                <a:solidFill>
                  <a:prstClr val="black"/>
                </a:solidFill>
                <a:effectLst/>
                <a:uLnTx/>
                <a:uFillTx/>
                <a:latin typeface="Calibri (Body)"/>
                <a:ea typeface="+mn-ea"/>
                <a:cs typeface="+mn-cs"/>
              </a:rPr>
              <a:t>.</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pic>
        <p:nvPicPr>
          <p:cNvPr id="26" name="Picture 25">
            <a:extLst>
              <a:ext uri="{FF2B5EF4-FFF2-40B4-BE49-F238E27FC236}">
                <a16:creationId xmlns:a16="http://schemas.microsoft.com/office/drawing/2014/main" id="{62D53AC2-09E8-9CAE-8F00-170B305B9CE6}"/>
              </a:ext>
            </a:extLst>
          </p:cNvPr>
          <p:cNvPicPr>
            <a:picLocks noChangeAspect="1"/>
          </p:cNvPicPr>
          <p:nvPr/>
        </p:nvPicPr>
        <p:blipFill>
          <a:blip r:embed="rId8"/>
          <a:stretch>
            <a:fillRect/>
          </a:stretch>
        </p:blipFill>
        <p:spPr>
          <a:xfrm>
            <a:off x="557882" y="3597659"/>
            <a:ext cx="509729" cy="501327"/>
          </a:xfrm>
          <a:prstGeom prst="rect">
            <a:avLst/>
          </a:prstGeom>
        </p:spPr>
      </p:pic>
      <p:sp>
        <p:nvSpPr>
          <p:cNvPr id="27" name="TextBox 26">
            <a:extLst>
              <a:ext uri="{FF2B5EF4-FFF2-40B4-BE49-F238E27FC236}">
                <a16:creationId xmlns:a16="http://schemas.microsoft.com/office/drawing/2014/main" id="{E47A65D7-72D8-A63F-2EC7-12FE8AFDB6AB}"/>
              </a:ext>
            </a:extLst>
          </p:cNvPr>
          <p:cNvSpPr txBox="1"/>
          <p:nvPr/>
        </p:nvSpPr>
        <p:spPr>
          <a:xfrm>
            <a:off x="1074145" y="4265219"/>
            <a:ext cx="103616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a:solidFill>
                  <a:prstClr val="black"/>
                </a:solidFill>
                <a:latin typeface="Calibri (Body)"/>
              </a:rPr>
              <a:t>Vào</a:t>
            </a:r>
            <a:r>
              <a:rPr lang="en-US" sz="3600" dirty="0">
                <a:solidFill>
                  <a:prstClr val="black"/>
                </a:solidFill>
                <a:latin typeface="Calibri (Body)"/>
              </a:rPr>
              <a:t> b</a:t>
            </a:r>
            <a:r>
              <a:rPr kumimoji="0" lang="en-US" sz="3600" b="0" i="0" u="none" strike="noStrike" kern="1200" cap="none" spc="0" normalizeH="0" baseline="0" noProof="0" dirty="0" err="1">
                <a:ln>
                  <a:noFill/>
                </a:ln>
                <a:solidFill>
                  <a:prstClr val="black"/>
                </a:solidFill>
                <a:effectLst/>
                <a:uLnTx/>
                <a:uFillTx/>
                <a:latin typeface="Calibri (Body)"/>
                <a:ea typeface="+mn-ea"/>
                <a:cs typeface="+mn-cs"/>
              </a:rPr>
              <a:t>uổi</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tối</a:t>
            </a:r>
            <a:r>
              <a:rPr lang="en-US" sz="3600" noProof="0" dirty="0">
                <a:solidFill>
                  <a:prstClr val="black"/>
                </a:solidFill>
                <a:latin typeface="Calibri (Body)"/>
              </a:rPr>
              <a:t>, </a:t>
            </a:r>
            <a:r>
              <a:rPr lang="en-US" sz="3600" noProof="0" dirty="0" err="1">
                <a:solidFill>
                  <a:prstClr val="black"/>
                </a:solidFill>
                <a:latin typeface="Calibri (Body)"/>
              </a:rPr>
              <a:t>em</a:t>
            </a:r>
            <a:r>
              <a:rPr lang="en-US" sz="3600" noProof="0" dirty="0">
                <a:solidFill>
                  <a:prstClr val="black"/>
                </a:solidFill>
                <a:latin typeface="Calibri (Body)"/>
              </a:rPr>
              <a:t> </a:t>
            </a:r>
            <a:r>
              <a:rPr lang="en-US" sz="3600" noProof="0" dirty="0" err="1">
                <a:solidFill>
                  <a:prstClr val="black"/>
                </a:solidFill>
                <a:latin typeface="Calibri (Body)"/>
              </a:rPr>
              <a:t>dành</a:t>
            </a:r>
            <a:r>
              <a:rPr lang="en-US" sz="3600" noProof="0" dirty="0">
                <a:solidFill>
                  <a:prstClr val="black"/>
                </a:solidFill>
                <a:latin typeface="Calibri (Body)"/>
              </a:rPr>
              <a:t> </a:t>
            </a:r>
            <a:r>
              <a:rPr lang="en-US" sz="3600" noProof="0" dirty="0" err="1">
                <a:solidFill>
                  <a:prstClr val="black"/>
                </a:solidFill>
                <a:latin typeface="Calibri (Body)"/>
              </a:rPr>
              <a:t>một</a:t>
            </a:r>
            <a:r>
              <a:rPr lang="en-US" sz="3600" noProof="0" dirty="0">
                <a:solidFill>
                  <a:prstClr val="black"/>
                </a:solidFill>
                <a:latin typeface="Calibri (Body)"/>
              </a:rPr>
              <a:t> </a:t>
            </a:r>
            <a:r>
              <a:rPr lang="en-US" sz="3600" noProof="0" dirty="0" err="1">
                <a:solidFill>
                  <a:prstClr val="black"/>
                </a:solidFill>
                <a:latin typeface="Calibri (Body)"/>
              </a:rPr>
              <a:t>tiếng</a:t>
            </a:r>
            <a:r>
              <a:rPr lang="en-US" sz="3600" noProof="0" dirty="0">
                <a:solidFill>
                  <a:prstClr val="black"/>
                </a:solidFill>
                <a:latin typeface="Calibri (Body)"/>
              </a:rPr>
              <a:t> </a:t>
            </a:r>
            <a:r>
              <a:rPr lang="en-US" sz="3600" noProof="0" dirty="0" err="1">
                <a:solidFill>
                  <a:prstClr val="black"/>
                </a:solidFill>
                <a:latin typeface="Calibri (Body)"/>
              </a:rPr>
              <a:t>để</a:t>
            </a:r>
            <a:r>
              <a:rPr lang="en-US" sz="3600" noProof="0" dirty="0">
                <a:solidFill>
                  <a:prstClr val="black"/>
                </a:solidFill>
                <a:latin typeface="Calibri (Body)"/>
              </a:rPr>
              <a:t> </a:t>
            </a:r>
            <a:r>
              <a:rPr lang="en-US" sz="3600" noProof="0" dirty="0" err="1">
                <a:solidFill>
                  <a:prstClr val="black"/>
                </a:solidFill>
                <a:latin typeface="Calibri (Body)"/>
              </a:rPr>
              <a:t>học</a:t>
            </a:r>
            <a:r>
              <a:rPr lang="en-US" sz="3600" noProof="0" dirty="0">
                <a:solidFill>
                  <a:prstClr val="black"/>
                </a:solidFill>
                <a:latin typeface="Calibri (Body)"/>
              </a:rPr>
              <a:t> </a:t>
            </a:r>
            <a:r>
              <a:rPr lang="en-US" sz="3600" noProof="0" dirty="0" err="1">
                <a:solidFill>
                  <a:prstClr val="black"/>
                </a:solidFill>
                <a:latin typeface="Calibri (Body)"/>
              </a:rPr>
              <a:t>bài</a:t>
            </a:r>
            <a:r>
              <a:rPr lang="en-US" sz="3600" noProof="0" dirty="0">
                <a:solidFill>
                  <a:prstClr val="black"/>
                </a:solidFill>
                <a:latin typeface="Calibri (Body)"/>
              </a:rPr>
              <a:t>.</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pic>
        <p:nvPicPr>
          <p:cNvPr id="28" name="Picture 27">
            <a:extLst>
              <a:ext uri="{FF2B5EF4-FFF2-40B4-BE49-F238E27FC236}">
                <a16:creationId xmlns:a16="http://schemas.microsoft.com/office/drawing/2014/main" id="{2BAEB0AA-467A-E40C-0009-3C1FC66440AB}"/>
              </a:ext>
            </a:extLst>
          </p:cNvPr>
          <p:cNvPicPr>
            <a:picLocks noChangeAspect="1"/>
          </p:cNvPicPr>
          <p:nvPr/>
        </p:nvPicPr>
        <p:blipFill>
          <a:blip r:embed="rId8"/>
          <a:stretch>
            <a:fillRect/>
          </a:stretch>
        </p:blipFill>
        <p:spPr>
          <a:xfrm>
            <a:off x="564416" y="4297666"/>
            <a:ext cx="509729" cy="501327"/>
          </a:xfrm>
          <a:prstGeom prst="rect">
            <a:avLst/>
          </a:prstGeom>
        </p:spPr>
      </p:pic>
    </p:spTree>
    <p:extLst>
      <p:ext uri="{BB962C8B-B14F-4D97-AF65-F5344CB8AC3E}">
        <p14:creationId xmlns:p14="http://schemas.microsoft.com/office/powerpoint/2010/main" val="355047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750" fill="hold"/>
                                        <p:tgtEl>
                                          <p:spTgt spid="2"/>
                                        </p:tgtEl>
                                        <p:attrNameLst>
                                          <p:attrName>ppt_x</p:attrName>
                                        </p:attrNameLst>
                                      </p:cBhvr>
                                      <p:tavLst>
                                        <p:tav tm="0">
                                          <p:val>
                                            <p:strVal val="#ppt_x"/>
                                          </p:val>
                                        </p:tav>
                                        <p:tav tm="100000">
                                          <p:val>
                                            <p:strVal val="#ppt_x"/>
                                          </p:val>
                                        </p:tav>
                                      </p:tavLst>
                                    </p:anim>
                                    <p:anim calcmode="lin" valueType="num">
                                      <p:cBhvr additive="base">
                                        <p:cTn id="14"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750" fill="hold"/>
                                        <p:tgtEl>
                                          <p:spTgt spid="15"/>
                                        </p:tgtEl>
                                        <p:attrNameLst>
                                          <p:attrName>ppt_x</p:attrName>
                                        </p:attrNameLst>
                                      </p:cBhvr>
                                      <p:tavLst>
                                        <p:tav tm="0">
                                          <p:val>
                                            <p:strVal val="#ppt_x"/>
                                          </p:val>
                                        </p:tav>
                                        <p:tav tm="100000">
                                          <p:val>
                                            <p:strVal val="#ppt_x"/>
                                          </p:val>
                                        </p:tav>
                                      </p:tavLst>
                                    </p:anim>
                                    <p:anim calcmode="lin" valueType="num">
                                      <p:cBhvr additive="base">
                                        <p:cTn id="19" dur="75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750" fill="hold"/>
                                        <p:tgtEl>
                                          <p:spTgt spid="25"/>
                                        </p:tgtEl>
                                        <p:attrNameLst>
                                          <p:attrName>ppt_x</p:attrName>
                                        </p:attrNameLst>
                                      </p:cBhvr>
                                      <p:tavLst>
                                        <p:tav tm="0">
                                          <p:val>
                                            <p:strVal val="#ppt_x"/>
                                          </p:val>
                                        </p:tav>
                                        <p:tav tm="100000">
                                          <p:val>
                                            <p:strVal val="#ppt_x"/>
                                          </p:val>
                                        </p:tav>
                                      </p:tavLst>
                                    </p:anim>
                                    <p:anim calcmode="lin" valueType="num">
                                      <p:cBhvr additive="base">
                                        <p:cTn id="24" dur="75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5" fill="hold">
                            <p:stCondLst>
                              <p:cond delay="3250"/>
                            </p:stCondLst>
                            <p:childTnLst>
                              <p:par>
                                <p:cTn id="26" presetID="2" presetClass="entr" presetSubtype="4"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750" fill="hold"/>
                                        <p:tgtEl>
                                          <p:spTgt spid="27"/>
                                        </p:tgtEl>
                                        <p:attrNameLst>
                                          <p:attrName>ppt_x</p:attrName>
                                        </p:attrNameLst>
                                      </p:cBhvr>
                                      <p:tavLst>
                                        <p:tav tm="0">
                                          <p:val>
                                            <p:strVal val="#ppt_x"/>
                                          </p:val>
                                        </p:tav>
                                        <p:tav tm="100000">
                                          <p:val>
                                            <p:strVal val="#ppt_x"/>
                                          </p:val>
                                        </p:tav>
                                      </p:tavLst>
                                    </p:anim>
                                    <p:anim calcmode="lin" valueType="num">
                                      <p:cBhvr additive="base">
                                        <p:cTn id="2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25"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388784" y="1047750"/>
            <a:ext cx="11020538" cy="5571303"/>
          </a:xfrm>
          <a:custGeom>
            <a:avLst/>
            <a:gdLst>
              <a:gd name="connsiteX0" fmla="*/ 0 w 11020538"/>
              <a:gd name="connsiteY0" fmla="*/ 521473 h 5571303"/>
              <a:gd name="connsiteX1" fmla="*/ 573702 w 11020538"/>
              <a:gd name="connsiteY1" fmla="*/ 0 h 5571303"/>
              <a:gd name="connsiteX2" fmla="*/ 10446835 w 11020538"/>
              <a:gd name="connsiteY2" fmla="*/ 0 h 5571303"/>
              <a:gd name="connsiteX3" fmla="*/ 11020538 w 11020538"/>
              <a:gd name="connsiteY3" fmla="*/ 521473 h 5571303"/>
              <a:gd name="connsiteX4" fmla="*/ 11020538 w 11020538"/>
              <a:gd name="connsiteY4" fmla="*/ 5049828 h 5571303"/>
              <a:gd name="connsiteX5" fmla="*/ 10446835 w 11020538"/>
              <a:gd name="connsiteY5" fmla="*/ 5571302 h 5571303"/>
              <a:gd name="connsiteX6" fmla="*/ 573702 w 11020538"/>
              <a:gd name="connsiteY6" fmla="*/ 5571302 h 5571303"/>
              <a:gd name="connsiteX7" fmla="*/ 0 w 11020538"/>
              <a:gd name="connsiteY7" fmla="*/ 5049828 h 5571303"/>
              <a:gd name="connsiteX8" fmla="*/ 0 w 11020538"/>
              <a:gd name="connsiteY8" fmla="*/ 521473 h 5571303"/>
              <a:gd name="connsiteX0" fmla="*/ 0 w 11020538"/>
              <a:gd name="connsiteY0" fmla="*/ 521473 h 5571303"/>
              <a:gd name="connsiteX1" fmla="*/ 573702 w 11020538"/>
              <a:gd name="connsiteY1" fmla="*/ 0 h 5571303"/>
              <a:gd name="connsiteX2" fmla="*/ 10446835 w 11020538"/>
              <a:gd name="connsiteY2" fmla="*/ 0 h 5571303"/>
              <a:gd name="connsiteX3" fmla="*/ 11020538 w 11020538"/>
              <a:gd name="connsiteY3" fmla="*/ 521473 h 5571303"/>
              <a:gd name="connsiteX4" fmla="*/ 11020538 w 11020538"/>
              <a:gd name="connsiteY4" fmla="*/ 5049828 h 5571303"/>
              <a:gd name="connsiteX5" fmla="*/ 10446835 w 11020538"/>
              <a:gd name="connsiteY5" fmla="*/ 5571302 h 5571303"/>
              <a:gd name="connsiteX6" fmla="*/ 573702 w 11020538"/>
              <a:gd name="connsiteY6" fmla="*/ 5571302 h 5571303"/>
              <a:gd name="connsiteX7" fmla="*/ 0 w 11020538"/>
              <a:gd name="connsiteY7" fmla="*/ 5049828 h 5571303"/>
              <a:gd name="connsiteX8" fmla="*/ 0 w 11020538"/>
              <a:gd name="connsiteY8" fmla="*/ 521473 h 5571303"/>
              <a:gd name="connsiteX0" fmla="*/ 0 w 11020538"/>
              <a:gd name="connsiteY0" fmla="*/ 521473 h 5571303"/>
              <a:gd name="connsiteX1" fmla="*/ 573702 w 11020538"/>
              <a:gd name="connsiteY1" fmla="*/ 0 h 5571303"/>
              <a:gd name="connsiteX2" fmla="*/ 10446835 w 11020538"/>
              <a:gd name="connsiteY2" fmla="*/ 0 h 5571303"/>
              <a:gd name="connsiteX3" fmla="*/ 11020538 w 11020538"/>
              <a:gd name="connsiteY3" fmla="*/ 521473 h 5571303"/>
              <a:gd name="connsiteX4" fmla="*/ 11020538 w 11020538"/>
              <a:gd name="connsiteY4" fmla="*/ 5049828 h 5571303"/>
              <a:gd name="connsiteX5" fmla="*/ 10446835 w 11020538"/>
              <a:gd name="connsiteY5" fmla="*/ 5571302 h 5571303"/>
              <a:gd name="connsiteX6" fmla="*/ 573702 w 11020538"/>
              <a:gd name="connsiteY6" fmla="*/ 5571302 h 5571303"/>
              <a:gd name="connsiteX7" fmla="*/ 0 w 11020538"/>
              <a:gd name="connsiteY7" fmla="*/ 5049828 h 5571303"/>
              <a:gd name="connsiteX8" fmla="*/ 0 w 11020538"/>
              <a:gd name="connsiteY8" fmla="*/ 521473 h 55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571303" fill="none" extrusionOk="0">
                <a:moveTo>
                  <a:pt x="0" y="521473"/>
                </a:moveTo>
                <a:cubicBezTo>
                  <a:pt x="-62010" y="224001"/>
                  <a:pt x="299456" y="34250"/>
                  <a:pt x="573702" y="0"/>
                </a:cubicBezTo>
                <a:cubicBezTo>
                  <a:pt x="5509774" y="315824"/>
                  <a:pt x="8369620" y="443554"/>
                  <a:pt x="10446835" y="0"/>
                </a:cubicBezTo>
                <a:cubicBezTo>
                  <a:pt x="10812980" y="77319"/>
                  <a:pt x="11063561" y="285679"/>
                  <a:pt x="11020538" y="521473"/>
                </a:cubicBezTo>
                <a:cubicBezTo>
                  <a:pt x="10987177" y="1502358"/>
                  <a:pt x="11121555" y="4290273"/>
                  <a:pt x="11020538" y="5049828"/>
                </a:cubicBezTo>
                <a:cubicBezTo>
                  <a:pt x="10916965" y="5355002"/>
                  <a:pt x="10675845" y="5513357"/>
                  <a:pt x="10446835" y="5571302"/>
                </a:cubicBezTo>
                <a:cubicBezTo>
                  <a:pt x="6789557" y="5691321"/>
                  <a:pt x="2989820" y="5374295"/>
                  <a:pt x="573702" y="5571302"/>
                </a:cubicBezTo>
                <a:cubicBezTo>
                  <a:pt x="267312" y="5432538"/>
                  <a:pt x="-67945" y="5376669"/>
                  <a:pt x="0" y="5049828"/>
                </a:cubicBezTo>
                <a:cubicBezTo>
                  <a:pt x="-29204" y="4654074"/>
                  <a:pt x="64672" y="1184780"/>
                  <a:pt x="0" y="521473"/>
                </a:cubicBezTo>
                <a:close/>
              </a:path>
              <a:path w="11020538" h="5571303" stroke="0" extrusionOk="0">
                <a:moveTo>
                  <a:pt x="0" y="521473"/>
                </a:moveTo>
                <a:cubicBezTo>
                  <a:pt x="-48795" y="252749"/>
                  <a:pt x="305141" y="-38936"/>
                  <a:pt x="573702" y="0"/>
                </a:cubicBezTo>
                <a:cubicBezTo>
                  <a:pt x="1163346" y="803299"/>
                  <a:pt x="6054260" y="-26562"/>
                  <a:pt x="10446835" y="0"/>
                </a:cubicBezTo>
                <a:cubicBezTo>
                  <a:pt x="10743435" y="83903"/>
                  <a:pt x="10937307" y="312560"/>
                  <a:pt x="11020538" y="521473"/>
                </a:cubicBezTo>
                <a:cubicBezTo>
                  <a:pt x="11100367" y="987420"/>
                  <a:pt x="10868421" y="3464967"/>
                  <a:pt x="11020538" y="5049828"/>
                </a:cubicBezTo>
                <a:cubicBezTo>
                  <a:pt x="11073895" y="5377297"/>
                  <a:pt x="10758313" y="5592803"/>
                  <a:pt x="10446835" y="5571302"/>
                </a:cubicBezTo>
                <a:cubicBezTo>
                  <a:pt x="6131616" y="5990225"/>
                  <a:pt x="3307025" y="4936904"/>
                  <a:pt x="573702" y="5571302"/>
                </a:cubicBezTo>
                <a:cubicBezTo>
                  <a:pt x="334429" y="5544357"/>
                  <a:pt x="-5247" y="5278053"/>
                  <a:pt x="0" y="5049828"/>
                </a:cubicBezTo>
                <a:cubicBezTo>
                  <a:pt x="200897" y="4638091"/>
                  <a:pt x="-127915" y="2093132"/>
                  <a:pt x="0" y="521473"/>
                </a:cubicBezTo>
                <a:close/>
              </a:path>
              <a:path w="11020538" h="5571303" fill="none" stroke="0" extrusionOk="0">
                <a:moveTo>
                  <a:pt x="0" y="521473"/>
                </a:moveTo>
                <a:cubicBezTo>
                  <a:pt x="-101584" y="257974"/>
                  <a:pt x="210538" y="-914"/>
                  <a:pt x="573702" y="0"/>
                </a:cubicBezTo>
                <a:cubicBezTo>
                  <a:pt x="5807559" y="28519"/>
                  <a:pt x="8350116" y="-63898"/>
                  <a:pt x="10446835" y="0"/>
                </a:cubicBezTo>
                <a:cubicBezTo>
                  <a:pt x="10701332" y="27260"/>
                  <a:pt x="11045131" y="284163"/>
                  <a:pt x="11020538" y="521473"/>
                </a:cubicBezTo>
                <a:cubicBezTo>
                  <a:pt x="10823937" y="1615458"/>
                  <a:pt x="11113121" y="4407353"/>
                  <a:pt x="11020538" y="5049828"/>
                </a:cubicBezTo>
                <a:cubicBezTo>
                  <a:pt x="11050028" y="5333472"/>
                  <a:pt x="10713516" y="5569243"/>
                  <a:pt x="10446835" y="5571302"/>
                </a:cubicBezTo>
                <a:cubicBezTo>
                  <a:pt x="6994745" y="5720081"/>
                  <a:pt x="2917206" y="5456231"/>
                  <a:pt x="573702" y="5571302"/>
                </a:cubicBezTo>
                <a:cubicBezTo>
                  <a:pt x="267345" y="5512883"/>
                  <a:pt x="-33968" y="5374800"/>
                  <a:pt x="0" y="5049828"/>
                </a:cubicBezTo>
                <a:cubicBezTo>
                  <a:pt x="215375" y="4602965"/>
                  <a:pt x="126759" y="1238004"/>
                  <a:pt x="0" y="521473"/>
                </a:cubicBezTo>
                <a:close/>
              </a:path>
              <a:path w="11020538" h="5571303" fill="none" stroke="0" extrusionOk="0">
                <a:moveTo>
                  <a:pt x="0" y="521473"/>
                </a:moveTo>
                <a:cubicBezTo>
                  <a:pt x="-88447" y="201357"/>
                  <a:pt x="277194" y="27167"/>
                  <a:pt x="573702" y="0"/>
                </a:cubicBezTo>
                <a:cubicBezTo>
                  <a:pt x="5497660" y="218624"/>
                  <a:pt x="7981512" y="253324"/>
                  <a:pt x="10446835" y="0"/>
                </a:cubicBezTo>
                <a:cubicBezTo>
                  <a:pt x="10773612" y="65255"/>
                  <a:pt x="11048006" y="305538"/>
                  <a:pt x="11020538" y="521473"/>
                </a:cubicBezTo>
                <a:cubicBezTo>
                  <a:pt x="10811070" y="1524311"/>
                  <a:pt x="11246733" y="4368324"/>
                  <a:pt x="11020538" y="5049828"/>
                </a:cubicBezTo>
                <a:cubicBezTo>
                  <a:pt x="10986578" y="5354531"/>
                  <a:pt x="10721330" y="5506019"/>
                  <a:pt x="10446835" y="5571302"/>
                </a:cubicBezTo>
                <a:cubicBezTo>
                  <a:pt x="6809327" y="5686875"/>
                  <a:pt x="2935884" y="5679291"/>
                  <a:pt x="573702" y="5571302"/>
                </a:cubicBezTo>
                <a:cubicBezTo>
                  <a:pt x="258644" y="5418215"/>
                  <a:pt x="-56658" y="5383819"/>
                  <a:pt x="0" y="5049828"/>
                </a:cubicBezTo>
                <a:cubicBezTo>
                  <a:pt x="111196" y="4590850"/>
                  <a:pt x="121080" y="1190924"/>
                  <a:pt x="0" y="52147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5"/>
          <a:stretch>
            <a:fillRect/>
          </a:stretch>
        </p:blipFill>
        <p:spPr>
          <a:xfrm>
            <a:off x="9996440" y="111967"/>
            <a:ext cx="2034549" cy="1023258"/>
          </a:xfrm>
          <a:prstGeom prst="rect">
            <a:avLst/>
          </a:prstGeom>
        </p:spPr>
      </p:pic>
      <p:sp>
        <p:nvSpPr>
          <p:cNvPr id="16" name="TextBox 15">
            <a:extLst>
              <a:ext uri="{FF2B5EF4-FFF2-40B4-BE49-F238E27FC236}">
                <a16:creationId xmlns:a16="http://schemas.microsoft.com/office/drawing/2014/main" id="{C0E9FDFC-32A0-D2A9-63A0-3FAA9D88B487}"/>
              </a:ext>
            </a:extLst>
          </p:cNvPr>
          <p:cNvSpPr txBox="1"/>
          <p:nvPr/>
        </p:nvSpPr>
        <p:spPr>
          <a:xfrm>
            <a:off x="1458125" y="2948967"/>
            <a:ext cx="9905200" cy="646331"/>
          </a:xfrm>
          <a:prstGeom prst="rect">
            <a:avLst/>
          </a:prstGeom>
          <a:noFill/>
        </p:spPr>
        <p:txBody>
          <a:bodyPr wrap="square" rtlCol="0">
            <a:spAutoFit/>
          </a:bodyPr>
          <a:lstStyle/>
          <a:p>
            <a:pPr lvl="0"/>
            <a:r>
              <a:rPr lang="vi-VN" sz="3600" dirty="0">
                <a:solidFill>
                  <a:prstClr val="black"/>
                </a:solidFill>
                <a:latin typeface="Calibri (Body)"/>
              </a:rPr>
              <a:t>Chủ nhật, em được bố mẹ cho đi chơi công viên.</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grpSp>
        <p:nvGrpSpPr>
          <p:cNvPr id="22" name="Group 21">
            <a:extLst>
              <a:ext uri="{FF2B5EF4-FFF2-40B4-BE49-F238E27FC236}">
                <a16:creationId xmlns:a16="http://schemas.microsoft.com/office/drawing/2014/main" id="{AA1915A4-1739-07EC-1BCC-B99C45D4E9C5}"/>
              </a:ext>
            </a:extLst>
          </p:cNvPr>
          <p:cNvGrpSpPr/>
          <p:nvPr/>
        </p:nvGrpSpPr>
        <p:grpSpPr>
          <a:xfrm>
            <a:off x="643632" y="1696879"/>
            <a:ext cx="9490670" cy="922866"/>
            <a:chOff x="778745" y="3815769"/>
            <a:chExt cx="8765813" cy="922866"/>
          </a:xfrm>
        </p:grpSpPr>
        <p:pic>
          <p:nvPicPr>
            <p:cNvPr id="23" name="Picture 2">
              <a:extLst>
                <a:ext uri="{FF2B5EF4-FFF2-40B4-BE49-F238E27FC236}">
                  <a16:creationId xmlns:a16="http://schemas.microsoft.com/office/drawing/2014/main" id="{455628FF-F63C-5F8D-06B3-CC1E0D31488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78745" y="3815769"/>
              <a:ext cx="8377029" cy="922866"/>
            </a:xfrm>
            <a:prstGeom prst="rect">
              <a:avLst/>
            </a:prstGeom>
          </p:spPr>
        </p:pic>
        <p:sp>
          <p:nvSpPr>
            <p:cNvPr id="24" name="TextBox 23">
              <a:extLst>
                <a:ext uri="{FF2B5EF4-FFF2-40B4-BE49-F238E27FC236}">
                  <a16:creationId xmlns:a16="http://schemas.microsoft.com/office/drawing/2014/main" id="{346274A3-3DE5-42F6-2843-792295E41230}"/>
                </a:ext>
              </a:extLst>
            </p:cNvPr>
            <p:cNvSpPr txBox="1"/>
            <p:nvPr/>
          </p:nvSpPr>
          <p:spPr>
            <a:xfrm>
              <a:off x="1124122" y="3917051"/>
              <a:ext cx="84204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b.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tuần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p>
          </p:txBody>
        </p:sp>
      </p:grpSp>
      <p:pic>
        <p:nvPicPr>
          <p:cNvPr id="17" name="Picture 16">
            <a:extLst>
              <a:ext uri="{FF2B5EF4-FFF2-40B4-BE49-F238E27FC236}">
                <a16:creationId xmlns:a16="http://schemas.microsoft.com/office/drawing/2014/main" id="{69694234-35F0-DCC0-D4B3-C6133FE5648F}"/>
              </a:ext>
            </a:extLst>
          </p:cNvPr>
          <p:cNvPicPr>
            <a:picLocks noChangeAspect="1"/>
          </p:cNvPicPr>
          <p:nvPr/>
        </p:nvPicPr>
        <p:blipFill>
          <a:blip r:embed="rId8"/>
          <a:stretch>
            <a:fillRect/>
          </a:stretch>
        </p:blipFill>
        <p:spPr>
          <a:xfrm>
            <a:off x="940982" y="3017330"/>
            <a:ext cx="509729" cy="501327"/>
          </a:xfrm>
          <a:prstGeom prst="rect">
            <a:avLst/>
          </a:prstGeom>
        </p:spPr>
      </p:pic>
      <p:sp>
        <p:nvSpPr>
          <p:cNvPr id="19" name="TextBox 18">
            <a:extLst>
              <a:ext uri="{FF2B5EF4-FFF2-40B4-BE49-F238E27FC236}">
                <a16:creationId xmlns:a16="http://schemas.microsoft.com/office/drawing/2014/main" id="{FBA6F912-067D-6D48-E2CD-8238ACF2B5C8}"/>
              </a:ext>
            </a:extLst>
          </p:cNvPr>
          <p:cNvSpPr txBox="1"/>
          <p:nvPr/>
        </p:nvSpPr>
        <p:spPr>
          <a:xfrm>
            <a:off x="1458125" y="3604170"/>
            <a:ext cx="99813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Calibri (Body)"/>
              </a:rPr>
              <a:t>L</a:t>
            </a:r>
            <a:r>
              <a:rPr kumimoji="0" lang="en-US" sz="3600" b="0" i="0" u="none" strike="noStrike" kern="1200" cap="none" spc="0" normalizeH="0" noProof="0" dirty="0" err="1">
                <a:ln>
                  <a:noFill/>
                </a:ln>
                <a:solidFill>
                  <a:prstClr val="black"/>
                </a:solidFill>
                <a:effectLst/>
                <a:uLnTx/>
                <a:uFillTx/>
                <a:latin typeface="Calibri (Body)"/>
                <a:ea typeface="+mn-ea"/>
                <a:cs typeface="+mn-cs"/>
              </a:rPr>
              <a:t>ớp</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em</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có</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bài</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kiểm</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tra</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Toán</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vào</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thứ</a:t>
            </a:r>
            <a:r>
              <a:rPr kumimoji="0" lang="en-US" sz="3600" b="0" i="0" u="none" strike="noStrike" kern="1200" cap="none" spc="0" normalizeH="0" noProof="0" dirty="0">
                <a:ln>
                  <a:noFill/>
                </a:ln>
                <a:solidFill>
                  <a:prstClr val="black"/>
                </a:solidFill>
                <a:effectLst/>
                <a:uLnTx/>
                <a:uFillTx/>
                <a:latin typeface="Calibri (Body)"/>
                <a:ea typeface="+mn-ea"/>
                <a:cs typeface="+mn-cs"/>
              </a:rPr>
              <a:t> Hai </a:t>
            </a:r>
            <a:r>
              <a:rPr kumimoji="0" lang="en-US" sz="3600" b="0" i="0" u="none" strike="noStrike" kern="1200" cap="none" spc="0" normalizeH="0" noProof="0" dirty="0" err="1">
                <a:ln>
                  <a:noFill/>
                </a:ln>
                <a:solidFill>
                  <a:prstClr val="black"/>
                </a:solidFill>
                <a:effectLst/>
                <a:uLnTx/>
                <a:uFillTx/>
                <a:latin typeface="Calibri (Body)"/>
                <a:ea typeface="+mn-ea"/>
                <a:cs typeface="+mn-cs"/>
              </a:rPr>
              <a:t>tuần</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sau</a:t>
            </a:r>
            <a:r>
              <a:rPr kumimoji="0" lang="en-US" sz="3600" b="0" i="0" u="none" strike="noStrike" kern="1200" cap="none" spc="0" normalizeH="0" noProof="0" dirty="0">
                <a:ln>
                  <a:noFill/>
                </a:ln>
                <a:solidFill>
                  <a:prstClr val="black"/>
                </a:solidFill>
                <a:effectLst/>
                <a:uLnTx/>
                <a:uFillTx/>
                <a:latin typeface="Calibri (Body)"/>
                <a:ea typeface="+mn-ea"/>
                <a:cs typeface="+mn-cs"/>
              </a:rPr>
              <a:t>..</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pic>
        <p:nvPicPr>
          <p:cNvPr id="25" name="Picture 24">
            <a:extLst>
              <a:ext uri="{FF2B5EF4-FFF2-40B4-BE49-F238E27FC236}">
                <a16:creationId xmlns:a16="http://schemas.microsoft.com/office/drawing/2014/main" id="{E8286D08-A4FF-3196-5B4A-83BA6E6B6C8A}"/>
              </a:ext>
            </a:extLst>
          </p:cNvPr>
          <p:cNvPicPr>
            <a:picLocks noChangeAspect="1"/>
          </p:cNvPicPr>
          <p:nvPr/>
        </p:nvPicPr>
        <p:blipFill>
          <a:blip r:embed="rId8"/>
          <a:stretch>
            <a:fillRect/>
          </a:stretch>
        </p:blipFill>
        <p:spPr>
          <a:xfrm>
            <a:off x="940982" y="3672533"/>
            <a:ext cx="509729" cy="501327"/>
          </a:xfrm>
          <a:prstGeom prst="rect">
            <a:avLst/>
          </a:prstGeom>
        </p:spPr>
      </p:pic>
      <p:sp>
        <p:nvSpPr>
          <p:cNvPr id="26" name="TextBox 25">
            <a:extLst>
              <a:ext uri="{FF2B5EF4-FFF2-40B4-BE49-F238E27FC236}">
                <a16:creationId xmlns:a16="http://schemas.microsoft.com/office/drawing/2014/main" id="{358D8DE6-5514-7B81-90CB-E69ACACC5280}"/>
              </a:ext>
            </a:extLst>
          </p:cNvPr>
          <p:cNvSpPr txBox="1"/>
          <p:nvPr/>
        </p:nvSpPr>
        <p:spPr>
          <a:xfrm>
            <a:off x="1458126" y="4324503"/>
            <a:ext cx="95554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Body)"/>
                <a:ea typeface="+mn-ea"/>
                <a:cs typeface="+mn-cs"/>
              </a:rPr>
              <a:t>Thứ</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bảy</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em</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cùng</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các</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bạn</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đi</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đá</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bóng</a:t>
            </a:r>
            <a:r>
              <a:rPr kumimoji="0" lang="en-US" sz="3600" b="0" i="0" u="none" strike="noStrike" kern="1200" cap="none" spc="0" normalizeH="0" noProof="0" dirty="0">
                <a:ln>
                  <a:noFill/>
                </a:ln>
                <a:solidFill>
                  <a:prstClr val="black"/>
                </a:solidFill>
                <a:effectLst/>
                <a:uLnTx/>
                <a:uFillTx/>
                <a:latin typeface="Calibri (Body)"/>
                <a:ea typeface="+mn-ea"/>
                <a:cs typeface="+mn-cs"/>
              </a:rPr>
              <a:t>.</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pic>
        <p:nvPicPr>
          <p:cNvPr id="27" name="Picture 26">
            <a:extLst>
              <a:ext uri="{FF2B5EF4-FFF2-40B4-BE49-F238E27FC236}">
                <a16:creationId xmlns:a16="http://schemas.microsoft.com/office/drawing/2014/main" id="{70B655C9-DA0E-A6D8-2DBF-C88B547CADC8}"/>
              </a:ext>
            </a:extLst>
          </p:cNvPr>
          <p:cNvPicPr>
            <a:picLocks noChangeAspect="1"/>
          </p:cNvPicPr>
          <p:nvPr/>
        </p:nvPicPr>
        <p:blipFill>
          <a:blip r:embed="rId8"/>
          <a:stretch>
            <a:fillRect/>
          </a:stretch>
        </p:blipFill>
        <p:spPr>
          <a:xfrm>
            <a:off x="940982" y="4392866"/>
            <a:ext cx="509729" cy="501327"/>
          </a:xfrm>
          <a:prstGeom prst="rect">
            <a:avLst/>
          </a:prstGeom>
        </p:spPr>
      </p:pic>
      <p:pic>
        <p:nvPicPr>
          <p:cNvPr id="28" name="Picture 27">
            <a:extLst>
              <a:ext uri="{FF2B5EF4-FFF2-40B4-BE49-F238E27FC236}">
                <a16:creationId xmlns:a16="http://schemas.microsoft.com/office/drawing/2014/main" id="{6DB88F85-56A0-D8AA-D100-3BBCE93A1BAB}"/>
              </a:ext>
            </a:extLst>
          </p:cNvPr>
          <p:cNvPicPr>
            <a:picLocks noChangeAspect="1"/>
          </p:cNvPicPr>
          <p:nvPr/>
        </p:nvPicPr>
        <p:blipFill>
          <a:blip r:embed="rId9"/>
          <a:stretch>
            <a:fillRect/>
          </a:stretch>
        </p:blipFill>
        <p:spPr>
          <a:xfrm>
            <a:off x="7329714" y="4637288"/>
            <a:ext cx="4764969" cy="1900037"/>
          </a:xfrm>
          <a:prstGeom prst="rect">
            <a:avLst/>
          </a:prstGeom>
        </p:spPr>
      </p:pic>
    </p:spTree>
    <p:extLst>
      <p:ext uri="{BB962C8B-B14F-4D97-AF65-F5344CB8AC3E}">
        <p14:creationId xmlns:p14="http://schemas.microsoft.com/office/powerpoint/2010/main" val="39039671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750" fill="hold"/>
                                        <p:tgtEl>
                                          <p:spTgt spid="22"/>
                                        </p:tgtEl>
                                        <p:attrNameLst>
                                          <p:attrName>ppt_x</p:attrName>
                                        </p:attrNameLst>
                                      </p:cBhvr>
                                      <p:tavLst>
                                        <p:tav tm="0">
                                          <p:val>
                                            <p:strVal val="#ppt_x"/>
                                          </p:val>
                                        </p:tav>
                                        <p:tav tm="100000">
                                          <p:val>
                                            <p:strVal val="#ppt_x"/>
                                          </p:val>
                                        </p:tav>
                                      </p:tavLst>
                                    </p:anim>
                                    <p:anim calcmode="lin" valueType="num">
                                      <p:cBhvr additive="base">
                                        <p:cTn id="14" dur="75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750" fill="hold"/>
                                        <p:tgtEl>
                                          <p:spTgt spid="16"/>
                                        </p:tgtEl>
                                        <p:attrNameLst>
                                          <p:attrName>ppt_x</p:attrName>
                                        </p:attrNameLst>
                                      </p:cBhvr>
                                      <p:tavLst>
                                        <p:tav tm="0">
                                          <p:val>
                                            <p:strVal val="#ppt_x"/>
                                          </p:val>
                                        </p:tav>
                                        <p:tav tm="100000">
                                          <p:val>
                                            <p:strVal val="#ppt_x"/>
                                          </p:val>
                                        </p:tav>
                                      </p:tavLst>
                                    </p:anim>
                                    <p:anim calcmode="lin" valueType="num">
                                      <p:cBhvr additive="base">
                                        <p:cTn id="19" dur="75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750" fill="hold"/>
                                        <p:tgtEl>
                                          <p:spTgt spid="19"/>
                                        </p:tgtEl>
                                        <p:attrNameLst>
                                          <p:attrName>ppt_x</p:attrName>
                                        </p:attrNameLst>
                                      </p:cBhvr>
                                      <p:tavLst>
                                        <p:tav tm="0">
                                          <p:val>
                                            <p:strVal val="#ppt_x"/>
                                          </p:val>
                                        </p:tav>
                                        <p:tav tm="100000">
                                          <p:val>
                                            <p:strVal val="#ppt_x"/>
                                          </p:val>
                                        </p:tav>
                                      </p:tavLst>
                                    </p:anim>
                                    <p:anim calcmode="lin" valueType="num">
                                      <p:cBhvr additive="base">
                                        <p:cTn id="24" dur="75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5" fill="hold">
                            <p:stCondLst>
                              <p:cond delay="3250"/>
                            </p:stCondLst>
                            <p:childTnLst>
                              <p:par>
                                <p:cTn id="26" presetID="2" presetClass="entr" presetSubtype="4"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750" fill="hold"/>
                                        <p:tgtEl>
                                          <p:spTgt spid="26"/>
                                        </p:tgtEl>
                                        <p:attrNameLst>
                                          <p:attrName>ppt_x</p:attrName>
                                        </p:attrNameLst>
                                      </p:cBhvr>
                                      <p:tavLst>
                                        <p:tav tm="0">
                                          <p:val>
                                            <p:strVal val="#ppt_x"/>
                                          </p:val>
                                        </p:tav>
                                        <p:tav tm="100000">
                                          <p:val>
                                            <p:strVal val="#ppt_x"/>
                                          </p:val>
                                        </p:tav>
                                      </p:tavLst>
                                    </p:anim>
                                    <p:anim calcmode="lin" valueType="num">
                                      <p:cBhvr additive="base">
                                        <p:cTn id="29" dur="750" fill="hold"/>
                                        <p:tgtEl>
                                          <p:spTgt spid="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1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388784" y="1000126"/>
            <a:ext cx="11020538" cy="5618928"/>
          </a:xfrm>
          <a:custGeom>
            <a:avLst/>
            <a:gdLst>
              <a:gd name="connsiteX0" fmla="*/ 0 w 11020538"/>
              <a:gd name="connsiteY0" fmla="*/ 525931 h 5618928"/>
              <a:gd name="connsiteX1" fmla="*/ 573702 w 11020538"/>
              <a:gd name="connsiteY1" fmla="*/ 0 h 5618928"/>
              <a:gd name="connsiteX2" fmla="*/ 10446835 w 11020538"/>
              <a:gd name="connsiteY2" fmla="*/ 0 h 5618928"/>
              <a:gd name="connsiteX3" fmla="*/ 11020538 w 11020538"/>
              <a:gd name="connsiteY3" fmla="*/ 525931 h 5618928"/>
              <a:gd name="connsiteX4" fmla="*/ 11020538 w 11020538"/>
              <a:gd name="connsiteY4" fmla="*/ 5092995 h 5618928"/>
              <a:gd name="connsiteX5" fmla="*/ 10446835 w 11020538"/>
              <a:gd name="connsiteY5" fmla="*/ 5618928 h 5618928"/>
              <a:gd name="connsiteX6" fmla="*/ 573702 w 11020538"/>
              <a:gd name="connsiteY6" fmla="*/ 5618928 h 5618928"/>
              <a:gd name="connsiteX7" fmla="*/ 0 w 11020538"/>
              <a:gd name="connsiteY7" fmla="*/ 5092995 h 5618928"/>
              <a:gd name="connsiteX8" fmla="*/ 0 w 11020538"/>
              <a:gd name="connsiteY8" fmla="*/ 525931 h 5618928"/>
              <a:gd name="connsiteX0" fmla="*/ 0 w 11020538"/>
              <a:gd name="connsiteY0" fmla="*/ 525931 h 5618928"/>
              <a:gd name="connsiteX1" fmla="*/ 573702 w 11020538"/>
              <a:gd name="connsiteY1" fmla="*/ 0 h 5618928"/>
              <a:gd name="connsiteX2" fmla="*/ 10446835 w 11020538"/>
              <a:gd name="connsiteY2" fmla="*/ 0 h 5618928"/>
              <a:gd name="connsiteX3" fmla="*/ 11020538 w 11020538"/>
              <a:gd name="connsiteY3" fmla="*/ 525931 h 5618928"/>
              <a:gd name="connsiteX4" fmla="*/ 11020538 w 11020538"/>
              <a:gd name="connsiteY4" fmla="*/ 5092995 h 5618928"/>
              <a:gd name="connsiteX5" fmla="*/ 10446835 w 11020538"/>
              <a:gd name="connsiteY5" fmla="*/ 5618928 h 5618928"/>
              <a:gd name="connsiteX6" fmla="*/ 573702 w 11020538"/>
              <a:gd name="connsiteY6" fmla="*/ 5618928 h 5618928"/>
              <a:gd name="connsiteX7" fmla="*/ 0 w 11020538"/>
              <a:gd name="connsiteY7" fmla="*/ 5092995 h 5618928"/>
              <a:gd name="connsiteX8" fmla="*/ 0 w 11020538"/>
              <a:gd name="connsiteY8" fmla="*/ 525931 h 5618928"/>
              <a:gd name="connsiteX0" fmla="*/ 0 w 11020538"/>
              <a:gd name="connsiteY0" fmla="*/ 525931 h 5618928"/>
              <a:gd name="connsiteX1" fmla="*/ 573702 w 11020538"/>
              <a:gd name="connsiteY1" fmla="*/ 0 h 5618928"/>
              <a:gd name="connsiteX2" fmla="*/ 10446835 w 11020538"/>
              <a:gd name="connsiteY2" fmla="*/ 0 h 5618928"/>
              <a:gd name="connsiteX3" fmla="*/ 11020538 w 11020538"/>
              <a:gd name="connsiteY3" fmla="*/ 525931 h 5618928"/>
              <a:gd name="connsiteX4" fmla="*/ 11020538 w 11020538"/>
              <a:gd name="connsiteY4" fmla="*/ 5092995 h 5618928"/>
              <a:gd name="connsiteX5" fmla="*/ 10446835 w 11020538"/>
              <a:gd name="connsiteY5" fmla="*/ 5618928 h 5618928"/>
              <a:gd name="connsiteX6" fmla="*/ 573702 w 11020538"/>
              <a:gd name="connsiteY6" fmla="*/ 5618928 h 5618928"/>
              <a:gd name="connsiteX7" fmla="*/ 0 w 11020538"/>
              <a:gd name="connsiteY7" fmla="*/ 5092995 h 5618928"/>
              <a:gd name="connsiteX8" fmla="*/ 0 w 11020538"/>
              <a:gd name="connsiteY8" fmla="*/ 525931 h 561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618928" fill="none" extrusionOk="0">
                <a:moveTo>
                  <a:pt x="0" y="525931"/>
                </a:moveTo>
                <a:cubicBezTo>
                  <a:pt x="-59456" y="226348"/>
                  <a:pt x="302145" y="36651"/>
                  <a:pt x="573702" y="0"/>
                </a:cubicBezTo>
                <a:cubicBezTo>
                  <a:pt x="5649438" y="525485"/>
                  <a:pt x="8390277" y="659561"/>
                  <a:pt x="10446835" y="0"/>
                </a:cubicBezTo>
                <a:cubicBezTo>
                  <a:pt x="10811249" y="75049"/>
                  <a:pt x="11077773" y="305427"/>
                  <a:pt x="11020538" y="525931"/>
                </a:cubicBezTo>
                <a:cubicBezTo>
                  <a:pt x="10979830" y="1522255"/>
                  <a:pt x="11149379" y="4196212"/>
                  <a:pt x="11020538" y="5092995"/>
                </a:cubicBezTo>
                <a:cubicBezTo>
                  <a:pt x="10933630" y="5397997"/>
                  <a:pt x="10689094" y="5569813"/>
                  <a:pt x="10446835" y="5618928"/>
                </a:cubicBezTo>
                <a:cubicBezTo>
                  <a:pt x="6792284" y="5740221"/>
                  <a:pt x="2990031" y="5422152"/>
                  <a:pt x="573702" y="5618928"/>
                </a:cubicBezTo>
                <a:cubicBezTo>
                  <a:pt x="265192" y="5508004"/>
                  <a:pt x="-43806" y="5408394"/>
                  <a:pt x="0" y="5092995"/>
                </a:cubicBezTo>
                <a:cubicBezTo>
                  <a:pt x="23828" y="4598111"/>
                  <a:pt x="86018" y="1210677"/>
                  <a:pt x="0" y="525931"/>
                </a:cubicBezTo>
                <a:close/>
              </a:path>
              <a:path w="11020538" h="5618928" stroke="0" extrusionOk="0">
                <a:moveTo>
                  <a:pt x="0" y="525931"/>
                </a:moveTo>
                <a:cubicBezTo>
                  <a:pt x="-49213" y="264482"/>
                  <a:pt x="289199" y="-29679"/>
                  <a:pt x="573702" y="0"/>
                </a:cubicBezTo>
                <a:cubicBezTo>
                  <a:pt x="1163477" y="808646"/>
                  <a:pt x="6054815" y="-27120"/>
                  <a:pt x="10446835" y="0"/>
                </a:cubicBezTo>
                <a:cubicBezTo>
                  <a:pt x="10742507" y="82647"/>
                  <a:pt x="10945798" y="310570"/>
                  <a:pt x="11020538" y="525931"/>
                </a:cubicBezTo>
                <a:cubicBezTo>
                  <a:pt x="11134851" y="799158"/>
                  <a:pt x="10741636" y="3487468"/>
                  <a:pt x="11020538" y="5092995"/>
                </a:cubicBezTo>
                <a:cubicBezTo>
                  <a:pt x="11099221" y="5444909"/>
                  <a:pt x="10743774" y="5684410"/>
                  <a:pt x="10446835" y="5618928"/>
                </a:cubicBezTo>
                <a:cubicBezTo>
                  <a:pt x="6212861" y="5876516"/>
                  <a:pt x="3340851" y="5026394"/>
                  <a:pt x="573702" y="5618928"/>
                </a:cubicBezTo>
                <a:cubicBezTo>
                  <a:pt x="327460" y="5589484"/>
                  <a:pt x="-4861" y="5331597"/>
                  <a:pt x="0" y="5092995"/>
                </a:cubicBezTo>
                <a:cubicBezTo>
                  <a:pt x="232877" y="4697659"/>
                  <a:pt x="-207587" y="2128203"/>
                  <a:pt x="0" y="525931"/>
                </a:cubicBezTo>
                <a:close/>
              </a:path>
              <a:path w="11020538" h="5618928" fill="none" stroke="0" extrusionOk="0">
                <a:moveTo>
                  <a:pt x="0" y="525931"/>
                </a:moveTo>
                <a:cubicBezTo>
                  <a:pt x="-101520" y="259489"/>
                  <a:pt x="210707" y="-107"/>
                  <a:pt x="573702" y="0"/>
                </a:cubicBezTo>
                <a:cubicBezTo>
                  <a:pt x="5799825" y="35750"/>
                  <a:pt x="8349382" y="-62296"/>
                  <a:pt x="10446835" y="0"/>
                </a:cubicBezTo>
                <a:cubicBezTo>
                  <a:pt x="10716077" y="33255"/>
                  <a:pt x="11047338" y="284580"/>
                  <a:pt x="11020538" y="525931"/>
                </a:cubicBezTo>
                <a:cubicBezTo>
                  <a:pt x="10787948" y="1649235"/>
                  <a:pt x="11130088" y="4490906"/>
                  <a:pt x="11020538" y="5092995"/>
                </a:cubicBezTo>
                <a:cubicBezTo>
                  <a:pt x="11013774" y="5386328"/>
                  <a:pt x="10714104" y="5614208"/>
                  <a:pt x="10446835" y="5618928"/>
                </a:cubicBezTo>
                <a:cubicBezTo>
                  <a:pt x="7250129" y="5842032"/>
                  <a:pt x="2974682" y="5693436"/>
                  <a:pt x="573702" y="5618928"/>
                </a:cubicBezTo>
                <a:cubicBezTo>
                  <a:pt x="317930" y="5561614"/>
                  <a:pt x="-9476" y="5446087"/>
                  <a:pt x="0" y="5092995"/>
                </a:cubicBezTo>
                <a:cubicBezTo>
                  <a:pt x="222933" y="4649093"/>
                  <a:pt x="138468" y="1276445"/>
                  <a:pt x="0" y="525931"/>
                </a:cubicBezTo>
                <a:close/>
              </a:path>
              <a:path w="11020538" h="5618928" fill="none" stroke="0" extrusionOk="0">
                <a:moveTo>
                  <a:pt x="0" y="525931"/>
                </a:moveTo>
                <a:cubicBezTo>
                  <a:pt x="-64786" y="217885"/>
                  <a:pt x="255803" y="35398"/>
                  <a:pt x="573702" y="0"/>
                </a:cubicBezTo>
                <a:cubicBezTo>
                  <a:pt x="5592478" y="240343"/>
                  <a:pt x="7944658" y="256561"/>
                  <a:pt x="10446835" y="0"/>
                </a:cubicBezTo>
                <a:cubicBezTo>
                  <a:pt x="10779096" y="60296"/>
                  <a:pt x="11045815" y="319987"/>
                  <a:pt x="11020538" y="525931"/>
                </a:cubicBezTo>
                <a:cubicBezTo>
                  <a:pt x="10801000" y="1532266"/>
                  <a:pt x="11127652" y="4348242"/>
                  <a:pt x="11020538" y="5092995"/>
                </a:cubicBezTo>
                <a:cubicBezTo>
                  <a:pt x="10997018" y="5401501"/>
                  <a:pt x="10721809" y="5552348"/>
                  <a:pt x="10446835" y="5618928"/>
                </a:cubicBezTo>
                <a:cubicBezTo>
                  <a:pt x="6811220" y="5735871"/>
                  <a:pt x="2936524" y="5726116"/>
                  <a:pt x="573702" y="5618928"/>
                </a:cubicBezTo>
                <a:cubicBezTo>
                  <a:pt x="259242" y="5470695"/>
                  <a:pt x="-74510" y="5454448"/>
                  <a:pt x="0" y="5092995"/>
                </a:cubicBezTo>
                <a:cubicBezTo>
                  <a:pt x="68131" y="4605601"/>
                  <a:pt x="154530" y="1209001"/>
                  <a:pt x="0" y="525931"/>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5"/>
          <a:stretch>
            <a:fillRect/>
          </a:stretch>
        </p:blipFill>
        <p:spPr>
          <a:xfrm>
            <a:off x="9996440" y="111967"/>
            <a:ext cx="2034549" cy="1023258"/>
          </a:xfrm>
          <a:prstGeom prst="rect">
            <a:avLst/>
          </a:prstGeom>
        </p:spPr>
      </p:pic>
      <p:grpSp>
        <p:nvGrpSpPr>
          <p:cNvPr id="2" name="Group 1">
            <a:extLst>
              <a:ext uri="{FF2B5EF4-FFF2-40B4-BE49-F238E27FC236}">
                <a16:creationId xmlns:a16="http://schemas.microsoft.com/office/drawing/2014/main" id="{5D96536E-9328-8739-02D0-45FAE1FD93D7}"/>
              </a:ext>
            </a:extLst>
          </p:cNvPr>
          <p:cNvGrpSpPr/>
          <p:nvPr/>
        </p:nvGrpSpPr>
        <p:grpSpPr>
          <a:xfrm>
            <a:off x="826369" y="1527816"/>
            <a:ext cx="8377029" cy="922866"/>
            <a:chOff x="778744" y="1784991"/>
            <a:chExt cx="8377029" cy="922866"/>
          </a:xfrm>
        </p:grpSpPr>
        <p:pic>
          <p:nvPicPr>
            <p:cNvPr id="20" name="Picture 2">
              <a:extLst>
                <a:ext uri="{FF2B5EF4-FFF2-40B4-BE49-F238E27FC236}">
                  <a16:creationId xmlns:a16="http://schemas.microsoft.com/office/drawing/2014/main" id="{DDC86F84-F28E-2403-7B39-4C76E23FF70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78744" y="1784991"/>
              <a:ext cx="8377029" cy="922866"/>
            </a:xfrm>
            <a:prstGeom prst="rect">
              <a:avLst/>
            </a:prstGeom>
          </p:spPr>
        </p:pic>
        <p:sp>
          <p:nvSpPr>
            <p:cNvPr id="21" name="TextBox 20">
              <a:extLst>
                <a:ext uri="{FF2B5EF4-FFF2-40B4-BE49-F238E27FC236}">
                  <a16:creationId xmlns:a16="http://schemas.microsoft.com/office/drawing/2014/main" id="{1AF8A3E0-3BB3-E320-9913-71B94DC9FF1A}"/>
                </a:ext>
              </a:extLst>
            </p:cNvPr>
            <p:cNvSpPr txBox="1"/>
            <p:nvPr/>
          </p:nvSpPr>
          <p:spPr>
            <a:xfrm>
              <a:off x="1141605" y="1838841"/>
              <a:ext cx="71241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c.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mùa</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năm</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p>
          </p:txBody>
        </p:sp>
      </p:grpSp>
      <p:sp>
        <p:nvSpPr>
          <p:cNvPr id="15" name="TextBox 14">
            <a:extLst>
              <a:ext uri="{FF2B5EF4-FFF2-40B4-BE49-F238E27FC236}">
                <a16:creationId xmlns:a16="http://schemas.microsoft.com/office/drawing/2014/main" id="{E2180C1D-F2DB-34C4-07E8-8C385F7B0B40}"/>
              </a:ext>
            </a:extLst>
          </p:cNvPr>
          <p:cNvSpPr txBox="1"/>
          <p:nvPr/>
        </p:nvSpPr>
        <p:spPr>
          <a:xfrm>
            <a:off x="1074145" y="2876982"/>
            <a:ext cx="10361681" cy="584775"/>
          </a:xfrm>
          <a:prstGeom prst="rect">
            <a:avLst/>
          </a:prstGeom>
          <a:noFill/>
        </p:spPr>
        <p:txBody>
          <a:bodyPr wrap="square" rtlCol="0">
            <a:spAutoFit/>
          </a:bodyPr>
          <a:lstStyle/>
          <a:p>
            <a:pPr lvl="0"/>
            <a:r>
              <a:rPr lang="vi-VN" sz="3200" dirty="0">
                <a:solidFill>
                  <a:prstClr val="black"/>
                </a:solidFill>
                <a:latin typeface="Calibri (Body)"/>
              </a:rPr>
              <a:t>Mùa xuân là mùa của sinh sôi nảy nở, của hoa thơm trái ngọt. </a:t>
            </a:r>
            <a:endParaRPr kumimoji="0" lang="vi-VN" sz="3200" b="1" i="1" u="none" strike="noStrike" kern="1200" cap="none" spc="0" normalizeH="0" baseline="0" noProof="0" dirty="0">
              <a:ln>
                <a:noFill/>
              </a:ln>
              <a:solidFill>
                <a:prstClr val="black"/>
              </a:solidFill>
              <a:effectLst/>
              <a:uLnTx/>
              <a:uFillTx/>
              <a:latin typeface="Calibri (Body)"/>
            </a:endParaRPr>
          </a:p>
        </p:txBody>
      </p:sp>
      <p:pic>
        <p:nvPicPr>
          <p:cNvPr id="14" name="Picture 13">
            <a:extLst>
              <a:ext uri="{FF2B5EF4-FFF2-40B4-BE49-F238E27FC236}">
                <a16:creationId xmlns:a16="http://schemas.microsoft.com/office/drawing/2014/main" id="{7BE00B69-260E-5898-39FF-942B15665D96}"/>
              </a:ext>
            </a:extLst>
          </p:cNvPr>
          <p:cNvPicPr>
            <a:picLocks noChangeAspect="1"/>
          </p:cNvPicPr>
          <p:nvPr/>
        </p:nvPicPr>
        <p:blipFill>
          <a:blip r:embed="rId8"/>
          <a:stretch>
            <a:fillRect/>
          </a:stretch>
        </p:blipFill>
        <p:spPr>
          <a:xfrm>
            <a:off x="564416" y="2909429"/>
            <a:ext cx="509729" cy="501327"/>
          </a:xfrm>
          <a:prstGeom prst="rect">
            <a:avLst/>
          </a:prstGeom>
        </p:spPr>
      </p:pic>
      <p:pic>
        <p:nvPicPr>
          <p:cNvPr id="8" name="Picture 7">
            <a:extLst>
              <a:ext uri="{FF2B5EF4-FFF2-40B4-BE49-F238E27FC236}">
                <a16:creationId xmlns:a16="http://schemas.microsoft.com/office/drawing/2014/main" id="{8FCD3A54-B341-6BD7-BBF1-E30FBCFA7230}"/>
              </a:ext>
            </a:extLst>
          </p:cNvPr>
          <p:cNvPicPr>
            <a:picLocks noChangeAspect="1"/>
          </p:cNvPicPr>
          <p:nvPr/>
        </p:nvPicPr>
        <p:blipFill>
          <a:blip r:embed="rId9"/>
          <a:stretch>
            <a:fillRect/>
          </a:stretch>
        </p:blipFill>
        <p:spPr>
          <a:xfrm>
            <a:off x="7329714" y="4637288"/>
            <a:ext cx="4764969" cy="1900037"/>
          </a:xfrm>
          <a:prstGeom prst="rect">
            <a:avLst/>
          </a:prstGeom>
        </p:spPr>
      </p:pic>
      <p:sp>
        <p:nvSpPr>
          <p:cNvPr id="25" name="TextBox 24">
            <a:extLst>
              <a:ext uri="{FF2B5EF4-FFF2-40B4-BE49-F238E27FC236}">
                <a16:creationId xmlns:a16="http://schemas.microsoft.com/office/drawing/2014/main" id="{71CE3C0F-D22D-AC06-EEC1-D1759143BAA9}"/>
              </a:ext>
            </a:extLst>
          </p:cNvPr>
          <p:cNvSpPr txBox="1"/>
          <p:nvPr/>
        </p:nvSpPr>
        <p:spPr>
          <a:xfrm>
            <a:off x="1067611" y="3565212"/>
            <a:ext cx="10361681" cy="584775"/>
          </a:xfrm>
          <a:prstGeom prst="rect">
            <a:avLst/>
          </a:prstGeom>
          <a:noFill/>
        </p:spPr>
        <p:txBody>
          <a:bodyPr wrap="square" rtlCol="0">
            <a:spAutoFit/>
          </a:bodyPr>
          <a:lstStyle/>
          <a:p>
            <a:pPr lvl="0"/>
            <a:r>
              <a:rPr lang="en-US" sz="3200" dirty="0" err="1">
                <a:solidFill>
                  <a:prstClr val="black"/>
                </a:solidFill>
                <a:latin typeface="Calibri (Body)"/>
              </a:rPr>
              <a:t>Một</a:t>
            </a:r>
            <a:r>
              <a:rPr lang="en-US" sz="3200" dirty="0">
                <a:solidFill>
                  <a:prstClr val="black"/>
                </a:solidFill>
                <a:latin typeface="Calibri (Body)"/>
              </a:rPr>
              <a:t> </a:t>
            </a:r>
            <a:r>
              <a:rPr lang="en-US" sz="3200" dirty="0" err="1">
                <a:solidFill>
                  <a:prstClr val="black"/>
                </a:solidFill>
                <a:latin typeface="Calibri (Body)"/>
              </a:rPr>
              <a:t>năm</a:t>
            </a:r>
            <a:r>
              <a:rPr lang="en-US" sz="3200" dirty="0">
                <a:solidFill>
                  <a:prstClr val="black"/>
                </a:solidFill>
                <a:latin typeface="Calibri (Body)"/>
              </a:rPr>
              <a:t> </a:t>
            </a:r>
            <a:r>
              <a:rPr lang="en-US" sz="3200" dirty="0" err="1">
                <a:solidFill>
                  <a:prstClr val="black"/>
                </a:solidFill>
                <a:latin typeface="Calibri (Body)"/>
              </a:rPr>
              <a:t>có</a:t>
            </a:r>
            <a:r>
              <a:rPr lang="en-US" sz="3200" dirty="0">
                <a:solidFill>
                  <a:prstClr val="black"/>
                </a:solidFill>
                <a:latin typeface="Calibri (Body)"/>
              </a:rPr>
              <a:t> </a:t>
            </a:r>
            <a:r>
              <a:rPr lang="en-US" sz="3200" dirty="0" err="1">
                <a:solidFill>
                  <a:prstClr val="black"/>
                </a:solidFill>
                <a:latin typeface="Calibri (Body)"/>
              </a:rPr>
              <a:t>bốn</a:t>
            </a:r>
            <a:r>
              <a:rPr lang="en-US" sz="3200" dirty="0">
                <a:solidFill>
                  <a:prstClr val="black"/>
                </a:solidFill>
                <a:latin typeface="Calibri (Body)"/>
              </a:rPr>
              <a:t> </a:t>
            </a:r>
            <a:r>
              <a:rPr lang="en-US" sz="3200" dirty="0" err="1">
                <a:solidFill>
                  <a:prstClr val="black"/>
                </a:solidFill>
                <a:latin typeface="Calibri (Body)"/>
              </a:rPr>
              <a:t>mùa</a:t>
            </a:r>
            <a:r>
              <a:rPr lang="en-US" sz="3200" dirty="0">
                <a:solidFill>
                  <a:prstClr val="black"/>
                </a:solidFill>
                <a:latin typeface="Calibri (Body)"/>
              </a:rPr>
              <a:t>, </a:t>
            </a:r>
            <a:r>
              <a:rPr lang="en-US" sz="3200" dirty="0" err="1">
                <a:solidFill>
                  <a:prstClr val="black"/>
                </a:solidFill>
                <a:latin typeface="Calibri (Body)"/>
              </a:rPr>
              <a:t>thì</a:t>
            </a:r>
            <a:r>
              <a:rPr lang="en-US" sz="3200" dirty="0">
                <a:solidFill>
                  <a:prstClr val="black"/>
                </a:solidFill>
                <a:latin typeface="Calibri (Body)"/>
              </a:rPr>
              <a:t> </a:t>
            </a:r>
            <a:r>
              <a:rPr lang="en-US" sz="3200" dirty="0" err="1">
                <a:solidFill>
                  <a:prstClr val="black"/>
                </a:solidFill>
                <a:latin typeface="Calibri (Body)"/>
              </a:rPr>
              <a:t>em</a:t>
            </a:r>
            <a:r>
              <a:rPr lang="en-US" sz="3200" dirty="0">
                <a:solidFill>
                  <a:prstClr val="black"/>
                </a:solidFill>
                <a:latin typeface="Calibri (Body)"/>
              </a:rPr>
              <a:t> </a:t>
            </a:r>
            <a:r>
              <a:rPr lang="en-US" sz="3200" dirty="0" err="1">
                <a:solidFill>
                  <a:prstClr val="black"/>
                </a:solidFill>
                <a:latin typeface="Calibri (Body)"/>
              </a:rPr>
              <a:t>yêu</a:t>
            </a:r>
            <a:r>
              <a:rPr lang="en-US" sz="3200" dirty="0">
                <a:solidFill>
                  <a:prstClr val="black"/>
                </a:solidFill>
                <a:latin typeface="Calibri (Body)"/>
              </a:rPr>
              <a:t> </a:t>
            </a:r>
            <a:r>
              <a:rPr lang="en-US" sz="3200" dirty="0" err="1">
                <a:solidFill>
                  <a:prstClr val="black"/>
                </a:solidFill>
                <a:latin typeface="Calibri (Body)"/>
              </a:rPr>
              <a:t>thích</a:t>
            </a:r>
            <a:r>
              <a:rPr lang="en-US" sz="3200" dirty="0">
                <a:solidFill>
                  <a:prstClr val="black"/>
                </a:solidFill>
                <a:latin typeface="Calibri (Body)"/>
              </a:rPr>
              <a:t> </a:t>
            </a:r>
            <a:r>
              <a:rPr lang="en-US" sz="3200" dirty="0" err="1">
                <a:solidFill>
                  <a:prstClr val="black"/>
                </a:solidFill>
                <a:latin typeface="Calibri (Body)"/>
              </a:rPr>
              <a:t>nhất</a:t>
            </a:r>
            <a:r>
              <a:rPr lang="en-US" sz="3200" dirty="0">
                <a:solidFill>
                  <a:prstClr val="black"/>
                </a:solidFill>
                <a:latin typeface="Calibri (Body)"/>
              </a:rPr>
              <a:t> </a:t>
            </a:r>
            <a:r>
              <a:rPr lang="en-US" sz="3200" dirty="0" err="1">
                <a:solidFill>
                  <a:prstClr val="black"/>
                </a:solidFill>
                <a:latin typeface="Calibri (Body)"/>
              </a:rPr>
              <a:t>chính</a:t>
            </a:r>
            <a:r>
              <a:rPr lang="en-US" sz="3200" dirty="0">
                <a:solidFill>
                  <a:prstClr val="black"/>
                </a:solidFill>
                <a:latin typeface="Calibri (Body)"/>
              </a:rPr>
              <a:t> </a:t>
            </a:r>
            <a:r>
              <a:rPr lang="en-US" sz="3200" dirty="0" err="1">
                <a:solidFill>
                  <a:prstClr val="black"/>
                </a:solidFill>
                <a:latin typeface="Calibri (Body)"/>
              </a:rPr>
              <a:t>là</a:t>
            </a:r>
            <a:r>
              <a:rPr lang="en-US" sz="3200" dirty="0">
                <a:solidFill>
                  <a:prstClr val="black"/>
                </a:solidFill>
                <a:latin typeface="Calibri (Body)"/>
              </a:rPr>
              <a:t> </a:t>
            </a:r>
            <a:r>
              <a:rPr lang="en-US" sz="3200" dirty="0" err="1">
                <a:solidFill>
                  <a:prstClr val="black"/>
                </a:solidFill>
                <a:latin typeface="Calibri (Body)"/>
              </a:rPr>
              <a:t>mùa</a:t>
            </a:r>
            <a:r>
              <a:rPr lang="en-US" sz="3200" dirty="0">
                <a:solidFill>
                  <a:prstClr val="black"/>
                </a:solidFill>
                <a:latin typeface="Calibri (Body)"/>
              </a:rPr>
              <a:t> </a:t>
            </a:r>
            <a:r>
              <a:rPr lang="en-US" sz="3200" dirty="0" err="1">
                <a:solidFill>
                  <a:prstClr val="black"/>
                </a:solidFill>
                <a:latin typeface="Calibri (Body)"/>
              </a:rPr>
              <a:t>hè</a:t>
            </a:r>
            <a:r>
              <a:rPr lang="en-US" sz="3200" dirty="0">
                <a:solidFill>
                  <a:prstClr val="black"/>
                </a:solidFill>
                <a:latin typeface="Calibri (Body)"/>
              </a:rPr>
              <a:t>.</a:t>
            </a:r>
            <a:endParaRPr kumimoji="0" lang="vi-VN" sz="3200" b="1" i="1" u="none" strike="noStrike" kern="1200" cap="none" spc="0" normalizeH="0" baseline="0" noProof="0" dirty="0">
              <a:ln>
                <a:noFill/>
              </a:ln>
              <a:solidFill>
                <a:prstClr val="black"/>
              </a:solidFill>
              <a:effectLst/>
              <a:uLnTx/>
              <a:uFillTx/>
              <a:latin typeface="Calibri (Body)"/>
            </a:endParaRPr>
          </a:p>
        </p:txBody>
      </p:sp>
      <p:pic>
        <p:nvPicPr>
          <p:cNvPr id="26" name="Picture 25">
            <a:extLst>
              <a:ext uri="{FF2B5EF4-FFF2-40B4-BE49-F238E27FC236}">
                <a16:creationId xmlns:a16="http://schemas.microsoft.com/office/drawing/2014/main" id="{62D53AC2-09E8-9CAE-8F00-170B305B9CE6}"/>
              </a:ext>
            </a:extLst>
          </p:cNvPr>
          <p:cNvPicPr>
            <a:picLocks noChangeAspect="1"/>
          </p:cNvPicPr>
          <p:nvPr/>
        </p:nvPicPr>
        <p:blipFill>
          <a:blip r:embed="rId8"/>
          <a:stretch>
            <a:fillRect/>
          </a:stretch>
        </p:blipFill>
        <p:spPr>
          <a:xfrm>
            <a:off x="557882" y="3597659"/>
            <a:ext cx="509729" cy="501327"/>
          </a:xfrm>
          <a:prstGeom prst="rect">
            <a:avLst/>
          </a:prstGeom>
        </p:spPr>
      </p:pic>
      <p:sp>
        <p:nvSpPr>
          <p:cNvPr id="27" name="TextBox 26">
            <a:extLst>
              <a:ext uri="{FF2B5EF4-FFF2-40B4-BE49-F238E27FC236}">
                <a16:creationId xmlns:a16="http://schemas.microsoft.com/office/drawing/2014/main" id="{E47A65D7-72D8-A63F-2EC7-12FE8AFDB6AB}"/>
              </a:ext>
            </a:extLst>
          </p:cNvPr>
          <p:cNvSpPr txBox="1"/>
          <p:nvPr/>
        </p:nvSpPr>
        <p:spPr>
          <a:xfrm>
            <a:off x="1074145" y="4265219"/>
            <a:ext cx="10361681" cy="646331"/>
          </a:xfrm>
          <a:prstGeom prst="rect">
            <a:avLst/>
          </a:prstGeom>
          <a:noFill/>
        </p:spPr>
        <p:txBody>
          <a:bodyPr wrap="square" rtlCol="0">
            <a:spAutoFit/>
          </a:bodyPr>
          <a:lstStyle/>
          <a:p>
            <a:pPr lvl="0"/>
            <a:r>
              <a:rPr lang="en-US" sz="3600">
                <a:solidFill>
                  <a:prstClr val="black"/>
                </a:solidFill>
                <a:latin typeface="Calibri (Body)"/>
              </a:rPr>
              <a:t>Vào mùa thu, bầu trời trong xanh.</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pic>
        <p:nvPicPr>
          <p:cNvPr id="28" name="Picture 27">
            <a:extLst>
              <a:ext uri="{FF2B5EF4-FFF2-40B4-BE49-F238E27FC236}">
                <a16:creationId xmlns:a16="http://schemas.microsoft.com/office/drawing/2014/main" id="{2BAEB0AA-467A-E40C-0009-3C1FC66440AB}"/>
              </a:ext>
            </a:extLst>
          </p:cNvPr>
          <p:cNvPicPr>
            <a:picLocks noChangeAspect="1"/>
          </p:cNvPicPr>
          <p:nvPr/>
        </p:nvPicPr>
        <p:blipFill>
          <a:blip r:embed="rId8"/>
          <a:stretch>
            <a:fillRect/>
          </a:stretch>
        </p:blipFill>
        <p:spPr>
          <a:xfrm>
            <a:off x="564416" y="4297666"/>
            <a:ext cx="509729" cy="501327"/>
          </a:xfrm>
          <a:prstGeom prst="rect">
            <a:avLst/>
          </a:prstGeom>
        </p:spPr>
      </p:pic>
    </p:spTree>
    <p:extLst>
      <p:ext uri="{BB962C8B-B14F-4D97-AF65-F5344CB8AC3E}">
        <p14:creationId xmlns:p14="http://schemas.microsoft.com/office/powerpoint/2010/main" val="33476521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750" fill="hold"/>
                                        <p:tgtEl>
                                          <p:spTgt spid="2"/>
                                        </p:tgtEl>
                                        <p:attrNameLst>
                                          <p:attrName>ppt_x</p:attrName>
                                        </p:attrNameLst>
                                      </p:cBhvr>
                                      <p:tavLst>
                                        <p:tav tm="0">
                                          <p:val>
                                            <p:strVal val="#ppt_x"/>
                                          </p:val>
                                        </p:tav>
                                        <p:tav tm="100000">
                                          <p:val>
                                            <p:strVal val="#ppt_x"/>
                                          </p:val>
                                        </p:tav>
                                      </p:tavLst>
                                    </p:anim>
                                    <p:anim calcmode="lin" valueType="num">
                                      <p:cBhvr additive="base">
                                        <p:cTn id="14"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750" fill="hold"/>
                                        <p:tgtEl>
                                          <p:spTgt spid="15"/>
                                        </p:tgtEl>
                                        <p:attrNameLst>
                                          <p:attrName>ppt_x</p:attrName>
                                        </p:attrNameLst>
                                      </p:cBhvr>
                                      <p:tavLst>
                                        <p:tav tm="0">
                                          <p:val>
                                            <p:strVal val="#ppt_x"/>
                                          </p:val>
                                        </p:tav>
                                        <p:tav tm="100000">
                                          <p:val>
                                            <p:strVal val="#ppt_x"/>
                                          </p:val>
                                        </p:tav>
                                      </p:tavLst>
                                    </p:anim>
                                    <p:anim calcmode="lin" valueType="num">
                                      <p:cBhvr additive="base">
                                        <p:cTn id="19" dur="75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750" fill="hold"/>
                                        <p:tgtEl>
                                          <p:spTgt spid="25"/>
                                        </p:tgtEl>
                                        <p:attrNameLst>
                                          <p:attrName>ppt_x</p:attrName>
                                        </p:attrNameLst>
                                      </p:cBhvr>
                                      <p:tavLst>
                                        <p:tav tm="0">
                                          <p:val>
                                            <p:strVal val="#ppt_x"/>
                                          </p:val>
                                        </p:tav>
                                        <p:tav tm="100000">
                                          <p:val>
                                            <p:strVal val="#ppt_x"/>
                                          </p:val>
                                        </p:tav>
                                      </p:tavLst>
                                    </p:anim>
                                    <p:anim calcmode="lin" valueType="num">
                                      <p:cBhvr additive="base">
                                        <p:cTn id="24" dur="75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5" fill="hold">
                            <p:stCondLst>
                              <p:cond delay="3250"/>
                            </p:stCondLst>
                            <p:childTnLst>
                              <p:par>
                                <p:cTn id="26" presetID="2" presetClass="entr" presetSubtype="4"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750" fill="hold"/>
                                        <p:tgtEl>
                                          <p:spTgt spid="27"/>
                                        </p:tgtEl>
                                        <p:attrNameLst>
                                          <p:attrName>ppt_x</p:attrName>
                                        </p:attrNameLst>
                                      </p:cBhvr>
                                      <p:tavLst>
                                        <p:tav tm="0">
                                          <p:val>
                                            <p:strVal val="#ppt_x"/>
                                          </p:val>
                                        </p:tav>
                                        <p:tav tm="100000">
                                          <p:val>
                                            <p:strVal val="#ppt_x"/>
                                          </p:val>
                                        </p:tav>
                                      </p:tavLst>
                                    </p:anim>
                                    <p:anim calcmode="lin" valueType="num">
                                      <p:cBhvr additive="base">
                                        <p:cTn id="2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25"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2822C7-4413-1A7B-A285-8DABC0541AE2}"/>
              </a:ext>
            </a:extLst>
          </p:cNvPr>
          <p:cNvPicPr>
            <a:picLocks noChangeAspect="1"/>
          </p:cNvPicPr>
          <p:nvPr/>
        </p:nvPicPr>
        <p:blipFill>
          <a:blip r:embed="rId3"/>
          <a:stretch>
            <a:fillRect/>
          </a:stretch>
        </p:blipFill>
        <p:spPr>
          <a:xfrm>
            <a:off x="0" y="0"/>
            <a:ext cx="12192000" cy="6858000"/>
          </a:xfrm>
          <a:prstGeom prst="rect">
            <a:avLst/>
          </a:prstGeom>
        </p:spPr>
      </p:pic>
      <p:sp>
        <p:nvSpPr>
          <p:cNvPr id="10" name="Rectangle: Rounded Corners 1">
            <a:extLst>
              <a:ext uri="{FF2B5EF4-FFF2-40B4-BE49-F238E27FC236}">
                <a16:creationId xmlns:a16="http://schemas.microsoft.com/office/drawing/2014/main" id="{91570FB6-7231-D92A-CA41-6790BBD8E478}"/>
              </a:ext>
            </a:extLst>
          </p:cNvPr>
          <p:cNvSpPr/>
          <p:nvPr/>
        </p:nvSpPr>
        <p:spPr>
          <a:xfrm>
            <a:off x="585731" y="780371"/>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Rectangle: Rounded Corners 2">
            <a:extLst>
              <a:ext uri="{FF2B5EF4-FFF2-40B4-BE49-F238E27FC236}">
                <a16:creationId xmlns:a16="http://schemas.microsoft.com/office/drawing/2014/main" id="{208BC070-33BD-C2FD-CF9E-1B416B5FC551}"/>
              </a:ext>
            </a:extLst>
          </p:cNvPr>
          <p:cNvSpPr/>
          <p:nvPr/>
        </p:nvSpPr>
        <p:spPr>
          <a:xfrm>
            <a:off x="960896" y="3055898"/>
            <a:ext cx="7306622" cy="7679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Rounded Corners 3">
            <a:extLst>
              <a:ext uri="{FF2B5EF4-FFF2-40B4-BE49-F238E27FC236}">
                <a16:creationId xmlns:a16="http://schemas.microsoft.com/office/drawing/2014/main" id="{6029CA52-D19E-19F3-0DAC-61A3DFBE969F}"/>
              </a:ext>
            </a:extLst>
          </p:cNvPr>
          <p:cNvSpPr/>
          <p:nvPr/>
        </p:nvSpPr>
        <p:spPr>
          <a:xfrm>
            <a:off x="960896" y="1955956"/>
            <a:ext cx="7306622" cy="7679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D5E6ED0E-4365-FC13-64ED-99D85B37D06A}"/>
              </a:ext>
            </a:extLst>
          </p:cNvPr>
          <p:cNvSpPr/>
          <p:nvPr/>
        </p:nvSpPr>
        <p:spPr>
          <a:xfrm>
            <a:off x="960896" y="5019446"/>
            <a:ext cx="7306622" cy="7679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Rounded Corners 6">
            <a:extLst>
              <a:ext uri="{FF2B5EF4-FFF2-40B4-BE49-F238E27FC236}">
                <a16:creationId xmlns:a16="http://schemas.microsoft.com/office/drawing/2014/main" id="{A54ED830-45C1-C2FF-F0F2-BC41CBC2C186}"/>
              </a:ext>
            </a:extLst>
          </p:cNvPr>
          <p:cNvSpPr/>
          <p:nvPr/>
        </p:nvSpPr>
        <p:spPr>
          <a:xfrm>
            <a:off x="960896" y="4037672"/>
            <a:ext cx="7306622" cy="7679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89D69EC9-9A64-0D84-60EF-75F1F22B0FF6}"/>
              </a:ext>
            </a:extLst>
          </p:cNvPr>
          <p:cNvPicPr>
            <a:picLocks noChangeAspect="1"/>
          </p:cNvPicPr>
          <p:nvPr/>
        </p:nvPicPr>
        <p:blipFill>
          <a:blip r:embed="rId4"/>
          <a:stretch>
            <a:fillRect/>
          </a:stretch>
        </p:blipFill>
        <p:spPr>
          <a:xfrm>
            <a:off x="8403905" y="1955956"/>
            <a:ext cx="3028570" cy="3580055"/>
          </a:xfrm>
          <a:prstGeom prst="rect">
            <a:avLst/>
          </a:prstGeom>
        </p:spPr>
      </p:pic>
      <p:pic>
        <p:nvPicPr>
          <p:cNvPr id="6" name="Picture 5">
            <a:extLst>
              <a:ext uri="{FF2B5EF4-FFF2-40B4-BE49-F238E27FC236}">
                <a16:creationId xmlns:a16="http://schemas.microsoft.com/office/drawing/2014/main" id="{E1DA0BB2-A279-C45B-7B47-25AE5C185D36}"/>
              </a:ext>
            </a:extLst>
          </p:cNvPr>
          <p:cNvPicPr>
            <a:picLocks noChangeAspect="1"/>
          </p:cNvPicPr>
          <p:nvPr/>
        </p:nvPicPr>
        <p:blipFill>
          <a:blip r:embed="rId5"/>
          <a:stretch>
            <a:fillRect/>
          </a:stretch>
        </p:blipFill>
        <p:spPr>
          <a:xfrm>
            <a:off x="4136346" y="742517"/>
            <a:ext cx="3938357" cy="1201016"/>
          </a:xfrm>
          <a:prstGeom prst="rect">
            <a:avLst/>
          </a:prstGeom>
        </p:spPr>
      </p:pic>
    </p:spTree>
    <p:extLst>
      <p:ext uri="{BB962C8B-B14F-4D97-AF65-F5344CB8AC3E}">
        <p14:creationId xmlns:p14="http://schemas.microsoft.com/office/powerpoint/2010/main" val="3032057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37"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4" grpId="0" animBg="1"/>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1163EF-47EA-B35C-C40C-B8B626B3EB09}"/>
              </a:ext>
            </a:extLst>
          </p:cNvPr>
          <p:cNvPicPr>
            <a:picLocks noChangeAspect="1"/>
          </p:cNvPicPr>
          <p:nvPr/>
        </p:nvPicPr>
        <p:blipFill>
          <a:blip r:embed="rId3"/>
          <a:stretch>
            <a:fillRect/>
          </a:stretch>
        </p:blipFill>
        <p:spPr>
          <a:xfrm>
            <a:off x="2211351" y="1629377"/>
            <a:ext cx="8169348" cy="3694496"/>
          </a:xfrm>
          <a:prstGeom prst="rect">
            <a:avLst/>
          </a:prstGeom>
        </p:spPr>
      </p:pic>
    </p:spTree>
    <p:extLst>
      <p:ext uri="{BB962C8B-B14F-4D97-AF65-F5344CB8AC3E}">
        <p14:creationId xmlns:p14="http://schemas.microsoft.com/office/powerpoint/2010/main" val="445108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304547-CAFE-FBBD-5E1C-B453530F2E1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9" name="Rectangle: Diagonal Corners Rounded 8">
            <a:extLst>
              <a:ext uri="{FF2B5EF4-FFF2-40B4-BE49-F238E27FC236}">
                <a16:creationId xmlns:a16="http://schemas.microsoft.com/office/drawing/2014/main" id="{A80C3B0C-EDC3-B8B0-9593-3DC57F89213A}"/>
              </a:ext>
            </a:extLst>
          </p:cNvPr>
          <p:cNvSpPr/>
          <p:nvPr/>
        </p:nvSpPr>
        <p:spPr>
          <a:xfrm>
            <a:off x="486383" y="476655"/>
            <a:ext cx="11293813" cy="5875507"/>
          </a:xfrm>
          <a:prstGeom prst="round2DiagRect">
            <a:avLst>
              <a:gd name="adj1" fmla="val 19316"/>
              <a:gd name="adj2" fmla="val 2815"/>
            </a:avLst>
          </a:prstGeom>
          <a:solidFill>
            <a:schemeClr val="bg1">
              <a:alpha val="91000"/>
            </a:schemeClr>
          </a:solidFill>
          <a:ln w="19050">
            <a:solidFill>
              <a:srgbClr val="00B0F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21F22C93-E210-FA7D-5DC5-F5BD1C6715E6}"/>
              </a:ext>
            </a:extLst>
          </p:cNvPr>
          <p:cNvPicPr>
            <a:picLocks noChangeAspect="1"/>
          </p:cNvPicPr>
          <p:nvPr/>
        </p:nvPicPr>
        <p:blipFill>
          <a:blip r:embed="rId4"/>
          <a:stretch>
            <a:fillRect/>
          </a:stretch>
        </p:blipFill>
        <p:spPr>
          <a:xfrm>
            <a:off x="3753412" y="152740"/>
            <a:ext cx="4608975" cy="932769"/>
          </a:xfrm>
          <a:prstGeom prst="rect">
            <a:avLst/>
          </a:prstGeom>
        </p:spPr>
      </p:pic>
      <p:grpSp>
        <p:nvGrpSpPr>
          <p:cNvPr id="6" name="Group 5">
            <a:extLst>
              <a:ext uri="{FF2B5EF4-FFF2-40B4-BE49-F238E27FC236}">
                <a16:creationId xmlns:a16="http://schemas.microsoft.com/office/drawing/2014/main" id="{5E78CD56-0701-2564-44CC-2B5A181FEE69}"/>
              </a:ext>
            </a:extLst>
          </p:cNvPr>
          <p:cNvGrpSpPr/>
          <p:nvPr/>
        </p:nvGrpSpPr>
        <p:grpSpPr>
          <a:xfrm>
            <a:off x="778744" y="1784990"/>
            <a:ext cx="10927481" cy="1992843"/>
            <a:chOff x="778744" y="1784990"/>
            <a:chExt cx="8377029" cy="1992843"/>
          </a:xfrm>
        </p:grpSpPr>
        <p:pic>
          <p:nvPicPr>
            <p:cNvPr id="10" name="Picture 2">
              <a:extLst>
                <a:ext uri="{FF2B5EF4-FFF2-40B4-BE49-F238E27FC236}">
                  <a16:creationId xmlns:a16="http://schemas.microsoft.com/office/drawing/2014/main" id="{CA7D9E22-DC89-4FA2-AE2A-422565B542A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8744" y="1784990"/>
              <a:ext cx="8377029" cy="1605909"/>
            </a:xfrm>
            <a:prstGeom prst="rect">
              <a:avLst/>
            </a:prstGeom>
          </p:spPr>
        </p:pic>
        <p:sp>
          <p:nvSpPr>
            <p:cNvPr id="11" name="TextBox 10">
              <a:extLst>
                <a:ext uri="{FF2B5EF4-FFF2-40B4-BE49-F238E27FC236}">
                  <a16:creationId xmlns:a16="http://schemas.microsoft.com/office/drawing/2014/main" id="{A5403680-DAD2-569B-C1E5-7510F7664D2D}"/>
                </a:ext>
              </a:extLst>
            </p:cNvPr>
            <p:cNvSpPr txBox="1"/>
            <p:nvPr/>
          </p:nvSpPr>
          <p:spPr>
            <a:xfrm>
              <a:off x="1141605" y="1838841"/>
              <a:ext cx="712414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Biết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nhận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diện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và</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phân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loại</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số</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nhóm</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danh</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từ</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theo</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đặc</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điểm</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về</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nghĩa</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spTree>
    <p:extLst>
      <p:ext uri="{BB962C8B-B14F-4D97-AF65-F5344CB8AC3E}">
        <p14:creationId xmlns:p14="http://schemas.microsoft.com/office/powerpoint/2010/main" val="12468821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10347056-A807-5F20-1F3C-02DF63DC9B2F}"/>
              </a:ext>
            </a:extLst>
          </p:cNvPr>
          <p:cNvGrpSpPr/>
          <p:nvPr/>
        </p:nvGrpSpPr>
        <p:grpSpPr>
          <a:xfrm>
            <a:off x="643632" y="141601"/>
            <a:ext cx="9416453" cy="1200329"/>
            <a:chOff x="825624" y="561120"/>
            <a:chExt cx="10908656" cy="1200329"/>
          </a:xfrm>
        </p:grpSpPr>
        <p:sp>
          <p:nvSpPr>
            <p:cNvPr id="6" name="Rectangle: Rounded Corners 5">
              <a:extLst>
                <a:ext uri="{FF2B5EF4-FFF2-40B4-BE49-F238E27FC236}">
                  <a16:creationId xmlns:a16="http://schemas.microsoft.com/office/drawing/2014/main" id="{4AF7B388-5AA0-88FF-2895-7E1BD75143F0}"/>
                </a:ext>
              </a:extLst>
            </p:cNvPr>
            <p:cNvSpPr/>
            <p:nvPr/>
          </p:nvSpPr>
          <p:spPr>
            <a:xfrm>
              <a:off x="825624" y="606090"/>
              <a:ext cx="10647284" cy="1125124"/>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CCC13418-945C-8BC9-99DA-8E8F9619F799}"/>
                </a:ext>
              </a:extLst>
            </p:cNvPr>
            <p:cNvSpPr txBox="1"/>
            <p:nvPr/>
          </p:nvSpPr>
          <p:spPr>
            <a:xfrm>
              <a:off x="1230817" y="561120"/>
              <a:ext cx="1050346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1. </a:t>
              </a:r>
              <a:r>
                <a:rPr kumimoji="0" lang="vi-VN" sz="3600" b="1" i="0" u="none" strike="noStrike" kern="1200" cap="none" spc="0" normalizeH="0" baseline="0" noProof="0" dirty="0">
                  <a:ln>
                    <a:noFill/>
                  </a:ln>
                  <a:solidFill>
                    <a:srgbClr val="0070C0"/>
                  </a:solidFill>
                  <a:effectLst/>
                  <a:uLnTx/>
                  <a:uFillTx/>
                  <a:latin typeface="Calibri" panose="020F0502020204030204"/>
                  <a:ea typeface="+mn-ea"/>
                  <a:cs typeface="+mn-cs"/>
                </a:rPr>
                <a:t>Tìm danh từ chỉ thời gian, con vật, cây cối trong đoạn văn dưới đây:</a:t>
              </a:r>
            </a:p>
          </p:txBody>
        </p:sp>
      </p:gr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4"/>
          <a:stretch>
            <a:fillRect/>
          </a:stretch>
        </p:blipFill>
        <p:spPr>
          <a:xfrm>
            <a:off x="10060085" y="103893"/>
            <a:ext cx="1906295" cy="958754"/>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643632" y="1483531"/>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97EEBDD1-0D82-FACD-ACE7-D957B1DAFDA1}"/>
              </a:ext>
            </a:extLst>
          </p:cNvPr>
          <p:cNvSpPr txBox="1"/>
          <p:nvPr/>
        </p:nvSpPr>
        <p:spPr>
          <a:xfrm>
            <a:off x="723900" y="1914787"/>
            <a:ext cx="10658475" cy="2769989"/>
          </a:xfrm>
          <a:prstGeom prst="rect">
            <a:avLst/>
          </a:prstGeom>
          <a:noFill/>
        </p:spPr>
        <p:txBody>
          <a:bodyPr wrap="square" rtlCol="0">
            <a:spAutoFit/>
          </a:bodyPr>
          <a:lstStyle/>
          <a:p>
            <a:pPr lvl="0" algn="just"/>
            <a:r>
              <a:rPr lang="en-US" sz="2900" dirty="0">
                <a:solidFill>
                  <a:prstClr val="black"/>
                </a:solidFill>
                <a:latin typeface="Calibri" panose="020F0502020204030204"/>
              </a:rPr>
              <a:t>   </a:t>
            </a:r>
            <a:r>
              <a:rPr lang="vi-VN" sz="2900" dirty="0">
                <a:solidFill>
                  <a:prstClr val="black"/>
                </a:solidFill>
                <a:latin typeface="Calibri" panose="020F0502020204030204"/>
              </a:rPr>
              <a:t>Tổ vành khuyên nhỏ xinh nằm lọt thỏm giữa hai chiếc lá bưởi. Mẹ vành khuyên cẩn thận khâu hai chiếc lá lại rồi tha cỏ khô về đan tổ bên trong. Đêm đêm, mùi cỏ, mùi lá bưởi thơm cả vào những giấc mơ. Mấy anh em vành khuyên nằm gối đầu lên nhau, mơ một ngày khôn lớn sải cánh bay ra trời rộng.</a:t>
            </a:r>
          </a:p>
          <a:p>
            <a:pPr lvl="0" algn="r"/>
            <a:r>
              <a:rPr lang="vi-VN" sz="2900" i="1" dirty="0">
                <a:solidFill>
                  <a:prstClr val="black"/>
                </a:solidFill>
                <a:latin typeface="Calibri" panose="020F0502020204030204"/>
              </a:rPr>
              <a:t>(Theo Trần Đức Tiến)</a:t>
            </a:r>
            <a:endParaRPr kumimoji="0" lang="vi-VN" sz="2600" b="0" i="1"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35" name="Picture 34">
            <a:extLst>
              <a:ext uri="{FF2B5EF4-FFF2-40B4-BE49-F238E27FC236}">
                <a16:creationId xmlns:a16="http://schemas.microsoft.com/office/drawing/2014/main" id="{3EAE73E4-B149-0A09-438E-74D38341E9E5}"/>
              </a:ext>
            </a:extLst>
          </p:cNvPr>
          <p:cNvPicPr>
            <a:picLocks noChangeAspect="1"/>
          </p:cNvPicPr>
          <p:nvPr/>
        </p:nvPicPr>
        <p:blipFill>
          <a:blip r:embed="rId5"/>
          <a:stretch>
            <a:fillRect/>
          </a:stretch>
        </p:blipFill>
        <p:spPr>
          <a:xfrm>
            <a:off x="7205662" y="4822789"/>
            <a:ext cx="1833563" cy="1720886"/>
          </a:xfrm>
          <a:prstGeom prst="rect">
            <a:avLst/>
          </a:prstGeom>
        </p:spPr>
      </p:pic>
      <p:pic>
        <p:nvPicPr>
          <p:cNvPr id="37" name="Picture 36">
            <a:extLst>
              <a:ext uri="{FF2B5EF4-FFF2-40B4-BE49-F238E27FC236}">
                <a16:creationId xmlns:a16="http://schemas.microsoft.com/office/drawing/2014/main" id="{895D4A6E-84CE-CC9F-8210-9168989CBCD7}"/>
              </a:ext>
            </a:extLst>
          </p:cNvPr>
          <p:cNvPicPr>
            <a:picLocks noChangeAspect="1"/>
          </p:cNvPicPr>
          <p:nvPr/>
        </p:nvPicPr>
        <p:blipFill>
          <a:blip r:embed="rId6"/>
          <a:stretch>
            <a:fillRect/>
          </a:stretch>
        </p:blipFill>
        <p:spPr>
          <a:xfrm>
            <a:off x="4243387" y="4972050"/>
            <a:ext cx="1704975" cy="1600200"/>
          </a:xfrm>
          <a:prstGeom prst="rect">
            <a:avLst/>
          </a:prstGeom>
        </p:spPr>
      </p:pic>
      <p:pic>
        <p:nvPicPr>
          <p:cNvPr id="39" name="Picture 38">
            <a:extLst>
              <a:ext uri="{FF2B5EF4-FFF2-40B4-BE49-F238E27FC236}">
                <a16:creationId xmlns:a16="http://schemas.microsoft.com/office/drawing/2014/main" id="{8BA2FAB7-175D-53EB-20AA-1D85031D8844}"/>
              </a:ext>
            </a:extLst>
          </p:cNvPr>
          <p:cNvPicPr>
            <a:picLocks noChangeAspect="1"/>
          </p:cNvPicPr>
          <p:nvPr/>
        </p:nvPicPr>
        <p:blipFill>
          <a:blip r:embed="rId7"/>
          <a:stretch>
            <a:fillRect/>
          </a:stretch>
        </p:blipFill>
        <p:spPr>
          <a:xfrm>
            <a:off x="1357312" y="4857750"/>
            <a:ext cx="1590675" cy="1619250"/>
          </a:xfrm>
          <a:prstGeom prst="rect">
            <a:avLst/>
          </a:prstGeom>
        </p:spPr>
      </p:pic>
      <p:pic>
        <p:nvPicPr>
          <p:cNvPr id="44" name="Picture 43">
            <a:extLst>
              <a:ext uri="{FF2B5EF4-FFF2-40B4-BE49-F238E27FC236}">
                <a16:creationId xmlns:a16="http://schemas.microsoft.com/office/drawing/2014/main" id="{E66C7A90-A27D-064A-2D87-A9818DDA061A}"/>
              </a:ext>
            </a:extLst>
          </p:cNvPr>
          <p:cNvPicPr>
            <a:picLocks noChangeAspect="1"/>
          </p:cNvPicPr>
          <p:nvPr/>
        </p:nvPicPr>
        <p:blipFill>
          <a:blip r:embed="rId8"/>
          <a:stretch>
            <a:fillRect/>
          </a:stretch>
        </p:blipFill>
        <p:spPr>
          <a:xfrm>
            <a:off x="9093161" y="4693051"/>
            <a:ext cx="2793757" cy="1802999"/>
          </a:xfrm>
          <a:prstGeom prst="rect">
            <a:avLst/>
          </a:prstGeom>
        </p:spPr>
      </p:pic>
      <mc:AlternateContent xmlns:mc="http://schemas.openxmlformats.org/markup-compatibility/2006" xmlns:p14="http://schemas.microsoft.com/office/powerpoint/2010/main">
        <mc:Choice Requires="p14">
          <p:contentPart p14:bwMode="auto" r:id="rId9">
            <p14:nvContentPartPr>
              <p14:cNvPr id="45" name="Viết tay 12">
                <a:extLst>
                  <a:ext uri="{FF2B5EF4-FFF2-40B4-BE49-F238E27FC236}">
                    <a16:creationId xmlns:a16="http://schemas.microsoft.com/office/drawing/2014/main" id="{5AF22BE6-46A8-B217-A655-37801315EFA3}"/>
                  </a:ext>
                </a:extLst>
              </p14:cNvPr>
              <p14:cNvContentPartPr/>
              <p14:nvPr/>
            </p14:nvContentPartPr>
            <p14:xfrm flipV="1">
              <a:off x="1598976" y="2155251"/>
              <a:ext cx="1789651" cy="45719"/>
            </p14:xfrm>
          </p:contentPart>
        </mc:Choice>
        <mc:Fallback xmlns="">
          <p:pic>
            <p:nvPicPr>
              <p:cNvPr id="45" name="Viết tay 12">
                <a:extLst>
                  <a:ext uri="{FF2B5EF4-FFF2-40B4-BE49-F238E27FC236}">
                    <a16:creationId xmlns:a16="http://schemas.microsoft.com/office/drawing/2014/main" id="{5AF22BE6-46A8-B217-A655-37801315EFA3}"/>
                  </a:ext>
                </a:extLst>
              </p:cNvPr>
              <p:cNvPicPr/>
              <p:nvPr/>
            </p:nvPicPr>
            <p:blipFill>
              <a:blip r:embed="rId10"/>
              <a:stretch>
                <a:fillRect/>
              </a:stretch>
            </p:blipFill>
            <p:spPr>
              <a:xfrm flipV="1">
                <a:off x="1508971" y="1974189"/>
                <a:ext cx="1969300" cy="40820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9" name="Viết tay 6">
                <a:extLst>
                  <a:ext uri="{FF2B5EF4-FFF2-40B4-BE49-F238E27FC236}">
                    <a16:creationId xmlns:a16="http://schemas.microsoft.com/office/drawing/2014/main" id="{BDA93817-150F-2F66-ABDD-6E22DEA92F88}"/>
                  </a:ext>
                </a:extLst>
              </p14:cNvPr>
              <p14:cNvContentPartPr/>
              <p14:nvPr/>
            </p14:nvContentPartPr>
            <p14:xfrm>
              <a:off x="9470041" y="2160812"/>
              <a:ext cx="308004" cy="29880"/>
            </p14:xfrm>
          </p:contentPart>
        </mc:Choice>
        <mc:Fallback xmlns="">
          <p:pic>
            <p:nvPicPr>
              <p:cNvPr id="49" name="Viết tay 6">
                <a:extLst>
                  <a:ext uri="{FF2B5EF4-FFF2-40B4-BE49-F238E27FC236}">
                    <a16:creationId xmlns:a16="http://schemas.microsoft.com/office/drawing/2014/main" id="{BDA93817-150F-2F66-ABDD-6E22DEA92F88}"/>
                  </a:ext>
                </a:extLst>
              </p:cNvPr>
              <p:cNvPicPr/>
              <p:nvPr/>
            </p:nvPicPr>
            <p:blipFill>
              <a:blip r:embed="rId12"/>
              <a:stretch>
                <a:fillRect/>
              </a:stretch>
            </p:blipFill>
            <p:spPr>
              <a:xfrm>
                <a:off x="9380087" y="1980812"/>
                <a:ext cx="487553"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0" name="Viết tay 6">
                <a:extLst>
                  <a:ext uri="{FF2B5EF4-FFF2-40B4-BE49-F238E27FC236}">
                    <a16:creationId xmlns:a16="http://schemas.microsoft.com/office/drawing/2014/main" id="{E2376BD9-FE0F-303F-CC7A-EE5B3727F5FF}"/>
                  </a:ext>
                </a:extLst>
              </p14:cNvPr>
              <p14:cNvContentPartPr/>
              <p14:nvPr/>
            </p14:nvContentPartPr>
            <p14:xfrm>
              <a:off x="9986875" y="2190629"/>
              <a:ext cx="471273" cy="45719"/>
            </p14:xfrm>
          </p:contentPart>
        </mc:Choice>
        <mc:Fallback xmlns="">
          <p:pic>
            <p:nvPicPr>
              <p:cNvPr id="50" name="Viết tay 6">
                <a:extLst>
                  <a:ext uri="{FF2B5EF4-FFF2-40B4-BE49-F238E27FC236}">
                    <a16:creationId xmlns:a16="http://schemas.microsoft.com/office/drawing/2014/main" id="{E2376BD9-FE0F-303F-CC7A-EE5B3727F5FF}"/>
                  </a:ext>
                </a:extLst>
              </p:cNvPr>
              <p:cNvPicPr/>
              <p:nvPr/>
            </p:nvPicPr>
            <p:blipFill>
              <a:blip r:embed="rId14"/>
              <a:stretch>
                <a:fillRect/>
              </a:stretch>
            </p:blipFill>
            <p:spPr>
              <a:xfrm>
                <a:off x="9896869" y="2009204"/>
                <a:ext cx="650926" cy="40820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Viết tay 6">
                <a:extLst>
                  <a:ext uri="{FF2B5EF4-FFF2-40B4-BE49-F238E27FC236}">
                    <a16:creationId xmlns:a16="http://schemas.microsoft.com/office/drawing/2014/main" id="{E6BBB083-42C0-3B07-5E80-1D12049C8BBC}"/>
                  </a:ext>
                </a:extLst>
              </p14:cNvPr>
              <p14:cNvContentPartPr/>
              <p14:nvPr/>
            </p14:nvContentPartPr>
            <p14:xfrm>
              <a:off x="2621980" y="3035455"/>
              <a:ext cx="1290442" cy="125188"/>
            </p14:xfrm>
          </p:contentPart>
        </mc:Choice>
        <mc:Fallback xmlns="">
          <p:pic>
            <p:nvPicPr>
              <p:cNvPr id="51" name="Viết tay 6">
                <a:extLst>
                  <a:ext uri="{FF2B5EF4-FFF2-40B4-BE49-F238E27FC236}">
                    <a16:creationId xmlns:a16="http://schemas.microsoft.com/office/drawing/2014/main" id="{E6BBB083-42C0-3B07-5E80-1D12049C8BBC}"/>
                  </a:ext>
                </a:extLst>
              </p:cNvPr>
              <p:cNvPicPr/>
              <p:nvPr/>
            </p:nvPicPr>
            <p:blipFill>
              <a:blip r:embed="rId16"/>
              <a:stretch>
                <a:fillRect/>
              </a:stretch>
            </p:blipFill>
            <p:spPr>
              <a:xfrm>
                <a:off x="2531941" y="2854023"/>
                <a:ext cx="1470160" cy="48768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2" name="Viết tay 6">
                <a:extLst>
                  <a:ext uri="{FF2B5EF4-FFF2-40B4-BE49-F238E27FC236}">
                    <a16:creationId xmlns:a16="http://schemas.microsoft.com/office/drawing/2014/main" id="{57DBFFE1-1ACC-5ED8-5A98-15399B64751B}"/>
                  </a:ext>
                </a:extLst>
              </p14:cNvPr>
              <p14:cNvContentPartPr/>
              <p14:nvPr/>
            </p14:nvContentPartPr>
            <p14:xfrm>
              <a:off x="5076945" y="3105029"/>
              <a:ext cx="308004" cy="29880"/>
            </p14:xfrm>
          </p:contentPart>
        </mc:Choice>
        <mc:Fallback xmlns="">
          <p:pic>
            <p:nvPicPr>
              <p:cNvPr id="52" name="Viết tay 6">
                <a:extLst>
                  <a:ext uri="{FF2B5EF4-FFF2-40B4-BE49-F238E27FC236}">
                    <a16:creationId xmlns:a16="http://schemas.microsoft.com/office/drawing/2014/main" id="{57DBFFE1-1ACC-5ED8-5A98-15399B64751B}"/>
                  </a:ext>
                </a:extLst>
              </p:cNvPr>
              <p:cNvPicPr/>
              <p:nvPr/>
            </p:nvPicPr>
            <p:blipFill>
              <a:blip r:embed="rId12"/>
              <a:stretch>
                <a:fillRect/>
              </a:stretch>
            </p:blipFill>
            <p:spPr>
              <a:xfrm>
                <a:off x="4986991" y="2925029"/>
                <a:ext cx="487553"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3" name="Viết tay 6">
                <a:extLst>
                  <a:ext uri="{FF2B5EF4-FFF2-40B4-BE49-F238E27FC236}">
                    <a16:creationId xmlns:a16="http://schemas.microsoft.com/office/drawing/2014/main" id="{C92BFC84-0130-FEED-8939-BDE3F5B26C28}"/>
                  </a:ext>
                </a:extLst>
              </p14:cNvPr>
              <p14:cNvContentPartPr/>
              <p14:nvPr/>
            </p14:nvContentPartPr>
            <p14:xfrm>
              <a:off x="10662735" y="3512534"/>
              <a:ext cx="471273" cy="45719"/>
            </p14:xfrm>
          </p:contentPart>
        </mc:Choice>
        <mc:Fallback xmlns="">
          <p:pic>
            <p:nvPicPr>
              <p:cNvPr id="53" name="Viết tay 6">
                <a:extLst>
                  <a:ext uri="{FF2B5EF4-FFF2-40B4-BE49-F238E27FC236}">
                    <a16:creationId xmlns:a16="http://schemas.microsoft.com/office/drawing/2014/main" id="{C92BFC84-0130-FEED-8939-BDE3F5B26C28}"/>
                  </a:ext>
                </a:extLst>
              </p:cNvPr>
              <p:cNvPicPr/>
              <p:nvPr/>
            </p:nvPicPr>
            <p:blipFill>
              <a:blip r:embed="rId14"/>
              <a:stretch>
                <a:fillRect/>
              </a:stretch>
            </p:blipFill>
            <p:spPr>
              <a:xfrm>
                <a:off x="10572729" y="3331109"/>
                <a:ext cx="650926" cy="408205"/>
              </a:xfrm>
              <a:prstGeom prst="rect">
                <a:avLst/>
              </a:prstGeom>
            </p:spPr>
          </p:pic>
        </mc:Fallback>
      </mc:AlternateContent>
      <p:cxnSp>
        <p:nvCxnSpPr>
          <p:cNvPr id="55" name="Straight Connector 54">
            <a:extLst>
              <a:ext uri="{FF2B5EF4-FFF2-40B4-BE49-F238E27FC236}">
                <a16:creationId xmlns:a16="http://schemas.microsoft.com/office/drawing/2014/main" id="{1F645F1E-AC27-B0E3-D43C-B836B9A21C16}"/>
              </a:ext>
            </a:extLst>
          </p:cNvPr>
          <p:cNvCxnSpPr/>
          <p:nvPr/>
        </p:nvCxnSpPr>
        <p:spPr>
          <a:xfrm>
            <a:off x="2435087" y="675861"/>
            <a:ext cx="69474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7587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 presetClass="entr" presetSubtype="2"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wipe(down)">
                                      <p:cBhvr>
                                        <p:cTn id="40" dur="500"/>
                                        <p:tgtEl>
                                          <p:spTgt spid="5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arn(inVertical)">
                                      <p:cBhvr>
                                        <p:cTn id="45" dur="500"/>
                                        <p:tgtEl>
                                          <p:spTgt spid="44"/>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xit" presetSubtype="32" fill="hold" nodeType="clickEffect">
                                  <p:stCondLst>
                                    <p:cond delay="0"/>
                                  </p:stCondLst>
                                  <p:childTnLst>
                                    <p:animEffect transition="out" filter="circle(out)">
                                      <p:cBhvr>
                                        <p:cTn id="49" dur="2000"/>
                                        <p:tgtEl>
                                          <p:spTgt spid="44"/>
                                        </p:tgtEl>
                                      </p:cBhvr>
                                    </p:animEffect>
                                    <p:set>
                                      <p:cBhvr>
                                        <p:cTn id="50" dur="1" fill="hold">
                                          <p:stCondLst>
                                            <p:cond delay="1999"/>
                                          </p:stCondLst>
                                        </p:cTn>
                                        <p:tgtEl>
                                          <p:spTgt spid="4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63" presetClass="entr" presetSubtype="0" fill="hold" nodeType="click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drawProgress</p:attrName>
                                        </p:attrNameLst>
                                      </p:cBhvr>
                                      <p:tavLst>
                                        <p:tav tm="0">
                                          <p:val>
                                            <p:fltVal val="0"/>
                                          </p:val>
                                        </p:tav>
                                        <p:tav tm="100000">
                                          <p:val>
                                            <p:fltVal val="1"/>
                                          </p:val>
                                        </p:tav>
                                      </p:tavLst>
                                    </p:anim>
                                  </p:childTnLst>
                                </p:cTn>
                              </p:par>
                            </p:childTnLst>
                          </p:cTn>
                        </p:par>
                      </p:childTnLst>
                    </p:cTn>
                  </p:par>
                  <p:par>
                    <p:cTn id="56" fill="hold">
                      <p:stCondLst>
                        <p:cond delay="indefinite"/>
                      </p:stCondLst>
                      <p:childTnLst>
                        <p:par>
                          <p:cTn id="57" fill="hold">
                            <p:stCondLst>
                              <p:cond delay="0"/>
                            </p:stCondLst>
                            <p:childTnLst>
                              <p:par>
                                <p:cTn id="58" presetID="63" presetClass="entr" presetSubtype="0" fill="hold" nodeType="click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p:cTn id="60" dur="500" fill="hold"/>
                                        <p:tgtEl>
                                          <p:spTgt spid="49"/>
                                        </p:tgtEl>
                                        <p:attrNameLst>
                                          <p:attrName>drawProgress</p:attrName>
                                        </p:attrNameLst>
                                      </p:cBhvr>
                                      <p:tavLst>
                                        <p:tav tm="0">
                                          <p:val>
                                            <p:fltVal val="0"/>
                                          </p:val>
                                        </p:tav>
                                        <p:tav tm="100000">
                                          <p:val>
                                            <p:fltVal val="1"/>
                                          </p:val>
                                        </p:tav>
                                      </p:tavLst>
                                    </p:anim>
                                  </p:childTnLst>
                                </p:cTn>
                              </p:par>
                            </p:childTnLst>
                          </p:cTn>
                        </p:par>
                      </p:childTnLst>
                    </p:cTn>
                  </p:par>
                  <p:par>
                    <p:cTn id="61" fill="hold">
                      <p:stCondLst>
                        <p:cond delay="indefinite"/>
                      </p:stCondLst>
                      <p:childTnLst>
                        <p:par>
                          <p:cTn id="62" fill="hold">
                            <p:stCondLst>
                              <p:cond delay="0"/>
                            </p:stCondLst>
                            <p:childTnLst>
                              <p:par>
                                <p:cTn id="63" presetID="63" presetClass="entr" presetSubtype="0" fill="hold" nodeType="click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drawProgress</p:attrName>
                                        </p:attrNameLst>
                                      </p:cBhvr>
                                      <p:tavLst>
                                        <p:tav tm="0">
                                          <p:val>
                                            <p:fltVal val="0"/>
                                          </p:val>
                                        </p:tav>
                                        <p:tav tm="100000">
                                          <p:val>
                                            <p:fltVal val="1"/>
                                          </p:val>
                                        </p:tav>
                                      </p:tavLst>
                                    </p:anim>
                                  </p:childTnLst>
                                </p:cTn>
                              </p:par>
                            </p:childTnLst>
                          </p:cTn>
                        </p:par>
                      </p:childTnLst>
                    </p:cTn>
                  </p:par>
                  <p:par>
                    <p:cTn id="66" fill="hold">
                      <p:stCondLst>
                        <p:cond delay="indefinite"/>
                      </p:stCondLst>
                      <p:childTnLst>
                        <p:par>
                          <p:cTn id="67" fill="hold">
                            <p:stCondLst>
                              <p:cond delay="0"/>
                            </p:stCondLst>
                            <p:childTnLst>
                              <p:par>
                                <p:cTn id="68" presetID="63" presetClass="entr" presetSubtype="0" fill="hold" nodeType="clickEffect">
                                  <p:stCondLst>
                                    <p:cond delay="0"/>
                                  </p:stCondLst>
                                  <p:childTnLst>
                                    <p:set>
                                      <p:cBhvr>
                                        <p:cTn id="69" dur="1" fill="hold">
                                          <p:stCondLst>
                                            <p:cond delay="0"/>
                                          </p:stCondLst>
                                        </p:cTn>
                                        <p:tgtEl>
                                          <p:spTgt spid="51"/>
                                        </p:tgtEl>
                                        <p:attrNameLst>
                                          <p:attrName>style.visibility</p:attrName>
                                        </p:attrNameLst>
                                      </p:cBhvr>
                                      <p:to>
                                        <p:strVal val="visible"/>
                                      </p:to>
                                    </p:set>
                                    <p:anim calcmode="lin" valueType="num">
                                      <p:cBhvr>
                                        <p:cTn id="70" dur="500" fill="hold"/>
                                        <p:tgtEl>
                                          <p:spTgt spid="51"/>
                                        </p:tgtEl>
                                        <p:attrNameLst>
                                          <p:attrName>drawProgress</p:attrName>
                                        </p:attrNameLst>
                                      </p:cBhvr>
                                      <p:tavLst>
                                        <p:tav tm="0">
                                          <p:val>
                                            <p:fltVal val="0"/>
                                          </p:val>
                                        </p:tav>
                                        <p:tav tm="100000">
                                          <p:val>
                                            <p:fltVal val="1"/>
                                          </p:val>
                                        </p:tav>
                                      </p:tavLst>
                                    </p:anim>
                                  </p:childTnLst>
                                </p:cTn>
                              </p:par>
                            </p:childTnLst>
                          </p:cTn>
                        </p:par>
                      </p:childTnLst>
                    </p:cTn>
                  </p:par>
                  <p:par>
                    <p:cTn id="71" fill="hold">
                      <p:stCondLst>
                        <p:cond delay="indefinite"/>
                      </p:stCondLst>
                      <p:childTnLst>
                        <p:par>
                          <p:cTn id="72" fill="hold">
                            <p:stCondLst>
                              <p:cond delay="0"/>
                            </p:stCondLst>
                            <p:childTnLst>
                              <p:par>
                                <p:cTn id="73" presetID="63" presetClass="entr" presetSubtype="0" fill="hold" nodeType="click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p:cTn id="75" dur="500" fill="hold"/>
                                        <p:tgtEl>
                                          <p:spTgt spid="52"/>
                                        </p:tgtEl>
                                        <p:attrNameLst>
                                          <p:attrName>drawProgress</p:attrName>
                                        </p:attrNameLst>
                                      </p:cBhvr>
                                      <p:tavLst>
                                        <p:tav tm="0">
                                          <p:val>
                                            <p:fltVal val="0"/>
                                          </p:val>
                                        </p:tav>
                                        <p:tav tm="100000">
                                          <p:val>
                                            <p:fltVal val="1"/>
                                          </p:val>
                                        </p:tav>
                                      </p:tavLst>
                                    </p:anim>
                                  </p:childTnLst>
                                </p:cTn>
                              </p:par>
                            </p:childTnLst>
                          </p:cTn>
                        </p:par>
                      </p:childTnLst>
                    </p:cTn>
                  </p:par>
                  <p:par>
                    <p:cTn id="76" fill="hold">
                      <p:stCondLst>
                        <p:cond delay="indefinite"/>
                      </p:stCondLst>
                      <p:childTnLst>
                        <p:par>
                          <p:cTn id="77" fill="hold">
                            <p:stCondLst>
                              <p:cond delay="0"/>
                            </p:stCondLst>
                            <p:childTnLst>
                              <p:par>
                                <p:cTn id="78" presetID="63" presetClass="entr" presetSubtype="0" fill="hold" nodeType="click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500" fill="hold"/>
                                        <p:tgtEl>
                                          <p:spTgt spid="53"/>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D13B6014-B44E-4CAF-3FBB-ED56501D3020}"/>
              </a:ext>
            </a:extLst>
          </p:cNvPr>
          <p:cNvGrpSpPr/>
          <p:nvPr/>
        </p:nvGrpSpPr>
        <p:grpSpPr>
          <a:xfrm>
            <a:off x="305385" y="559606"/>
            <a:ext cx="11263535" cy="5482749"/>
            <a:chOff x="400635" y="1483531"/>
            <a:chExt cx="11263535" cy="5482749"/>
          </a:xfrm>
        </p:grpSpPr>
        <p:sp>
          <p:nvSpPr>
            <p:cNvPr id="12" name="Rectangle: Rounded Corners 1">
              <a:extLst>
                <a:ext uri="{FF2B5EF4-FFF2-40B4-BE49-F238E27FC236}">
                  <a16:creationId xmlns:a16="http://schemas.microsoft.com/office/drawing/2014/main" id="{4A614DAF-C885-C313-BA5C-904EE3D5DD17}"/>
                </a:ext>
              </a:extLst>
            </p:cNvPr>
            <p:cNvSpPr/>
            <p:nvPr/>
          </p:nvSpPr>
          <p:spPr>
            <a:xfrm>
              <a:off x="643632" y="1483531"/>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0" name="Picture 16">
              <a:extLst>
                <a:ext uri="{FF2B5EF4-FFF2-40B4-BE49-F238E27FC236}">
                  <a16:creationId xmlns:a16="http://schemas.microsoft.com/office/drawing/2014/main" id="{6BE2DDE7-870F-805F-4E88-E6C3D577EEF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109272">
              <a:off x="400635" y="5924658"/>
              <a:ext cx="1043661" cy="1041622"/>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83AAA08A-8499-3A34-8E2C-0B0591021ABC}"/>
              </a:ext>
            </a:extLst>
          </p:cNvPr>
          <p:cNvPicPr>
            <a:picLocks noChangeAspect="1"/>
          </p:cNvPicPr>
          <p:nvPr/>
        </p:nvPicPr>
        <p:blipFill>
          <a:blip r:embed="rId6"/>
          <a:stretch>
            <a:fillRect/>
          </a:stretch>
        </p:blipFill>
        <p:spPr>
          <a:xfrm>
            <a:off x="1566862" y="1190625"/>
            <a:ext cx="1590675" cy="1619250"/>
          </a:xfrm>
          <a:prstGeom prst="rect">
            <a:avLst/>
          </a:prstGeom>
        </p:spPr>
      </p:pic>
      <p:sp>
        <p:nvSpPr>
          <p:cNvPr id="8" name="Hình chữ nhật 8">
            <a:extLst>
              <a:ext uri="{FF2B5EF4-FFF2-40B4-BE49-F238E27FC236}">
                <a16:creationId xmlns:a16="http://schemas.microsoft.com/office/drawing/2014/main" id="{51078341-6F6A-BF33-F33E-FD2529B37408}"/>
              </a:ext>
            </a:extLst>
          </p:cNvPr>
          <p:cNvSpPr/>
          <p:nvPr/>
        </p:nvSpPr>
        <p:spPr>
          <a:xfrm>
            <a:off x="888711" y="2862014"/>
            <a:ext cx="2456122" cy="1200329"/>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3600" dirty="0" err="1">
                <a:ln w="0"/>
              </a:rPr>
              <a:t>đêm</a:t>
            </a:r>
            <a:r>
              <a:rPr lang="en-US" sz="3600" dirty="0">
                <a:ln w="0"/>
              </a:rPr>
              <a:t> </a:t>
            </a:r>
            <a:r>
              <a:rPr lang="en-US" sz="3600" dirty="0" err="1">
                <a:ln w="0"/>
              </a:rPr>
              <a:t>đêm</a:t>
            </a:r>
            <a:endParaRPr lang="vi-VN" sz="3600" dirty="0">
              <a:ln w="0"/>
            </a:endParaRPr>
          </a:p>
          <a:p>
            <a:pPr marL="457200" indent="-457200">
              <a:buFont typeface="Wingdings" panose="05000000000000000000" pitchFamily="2" charset="2"/>
              <a:buChar char="Ø"/>
            </a:pPr>
            <a:r>
              <a:rPr lang="en-US" sz="3600" b="0" cap="none" spc="0" dirty="0" err="1">
                <a:ln w="0"/>
                <a:solidFill>
                  <a:schemeClr val="tx1"/>
                </a:solidFill>
              </a:rPr>
              <a:t>ngày</a:t>
            </a:r>
            <a:endParaRPr lang="vi-VN" sz="3600" dirty="0">
              <a:ln w="0"/>
            </a:endParaRPr>
          </a:p>
        </p:txBody>
      </p:sp>
      <p:pic>
        <p:nvPicPr>
          <p:cNvPr id="11" name="Picture 10">
            <a:extLst>
              <a:ext uri="{FF2B5EF4-FFF2-40B4-BE49-F238E27FC236}">
                <a16:creationId xmlns:a16="http://schemas.microsoft.com/office/drawing/2014/main" id="{4CF5DC3D-7528-CB16-B91B-7EE8586D18E7}"/>
              </a:ext>
            </a:extLst>
          </p:cNvPr>
          <p:cNvPicPr>
            <a:picLocks noChangeAspect="1"/>
          </p:cNvPicPr>
          <p:nvPr/>
        </p:nvPicPr>
        <p:blipFill>
          <a:blip r:embed="rId7"/>
          <a:stretch>
            <a:fillRect/>
          </a:stretch>
        </p:blipFill>
        <p:spPr>
          <a:xfrm>
            <a:off x="4976812" y="1152524"/>
            <a:ext cx="1814513" cy="1703007"/>
          </a:xfrm>
          <a:prstGeom prst="rect">
            <a:avLst/>
          </a:prstGeom>
        </p:spPr>
      </p:pic>
      <p:sp>
        <p:nvSpPr>
          <p:cNvPr id="14" name="Hình chữ nhật 8">
            <a:extLst>
              <a:ext uri="{FF2B5EF4-FFF2-40B4-BE49-F238E27FC236}">
                <a16:creationId xmlns:a16="http://schemas.microsoft.com/office/drawing/2014/main" id="{0BAD84E6-D1F1-3A3D-2F57-395963F0832D}"/>
              </a:ext>
            </a:extLst>
          </p:cNvPr>
          <p:cNvSpPr/>
          <p:nvPr/>
        </p:nvSpPr>
        <p:spPr>
          <a:xfrm>
            <a:off x="4412961" y="2852489"/>
            <a:ext cx="3059556" cy="646331"/>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3600" dirty="0" err="1">
                <a:ln w="0"/>
              </a:rPr>
              <a:t>vành</a:t>
            </a:r>
            <a:r>
              <a:rPr lang="en-US" sz="3600" dirty="0">
                <a:ln w="0"/>
              </a:rPr>
              <a:t> </a:t>
            </a:r>
            <a:r>
              <a:rPr lang="en-US" sz="3600" dirty="0" err="1">
                <a:ln w="0"/>
              </a:rPr>
              <a:t>khuyên</a:t>
            </a:r>
            <a:endParaRPr lang="vi-VN" sz="3600" dirty="0">
              <a:ln w="0"/>
            </a:endParaRPr>
          </a:p>
        </p:txBody>
      </p:sp>
      <p:pic>
        <p:nvPicPr>
          <p:cNvPr id="16" name="Picture 15">
            <a:extLst>
              <a:ext uri="{FF2B5EF4-FFF2-40B4-BE49-F238E27FC236}">
                <a16:creationId xmlns:a16="http://schemas.microsoft.com/office/drawing/2014/main" id="{F275F8DD-6CC4-D069-C22B-255C128254A8}"/>
              </a:ext>
            </a:extLst>
          </p:cNvPr>
          <p:cNvPicPr>
            <a:picLocks noChangeAspect="1"/>
          </p:cNvPicPr>
          <p:nvPr/>
        </p:nvPicPr>
        <p:blipFill>
          <a:blip r:embed="rId8"/>
          <a:stretch>
            <a:fillRect/>
          </a:stretch>
        </p:blipFill>
        <p:spPr>
          <a:xfrm>
            <a:off x="8510587" y="1184239"/>
            <a:ext cx="1833563" cy="1720886"/>
          </a:xfrm>
          <a:prstGeom prst="rect">
            <a:avLst/>
          </a:prstGeom>
        </p:spPr>
      </p:pic>
      <p:sp>
        <p:nvSpPr>
          <p:cNvPr id="17" name="Hình chữ nhật 8">
            <a:extLst>
              <a:ext uri="{FF2B5EF4-FFF2-40B4-BE49-F238E27FC236}">
                <a16:creationId xmlns:a16="http://schemas.microsoft.com/office/drawing/2014/main" id="{11A83918-47DC-8E11-998C-48E2A79A77FF}"/>
              </a:ext>
            </a:extLst>
          </p:cNvPr>
          <p:cNvSpPr/>
          <p:nvPr/>
        </p:nvSpPr>
        <p:spPr>
          <a:xfrm>
            <a:off x="8280111" y="2842964"/>
            <a:ext cx="1550424" cy="1754326"/>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3600" dirty="0" err="1">
                <a:ln w="0"/>
              </a:rPr>
              <a:t>Lá</a:t>
            </a:r>
            <a:endParaRPr lang="en-US" sz="3600" dirty="0">
              <a:ln w="0"/>
            </a:endParaRPr>
          </a:p>
          <a:p>
            <a:pPr marL="457200" indent="-457200">
              <a:buFont typeface="Wingdings" panose="05000000000000000000" pitchFamily="2" charset="2"/>
              <a:buChar char="Ø"/>
            </a:pPr>
            <a:r>
              <a:rPr lang="en-US" sz="3600" dirty="0" err="1">
                <a:ln w="0"/>
              </a:rPr>
              <a:t>bưởi</a:t>
            </a:r>
            <a:endParaRPr lang="en-US" sz="3600" dirty="0">
              <a:ln w="0"/>
            </a:endParaRPr>
          </a:p>
          <a:p>
            <a:pPr marL="457200" indent="-457200">
              <a:buFont typeface="Wingdings" panose="05000000000000000000" pitchFamily="2" charset="2"/>
              <a:buChar char="Ø"/>
            </a:pPr>
            <a:r>
              <a:rPr lang="en-US" sz="3600" dirty="0" err="1">
                <a:ln w="0"/>
              </a:rPr>
              <a:t>cỏ</a:t>
            </a:r>
            <a:endParaRPr lang="vi-VN" sz="3600" dirty="0">
              <a:ln w="0"/>
            </a:endParaRPr>
          </a:p>
        </p:txBody>
      </p:sp>
    </p:spTree>
    <p:extLst>
      <p:ext uri="{BB962C8B-B14F-4D97-AF65-F5344CB8AC3E}">
        <p14:creationId xmlns:p14="http://schemas.microsoft.com/office/powerpoint/2010/main" val="224320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left)">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wipe(left)">
                                      <p:cBhvr>
                                        <p:cTn id="37" dur="500"/>
                                        <p:tgtEl>
                                          <p:spTgt spid="1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xEl>
                                              <p:pRg st="1" end="1"/>
                                            </p:txEl>
                                          </p:spTgt>
                                        </p:tgtEl>
                                        <p:attrNameLst>
                                          <p:attrName>style.visibility</p:attrName>
                                        </p:attrNameLst>
                                      </p:cBhvr>
                                      <p:to>
                                        <p:strVal val="visible"/>
                                      </p:to>
                                    </p:set>
                                    <p:animEffect transition="in" filter="wipe(left)">
                                      <p:cBhvr>
                                        <p:cTn id="42" dur="500"/>
                                        <p:tgtEl>
                                          <p:spTgt spid="1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wipe(left)">
                                      <p:cBhvr>
                                        <p:cTn id="4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0467DD7-EDD3-13B7-E57F-C667722E1342}"/>
              </a:ext>
            </a:extLst>
          </p:cNvPr>
          <p:cNvPicPr>
            <a:picLocks noChangeAspect="1"/>
          </p:cNvPicPr>
          <p:nvPr/>
        </p:nvPicPr>
        <p:blipFill rotWithShape="1">
          <a:blip r:embed="rId2"/>
          <a:srcRect t="40" b="6949"/>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B310CFD5-370D-2198-BA8A-667E24F9010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421706" y="3101898"/>
            <a:ext cx="5878851" cy="3756102"/>
          </a:xfrm>
          <a:prstGeom prst="rect">
            <a:avLst/>
          </a:prstGeom>
        </p:spPr>
      </p:pic>
      <p:sp>
        <p:nvSpPr>
          <p:cNvPr id="14" name="TextBox 13">
            <a:extLst>
              <a:ext uri="{FF2B5EF4-FFF2-40B4-BE49-F238E27FC236}">
                <a16:creationId xmlns:a16="http://schemas.microsoft.com/office/drawing/2014/main" id="{7A30F095-8D4E-6344-2266-6098B60EBDF8}"/>
              </a:ext>
            </a:extLst>
          </p:cNvPr>
          <p:cNvSpPr txBox="1"/>
          <p:nvPr/>
        </p:nvSpPr>
        <p:spPr>
          <a:xfrm>
            <a:off x="2781301" y="1356382"/>
            <a:ext cx="6467354"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Tìm</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tiếp</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các</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danh</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từ</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chỉ</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thời</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gian</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con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vật</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cây</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cối</a:t>
            </a:r>
            <a:endParaRPr kumimoji="0" lang="vi-VN" sz="4400" b="1" i="0" u="none" strike="noStrike" kern="1200" cap="none" spc="0" normalizeH="0" baseline="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endParaRPr>
          </a:p>
        </p:txBody>
      </p:sp>
    </p:spTree>
    <p:extLst>
      <p:ext uri="{BB962C8B-B14F-4D97-AF65-F5344CB8AC3E}">
        <p14:creationId xmlns:p14="http://schemas.microsoft.com/office/powerpoint/2010/main" val="2011028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23ACE4-C0C4-1421-1806-943083FC7388}"/>
              </a:ext>
            </a:extLst>
          </p:cNvPr>
          <p:cNvPicPr>
            <a:picLocks noChangeAspect="1"/>
          </p:cNvPicPr>
          <p:nvPr/>
        </p:nvPicPr>
        <p:blipFill>
          <a:blip r:embed="rId3"/>
          <a:stretch>
            <a:fillRect/>
          </a:stretch>
        </p:blipFill>
        <p:spPr>
          <a:xfrm>
            <a:off x="-2614" y="3133"/>
            <a:ext cx="12194613" cy="6861527"/>
          </a:xfrm>
          <a:prstGeom prst="rect">
            <a:avLst/>
          </a:prstGeom>
        </p:spPr>
      </p:pic>
      <p:graphicFrame>
        <p:nvGraphicFramePr>
          <p:cNvPr id="2" name="Table 3">
            <a:extLst>
              <a:ext uri="{FF2B5EF4-FFF2-40B4-BE49-F238E27FC236}">
                <a16:creationId xmlns:a16="http://schemas.microsoft.com/office/drawing/2014/main" id="{008265D9-2D71-E1EE-DE43-CEFEF101E1A9}"/>
              </a:ext>
            </a:extLst>
          </p:cNvPr>
          <p:cNvGraphicFramePr>
            <a:graphicFrameLocks noGrp="1"/>
          </p:cNvGraphicFramePr>
          <p:nvPr>
            <p:extLst>
              <p:ext uri="{D42A27DB-BD31-4B8C-83A1-F6EECF244321}">
                <p14:modId xmlns:p14="http://schemas.microsoft.com/office/powerpoint/2010/main" val="3622803522"/>
              </p:ext>
            </p:extLst>
          </p:nvPr>
        </p:nvGraphicFramePr>
        <p:xfrm>
          <a:off x="962026" y="1453091"/>
          <a:ext cx="10220325" cy="3169756"/>
        </p:xfrm>
        <a:graphic>
          <a:graphicData uri="http://schemas.openxmlformats.org/drawingml/2006/table">
            <a:tbl>
              <a:tblPr firstRow="1" bandRow="1">
                <a:tableStyleId>{21E4AEA4-8DFA-4A89-87EB-49C32662AFE0}</a:tableStyleId>
              </a:tblPr>
              <a:tblGrid>
                <a:gridCol w="3406775">
                  <a:extLst>
                    <a:ext uri="{9D8B030D-6E8A-4147-A177-3AD203B41FA5}">
                      <a16:colId xmlns:a16="http://schemas.microsoft.com/office/drawing/2014/main" val="1554984051"/>
                    </a:ext>
                  </a:extLst>
                </a:gridCol>
                <a:gridCol w="3406775">
                  <a:extLst>
                    <a:ext uri="{9D8B030D-6E8A-4147-A177-3AD203B41FA5}">
                      <a16:colId xmlns:a16="http://schemas.microsoft.com/office/drawing/2014/main" val="1834555851"/>
                    </a:ext>
                  </a:extLst>
                </a:gridCol>
                <a:gridCol w="3406775">
                  <a:extLst>
                    <a:ext uri="{9D8B030D-6E8A-4147-A177-3AD203B41FA5}">
                      <a16:colId xmlns:a16="http://schemas.microsoft.com/office/drawing/2014/main" val="622728075"/>
                    </a:ext>
                  </a:extLst>
                </a:gridCol>
              </a:tblGrid>
              <a:tr h="604309">
                <a:tc>
                  <a:txBody>
                    <a:bodyPr/>
                    <a:lstStyle/>
                    <a:p>
                      <a:pPr algn="ctr"/>
                      <a:r>
                        <a:rPr lang="en-US" sz="2800" dirty="0" err="1">
                          <a:solidFill>
                            <a:srgbClr val="002060"/>
                          </a:solidFill>
                        </a:rPr>
                        <a:t>Danh</a:t>
                      </a:r>
                      <a:r>
                        <a:rPr lang="en-US" sz="2800" dirty="0">
                          <a:solidFill>
                            <a:srgbClr val="002060"/>
                          </a:solidFill>
                        </a:rPr>
                        <a:t> </a:t>
                      </a:r>
                      <a:r>
                        <a:rPr lang="en-US" sz="2800" dirty="0" err="1">
                          <a:solidFill>
                            <a:srgbClr val="002060"/>
                          </a:solidFill>
                        </a:rPr>
                        <a:t>từ</a:t>
                      </a:r>
                      <a:r>
                        <a:rPr lang="en-US" sz="2800" dirty="0">
                          <a:solidFill>
                            <a:srgbClr val="002060"/>
                          </a:solidFill>
                        </a:rPr>
                        <a:t> </a:t>
                      </a:r>
                      <a:r>
                        <a:rPr lang="en-US" sz="2800" dirty="0" err="1">
                          <a:solidFill>
                            <a:srgbClr val="002060"/>
                          </a:solidFill>
                        </a:rPr>
                        <a:t>chỉ</a:t>
                      </a:r>
                      <a:r>
                        <a:rPr lang="en-US" sz="2800" dirty="0">
                          <a:solidFill>
                            <a:srgbClr val="002060"/>
                          </a:solidFill>
                        </a:rPr>
                        <a:t> </a:t>
                      </a:r>
                      <a:r>
                        <a:rPr lang="en-US" sz="2800" dirty="0" err="1">
                          <a:solidFill>
                            <a:srgbClr val="002060"/>
                          </a:solidFill>
                        </a:rPr>
                        <a:t>thời</a:t>
                      </a:r>
                      <a:r>
                        <a:rPr lang="en-US" sz="2800" dirty="0">
                          <a:solidFill>
                            <a:srgbClr val="002060"/>
                          </a:solidFill>
                        </a:rPr>
                        <a:t> </a:t>
                      </a:r>
                      <a:r>
                        <a:rPr lang="en-US" sz="2800" dirty="0" err="1">
                          <a:solidFill>
                            <a:srgbClr val="002060"/>
                          </a:solidFill>
                        </a:rPr>
                        <a:t>gian</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solidFill>
                            <a:srgbClr val="002060"/>
                          </a:solidFill>
                        </a:rPr>
                        <a:t>Danh</a:t>
                      </a:r>
                      <a:r>
                        <a:rPr lang="en-US" sz="2800" dirty="0">
                          <a:solidFill>
                            <a:srgbClr val="002060"/>
                          </a:solidFill>
                        </a:rPr>
                        <a:t> </a:t>
                      </a:r>
                      <a:r>
                        <a:rPr lang="en-US" sz="2800" dirty="0" err="1">
                          <a:solidFill>
                            <a:srgbClr val="002060"/>
                          </a:solidFill>
                        </a:rPr>
                        <a:t>từ</a:t>
                      </a:r>
                      <a:r>
                        <a:rPr lang="en-US" sz="2800" dirty="0">
                          <a:solidFill>
                            <a:srgbClr val="002060"/>
                          </a:solidFill>
                        </a:rPr>
                        <a:t> </a:t>
                      </a:r>
                      <a:r>
                        <a:rPr lang="en-US" sz="2800" dirty="0" err="1">
                          <a:solidFill>
                            <a:srgbClr val="002060"/>
                          </a:solidFill>
                        </a:rPr>
                        <a:t>chỉ</a:t>
                      </a:r>
                      <a:r>
                        <a:rPr lang="en-US" sz="2800" dirty="0">
                          <a:solidFill>
                            <a:srgbClr val="002060"/>
                          </a:solidFill>
                        </a:rPr>
                        <a:t> con </a:t>
                      </a:r>
                      <a:r>
                        <a:rPr lang="en-US" sz="2800" dirty="0" err="1">
                          <a:solidFill>
                            <a:srgbClr val="002060"/>
                          </a:solidFill>
                        </a:rPr>
                        <a:t>vật</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800" dirty="0" err="1">
                          <a:solidFill>
                            <a:srgbClr val="002060"/>
                          </a:solidFill>
                        </a:rPr>
                        <a:t>Danh</a:t>
                      </a:r>
                      <a:r>
                        <a:rPr lang="en-US" sz="2800" dirty="0">
                          <a:solidFill>
                            <a:srgbClr val="002060"/>
                          </a:solidFill>
                        </a:rPr>
                        <a:t> </a:t>
                      </a:r>
                      <a:r>
                        <a:rPr lang="en-US" sz="2800" dirty="0" err="1">
                          <a:solidFill>
                            <a:srgbClr val="002060"/>
                          </a:solidFill>
                        </a:rPr>
                        <a:t>từ</a:t>
                      </a:r>
                      <a:r>
                        <a:rPr lang="en-US" sz="2800" dirty="0">
                          <a:solidFill>
                            <a:srgbClr val="002060"/>
                          </a:solidFill>
                        </a:rPr>
                        <a:t> </a:t>
                      </a:r>
                      <a:r>
                        <a:rPr lang="en-US" sz="2800" dirty="0" err="1">
                          <a:solidFill>
                            <a:srgbClr val="002060"/>
                          </a:solidFill>
                        </a:rPr>
                        <a:t>chỉ</a:t>
                      </a:r>
                      <a:r>
                        <a:rPr lang="en-US" sz="2800" dirty="0">
                          <a:solidFill>
                            <a:srgbClr val="002060"/>
                          </a:solidFill>
                        </a:rPr>
                        <a:t> </a:t>
                      </a:r>
                      <a:r>
                        <a:rPr lang="en-US" sz="2800" dirty="0" err="1">
                          <a:solidFill>
                            <a:srgbClr val="002060"/>
                          </a:solidFill>
                        </a:rPr>
                        <a:t>cây</a:t>
                      </a:r>
                      <a:r>
                        <a:rPr lang="en-US" sz="2800" dirty="0">
                          <a:solidFill>
                            <a:srgbClr val="002060"/>
                          </a:solidFill>
                        </a:rPr>
                        <a:t> </a:t>
                      </a:r>
                      <a:r>
                        <a:rPr lang="en-US" sz="2800" dirty="0" err="1">
                          <a:solidFill>
                            <a:srgbClr val="002060"/>
                          </a:solidFill>
                        </a:rPr>
                        <a:t>cối</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76285036"/>
                  </a:ext>
                </a:extLst>
              </a:tr>
              <a:tr h="256544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1456766"/>
                  </a:ext>
                </a:extLst>
              </a:tr>
            </a:tbl>
          </a:graphicData>
        </a:graphic>
      </p:graphicFrame>
      <p:sp>
        <p:nvSpPr>
          <p:cNvPr id="5" name="TextBox 4">
            <a:extLst>
              <a:ext uri="{FF2B5EF4-FFF2-40B4-BE49-F238E27FC236}">
                <a16:creationId xmlns:a16="http://schemas.microsoft.com/office/drawing/2014/main" id="{F226705A-0184-B29D-B213-B00F331228E3}"/>
              </a:ext>
            </a:extLst>
          </p:cNvPr>
          <p:cNvSpPr txBox="1"/>
          <p:nvPr/>
        </p:nvSpPr>
        <p:spPr>
          <a:xfrm>
            <a:off x="1123949" y="2286000"/>
            <a:ext cx="3209925" cy="2062103"/>
          </a:xfrm>
          <a:prstGeom prst="rect">
            <a:avLst/>
          </a:prstGeom>
          <a:noFill/>
        </p:spPr>
        <p:txBody>
          <a:bodyPr wrap="square" rtlCol="0">
            <a:spAutoFit/>
          </a:bodyPr>
          <a:lstStyle/>
          <a:p>
            <a:pPr algn="just"/>
            <a:r>
              <a:rPr lang="en-US" sz="3200" b="0" i="0" u="none" strike="noStrike" dirty="0" err="1">
                <a:solidFill>
                  <a:srgbClr val="FF0000"/>
                </a:solidFill>
                <a:effectLst/>
              </a:rPr>
              <a:t>năm</a:t>
            </a:r>
            <a:r>
              <a:rPr lang="en-US" sz="3200" b="0" i="0" u="none" strike="noStrike" dirty="0">
                <a:solidFill>
                  <a:srgbClr val="FF0000"/>
                </a:solidFill>
                <a:effectLst/>
              </a:rPr>
              <a:t>, </a:t>
            </a:r>
            <a:r>
              <a:rPr lang="en-US" sz="3200" b="0" i="0" u="none" strike="noStrike" dirty="0" err="1">
                <a:solidFill>
                  <a:srgbClr val="FF0000"/>
                </a:solidFill>
                <a:effectLst/>
              </a:rPr>
              <a:t>tháng</a:t>
            </a:r>
            <a:r>
              <a:rPr lang="en-US" sz="3200" b="0" i="0" u="none" strike="noStrike" dirty="0">
                <a:solidFill>
                  <a:srgbClr val="FF0000"/>
                </a:solidFill>
                <a:effectLst/>
              </a:rPr>
              <a:t>, </a:t>
            </a:r>
            <a:r>
              <a:rPr lang="en-US" sz="3200" b="0" i="0" u="none" strike="noStrike" dirty="0" err="1">
                <a:solidFill>
                  <a:srgbClr val="FF0000"/>
                </a:solidFill>
                <a:effectLst/>
              </a:rPr>
              <a:t>tuần</a:t>
            </a:r>
            <a:r>
              <a:rPr lang="en-US" sz="3200" b="0" i="0" u="none" strike="noStrike" dirty="0">
                <a:solidFill>
                  <a:srgbClr val="FF0000"/>
                </a:solidFill>
                <a:effectLst/>
              </a:rPr>
              <a:t>, </a:t>
            </a:r>
            <a:r>
              <a:rPr lang="en-US" sz="3200" b="0" i="0" u="none" strike="noStrike" dirty="0" err="1">
                <a:solidFill>
                  <a:srgbClr val="FF0000"/>
                </a:solidFill>
                <a:effectLst/>
              </a:rPr>
              <a:t>ngày</a:t>
            </a:r>
            <a:r>
              <a:rPr lang="en-US" sz="3200" b="0" i="0" u="none" strike="noStrike" dirty="0">
                <a:solidFill>
                  <a:srgbClr val="FF0000"/>
                </a:solidFill>
                <a:effectLst/>
              </a:rPr>
              <a:t>, </a:t>
            </a:r>
            <a:r>
              <a:rPr lang="en-US" sz="3200" b="0" i="0" u="none" strike="noStrike" dirty="0" err="1">
                <a:solidFill>
                  <a:srgbClr val="FF0000"/>
                </a:solidFill>
                <a:effectLst/>
              </a:rPr>
              <a:t>buổi</a:t>
            </a:r>
            <a:r>
              <a:rPr lang="en-US" sz="3200" b="0" i="0" u="none" strike="noStrike" dirty="0">
                <a:solidFill>
                  <a:srgbClr val="FF0000"/>
                </a:solidFill>
                <a:effectLst/>
              </a:rPr>
              <a:t>, </a:t>
            </a:r>
            <a:r>
              <a:rPr lang="en-US" sz="3200" b="0" i="0" u="none" strike="noStrike" dirty="0" err="1">
                <a:solidFill>
                  <a:srgbClr val="FF0000"/>
                </a:solidFill>
                <a:effectLst/>
              </a:rPr>
              <a:t>giờ</a:t>
            </a:r>
            <a:r>
              <a:rPr lang="en-US" sz="3200" b="0" i="0" u="none" strike="noStrike" dirty="0">
                <a:solidFill>
                  <a:srgbClr val="FF0000"/>
                </a:solidFill>
                <a:effectLst/>
              </a:rPr>
              <a:t>, </a:t>
            </a:r>
            <a:r>
              <a:rPr lang="en-US" sz="3200" b="0" i="0" u="none" strike="noStrike" dirty="0" err="1">
                <a:solidFill>
                  <a:srgbClr val="FF0000"/>
                </a:solidFill>
                <a:effectLst/>
              </a:rPr>
              <a:t>phút</a:t>
            </a:r>
            <a:r>
              <a:rPr lang="en-US" sz="3200" b="0" i="0" u="none" strike="noStrike" dirty="0">
                <a:solidFill>
                  <a:srgbClr val="FF0000"/>
                </a:solidFill>
                <a:effectLst/>
              </a:rPr>
              <a:t>, </a:t>
            </a:r>
            <a:r>
              <a:rPr lang="en-US" sz="3200" b="0" i="0" u="none" strike="noStrike" dirty="0" err="1">
                <a:solidFill>
                  <a:srgbClr val="FF0000"/>
                </a:solidFill>
                <a:effectLst/>
              </a:rPr>
              <a:t>giây</a:t>
            </a:r>
            <a:r>
              <a:rPr lang="en-US" sz="3200" b="0" i="0" u="none" strike="noStrike" dirty="0">
                <a:solidFill>
                  <a:srgbClr val="FF0000"/>
                </a:solidFill>
                <a:effectLst/>
              </a:rPr>
              <a:t>, </a:t>
            </a:r>
            <a:r>
              <a:rPr lang="en-US" sz="3200" b="0" i="0" u="none" strike="noStrike" dirty="0" err="1">
                <a:solidFill>
                  <a:srgbClr val="FF0000"/>
                </a:solidFill>
                <a:effectLst/>
              </a:rPr>
              <a:t>sáng</a:t>
            </a:r>
            <a:r>
              <a:rPr lang="en-US" sz="3200" b="0" i="0" u="none" strike="noStrike" dirty="0">
                <a:solidFill>
                  <a:srgbClr val="FF0000"/>
                </a:solidFill>
                <a:effectLst/>
              </a:rPr>
              <a:t>, </a:t>
            </a:r>
            <a:r>
              <a:rPr lang="en-US" sz="3200" b="0" i="0" u="none" strike="noStrike" dirty="0" err="1">
                <a:solidFill>
                  <a:srgbClr val="FF0000"/>
                </a:solidFill>
                <a:effectLst/>
              </a:rPr>
              <a:t>chiều</a:t>
            </a:r>
            <a:r>
              <a:rPr lang="en-US" sz="3200" b="0" i="0" u="none" strike="noStrike" dirty="0">
                <a:solidFill>
                  <a:srgbClr val="FF0000"/>
                </a:solidFill>
                <a:effectLst/>
              </a:rPr>
              <a:t>, </a:t>
            </a:r>
            <a:r>
              <a:rPr lang="en-US" sz="3200" b="0" i="0" u="none" strike="noStrike" dirty="0" err="1">
                <a:solidFill>
                  <a:srgbClr val="FF0000"/>
                </a:solidFill>
                <a:effectLst/>
              </a:rPr>
              <a:t>tối</a:t>
            </a:r>
            <a:r>
              <a:rPr lang="en-US" sz="3200" b="0" i="0" u="none" strike="noStrike" dirty="0">
                <a:solidFill>
                  <a:srgbClr val="FF0000"/>
                </a:solidFill>
                <a:effectLst/>
              </a:rPr>
              <a:t>....</a:t>
            </a:r>
            <a:endParaRPr lang="en-US" sz="3200" dirty="0">
              <a:solidFill>
                <a:srgbClr val="FF0000"/>
              </a:solidFill>
            </a:endParaRPr>
          </a:p>
        </p:txBody>
      </p:sp>
      <p:sp>
        <p:nvSpPr>
          <p:cNvPr id="6" name="TextBox 5">
            <a:extLst>
              <a:ext uri="{FF2B5EF4-FFF2-40B4-BE49-F238E27FC236}">
                <a16:creationId xmlns:a16="http://schemas.microsoft.com/office/drawing/2014/main" id="{46B02A2E-5D9F-9EAF-2626-92CA6BBD361D}"/>
              </a:ext>
            </a:extLst>
          </p:cNvPr>
          <p:cNvSpPr txBox="1"/>
          <p:nvPr/>
        </p:nvSpPr>
        <p:spPr>
          <a:xfrm>
            <a:off x="4524374" y="2028825"/>
            <a:ext cx="3209925" cy="2554545"/>
          </a:xfrm>
          <a:prstGeom prst="rect">
            <a:avLst/>
          </a:prstGeom>
          <a:noFill/>
        </p:spPr>
        <p:txBody>
          <a:bodyPr wrap="square" rtlCol="0">
            <a:spAutoFit/>
          </a:bodyPr>
          <a:lstStyle/>
          <a:p>
            <a:pPr algn="just"/>
            <a:r>
              <a:rPr lang="en-US" sz="3200" dirty="0">
                <a:solidFill>
                  <a:srgbClr val="FF0000"/>
                </a:solidFill>
              </a:rPr>
              <a:t> </a:t>
            </a:r>
            <a:r>
              <a:rPr lang="en-US" sz="3200" dirty="0" err="1">
                <a:solidFill>
                  <a:srgbClr val="FF0000"/>
                </a:solidFill>
              </a:rPr>
              <a:t>thằn</a:t>
            </a:r>
            <a:r>
              <a:rPr lang="en-US" sz="3200" dirty="0">
                <a:solidFill>
                  <a:srgbClr val="FF0000"/>
                </a:solidFill>
              </a:rPr>
              <a:t> </a:t>
            </a:r>
            <a:r>
              <a:rPr lang="en-US" sz="3200" dirty="0" err="1">
                <a:solidFill>
                  <a:srgbClr val="FF0000"/>
                </a:solidFill>
              </a:rPr>
              <a:t>lằn</a:t>
            </a:r>
            <a:r>
              <a:rPr lang="en-US" sz="3200" dirty="0">
                <a:solidFill>
                  <a:srgbClr val="FF0000"/>
                </a:solidFill>
              </a:rPr>
              <a:t>, </a:t>
            </a:r>
            <a:r>
              <a:rPr lang="en-US" sz="3200" dirty="0" err="1">
                <a:solidFill>
                  <a:srgbClr val="FF0000"/>
                </a:solidFill>
              </a:rPr>
              <a:t>tắc</a:t>
            </a:r>
            <a:r>
              <a:rPr lang="en-US" sz="3200" dirty="0">
                <a:solidFill>
                  <a:srgbClr val="FF0000"/>
                </a:solidFill>
              </a:rPr>
              <a:t> </a:t>
            </a:r>
            <a:r>
              <a:rPr lang="en-US" sz="3200" dirty="0" err="1">
                <a:solidFill>
                  <a:srgbClr val="FF0000"/>
                </a:solidFill>
              </a:rPr>
              <a:t>kè</a:t>
            </a:r>
            <a:r>
              <a:rPr lang="en-US" sz="3200" dirty="0">
                <a:solidFill>
                  <a:srgbClr val="FF0000"/>
                </a:solidFill>
              </a:rPr>
              <a:t>, </a:t>
            </a:r>
            <a:r>
              <a:rPr lang="en-US" sz="3200" dirty="0" err="1">
                <a:solidFill>
                  <a:srgbClr val="FF0000"/>
                </a:solidFill>
              </a:rPr>
              <a:t>cá</a:t>
            </a:r>
            <a:r>
              <a:rPr lang="en-US" sz="3200" dirty="0">
                <a:solidFill>
                  <a:srgbClr val="FF0000"/>
                </a:solidFill>
              </a:rPr>
              <a:t>, </a:t>
            </a:r>
            <a:r>
              <a:rPr lang="en-US" sz="3200" dirty="0" err="1">
                <a:solidFill>
                  <a:srgbClr val="FF0000"/>
                </a:solidFill>
              </a:rPr>
              <a:t>chim</a:t>
            </a:r>
            <a:r>
              <a:rPr lang="en-US" sz="3200" dirty="0">
                <a:solidFill>
                  <a:srgbClr val="FF0000"/>
                </a:solidFill>
              </a:rPr>
              <a:t>, </a:t>
            </a:r>
            <a:r>
              <a:rPr lang="en-US" sz="3200" dirty="0" err="1">
                <a:solidFill>
                  <a:srgbClr val="FF0000"/>
                </a:solidFill>
              </a:rPr>
              <a:t>hổ</a:t>
            </a:r>
            <a:r>
              <a:rPr lang="en-US" sz="3200" dirty="0">
                <a:solidFill>
                  <a:srgbClr val="FF0000"/>
                </a:solidFill>
              </a:rPr>
              <a:t>, </a:t>
            </a:r>
            <a:r>
              <a:rPr lang="en-US" sz="3200" dirty="0" err="1">
                <a:solidFill>
                  <a:srgbClr val="FF0000"/>
                </a:solidFill>
              </a:rPr>
              <a:t>báo</a:t>
            </a:r>
            <a:r>
              <a:rPr lang="en-US" sz="3200" dirty="0">
                <a:solidFill>
                  <a:srgbClr val="FF0000"/>
                </a:solidFill>
              </a:rPr>
              <a:t>, </a:t>
            </a:r>
            <a:r>
              <a:rPr lang="en-US" sz="3200" dirty="0" err="1">
                <a:solidFill>
                  <a:srgbClr val="FF0000"/>
                </a:solidFill>
              </a:rPr>
              <a:t>mèo</a:t>
            </a:r>
            <a:r>
              <a:rPr lang="en-US" sz="3200" dirty="0">
                <a:solidFill>
                  <a:srgbClr val="FF0000"/>
                </a:solidFill>
              </a:rPr>
              <a:t>, </a:t>
            </a:r>
            <a:r>
              <a:rPr lang="en-US" sz="3200" dirty="0" err="1">
                <a:solidFill>
                  <a:srgbClr val="FF0000"/>
                </a:solidFill>
              </a:rPr>
              <a:t>gà</a:t>
            </a:r>
            <a:r>
              <a:rPr lang="en-US" sz="3200" dirty="0">
                <a:solidFill>
                  <a:srgbClr val="FF0000"/>
                </a:solidFill>
              </a:rPr>
              <a:t>, </a:t>
            </a:r>
            <a:r>
              <a:rPr lang="en-US" sz="3200" dirty="0" err="1">
                <a:solidFill>
                  <a:srgbClr val="FF0000"/>
                </a:solidFill>
              </a:rPr>
              <a:t>vịt</a:t>
            </a:r>
            <a:r>
              <a:rPr lang="en-US" sz="3200" dirty="0">
                <a:solidFill>
                  <a:srgbClr val="FF0000"/>
                </a:solidFill>
              </a:rPr>
              <a:t>, </a:t>
            </a:r>
            <a:r>
              <a:rPr lang="en-US" sz="3200" dirty="0" err="1">
                <a:solidFill>
                  <a:srgbClr val="FF0000"/>
                </a:solidFill>
              </a:rPr>
              <a:t>lợn</a:t>
            </a:r>
            <a:r>
              <a:rPr lang="en-US" sz="3200" dirty="0">
                <a:solidFill>
                  <a:srgbClr val="FF0000"/>
                </a:solidFill>
              </a:rPr>
              <a:t>, </a:t>
            </a:r>
            <a:r>
              <a:rPr lang="en-US" sz="3200" dirty="0" err="1">
                <a:solidFill>
                  <a:srgbClr val="FF0000"/>
                </a:solidFill>
              </a:rPr>
              <a:t>khủng</a:t>
            </a:r>
            <a:r>
              <a:rPr lang="en-US" sz="3200" dirty="0">
                <a:solidFill>
                  <a:srgbClr val="FF0000"/>
                </a:solidFill>
              </a:rPr>
              <a:t> long, </a:t>
            </a:r>
            <a:r>
              <a:rPr lang="en-US" sz="3200" dirty="0" err="1">
                <a:solidFill>
                  <a:srgbClr val="FF0000"/>
                </a:solidFill>
              </a:rPr>
              <a:t>gấu</a:t>
            </a:r>
            <a:r>
              <a:rPr lang="en-US" sz="3200" dirty="0">
                <a:solidFill>
                  <a:srgbClr val="FF0000"/>
                </a:solidFill>
              </a:rPr>
              <a:t> </a:t>
            </a:r>
            <a:r>
              <a:rPr lang="en-US" sz="3200" dirty="0" err="1">
                <a:solidFill>
                  <a:srgbClr val="FF0000"/>
                </a:solidFill>
              </a:rPr>
              <a:t>trúc</a:t>
            </a:r>
            <a:r>
              <a:rPr lang="en-US" sz="3200" dirty="0">
                <a:solidFill>
                  <a:srgbClr val="FF0000"/>
                </a:solidFill>
              </a:rPr>
              <a:t>, </a:t>
            </a:r>
            <a:r>
              <a:rPr lang="en-US" sz="3200" dirty="0" err="1">
                <a:solidFill>
                  <a:srgbClr val="FF0000"/>
                </a:solidFill>
              </a:rPr>
              <a:t>chuột</a:t>
            </a:r>
            <a:r>
              <a:rPr lang="en-US" sz="3200" dirty="0">
                <a:solidFill>
                  <a:srgbClr val="FF0000"/>
                </a:solidFill>
              </a:rPr>
              <a:t> </a:t>
            </a:r>
            <a:r>
              <a:rPr lang="en-US" sz="3200" dirty="0" err="1">
                <a:solidFill>
                  <a:srgbClr val="FF0000"/>
                </a:solidFill>
              </a:rPr>
              <a:t>túi</a:t>
            </a:r>
            <a:r>
              <a:rPr lang="en-US" sz="3200" dirty="0">
                <a:solidFill>
                  <a:srgbClr val="FF0000"/>
                </a:solidFill>
              </a:rPr>
              <a:t>,...</a:t>
            </a:r>
          </a:p>
        </p:txBody>
      </p:sp>
      <p:sp>
        <p:nvSpPr>
          <p:cNvPr id="9" name="TextBox 8">
            <a:extLst>
              <a:ext uri="{FF2B5EF4-FFF2-40B4-BE49-F238E27FC236}">
                <a16:creationId xmlns:a16="http://schemas.microsoft.com/office/drawing/2014/main" id="{33A95985-BE91-5EB8-85DE-AA1415DD6F15}"/>
              </a:ext>
            </a:extLst>
          </p:cNvPr>
          <p:cNvSpPr txBox="1"/>
          <p:nvPr/>
        </p:nvSpPr>
        <p:spPr>
          <a:xfrm>
            <a:off x="7924799" y="2085975"/>
            <a:ext cx="3209925" cy="2554545"/>
          </a:xfrm>
          <a:prstGeom prst="rect">
            <a:avLst/>
          </a:prstGeom>
          <a:noFill/>
        </p:spPr>
        <p:txBody>
          <a:bodyPr wrap="square" rtlCol="0">
            <a:spAutoFit/>
          </a:bodyPr>
          <a:lstStyle/>
          <a:p>
            <a:pPr algn="just"/>
            <a:r>
              <a:rPr lang="en-US" sz="3200">
                <a:solidFill>
                  <a:srgbClr val="FF0000"/>
                </a:solidFill>
              </a:rPr>
              <a:t>xà cừ, long não, thông, tùng, bách, xoan, đào, hồng, mai, hoa, gốc, rễ, cành, nhuỵ....</a:t>
            </a:r>
            <a:endParaRPr lang="en-US" sz="3200" dirty="0" err="1">
              <a:solidFill>
                <a:srgbClr val="FF0000"/>
              </a:solidFill>
            </a:endParaRPr>
          </a:p>
        </p:txBody>
      </p:sp>
    </p:spTree>
    <p:extLst>
      <p:ext uri="{BB962C8B-B14F-4D97-AF65-F5344CB8AC3E}">
        <p14:creationId xmlns:p14="http://schemas.microsoft.com/office/powerpoint/2010/main" val="28912447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23ACE4-C0C4-1421-1806-943083FC7388}"/>
              </a:ext>
            </a:extLst>
          </p:cNvPr>
          <p:cNvPicPr>
            <a:picLocks noChangeAspect="1"/>
          </p:cNvPicPr>
          <p:nvPr/>
        </p:nvPicPr>
        <p:blipFill>
          <a:blip r:embed="rId3"/>
          <a:stretch>
            <a:fillRect/>
          </a:stretch>
        </p:blipFill>
        <p:spPr>
          <a:xfrm>
            <a:off x="-2614" y="3133"/>
            <a:ext cx="12194613" cy="6861527"/>
          </a:xfrm>
          <a:prstGeom prst="rect">
            <a:avLst/>
          </a:prstGeom>
        </p:spPr>
      </p:pic>
      <p:grpSp>
        <p:nvGrpSpPr>
          <p:cNvPr id="1030" name="Group 1029">
            <a:extLst>
              <a:ext uri="{FF2B5EF4-FFF2-40B4-BE49-F238E27FC236}">
                <a16:creationId xmlns:a16="http://schemas.microsoft.com/office/drawing/2014/main" id="{518FD52C-F61F-A4DE-C6D2-D0415AA898ED}"/>
              </a:ext>
            </a:extLst>
          </p:cNvPr>
          <p:cNvGrpSpPr/>
          <p:nvPr/>
        </p:nvGrpSpPr>
        <p:grpSpPr>
          <a:xfrm>
            <a:off x="643631" y="186571"/>
            <a:ext cx="10922492" cy="826016"/>
            <a:chOff x="825624" y="606090"/>
            <a:chExt cx="10647284" cy="826016"/>
          </a:xfrm>
        </p:grpSpPr>
        <p:sp>
          <p:nvSpPr>
            <p:cNvPr id="1029" name="Rectangle: Rounded Corners 1028">
              <a:extLst>
                <a:ext uri="{FF2B5EF4-FFF2-40B4-BE49-F238E27FC236}">
                  <a16:creationId xmlns:a16="http://schemas.microsoft.com/office/drawing/2014/main" id="{129B7313-B343-BD22-E729-A704C5D6E5C4}"/>
                </a:ext>
              </a:extLst>
            </p:cNvPr>
            <p:cNvSpPr/>
            <p:nvPr/>
          </p:nvSpPr>
          <p:spPr>
            <a:xfrm>
              <a:off x="825624" y="606090"/>
              <a:ext cx="10647284" cy="826016"/>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TextBox 42">
              <a:extLst>
                <a:ext uri="{FF2B5EF4-FFF2-40B4-BE49-F238E27FC236}">
                  <a16:creationId xmlns:a16="http://schemas.microsoft.com/office/drawing/2014/main" id="{A45A6BB1-E6CB-65CD-9913-C35F047ECCA4}"/>
                </a:ext>
              </a:extLst>
            </p:cNvPr>
            <p:cNvSpPr txBox="1"/>
            <p:nvPr/>
          </p:nvSpPr>
          <p:spPr>
            <a:xfrm>
              <a:off x="969446" y="668567"/>
              <a:ext cx="1050346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2. </a:t>
              </a:r>
              <a:r>
                <a:rPr kumimoji="0" lang="vi-VN" sz="3600" b="1" i="0" u="none" strike="noStrike" kern="1200" cap="none" spc="0" normalizeH="0" baseline="0" noProof="0" dirty="0">
                  <a:ln>
                    <a:noFill/>
                  </a:ln>
                  <a:solidFill>
                    <a:srgbClr val="0070C0"/>
                  </a:solidFill>
                  <a:effectLst/>
                  <a:uLnTx/>
                  <a:uFillTx/>
                  <a:latin typeface="Calibri" panose="020F0502020204030204"/>
                  <a:ea typeface="+mn-ea"/>
                  <a:cs typeface="+mn-cs"/>
                </a:rPr>
                <a:t>Tìm tiếp các danh từ chỉ người cho mỗi nhóm.</a:t>
              </a:r>
              <a:endParaRPr kumimoji="0" lang="vi-VN" sz="36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grpSp>
      <p:pic>
        <p:nvPicPr>
          <p:cNvPr id="4" name="Picture 3">
            <a:extLst>
              <a:ext uri="{FF2B5EF4-FFF2-40B4-BE49-F238E27FC236}">
                <a16:creationId xmlns:a16="http://schemas.microsoft.com/office/drawing/2014/main" id="{921E04CC-BE8A-B803-2948-E585A889A895}"/>
              </a:ext>
            </a:extLst>
          </p:cNvPr>
          <p:cNvPicPr>
            <a:picLocks noChangeAspect="1"/>
          </p:cNvPicPr>
          <p:nvPr/>
        </p:nvPicPr>
        <p:blipFill>
          <a:blip r:embed="rId4"/>
          <a:stretch>
            <a:fillRect/>
          </a:stretch>
        </p:blipFill>
        <p:spPr>
          <a:xfrm>
            <a:off x="1347787" y="1528762"/>
            <a:ext cx="9451750" cy="27955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66354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1000" fill="hold"/>
                                        <p:tgtEl>
                                          <p:spTgt spid="1030"/>
                                        </p:tgtEl>
                                        <p:attrNameLst>
                                          <p:attrName>ppt_w</p:attrName>
                                        </p:attrNameLst>
                                      </p:cBhvr>
                                      <p:tavLst>
                                        <p:tav tm="0">
                                          <p:val>
                                            <p:strVal val="#ppt_w+.3"/>
                                          </p:val>
                                        </p:tav>
                                        <p:tav tm="100000">
                                          <p:val>
                                            <p:strVal val="#ppt_w"/>
                                          </p:val>
                                        </p:tav>
                                      </p:tavLst>
                                    </p:anim>
                                    <p:anim calcmode="lin" valueType="num">
                                      <p:cBhvr>
                                        <p:cTn id="8" dur="1000" fill="hold"/>
                                        <p:tgtEl>
                                          <p:spTgt spid="1030"/>
                                        </p:tgtEl>
                                        <p:attrNameLst>
                                          <p:attrName>ppt_h</p:attrName>
                                        </p:attrNameLst>
                                      </p:cBhvr>
                                      <p:tavLst>
                                        <p:tav tm="0">
                                          <p:val>
                                            <p:strVal val="#ppt_h"/>
                                          </p:val>
                                        </p:tav>
                                        <p:tav tm="100000">
                                          <p:val>
                                            <p:strVal val="#ppt_h"/>
                                          </p:val>
                                        </p:tav>
                                      </p:tavLst>
                                    </p:anim>
                                    <p:animEffect transition="in" filter="fade">
                                      <p:cBhvr>
                                        <p:cTn id="9" dur="10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484B42E-2C97-1391-4A22-1DC68F3FDB1B}"/>
              </a:ext>
            </a:extLst>
          </p:cNvPr>
          <p:cNvPicPr>
            <a:picLocks noChangeAspect="1"/>
          </p:cNvPicPr>
          <p:nvPr/>
        </p:nvPicPr>
        <p:blipFill>
          <a:blip r:embed="rId2"/>
          <a:stretch>
            <a:fillRect/>
          </a:stretch>
        </p:blipFill>
        <p:spPr>
          <a:xfrm>
            <a:off x="-2614" y="3133"/>
            <a:ext cx="12194613" cy="6861527"/>
          </a:xfrm>
          <a:prstGeom prst="rect">
            <a:avLst/>
          </a:prstGeom>
        </p:spPr>
      </p:pic>
      <p:pic>
        <p:nvPicPr>
          <p:cNvPr id="21" name="Picture 20" descr="A picture containing nature, clouds&#10;&#10;Description automatically generated">
            <a:extLst>
              <a:ext uri="{FF2B5EF4-FFF2-40B4-BE49-F238E27FC236}">
                <a16:creationId xmlns:a16="http://schemas.microsoft.com/office/drawing/2014/main" id="{06BE03D0-DEF4-8A5B-B1D2-A6C69BEB46DF}"/>
              </a:ext>
            </a:extLst>
          </p:cNvPr>
          <p:cNvPicPr>
            <a:picLocks noChangeAspect="1"/>
          </p:cNvPicPr>
          <p:nvPr/>
        </p:nvPicPr>
        <p:blipFill rotWithShape="1">
          <a:blip r:embed="rId3">
            <a:extLst>
              <a:ext uri="{28A0092B-C50C-407E-A947-70E740481C1C}">
                <a14:useLocalDpi xmlns:a14="http://schemas.microsoft.com/office/drawing/2010/main" val="0"/>
              </a:ext>
            </a:extLst>
          </a:blip>
          <a:srcRect t="32898" b="48350"/>
          <a:stretch/>
        </p:blipFill>
        <p:spPr>
          <a:xfrm>
            <a:off x="0" y="0"/>
            <a:ext cx="12192000" cy="3429000"/>
          </a:xfrm>
          <a:prstGeom prst="rect">
            <a:avLst/>
          </a:prstGeom>
        </p:spPr>
      </p:pic>
      <p:pic>
        <p:nvPicPr>
          <p:cNvPr id="22" name="Picture 21" descr="Calendar&#10;&#10;Description automatically generated">
            <a:extLst>
              <a:ext uri="{FF2B5EF4-FFF2-40B4-BE49-F238E27FC236}">
                <a16:creationId xmlns:a16="http://schemas.microsoft.com/office/drawing/2014/main" id="{F2133798-941F-8C6D-530F-572DEF1E3B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322" y="1143482"/>
            <a:ext cx="5714518" cy="5714518"/>
          </a:xfrm>
          <a:prstGeom prst="rect">
            <a:avLst/>
          </a:prstGeom>
        </p:spPr>
      </p:pic>
      <p:pic>
        <p:nvPicPr>
          <p:cNvPr id="3" name="图片 1">
            <a:extLst>
              <a:ext uri="{FF2B5EF4-FFF2-40B4-BE49-F238E27FC236}">
                <a16:creationId xmlns:a16="http://schemas.microsoft.com/office/drawing/2014/main" id="{7FA310CE-3B46-751A-A176-F9A5475C64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0741" y="1932760"/>
            <a:ext cx="660994" cy="673642"/>
          </a:xfrm>
          <a:prstGeom prst="rect">
            <a:avLst/>
          </a:prstGeom>
        </p:spPr>
      </p:pic>
      <p:sp>
        <p:nvSpPr>
          <p:cNvPr id="4" name="文本框 14">
            <a:extLst>
              <a:ext uri="{FF2B5EF4-FFF2-40B4-BE49-F238E27FC236}">
                <a16:creationId xmlns:a16="http://schemas.microsoft.com/office/drawing/2014/main" id="{259E26BD-C20E-9F72-6DA1-C3084285D84D}"/>
              </a:ext>
            </a:extLst>
          </p:cNvPr>
          <p:cNvSpPr txBox="1"/>
          <p:nvPr/>
        </p:nvSpPr>
        <p:spPr>
          <a:xfrm>
            <a:off x="6579039" y="1894805"/>
            <a:ext cx="4490682"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029" sz="32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Mỗi</a:t>
            </a:r>
            <a:r>
              <a:rPr kumimoji="0" lang="en-029"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bạn</a:t>
            </a:r>
            <a:r>
              <a:rPr kumimoji="0" lang="en-029"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tìm</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từ</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và</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viết</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vào</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vở</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hoặc</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giấy</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nháp</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pic>
        <p:nvPicPr>
          <p:cNvPr id="5" name="图片 1">
            <a:extLst>
              <a:ext uri="{FF2B5EF4-FFF2-40B4-BE49-F238E27FC236}">
                <a16:creationId xmlns:a16="http://schemas.microsoft.com/office/drawing/2014/main" id="{27962979-E06A-F178-A784-D60C4B219D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3046" y="3166784"/>
            <a:ext cx="660994" cy="673642"/>
          </a:xfrm>
          <a:prstGeom prst="rect">
            <a:avLst/>
          </a:prstGeom>
        </p:spPr>
      </p:pic>
      <p:sp>
        <p:nvSpPr>
          <p:cNvPr id="6" name="文本框 13">
            <a:extLst>
              <a:ext uri="{FF2B5EF4-FFF2-40B4-BE49-F238E27FC236}">
                <a16:creationId xmlns:a16="http://schemas.microsoft.com/office/drawing/2014/main" id="{FCBD59FE-70B2-0604-96F5-2A7014264A22}"/>
              </a:ext>
            </a:extLst>
          </p:cNvPr>
          <p:cNvSpPr txBox="1"/>
          <p:nvPr/>
        </p:nvSpPr>
        <p:spPr>
          <a:xfrm>
            <a:off x="6641163" y="3215552"/>
            <a:ext cx="450816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Nêu</a:t>
            </a:r>
            <a:r>
              <a:rPr kumimoji="0" lang="en-US" altLang="zh-CN" sz="3200" b="0" i="0" u="none" strike="noStrike" kern="1200" cap="none" spc="0" normalizeH="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và</a:t>
            </a:r>
            <a:r>
              <a:rPr kumimoji="0" lang="en-US" altLang="zh-CN" sz="3200" b="0" i="0" u="none" strike="noStrike" kern="1200" cap="none" spc="0" normalizeH="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thống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nhất</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ý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kiến</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trong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nhóm</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endParaRPr>
          </a:p>
        </p:txBody>
      </p:sp>
      <p:sp>
        <p:nvSpPr>
          <p:cNvPr id="7" name="TextBox 6">
            <a:extLst>
              <a:ext uri="{FF2B5EF4-FFF2-40B4-BE49-F238E27FC236}">
                <a16:creationId xmlns:a16="http://schemas.microsoft.com/office/drawing/2014/main" id="{92B658E9-1179-7738-67B9-16A4DA27FDA0}"/>
              </a:ext>
            </a:extLst>
          </p:cNvPr>
          <p:cNvSpPr txBox="1"/>
          <p:nvPr/>
        </p:nvSpPr>
        <p:spPr>
          <a:xfrm>
            <a:off x="6567329" y="4589317"/>
            <a:ext cx="448741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Chia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sẻ</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kết</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quả</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trước</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lớp</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图片 1">
            <a:extLst>
              <a:ext uri="{FF2B5EF4-FFF2-40B4-BE49-F238E27FC236}">
                <a16:creationId xmlns:a16="http://schemas.microsoft.com/office/drawing/2014/main" id="{ED583194-6DC7-678D-2A75-656AFFCC08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4249" y="4514403"/>
            <a:ext cx="660994" cy="673642"/>
          </a:xfrm>
          <a:prstGeom prst="rect">
            <a:avLst/>
          </a:prstGeom>
        </p:spPr>
      </p:pic>
      <p:pic>
        <p:nvPicPr>
          <p:cNvPr id="9" name="Picture 8">
            <a:extLst>
              <a:ext uri="{FF2B5EF4-FFF2-40B4-BE49-F238E27FC236}">
                <a16:creationId xmlns:a16="http://schemas.microsoft.com/office/drawing/2014/main" id="{3CBD5528-C1DF-A9BB-EBA9-362886D5B5C0}"/>
              </a:ext>
            </a:extLst>
          </p:cNvPr>
          <p:cNvPicPr>
            <a:picLocks noChangeAspect="1"/>
          </p:cNvPicPr>
          <p:nvPr/>
        </p:nvPicPr>
        <p:blipFill>
          <a:blip r:embed="rId6"/>
          <a:stretch>
            <a:fillRect/>
          </a:stretch>
        </p:blipFill>
        <p:spPr>
          <a:xfrm>
            <a:off x="1367259" y="853749"/>
            <a:ext cx="3456732" cy="1664352"/>
          </a:xfrm>
          <a:prstGeom prst="rect">
            <a:avLst/>
          </a:prstGeom>
        </p:spPr>
      </p:pic>
    </p:spTree>
    <p:extLst>
      <p:ext uri="{BB962C8B-B14F-4D97-AF65-F5344CB8AC3E}">
        <p14:creationId xmlns:p14="http://schemas.microsoft.com/office/powerpoint/2010/main" val="21735616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par>
                          <p:cTn id="29" fill="hold">
                            <p:stCondLst>
                              <p:cond delay="1000"/>
                            </p:stCondLst>
                            <p:childTnLst>
                              <p:par>
                                <p:cTn id="30" presetID="14" presetClass="entr" presetSubtype="1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25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par>
                          <p:cTn id="41" fill="hold">
                            <p:stCondLst>
                              <p:cond delay="1000"/>
                            </p:stCondLst>
                            <p:childTnLst>
                              <p:par>
                                <p:cTn id="42" presetID="14" presetClass="entr" presetSubtype="1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Classroom Stock Video Footage for Free Download">
            <a:extLst>
              <a:ext uri="{FF2B5EF4-FFF2-40B4-BE49-F238E27FC236}">
                <a16:creationId xmlns:a16="http://schemas.microsoft.com/office/drawing/2014/main" id="{A59FBEF2-DB25-3709-F73D-DD013E721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10B0BF8-E7BF-CB58-68C6-377C241CC007}"/>
              </a:ext>
            </a:extLst>
          </p:cNvPr>
          <p:cNvPicPr>
            <a:picLocks noChangeAspect="1"/>
          </p:cNvPicPr>
          <p:nvPr/>
        </p:nvPicPr>
        <p:blipFill>
          <a:blip r:embed="rId4"/>
          <a:stretch>
            <a:fillRect/>
          </a:stretch>
        </p:blipFill>
        <p:spPr>
          <a:xfrm>
            <a:off x="7419619" y="3236862"/>
            <a:ext cx="2435900" cy="3184934"/>
          </a:xfrm>
          <a:prstGeom prst="rect">
            <a:avLst/>
          </a:prstGeom>
        </p:spPr>
      </p:pic>
      <p:pic>
        <p:nvPicPr>
          <p:cNvPr id="8" name="Picture 7">
            <a:extLst>
              <a:ext uri="{FF2B5EF4-FFF2-40B4-BE49-F238E27FC236}">
                <a16:creationId xmlns:a16="http://schemas.microsoft.com/office/drawing/2014/main" id="{C0189F35-0BBA-3711-360D-6285D23F6126}"/>
              </a:ext>
            </a:extLst>
          </p:cNvPr>
          <p:cNvPicPr>
            <a:picLocks noChangeAspect="1"/>
          </p:cNvPicPr>
          <p:nvPr/>
        </p:nvPicPr>
        <p:blipFill>
          <a:blip r:embed="rId5"/>
          <a:stretch>
            <a:fillRect/>
          </a:stretch>
        </p:blipFill>
        <p:spPr>
          <a:xfrm>
            <a:off x="2130619" y="3236862"/>
            <a:ext cx="2154414" cy="3184934"/>
          </a:xfrm>
          <a:prstGeom prst="rect">
            <a:avLst/>
          </a:prstGeom>
        </p:spPr>
      </p:pic>
      <p:pic>
        <p:nvPicPr>
          <p:cNvPr id="2" name="Picture 1">
            <a:extLst>
              <a:ext uri="{FF2B5EF4-FFF2-40B4-BE49-F238E27FC236}">
                <a16:creationId xmlns:a16="http://schemas.microsoft.com/office/drawing/2014/main" id="{4C33A8DC-28C7-0511-8D12-87C016E610C1}"/>
              </a:ext>
            </a:extLst>
          </p:cNvPr>
          <p:cNvPicPr>
            <a:picLocks noChangeAspect="1"/>
          </p:cNvPicPr>
          <p:nvPr/>
        </p:nvPicPr>
        <p:blipFill>
          <a:blip r:embed="rId6"/>
          <a:stretch>
            <a:fillRect/>
          </a:stretch>
        </p:blipFill>
        <p:spPr>
          <a:xfrm>
            <a:off x="3572791" y="1678602"/>
            <a:ext cx="5236918" cy="1938696"/>
          </a:xfrm>
          <a:prstGeom prst="rect">
            <a:avLst/>
          </a:prstGeom>
        </p:spPr>
      </p:pic>
    </p:spTree>
    <p:extLst>
      <p:ext uri="{BB962C8B-B14F-4D97-AF65-F5344CB8AC3E}">
        <p14:creationId xmlns:p14="http://schemas.microsoft.com/office/powerpoint/2010/main" val="2836253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131</TotalTime>
  <Words>621</Words>
  <Application>Microsoft Office PowerPoint</Application>
  <PresentationFormat>Widescreen</PresentationFormat>
  <Paragraphs>79</Paragraphs>
  <Slides>18</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等线</vt:lpstr>
      <vt:lpstr>Arial</vt:lpstr>
      <vt:lpstr>Calibri</vt:lpstr>
      <vt:lpstr>Calibri (Body)</vt:lpstr>
      <vt:lpstr>Calibri Light</vt:lpstr>
      <vt:lpstr>HP001 4H</vt:lpstr>
      <vt:lpstr>LNTH-LuoLuoNotangYuanTi 1</vt:lpstr>
      <vt:lpstr>Wingdings</vt:lpstr>
      <vt:lpstr>字魂36号-正文宋楷</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35</cp:revision>
  <dcterms:created xsi:type="dcterms:W3CDTF">2023-07-02T10:47:43Z</dcterms:created>
  <dcterms:modified xsi:type="dcterms:W3CDTF">2024-09-19T05:38:32Z</dcterms:modified>
  <cp:category>9Slide.vn</cp:category>
</cp:coreProperties>
</file>