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4"/>
  </p:notesMasterIdLst>
  <p:sldIdLst>
    <p:sldId id="528" r:id="rId7"/>
    <p:sldId id="383" r:id="rId8"/>
    <p:sldId id="344" r:id="rId9"/>
    <p:sldId id="349" r:id="rId10"/>
    <p:sldId id="350" r:id="rId11"/>
    <p:sldId id="351" r:id="rId12"/>
    <p:sldId id="272" r:id="rId13"/>
    <p:sldId id="525" r:id="rId14"/>
    <p:sldId id="385" r:id="rId15"/>
    <p:sldId id="387" r:id="rId16"/>
    <p:sldId id="294" r:id="rId17"/>
    <p:sldId id="402" r:id="rId18"/>
    <p:sldId id="403" r:id="rId19"/>
    <p:sldId id="389" r:id="rId20"/>
    <p:sldId id="388" r:id="rId21"/>
    <p:sldId id="404" r:id="rId22"/>
    <p:sldId id="394" r:id="rId23"/>
    <p:sldId id="405" r:id="rId24"/>
    <p:sldId id="406" r:id="rId25"/>
    <p:sldId id="392" r:id="rId26"/>
    <p:sldId id="407" r:id="rId27"/>
    <p:sldId id="526" r:id="rId28"/>
    <p:sldId id="408" r:id="rId29"/>
    <p:sldId id="398" r:id="rId30"/>
    <p:sldId id="409" r:id="rId31"/>
    <p:sldId id="410" r:id="rId32"/>
    <p:sldId id="3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8E9EE6-7504-4D0A-A299-AB8F6BCCDDA0}" type="datetimeFigureOut">
              <a:rPr lang="en-US" smtClean="0"/>
              <a:pPr/>
              <a:t>9/19/2024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E92BA1-2598-4641-BD62-0E2005F4B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2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83323" y="376237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UBND QUẬN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TIỂU HỌC ÁI </a:t>
            </a:r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MỘ 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3323" y="183033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492836" y="2750512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33" y="1872712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3" y="364699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0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2880631" y="512482"/>
              <a:ext cx="8452501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Arial" panose="020B0604020202020204" pitchFamily="34" charset="0"/>
                  <a:ea typeface="仓耳今楷05-6763 W05" panose="02020400000000000000" pitchFamily="18" charset="-122"/>
                  <a:cs typeface="Arial" panose="020B060402020202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83323" y="376237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UBND QUẬN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TIỂU HỌC ÁI MỘ B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3323" y="183033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492836" y="2750512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33" y="1872712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3" y="364699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Arial" panose="020B0604020202020204" pitchFamily="34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Arial" panose="020B0604020202020204" pitchFamily="34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505</Words>
  <Application>Microsoft Office PowerPoint</Application>
  <PresentationFormat>Widescreen</PresentationFormat>
  <Paragraphs>54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等线</vt:lpstr>
      <vt:lpstr>等线 Light</vt:lpstr>
      <vt:lpstr>Arial</vt:lpstr>
      <vt:lpstr>Calibri</vt:lpstr>
      <vt:lpstr>Chewy</vt:lpstr>
      <vt:lpstr>Comfortaa</vt:lpstr>
      <vt:lpstr>Delius Unicase</vt:lpstr>
      <vt:lpstr>Georgia</vt:lpstr>
      <vt:lpstr>ITC Avant Garde Std Bk</vt:lpstr>
      <vt:lpstr>Odibee Sans</vt:lpstr>
      <vt:lpstr>仓耳玄三M W05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2022-07-05T02:58:56Z</dcterms:created>
  <dcterms:modified xsi:type="dcterms:W3CDTF">2024-09-19T15:13:02Z</dcterms:modified>
</cp:coreProperties>
</file>