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698" r:id="rId4"/>
  </p:sldMasterIdLst>
  <p:notesMasterIdLst>
    <p:notesMasterId r:id="rId30"/>
  </p:notesMasterIdLst>
  <p:sldIdLst>
    <p:sldId id="520" r:id="rId5"/>
    <p:sldId id="256" r:id="rId6"/>
    <p:sldId id="338" r:id="rId7"/>
    <p:sldId id="272" r:id="rId8"/>
    <p:sldId id="273" r:id="rId9"/>
    <p:sldId id="286" r:id="rId10"/>
    <p:sldId id="521" r:id="rId11"/>
    <p:sldId id="276" r:id="rId12"/>
    <p:sldId id="524" r:id="rId13"/>
    <p:sldId id="274" r:id="rId14"/>
    <p:sldId id="525" r:id="rId15"/>
    <p:sldId id="523" r:id="rId16"/>
    <p:sldId id="526" r:id="rId17"/>
    <p:sldId id="527" r:id="rId18"/>
    <p:sldId id="529" r:id="rId19"/>
    <p:sldId id="531" r:id="rId20"/>
    <p:sldId id="532" r:id="rId21"/>
    <p:sldId id="301" r:id="rId22"/>
    <p:sldId id="533" r:id="rId23"/>
    <p:sldId id="534" r:id="rId24"/>
    <p:sldId id="535" r:id="rId25"/>
    <p:sldId id="536" r:id="rId26"/>
    <p:sldId id="314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08" autoAdjust="0"/>
    <p:restoredTop sz="94643"/>
  </p:normalViewPr>
  <p:slideViewPr>
    <p:cSldViewPr snapToGrid="0">
      <p:cViewPr varScale="1">
        <p:scale>
          <a:sx n="105" d="100"/>
          <a:sy n="105" d="100"/>
        </p:scale>
        <p:origin x="4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E64E1E-5149-0F46-9533-20F34A983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1D76E-5C82-FA43-B0B1-CBA4180207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4F201C-CCE4-5D41-AF58-9A9C656EB166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EF7FE3-F885-B94E-BEE3-2206A26AC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AA57796-3918-CB44-AC59-92B546C38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67099-BE6E-3A44-B74C-99EF354CF6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C870-53CB-B244-A339-5E2D1C519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8A72B2-8825-604E-9920-88F609A0D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10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329A01D5-B25D-D34E-97FD-7DA4491DD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72691121-CDE1-2849-B0C4-41712A3F3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01A28694-62FC-A944-B510-338CDD8DB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FEB645-38C5-4A41-8D24-604C70E78A56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9B000AD4-2B63-4F48-B596-203448838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CCDD9D57-8D19-D043-8E38-C8ECFE045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23D4EB8F-067F-CB47-B3C4-F54C81DA3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9A8E49-7D68-874F-B4DB-C842332BB80E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A72B2-8825-604E-9920-88F609A0D44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4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8F3F071-E147-C24B-AA05-85F25C305B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7FC9DC45-90F4-E244-A6B7-E470C1C852B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A3EE5A55-E03D-1E41-9BBC-C851C6E4BA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DEF9267D-705F-3846-9A12-8346C1AD7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2A6601D3-C108-F344-81C1-6F4A8D35F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A7B18-0980-FF48-9740-B73D90CD840F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3426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5996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091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C016F-63BA-4E4E-A03C-1F4061C9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0BD7-A1A0-1C49-8688-1A4598D3A0CE}" type="datetimeFigureOut">
              <a:rPr lang="zh-CN" altLang="en-US"/>
              <a:pPr>
                <a:defRPr/>
              </a:pPr>
              <a:t>2024/9/18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87A1-F4D5-D44F-BF2E-3E76A65D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BF499-9590-EE42-B8C7-20ED352C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F985-ED95-EE45-A2F8-44D921F500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1601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A024D-0BE9-E148-B582-1D2CCCB6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C166-CA51-B84A-AE08-2BEB11D2D17D}" type="datetimeFigureOut">
              <a:rPr lang="zh-CN" altLang="en-US"/>
              <a:pPr>
                <a:defRPr/>
              </a:pPr>
              <a:t>2024/9/18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F2BC-E5F1-1B48-8290-80BDD9B9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EB25-10C5-EA41-AED1-4096C6B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C930-F5BA-FB47-B099-A1E38D98C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0151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DEA9-E5BE-A041-9BBC-A227EC38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AEF1F-F257-204C-8B37-DC1B6D692938}" type="datetimeFigureOut">
              <a:rPr lang="zh-CN" altLang="en-US"/>
              <a:pPr>
                <a:defRPr/>
              </a:pPr>
              <a:t>2024/9/18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9AFA-6B0D-2142-A765-A196C1BD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FC95-472B-3C44-9F73-B70061D5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DFF-86AA-8B48-AF38-2A05F197E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8861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24F3A-75CC-CE49-A40C-41F3E2BF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59A-9C2A-BB44-A70F-50636B632924}" type="datetimeFigureOut">
              <a:rPr lang="zh-CN" altLang="en-US"/>
              <a:pPr>
                <a:defRPr/>
              </a:pPr>
              <a:t>2024/9/18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3542E0-778A-8447-9E3D-B84CEBA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61AE85-1133-A44C-8031-530D82F9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CC5D-6D6E-A24A-9066-9DE38E5F8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4085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5D855E-1373-8B4E-9097-B0386FE9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20C5-75D4-7A40-892E-A0085E5D0224}" type="datetimeFigureOut">
              <a:rPr lang="zh-CN" altLang="en-US"/>
              <a:pPr>
                <a:defRPr/>
              </a:pPr>
              <a:t>2024/9/18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14A4AD-3A60-2D4F-8A86-0387764F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F30559-916E-9149-8B15-BC0785DD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F3F22-4587-D24D-9668-738D7B2A9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738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36C2CA-2269-F543-9037-8A9C55A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81A6-2107-CD4C-B2A9-33F2CE2ED6C5}" type="datetimeFigureOut">
              <a:rPr lang="zh-CN" altLang="en-US"/>
              <a:pPr>
                <a:defRPr/>
              </a:pPr>
              <a:t>2024/9/18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5C15B-9F7D-CB48-A911-42CE407F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A2A9DF-D4EA-2E4D-8E72-BF53345C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82903-4221-FC43-B2C7-818DEA6243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452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B27525-4BCA-A64B-B39F-AD04B124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F9F3-C061-5743-9293-101A91AC553B}" type="datetimeFigureOut">
              <a:rPr lang="zh-CN" altLang="en-US"/>
              <a:pPr>
                <a:defRPr/>
              </a:pPr>
              <a:t>2024/9/18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0671ED-8630-9547-AB6A-874486CE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B99F98-1E07-B649-AD44-3DBC2814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102D-712F-554B-B4C4-9EEFE382C3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8429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A49180-180B-3948-A067-887B7989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24A2-C459-A045-A682-91C387EC867B}" type="datetimeFigureOut">
              <a:rPr lang="zh-CN" altLang="en-US"/>
              <a:pPr>
                <a:defRPr/>
              </a:pPr>
              <a:t>2024/9/18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572899-B103-FE41-BD1F-DB54B2A9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9A957E-9577-0448-8F25-7E3630E1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AA25-60FE-0443-A87E-8DAC9C895E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0740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8023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FDE73-DB40-A245-980B-B56A9BF7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143B-B9E2-5F4B-BE59-DE5520513613}" type="datetimeFigureOut">
              <a:rPr lang="zh-CN" altLang="en-US"/>
              <a:pPr>
                <a:defRPr/>
              </a:pPr>
              <a:t>2024/9/18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4A1640-9285-9647-B5E9-6479C411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23A045-142E-B548-9659-9E6820D7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C534-A250-C74E-9439-7E48AA7C8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8953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73329-0121-C941-88DC-2E9110BE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78534-6D58-3943-BD09-D3E2BA52628C}" type="datetimeFigureOut">
              <a:rPr lang="zh-CN" altLang="en-US"/>
              <a:pPr>
                <a:defRPr/>
              </a:pPr>
              <a:t>2024/9/18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A76A-173E-DA42-82B7-788D5D9F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23E1-E01E-694C-820C-D8C66F62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971D-DA12-CE47-99C6-70D42D1D35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9053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8100-0FC4-DC43-AB1E-CFA6F414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747A-195A-664A-AAE1-54A5F1C3208C}" type="datetimeFigureOut">
              <a:rPr lang="zh-CN" altLang="en-US"/>
              <a:pPr>
                <a:defRPr/>
              </a:pPr>
              <a:t>2024/9/18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0C44-50BB-2F4A-B239-CC69FFC1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0A73-7E84-8C49-87FC-CCDC98D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F2B9-6AD6-DE49-8353-F6F1B19C7B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550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706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2159-3B88-3A42-9852-03007856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310A-FD57-0549-9656-B883DD95A7BB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0FF3-9BC9-0B4F-A826-D7319927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FA09D-110F-7248-8A68-CA594AC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D578-BA14-E048-BAEA-75E6BACAC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5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4CF3-C9DF-1344-8419-56BB4B58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7552-D8D1-1F47-BED8-47B76F223465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DEB25-631A-A341-8621-1E4BA9D0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177EC-F270-2A4F-A982-D03D8CC7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2275-192B-354B-8B00-4A1AEFA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8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B353-2730-3147-915E-345396A4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2077-6304-D64E-8241-A8F0F31A1C91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D761-A9EB-7E4E-9417-DF779E52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1CD0-0776-5349-A4F3-F04901C6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B351-F0AC-4843-9154-B9DC129BE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31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51055-0B53-944D-96AC-89D60EA9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5FC0-80D0-EA47-BF98-1E3E236C5BC2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64E51D-E906-534F-A4BE-C4255617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3412D3-52AB-F84F-93F2-69DB421A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F103-88F8-B642-9785-F13BF2C7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620BA7-C4FE-4A4B-B9C6-DA838AB7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6D3E-C582-0544-AE14-0B54E92206BD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8F194BD-3AAD-B640-BAC5-91E29B09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888AB5-CA6B-2B47-872B-E4E41C80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4EAB-2870-3644-AF4E-7532BC016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9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0050A1-87D5-E549-9A37-50EFE737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923-F9A3-134B-8CD8-BF44566D0768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73D297-B510-D54B-91CA-C14058A1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2E5052-4FEC-DC47-93C5-3B21612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5CCB-2B82-A840-8B80-DA31871D6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496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0DDC93-6DEE-0648-BD92-8DFE667A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4596-A48D-CA44-B34C-2824EBA75E87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9F5C63-C8E1-DE42-995F-E6706359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9BDF5-6EE8-3F45-8753-AC341DC5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100F-2A12-6742-8B2B-2D563462F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5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04AD60-362D-014F-B883-C983D0B8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19E-C4EE-8B42-9967-7F2F9FCEE2F9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F8C166-D0B8-9F40-BAC0-ED341A5E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82837D-250C-7748-80EC-AFC05002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41986-A102-BF43-B45F-16A46A6AB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8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0FE0E9-DB77-CC4C-9413-EAD62A1A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CE901-F01F-A543-BF7C-0FFA2FC7E742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93CF7F-18E8-0543-BFAE-8FC8D966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740C8D-27A0-D943-9C46-F020D2CE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ADED-9D32-6A4D-A59A-2E5F49309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7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9276-03CA-CC49-8FF9-8A577441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D9EB-43E8-0F4E-8E72-04A5E56FE40B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5F8B-6507-4C42-B950-B841898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CFFD-D2D6-2A45-B01B-88D3AAD8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5D09-685C-7F4A-8FC7-E1FFAEED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7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1C870-84E8-494E-9E18-4EABF6ED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F58A-5E33-4C44-9795-37E87FA4B9B6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BC19-C629-A24F-8381-05E6D288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BDE-B09C-FE43-89A5-247DEA2F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F68A-6B60-0F4A-BBB0-18EA1F7BE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3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6039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5B9B1-43F6-B94C-9317-A7A2A474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A2D6F-9107-954F-B1E9-124DF8A3764C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9D80-B421-E449-90DB-71AB2593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6AC3C-6425-7A42-BCC2-251FCD94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0D9F-14A6-1742-9149-1040FB40C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7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BCF3-66B9-AF44-832D-96F031E6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255E-90AC-254D-B847-FFB8D1E45F4C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1795E-03E7-EE4E-A65F-3BC821C6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0BFC-0CAE-4A4A-BD5E-EB24185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9CCF1-E0C1-FC4B-81E5-5E4B9A6C6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8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13537-830A-B249-89A3-BE1580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F4BA-52D7-064E-8188-70CCB1A77646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8EEB-8ADC-1A44-B530-566CA6D7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6D8D2-F511-1B41-93B5-C52B5ECF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64AC-1BA2-774B-9BF8-6B19BDF3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0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926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C50826-EA82-AD4B-90FD-B5A7CEFD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09B4-9D15-A745-B966-718043097EF6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F81B4D-2F5F-6146-AA16-23B17D4B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AFBAAF-58FC-5E49-97FE-FE3C5674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C1E9-91DE-BD4A-88CB-83A51CA8B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5C8848-879E-BC4B-8F8D-CFA8A8A6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29B4B-200F-C942-99A0-259823E9EEAA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A57459-7C90-D145-A8BD-3D9BA721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A1A171-4E7F-514A-9ECA-70B06A7B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D80D-10E0-4F4D-8B50-7132614B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6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13FD443-DB25-414A-A48F-9D8436B8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EF3F-1EF6-694F-B205-10F89350F2B7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5DC76E-E370-204A-B449-D0ED65DA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5E650F-2030-2745-9ADD-58E5E294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E1C0-FF2A-2A4A-A8D9-C4A7BD0D3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28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D234AE-AACB-014D-83DB-1088178D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2C54-7A51-ED40-8CCB-64D48696AC94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D9EAD6-89D7-BB4C-839F-83C9A088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7FE78A-6D0C-D446-8ECA-1F35C0E6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9AAE3-5F3F-F74E-B132-76EE27CA3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2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9D1FF7-63A4-9248-9A0E-90C05A6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A4EF-5824-7A49-8726-F85840A53EE1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568F79-B299-7240-A03C-1597B645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888174-BD69-2E4C-99E3-24E9B5B4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50A3-452D-EA44-88E7-CFE63E44E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3064CF-5B52-6146-97D5-BA4C770F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CA0B-43F0-BC4E-B9C5-B3C53BC2788F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7EE40E-5943-584B-BDA8-C55914C4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774CE4-DF80-BE46-A6ED-1583615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6798-77B0-BB48-86E5-E631018E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7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FFBE1-22B8-F840-B61D-A3759BB1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F581-D961-C74A-97D1-4B5CDC2CB092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9E6-ECE4-5E41-BA82-342C8839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D606-E9C3-EF49-8FA4-82001C23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EDEFF-6FC4-C143-9B96-740A7FD9B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8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5F532-8F4C-164A-92BE-C69F2790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6A094-4302-D24A-93B5-97F33C1E67D4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FB1E9-A56D-344C-B65C-FC8A3D5F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5276-D697-464A-B9EF-258044FB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F58B5-51AD-FA40-9A85-CE6BCEF2E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02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9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5410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188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5682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794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6170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641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>
            <a:extLst>
              <a:ext uri="{FF2B5EF4-FFF2-40B4-BE49-F238E27FC236}">
                <a16:creationId xmlns:a16="http://schemas.microsoft.com/office/drawing/2014/main" id="{AB43CCAE-FF9D-C14A-AF73-05C3A52D2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9180A3C-7139-2C49-8354-61A0B1A1B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7F039F3-DDFD-244D-ABE8-40C200C3C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41E0-3E1F-E142-8482-758D372F1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60B20D-33E8-9546-820A-21484E4D5715}" type="datetimeFigureOut">
              <a:rPr lang="zh-CN" altLang="en-US"/>
              <a:pPr>
                <a:defRPr/>
              </a:pPr>
              <a:t>2024/9/18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FD69-DC41-8B45-8D74-C951304AC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6D18-3270-AD48-B212-9AF10A0DF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DB2D88-43D2-C941-A6E9-DEA705FE9E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7" descr="444">
            <a:extLst>
              <a:ext uri="{FF2B5EF4-FFF2-40B4-BE49-F238E27FC236}">
                <a16:creationId xmlns:a16="http://schemas.microsoft.com/office/drawing/2014/main" id="{DD4F2ECC-54D3-DC46-9BBA-77085FA5C3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75"/>
            <a:ext cx="12207876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45" r:id="rId12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48B2F22-AF46-2F48-AF36-8F38D1AF4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358A672-C749-0044-A13D-EB0BA1BD0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729F9-F2E9-5C41-8C14-8C5C4F841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ACFB0F-A76A-5F40-A9CC-E0566DFF53E0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4E26-5622-2043-87D4-B0E20BD0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1B36-1E12-3C4F-9487-AF1D6CC46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934104-8CEC-0147-AEDE-526F92082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43" r:id="rId12"/>
    <p:sldLayoutId id="2147483744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0F499D54-553D-1D4F-B8E2-D2F77D356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7D4617E-9A57-C94F-94C2-26FD291EE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937C-5418-9D4F-ABC1-C8A4A8D24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0D5571-CFAE-7A48-860A-319947E8660F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57F1-22CF-BA4A-87A6-DBF5A842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B02D-A831-214E-8EC0-A6FFF1C1F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4CFAB5-4B08-B548-8355-9CAE02A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5102C1-9488-8F4D-8DF5-0E87EBB4A18E}"/>
              </a:ext>
            </a:extLst>
          </p:cNvPr>
          <p:cNvSpPr txBox="1"/>
          <p:nvPr/>
        </p:nvSpPr>
        <p:spPr>
          <a:xfrm>
            <a:off x="2344632" y="4650317"/>
            <a:ext cx="771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</a:t>
            </a:r>
            <a:r>
              <a:rPr lang="x-none" sz="32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</a:t>
            </a:r>
            <a:r>
              <a:rPr lang="vi-VN" sz="32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n: Nguyễn Thị Lệ Hằng</a:t>
            </a:r>
            <a:endParaRPr lang="x-none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FDC56C60-2C77-274E-A585-C133068A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AB38A5B-BE97-BA4F-9DF8-1C97307230D6}"/>
              </a:ext>
            </a:extLst>
          </p:cNvPr>
          <p:cNvSpPr/>
          <p:nvPr/>
        </p:nvSpPr>
        <p:spPr>
          <a:xfrm>
            <a:off x="1007165" y="808384"/>
            <a:ext cx="7938052" cy="2266122"/>
          </a:xfrm>
          <a:prstGeom prst="wedgeEllipseCallout">
            <a:avLst>
              <a:gd name="adj1" fmla="val 55575"/>
              <a:gd name="adj2" fmla="val 84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những nguyên nhân trên còn những nguyên nhân nào khác có thể gây cháy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21D76-2650-4343-824B-B765938E7401}"/>
              </a:ext>
            </a:extLst>
          </p:cNvPr>
          <p:cNvSpPr txBox="1"/>
          <p:nvPr/>
        </p:nvSpPr>
        <p:spPr>
          <a:xfrm>
            <a:off x="1395662" y="3741581"/>
            <a:ext cx="7353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việc thờ cúng.</a:t>
            </a:r>
          </a:p>
          <a:p>
            <a:pPr marL="285750" indent="-285750">
              <a:buFontTx/>
              <a:buChar char="-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thiết bị chiếu sáng.</a:t>
            </a:r>
          </a:p>
          <a:p>
            <a:pPr marL="285750" indent="-285750">
              <a:buFontTx/>
              <a:buChar char="-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bình xăng xe máy.</a:t>
            </a:r>
          </a:p>
          <a:p>
            <a:pPr marL="285750" indent="-285750">
              <a:buFontTx/>
              <a:buChar char="-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tích trữ bom.</a:t>
            </a:r>
          </a:p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....................v v……………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8161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thiệt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7941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" y="15991"/>
            <a:ext cx="2230151" cy="16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3DEC5E-F42A-344C-996F-BB77E6D63BDE}"/>
              </a:ext>
            </a:extLst>
          </p:cNvPr>
          <p:cNvSpPr/>
          <p:nvPr/>
        </p:nvSpPr>
        <p:spPr>
          <a:xfrm>
            <a:off x="6883521" y="2109329"/>
            <a:ext cx="4854389" cy="317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 nhà gây ra thiệt hại về người (bị bỏng , tử vong ) ; thiệt hại về tài sản ( hư hỏng đồ dùng , nhà cửa ,...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674638" y="192399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gây ra những thiệt hại gì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58EBA-408A-6B41-BABF-A494E84BB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3" y="2109329"/>
            <a:ext cx="6563223" cy="44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17"/>
            <a:ext cx="1821300" cy="13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432042" y="118333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phòng cháy ?</a:t>
            </a:r>
          </a:p>
        </p:txBody>
      </p:sp>
      <p:pic>
        <p:nvPicPr>
          <p:cNvPr id="108548" name="Picture 4" descr="Cách phòng ngừa và xử lý khi có cháy lan rộng">
            <a:extLst>
              <a:ext uri="{FF2B5EF4-FFF2-40B4-BE49-F238E27FC236}">
                <a16:creationId xmlns:a16="http://schemas.microsoft.com/office/drawing/2014/main" id="{FD914FC7-D31A-C642-B0CE-F83E7C6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648"/>
            <a:ext cx="12192000" cy="51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ột số biện pháp an toàn PCCC trong sử dụng điện ở hộ gia đình - Tin Quảng  Bình">
            <a:extLst>
              <a:ext uri="{FF2B5EF4-FFF2-40B4-BE49-F238E27FC236}">
                <a16:creationId xmlns:a16="http://schemas.microsoft.com/office/drawing/2014/main" id="{3BED0289-019C-CA40-A3F5-F531BDA6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293914"/>
            <a:ext cx="5834743" cy="65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95C26-0947-A345-80C0-1EA68B7E731D}"/>
              </a:ext>
            </a:extLst>
          </p:cNvPr>
          <p:cNvSpPr txBox="1"/>
          <p:nvPr/>
        </p:nvSpPr>
        <p:spPr>
          <a:xfrm>
            <a:off x="7053942" y="1188423"/>
            <a:ext cx="44413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Không để vật dễ cháy nơi đun nấu.</a:t>
            </a:r>
          </a:p>
          <a:p>
            <a:pPr marL="285750" indent="-285750">
              <a:buFontTx/>
              <a:buChar char="-"/>
            </a:pP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điện phải lắp đặt APTOMAT tự ngắt để đảm bảo an toàn nhà.</a:t>
            </a:r>
          </a:p>
          <a:p>
            <a:pPr marL="285750" indent="-285750">
              <a:buFontTx/>
              <a:buChar char="-"/>
            </a:pP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Đun bếp phải trông coi cẩn thận.</a:t>
            </a:r>
          </a:p>
          <a:p>
            <a:pPr marL="285750" indent="-285750">
              <a:buFontTx/>
              <a:buChar char="-"/>
            </a:pP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203325"/>
            <a:chOff x="7117" y="6476"/>
            <a:chExt cx="6260" cy="807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557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:Cách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lí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5379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Mọi người trong tình huống duới đây làm gì ? Nêu nhận xét cùa em về cách ứng xử của mọi người trong hình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251CF-A5C6-4544-888C-ED055894B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1" y="1822992"/>
            <a:ext cx="4977201" cy="3678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3A33D-36EA-6A4D-835A-674CA76B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38" y="1822992"/>
            <a:ext cx="4977201" cy="3458135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thoát khỏi đám cháy bằng cách bò thoát bằng cầu thang.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7061897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Bế em bé chạy ra ngoài đám cháy và kêu cứu.</a:t>
            </a:r>
          </a:p>
        </p:txBody>
      </p:sp>
    </p:spTree>
    <p:extLst>
      <p:ext uri="{BB962C8B-B14F-4D97-AF65-F5344CB8AC3E}">
        <p14:creationId xmlns:p14="http://schemas.microsoft.com/office/powerpoint/2010/main" val="28433456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Mọi người trong tình huống duới đây làm gì ? Nêu nhận xét của em về cách ứng xử của mọi người trong hình đó.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cứu hoả qua số 114.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6980594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Đeo bình dưỡng khí và chạy ra xa khỏi đám cháy.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6FD40-58DE-6341-8849-2D9501E96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" y="1857762"/>
            <a:ext cx="5044913" cy="361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28935-0BDF-AE46-B593-494507760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79" y="1857762"/>
            <a:ext cx="5044912" cy="36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78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Đố bạn cái gì chúng ta được nhận miễn phí 2 lần trong đời">
            <a:extLst>
              <a:ext uri="{FF2B5EF4-FFF2-40B4-BE49-F238E27FC236}">
                <a16:creationId xmlns:a16="http://schemas.microsoft.com/office/drawing/2014/main" id="{41A1230F-CF16-F143-8510-8512FA45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4" y="2765207"/>
            <a:ext cx="55054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12AC7F8-BD3D-3249-97BA-73A257103BD9}"/>
              </a:ext>
            </a:extLst>
          </p:cNvPr>
          <p:cNvSpPr/>
          <p:nvPr/>
        </p:nvSpPr>
        <p:spPr>
          <a:xfrm>
            <a:off x="1042387" y="189815"/>
            <a:ext cx="10107224" cy="2835275"/>
          </a:xfrm>
          <a:prstGeom prst="cloudCallout">
            <a:avLst>
              <a:gd name="adj1" fmla="val -15848"/>
              <a:gd name="adj2" fmla="val 782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748" name="TextBox 1">
            <a:extLst>
              <a:ext uri="{FF2B5EF4-FFF2-40B4-BE49-F238E27FC236}">
                <a16:creationId xmlns:a16="http://schemas.microsoft.com/office/drawing/2014/main" id="{7E6D4888-0942-4143-98C4-9CFB09B6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x-none" alt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9" name="TextBox 2">
            <a:extLst>
              <a:ext uri="{FF2B5EF4-FFF2-40B4-BE49-F238E27FC236}">
                <a16:creationId xmlns:a16="http://schemas.microsoft.com/office/drawing/2014/main" id="{A1E5245E-C5FE-DB47-9EB6-A2ACC1F9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843" y="1284288"/>
            <a:ext cx="86244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x-none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: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tra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2968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714446" y="4473833"/>
            <a:ext cx="9529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CB86DEF-C431-419D-85EF-96CF6E38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80" y="2123658"/>
            <a:ext cx="4215880" cy="27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38E46-A158-134A-A626-F0EE1C8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83" y="79748"/>
            <a:ext cx="1066929" cy="979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4A967-8D36-8140-A51D-7B6A0B8E9F41}"/>
              </a:ext>
            </a:extLst>
          </p:cNvPr>
          <p:cNvSpPr txBox="1"/>
          <p:nvPr/>
        </p:nvSpPr>
        <p:spPr>
          <a:xfrm>
            <a:off x="2593910" y="79748"/>
            <a:ext cx="808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tra , phát hiện những thứ dễ gây cháy trong nhà em theo gợi ý sau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7AB1A-CB29-0048-B0D8-6129BF2AD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3" y="1604864"/>
            <a:ext cx="11185849" cy="483325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F38F80-BD16-654C-8D94-FD6CCF931C3C}"/>
              </a:ext>
            </a:extLst>
          </p:cNvPr>
          <p:cNvSpPr/>
          <p:nvPr/>
        </p:nvSpPr>
        <p:spPr>
          <a:xfrm>
            <a:off x="1427583" y="3694922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diêm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8E744D-2F46-B747-8727-F1D26D5F68F1}"/>
              </a:ext>
            </a:extLst>
          </p:cNvPr>
          <p:cNvSpPr/>
          <p:nvPr/>
        </p:nvSpPr>
        <p:spPr>
          <a:xfrm>
            <a:off x="4589105" y="3694921"/>
            <a:ext cx="3013789" cy="914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4B1C79-8D8E-5F4B-A614-7C723122ED1E}"/>
              </a:ext>
            </a:extLst>
          </p:cNvPr>
          <p:cNvSpPr/>
          <p:nvPr/>
        </p:nvSpPr>
        <p:spPr>
          <a:xfrm>
            <a:off x="8431763" y="3694921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DF2979-1F16-1E46-B360-A04383A3C736}"/>
              </a:ext>
            </a:extLst>
          </p:cNvPr>
          <p:cNvSpPr/>
          <p:nvPr/>
        </p:nvSpPr>
        <p:spPr>
          <a:xfrm>
            <a:off x="1427583" y="466530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0A5F3F-30E7-8F4C-ACB5-67A9BB61D84A}"/>
              </a:ext>
            </a:extLst>
          </p:cNvPr>
          <p:cNvSpPr/>
          <p:nvPr/>
        </p:nvSpPr>
        <p:spPr>
          <a:xfrm>
            <a:off x="4589105" y="4693294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C20A9A-3C80-7145-A974-537456A4A5B2}"/>
              </a:ext>
            </a:extLst>
          </p:cNvPr>
          <p:cNvSpPr/>
          <p:nvPr/>
        </p:nvSpPr>
        <p:spPr>
          <a:xfrm>
            <a:off x="8431763" y="469329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C05B15-AE4E-3446-9CE7-2180A7D91966}"/>
              </a:ext>
            </a:extLst>
          </p:cNvPr>
          <p:cNvSpPr/>
          <p:nvPr/>
        </p:nvSpPr>
        <p:spPr>
          <a:xfrm>
            <a:off x="1427583" y="5635686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Chai dầu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thắp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FFF35D-98CD-7B4C-9A31-760892B9561B}"/>
              </a:ext>
            </a:extLst>
          </p:cNvPr>
          <p:cNvSpPr/>
          <p:nvPr/>
        </p:nvSpPr>
        <p:spPr>
          <a:xfrm>
            <a:off x="4589104" y="5635685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8452D05-53F6-8C49-81B3-98D6072E9C1A}"/>
              </a:ext>
            </a:extLst>
          </p:cNvPr>
          <p:cNvSpPr/>
          <p:nvPr/>
        </p:nvSpPr>
        <p:spPr>
          <a:xfrm>
            <a:off x="8431763" y="5620128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</p:spTree>
    <p:extLst>
      <p:ext uri="{BB962C8B-B14F-4D97-AF65-F5344CB8AC3E}">
        <p14:creationId xmlns:p14="http://schemas.microsoft.com/office/powerpoint/2010/main" val="1209686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3060441" y="279918"/>
            <a:ext cx="8061649" cy="1231641"/>
          </a:xfrm>
          <a:prstGeom prst="wedgeRoundRectCallout">
            <a:avLst>
              <a:gd name="adj1" fmla="val -65366"/>
              <a:gd name="adj2" fmla="val -359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Em và các bạn đang chơi ở nhà, bỗng trong bếp có cháy, em sẽ làm gì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461"/>
            <a:ext cx="7427167" cy="5010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C6BFE-8077-5B49-BFD7-071B170038D2}"/>
              </a:ext>
            </a:extLst>
          </p:cNvPr>
          <p:cNvSpPr txBox="1"/>
          <p:nvPr/>
        </p:nvSpPr>
        <p:spPr>
          <a:xfrm>
            <a:off x="8322906" y="2351314"/>
            <a:ext cx="2799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-Hãy trao đổi và đưa ra cách xử lí. </a:t>
            </a:r>
          </a:p>
          <a:p>
            <a:endParaRPr 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-Thực hành.</a:t>
            </a:r>
          </a:p>
        </p:txBody>
      </p:sp>
    </p:spTree>
    <p:extLst>
      <p:ext uri="{BB962C8B-B14F-4D97-AF65-F5344CB8AC3E}">
        <p14:creationId xmlns:p14="http://schemas.microsoft.com/office/powerpoint/2010/main" val="10963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2799184" y="212372"/>
            <a:ext cx="8677469" cy="1444015"/>
          </a:xfrm>
          <a:prstGeom prst="wedgeRoundRectCallout">
            <a:avLst>
              <a:gd name="adj1" fmla="val -58054"/>
              <a:gd name="adj2" fmla="val -344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Nhận xét cách xử lí tình huống của các bạn. Đề xuất các cách xử lí tình huống khác để đảm bảo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8" y="1847461"/>
            <a:ext cx="10605795" cy="50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0" y="297782"/>
            <a:ext cx="9304020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THAM GIA TRÒ CHƠI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CỨU HOẢ”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10" y="2236774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E89BFDF3-2719-7F49-88BF-9C540554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689467-80B9-D44A-9B85-B3ED9AB6EC8C}"/>
              </a:ext>
            </a:extLst>
          </p:cNvPr>
          <p:cNvSpPr>
            <a:spLocks noGrp="1"/>
          </p:cNvSpPr>
          <p:nvPr/>
        </p:nvSpPr>
        <p:spPr>
          <a:xfrm>
            <a:off x="2825750" y="1957388"/>
            <a:ext cx="6538913" cy="1787525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DD0D973-EF56-2F46-8BC9-CC95718F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-222250"/>
            <a:ext cx="10414000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1CEB0F-E275-8845-84A3-E02B0A907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4470400"/>
            <a:ext cx="6473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Chúc các em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học tập tốt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1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BE09609-052B-3748-9E40-CF6E34A8B8BB}"/>
              </a:ext>
            </a:extLst>
          </p:cNvPr>
          <p:cNvGrpSpPr>
            <a:grpSpLocks/>
          </p:cNvGrpSpPr>
          <p:nvPr/>
        </p:nvGrpSpPr>
        <p:grpSpPr bwMode="auto">
          <a:xfrm>
            <a:off x="2354263" y="1909763"/>
            <a:ext cx="8736012" cy="2055812"/>
            <a:chOff x="7019" y="5598"/>
            <a:chExt cx="6358" cy="1378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81CE1D9F-DAF7-F443-AC38-DFF03E32CB3C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134B066-E118-7F40-9081-B7F94D94BDED}"/>
                </a:ext>
              </a:extLst>
            </p:cNvPr>
            <p:cNvSpPr txBox="1"/>
            <p:nvPr/>
          </p:nvSpPr>
          <p:spPr>
            <a:xfrm>
              <a:off x="7019" y="5598"/>
              <a:ext cx="6358" cy="681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Khởi</a:t>
              </a:r>
              <a:r>
                <a:rPr lang="en-US" altLang="zh-CN" sz="6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endParaRPr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2" name="Group 4">
            <a:extLst>
              <a:ext uri="{FF2B5EF4-FFF2-40B4-BE49-F238E27FC236}">
                <a16:creationId xmlns:a16="http://schemas.microsoft.com/office/drawing/2014/main" id="{B4D3FCBD-388E-B748-A1BF-39DB3328D1E7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271588" y="898525"/>
            <a:ext cx="3235325" cy="3338513"/>
            <a:chOff x="1308" y="1009"/>
            <a:chExt cx="1001" cy="1033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C3D93E3D-2C0E-7346-8F79-B740677659A3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1D986480-63EB-C140-A389-4BAFAD748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1DECED5-3ACB-AA47-A2EF-23E1337B27F0}"/>
                </a:ext>
              </a:extLst>
            </p:cNvPr>
            <p:cNvSpPr/>
            <p:nvPr/>
          </p:nvSpPr>
          <p:spPr bwMode="auto">
            <a:xfrm>
              <a:off x="2145" y="1578"/>
              <a:ext cx="164" cy="43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58B3C51F-92AC-6643-B898-1F05C61F5004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78462689-F77C-7C41-A5B8-0D5A89CBA267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433C57EF-264C-674C-8DA5-223F4961603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55597735-E298-8E4F-BC88-D547B04C1AB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6BECECB8-2B32-CD40-9D0D-4E9BE82B0E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37FEFADC-005E-2B44-B687-B61B4181687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A8644DD-03F7-144F-9550-9945D812BB08}"/>
              </a:ext>
            </a:extLst>
          </p:cNvPr>
          <p:cNvSpPr/>
          <p:nvPr/>
        </p:nvSpPr>
        <p:spPr>
          <a:xfrm>
            <a:off x="3501631" y="308067"/>
            <a:ext cx="7639119" cy="13353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6398" name="Picture 14" descr="Những hình ảnh kinh hoàng của vụ cháy nổ kho chứa sơn ở Bắc Ninh">
            <a:extLst>
              <a:ext uri="{FF2B5EF4-FFF2-40B4-BE49-F238E27FC236}">
                <a16:creationId xmlns:a16="http://schemas.microsoft.com/office/drawing/2014/main" id="{560E3FD4-FA68-0C48-BE3C-B428FAF5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0" y="2736739"/>
            <a:ext cx="610801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Diễn tập chữa cháy rừng cấp xã tại Cây Thị - Tin xã Cây Thị - Xã Cây Thị">
            <a:extLst>
              <a:ext uri="{FF2B5EF4-FFF2-40B4-BE49-F238E27FC236}">
                <a16:creationId xmlns:a16="http://schemas.microsoft.com/office/drawing/2014/main" id="{799033F7-6941-5140-8478-531B100C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36739"/>
            <a:ext cx="609600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02679-C603-814F-8C0F-31F83F34FB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396" y="476292"/>
            <a:ext cx="1262285" cy="99888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/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7F40FD96-9AAC-A04B-B8A1-8C90AEB2DABC}"/>
              </a:ext>
            </a:extLst>
          </p:cNvPr>
          <p:cNvGrpSpPr>
            <a:grpSpLocks noChangeAspect="1"/>
          </p:cNvGrpSpPr>
          <p:nvPr/>
        </p:nvGrpSpPr>
        <p:grpSpPr bwMode="auto">
          <a:xfrm rot="10050714">
            <a:off x="1419526" y="360473"/>
            <a:ext cx="595453" cy="614420"/>
            <a:chOff x="1308" y="1009"/>
            <a:chExt cx="1001" cy="1033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D5B22C3-D0E9-B043-8D55-663801168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4BE344D-1E93-A24E-BF66-02B2C3FD56FF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CFF036-AD2A-5D43-B437-D03144B49627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C6F915A-4766-734B-9E68-73E05A4BB616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D9AF246-8EE1-BE43-B318-5E074D889A50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7362D1F-7ECB-CB42-89CE-11B9004DB661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F701970-2EDB-B247-8E50-AB682CB57BC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91CB5BE-43E8-614F-9D75-84CDA94D27E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8DE51A0-02D4-634F-9332-E063B181E4BC}"/>
              </a:ext>
            </a:extLst>
          </p:cNvPr>
          <p:cNvSpPr/>
          <p:nvPr/>
        </p:nvSpPr>
        <p:spPr>
          <a:xfrm>
            <a:off x="2080990" y="156701"/>
            <a:ext cx="7709836" cy="544874"/>
          </a:xfrm>
          <a:prstGeom prst="wedgeRoundRectCallout">
            <a:avLst>
              <a:gd name="adj1" fmla="val -839"/>
              <a:gd name="adj2" fmla="val 835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dưới đây và trả lời câu hỏi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63834-1F48-1046-B079-C73C9F2A5483}"/>
              </a:ext>
            </a:extLst>
          </p:cNvPr>
          <p:cNvSpPr txBox="1"/>
          <p:nvPr/>
        </p:nvSpPr>
        <p:spPr>
          <a:xfrm>
            <a:off x="810472" y="5823936"/>
            <a:ext cx="998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0" lvl="5" indent="-342900">
              <a:buFontTx/>
              <a:buChar char="-"/>
            </a:pPr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E89E86-AC81-DA49-B4E3-D609599F5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93" y="1092393"/>
            <a:ext cx="9561739" cy="46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44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Scroll 6">
            <a:extLst>
              <a:ext uri="{FF2B5EF4-FFF2-40B4-BE49-F238E27FC236}">
                <a16:creationId xmlns:a16="http://schemas.microsoft.com/office/drawing/2014/main" id="{00DAE32E-D808-6149-A4C7-F897D1A9DFD4}"/>
              </a:ext>
            </a:extLst>
          </p:cNvPr>
          <p:cNvSpPr/>
          <p:nvPr/>
        </p:nvSpPr>
        <p:spPr>
          <a:xfrm>
            <a:off x="211138" y="416214"/>
            <a:ext cx="2406933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H1: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bén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F87FBD7C-444A-3D48-8103-18D1B217A5ED}"/>
              </a:ext>
            </a:extLst>
          </p:cNvPr>
          <p:cNvSpPr/>
          <p:nvPr/>
        </p:nvSpPr>
        <p:spPr>
          <a:xfrm>
            <a:off x="9573929" y="416214"/>
            <a:ext cx="2448027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H2:Chập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id="{F3B748D7-CFD1-7D4E-8F1C-69B7E9B8AADD}"/>
              </a:ext>
            </a:extLst>
          </p:cNvPr>
          <p:cNvSpPr/>
          <p:nvPr/>
        </p:nvSpPr>
        <p:spPr>
          <a:xfrm>
            <a:off x="211138" y="2792413"/>
            <a:ext cx="2406934" cy="2126096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H3:Sạc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Vertical Scroll 8">
            <a:extLst>
              <a:ext uri="{FF2B5EF4-FFF2-40B4-BE49-F238E27FC236}">
                <a16:creationId xmlns:a16="http://schemas.microsoft.com/office/drawing/2014/main" id="{A63E3FE7-CA05-3E4F-B994-694F4F9EE972}"/>
              </a:ext>
            </a:extLst>
          </p:cNvPr>
          <p:cNvSpPr/>
          <p:nvPr/>
        </p:nvSpPr>
        <p:spPr>
          <a:xfrm>
            <a:off x="9573929" y="2788481"/>
            <a:ext cx="2521821" cy="2129489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H4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EA472-AF2E-CA41-B6CD-644ADB68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899" y="4986338"/>
            <a:ext cx="8325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x-none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87D05-C348-A346-AABF-B53F4944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190" y="5620934"/>
            <a:ext cx="88841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E7D5B-FABC-824B-9E90-33B6F20F0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59" y="406069"/>
            <a:ext cx="6811480" cy="458026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4" grpId="1" animBg="1"/>
      <p:bldP spid="14" grpId="2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x-none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x-non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2149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792</Words>
  <Application>Microsoft Office PowerPoint</Application>
  <PresentationFormat>Widescreen</PresentationFormat>
  <Paragraphs>84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Inconsolata</vt:lpstr>
      <vt:lpstr>Nunito</vt:lpstr>
      <vt:lpstr>Times New Roman</vt:lpstr>
      <vt:lpstr>UTM Avo</vt:lpstr>
      <vt:lpstr>UTM Cookies</vt:lpstr>
      <vt:lpstr>字魂59号-创粗黑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SingPC</cp:lastModifiedBy>
  <cp:revision>84</cp:revision>
  <dcterms:created xsi:type="dcterms:W3CDTF">2021-05-08T02:21:00Z</dcterms:created>
  <dcterms:modified xsi:type="dcterms:W3CDTF">2024-09-19T05:47:10Z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