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8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E903A-8253-4EAE-9387-98CDEE1B7F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9760-C0D5-463C-9DA4-25CD374F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02421" y="2448218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74258" y="2844745"/>
            <a:ext cx="7314168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bài:Gia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78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40"/>
            <a:ext cx="9144000" cy="6814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1" y="1002022"/>
            <a:ext cx="885825" cy="1154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4" y="3071077"/>
            <a:ext cx="4248912" cy="332841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00" y="1002022"/>
            <a:ext cx="7010400" cy="1512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990600"/>
            <a:ext cx="7728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8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6114" y="2538829"/>
            <a:ext cx="3338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87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593" y="353089"/>
            <a:ext cx="7822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/>
              <a:t>Tự đánh giá sự tham gia công việc nhà của em: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3" y="998370"/>
            <a:ext cx="7925407" cy="54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87580" y="3008941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733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1825" y="2171700"/>
            <a:ext cx="1120775" cy="1028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913" y="2271713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209800"/>
            <a:ext cx="5562600" cy="941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3566" y="315655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281114"/>
            <a:ext cx="4470399" cy="527208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228366" y="987674"/>
            <a:ext cx="42420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1. Hình vẽ những thành viên nào trong gia đình bạn Hà?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2. Từng thành viên đó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21471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0" y="3191408"/>
            <a:ext cx="885825" cy="115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" y="630508"/>
            <a:ext cx="1388219" cy="13730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32499" y="322776"/>
            <a:ext cx="7141029" cy="1810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32499" y="609600"/>
            <a:ext cx="6770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Hình vẽ bố, mẹ, Hà và anh </a:t>
            </a:r>
            <a:r>
              <a:rPr lang="vi-VN" sz="2800" dirty="0" smtClean="0">
                <a:solidFill>
                  <a:srgbClr val="006600"/>
                </a:solidFill>
              </a:rPr>
              <a:t>trai</a:t>
            </a:r>
            <a:r>
              <a:rPr lang="en-US" sz="2800" dirty="0" smtClean="0">
                <a:solidFill>
                  <a:srgbClr val="006600"/>
                </a:solidFill>
              </a:rPr>
              <a:t>.</a:t>
            </a:r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Bố đang nấu cơm, mẹ đi chợ về, Hà lau bàn, anh trai lau </a:t>
            </a:r>
            <a:r>
              <a:rPr lang="vi-VN" sz="2800" dirty="0" smtClean="0">
                <a:solidFill>
                  <a:srgbClr val="006600"/>
                </a:solidFill>
              </a:rPr>
              <a:t>nhà</a:t>
            </a:r>
            <a:r>
              <a:rPr lang="en-US" sz="2800" dirty="0" smtClean="0">
                <a:solidFill>
                  <a:srgbClr val="006600"/>
                </a:solidFill>
              </a:rPr>
              <a:t>.</a:t>
            </a:r>
            <a:endParaRPr lang="vi-VN" sz="2800" dirty="0">
              <a:solidFill>
                <a:srgbClr val="0066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19803" y="3107111"/>
            <a:ext cx="7266997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95092" y="3290913"/>
            <a:ext cx="6916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Em thấy bạn Hà có vui vẻ khi tham gia làm việc nhà không? Tại sao em lại cho là như vậy?</a:t>
            </a:r>
          </a:p>
        </p:txBody>
      </p:sp>
    </p:spTree>
    <p:extLst>
      <p:ext uri="{BB962C8B-B14F-4D97-AF65-F5344CB8AC3E}">
        <p14:creationId xmlns:p14="http://schemas.microsoft.com/office/powerpoint/2010/main" val="16464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5" y="534098"/>
            <a:ext cx="1076325" cy="937260"/>
          </a:xfrm>
          <a:prstGeom prst="rect">
            <a:avLst/>
          </a:prstGeom>
        </p:spPr>
      </p:pic>
      <p:pic>
        <p:nvPicPr>
          <p:cNvPr id="1026" name="Picture 2" descr="D:\LOP 1 CANH DIEU\TNXH\Bai 1. Gia dinh em\Data\download_20_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3602"/>
            <a:ext cx="3499531" cy="33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304800"/>
            <a:ext cx="5715000" cy="553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1647" y="272488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/>
              <a:t>Cùng nhau trao đổi và chia sẻ: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600200"/>
            <a:ext cx="8305800" cy="2209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3225" y="1825908"/>
            <a:ext cx="7480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- Trong gia đình bạn, ai thường tham gia làm việc nhà?</a:t>
            </a:r>
          </a:p>
          <a:p>
            <a:pPr algn="just"/>
            <a:r>
              <a:rPr lang="vi-VN" sz="2800" dirty="0"/>
              <a:t>- Hãy kể về công việc nhà của từng thành viên (bố/mẹ/anh/chị...)</a:t>
            </a:r>
          </a:p>
        </p:txBody>
      </p:sp>
    </p:spTree>
    <p:extLst>
      <p:ext uri="{BB962C8B-B14F-4D97-AF65-F5344CB8AC3E}">
        <p14:creationId xmlns:p14="http://schemas.microsoft.com/office/powerpoint/2010/main" val="4145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8915" y="2002972"/>
            <a:ext cx="7242629" cy="2856412"/>
            <a:chOff x="928914" y="1669143"/>
            <a:chExt cx="7242629" cy="2380343"/>
          </a:xfrm>
        </p:grpSpPr>
        <p:sp>
          <p:nvSpPr>
            <p:cNvPr id="3" name="Rounded Rectangle 2"/>
            <p:cNvSpPr/>
            <p:nvPr/>
          </p:nvSpPr>
          <p:spPr>
            <a:xfrm>
              <a:off x="928914" y="1669143"/>
              <a:ext cx="7242629" cy="23803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142999" y="1951178"/>
              <a:ext cx="6945086" cy="19236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chemeClr val="bg1"/>
                  </a:solidFill>
                </a:rPr>
                <a:t> </a:t>
              </a:r>
              <a:r>
                <a:rPr lang="vi-VN" sz="3200" b="1" dirty="0"/>
                <a:t>Cùng chia sẻ việc nhà là thể hiện sự quan tâm giữa các thành viên trong gia đình.</a:t>
              </a:r>
              <a:endParaRPr lang="en-US" sz="32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5" y="238967"/>
            <a:ext cx="1388219" cy="13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2232" y="181244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1245"/>
            <a:ext cx="812033" cy="773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9" y="1016673"/>
            <a:ext cx="2128243" cy="260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52" y="1002523"/>
            <a:ext cx="2193093" cy="261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8" y="2707671"/>
            <a:ext cx="2169511" cy="261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9" y="4226289"/>
            <a:ext cx="2169511" cy="2631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19" y="4226289"/>
            <a:ext cx="2169511" cy="26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939898" y="300535"/>
            <a:ext cx="8095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ở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vẻ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333" y="1428456"/>
            <a:ext cx="9006362" cy="3466012"/>
            <a:chOff x="83333" y="1190380"/>
            <a:chExt cx="9006362" cy="2888343"/>
          </a:xfrm>
        </p:grpSpPr>
        <p:sp>
          <p:nvSpPr>
            <p:cNvPr id="7" name="Rounded Rectangle 6"/>
            <p:cNvSpPr/>
            <p:nvPr/>
          </p:nvSpPr>
          <p:spPr>
            <a:xfrm>
              <a:off x="83333" y="1190380"/>
              <a:ext cx="9006362" cy="28883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486" y="1525187"/>
              <a:ext cx="8694056" cy="22313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</a:t>
              </a:r>
              <a:r>
                <a:rPr lang="vi-VN" sz="2800" dirty="0"/>
                <a:t>+ Khi ở nhà, bạn An làm những công việc như: lau bàn, tưới cây, gấp quần áo, chơi với em, đưa nước cho bà,...</a:t>
              </a:r>
            </a:p>
            <a:p>
              <a:pPr algn="just"/>
              <a:endParaRPr lang="vi-VN" sz="2800" dirty="0"/>
            </a:p>
            <a:p>
              <a:pPr algn="just"/>
              <a:r>
                <a:rPr lang="vi-VN" sz="2800" dirty="0"/>
                <a:t> + Nhìn nét mặt cho thấy bạn An rất vui vẻ khi tham gia làm việc nhà.</a:t>
              </a:r>
              <a:endParaRPr lang="en-US" sz="28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9" y="218925"/>
            <a:ext cx="885825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328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9</cp:revision>
  <dcterms:created xsi:type="dcterms:W3CDTF">2024-09-22T13:56:17Z</dcterms:created>
  <dcterms:modified xsi:type="dcterms:W3CDTF">2024-09-22T14:05:16Z</dcterms:modified>
</cp:coreProperties>
</file>