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0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57200" y="2448218"/>
            <a:ext cx="769620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4953002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4" y="4165372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457200" y="2761615"/>
            <a:ext cx="7831226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sạch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răng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miệng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8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937155" y="3044278"/>
            <a:ext cx="3886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con!</a:t>
            </a:r>
            <a:endParaRPr lang="en-US" sz="4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815691"/>
            <a:ext cx="6932625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EDF243-C707-41CE-8452-81B3709A374D}"/>
              </a:ext>
            </a:extLst>
          </p:cNvPr>
          <p:cNvSpPr txBox="1"/>
          <p:nvPr/>
        </p:nvSpPr>
        <p:spPr>
          <a:xfrm>
            <a:off x="2057400" y="1843478"/>
            <a:ext cx="50863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MỘ A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202849"/>
            <a:ext cx="3727012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202849"/>
            <a:ext cx="3792116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2642278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" y="-160119"/>
            <a:ext cx="2458603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41" y="-76200"/>
            <a:ext cx="2441764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14" y="-152400"/>
            <a:ext cx="234395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388916"/>
            <a:ext cx="8928745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47171" y="6356217"/>
            <a:ext cx="1532900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220698" y="6070247"/>
            <a:ext cx="1976093" cy="11339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279" y="3100778"/>
            <a:ext cx="7662721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卡通背景天空漫画云">
            <a:extLst>
              <a:ext uri="{FF2B5EF4-FFF2-40B4-BE49-F238E27FC236}">
                <a16:creationId xmlns=""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74617" y="-76203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Khởi động</a:t>
            </a:r>
            <a:endParaRPr lang="vi-VN" sz="3600" b="1" dirty="0">
              <a:latin typeface="HP001 TD 4H" pitchFamily="34" charset="-93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4600" y="4953000"/>
            <a:ext cx="3657600" cy="8243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5103562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ANH TÍ SÚN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=""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Khám phá</a:t>
            </a:r>
            <a:endParaRPr lang="vi-VN" sz="3600" b="1" dirty="0">
              <a:latin typeface="HP001 TD 4H" pitchFamily="34" charset="-9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916C5D-CF8D-4D8D-9F80-24A4DABC0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7772400" cy="4114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14400" y="5461575"/>
            <a:ext cx="73152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99923" y="5626387"/>
            <a:ext cx="674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=""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118618" y="-827671"/>
            <a:ext cx="1025510" cy="2680854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02330" y="-90058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Khám phá</a:t>
            </a:r>
            <a:endParaRPr lang="vi-VN" sz="3600" b="1" dirty="0">
              <a:latin typeface="HP001 TD 4H" pitchFamily="34" charset="-9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8DAD71-B993-472D-9162-062014F61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8153399" cy="4343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81552" y="5708073"/>
            <a:ext cx="647700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05322" y="5872885"/>
            <a:ext cx="4898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chải</a:t>
            </a:r>
            <a:r>
              <a:rPr lang="en-US" sz="3200" dirty="0"/>
              <a:t> </a:t>
            </a:r>
            <a:r>
              <a:rPr lang="en-US" sz="3200" dirty="0" err="1"/>
              <a:t>răng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=""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57750" y="-947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Luyện tập</a:t>
            </a:r>
            <a:endParaRPr lang="vi-VN" sz="3600" b="1" dirty="0">
              <a:latin typeface="HP001 TD 4H" pitchFamily="34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F52811-7A48-4E07-AC6F-144362126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4" y="2057400"/>
            <a:ext cx="8472055" cy="4495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90943" y="1143000"/>
            <a:ext cx="8472055" cy="7495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0920" y="1220643"/>
            <a:ext cx="851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=""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57750" y="-947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Luyện tập</a:t>
            </a:r>
            <a:endParaRPr lang="vi-VN" sz="3600" b="1" dirty="0">
              <a:latin typeface="HP001 TD 4H" pitchFamily="34" charset="-93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2133600"/>
            <a:ext cx="6553200" cy="1676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9" y="2441837"/>
            <a:ext cx="6601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卡通背景天空漫画云">
            <a:extLst>
              <a:ext uri="{FF2B5EF4-FFF2-40B4-BE49-F238E27FC236}">
                <a16:creationId xmlns=""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95843" y="-86593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Times New Roman" pitchFamily="18" charset="0"/>
                <a:cs typeface="Times New Roman" pitchFamily="18" charset="0"/>
              </a:rPr>
              <a:t>Vận dụng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623CA9-41B4-4A5D-8603-C3CDD7D0F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569" y="1409602"/>
            <a:ext cx="6562966" cy="437813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62464" y="5787736"/>
            <a:ext cx="571573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199" y="5914448"/>
            <a:ext cx="487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卡通背景天空漫画云">
            <a:extLst>
              <a:ext uri="{FF2B5EF4-FFF2-40B4-BE49-F238E27FC236}">
                <a16:creationId xmlns=""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4459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92385" y="-8089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latin typeface="HP-089" pitchFamily="34" charset="0"/>
              </a:rPr>
              <a:t>Vận dụng</a:t>
            </a:r>
            <a:endParaRPr lang="vi-VN" sz="3600" b="1" dirty="0"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5400" y="2895600"/>
            <a:ext cx="3657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46902" y="3352799"/>
            <a:ext cx="34339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290945" y="2223656"/>
            <a:ext cx="4378039" cy="425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33454" y="1025511"/>
            <a:ext cx="8033546" cy="9556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3454" y="1210967"/>
            <a:ext cx="8033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151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Minhthangpc.VN</cp:lastModifiedBy>
  <cp:revision>28</cp:revision>
  <dcterms:created xsi:type="dcterms:W3CDTF">2006-08-16T00:00:00Z</dcterms:created>
  <dcterms:modified xsi:type="dcterms:W3CDTF">2024-09-23T01:58:19Z</dcterms:modified>
</cp:coreProperties>
</file>