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4CF-48A2-4264-A3A0-46BAA54EE6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5C1-2F6A-4AEF-A874-CC4C7635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4CF-48A2-4264-A3A0-46BAA54EE6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5C1-2F6A-4AEF-A874-CC4C7635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4CF-48A2-4264-A3A0-46BAA54EE6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5C1-2F6A-4AEF-A874-CC4C7635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06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4CF-48A2-4264-A3A0-46BAA54EE6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5C1-2F6A-4AEF-A874-CC4C7635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5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4CF-48A2-4264-A3A0-46BAA54EE6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5C1-2F6A-4AEF-A874-CC4C7635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2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4CF-48A2-4264-A3A0-46BAA54EE6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5C1-2F6A-4AEF-A874-CC4C7635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4CF-48A2-4264-A3A0-46BAA54EE6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5C1-2F6A-4AEF-A874-CC4C7635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7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4CF-48A2-4264-A3A0-46BAA54EE6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5C1-2F6A-4AEF-A874-CC4C7635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3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4CF-48A2-4264-A3A0-46BAA54EE6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5C1-2F6A-4AEF-A874-CC4C7635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4CF-48A2-4264-A3A0-46BAA54EE6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5C1-2F6A-4AEF-A874-CC4C7635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3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4CF-48A2-4264-A3A0-46BAA54EE6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5C1-2F6A-4AEF-A874-CC4C7635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5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E4CF-48A2-4264-A3A0-46BAA54EE6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4C5C1-2F6A-4AEF-A874-CC4C7635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3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762000" y="2448218"/>
            <a:ext cx="76962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4953002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4" y="4165372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974258" y="2844745"/>
            <a:ext cx="7314168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bài:Ngôi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446142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nhiên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Xã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hội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lớp</a:t>
            </a:r>
            <a:r>
              <a:rPr lang="en-US" altLang="en-US" sz="3600" b="1" i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3600" b="1" i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50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096" y="5040216"/>
            <a:ext cx="80854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6600"/>
                </a:solidFill>
              </a:rPr>
              <a:t>Không gian sinh hoạt chung và bếp của người dân tộc Thái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</a:t>
            </a:r>
            <a:endParaRPr lang="en-US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40" y="627865"/>
            <a:ext cx="4471360" cy="416437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0153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4515" y="2169917"/>
            <a:ext cx="50872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C00000"/>
                </a:solidFill>
              </a:rPr>
              <a:t>- Theo em, các thành viên trong gia đình bạn Hà, gia đình bạn An có vui vẻ, yêu thương nhau không?  </a:t>
            </a:r>
          </a:p>
          <a:p>
            <a:pPr algn="just"/>
            <a:r>
              <a:rPr lang="vi-VN" sz="2800" dirty="0" smtClean="0">
                <a:solidFill>
                  <a:srgbClr val="C00000"/>
                </a:solidFill>
              </a:rPr>
              <a:t>- </a:t>
            </a:r>
            <a:r>
              <a:rPr lang="vi-VN" sz="2800" dirty="0">
                <a:solidFill>
                  <a:srgbClr val="C00000"/>
                </a:solidFill>
              </a:rPr>
              <a:t>Hành động nào thể hiện các thành viên yêu thương và quan tâm nhau?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8681" y="1415534"/>
            <a:ext cx="51562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Giới thiệu về các phòng và đồ dùng trong gia đình em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3821" y="3069729"/>
            <a:ext cx="52977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6600"/>
                </a:solidFill>
              </a:rPr>
              <a:t>- Nhà em có mấy phòng?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6600"/>
                </a:solidFill>
              </a:rPr>
              <a:t>- Kể tên một số đồ dùng trong từng phòng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5282" y="922103"/>
            <a:ext cx="1863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u="sng" dirty="0">
                <a:solidFill>
                  <a:srgbClr val="FF0000"/>
                </a:solidFill>
              </a:rPr>
              <a:t>Hoạt động 4</a:t>
            </a:r>
            <a:endParaRPr lang="en-US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5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087580" y="3008941"/>
            <a:ext cx="731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822" y="1143000"/>
            <a:ext cx="77724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TỰ NHIÊN VÀ XÃ HỘI LỚP </a:t>
            </a:r>
            <a:r>
              <a:rPr lang="en-US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191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31825" y="2171700"/>
            <a:ext cx="1120775" cy="10287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2913" y="2271713"/>
            <a:ext cx="1538287" cy="85248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2600" y="2209800"/>
            <a:ext cx="6248400" cy="9413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0505" y="84067"/>
            <a:ext cx="4621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3" y="902697"/>
            <a:ext cx="2539972" cy="212944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746" y="902697"/>
            <a:ext cx="2475171" cy="218589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0" y="3317682"/>
            <a:ext cx="2490215" cy="213388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58" y="3317682"/>
            <a:ext cx="2656838" cy="213388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89" y="3317682"/>
            <a:ext cx="2649325" cy="213388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272041" y="5623142"/>
            <a:ext cx="862521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 Lần lượt các hình là nhà một tầng; nhà hai, ba tầng liền kề; nhà nổi; nhà sàn; nhà chung cư.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7041" y="84067"/>
            <a:ext cx="2145138" cy="5232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7040" y="86208"/>
            <a:ext cx="214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Hoạt động 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93699" y="1996732"/>
            <a:ext cx="8356602" cy="3681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</a:rPr>
              <a:t>- Nêu một số đặc điểm về nhà ở và quang cảnh xung quanh nhà ở trong từng hình.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</a:rPr>
              <a:t>- Nhà bạn ở gần giống với ngôi nhà nào trong các hình?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ounded Rectangle 41"/>
          <p:cNvSpPr/>
          <p:nvPr/>
        </p:nvSpPr>
        <p:spPr>
          <a:xfrm>
            <a:off x="117041" y="84067"/>
            <a:ext cx="2145138" cy="5232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30895" y="84067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Hoạt động </a:t>
            </a:r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3835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8813"/>
            <a:ext cx="214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Hoạt động 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302" y="114722"/>
            <a:ext cx="2145138" cy="5232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938" y="103008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Hoạt động </a:t>
            </a:r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96295" y="1143000"/>
            <a:ext cx="6179759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0" y="2971800"/>
            <a:ext cx="7619999" cy="26776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17080" y="1414790"/>
            <a:ext cx="6037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4774" y="2971800"/>
            <a:ext cx="7162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6600"/>
                </a:solidFill>
              </a:rPr>
              <a:t>- Các hình thể hiện những phòng nào trong nhà ở?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6600"/>
                </a:solidFill>
              </a:rPr>
              <a:t>- Kể tên một số đồ dùng có trong mỗi hình. Chúng được dùng để làm gì?</a:t>
            </a:r>
          </a:p>
        </p:txBody>
      </p:sp>
    </p:spTree>
    <p:extLst>
      <p:ext uri="{BB962C8B-B14F-4D97-AF65-F5344CB8AC3E}">
        <p14:creationId xmlns:p14="http://schemas.microsoft.com/office/powerpoint/2010/main" val="25868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34971" y="1113929"/>
            <a:ext cx="48622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006600"/>
                </a:solidFill>
              </a:rPr>
              <a:t>- Phòng khách</a:t>
            </a:r>
          </a:p>
          <a:p>
            <a:pPr algn="just">
              <a:lnSpc>
                <a:spcPct val="150000"/>
              </a:lnSpc>
            </a:pPr>
            <a:endParaRPr lang="vi-VN" sz="2600" dirty="0">
              <a:solidFill>
                <a:srgbClr val="0066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006600"/>
                </a:solidFill>
              </a:rPr>
              <a:t>- Phòng khách có: bộ bàn ghế gỗ, tủ, bàn thờ. Trên bàn có bộ ấm chén, bình nước. Trong tủ để rất nhiều lọ hoa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4" y="1201781"/>
            <a:ext cx="3307172" cy="43441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88686" y="261256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6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662698"/>
            <a:ext cx="4426857" cy="19178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18858" y="1655434"/>
            <a:ext cx="506548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rgbClr val="006600"/>
                </a:solidFill>
              </a:rPr>
              <a:t>P</a:t>
            </a:r>
            <a:r>
              <a:rPr lang="vi-VN" sz="2600" dirty="0" smtClean="0">
                <a:solidFill>
                  <a:srgbClr val="006600"/>
                </a:solidFill>
              </a:rPr>
              <a:t>hòng </a:t>
            </a:r>
            <a:r>
              <a:rPr lang="vi-VN" sz="2600" dirty="0">
                <a:solidFill>
                  <a:srgbClr val="006600"/>
                </a:solidFill>
              </a:rPr>
              <a:t>ngủ</a:t>
            </a:r>
          </a:p>
          <a:p>
            <a:pPr algn="just">
              <a:lnSpc>
                <a:spcPct val="150000"/>
              </a:lnSpc>
            </a:pPr>
            <a:endParaRPr lang="vi-VN" sz="2600" dirty="0">
              <a:solidFill>
                <a:srgbClr val="0066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006600"/>
                </a:solidFill>
              </a:rPr>
              <a:t>- Phòng ngủ có: kệ tủ, tivi, đồng hồ treo tường, mắc treo quần áo, quạt cây, tủ quần áo, tranh treo tường, giường ngủ, gối, tủ đầu giường...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28" y="34834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US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85" y="2691864"/>
            <a:ext cx="3271058" cy="386660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6127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8697" y="2191188"/>
            <a:ext cx="50654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006600"/>
                </a:solidFill>
              </a:rPr>
              <a:t>- Phòng bếp</a:t>
            </a:r>
          </a:p>
          <a:p>
            <a:pPr algn="just">
              <a:lnSpc>
                <a:spcPct val="150000"/>
              </a:lnSpc>
            </a:pPr>
            <a:endParaRPr lang="vi-VN" sz="2600" dirty="0">
              <a:solidFill>
                <a:srgbClr val="0066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006600"/>
                </a:solidFill>
              </a:rPr>
              <a:t>- Phòng bếp có: dãy tủ bếp; bàn bếp; bàn ăn, ghế ngồi; các dụng cụ làm bếp, nấu ăn; cái lồng bàn...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26" y="2153308"/>
            <a:ext cx="3424049" cy="441879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12" y="0"/>
            <a:ext cx="4861738" cy="196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4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417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11</cp:revision>
  <dcterms:created xsi:type="dcterms:W3CDTF">2024-09-23T02:31:24Z</dcterms:created>
  <dcterms:modified xsi:type="dcterms:W3CDTF">2024-09-23T03:02:31Z</dcterms:modified>
</cp:coreProperties>
</file>