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60" r:id="rId4"/>
    <p:sldId id="261" r:id="rId5"/>
    <p:sldId id="262" r:id="rId6"/>
    <p:sldId id="263" r:id="rId7"/>
    <p:sldId id="278" r:id="rId8"/>
    <p:sldId id="279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F93BD-2F12-4629-86DB-4EFA1488FB1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9CF14-0464-4C89-9BDA-8ECC1B851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09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D2E83-BF93-41E1-BF38-D922D5494F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835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D2E83-BF93-41E1-BF38-D922D5494F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737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D2E83-BF93-41E1-BF38-D922D5494F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340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D2E83-BF93-41E1-BF38-D922D5494F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089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D2E83-BF93-41E1-BF38-D922D5494F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38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9585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D2E83-BF93-41E1-BF38-D922D5494F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413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D2E83-BF93-41E1-BF38-D922D5494F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053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5416-CFDA-4BBD-9DEA-6D97AF247FB1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80D9-3D81-4421-AE1A-64A1759D1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57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5416-CFDA-4BBD-9DEA-6D97AF247FB1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80D9-3D81-4421-AE1A-64A1759D1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2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5416-CFDA-4BBD-9DEA-6D97AF247FB1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80D9-3D81-4421-AE1A-64A1759D1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63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35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5416-CFDA-4BBD-9DEA-6D97AF247FB1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80D9-3D81-4421-AE1A-64A1759D1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62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5416-CFDA-4BBD-9DEA-6D97AF247FB1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80D9-3D81-4421-AE1A-64A1759D1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9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5416-CFDA-4BBD-9DEA-6D97AF247FB1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80D9-3D81-4421-AE1A-64A1759D1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78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5416-CFDA-4BBD-9DEA-6D97AF247FB1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80D9-3D81-4421-AE1A-64A1759D1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8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5416-CFDA-4BBD-9DEA-6D97AF247FB1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80D9-3D81-4421-AE1A-64A1759D1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0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5416-CFDA-4BBD-9DEA-6D97AF247FB1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80D9-3D81-4421-AE1A-64A1759D1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5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5416-CFDA-4BBD-9DEA-6D97AF247FB1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80D9-3D81-4421-AE1A-64A1759D1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51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5416-CFDA-4BBD-9DEA-6D97AF247FB1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80D9-3D81-4421-AE1A-64A1759D1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75416-CFDA-4BBD-9DEA-6D97AF247FB1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680D9-3D81-4421-AE1A-64A1759D1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2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jp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" y="-31750"/>
            <a:ext cx="9166860" cy="6920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A4B728-183A-400E-B702-162C142EA0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1" b="18648"/>
          <a:stretch/>
        </p:blipFill>
        <p:spPr>
          <a:xfrm>
            <a:off x="-214829" y="-866660"/>
            <a:ext cx="10162137" cy="76475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76575A-4292-4419-AEC0-9BC89FD021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7273" y="2514600"/>
            <a:ext cx="6053854" cy="11368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B71B2C-0B87-424F-9E31-974837FD4A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5792" y="687611"/>
            <a:ext cx="3185263" cy="1072989"/>
          </a:xfrm>
          <a:prstGeom prst="rect">
            <a:avLst/>
          </a:prstGeom>
        </p:spPr>
      </p:pic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65FA76D8-1AFE-4594-BB04-1B2B925134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941" y="3831816"/>
            <a:ext cx="2661490" cy="35486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6BC2AD-3294-4EE6-A25E-75131341AD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225" y="3428682"/>
            <a:ext cx="2893017" cy="38573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9A5856-1BA5-43CD-ADD6-4ACE84D814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0" y="3651461"/>
            <a:ext cx="6939125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3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24AF61C9-F434-45EA-BA4C-352653BCA4C3}"/>
              </a:ext>
            </a:extLst>
          </p:cNvPr>
          <p:cNvGrpSpPr/>
          <p:nvPr/>
        </p:nvGrpSpPr>
        <p:grpSpPr>
          <a:xfrm>
            <a:off x="289835" y="2024456"/>
            <a:ext cx="3870353" cy="2161761"/>
            <a:chOff x="4144021" y="1484380"/>
            <a:chExt cx="7574794" cy="48402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F389D48-48E2-4285-ACBE-34DBC76DDF16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48" name="Rectangle: Diagonal Corners Rounded 4">
                <a:extLst>
                  <a:ext uri="{FF2B5EF4-FFF2-40B4-BE49-F238E27FC236}">
                    <a16:creationId xmlns:a16="http://schemas.microsoft.com/office/drawing/2014/main" id="{7D9EA76E-0838-4A7F-AB52-CAC156144FFD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Rectangle: Diagonal Corners Rounded 30">
                <a:extLst>
                  <a:ext uri="{FF2B5EF4-FFF2-40B4-BE49-F238E27FC236}">
                    <a16:creationId xmlns:a16="http://schemas.microsoft.com/office/drawing/2014/main" id="{C0684ED7-CDAD-4E87-8006-23DDB7F29530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67D2F32-CE96-46A2-B36A-DFF4CCE2BCCF}"/>
                </a:ext>
              </a:extLst>
            </p:cNvPr>
            <p:cNvSpPr txBox="1"/>
            <p:nvPr/>
          </p:nvSpPr>
          <p:spPr>
            <a:xfrm>
              <a:off x="4509909" y="1708808"/>
              <a:ext cx="6767992" cy="390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a.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Ngân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rằng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món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sang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trọng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món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ngoài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C217F6B-2366-45D9-B614-3EE321070733}"/>
              </a:ext>
            </a:extLst>
          </p:cNvPr>
          <p:cNvGrpSpPr/>
          <p:nvPr/>
        </p:nvGrpSpPr>
        <p:grpSpPr>
          <a:xfrm>
            <a:off x="4102874" y="660297"/>
            <a:ext cx="4964926" cy="4147441"/>
            <a:chOff x="7675497" y="1612359"/>
            <a:chExt cx="6621626" cy="4148521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1A31ADB-7CB8-4F3D-94CB-F5ECB8485F3C}"/>
                </a:ext>
              </a:extLst>
            </p:cNvPr>
            <p:cNvSpPr/>
            <p:nvPr/>
          </p:nvSpPr>
          <p:spPr>
            <a:xfrm>
              <a:off x="7751936" y="2276871"/>
              <a:ext cx="6545187" cy="348400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AB078C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 indent="-457200" algn="just" defTabSz="914126">
                <a:buFont typeface="Arial" panose="020B0604020202020204" pitchFamily="34" charset="0"/>
                <a:buChar char="•"/>
              </a:pPr>
              <a:r>
                <a:rPr lang="en-US" sz="36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vi a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tình</a:t>
              </a:r>
              <a:r>
                <a:rPr lang="en-US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món</a:t>
              </a:r>
              <a:r>
                <a:rPr lang="en-US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truyền</a:t>
              </a:r>
              <a:r>
                <a:rPr lang="en-US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thống</a:t>
              </a:r>
              <a:r>
                <a:rPr lang="en-US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hóa</a:t>
              </a:r>
              <a:r>
                <a:rPr lang="en-US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dân</a:t>
              </a:r>
              <a:r>
                <a:rPr lang="en-US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tộc</a:t>
              </a:r>
              <a:r>
                <a:rPr lang="en-US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trân</a:t>
              </a:r>
              <a:r>
                <a:rPr lang="en-US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trọng</a:t>
              </a:r>
              <a:r>
                <a:rPr lang="en-US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52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B9988CEF-60CD-469A-8347-55958D806E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1286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B3121EC-2F0A-4CBA-9B99-82190B5A3E94}"/>
              </a:ext>
            </a:extLst>
          </p:cNvPr>
          <p:cNvGrpSpPr/>
          <p:nvPr/>
        </p:nvGrpSpPr>
        <p:grpSpPr>
          <a:xfrm>
            <a:off x="342855" y="2713374"/>
            <a:ext cx="3870353" cy="2773026"/>
            <a:chOff x="4144021" y="1484380"/>
            <a:chExt cx="7574794" cy="615071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AA35D4B-52BC-4B7F-9498-26EF7D1C87FB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3" name="Rectangle: Diagonal Corners Rounded 4">
                <a:extLst>
                  <a:ext uri="{FF2B5EF4-FFF2-40B4-BE49-F238E27FC236}">
                    <a16:creationId xmlns:a16="http://schemas.microsoft.com/office/drawing/2014/main" id="{4D3A961B-8937-4E86-B17C-01E3DFF39FD7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Rectangle: Diagonal Corners Rounded 30">
                <a:extLst>
                  <a:ext uri="{FF2B5EF4-FFF2-40B4-BE49-F238E27FC236}">
                    <a16:creationId xmlns:a16="http://schemas.microsoft.com/office/drawing/2014/main" id="{F495A1E9-C031-4430-9F86-7DAD29AD7C91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FF3AA6-BDC9-432E-A107-32447169B33C}"/>
                </a:ext>
              </a:extLst>
            </p:cNvPr>
            <p:cNvSpPr txBox="1"/>
            <p:nvPr/>
          </p:nvSpPr>
          <p:spPr>
            <a:xfrm>
              <a:off x="4509909" y="1708807"/>
              <a:ext cx="6767992" cy="5926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b.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mơ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ước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trở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hướng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viên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du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lịch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thiệu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quê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hương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Nam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2CA434B-6586-41ED-97AC-91B2C7E7F8AA}"/>
              </a:ext>
            </a:extLst>
          </p:cNvPr>
          <p:cNvGrpSpPr/>
          <p:nvPr/>
        </p:nvGrpSpPr>
        <p:grpSpPr>
          <a:xfrm>
            <a:off x="4102875" y="838200"/>
            <a:ext cx="4751291" cy="3969538"/>
            <a:chOff x="7675497" y="1612359"/>
            <a:chExt cx="6336704" cy="414852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4A16EBE-1A7C-4488-AC7C-FE01E94DB3F1}"/>
                </a:ext>
              </a:extLst>
            </p:cNvPr>
            <p:cNvSpPr/>
            <p:nvPr/>
          </p:nvSpPr>
          <p:spPr>
            <a:xfrm>
              <a:off x="7969795" y="2276871"/>
              <a:ext cx="6042406" cy="348400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AB078C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600" dirty="0"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Hành vi </a:t>
              </a:r>
              <a:r>
                <a:rPr lang="nl-NL" sz="3600" b="1" dirty="0"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b</a:t>
              </a:r>
              <a:r>
                <a:rPr lang="nl-NL" sz="3600" dirty="0"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đồng tình: vì Thảo đã thể hiện niềm tự hào về quê hương, đất nước.</a:t>
              </a:r>
              <a:endParaRPr lang="en-US" sz="36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  <p:pic>
          <p:nvPicPr>
            <p:cNvPr id="17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35C0CF1E-9D1B-4192-B1E8-23445F7554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17436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520C374-6765-4156-ACDE-BE9889272D74}"/>
              </a:ext>
            </a:extLst>
          </p:cNvPr>
          <p:cNvGrpSpPr/>
          <p:nvPr/>
        </p:nvGrpSpPr>
        <p:grpSpPr>
          <a:xfrm>
            <a:off x="313444" y="2717800"/>
            <a:ext cx="3870353" cy="1739631"/>
            <a:chOff x="4144021" y="1484380"/>
            <a:chExt cx="7574794" cy="484022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17B9FBF-DCA2-4782-974B-0CF0F83958FC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21" name="Rectangle: Diagonal Corners Rounded 4">
                <a:extLst>
                  <a:ext uri="{FF2B5EF4-FFF2-40B4-BE49-F238E27FC236}">
                    <a16:creationId xmlns:a16="http://schemas.microsoft.com/office/drawing/2014/main" id="{E02C0CA4-EA40-41B9-AB80-AC72F862E6A7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tangle: Diagonal Corners Rounded 30">
                <a:extLst>
                  <a:ext uri="{FF2B5EF4-FFF2-40B4-BE49-F238E27FC236}">
                    <a16:creationId xmlns:a16="http://schemas.microsoft.com/office/drawing/2014/main" id="{5A6746BB-5621-4036-BB37-306FBC52569F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1A17BBD-9FAB-45DC-A20C-A4703D2263A4}"/>
                </a:ext>
              </a:extLst>
            </p:cNvPr>
            <p:cNvSpPr txBox="1"/>
            <p:nvPr/>
          </p:nvSpPr>
          <p:spPr>
            <a:xfrm>
              <a:off x="4509909" y="1708808"/>
              <a:ext cx="6767992" cy="3771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c.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Cường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thường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vẻ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đẹp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quê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hương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B4C47D2-A275-4F2F-84F8-49960B572205}"/>
              </a:ext>
            </a:extLst>
          </p:cNvPr>
          <p:cNvGrpSpPr/>
          <p:nvPr/>
        </p:nvGrpSpPr>
        <p:grpSpPr>
          <a:xfrm>
            <a:off x="4102875" y="660297"/>
            <a:ext cx="4751291" cy="4147441"/>
            <a:chOff x="7675497" y="1612359"/>
            <a:chExt cx="6336704" cy="414852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AFC2200-86FC-47B7-AC6E-0982243160A2}"/>
                </a:ext>
              </a:extLst>
            </p:cNvPr>
            <p:cNvSpPr/>
            <p:nvPr/>
          </p:nvSpPr>
          <p:spPr>
            <a:xfrm>
              <a:off x="7969795" y="2276871"/>
              <a:ext cx="6042406" cy="348400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AB078C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600" dirty="0"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Hành vi </a:t>
              </a:r>
              <a:r>
                <a:rPr lang="vi-VN" sz="3600" b="1" dirty="0"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c</a:t>
              </a:r>
              <a:r>
                <a:rPr lang="vi-VN" sz="3600" dirty="0"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đồng tình: vì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hành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động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này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của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vi-VN" sz="3600" dirty="0"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Cường đã thể hiện tình yêu với vẻ đẹp của quê hương, đất nước.</a:t>
              </a:r>
              <a:endParaRPr lang="en-US" sz="36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  <p:pic>
          <p:nvPicPr>
            <p:cNvPr id="25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1EE36F31-EC2A-4F02-AC74-4DD6BCF922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67460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CB4C47D2-A275-4F2F-84F8-49960B572205}"/>
              </a:ext>
            </a:extLst>
          </p:cNvPr>
          <p:cNvGrpSpPr/>
          <p:nvPr/>
        </p:nvGrpSpPr>
        <p:grpSpPr>
          <a:xfrm>
            <a:off x="4102875" y="660297"/>
            <a:ext cx="4751291" cy="4147441"/>
            <a:chOff x="7675497" y="1612359"/>
            <a:chExt cx="6336704" cy="414852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AFC2200-86FC-47B7-AC6E-0982243160A2}"/>
                </a:ext>
              </a:extLst>
            </p:cNvPr>
            <p:cNvSpPr/>
            <p:nvPr/>
          </p:nvSpPr>
          <p:spPr>
            <a:xfrm>
              <a:off x="7969795" y="2276871"/>
              <a:ext cx="6042406" cy="348400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AB078C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Hành vi 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d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đồng tình: vì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hành</a:t>
              </a:r>
              <a:r>
                <a:rPr kumimoji="0" lang="en-US" sz="3600" b="0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động</a:t>
              </a:r>
              <a:r>
                <a:rPr kumimoji="0" lang="en-US" sz="3600" b="0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này</a:t>
              </a:r>
              <a:r>
                <a:rPr kumimoji="0" lang="en-US" sz="3600" b="0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của</a:t>
              </a:r>
              <a:r>
                <a:rPr kumimoji="0" lang="en-US" sz="3600" b="0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Thương đã thể hiện tình yêu đối với tiếng Việt.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  <p:pic>
          <p:nvPicPr>
            <p:cNvPr id="25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1EE36F31-EC2A-4F02-AC74-4DD6BCF922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195B19-84BD-42BB-9D4B-464F79398BE1}"/>
              </a:ext>
            </a:extLst>
          </p:cNvPr>
          <p:cNvGrpSpPr/>
          <p:nvPr/>
        </p:nvGrpSpPr>
        <p:grpSpPr>
          <a:xfrm>
            <a:off x="350105" y="2713374"/>
            <a:ext cx="3870353" cy="2849226"/>
            <a:chOff x="4144021" y="1484380"/>
            <a:chExt cx="7574794" cy="623181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121C2D7-DC74-41A0-A624-E2D76BBD6194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3" name="Rectangle: Diagonal Corners Rounded 4">
                <a:extLst>
                  <a:ext uri="{FF2B5EF4-FFF2-40B4-BE49-F238E27FC236}">
                    <a16:creationId xmlns:a16="http://schemas.microsoft.com/office/drawing/2014/main" id="{E8269208-83B6-4DAC-B5C2-50D7A2819202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Rectangle: Diagonal Corners Rounded 30">
                <a:extLst>
                  <a:ext uri="{FF2B5EF4-FFF2-40B4-BE49-F238E27FC236}">
                    <a16:creationId xmlns:a16="http://schemas.microsoft.com/office/drawing/2014/main" id="{B99D014F-4DE5-4410-AA11-36F4C128D188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396DC3E-3240-42C8-86AD-A2E9CE4DDE65}"/>
                </a:ext>
              </a:extLst>
            </p:cNvPr>
            <p:cNvSpPr txBox="1"/>
            <p:nvPr/>
          </p:nvSpPr>
          <p:spPr>
            <a:xfrm>
              <a:off x="4509909" y="1708807"/>
              <a:ext cx="6767992" cy="6007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d.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Mặc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dù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ngoài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nhưng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Thương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vẫn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tiếng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rất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tốt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78376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CB4C47D2-A275-4F2F-84F8-49960B572205}"/>
              </a:ext>
            </a:extLst>
          </p:cNvPr>
          <p:cNvGrpSpPr/>
          <p:nvPr/>
        </p:nvGrpSpPr>
        <p:grpSpPr>
          <a:xfrm>
            <a:off x="4102875" y="660297"/>
            <a:ext cx="4751291" cy="4147441"/>
            <a:chOff x="7675497" y="1612359"/>
            <a:chExt cx="6336704" cy="414852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AFC2200-86FC-47B7-AC6E-0982243160A2}"/>
                </a:ext>
              </a:extLst>
            </p:cNvPr>
            <p:cNvSpPr/>
            <p:nvPr/>
          </p:nvSpPr>
          <p:spPr>
            <a:xfrm>
              <a:off x="7969795" y="2276871"/>
              <a:ext cx="6042406" cy="348400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AB078C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Hành vi 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e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không đồng tình: vì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hành</a:t>
              </a:r>
              <a:r>
                <a:rPr kumimoji="0" lang="en-US" sz="3600" b="0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động</a:t>
              </a:r>
              <a:r>
                <a:rPr kumimoji="0" lang="en-US" sz="3600" b="0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của</a:t>
              </a:r>
              <a:r>
                <a:rPr kumimoji="0" lang="en-US" sz="3600" b="0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Đô không thể hiện tình yêu Tổ quốc.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  <p:pic>
          <p:nvPicPr>
            <p:cNvPr id="25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1EE36F31-EC2A-4F02-AC74-4DD6BCF922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E1F0CD-BC34-4C96-B290-070F9AE4C2DE}"/>
              </a:ext>
            </a:extLst>
          </p:cNvPr>
          <p:cNvGrpSpPr/>
          <p:nvPr/>
        </p:nvGrpSpPr>
        <p:grpSpPr>
          <a:xfrm>
            <a:off x="342855" y="2524856"/>
            <a:ext cx="3870353" cy="1632526"/>
            <a:chOff x="4144021" y="1484380"/>
            <a:chExt cx="7574794" cy="484022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ADF1795-434E-43E8-A96F-0595F72F4DF8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3" name="Rectangle: Diagonal Corners Rounded 4">
                <a:extLst>
                  <a:ext uri="{FF2B5EF4-FFF2-40B4-BE49-F238E27FC236}">
                    <a16:creationId xmlns:a16="http://schemas.microsoft.com/office/drawing/2014/main" id="{911842D8-F3D6-409D-82C6-856484269B4E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Rectangle: Diagonal Corners Rounded 30">
                <a:extLst>
                  <a:ext uri="{FF2B5EF4-FFF2-40B4-BE49-F238E27FC236}">
                    <a16:creationId xmlns:a16="http://schemas.microsoft.com/office/drawing/2014/main" id="{53DCABD5-49FE-4048-8665-A3C05A2E3ADA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EE6094-E13F-4885-A6C2-F4B2A1861789}"/>
                </a:ext>
              </a:extLst>
            </p:cNvPr>
            <p:cNvSpPr txBox="1"/>
            <p:nvPr/>
          </p:nvSpPr>
          <p:spPr>
            <a:xfrm>
              <a:off x="4455677" y="1679928"/>
              <a:ext cx="6767992" cy="4018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e.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Đô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ngoài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Nam.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1792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CB4C47D2-A275-4F2F-84F8-49960B572205}"/>
              </a:ext>
            </a:extLst>
          </p:cNvPr>
          <p:cNvGrpSpPr/>
          <p:nvPr/>
        </p:nvGrpSpPr>
        <p:grpSpPr>
          <a:xfrm>
            <a:off x="4102875" y="660297"/>
            <a:ext cx="4751291" cy="4147441"/>
            <a:chOff x="7675497" y="1612359"/>
            <a:chExt cx="6336704" cy="414852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AFC2200-86FC-47B7-AC6E-0982243160A2}"/>
                </a:ext>
              </a:extLst>
            </p:cNvPr>
            <p:cNvSpPr/>
            <p:nvPr/>
          </p:nvSpPr>
          <p:spPr>
            <a:xfrm>
              <a:off x="7969795" y="2276871"/>
              <a:ext cx="6042406" cy="348400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AB078C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Hành vi 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g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đồng tình: vì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hành</a:t>
              </a:r>
              <a:r>
                <a:rPr kumimoji="0" lang="en-US" sz="3600" b="0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động</a:t>
              </a:r>
              <a:r>
                <a:rPr kumimoji="0" lang="en-US" sz="3600" b="0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này</a:t>
              </a:r>
              <a:r>
                <a:rPr kumimoji="0" lang="en-US" sz="3600" b="0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của</a:t>
              </a:r>
              <a:r>
                <a:rPr kumimoji="0" lang="en-US" sz="3600" b="0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Hoàng chưa thể hiện tình yêu đất nước, nơi mình sinh ra và lớn lên.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  <p:pic>
          <p:nvPicPr>
            <p:cNvPr id="25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1EE36F31-EC2A-4F02-AC74-4DD6BCF922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55F377C-3A81-4627-9736-E959B011EED3}"/>
              </a:ext>
            </a:extLst>
          </p:cNvPr>
          <p:cNvGrpSpPr/>
          <p:nvPr/>
        </p:nvGrpSpPr>
        <p:grpSpPr>
          <a:xfrm>
            <a:off x="342855" y="2451654"/>
            <a:ext cx="3870353" cy="2577546"/>
            <a:chOff x="4144021" y="1484380"/>
            <a:chExt cx="7574794" cy="611992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BC85FD8-D37B-4DDB-ADC6-1767D471D3A6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8" name="Rectangle: Diagonal Corners Rounded 4">
                <a:extLst>
                  <a:ext uri="{FF2B5EF4-FFF2-40B4-BE49-F238E27FC236}">
                    <a16:creationId xmlns:a16="http://schemas.microsoft.com/office/drawing/2014/main" id="{DA50E591-93EC-4B43-B746-F54FC23D10E0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Rectangle: Diagonal Corners Rounded 30">
                <a:extLst>
                  <a:ext uri="{FF2B5EF4-FFF2-40B4-BE49-F238E27FC236}">
                    <a16:creationId xmlns:a16="http://schemas.microsoft.com/office/drawing/2014/main" id="{D30F9892-76E7-4FBC-A3B6-A32F025A9441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65DCE69-6848-4AFF-A622-A348B0320A27}"/>
                </a:ext>
              </a:extLst>
            </p:cNvPr>
            <p:cNvSpPr txBox="1"/>
            <p:nvPr/>
          </p:nvSpPr>
          <p:spPr>
            <a:xfrm>
              <a:off x="4509909" y="1708807"/>
              <a:ext cx="6767992" cy="5895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g.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Hoàng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nhưng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thiệu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ngoài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mình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Hàn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Quốc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13726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06" y="-31750"/>
            <a:ext cx="9166860" cy="69208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8" t="6067" r="49145" b="65764"/>
          <a:stretch/>
        </p:blipFill>
        <p:spPr>
          <a:xfrm>
            <a:off x="327545" y="666164"/>
            <a:ext cx="5261800" cy="5525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044" y="1551402"/>
            <a:ext cx="5123810" cy="58920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19EF87-8E4B-436B-B952-3BC111A209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2623234"/>
            <a:ext cx="4218199" cy="240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30985" y="141387"/>
            <a:ext cx="2684035" cy="1144074"/>
            <a:chOff x="4100758" y="450761"/>
            <a:chExt cx="5394903" cy="1144074"/>
          </a:xfrm>
        </p:grpSpPr>
        <p:sp>
          <p:nvSpPr>
            <p:cNvPr id="5" name="Round Diagonal Corner Rectangle 4"/>
            <p:cNvSpPr/>
            <p:nvPr/>
          </p:nvSpPr>
          <p:spPr>
            <a:xfrm>
              <a:off x="4100758" y="450761"/>
              <a:ext cx="5241701" cy="991674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Dặn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dò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ound Diagonal Corner Rectangle 7"/>
            <p:cNvSpPr/>
            <p:nvPr/>
          </p:nvSpPr>
          <p:spPr>
            <a:xfrm>
              <a:off x="4253959" y="603161"/>
              <a:ext cx="5241702" cy="991674"/>
            </a:xfrm>
            <a:prstGeom prst="round2DiagRect">
              <a:avLst/>
            </a:prstGeom>
            <a:noFill/>
            <a:ln w="7620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869873" y="214194"/>
            <a:ext cx="7570797" cy="3429000"/>
            <a:chOff x="-1328670" y="870327"/>
            <a:chExt cx="10094393" cy="3429000"/>
          </a:xfrm>
        </p:grpSpPr>
        <p:sp>
          <p:nvSpPr>
            <p:cNvPr id="10" name="TextBox 9"/>
            <p:cNvSpPr txBox="1"/>
            <p:nvPr/>
          </p:nvSpPr>
          <p:spPr>
            <a:xfrm>
              <a:off x="1439403" y="2181600"/>
              <a:ext cx="7326320" cy="179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Sưu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tầm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ca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dao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tục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ngữ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tình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yêu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quê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hương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8670" y="870327"/>
              <a:ext cx="4572000" cy="34290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-881102" y="1735912"/>
            <a:ext cx="7408672" cy="3551065"/>
            <a:chOff x="-1328670" y="2181826"/>
            <a:chExt cx="9878230" cy="355106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8670" y="2181826"/>
              <a:ext cx="3511603" cy="34290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365510" y="3941631"/>
              <a:ext cx="7184050" cy="179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Vận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vào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thực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tiễn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để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thực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hiện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tốt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nl-NL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hành vi, việc làm để thể hiện tình yêu Tổ quốc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.</a:t>
              </a:r>
              <a:endPara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5848" y="3482573"/>
            <a:ext cx="3429000" cy="3429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06" b="95027" l="48939" r="964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72"/>
          <a:stretch/>
        </p:blipFill>
        <p:spPr>
          <a:xfrm>
            <a:off x="6857999" y="1928694"/>
            <a:ext cx="1971339" cy="533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4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" y="-31750"/>
            <a:ext cx="9166860" cy="6920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28C623-B6C3-4033-8149-FA03D9F61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916" y="2075097"/>
            <a:ext cx="4627787" cy="23592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616DDA-602E-4CDC-BC46-C7557C7792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065" y="2456428"/>
            <a:ext cx="3301180" cy="440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5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06" y="-31750"/>
            <a:ext cx="9166860" cy="69208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1" b="18648"/>
          <a:stretch/>
        </p:blipFill>
        <p:spPr>
          <a:xfrm>
            <a:off x="-820068" y="-304800"/>
            <a:ext cx="8338157" cy="66923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021" y="993914"/>
            <a:ext cx="4626189" cy="61682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0968BD-9A22-40BE-936C-E93971D5A3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1" y="2783614"/>
            <a:ext cx="4995102" cy="258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5864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3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06" y="-31750"/>
            <a:ext cx="9166860" cy="69208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12" r="48577" b="32019"/>
          <a:stretch/>
        </p:blipFill>
        <p:spPr>
          <a:xfrm>
            <a:off x="3635406" y="-77274"/>
            <a:ext cx="5407951" cy="4778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2622" y="-465995"/>
            <a:ext cx="6534706" cy="87129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170" y="4076172"/>
            <a:ext cx="4267188" cy="32003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64C4C3-D4A9-4D04-BDFD-B246846B18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5406" y="1391618"/>
            <a:ext cx="5127594" cy="203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4986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11;p27">
            <a:extLst>
              <a:ext uri="{FF2B5EF4-FFF2-40B4-BE49-F238E27FC236}">
                <a16:creationId xmlns:a16="http://schemas.microsoft.com/office/drawing/2014/main" id="{1E175A8C-8F4E-4A3D-9BE1-5173EE374094}"/>
              </a:ext>
            </a:extLst>
          </p:cNvPr>
          <p:cNvSpPr/>
          <p:nvPr/>
        </p:nvSpPr>
        <p:spPr>
          <a:xfrm rot="12934007">
            <a:off x="1166833" y="3905981"/>
            <a:ext cx="968" cy="10540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44F61F0-626B-4A08-8D5F-BB44C9E65563}"/>
              </a:ext>
            </a:extLst>
          </p:cNvPr>
          <p:cNvGrpSpPr/>
          <p:nvPr/>
        </p:nvGrpSpPr>
        <p:grpSpPr>
          <a:xfrm>
            <a:off x="681892" y="272100"/>
            <a:ext cx="7345449" cy="1023295"/>
            <a:chOff x="1229832" y="2145804"/>
            <a:chExt cx="7345449" cy="767471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1BB2720F-9886-4FC7-8D0D-7D2D86F01CC2}"/>
                </a:ext>
              </a:extLst>
            </p:cNvPr>
            <p:cNvSpPr/>
            <p:nvPr/>
          </p:nvSpPr>
          <p:spPr>
            <a:xfrm>
              <a:off x="1670342" y="2145804"/>
              <a:ext cx="6904939" cy="767471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95858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1. 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tán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hoặc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tán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ý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?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Vì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sao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?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grpSp>
          <p:nvGrpSpPr>
            <p:cNvPr id="60" name="Google Shape;612;p27">
              <a:extLst>
                <a:ext uri="{FF2B5EF4-FFF2-40B4-BE49-F238E27FC236}">
                  <a16:creationId xmlns:a16="http://schemas.microsoft.com/office/drawing/2014/main" id="{BCB25B41-86E8-4EF5-82DA-683A4D26497A}"/>
                </a:ext>
              </a:extLst>
            </p:cNvPr>
            <p:cNvGrpSpPr/>
            <p:nvPr/>
          </p:nvGrpSpPr>
          <p:grpSpPr>
            <a:xfrm>
              <a:off x="1229832" y="2278364"/>
              <a:ext cx="709847" cy="606685"/>
              <a:chOff x="1327725" y="574025"/>
              <a:chExt cx="2215064" cy="1893151"/>
            </a:xfrm>
          </p:grpSpPr>
          <p:sp>
            <p:nvSpPr>
              <p:cNvPr id="61" name="Google Shape;613;p27">
                <a:extLst>
                  <a:ext uri="{FF2B5EF4-FFF2-40B4-BE49-F238E27FC236}">
                    <a16:creationId xmlns:a16="http://schemas.microsoft.com/office/drawing/2014/main" id="{C6368B96-A8DC-462F-BD1B-16A4AEFBC213}"/>
                  </a:ext>
                </a:extLst>
              </p:cNvPr>
              <p:cNvSpPr/>
              <p:nvPr/>
            </p:nvSpPr>
            <p:spPr>
              <a:xfrm>
                <a:off x="1327725" y="574025"/>
                <a:ext cx="2215064" cy="1893151"/>
              </a:xfrm>
              <a:custGeom>
                <a:avLst/>
                <a:gdLst/>
                <a:ahLst/>
                <a:cxnLst/>
                <a:rect l="l" t="t" r="r" b="b"/>
                <a:pathLst>
                  <a:path w="24276" h="20748" extrusionOk="0">
                    <a:moveTo>
                      <a:pt x="10084" y="0"/>
                    </a:moveTo>
                    <a:cubicBezTo>
                      <a:pt x="9877" y="0"/>
                      <a:pt x="9600" y="69"/>
                      <a:pt x="9392" y="157"/>
                    </a:cubicBezTo>
                    <a:cubicBezTo>
                      <a:pt x="7685" y="887"/>
                      <a:pt x="6852" y="1122"/>
                      <a:pt x="7629" y="2508"/>
                    </a:cubicBezTo>
                    <a:cubicBezTo>
                      <a:pt x="7943" y="3070"/>
                      <a:pt x="8267" y="3645"/>
                      <a:pt x="8479" y="4036"/>
                    </a:cubicBezTo>
                    <a:cubicBezTo>
                      <a:pt x="8555" y="4177"/>
                      <a:pt x="8445" y="4334"/>
                      <a:pt x="8301" y="4334"/>
                    </a:cubicBezTo>
                    <a:cubicBezTo>
                      <a:pt x="8277" y="4334"/>
                      <a:pt x="8253" y="4329"/>
                      <a:pt x="8227" y="4320"/>
                    </a:cubicBezTo>
                    <a:cubicBezTo>
                      <a:pt x="7515" y="4047"/>
                      <a:pt x="6737" y="3746"/>
                      <a:pt x="5856" y="3746"/>
                    </a:cubicBezTo>
                    <a:cubicBezTo>
                      <a:pt x="5001" y="3746"/>
                      <a:pt x="4049" y="4030"/>
                      <a:pt x="2967" y="4898"/>
                    </a:cubicBezTo>
                    <a:cubicBezTo>
                      <a:pt x="480" y="6893"/>
                      <a:pt x="1" y="11558"/>
                      <a:pt x="2345" y="15520"/>
                    </a:cubicBezTo>
                    <a:cubicBezTo>
                      <a:pt x="2513" y="15808"/>
                      <a:pt x="2699" y="16088"/>
                      <a:pt x="2898" y="16370"/>
                    </a:cubicBezTo>
                    <a:cubicBezTo>
                      <a:pt x="3440" y="17120"/>
                      <a:pt x="4094" y="17838"/>
                      <a:pt x="4862" y="18493"/>
                    </a:cubicBezTo>
                    <a:cubicBezTo>
                      <a:pt x="6654" y="20015"/>
                      <a:pt x="8878" y="20747"/>
                      <a:pt x="11144" y="20747"/>
                    </a:cubicBezTo>
                    <a:cubicBezTo>
                      <a:pt x="15173" y="20747"/>
                      <a:pt x="19331" y="18430"/>
                      <a:pt x="21412" y="14118"/>
                    </a:cubicBezTo>
                    <a:cubicBezTo>
                      <a:pt x="24275" y="8186"/>
                      <a:pt x="19286" y="3282"/>
                      <a:pt x="16177" y="2971"/>
                    </a:cubicBezTo>
                    <a:cubicBezTo>
                      <a:pt x="16148" y="2968"/>
                      <a:pt x="16096" y="2966"/>
                      <a:pt x="16026" y="2966"/>
                    </a:cubicBezTo>
                    <a:cubicBezTo>
                      <a:pt x="15618" y="2966"/>
                      <a:pt x="14606" y="3022"/>
                      <a:pt x="14044" y="3202"/>
                    </a:cubicBezTo>
                    <a:cubicBezTo>
                      <a:pt x="14033" y="3206"/>
                      <a:pt x="14023" y="3208"/>
                      <a:pt x="14013" y="3208"/>
                    </a:cubicBezTo>
                    <a:cubicBezTo>
                      <a:pt x="13693" y="3208"/>
                      <a:pt x="13791" y="1435"/>
                      <a:pt x="13300" y="1188"/>
                    </a:cubicBezTo>
                    <a:cubicBezTo>
                      <a:pt x="13229" y="1152"/>
                      <a:pt x="13136" y="1135"/>
                      <a:pt x="13027" y="1135"/>
                    </a:cubicBezTo>
                    <a:cubicBezTo>
                      <a:pt x="12506" y="1135"/>
                      <a:pt x="11616" y="1521"/>
                      <a:pt x="10962" y="2065"/>
                    </a:cubicBezTo>
                    <a:cubicBezTo>
                      <a:pt x="10950" y="2076"/>
                      <a:pt x="10938" y="2081"/>
                      <a:pt x="10927" y="2081"/>
                    </a:cubicBezTo>
                    <a:cubicBezTo>
                      <a:pt x="10719" y="2081"/>
                      <a:pt x="10691" y="406"/>
                      <a:pt x="10338" y="68"/>
                    </a:cubicBezTo>
                    <a:cubicBezTo>
                      <a:pt x="10288" y="20"/>
                      <a:pt x="10196" y="0"/>
                      <a:pt x="10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" name="Google Shape;614;p27">
                <a:extLst>
                  <a:ext uri="{FF2B5EF4-FFF2-40B4-BE49-F238E27FC236}">
                    <a16:creationId xmlns:a16="http://schemas.microsoft.com/office/drawing/2014/main" id="{BDA05D9D-1BE8-45DF-8E12-295E4CA0369C}"/>
                  </a:ext>
                </a:extLst>
              </p:cNvPr>
              <p:cNvSpPr/>
              <p:nvPr/>
            </p:nvSpPr>
            <p:spPr>
              <a:xfrm>
                <a:off x="2309794" y="812904"/>
                <a:ext cx="228842" cy="24590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695" extrusionOk="0">
                    <a:moveTo>
                      <a:pt x="1951" y="0"/>
                    </a:moveTo>
                    <a:cubicBezTo>
                      <a:pt x="1786" y="0"/>
                      <a:pt x="1391" y="185"/>
                      <a:pt x="765" y="554"/>
                    </a:cubicBezTo>
                    <a:cubicBezTo>
                      <a:pt x="1" y="1001"/>
                      <a:pt x="126" y="2261"/>
                      <a:pt x="126" y="2261"/>
                    </a:cubicBezTo>
                    <a:cubicBezTo>
                      <a:pt x="143" y="2526"/>
                      <a:pt x="322" y="2694"/>
                      <a:pt x="589" y="2694"/>
                    </a:cubicBezTo>
                    <a:cubicBezTo>
                      <a:pt x="890" y="2694"/>
                      <a:pt x="1303" y="2480"/>
                      <a:pt x="1721" y="1950"/>
                    </a:cubicBezTo>
                    <a:cubicBezTo>
                      <a:pt x="2507" y="955"/>
                      <a:pt x="2101" y="125"/>
                      <a:pt x="2025" y="26"/>
                    </a:cubicBezTo>
                    <a:cubicBezTo>
                      <a:pt x="2011" y="9"/>
                      <a:pt x="1986" y="0"/>
                      <a:pt x="1951" y="0"/>
                    </a:cubicBezTo>
                    <a:close/>
                  </a:path>
                </a:pathLst>
              </a:custGeom>
              <a:solidFill>
                <a:srgbClr val="65C1C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615;p27">
                <a:extLst>
                  <a:ext uri="{FF2B5EF4-FFF2-40B4-BE49-F238E27FC236}">
                    <a16:creationId xmlns:a16="http://schemas.microsoft.com/office/drawing/2014/main" id="{A3DCCA99-BFEF-476E-AC54-68C77CC3276D}"/>
                  </a:ext>
                </a:extLst>
              </p:cNvPr>
              <p:cNvSpPr/>
              <p:nvPr/>
            </p:nvSpPr>
            <p:spPr>
              <a:xfrm>
                <a:off x="2302221" y="860078"/>
                <a:ext cx="143072" cy="29317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213" extrusionOk="0">
                    <a:moveTo>
                      <a:pt x="1446" y="0"/>
                    </a:moveTo>
                    <a:cubicBezTo>
                      <a:pt x="1411" y="0"/>
                      <a:pt x="1364" y="25"/>
                      <a:pt x="1314" y="74"/>
                    </a:cubicBezTo>
                    <a:cubicBezTo>
                      <a:pt x="1099" y="283"/>
                      <a:pt x="101" y="2111"/>
                      <a:pt x="28" y="2839"/>
                    </a:cubicBezTo>
                    <a:cubicBezTo>
                      <a:pt x="0" y="3125"/>
                      <a:pt x="36" y="3212"/>
                      <a:pt x="89" y="3212"/>
                    </a:cubicBezTo>
                    <a:cubicBezTo>
                      <a:pt x="170" y="3212"/>
                      <a:pt x="293" y="3007"/>
                      <a:pt x="293" y="3007"/>
                    </a:cubicBezTo>
                    <a:cubicBezTo>
                      <a:pt x="293" y="3007"/>
                      <a:pt x="762" y="1582"/>
                      <a:pt x="1218" y="838"/>
                    </a:cubicBezTo>
                    <a:cubicBezTo>
                      <a:pt x="1568" y="268"/>
                      <a:pt x="1564" y="0"/>
                      <a:pt x="1446" y="0"/>
                    </a:cubicBezTo>
                    <a:close/>
                  </a:path>
                </a:pathLst>
              </a:custGeom>
              <a:solidFill>
                <a:srgbClr val="5295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616;p27">
                <a:extLst>
                  <a:ext uri="{FF2B5EF4-FFF2-40B4-BE49-F238E27FC236}">
                    <a16:creationId xmlns:a16="http://schemas.microsoft.com/office/drawing/2014/main" id="{83B7FCEF-8D4A-4218-9432-53C82979E80D}"/>
                  </a:ext>
                </a:extLst>
              </p:cNvPr>
              <p:cNvSpPr/>
              <p:nvPr/>
            </p:nvSpPr>
            <p:spPr>
              <a:xfrm>
                <a:off x="2062429" y="670288"/>
                <a:ext cx="249008" cy="493362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407" extrusionOk="0">
                    <a:moveTo>
                      <a:pt x="1683" y="1"/>
                    </a:moveTo>
                    <a:cubicBezTo>
                      <a:pt x="1562" y="1"/>
                      <a:pt x="1413" y="35"/>
                      <a:pt x="1257" y="90"/>
                    </a:cubicBezTo>
                    <a:cubicBezTo>
                      <a:pt x="754" y="269"/>
                      <a:pt x="172" y="659"/>
                      <a:pt x="106" y="785"/>
                    </a:cubicBezTo>
                    <a:cubicBezTo>
                      <a:pt x="0" y="983"/>
                      <a:pt x="222" y="1046"/>
                      <a:pt x="989" y="2177"/>
                    </a:cubicBezTo>
                    <a:cubicBezTo>
                      <a:pt x="1425" y="2825"/>
                      <a:pt x="1810" y="3748"/>
                      <a:pt x="2057" y="4419"/>
                    </a:cubicBezTo>
                    <a:cubicBezTo>
                      <a:pt x="2242" y="4922"/>
                      <a:pt x="2352" y="5282"/>
                      <a:pt x="2352" y="5282"/>
                    </a:cubicBezTo>
                    <a:cubicBezTo>
                      <a:pt x="2352" y="5282"/>
                      <a:pt x="2398" y="5407"/>
                      <a:pt x="2461" y="5407"/>
                    </a:cubicBezTo>
                    <a:cubicBezTo>
                      <a:pt x="2506" y="5407"/>
                      <a:pt x="2559" y="5344"/>
                      <a:pt x="2609" y="5130"/>
                    </a:cubicBezTo>
                    <a:cubicBezTo>
                      <a:pt x="2729" y="4617"/>
                      <a:pt x="2256" y="402"/>
                      <a:pt x="1915" y="74"/>
                    </a:cubicBezTo>
                    <a:cubicBezTo>
                      <a:pt x="1861" y="23"/>
                      <a:pt x="1780" y="1"/>
                      <a:pt x="1683" y="1"/>
                    </a:cubicBezTo>
                    <a:close/>
                  </a:path>
                </a:pathLst>
              </a:custGeom>
              <a:solidFill>
                <a:srgbClr val="C649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617;p27">
                <a:extLst>
                  <a:ext uri="{FF2B5EF4-FFF2-40B4-BE49-F238E27FC236}">
                    <a16:creationId xmlns:a16="http://schemas.microsoft.com/office/drawing/2014/main" id="{49DA3BE3-B596-4A4A-A4E7-F29692BD63CC}"/>
                  </a:ext>
                </a:extLst>
              </p:cNvPr>
              <p:cNvSpPr/>
              <p:nvPr/>
            </p:nvSpPr>
            <p:spPr>
              <a:xfrm>
                <a:off x="2177124" y="670380"/>
                <a:ext cx="125006" cy="45604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998" extrusionOk="0">
                    <a:moveTo>
                      <a:pt x="426" y="1"/>
                    </a:moveTo>
                    <a:cubicBezTo>
                      <a:pt x="304" y="1"/>
                      <a:pt x="156" y="33"/>
                      <a:pt x="0" y="89"/>
                    </a:cubicBezTo>
                    <a:cubicBezTo>
                      <a:pt x="307" y="959"/>
                      <a:pt x="1144" y="3479"/>
                      <a:pt x="800" y="4418"/>
                    </a:cubicBezTo>
                    <a:cubicBezTo>
                      <a:pt x="863" y="4587"/>
                      <a:pt x="919" y="4742"/>
                      <a:pt x="962" y="4871"/>
                    </a:cubicBezTo>
                    <a:cubicBezTo>
                      <a:pt x="1118" y="4927"/>
                      <a:pt x="1253" y="4970"/>
                      <a:pt x="1366" y="4997"/>
                    </a:cubicBezTo>
                    <a:cubicBezTo>
                      <a:pt x="1369" y="4950"/>
                      <a:pt x="1369" y="4901"/>
                      <a:pt x="1369" y="4842"/>
                    </a:cubicBezTo>
                    <a:cubicBezTo>
                      <a:pt x="1369" y="3747"/>
                      <a:pt x="962" y="364"/>
                      <a:pt x="658" y="73"/>
                    </a:cubicBezTo>
                    <a:cubicBezTo>
                      <a:pt x="605" y="20"/>
                      <a:pt x="526" y="1"/>
                      <a:pt x="426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618;p27">
                <a:extLst>
                  <a:ext uri="{FF2B5EF4-FFF2-40B4-BE49-F238E27FC236}">
                    <a16:creationId xmlns:a16="http://schemas.microsoft.com/office/drawing/2014/main" id="{72BC9DB8-EE1F-43FF-8F05-5C8DF6D33B8D}"/>
                  </a:ext>
                </a:extLst>
              </p:cNvPr>
              <p:cNvSpPr/>
              <p:nvPr/>
            </p:nvSpPr>
            <p:spPr>
              <a:xfrm>
                <a:off x="1484575" y="960721"/>
                <a:ext cx="1921528" cy="1379989"/>
              </a:xfrm>
              <a:custGeom>
                <a:avLst/>
                <a:gdLst/>
                <a:ahLst/>
                <a:cxnLst/>
                <a:rect l="l" t="t" r="r" b="b"/>
                <a:pathLst>
                  <a:path w="21059" h="15124" extrusionOk="0">
                    <a:moveTo>
                      <a:pt x="13635" y="0"/>
                    </a:moveTo>
                    <a:cubicBezTo>
                      <a:pt x="13563" y="0"/>
                      <a:pt x="13492" y="4"/>
                      <a:pt x="13423" y="10"/>
                    </a:cubicBezTo>
                    <a:cubicBezTo>
                      <a:pt x="11561" y="191"/>
                      <a:pt x="10516" y="852"/>
                      <a:pt x="9878" y="1349"/>
                    </a:cubicBezTo>
                    <a:cubicBezTo>
                      <a:pt x="9637" y="1537"/>
                      <a:pt x="9452" y="1699"/>
                      <a:pt x="9303" y="1805"/>
                    </a:cubicBezTo>
                    <a:cubicBezTo>
                      <a:pt x="9267" y="1830"/>
                      <a:pt x="9218" y="1842"/>
                      <a:pt x="9156" y="1842"/>
                    </a:cubicBezTo>
                    <a:cubicBezTo>
                      <a:pt x="8864" y="1842"/>
                      <a:pt x="8294" y="1585"/>
                      <a:pt x="7570" y="1325"/>
                    </a:cubicBezTo>
                    <a:cubicBezTo>
                      <a:pt x="6846" y="1069"/>
                      <a:pt x="5968" y="812"/>
                      <a:pt x="5057" y="812"/>
                    </a:cubicBezTo>
                    <a:cubicBezTo>
                      <a:pt x="4217" y="812"/>
                      <a:pt x="3349" y="1031"/>
                      <a:pt x="2551" y="1672"/>
                    </a:cubicBezTo>
                    <a:cubicBezTo>
                      <a:pt x="414" y="3386"/>
                      <a:pt x="1" y="7400"/>
                      <a:pt x="2015" y="10806"/>
                    </a:cubicBezTo>
                    <a:cubicBezTo>
                      <a:pt x="2163" y="11050"/>
                      <a:pt x="2322" y="11295"/>
                      <a:pt x="2491" y="11533"/>
                    </a:cubicBezTo>
                    <a:cubicBezTo>
                      <a:pt x="2957" y="12181"/>
                      <a:pt x="3520" y="12796"/>
                      <a:pt x="4181" y="13358"/>
                    </a:cubicBezTo>
                    <a:cubicBezTo>
                      <a:pt x="5607" y="14572"/>
                      <a:pt x="7341" y="15123"/>
                      <a:pt x="9125" y="15123"/>
                    </a:cubicBezTo>
                    <a:cubicBezTo>
                      <a:pt x="12696" y="15123"/>
                      <a:pt x="16468" y="12914"/>
                      <a:pt x="18373" y="9378"/>
                    </a:cubicBezTo>
                    <a:cubicBezTo>
                      <a:pt x="21059" y="4394"/>
                      <a:pt x="16581" y="283"/>
                      <a:pt x="13906" y="16"/>
                    </a:cubicBezTo>
                    <a:cubicBezTo>
                      <a:pt x="13814" y="5"/>
                      <a:pt x="13723" y="0"/>
                      <a:pt x="13635" y="0"/>
                    </a:cubicBezTo>
                    <a:close/>
                  </a:path>
                </a:pathLst>
              </a:custGeom>
              <a:solidFill>
                <a:srgbClr val="F9585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619;p27">
                <a:extLst>
                  <a:ext uri="{FF2B5EF4-FFF2-40B4-BE49-F238E27FC236}">
                    <a16:creationId xmlns:a16="http://schemas.microsoft.com/office/drawing/2014/main" id="{AF662446-C456-4EDE-B1BB-DF103BD47E62}"/>
                  </a:ext>
                </a:extLst>
              </p:cNvPr>
              <p:cNvSpPr/>
              <p:nvPr/>
            </p:nvSpPr>
            <p:spPr>
              <a:xfrm>
                <a:off x="1495694" y="962181"/>
                <a:ext cx="1524979" cy="1378255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5105" extrusionOk="0">
                    <a:moveTo>
                      <a:pt x="11415" y="0"/>
                    </a:moveTo>
                    <a:cubicBezTo>
                      <a:pt x="11851" y="1812"/>
                      <a:pt x="15317" y="6993"/>
                      <a:pt x="10496" y="11018"/>
                    </a:cubicBezTo>
                    <a:cubicBezTo>
                      <a:pt x="8759" y="12466"/>
                      <a:pt x="6934" y="12939"/>
                      <a:pt x="5278" y="12939"/>
                    </a:cubicBezTo>
                    <a:cubicBezTo>
                      <a:pt x="4643" y="12939"/>
                      <a:pt x="4031" y="12870"/>
                      <a:pt x="3459" y="12761"/>
                    </a:cubicBezTo>
                    <a:lnTo>
                      <a:pt x="3459" y="12761"/>
                    </a:lnTo>
                    <a:cubicBezTo>
                      <a:pt x="3730" y="12880"/>
                      <a:pt x="4011" y="12982"/>
                      <a:pt x="4302" y="13058"/>
                    </a:cubicBezTo>
                    <a:cubicBezTo>
                      <a:pt x="4563" y="13128"/>
                      <a:pt x="4451" y="13495"/>
                      <a:pt x="4213" y="13495"/>
                    </a:cubicBezTo>
                    <a:cubicBezTo>
                      <a:pt x="4190" y="13495"/>
                      <a:pt x="4170" y="13492"/>
                      <a:pt x="4147" y="13485"/>
                    </a:cubicBezTo>
                    <a:cubicBezTo>
                      <a:pt x="3340" y="13270"/>
                      <a:pt x="2602" y="12886"/>
                      <a:pt x="1974" y="12364"/>
                    </a:cubicBezTo>
                    <a:cubicBezTo>
                      <a:pt x="1137" y="12080"/>
                      <a:pt x="456" y="11749"/>
                      <a:pt x="0" y="11517"/>
                    </a:cubicBezTo>
                    <a:lnTo>
                      <a:pt x="0" y="11517"/>
                    </a:lnTo>
                    <a:cubicBezTo>
                      <a:pt x="466" y="12165"/>
                      <a:pt x="1029" y="12780"/>
                      <a:pt x="1690" y="13342"/>
                    </a:cubicBezTo>
                    <a:cubicBezTo>
                      <a:pt x="3115" y="14557"/>
                      <a:pt x="4848" y="15105"/>
                      <a:pt x="6633" y="15105"/>
                    </a:cubicBezTo>
                    <a:cubicBezTo>
                      <a:pt x="10204" y="15105"/>
                      <a:pt x="13977" y="12896"/>
                      <a:pt x="15882" y="9362"/>
                    </a:cubicBezTo>
                    <a:cubicBezTo>
                      <a:pt x="16465" y="8280"/>
                      <a:pt x="16709" y="7242"/>
                      <a:pt x="16709" y="6273"/>
                    </a:cubicBezTo>
                    <a:cubicBezTo>
                      <a:pt x="16712" y="2775"/>
                      <a:pt x="13511" y="208"/>
                      <a:pt x="11415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620;p27">
                <a:extLst>
                  <a:ext uri="{FF2B5EF4-FFF2-40B4-BE49-F238E27FC236}">
                    <a16:creationId xmlns:a16="http://schemas.microsoft.com/office/drawing/2014/main" id="{22998C92-7491-4446-BD52-C55A46AAB6AE}"/>
                  </a:ext>
                </a:extLst>
              </p:cNvPr>
              <p:cNvSpPr/>
              <p:nvPr/>
            </p:nvSpPr>
            <p:spPr>
              <a:xfrm>
                <a:off x="1548902" y="905109"/>
                <a:ext cx="959258" cy="941193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315" extrusionOk="0">
                    <a:moveTo>
                      <a:pt x="3750" y="540"/>
                    </a:moveTo>
                    <a:cubicBezTo>
                      <a:pt x="4468" y="540"/>
                      <a:pt x="4616" y="1717"/>
                      <a:pt x="3823" y="1896"/>
                    </a:cubicBezTo>
                    <a:cubicBezTo>
                      <a:pt x="2917" y="2104"/>
                      <a:pt x="2265" y="2891"/>
                      <a:pt x="2186" y="3810"/>
                    </a:cubicBezTo>
                    <a:cubicBezTo>
                      <a:pt x="2153" y="4213"/>
                      <a:pt x="1842" y="4405"/>
                      <a:pt x="1528" y="4405"/>
                    </a:cubicBezTo>
                    <a:cubicBezTo>
                      <a:pt x="1164" y="4405"/>
                      <a:pt x="794" y="4151"/>
                      <a:pt x="834" y="3685"/>
                    </a:cubicBezTo>
                    <a:cubicBezTo>
                      <a:pt x="966" y="2150"/>
                      <a:pt x="2093" y="897"/>
                      <a:pt x="3584" y="560"/>
                    </a:cubicBezTo>
                    <a:cubicBezTo>
                      <a:pt x="3644" y="547"/>
                      <a:pt x="3697" y="540"/>
                      <a:pt x="3750" y="540"/>
                    </a:cubicBezTo>
                    <a:close/>
                    <a:moveTo>
                      <a:pt x="1704" y="5282"/>
                    </a:moveTo>
                    <a:cubicBezTo>
                      <a:pt x="2454" y="5282"/>
                      <a:pt x="2623" y="6485"/>
                      <a:pt x="1806" y="6631"/>
                    </a:cubicBezTo>
                    <a:cubicBezTo>
                      <a:pt x="1759" y="6638"/>
                      <a:pt x="1716" y="6644"/>
                      <a:pt x="1673" y="6644"/>
                    </a:cubicBezTo>
                    <a:cubicBezTo>
                      <a:pt x="923" y="6644"/>
                      <a:pt x="754" y="5437"/>
                      <a:pt x="1568" y="5292"/>
                    </a:cubicBezTo>
                    <a:cubicBezTo>
                      <a:pt x="1614" y="5285"/>
                      <a:pt x="1660" y="5282"/>
                      <a:pt x="1704" y="5282"/>
                    </a:cubicBezTo>
                    <a:close/>
                    <a:moveTo>
                      <a:pt x="4352" y="1"/>
                    </a:moveTo>
                    <a:cubicBezTo>
                      <a:pt x="3512" y="1"/>
                      <a:pt x="2646" y="219"/>
                      <a:pt x="1846" y="860"/>
                    </a:cubicBezTo>
                    <a:cubicBezTo>
                      <a:pt x="655" y="1813"/>
                      <a:pt x="1" y="3479"/>
                      <a:pt x="1" y="5358"/>
                    </a:cubicBezTo>
                    <a:cubicBezTo>
                      <a:pt x="1" y="6852"/>
                      <a:pt x="417" y="8483"/>
                      <a:pt x="1310" y="9994"/>
                    </a:cubicBezTo>
                    <a:cubicBezTo>
                      <a:pt x="1783" y="10146"/>
                      <a:pt x="2279" y="10249"/>
                      <a:pt x="2785" y="10292"/>
                    </a:cubicBezTo>
                    <a:cubicBezTo>
                      <a:pt x="2827" y="10215"/>
                      <a:pt x="2907" y="10159"/>
                      <a:pt x="2989" y="10159"/>
                    </a:cubicBezTo>
                    <a:cubicBezTo>
                      <a:pt x="3046" y="10159"/>
                      <a:pt x="3102" y="10185"/>
                      <a:pt x="3145" y="10245"/>
                    </a:cubicBezTo>
                    <a:cubicBezTo>
                      <a:pt x="3161" y="10269"/>
                      <a:pt x="3178" y="10292"/>
                      <a:pt x="3195" y="10315"/>
                    </a:cubicBezTo>
                    <a:lnTo>
                      <a:pt x="3346" y="10315"/>
                    </a:lnTo>
                    <a:cubicBezTo>
                      <a:pt x="3734" y="10315"/>
                      <a:pt x="4124" y="10281"/>
                      <a:pt x="4517" y="10212"/>
                    </a:cubicBezTo>
                    <a:cubicBezTo>
                      <a:pt x="8118" y="9567"/>
                      <a:pt x="10513" y="6128"/>
                      <a:pt x="9871" y="2531"/>
                    </a:cubicBezTo>
                    <a:cubicBezTo>
                      <a:pt x="9742" y="1813"/>
                      <a:pt x="9504" y="1145"/>
                      <a:pt x="9173" y="537"/>
                    </a:cubicBezTo>
                    <a:cubicBezTo>
                      <a:pt x="8932" y="725"/>
                      <a:pt x="8747" y="887"/>
                      <a:pt x="8598" y="993"/>
                    </a:cubicBezTo>
                    <a:cubicBezTo>
                      <a:pt x="8591" y="996"/>
                      <a:pt x="8584" y="999"/>
                      <a:pt x="8578" y="1006"/>
                    </a:cubicBezTo>
                    <a:cubicBezTo>
                      <a:pt x="8545" y="1023"/>
                      <a:pt x="8502" y="1029"/>
                      <a:pt x="8453" y="1029"/>
                    </a:cubicBezTo>
                    <a:cubicBezTo>
                      <a:pt x="8403" y="1029"/>
                      <a:pt x="8343" y="1023"/>
                      <a:pt x="8277" y="1006"/>
                    </a:cubicBezTo>
                    <a:cubicBezTo>
                      <a:pt x="8271" y="1006"/>
                      <a:pt x="8260" y="1003"/>
                      <a:pt x="8251" y="1003"/>
                    </a:cubicBezTo>
                    <a:cubicBezTo>
                      <a:pt x="8138" y="976"/>
                      <a:pt x="8003" y="933"/>
                      <a:pt x="7847" y="877"/>
                    </a:cubicBezTo>
                    <a:cubicBezTo>
                      <a:pt x="7572" y="781"/>
                      <a:pt x="7239" y="649"/>
                      <a:pt x="6865" y="513"/>
                    </a:cubicBezTo>
                    <a:cubicBezTo>
                      <a:pt x="6141" y="259"/>
                      <a:pt x="5261" y="1"/>
                      <a:pt x="4352" y="1"/>
                    </a:cubicBezTo>
                    <a:close/>
                  </a:path>
                </a:pathLst>
              </a:custGeom>
              <a:solidFill>
                <a:srgbClr val="F9585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" name="Google Shape;621;p27">
                <a:extLst>
                  <a:ext uri="{FF2B5EF4-FFF2-40B4-BE49-F238E27FC236}">
                    <a16:creationId xmlns:a16="http://schemas.microsoft.com/office/drawing/2014/main" id="{CC1CA36A-D3DB-44F6-AC66-074D503B7B69}"/>
                  </a:ext>
                </a:extLst>
              </p:cNvPr>
              <p:cNvSpPr/>
              <p:nvPr/>
            </p:nvSpPr>
            <p:spPr>
              <a:xfrm>
                <a:off x="2132414" y="1402073"/>
                <a:ext cx="411606" cy="229937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2520" extrusionOk="0">
                    <a:moveTo>
                      <a:pt x="3741" y="0"/>
                    </a:moveTo>
                    <a:cubicBezTo>
                      <a:pt x="3172" y="0"/>
                      <a:pt x="2954" y="764"/>
                      <a:pt x="2233" y="867"/>
                    </a:cubicBezTo>
                    <a:cubicBezTo>
                      <a:pt x="2207" y="871"/>
                      <a:pt x="2181" y="872"/>
                      <a:pt x="2155" y="872"/>
                    </a:cubicBezTo>
                    <a:cubicBezTo>
                      <a:pt x="1792" y="872"/>
                      <a:pt x="1465" y="520"/>
                      <a:pt x="1072" y="520"/>
                    </a:cubicBezTo>
                    <a:cubicBezTo>
                      <a:pt x="906" y="520"/>
                      <a:pt x="728" y="584"/>
                      <a:pt x="530" y="764"/>
                    </a:cubicBezTo>
                    <a:cubicBezTo>
                      <a:pt x="0" y="1247"/>
                      <a:pt x="493" y="2169"/>
                      <a:pt x="1565" y="2441"/>
                    </a:cubicBezTo>
                    <a:cubicBezTo>
                      <a:pt x="1758" y="2491"/>
                      <a:pt x="1970" y="2520"/>
                      <a:pt x="2199" y="2520"/>
                    </a:cubicBezTo>
                    <a:cubicBezTo>
                      <a:pt x="2370" y="2520"/>
                      <a:pt x="2550" y="2504"/>
                      <a:pt x="2738" y="2470"/>
                    </a:cubicBezTo>
                    <a:cubicBezTo>
                      <a:pt x="3138" y="2398"/>
                      <a:pt x="3450" y="2242"/>
                      <a:pt x="3681" y="2044"/>
                    </a:cubicBezTo>
                    <a:cubicBezTo>
                      <a:pt x="4511" y="1343"/>
                      <a:pt x="4362" y="93"/>
                      <a:pt x="3853" y="10"/>
                    </a:cubicBezTo>
                    <a:cubicBezTo>
                      <a:pt x="3814" y="3"/>
                      <a:pt x="3776" y="0"/>
                      <a:pt x="374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" name="Google Shape;622;p27">
                <a:extLst>
                  <a:ext uri="{FF2B5EF4-FFF2-40B4-BE49-F238E27FC236}">
                    <a16:creationId xmlns:a16="http://schemas.microsoft.com/office/drawing/2014/main" id="{E7FACDC8-178B-49A4-BD8C-E468435F6BC9}"/>
                  </a:ext>
                </a:extLst>
              </p:cNvPr>
              <p:cNvSpPr/>
              <p:nvPr/>
            </p:nvSpPr>
            <p:spPr>
              <a:xfrm>
                <a:off x="2275121" y="1557372"/>
                <a:ext cx="193257" cy="7463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818" extrusionOk="0">
                    <a:moveTo>
                      <a:pt x="1292" y="0"/>
                    </a:moveTo>
                    <a:cubicBezTo>
                      <a:pt x="730" y="0"/>
                      <a:pt x="258" y="440"/>
                      <a:pt x="1" y="739"/>
                    </a:cubicBezTo>
                    <a:cubicBezTo>
                      <a:pt x="194" y="789"/>
                      <a:pt x="406" y="818"/>
                      <a:pt x="635" y="818"/>
                    </a:cubicBezTo>
                    <a:cubicBezTo>
                      <a:pt x="806" y="818"/>
                      <a:pt x="986" y="802"/>
                      <a:pt x="1174" y="768"/>
                    </a:cubicBezTo>
                    <a:cubicBezTo>
                      <a:pt x="1574" y="696"/>
                      <a:pt x="1886" y="540"/>
                      <a:pt x="2117" y="342"/>
                    </a:cubicBezTo>
                    <a:cubicBezTo>
                      <a:pt x="1831" y="95"/>
                      <a:pt x="1552" y="0"/>
                      <a:pt x="1292" y="0"/>
                    </a:cubicBezTo>
                    <a:close/>
                  </a:path>
                </a:pathLst>
              </a:custGeom>
              <a:solidFill>
                <a:srgbClr val="A80E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" name="Google Shape;623;p27">
                <a:extLst>
                  <a:ext uri="{FF2B5EF4-FFF2-40B4-BE49-F238E27FC236}">
                    <a16:creationId xmlns:a16="http://schemas.microsoft.com/office/drawing/2014/main" id="{88237103-1C0E-44C8-ABFF-D0E40A4602C0}"/>
                  </a:ext>
                </a:extLst>
              </p:cNvPr>
              <p:cNvSpPr/>
              <p:nvPr/>
            </p:nvSpPr>
            <p:spPr>
              <a:xfrm>
                <a:off x="2089529" y="1336559"/>
                <a:ext cx="83124" cy="76828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2" extrusionOk="0">
                    <a:moveTo>
                      <a:pt x="458" y="0"/>
                    </a:moveTo>
                    <a:cubicBezTo>
                      <a:pt x="432" y="0"/>
                      <a:pt x="407" y="2"/>
                      <a:pt x="382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6" y="699"/>
                      <a:pt x="251" y="841"/>
                      <a:pt x="452" y="841"/>
                    </a:cubicBezTo>
                    <a:cubicBezTo>
                      <a:pt x="477" y="841"/>
                      <a:pt x="504" y="839"/>
                      <a:pt x="530" y="834"/>
                    </a:cubicBezTo>
                    <a:cubicBezTo>
                      <a:pt x="759" y="794"/>
                      <a:pt x="910" y="576"/>
                      <a:pt x="870" y="348"/>
                    </a:cubicBezTo>
                    <a:cubicBezTo>
                      <a:pt x="832" y="145"/>
                      <a:pt x="656" y="0"/>
                      <a:pt x="45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624;p27">
                <a:extLst>
                  <a:ext uri="{FF2B5EF4-FFF2-40B4-BE49-F238E27FC236}">
                    <a16:creationId xmlns:a16="http://schemas.microsoft.com/office/drawing/2014/main" id="{D19772A3-3AEA-494D-A76F-CB19BCE3F7D5}"/>
                  </a:ext>
                </a:extLst>
              </p:cNvPr>
              <p:cNvSpPr/>
              <p:nvPr/>
            </p:nvSpPr>
            <p:spPr>
              <a:xfrm>
                <a:off x="2462173" y="1269859"/>
                <a:ext cx="83124" cy="7701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4" extrusionOk="0">
                    <a:moveTo>
                      <a:pt x="454" y="1"/>
                    </a:moveTo>
                    <a:cubicBezTo>
                      <a:pt x="429" y="1"/>
                      <a:pt x="405" y="3"/>
                      <a:pt x="381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9" y="700"/>
                      <a:pt x="257" y="844"/>
                      <a:pt x="457" y="844"/>
                    </a:cubicBezTo>
                    <a:cubicBezTo>
                      <a:pt x="481" y="844"/>
                      <a:pt x="506" y="842"/>
                      <a:pt x="530" y="837"/>
                    </a:cubicBezTo>
                    <a:cubicBezTo>
                      <a:pt x="758" y="795"/>
                      <a:pt x="910" y="576"/>
                      <a:pt x="870" y="348"/>
                    </a:cubicBezTo>
                    <a:cubicBezTo>
                      <a:pt x="835" y="144"/>
                      <a:pt x="655" y="1"/>
                      <a:pt x="45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625;p27">
                <a:extLst>
                  <a:ext uri="{FF2B5EF4-FFF2-40B4-BE49-F238E27FC236}">
                    <a16:creationId xmlns:a16="http://schemas.microsoft.com/office/drawing/2014/main" id="{DAFCAB93-9E59-4DC7-9974-A382D3A2DEDA}"/>
                  </a:ext>
                </a:extLst>
              </p:cNvPr>
              <p:cNvSpPr/>
              <p:nvPr/>
            </p:nvSpPr>
            <p:spPr>
              <a:xfrm>
                <a:off x="2561722" y="1302525"/>
                <a:ext cx="196542" cy="181851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993" extrusionOk="0">
                    <a:moveTo>
                      <a:pt x="1083" y="0"/>
                    </a:moveTo>
                    <a:cubicBezTo>
                      <a:pt x="1024" y="0"/>
                      <a:pt x="964" y="6"/>
                      <a:pt x="904" y="17"/>
                    </a:cubicBezTo>
                    <a:cubicBezTo>
                      <a:pt x="361" y="113"/>
                      <a:pt x="1" y="629"/>
                      <a:pt x="97" y="1171"/>
                    </a:cubicBezTo>
                    <a:cubicBezTo>
                      <a:pt x="183" y="1654"/>
                      <a:pt x="605" y="1993"/>
                      <a:pt x="1080" y="1993"/>
                    </a:cubicBezTo>
                    <a:cubicBezTo>
                      <a:pt x="1137" y="1993"/>
                      <a:pt x="1195" y="1988"/>
                      <a:pt x="1254" y="1978"/>
                    </a:cubicBezTo>
                    <a:cubicBezTo>
                      <a:pt x="1794" y="1879"/>
                      <a:pt x="2154" y="1363"/>
                      <a:pt x="2058" y="820"/>
                    </a:cubicBezTo>
                    <a:cubicBezTo>
                      <a:pt x="1973" y="338"/>
                      <a:pt x="1554" y="0"/>
                      <a:pt x="1083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626;p27">
                <a:extLst>
                  <a:ext uri="{FF2B5EF4-FFF2-40B4-BE49-F238E27FC236}">
                    <a16:creationId xmlns:a16="http://schemas.microsoft.com/office/drawing/2014/main" id="{23A93FAF-B193-4B93-8BFC-089E1332E6C8}"/>
                  </a:ext>
                </a:extLst>
              </p:cNvPr>
              <p:cNvSpPr/>
              <p:nvPr/>
            </p:nvSpPr>
            <p:spPr>
              <a:xfrm>
                <a:off x="1930215" y="1415303"/>
                <a:ext cx="196815" cy="181943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94" extrusionOk="0">
                    <a:moveTo>
                      <a:pt x="1084" y="1"/>
                    </a:moveTo>
                    <a:cubicBezTo>
                      <a:pt x="1025" y="1"/>
                      <a:pt x="964" y="6"/>
                      <a:pt x="904" y="17"/>
                    </a:cubicBezTo>
                    <a:cubicBezTo>
                      <a:pt x="362" y="113"/>
                      <a:pt x="1" y="629"/>
                      <a:pt x="100" y="1171"/>
                    </a:cubicBezTo>
                    <a:cubicBezTo>
                      <a:pt x="185" y="1655"/>
                      <a:pt x="605" y="1994"/>
                      <a:pt x="1079" y="1994"/>
                    </a:cubicBezTo>
                    <a:cubicBezTo>
                      <a:pt x="1137" y="1994"/>
                      <a:pt x="1196" y="1989"/>
                      <a:pt x="1255" y="1978"/>
                    </a:cubicBezTo>
                    <a:cubicBezTo>
                      <a:pt x="1797" y="1879"/>
                      <a:pt x="2157" y="1363"/>
                      <a:pt x="2058" y="821"/>
                    </a:cubicBezTo>
                    <a:cubicBezTo>
                      <a:pt x="1972" y="339"/>
                      <a:pt x="1556" y="1"/>
                      <a:pt x="1084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627;p27">
                <a:extLst>
                  <a:ext uri="{FF2B5EF4-FFF2-40B4-BE49-F238E27FC236}">
                    <a16:creationId xmlns:a16="http://schemas.microsoft.com/office/drawing/2014/main" id="{55426E2F-13F7-43E6-9AA4-57A762860AE1}"/>
                  </a:ext>
                </a:extLst>
              </p:cNvPr>
              <p:cNvSpPr/>
              <p:nvPr/>
            </p:nvSpPr>
            <p:spPr>
              <a:xfrm>
                <a:off x="1621351" y="1083993"/>
                <a:ext cx="348830" cy="352844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867" extrusionOk="0">
                    <a:moveTo>
                      <a:pt x="2956" y="1"/>
                    </a:moveTo>
                    <a:cubicBezTo>
                      <a:pt x="2903" y="1"/>
                      <a:pt x="2850" y="8"/>
                      <a:pt x="2790" y="21"/>
                    </a:cubicBezTo>
                    <a:cubicBezTo>
                      <a:pt x="1299" y="358"/>
                      <a:pt x="172" y="1611"/>
                      <a:pt x="40" y="3146"/>
                    </a:cubicBezTo>
                    <a:cubicBezTo>
                      <a:pt x="0" y="3612"/>
                      <a:pt x="370" y="3866"/>
                      <a:pt x="734" y="3866"/>
                    </a:cubicBezTo>
                    <a:cubicBezTo>
                      <a:pt x="1048" y="3866"/>
                      <a:pt x="1359" y="3674"/>
                      <a:pt x="1392" y="3271"/>
                    </a:cubicBezTo>
                    <a:cubicBezTo>
                      <a:pt x="1471" y="2352"/>
                      <a:pt x="2123" y="1565"/>
                      <a:pt x="3029" y="1357"/>
                    </a:cubicBezTo>
                    <a:cubicBezTo>
                      <a:pt x="3822" y="1178"/>
                      <a:pt x="3674" y="1"/>
                      <a:pt x="2956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628;p27">
                <a:extLst>
                  <a:ext uri="{FF2B5EF4-FFF2-40B4-BE49-F238E27FC236}">
                    <a16:creationId xmlns:a16="http://schemas.microsoft.com/office/drawing/2014/main" id="{B64BA733-E95B-430A-82E8-7DA922BDEEF8}"/>
                  </a:ext>
                </a:extLst>
              </p:cNvPr>
              <p:cNvSpPr/>
              <p:nvPr/>
            </p:nvSpPr>
            <p:spPr>
              <a:xfrm>
                <a:off x="1617701" y="1516676"/>
                <a:ext cx="170537" cy="124458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364" extrusionOk="0">
                    <a:moveTo>
                      <a:pt x="950" y="1"/>
                    </a:moveTo>
                    <a:cubicBezTo>
                      <a:pt x="906" y="1"/>
                      <a:pt x="860" y="4"/>
                      <a:pt x="814" y="11"/>
                    </a:cubicBezTo>
                    <a:cubicBezTo>
                      <a:pt x="0" y="156"/>
                      <a:pt x="169" y="1363"/>
                      <a:pt x="919" y="1363"/>
                    </a:cubicBezTo>
                    <a:cubicBezTo>
                      <a:pt x="962" y="1363"/>
                      <a:pt x="1005" y="1357"/>
                      <a:pt x="1052" y="1350"/>
                    </a:cubicBezTo>
                    <a:cubicBezTo>
                      <a:pt x="1869" y="1204"/>
                      <a:pt x="1700" y="1"/>
                      <a:pt x="950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629;p27">
                <a:extLst>
                  <a:ext uri="{FF2B5EF4-FFF2-40B4-BE49-F238E27FC236}">
                    <a16:creationId xmlns:a16="http://schemas.microsoft.com/office/drawing/2014/main" id="{39AEE832-52F1-4362-9398-393F0AC14C40}"/>
                  </a:ext>
                </a:extLst>
              </p:cNvPr>
              <p:cNvSpPr/>
              <p:nvPr/>
            </p:nvSpPr>
            <p:spPr>
              <a:xfrm>
                <a:off x="1891892" y="2090242"/>
                <a:ext cx="236416" cy="103289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1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9" y="523"/>
                      <a:pt x="1367" y="907"/>
                      <a:pt x="2174" y="1122"/>
                    </a:cubicBezTo>
                    <a:cubicBezTo>
                      <a:pt x="2197" y="1129"/>
                      <a:pt x="2217" y="1132"/>
                      <a:pt x="2240" y="1132"/>
                    </a:cubicBezTo>
                    <a:cubicBezTo>
                      <a:pt x="2478" y="1132"/>
                      <a:pt x="2590" y="765"/>
                      <a:pt x="2329" y="695"/>
                    </a:cubicBezTo>
                    <a:cubicBezTo>
                      <a:pt x="2038" y="619"/>
                      <a:pt x="1757" y="517"/>
                      <a:pt x="1486" y="398"/>
                    </a:cubicBezTo>
                    <a:cubicBezTo>
                      <a:pt x="953" y="292"/>
                      <a:pt x="454" y="153"/>
                      <a:pt x="1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A164050-6829-47E8-96CB-08AEE5851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47800"/>
            <a:ext cx="8686800" cy="5105400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893D71AB-5EAB-465C-B559-405EA31A25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482" y="1981200"/>
            <a:ext cx="935986" cy="1056640"/>
          </a:xfrm>
          <a:prstGeom prst="rect">
            <a:avLst/>
          </a:prstGeom>
        </p:spPr>
      </p:pic>
      <p:pic>
        <p:nvPicPr>
          <p:cNvPr id="168" name="Picture 167" descr="Shape&#10;&#10;Description automatically generated">
            <a:extLst>
              <a:ext uri="{FF2B5EF4-FFF2-40B4-BE49-F238E27FC236}">
                <a16:creationId xmlns:a16="http://schemas.microsoft.com/office/drawing/2014/main" id="{4FAD0B16-7624-48F1-9871-464DCFF1CC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770" y="3037840"/>
            <a:ext cx="935986" cy="1056640"/>
          </a:xfrm>
          <a:prstGeom prst="rect">
            <a:avLst/>
          </a:prstGeom>
        </p:spPr>
      </p:pic>
      <p:pic>
        <p:nvPicPr>
          <p:cNvPr id="169" name="Picture 168" descr="Shape&#10;&#10;Description automatically generated">
            <a:extLst>
              <a:ext uri="{FF2B5EF4-FFF2-40B4-BE49-F238E27FC236}">
                <a16:creationId xmlns:a16="http://schemas.microsoft.com/office/drawing/2014/main" id="{E3E96BA2-E619-4BDF-B725-FE4F6F58A1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919" y="3007360"/>
            <a:ext cx="935986" cy="1056640"/>
          </a:xfrm>
          <a:prstGeom prst="rect">
            <a:avLst/>
          </a:prstGeom>
        </p:spPr>
      </p:pic>
      <p:pic>
        <p:nvPicPr>
          <p:cNvPr id="173" name="Picture 172" descr="Shape&#10;&#10;Description automatically generated">
            <a:extLst>
              <a:ext uri="{FF2B5EF4-FFF2-40B4-BE49-F238E27FC236}">
                <a16:creationId xmlns:a16="http://schemas.microsoft.com/office/drawing/2014/main" id="{570AA493-5007-4ADC-9270-4A143D8119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659" y="4175760"/>
            <a:ext cx="935986" cy="1056640"/>
          </a:xfrm>
          <a:prstGeom prst="rect">
            <a:avLst/>
          </a:prstGeom>
        </p:spPr>
      </p:pic>
      <p:pic>
        <p:nvPicPr>
          <p:cNvPr id="174" name="Picture 173" descr="Shape&#10;&#10;Description automatically generated">
            <a:extLst>
              <a:ext uri="{FF2B5EF4-FFF2-40B4-BE49-F238E27FC236}">
                <a16:creationId xmlns:a16="http://schemas.microsoft.com/office/drawing/2014/main" id="{4AF888AE-D93C-4870-A318-9446A8B702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871" y="4101447"/>
            <a:ext cx="935986" cy="105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798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EB57AE-B6A5-4044-95B5-43C097D78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51" y="1036002"/>
            <a:ext cx="3716000" cy="1056958"/>
          </a:xfrm>
          <a:prstGeom prst="rect">
            <a:avLst/>
          </a:prstGeom>
        </p:spPr>
      </p:pic>
      <p:sp>
        <p:nvSpPr>
          <p:cNvPr id="132" name="Speech Bubble: Rectangle with Corners Rounded 4">
            <a:extLst>
              <a:ext uri="{FF2B5EF4-FFF2-40B4-BE49-F238E27FC236}">
                <a16:creationId xmlns:a16="http://schemas.microsoft.com/office/drawing/2014/main" id="{30940869-71BA-4D51-8E9D-A06B88430A60}"/>
              </a:ext>
            </a:extLst>
          </p:cNvPr>
          <p:cNvSpPr/>
          <p:nvPr/>
        </p:nvSpPr>
        <p:spPr>
          <a:xfrm flipH="1">
            <a:off x="4230002" y="474745"/>
            <a:ext cx="4662537" cy="1493520"/>
          </a:xfrm>
          <a:prstGeom prst="wedgeRoundRectCallout">
            <a:avLst>
              <a:gd name="adj1" fmla="val 56211"/>
              <a:gd name="adj2" fmla="val 15521"/>
              <a:gd name="adj3" fmla="val 16667"/>
            </a:avLst>
          </a:prstGeom>
          <a:solidFill>
            <a:schemeClr val="bg1"/>
          </a:solidFill>
          <a:ln w="57150">
            <a:solidFill>
              <a:srgbClr val="AB0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 tán thành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Vì chỉ yêu mỗi gia đình mình thôi thì chưa đủ.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7C91D3-620E-41A7-B325-4A15C762D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50" y="2964815"/>
            <a:ext cx="3563303" cy="928370"/>
          </a:xfrm>
          <a:prstGeom prst="rect">
            <a:avLst/>
          </a:prstGeom>
        </p:spPr>
      </p:pic>
      <p:sp>
        <p:nvSpPr>
          <p:cNvPr id="133" name="Speech Bubble: Rectangle with Corners Rounded 4">
            <a:extLst>
              <a:ext uri="{FF2B5EF4-FFF2-40B4-BE49-F238E27FC236}">
                <a16:creationId xmlns:a16="http://schemas.microsoft.com/office/drawing/2014/main" id="{7D27B255-DDE9-4566-9B44-FCC38E473E8E}"/>
              </a:ext>
            </a:extLst>
          </p:cNvPr>
          <p:cNvSpPr/>
          <p:nvPr/>
        </p:nvSpPr>
        <p:spPr>
          <a:xfrm flipH="1">
            <a:off x="4223813" y="2354345"/>
            <a:ext cx="4662537" cy="1493520"/>
          </a:xfrm>
          <a:prstGeom prst="wedgeRoundRectCallout">
            <a:avLst>
              <a:gd name="adj1" fmla="val 56211"/>
              <a:gd name="adj2" fmla="val 15521"/>
              <a:gd name="adj3" fmla="val 16667"/>
            </a:avLst>
          </a:prstGeom>
          <a:solidFill>
            <a:schemeClr val="bg1"/>
          </a:solidFill>
          <a:ln w="57150">
            <a:solidFill>
              <a:srgbClr val="AB0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 thành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vì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 hiểu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lịch sử đất nước, yêu quý và tự hào về đất nước</a:t>
            </a:r>
            <a:r>
              <a:rPr lang="vi-VN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460AB3-C6CF-47A8-B4F0-2C472E8854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650" y="4765040"/>
            <a:ext cx="3438050" cy="1157750"/>
          </a:xfrm>
          <a:prstGeom prst="rect">
            <a:avLst/>
          </a:prstGeom>
        </p:spPr>
      </p:pic>
      <p:sp>
        <p:nvSpPr>
          <p:cNvPr id="134" name="Speech Bubble: Rectangle with Corners Rounded 4">
            <a:extLst>
              <a:ext uri="{FF2B5EF4-FFF2-40B4-BE49-F238E27FC236}">
                <a16:creationId xmlns:a16="http://schemas.microsoft.com/office/drawing/2014/main" id="{4989E41F-86F8-4C14-97CF-E70DB67B8FAE}"/>
              </a:ext>
            </a:extLst>
          </p:cNvPr>
          <p:cNvSpPr/>
          <p:nvPr/>
        </p:nvSpPr>
        <p:spPr>
          <a:xfrm flipH="1">
            <a:off x="3973649" y="4114800"/>
            <a:ext cx="5094150" cy="2438400"/>
          </a:xfrm>
          <a:prstGeom prst="wedgeRoundRectCallout">
            <a:avLst>
              <a:gd name="adj1" fmla="val 56211"/>
              <a:gd name="adj2" fmla="val 15521"/>
              <a:gd name="adj3" fmla="val 16667"/>
            </a:avLst>
          </a:prstGeom>
          <a:solidFill>
            <a:schemeClr val="bg1"/>
          </a:solidFill>
          <a:ln w="57150">
            <a:solidFill>
              <a:srgbClr val="AB0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 thành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vì chúng ta có được đất nước tươi đẹp, phát triển mạnh mẽ là do công lao to lớn của thế hệ đi trước.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938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F5040C-FFBB-47D5-9A3E-23FE92896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88" y="579120"/>
            <a:ext cx="3922180" cy="1625599"/>
          </a:xfrm>
          <a:prstGeom prst="rect">
            <a:avLst/>
          </a:prstGeom>
        </p:spPr>
      </p:pic>
      <p:sp>
        <p:nvSpPr>
          <p:cNvPr id="102" name="Speech Bubble: Rectangle with Corners Rounded 4">
            <a:extLst>
              <a:ext uri="{FF2B5EF4-FFF2-40B4-BE49-F238E27FC236}">
                <a16:creationId xmlns:a16="http://schemas.microsoft.com/office/drawing/2014/main" id="{9135ED14-D058-4702-B3CB-A23D05E5C90A}"/>
              </a:ext>
            </a:extLst>
          </p:cNvPr>
          <p:cNvSpPr/>
          <p:nvPr/>
        </p:nvSpPr>
        <p:spPr>
          <a:xfrm flipH="1">
            <a:off x="4325967" y="381000"/>
            <a:ext cx="4662537" cy="1691640"/>
          </a:xfrm>
          <a:prstGeom prst="wedgeRoundRectCallout">
            <a:avLst>
              <a:gd name="adj1" fmla="val 56211"/>
              <a:gd name="adj2" fmla="val 15521"/>
              <a:gd name="adj3" fmla="val 16667"/>
            </a:avLst>
          </a:prstGeom>
          <a:solidFill>
            <a:schemeClr val="bg1"/>
          </a:solidFill>
          <a:ln w="57150">
            <a:solidFill>
              <a:srgbClr val="AB0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 thành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vì cần học tập tốt để s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này xây dựng quê hương, đất nước.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CE4413-A441-4AD0-B66C-5594154AD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6" y="2682240"/>
            <a:ext cx="3702844" cy="1568318"/>
          </a:xfrm>
          <a:prstGeom prst="rect">
            <a:avLst/>
          </a:prstGeom>
        </p:spPr>
      </p:pic>
      <p:sp>
        <p:nvSpPr>
          <p:cNvPr id="103" name="Speech Bubble: Rectangle with Corners Rounded 4">
            <a:extLst>
              <a:ext uri="{FF2B5EF4-FFF2-40B4-BE49-F238E27FC236}">
                <a16:creationId xmlns:a16="http://schemas.microsoft.com/office/drawing/2014/main" id="{8F4B323F-16B0-4A0A-ABC7-1D1DAF63594E}"/>
              </a:ext>
            </a:extLst>
          </p:cNvPr>
          <p:cNvSpPr/>
          <p:nvPr/>
        </p:nvSpPr>
        <p:spPr>
          <a:xfrm flipH="1">
            <a:off x="4325966" y="2362200"/>
            <a:ext cx="4662537" cy="1981200"/>
          </a:xfrm>
          <a:prstGeom prst="wedgeRoundRectCallout">
            <a:avLst>
              <a:gd name="adj1" fmla="val 56211"/>
              <a:gd name="adj2" fmla="val 15521"/>
              <a:gd name="adj3" fmla="val 16667"/>
            </a:avLst>
          </a:prstGeom>
          <a:solidFill>
            <a:schemeClr val="bg1"/>
          </a:solidFill>
          <a:ln w="57150">
            <a:solidFill>
              <a:srgbClr val="AB0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 thành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bảo vệ thiên nhiên là góp phần bảo vệ vẻ đẹp của quê hương, đất nước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8F8DFA-6397-49F9-90AF-1002AB3837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88" y="4572000"/>
            <a:ext cx="3713452" cy="1593075"/>
          </a:xfrm>
          <a:prstGeom prst="rect">
            <a:avLst/>
          </a:prstGeom>
        </p:spPr>
      </p:pic>
      <p:sp>
        <p:nvSpPr>
          <p:cNvPr id="104" name="Speech Bubble: Rectangle with Corners Rounded 4">
            <a:extLst>
              <a:ext uri="{FF2B5EF4-FFF2-40B4-BE49-F238E27FC236}">
                <a16:creationId xmlns:a16="http://schemas.microsoft.com/office/drawing/2014/main" id="{724FC378-6E18-408E-A87A-8BA573E64B55}"/>
              </a:ext>
            </a:extLst>
          </p:cNvPr>
          <p:cNvSpPr/>
          <p:nvPr/>
        </p:nvSpPr>
        <p:spPr>
          <a:xfrm flipH="1">
            <a:off x="4417408" y="4671554"/>
            <a:ext cx="4662537" cy="1493520"/>
          </a:xfrm>
          <a:prstGeom prst="wedgeRoundRectCallout">
            <a:avLst>
              <a:gd name="adj1" fmla="val 56211"/>
              <a:gd name="adj2" fmla="val 15521"/>
              <a:gd name="adj3" fmla="val 16667"/>
            </a:avLst>
          </a:prstGeom>
          <a:solidFill>
            <a:schemeClr val="bg1"/>
          </a:solidFill>
          <a:ln w="57150">
            <a:solidFill>
              <a:srgbClr val="AB0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 thành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 chúng ta tự hào là người Việt Nam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304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8362DF8-11B7-E79D-97DC-3AF4F0B02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3EE35B2-FEA7-DFC2-B2E4-52FA99DE8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7971294" cy="5105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92BE55-0CBE-D8E9-1954-D2C71C40432E}"/>
              </a:ext>
            </a:extLst>
          </p:cNvPr>
          <p:cNvSpPr/>
          <p:nvPr/>
        </p:nvSpPr>
        <p:spPr>
          <a:xfrm>
            <a:off x="8352294" y="0"/>
            <a:ext cx="791706" cy="1055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95400" y="1676400"/>
            <a:ext cx="6324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ất nước Việt Nam được như ngày hôm nay là nhờ có công lao to lớn của những thế hệ đi 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C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húng ta cần phải tôn trọng, tự hào biết ơn họ. Bên cạnh đó cũng cần học tập tốt hơn để sau này xây dựng và bảo vệ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quê hương, đất nước.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71898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58">
            <a:extLst>
              <a:ext uri="{FF2B5EF4-FFF2-40B4-BE49-F238E27FC236}">
                <a16:creationId xmlns:a16="http://schemas.microsoft.com/office/drawing/2014/main" id="{1BB2720F-9886-4FC7-8D0D-7D2D86F01CC2}"/>
              </a:ext>
            </a:extLst>
          </p:cNvPr>
          <p:cNvSpPr/>
          <p:nvPr/>
        </p:nvSpPr>
        <p:spPr>
          <a:xfrm>
            <a:off x="335517" y="36565"/>
            <a:ext cx="8233508" cy="801635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9585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vi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4255653-70F1-4FAF-8BC7-37E62AB96780}"/>
              </a:ext>
            </a:extLst>
          </p:cNvPr>
          <p:cNvGrpSpPr/>
          <p:nvPr/>
        </p:nvGrpSpPr>
        <p:grpSpPr>
          <a:xfrm>
            <a:off x="257606" y="1210568"/>
            <a:ext cx="4390593" cy="1723045"/>
            <a:chOff x="4144021" y="1484380"/>
            <a:chExt cx="7574794" cy="4840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34AACC5-0353-4E3B-A24E-DDC51AB56ACD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8" name="Rectangle: Diagonal Corners Rounded 4">
                <a:extLst>
                  <a:ext uri="{FF2B5EF4-FFF2-40B4-BE49-F238E27FC236}">
                    <a16:creationId xmlns:a16="http://schemas.microsoft.com/office/drawing/2014/main" id="{58991EE8-F6AF-4213-BD6A-B9F6EDC54F67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Rectangle: Diagonal Corners Rounded 30">
                <a:extLst>
                  <a:ext uri="{FF2B5EF4-FFF2-40B4-BE49-F238E27FC236}">
                    <a16:creationId xmlns:a16="http://schemas.microsoft.com/office/drawing/2014/main" id="{F77DF55F-5016-45AE-9171-8FCCA7074406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31A52CE-1239-4BFC-BD57-30CF16CF326E}"/>
                </a:ext>
              </a:extLst>
            </p:cNvPr>
            <p:cNvSpPr txBox="1"/>
            <p:nvPr/>
          </p:nvSpPr>
          <p:spPr>
            <a:xfrm>
              <a:off x="4144021" y="1708808"/>
              <a:ext cx="7133880" cy="3807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a.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Ngân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rằng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món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sang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trọng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món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ngoài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52F1FA2-3B8B-49DA-A359-DAB423C4AACA}"/>
              </a:ext>
            </a:extLst>
          </p:cNvPr>
          <p:cNvGrpSpPr/>
          <p:nvPr/>
        </p:nvGrpSpPr>
        <p:grpSpPr>
          <a:xfrm>
            <a:off x="381815" y="3160526"/>
            <a:ext cx="3870353" cy="1417270"/>
            <a:chOff x="4144021" y="1194483"/>
            <a:chExt cx="7574794" cy="513011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4F623AA-2BAC-4D21-A1B5-92CBCE6AE202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3" name="Rectangle: Diagonal Corners Rounded 4">
                <a:extLst>
                  <a:ext uri="{FF2B5EF4-FFF2-40B4-BE49-F238E27FC236}">
                    <a16:creationId xmlns:a16="http://schemas.microsoft.com/office/drawing/2014/main" id="{E571AABA-669A-4ACF-B243-5AC7B1D7D394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Rectangle: Diagonal Corners Rounded 30">
                <a:extLst>
                  <a:ext uri="{FF2B5EF4-FFF2-40B4-BE49-F238E27FC236}">
                    <a16:creationId xmlns:a16="http://schemas.microsoft.com/office/drawing/2014/main" id="{FF467634-B60E-4381-8D01-7879A1BE835D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A7721D-7D40-4723-BF38-4DC17007D4B8}"/>
                </a:ext>
              </a:extLst>
            </p:cNvPr>
            <p:cNvSpPr txBox="1"/>
            <p:nvPr/>
          </p:nvSpPr>
          <p:spPr>
            <a:xfrm>
              <a:off x="4265864" y="1194483"/>
              <a:ext cx="6767992" cy="4906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c.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Cường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thường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vẻ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đẹp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quê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hương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2D31BA-2123-4FF9-BE09-95D9AD6C71C7}"/>
              </a:ext>
            </a:extLst>
          </p:cNvPr>
          <p:cNvGrpSpPr/>
          <p:nvPr/>
        </p:nvGrpSpPr>
        <p:grpSpPr>
          <a:xfrm>
            <a:off x="427327" y="4961174"/>
            <a:ext cx="3870353" cy="1632526"/>
            <a:chOff x="4144021" y="1484380"/>
            <a:chExt cx="7574794" cy="484022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241ADCD-E753-40D5-BB33-41BBAD24FDFB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8" name="Rectangle: Diagonal Corners Rounded 4">
                <a:extLst>
                  <a:ext uri="{FF2B5EF4-FFF2-40B4-BE49-F238E27FC236}">
                    <a16:creationId xmlns:a16="http://schemas.microsoft.com/office/drawing/2014/main" id="{1FD31C0E-9C33-4ACD-9807-0941107D900E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Rectangle: Diagonal Corners Rounded 30">
                <a:extLst>
                  <a:ext uri="{FF2B5EF4-FFF2-40B4-BE49-F238E27FC236}">
                    <a16:creationId xmlns:a16="http://schemas.microsoft.com/office/drawing/2014/main" id="{149B8B58-4B8A-43E6-9475-0699A47609F9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FFD58F7-2CA7-4B8A-AB51-87E9FFB36690}"/>
                </a:ext>
              </a:extLst>
            </p:cNvPr>
            <p:cNvSpPr txBox="1"/>
            <p:nvPr/>
          </p:nvSpPr>
          <p:spPr>
            <a:xfrm>
              <a:off x="4270630" y="1594522"/>
              <a:ext cx="6767992" cy="4018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e.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Đô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ngoài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Nam.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8272BDF-A446-4BCB-B101-AB8F61623259}"/>
              </a:ext>
            </a:extLst>
          </p:cNvPr>
          <p:cNvGrpSpPr/>
          <p:nvPr/>
        </p:nvGrpSpPr>
        <p:grpSpPr>
          <a:xfrm>
            <a:off x="4907887" y="1260775"/>
            <a:ext cx="3870353" cy="1824399"/>
            <a:chOff x="4144021" y="1457306"/>
            <a:chExt cx="7574794" cy="486729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3843658-BD82-4884-BCED-A0B6C7D9E3CB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23" name="Rectangle: Diagonal Corners Rounded 4">
                <a:extLst>
                  <a:ext uri="{FF2B5EF4-FFF2-40B4-BE49-F238E27FC236}">
                    <a16:creationId xmlns:a16="http://schemas.microsoft.com/office/drawing/2014/main" id="{8365D640-CC62-4B96-ACCD-1F7388AD7664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tangle: Diagonal Corners Rounded 30">
                <a:extLst>
                  <a:ext uri="{FF2B5EF4-FFF2-40B4-BE49-F238E27FC236}">
                    <a16:creationId xmlns:a16="http://schemas.microsoft.com/office/drawing/2014/main" id="{3C505E7D-66D5-4A7A-BA1D-C311822068C2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61A6761-221F-4F6C-AE1B-BE5E21994322}"/>
                </a:ext>
              </a:extLst>
            </p:cNvPr>
            <p:cNvSpPr txBox="1"/>
            <p:nvPr/>
          </p:nvSpPr>
          <p:spPr>
            <a:xfrm>
              <a:off x="4472395" y="1457306"/>
              <a:ext cx="6767992" cy="4739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b.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mơ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ước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trở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hướng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viên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du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lịch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thiệu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quê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hương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Nam.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0CC627F-77CF-4486-B54A-9FE1E346D52F}"/>
              </a:ext>
            </a:extLst>
          </p:cNvPr>
          <p:cNvGrpSpPr/>
          <p:nvPr/>
        </p:nvGrpSpPr>
        <p:grpSpPr>
          <a:xfrm>
            <a:off x="4888719" y="3270809"/>
            <a:ext cx="4102881" cy="1434164"/>
            <a:chOff x="4144021" y="1474532"/>
            <a:chExt cx="7574794" cy="485006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0978635-4246-4FA7-A433-6D16FA6C915F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28" name="Rectangle: Diagonal Corners Rounded 4">
                <a:extLst>
                  <a:ext uri="{FF2B5EF4-FFF2-40B4-BE49-F238E27FC236}">
                    <a16:creationId xmlns:a16="http://schemas.microsoft.com/office/drawing/2014/main" id="{0F29953B-D24D-4B5E-9F20-BC1FBBE23755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tangle: Diagonal Corners Rounded 30">
                <a:extLst>
                  <a:ext uri="{FF2B5EF4-FFF2-40B4-BE49-F238E27FC236}">
                    <a16:creationId xmlns:a16="http://schemas.microsoft.com/office/drawing/2014/main" id="{F236FB35-AB9E-41E5-A3F7-C7162DD601CE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51AB8E8-0E57-440E-A4FF-60D9115D2CDD}"/>
                </a:ext>
              </a:extLst>
            </p:cNvPr>
            <p:cNvSpPr txBox="1"/>
            <p:nvPr/>
          </p:nvSpPr>
          <p:spPr>
            <a:xfrm>
              <a:off x="4382013" y="1474532"/>
              <a:ext cx="6767991" cy="4583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d.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Mặc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dù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ngoài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nhưng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Thương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vẫn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tiếng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rất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tốt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93D8246-E28E-40A0-BDAE-17384D10F412}"/>
              </a:ext>
            </a:extLst>
          </p:cNvPr>
          <p:cNvGrpSpPr/>
          <p:nvPr/>
        </p:nvGrpSpPr>
        <p:grpSpPr>
          <a:xfrm>
            <a:off x="4648199" y="4916696"/>
            <a:ext cx="4343401" cy="1901362"/>
            <a:chOff x="4144021" y="1333967"/>
            <a:chExt cx="7574794" cy="499063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2ECEDD2-205C-4543-BAE0-FB5F6B00C8BA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33" name="Rectangle: Diagonal Corners Rounded 4">
                <a:extLst>
                  <a:ext uri="{FF2B5EF4-FFF2-40B4-BE49-F238E27FC236}">
                    <a16:creationId xmlns:a16="http://schemas.microsoft.com/office/drawing/2014/main" id="{EF432AFE-2B1D-4230-8649-AF50DB931C94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Rectangle: Diagonal Corners Rounded 30">
                <a:extLst>
                  <a:ext uri="{FF2B5EF4-FFF2-40B4-BE49-F238E27FC236}">
                    <a16:creationId xmlns:a16="http://schemas.microsoft.com/office/drawing/2014/main" id="{A4CA81EC-B4B7-4D7A-9EA4-F60B502048F1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D7194B-3D2F-4F39-B717-BE3429D594A0}"/>
                </a:ext>
              </a:extLst>
            </p:cNvPr>
            <p:cNvSpPr txBox="1"/>
            <p:nvPr/>
          </p:nvSpPr>
          <p:spPr>
            <a:xfrm>
              <a:off x="4509909" y="1333967"/>
              <a:ext cx="6767992" cy="4662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g.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Hoàng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nhưng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thiệu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ngoài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mình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Hàn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Quốc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661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1449" y="2642198"/>
            <a:ext cx="670700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9144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079" y="1055085"/>
            <a:ext cx="1587726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67650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97850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06425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71925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37926" y="-100082"/>
            <a:ext cx="10004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5438" y="3705968"/>
            <a:ext cx="1748050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98835" y="974664"/>
            <a:ext cx="4778781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2492144" y="1130744"/>
            <a:ext cx="4392101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08723" y="1194857"/>
            <a:ext cx="818278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7247442" y="1211636"/>
            <a:ext cx="818279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7076" y="2208580"/>
            <a:ext cx="3318227" cy="595577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175" y="2841715"/>
            <a:ext cx="2886920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60276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643</Words>
  <Application>Microsoft Office PowerPoint</Application>
  <PresentationFormat>On-screen Show (4:3)</PresentationFormat>
  <Paragraphs>37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等线</vt:lpstr>
      <vt:lpstr>Arial</vt:lpstr>
      <vt:lpstr>Calibri</vt:lpstr>
      <vt:lpstr>Georgia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Administrator</cp:lastModifiedBy>
  <cp:revision>22</cp:revision>
  <dcterms:created xsi:type="dcterms:W3CDTF">2022-09-27T03:34:46Z</dcterms:created>
  <dcterms:modified xsi:type="dcterms:W3CDTF">2024-09-25T08:13:39Z</dcterms:modified>
</cp:coreProperties>
</file>