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6" r:id="rId5"/>
  </p:sldMasterIdLst>
  <p:notesMasterIdLst>
    <p:notesMasterId r:id="rId38"/>
  </p:notesMasterIdLst>
  <p:sldIdLst>
    <p:sldId id="256" r:id="rId6"/>
    <p:sldId id="257" r:id="rId7"/>
    <p:sldId id="258" r:id="rId8"/>
    <p:sldId id="328" r:id="rId9"/>
    <p:sldId id="260" r:id="rId10"/>
    <p:sldId id="329" r:id="rId11"/>
    <p:sldId id="259" r:id="rId12"/>
    <p:sldId id="280" r:id="rId13"/>
    <p:sldId id="330" r:id="rId14"/>
    <p:sldId id="261" r:id="rId15"/>
    <p:sldId id="272" r:id="rId16"/>
    <p:sldId id="269" r:id="rId17"/>
    <p:sldId id="316" r:id="rId18"/>
    <p:sldId id="322" r:id="rId19"/>
    <p:sldId id="331" r:id="rId20"/>
    <p:sldId id="332" r:id="rId21"/>
    <p:sldId id="294" r:id="rId22"/>
    <p:sldId id="318" r:id="rId23"/>
    <p:sldId id="320" r:id="rId24"/>
    <p:sldId id="319" r:id="rId25"/>
    <p:sldId id="333" r:id="rId26"/>
    <p:sldId id="335" r:id="rId27"/>
    <p:sldId id="334" r:id="rId28"/>
    <p:sldId id="321" r:id="rId29"/>
    <p:sldId id="314" r:id="rId30"/>
    <p:sldId id="340" r:id="rId31"/>
    <p:sldId id="341" r:id="rId32"/>
    <p:sldId id="336" r:id="rId33"/>
    <p:sldId id="342" r:id="rId34"/>
    <p:sldId id="339" r:id="rId35"/>
    <p:sldId id="271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65" d="100"/>
          <a:sy n="65" d="100"/>
        </p:scale>
        <p:origin x="-9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=""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=""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=""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=""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=""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=""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=""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7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=""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1438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6565835-F177-BBA1-D3E2-A40D22569413}"/>
              </a:ext>
            </a:extLst>
          </p:cNvPr>
          <p:cNvSpPr txBox="1">
            <a:spLocks/>
          </p:cNvSpPr>
          <p:nvPr/>
        </p:nvSpPr>
        <p:spPr>
          <a:xfrm>
            <a:off x="1959007" y="616217"/>
            <a:ext cx="8273985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TRƯỜNG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TIỂU HỌC ÁI MỘ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24">
            <a:extLst>
              <a:ext uri="{FF2B5EF4-FFF2-40B4-BE49-F238E27FC236}">
                <a16:creationId xmlns=""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=""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4488"/>
            <a:ext cx="1841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=""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=""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=""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8">
            <a:extLst>
              <a:ext uri="{FF2B5EF4-FFF2-40B4-BE49-F238E27FC236}">
                <a16:creationId xmlns="" xmlns:a16="http://schemas.microsoft.com/office/drawing/2014/main" id="{04B49EB4-DCF2-53A4-CB2D-76BF945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27388"/>
            <a:ext cx="12350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=""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2120" y="1749614"/>
            <a:ext cx="3596952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471949" y="437992"/>
            <a:ext cx="11372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theo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=""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=""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=""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=""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=""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=""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=""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=""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=""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=""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=""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=""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=""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=""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=""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=""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=""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=""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=""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=""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=""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=""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=""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=""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=""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=""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=""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=""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=""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=""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=""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=""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=""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=""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=""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=""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=""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=""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=""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=""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=""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=""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=""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=""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=""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=""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=""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=""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=""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=""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=""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=""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=""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=""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=""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=""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=""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=""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=""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=""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=""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=""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=""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=""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=""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=""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=""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=""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=""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=""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=""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=""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=""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=""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=""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=""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=""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=""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=""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=""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=""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=""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=""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=""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=""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=""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=""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=""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=""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=""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=""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=""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=""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=""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=""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=""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=""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=""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=""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=""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=""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=""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=""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=""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=""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=""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=""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=""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951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=""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Georgia"/>
              <a:cs typeface="Times New Roman" pitchFamily="18" charset="0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138181"/>
            <a:chOff x="5667646" y="720179"/>
            <a:chExt cx="6398085" cy="3138181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9342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=""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=""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=""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=""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=""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=""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=""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=""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=""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=""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=""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=""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=""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=""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=""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=""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=""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=""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=""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=""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=""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=""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=""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=""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=""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=""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=""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=""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=""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      </a:t>
              </a:r>
              <a:r>
                <a:rPr lang="vi-VN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ử</a:t>
              </a:r>
              <a:r>
                <a:rPr lang="vi-VN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=""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=""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=""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=""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=""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=""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=""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=""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=""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=""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=""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=""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=""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=""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=""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=""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=""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=""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=""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=""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=""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=""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=""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=""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=""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=""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=""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=""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=""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=""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=""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=""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=""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=""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=""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=""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=""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=""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19" y="195852"/>
            <a:ext cx="9690084" cy="5893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3372846" y="2712941"/>
            <a:ext cx="6363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Thực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hành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9" y="1955728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71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31256" y="216073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06518" y="3495396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=""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354678"/>
            <a:ext cx="908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282578" y="433148"/>
            <a:ext cx="7184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DE5C38-362B-CD96-7E76-B113C9365838}"/>
              </a:ext>
            </a:extLst>
          </p:cNvPr>
          <p:cNvSpPr txBox="1"/>
          <p:nvPr/>
        </p:nvSpPr>
        <p:spPr>
          <a:xfrm>
            <a:off x="2125381" y="2115621"/>
            <a:ext cx="72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BF9E9E-9CB6-F93C-E214-431A304EE549}"/>
              </a:ext>
            </a:extLst>
          </p:cNvPr>
          <p:cNvSpPr txBox="1"/>
          <p:nvPr/>
        </p:nvSpPr>
        <p:spPr>
          <a:xfrm>
            <a:off x="2156362" y="3256051"/>
            <a:ext cx="725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395EFD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212396" y="2286124"/>
            <a:ext cx="5599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78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Times New Roman" pitchFamily="18" charset="0"/>
                  <a:cs typeface="Times New Roman" pitchFamily="18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=""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=""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Times New Roman" pitchFamily="18" charset="0"/>
                  <a:cs typeface="Times New Roman" pitchFamily="18" charset="0"/>
                </a:rPr>
                <a:t>Đáp án: Bật và tắt đèn</a:t>
              </a:r>
              <a:endParaRPr lang="en-US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Times New Roman" pitchFamily="18" charset="0"/>
                  <a:cs typeface="Times New Roman" pitchFamily="18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Times New Roman" pitchFamily="18" charset="0"/>
                  <a:cs typeface="Times New Roman" pitchFamily="18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=""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354678"/>
            <a:ext cx="908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703</Words>
  <Application>Microsoft Office PowerPoint</Application>
  <PresentationFormat>Custom</PresentationFormat>
  <Paragraphs>63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Office 主题​​</vt:lpstr>
      <vt:lpstr>1_Office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46</cp:revision>
  <dcterms:created xsi:type="dcterms:W3CDTF">2022-07-17T00:36:39Z</dcterms:created>
  <dcterms:modified xsi:type="dcterms:W3CDTF">2024-06-05T09:10:32Z</dcterms:modified>
</cp:coreProperties>
</file>