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  <p:sldMasterId id="2147483711" r:id="rId5"/>
  </p:sldMasterIdLst>
  <p:notesMasterIdLst>
    <p:notesMasterId r:id="rId22"/>
  </p:notesMasterIdLst>
  <p:sldIdLst>
    <p:sldId id="364" r:id="rId6"/>
    <p:sldId id="348" r:id="rId7"/>
    <p:sldId id="347" r:id="rId8"/>
    <p:sldId id="366" r:id="rId9"/>
    <p:sldId id="349" r:id="rId10"/>
    <p:sldId id="311" r:id="rId11"/>
    <p:sldId id="360" r:id="rId12"/>
    <p:sldId id="358" r:id="rId13"/>
    <p:sldId id="351" r:id="rId14"/>
    <p:sldId id="361" r:id="rId15"/>
    <p:sldId id="309" r:id="rId16"/>
    <p:sldId id="352" r:id="rId17"/>
    <p:sldId id="362" r:id="rId18"/>
    <p:sldId id="314" r:id="rId19"/>
    <p:sldId id="368" r:id="rId20"/>
    <p:sldId id="35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1BB079"/>
    <a:srgbClr val="FF0066"/>
    <a:srgbClr val="FFE890"/>
    <a:srgbClr val="FF6E1F"/>
    <a:srgbClr val="EBF5FF"/>
    <a:srgbClr val="FFF5D1"/>
    <a:srgbClr val="B4DE86"/>
    <a:srgbClr val="F3F9FF"/>
    <a:srgbClr val="5D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42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92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93003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03268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61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6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5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5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66152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65271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12584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82721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32522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67381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6120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3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2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83305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546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50" y="3453989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8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989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995134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30945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4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9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06126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458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910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045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5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51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34937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68051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21543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9519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39896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81873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4521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2936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639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9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3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2954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092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7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63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69264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350730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2837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71332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5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5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7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8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9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862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301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0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98D1-E39F-8398-8588-9C545DED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C282936-5FF7-3238-22DA-BFC07EE64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3"/>
            <a:ext cx="12192000" cy="705394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6613D0-1061-108A-A772-A7192ACBC816}"/>
              </a:ext>
            </a:extLst>
          </p:cNvPr>
          <p:cNvSpPr/>
          <p:nvPr/>
        </p:nvSpPr>
        <p:spPr>
          <a:xfrm>
            <a:off x="-1534886" y="163286"/>
            <a:ext cx="1426029" cy="1527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235551-74AE-77B5-0729-D4A8140B9008}"/>
              </a:ext>
            </a:extLst>
          </p:cNvPr>
          <p:cNvSpPr txBox="1"/>
          <p:nvPr/>
        </p:nvSpPr>
        <p:spPr>
          <a:xfrm>
            <a:off x="1469571" y="1273627"/>
            <a:ext cx="8403772" cy="279762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 MỪNG CÁC CON HỌC SINH ĐẾN VỚI TIẾT HỌC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MÔN: TỰ NHIÊN VÀ XÃ HỘI</a:t>
            </a:r>
          </a:p>
        </p:txBody>
      </p:sp>
    </p:spTree>
    <p:extLst>
      <p:ext uri="{BB962C8B-B14F-4D97-AF65-F5344CB8AC3E}">
        <p14:creationId xmlns:p14="http://schemas.microsoft.com/office/powerpoint/2010/main" val="4938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5" y="1855037"/>
            <a:ext cx="3532822" cy="2940897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459197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043005" y="2173117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114443" y="4287203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7A441-BF9B-46CE-429A-13B4E236BF6A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04B61-64F4-D8D8-ECBD-96E4E077BCB9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C00C5F-A3DB-5C6F-3066-E9FA54A890F9}"/>
              </a:ext>
            </a:extLst>
          </p:cNvPr>
          <p:cNvSpPr/>
          <p:nvPr/>
        </p:nvSpPr>
        <p:spPr>
          <a:xfrm>
            <a:off x="-1632857" y="118507"/>
            <a:ext cx="1512471" cy="1701240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2" y="-265011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8253" y="335208"/>
            <a:ext cx="5930890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4654" y="2564746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63381-8CC8-4515-81D5-9C57CDBB7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3" y="1323754"/>
            <a:ext cx="4924051" cy="4210492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588253" y="4249454"/>
            <a:ext cx="6027151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D23B9-1390-A8B3-374D-09BF60597F2F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2" y="-241492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8678" y="433858"/>
            <a:ext cx="6307492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3644" y="2470777"/>
            <a:ext cx="611971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63644" y="413670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bạn nhỏ nên quan tâm đến dì của mình</a:t>
            </a:r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A1AFD-37F2-4D8D-8FFB-F34989F75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051" y="1578428"/>
            <a:ext cx="4678324" cy="42104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D308F9-B516-32DE-03C2-604F9DACD3A0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35" y="528660"/>
            <a:ext cx="6867329" cy="4515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82" y="1315146"/>
            <a:ext cx="3383278" cy="3024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0992FC-00F6-0F07-F4C4-2B1334949686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49202-8277-EAC5-30C4-A6A261C12378}"/>
              </a:ext>
            </a:extLst>
          </p:cNvPr>
          <p:cNvSpPr/>
          <p:nvPr/>
        </p:nvSpPr>
        <p:spPr>
          <a:xfrm>
            <a:off x="-1738265" y="118506"/>
            <a:ext cx="1631896" cy="1674079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>
            <a:off x="4909649" y="2363152"/>
            <a:ext cx="3037717" cy="3723357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xfrm>
            <a:off x="1914401" y="460307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251287" y="1620607"/>
            <a:ext cx="2882601" cy="3723332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flipH="1">
            <a:off x="4722509" y="3531509"/>
            <a:ext cx="3201246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lý được một số tình huống giả định liên quan đến an toàn khi ở nhà và thể hiện tình cảm với họ hàng.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118198" y="1897151"/>
            <a:ext cx="2816100" cy="5803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01.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flipH="1">
            <a:off x="5096920" y="2555060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40" name="Google Shape;3040;p66"/>
          <p:cNvGrpSpPr/>
          <p:nvPr/>
        </p:nvGrpSpPr>
        <p:grpSpPr>
          <a:xfrm rot="19679129" flipH="1">
            <a:off x="7266900" y="1793663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253751" y="5625972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" name="Google Shape;3015;p66">
            <a:extLst>
              <a:ext uri="{FF2B5EF4-FFF2-40B4-BE49-F238E27FC236}">
                <a16:creationId xmlns:a16="http://schemas.microsoft.com/office/drawing/2014/main" id="{E602D601-0B3F-0648-7F3D-514B0395FFAE}"/>
              </a:ext>
            </a:extLst>
          </p:cNvPr>
          <p:cNvGrpSpPr/>
          <p:nvPr/>
        </p:nvGrpSpPr>
        <p:grpSpPr>
          <a:xfrm rot="367377">
            <a:off x="8854350" y="1678075"/>
            <a:ext cx="3078564" cy="4128073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Google Shape;3016;p66">
              <a:extLst>
                <a:ext uri="{FF2B5EF4-FFF2-40B4-BE49-F238E27FC236}">
                  <a16:creationId xmlns:a16="http://schemas.microsoft.com/office/drawing/2014/main" id="{EBC5060B-E296-D4A9-2134-87F5DC103BF6}"/>
                </a:ext>
              </a:extLst>
            </p:cNvPr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3017;p66">
              <a:extLst>
                <a:ext uri="{FF2B5EF4-FFF2-40B4-BE49-F238E27FC236}">
                  <a16:creationId xmlns:a16="http://schemas.microsoft.com/office/drawing/2014/main" id="{7D1C7E7A-B37B-5A19-81B2-64FF37DF150C}"/>
                </a:ext>
              </a:extLst>
            </p:cNvPr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3" name="Google Shape;3018;p66">
              <a:extLst>
                <a:ext uri="{FF2B5EF4-FFF2-40B4-BE49-F238E27FC236}">
                  <a16:creationId xmlns:a16="http://schemas.microsoft.com/office/drawing/2014/main" id="{B3760ACE-899F-39C2-9E21-80D3C779D70B}"/>
                </a:ext>
              </a:extLst>
            </p:cNvPr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4" name="Google Shape;3019;p66">
              <a:extLst>
                <a:ext uri="{FF2B5EF4-FFF2-40B4-BE49-F238E27FC236}">
                  <a16:creationId xmlns:a16="http://schemas.microsoft.com/office/drawing/2014/main" id="{5F45A81D-FEC6-4A78-1663-F36591AC6F5E}"/>
                </a:ext>
              </a:extLst>
            </p:cNvPr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5" name="Google Shape;3020;p66">
              <a:extLst>
                <a:ext uri="{FF2B5EF4-FFF2-40B4-BE49-F238E27FC236}">
                  <a16:creationId xmlns:a16="http://schemas.microsoft.com/office/drawing/2014/main" id="{497CAD39-07E8-AB0B-4ADC-03AE8844B79C}"/>
                </a:ext>
              </a:extLst>
            </p:cNvPr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6" name="Google Shape;3021;p66">
              <a:extLst>
                <a:ext uri="{FF2B5EF4-FFF2-40B4-BE49-F238E27FC236}">
                  <a16:creationId xmlns:a16="http://schemas.microsoft.com/office/drawing/2014/main" id="{F8430B12-C74E-DE04-D7E9-DBB8C9D8DB9E}"/>
                </a:ext>
              </a:extLst>
            </p:cNvPr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7" name="Google Shape;3022;p66">
              <a:extLst>
                <a:ext uri="{FF2B5EF4-FFF2-40B4-BE49-F238E27FC236}">
                  <a16:creationId xmlns:a16="http://schemas.microsoft.com/office/drawing/2014/main" id="{1E1BF935-07B1-328F-D018-32C3E527532B}"/>
                </a:ext>
              </a:extLst>
            </p:cNvPr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58" name="Google Shape;3039;p66">
            <a:extLst>
              <a:ext uri="{FF2B5EF4-FFF2-40B4-BE49-F238E27FC236}">
                <a16:creationId xmlns:a16="http://schemas.microsoft.com/office/drawing/2014/main" id="{34FDFC96-A1E8-5CDD-2B2C-4EB2C7017EA9}"/>
              </a:ext>
            </a:extLst>
          </p:cNvPr>
          <p:cNvSpPr txBox="1">
            <a:spLocks/>
          </p:cNvSpPr>
          <p:nvPr/>
        </p:nvSpPr>
        <p:spPr>
          <a:xfrm rot="472683" flipH="1">
            <a:off x="9148916" y="2035607"/>
            <a:ext cx="2816179" cy="5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Condensed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Odibee Sans"/>
                <a:sym typeface="Odibee Sans"/>
              </a:rPr>
              <a:t>03.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D9AF4F-06C6-DE70-A33C-7894CB4BF4E2}"/>
              </a:ext>
            </a:extLst>
          </p:cNvPr>
          <p:cNvSpPr txBox="1"/>
          <p:nvPr/>
        </p:nvSpPr>
        <p:spPr>
          <a:xfrm rot="21126490">
            <a:off x="1542742" y="2813984"/>
            <a:ext cx="2385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Nắm được kiến thức về chủ đề gia đình.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2CD8C2-E429-27FE-00A8-9A8C0E656F7D}"/>
              </a:ext>
            </a:extLst>
          </p:cNvPr>
          <p:cNvSpPr txBox="1"/>
          <p:nvPr/>
        </p:nvSpPr>
        <p:spPr>
          <a:xfrm rot="384752">
            <a:off x="9063203" y="3120814"/>
            <a:ext cx="2720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 được một số việc để phòng tránh hỏa hoạn. Biết giữ vệ sinh xung quanh nhà.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6" grpId="0" build="p"/>
      <p:bldP spid="3036" grpId="1" build="p"/>
      <p:bldP spid="3037" grpId="0" build="p"/>
      <p:bldP spid="3037" grpId="1" build="p"/>
      <p:bldP spid="3039" grpId="0" build="p"/>
      <p:bldP spid="3039" grpId="1" build="p"/>
      <p:bldP spid="58" grpId="0" build="p"/>
      <p:bldP spid="58" grpId="1" build="p"/>
      <p:bldP spid="64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11569" cy="4099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5E17E1-7E89-DB30-A197-DB5BECDB3614}"/>
              </a:ext>
            </a:extLst>
          </p:cNvPr>
          <p:cNvSpPr/>
          <p:nvPr/>
        </p:nvSpPr>
        <p:spPr>
          <a:xfrm>
            <a:off x="-1548882" y="111967"/>
            <a:ext cx="1455576" cy="153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1" y="699240"/>
            <a:ext cx="7881083" cy="19764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4CE717-36C0-7398-996B-12BA7D68644D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17148" y="2105549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6143" y="2877838"/>
            <a:ext cx="8541236" cy="2158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4CEA09-A5C5-BDCF-CE73-84EFCA9C5FB1}"/>
              </a:ext>
            </a:extLst>
          </p:cNvPr>
          <p:cNvSpPr/>
          <p:nvPr/>
        </p:nvSpPr>
        <p:spPr>
          <a:xfrm>
            <a:off x="-1491678" y="158620"/>
            <a:ext cx="1482110" cy="14850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6EA02-2A64-B517-4B99-125E00335CED}"/>
              </a:ext>
            </a:extLst>
          </p:cNvPr>
          <p:cNvSpPr txBox="1"/>
          <p:nvPr/>
        </p:nvSpPr>
        <p:spPr>
          <a:xfrm>
            <a:off x="3117865" y="1332301"/>
            <a:ext cx="539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>
            <a:off x="4909649" y="2363152"/>
            <a:ext cx="3037717" cy="3723357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2622592" y="65546"/>
            <a:ext cx="7906808" cy="1668661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xfrm>
            <a:off x="1914401" y="460307"/>
            <a:ext cx="932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251287" y="1620607"/>
            <a:ext cx="2882601" cy="3723332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flipH="1">
            <a:off x="4722509" y="3531509"/>
            <a:ext cx="3201246" cy="13627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lý được một số tình huống giả định liên quan đến an toàn khi ở nhà và thể hiện tình cảm với họ hàng.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118198" y="1897151"/>
            <a:ext cx="2816100" cy="5803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01.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flipH="1">
            <a:off x="5096920" y="2555060"/>
            <a:ext cx="2816179" cy="580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000" dirty="0">
                <a:solidFill>
                  <a:schemeClr val="lt1"/>
                </a:solidFill>
              </a:rPr>
              <a:t>02.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3040" name="Google Shape;3040;p66"/>
          <p:cNvGrpSpPr/>
          <p:nvPr/>
        </p:nvGrpSpPr>
        <p:grpSpPr>
          <a:xfrm rot="19679129" flipH="1">
            <a:off x="7266900" y="1793663"/>
            <a:ext cx="1513035" cy="1294737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253751" y="5625972"/>
            <a:ext cx="1166620" cy="1158305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3015;p66">
            <a:extLst>
              <a:ext uri="{FF2B5EF4-FFF2-40B4-BE49-F238E27FC236}">
                <a16:creationId xmlns:a16="http://schemas.microsoft.com/office/drawing/2014/main" id="{E602D601-0B3F-0648-7F3D-514B0395FFAE}"/>
              </a:ext>
            </a:extLst>
          </p:cNvPr>
          <p:cNvGrpSpPr/>
          <p:nvPr/>
        </p:nvGrpSpPr>
        <p:grpSpPr>
          <a:xfrm rot="367377">
            <a:off x="8854350" y="1678075"/>
            <a:ext cx="3078564" cy="4128073"/>
            <a:chOff x="1646025" y="1811100"/>
            <a:chExt cx="2792400" cy="27924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Google Shape;3016;p66">
              <a:extLst>
                <a:ext uri="{FF2B5EF4-FFF2-40B4-BE49-F238E27FC236}">
                  <a16:creationId xmlns:a16="http://schemas.microsoft.com/office/drawing/2014/main" id="{EBC5060B-E296-D4A9-2134-87F5DC103BF6}"/>
                </a:ext>
              </a:extLst>
            </p:cNvPr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017;p66">
              <a:extLst>
                <a:ext uri="{FF2B5EF4-FFF2-40B4-BE49-F238E27FC236}">
                  <a16:creationId xmlns:a16="http://schemas.microsoft.com/office/drawing/2014/main" id="{7D1C7E7A-B37B-5A19-81B2-64FF37DF150C}"/>
                </a:ext>
              </a:extLst>
            </p:cNvPr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3" name="Google Shape;3018;p66">
              <a:extLst>
                <a:ext uri="{FF2B5EF4-FFF2-40B4-BE49-F238E27FC236}">
                  <a16:creationId xmlns:a16="http://schemas.microsoft.com/office/drawing/2014/main" id="{B3760ACE-899F-39C2-9E21-80D3C779D70B}"/>
                </a:ext>
              </a:extLst>
            </p:cNvPr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4" name="Google Shape;3019;p66">
              <a:extLst>
                <a:ext uri="{FF2B5EF4-FFF2-40B4-BE49-F238E27FC236}">
                  <a16:creationId xmlns:a16="http://schemas.microsoft.com/office/drawing/2014/main" id="{5F45A81D-FEC6-4A78-1663-F36591AC6F5E}"/>
                </a:ext>
              </a:extLst>
            </p:cNvPr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5" name="Google Shape;3020;p66">
              <a:extLst>
                <a:ext uri="{FF2B5EF4-FFF2-40B4-BE49-F238E27FC236}">
                  <a16:creationId xmlns:a16="http://schemas.microsoft.com/office/drawing/2014/main" id="{497CAD39-07E8-AB0B-4ADC-03AE8844B79C}"/>
                </a:ext>
              </a:extLst>
            </p:cNvPr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6" name="Google Shape;3021;p66">
              <a:extLst>
                <a:ext uri="{FF2B5EF4-FFF2-40B4-BE49-F238E27FC236}">
                  <a16:creationId xmlns:a16="http://schemas.microsoft.com/office/drawing/2014/main" id="{F8430B12-C74E-DE04-D7E9-DBB8C9D8DB9E}"/>
                </a:ext>
              </a:extLst>
            </p:cNvPr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  <p:cxnSp>
          <p:nvCxnSpPr>
            <p:cNvPr id="57" name="Google Shape;3022;p66">
              <a:extLst>
                <a:ext uri="{FF2B5EF4-FFF2-40B4-BE49-F238E27FC236}">
                  <a16:creationId xmlns:a16="http://schemas.microsoft.com/office/drawing/2014/main" id="{1E1BF935-07B1-328F-D018-32C3E527532B}"/>
                </a:ext>
              </a:extLst>
            </p:cNvPr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cxnSp>
      </p:grpSp>
      <p:sp>
        <p:nvSpPr>
          <p:cNvPr id="58" name="Google Shape;3039;p66">
            <a:extLst>
              <a:ext uri="{FF2B5EF4-FFF2-40B4-BE49-F238E27FC236}">
                <a16:creationId xmlns:a16="http://schemas.microsoft.com/office/drawing/2014/main" id="{34FDFC96-A1E8-5CDD-2B2C-4EB2C7017EA9}"/>
              </a:ext>
            </a:extLst>
          </p:cNvPr>
          <p:cNvSpPr txBox="1">
            <a:spLocks/>
          </p:cNvSpPr>
          <p:nvPr/>
        </p:nvSpPr>
        <p:spPr>
          <a:xfrm rot="472683" flipH="1">
            <a:off x="9148916" y="2035607"/>
            <a:ext cx="2816179" cy="5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n" sz="4000" kern="0" dirty="0">
                <a:solidFill>
                  <a:schemeClr val="lt1"/>
                </a:solidFill>
              </a:rPr>
              <a:t>03.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D9AF4F-06C6-DE70-A33C-7894CB4BF4E2}"/>
              </a:ext>
            </a:extLst>
          </p:cNvPr>
          <p:cNvSpPr txBox="1"/>
          <p:nvPr/>
        </p:nvSpPr>
        <p:spPr>
          <a:xfrm rot="21126490">
            <a:off x="1542742" y="2813984"/>
            <a:ext cx="2385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 được kiến thức về chủ đề gia đình.</a:t>
            </a:r>
            <a:endParaRPr lang="en-US" sz="24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2CD8C2-E429-27FE-00A8-9A8C0E656F7D}"/>
              </a:ext>
            </a:extLst>
          </p:cNvPr>
          <p:cNvSpPr txBox="1"/>
          <p:nvPr/>
        </p:nvSpPr>
        <p:spPr>
          <a:xfrm rot="384752">
            <a:off x="9063203" y="3120814"/>
            <a:ext cx="2720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àm được một số việc để phòng tránh hỏa hoạn. </a:t>
            </a:r>
            <a:r>
              <a:rPr lang="nl-NL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giữ vệ sinh xung quanh nhà.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6" grpId="0" build="p"/>
      <p:bldP spid="3036" grpId="1" build="p"/>
      <p:bldP spid="3037" grpId="0" build="p"/>
      <p:bldP spid="3037" grpId="1" build="p"/>
      <p:bldP spid="3039" grpId="0" build="p"/>
      <p:bldP spid="3039" grpId="1" build="p"/>
      <p:bldP spid="58" grpId="0" build="p"/>
      <p:bldP spid="58" grpId="1" build="p"/>
      <p:bldP spid="64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họ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9560B12-EDD0-466B-B5ED-107AD77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37" y="1620048"/>
            <a:ext cx="7959674" cy="4911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9B2F26-F4A6-CEB4-8870-4B33FFC9195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84BB7-20F5-0782-E2F4-1118727EE483}"/>
              </a:ext>
            </a:extLst>
          </p:cNvPr>
          <p:cNvSpPr/>
          <p:nvPr/>
        </p:nvSpPr>
        <p:spPr>
          <a:xfrm>
            <a:off x="-1632857" y="118507"/>
            <a:ext cx="1512471" cy="1674782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593" y="1809055"/>
            <a:ext cx="8548464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1" y="118663"/>
            <a:ext cx="7458077" cy="1839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3E58AE-F0BD-FA8A-69E4-0BD15563EA9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4FCD94-DAE3-9F34-24C3-B61A2817F076}"/>
              </a:ext>
            </a:extLst>
          </p:cNvPr>
          <p:cNvSpPr/>
          <p:nvPr/>
        </p:nvSpPr>
        <p:spPr>
          <a:xfrm>
            <a:off x="-1632857" y="118507"/>
            <a:ext cx="1512471" cy="1690548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SINH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:a16="http://schemas.microsoft.com/office/drawing/2014/main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A677EDE-AAA7-42A1-BD02-99C92EF7B284}"/>
              </a:ext>
            </a:extLst>
          </p:cNvPr>
          <p:cNvSpPr/>
          <p:nvPr/>
        </p:nvSpPr>
        <p:spPr>
          <a:xfrm>
            <a:off x="10477498" y="4499892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7645ACC-5232-4A6C-9AB5-F36FBC3C54F6}"/>
              </a:ext>
            </a:extLst>
          </p:cNvPr>
          <p:cNvSpPr/>
          <p:nvPr/>
        </p:nvSpPr>
        <p:spPr>
          <a:xfrm>
            <a:off x="10499269" y="5138060"/>
            <a:ext cx="1672667" cy="7483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QUY ĐỊNH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A49034-084D-DEFD-6E8F-0E95053D219B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88FF92-CE16-3CC3-7402-06FD7F8D12CB}"/>
              </a:ext>
            </a:extLst>
          </p:cNvPr>
          <p:cNvSpPr/>
          <p:nvPr/>
        </p:nvSpPr>
        <p:spPr>
          <a:xfrm>
            <a:off x="-1638301" y="118506"/>
            <a:ext cx="1517916" cy="1677639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25B10F-4A91-8299-99E7-FA4DE789D7C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778751" y="208801"/>
            <a:ext cx="10634498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52" y="1796143"/>
            <a:ext cx="5040730" cy="421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91" y="1796143"/>
            <a:ext cx="4678324" cy="421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311AD8-BAB5-616C-CD52-A6671563238D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503</Words>
  <Application>Microsoft Office PowerPoint</Application>
  <PresentationFormat>Widescreen</PresentationFormat>
  <Paragraphs>66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等线</vt:lpstr>
      <vt:lpstr>等线 Light</vt:lpstr>
      <vt:lpstr>微软雅黑</vt:lpstr>
      <vt:lpstr>#9Slide02 Noi dung dai</vt:lpstr>
      <vt:lpstr>Arial</vt:lpstr>
      <vt:lpstr>Bellota Text</vt:lpstr>
      <vt:lpstr>Bookman Old Style</vt:lpstr>
      <vt:lpstr>Calibri</vt:lpstr>
      <vt:lpstr>Coiny</vt:lpstr>
      <vt:lpstr>Didact Gothic</vt:lpstr>
      <vt:lpstr>Odibee Sans</vt:lpstr>
      <vt:lpstr>Roboto Condensed</vt:lpstr>
      <vt:lpstr>Times New Roman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End of the School Year: Summer Break XL by Slidesgo</vt:lpstr>
      <vt:lpstr>PowerPoint Presentation</vt:lpstr>
      <vt:lpstr>PowerPoint Presentation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SingPC</cp:lastModifiedBy>
  <cp:revision>124</cp:revision>
  <dcterms:created xsi:type="dcterms:W3CDTF">2017-09-15T02:25:26Z</dcterms:created>
  <dcterms:modified xsi:type="dcterms:W3CDTF">2024-09-26T05:27:45Z</dcterms:modified>
</cp:coreProperties>
</file>