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64" r:id="rId5"/>
    <p:sldId id="267" r:id="rId6"/>
    <p:sldId id="265" r:id="rId7"/>
    <p:sldId id="271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974256" y="2448218"/>
            <a:ext cx="6721943" cy="189518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19952" y="2761615"/>
            <a:ext cx="8554426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phục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4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5660" y="2961148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2057400" y="1843478"/>
            <a:ext cx="5086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02849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2849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1" y="-762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88916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356217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279" y="3100778"/>
            <a:ext cx="7662721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74617" y="-76203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Khởi động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4953000"/>
            <a:ext cx="4267200" cy="824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103562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38" y="10392"/>
            <a:ext cx="9220200" cy="6841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47906"/>
            <a:ext cx="8000999" cy="43908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3291" y="5867400"/>
            <a:ext cx="8382000" cy="584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2509" y="5867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8" y="10392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21946"/>
            <a:ext cx="8077200" cy="39358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4" y="5422946"/>
            <a:ext cx="8312728" cy="12457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277" y="5532617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mặc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trang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phục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sẽ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3" y="10392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6" y="2667000"/>
            <a:ext cx="8395854" cy="3733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32902" y="1354282"/>
            <a:ext cx="7601498" cy="11603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2902" y="1402744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399" y="2443609"/>
            <a:ext cx="5671745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512871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3" y="10392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2385" y="-10860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397177" y="1780408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857626"/>
            <a:ext cx="8213423" cy="36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2385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229261"/>
            <a:ext cx="866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010400" cy="22479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2314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194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22</cp:revision>
  <dcterms:created xsi:type="dcterms:W3CDTF">2006-08-16T00:00:00Z</dcterms:created>
  <dcterms:modified xsi:type="dcterms:W3CDTF">2024-09-23T02:50:55Z</dcterms:modified>
</cp:coreProperties>
</file>