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E11BD-3ED3-4DE6-9461-34C9E13846B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61031-4AB5-4781-A41C-C761B26C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2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47F2BB-ECD0-4993-A8FC-9501A7465BB0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AEE3A3-F1D4-41F5-8AA9-8A9E247D0A7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30BF-B3B4-4807-965A-5143579C913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87B6-27F8-463D-B823-1F6C029F7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1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30BF-B3B4-4807-965A-5143579C913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87B6-27F8-463D-B823-1F6C029F7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30BF-B3B4-4807-965A-5143579C913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87B6-27F8-463D-B823-1F6C029F7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8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0" y="5949950"/>
            <a:ext cx="9144000" cy="908050"/>
            <a:chOff x="-251460" y="5305036"/>
            <a:chExt cx="12694920" cy="4572004"/>
          </a:xfrm>
        </p:grpSpPr>
        <p:sp>
          <p:nvSpPr>
            <p:cNvPr id="3" name="Rectangle 2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51460" y="5305036"/>
              <a:ext cx="12694920" cy="30453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900"/>
            </a:p>
          </p:txBody>
        </p:sp>
        <p:sp>
          <p:nvSpPr>
            <p:cNvPr id="4" name="Rectangle 3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51460" y="6064375"/>
              <a:ext cx="12694920" cy="3053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900"/>
            </a:p>
          </p:txBody>
        </p:sp>
        <p:sp>
          <p:nvSpPr>
            <p:cNvPr id="5" name="Rectangle 4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51460" y="6831704"/>
              <a:ext cx="12694920" cy="3045336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900"/>
            </a:p>
          </p:txBody>
        </p:sp>
      </p:grp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0" r="65688"/>
          <a:stretch>
            <a:fillRect/>
          </a:stretch>
        </p:blipFill>
        <p:spPr bwMode="auto">
          <a:xfrm>
            <a:off x="6651625" y="0"/>
            <a:ext cx="249237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71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30BF-B3B4-4807-965A-5143579C913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87B6-27F8-463D-B823-1F6C029F7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7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30BF-B3B4-4807-965A-5143579C913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87B6-27F8-463D-B823-1F6C029F7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30BF-B3B4-4807-965A-5143579C913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87B6-27F8-463D-B823-1F6C029F7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30BF-B3B4-4807-965A-5143579C913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87B6-27F8-463D-B823-1F6C029F7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2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30BF-B3B4-4807-965A-5143579C913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87B6-27F8-463D-B823-1F6C029F7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9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30BF-B3B4-4807-965A-5143579C913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87B6-27F8-463D-B823-1F6C029F7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8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30BF-B3B4-4807-965A-5143579C913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87B6-27F8-463D-B823-1F6C029F7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0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30BF-B3B4-4807-965A-5143579C913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87B6-27F8-463D-B823-1F6C029F7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1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430BF-B3B4-4807-965A-5143579C913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87B6-27F8-463D-B823-1F6C029F7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2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audio" Target="../media/audio3.wav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Nhóm 21"/>
          <p:cNvGrpSpPr>
            <a:grpSpLocks/>
          </p:cNvGrpSpPr>
          <p:nvPr/>
        </p:nvGrpSpPr>
        <p:grpSpPr bwMode="auto">
          <a:xfrm>
            <a:off x="228600" y="2819400"/>
            <a:ext cx="8729663" cy="134620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395119" y="3904156"/>
              <a:ext cx="7598074" cy="135683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47334" y="4056080"/>
              <a:ext cx="7598074" cy="135683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5" name="Nhóm 10"/>
          <p:cNvGrpSpPr>
            <a:grpSpLocks/>
          </p:cNvGrpSpPr>
          <p:nvPr/>
        </p:nvGrpSpPr>
        <p:grpSpPr bwMode="auto">
          <a:xfrm>
            <a:off x="0" y="-52388"/>
            <a:ext cx="9144000" cy="1965326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198120" y="-534383"/>
              <a:ext cx="12694920" cy="30489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198120" y="-838692"/>
              <a:ext cx="12694920" cy="304898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198120" y="-1143000"/>
              <a:ext cx="12694920" cy="3048985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076" name="Picture 6" descr="A group of children's toys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70802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165600"/>
            <a:ext cx="1978026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718715" y="2959100"/>
            <a:ext cx="8743950" cy="1217874"/>
          </a:xfrm>
          <a:prstGeom prst="rect">
            <a:avLst/>
          </a:prstGeom>
          <a:noFill/>
        </p:spPr>
        <p:txBody>
          <a:bodyPr lIns="108816" tIns="54408" rIns="108816" bIns="54408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 </a:t>
            </a: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hơn, dấu &gt;, bé hơn, dấu &lt;</a:t>
            </a:r>
          </a:p>
          <a:p>
            <a:pPr algn="ctr">
              <a:defRPr/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 nhau, dấu = ( tiết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vi-VN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20650" y="-19050"/>
            <a:ext cx="90233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16" tIns="54408" rIns="108816" bIns="54408">
            <a:spAutoFit/>
          </a:bodyPr>
          <a:lstStyle>
            <a:lvl1pPr defTabSz="1087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713"/>
              </a:spcBef>
            </a:pPr>
            <a:r>
              <a:rPr lang="vi-VN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A</a:t>
            </a:r>
          </a:p>
          <a:p>
            <a:pPr algn="ctr" eaLnBrk="1" hangingPunct="1">
              <a:spcBef>
                <a:spcPts val="713"/>
              </a:spcBef>
            </a:pPr>
            <a:r>
              <a:rPr lang="vi-VN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giảng điện tử 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 lớp 1 </a:t>
            </a:r>
          </a:p>
        </p:txBody>
      </p:sp>
    </p:spTree>
    <p:extLst>
      <p:ext uri="{BB962C8B-B14F-4D97-AF65-F5344CB8AC3E}">
        <p14:creationId xmlns:p14="http://schemas.microsoft.com/office/powerpoint/2010/main" val="1947518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7991" y="2675823"/>
            <a:ext cx="5197151" cy="148611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026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8288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2879725" y="2501900"/>
            <a:ext cx="1836738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098675" y="1239838"/>
            <a:ext cx="432117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pic>
        <p:nvPicPr>
          <p:cNvPr id="5125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1573213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214313"/>
            <a:ext cx="127158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08100" y="2603500"/>
            <a:ext cx="65053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600" dirty="0"/>
              <a:t>Lớn hơn, dấu &gt;, bé hơn, dấu &lt;</a:t>
            </a:r>
          </a:p>
          <a:p>
            <a:pPr algn="ctr">
              <a:defRPr/>
            </a:pPr>
            <a:r>
              <a:rPr lang="vi-VN" sz="3600" dirty="0"/>
              <a:t>bằng nhau, dấu = ( tiết </a:t>
            </a:r>
            <a:r>
              <a:rPr lang="en-US" sz="3600" dirty="0"/>
              <a:t>2</a:t>
            </a:r>
            <a:r>
              <a:rPr lang="vi-VN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72836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95288"/>
            <a:ext cx="8604448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331640" y="4581128"/>
            <a:ext cx="504056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AF1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&lt;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75856" y="4581128"/>
            <a:ext cx="504056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AF1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&gt;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20072" y="4581128"/>
            <a:ext cx="504056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AF1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&lt;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64288" y="4581128"/>
            <a:ext cx="504056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AF1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=</a:t>
            </a:r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2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2"/>
          <p:cNvSpPr>
            <a:spLocks noGrp="1"/>
          </p:cNvSpPr>
          <p:nvPr>
            <p:ph idx="1"/>
          </p:nvPr>
        </p:nvSpPr>
        <p:spPr>
          <a:xfrm>
            <a:off x="457200" y="1219200"/>
            <a:ext cx="5562600" cy="533400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chemeClr val="tx1"/>
              </a:solidFill>
            </a:endParaRPr>
          </a:p>
        </p:txBody>
      </p:sp>
      <p:pic>
        <p:nvPicPr>
          <p:cNvPr id="7" name="Picture 3" descr="E:\Giáo án điện tử CÁNH DIỀU- HUYỀN 2020\OneDrive_2020-08-12 (1)\MÔN TOÁN\HÌNH ẢNH\trang 1 -50\trang 25\d9eafe9d-1c80-4391-9fe3-a5b7074029c6.jpg"/>
          <p:cNvPicPr>
            <a:picLocks noChangeAspect="1" noChangeArrowheads="1"/>
          </p:cNvPicPr>
          <p:nvPr/>
        </p:nvPicPr>
        <p:blipFill rotWithShape="1">
          <a:blip r:embed="rId2" cstate="print"/>
          <a:srcRect l="3259" t="6459" r="6003"/>
          <a:stretch/>
        </p:blipFill>
        <p:spPr bwMode="auto">
          <a:xfrm>
            <a:off x="588818" y="3158836"/>
            <a:ext cx="3664527" cy="2708564"/>
          </a:xfrm>
          <a:prstGeom prst="rect">
            <a:avLst/>
          </a:prstGeom>
          <a:noFill/>
        </p:spPr>
      </p:pic>
      <p:pic>
        <p:nvPicPr>
          <p:cNvPr id="9" name="Picture 2" descr="E:\Giáo án điện tử CÁNH DIỀU- HUYỀN 2020\OneDrive_2020-08-12 (1)\MÔN TOÁN\HÌNH ẢNH\trang 1 -50\trang 25\59e4c27c-944b-4c77-803a-c3208fdaebf7.jpg"/>
          <p:cNvPicPr>
            <a:picLocks noChangeAspect="1" noChangeArrowheads="1"/>
          </p:cNvPicPr>
          <p:nvPr/>
        </p:nvPicPr>
        <p:blipFill rotWithShape="1">
          <a:blip r:embed="rId3" cstate="print"/>
          <a:srcRect l="3598" t="6634" r="4735" b="8353"/>
          <a:stretch/>
        </p:blipFill>
        <p:spPr bwMode="auto">
          <a:xfrm>
            <a:off x="5084618" y="3158836"/>
            <a:ext cx="3352800" cy="2396837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 rot="19776738">
            <a:off x="5017212" y="1997555"/>
            <a:ext cx="822860" cy="1682452"/>
          </a:xfrm>
          <a:prstGeom prst="downArrow">
            <a:avLst>
              <a:gd name="adj1" fmla="val 609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048000" y="1905000"/>
            <a:ext cx="609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06" name="Freeform 38"/>
          <p:cNvSpPr>
            <a:spLocks/>
          </p:cNvSpPr>
          <p:nvPr/>
        </p:nvSpPr>
        <p:spPr bwMode="auto">
          <a:xfrm>
            <a:off x="304800" y="76200"/>
            <a:ext cx="4191000" cy="457200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5" name="Picture 2" descr="035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592308">
            <a:off x="8243888" y="1433512"/>
            <a:ext cx="1371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Freeform 4"/>
          <p:cNvSpPr>
            <a:spLocks/>
          </p:cNvSpPr>
          <p:nvPr/>
        </p:nvSpPr>
        <p:spPr bwMode="auto">
          <a:xfrm>
            <a:off x="6096000" y="188640"/>
            <a:ext cx="3200400" cy="6313760"/>
          </a:xfrm>
          <a:custGeom>
            <a:avLst/>
            <a:gdLst>
              <a:gd name="T0" fmla="*/ 0 w 2432"/>
              <a:gd name="T1" fmla="*/ 2147483647 h 3520"/>
              <a:gd name="T2" fmla="*/ 2147483647 w 2432"/>
              <a:gd name="T3" fmla="*/ 2147483647 h 3520"/>
              <a:gd name="T4" fmla="*/ 2147483647 w 2432"/>
              <a:gd name="T5" fmla="*/ 2147483647 h 3520"/>
              <a:gd name="T6" fmla="*/ 2147483647 w 2432"/>
              <a:gd name="T7" fmla="*/ 2147483647 h 3520"/>
              <a:gd name="T8" fmla="*/ 2147483647 w 2432"/>
              <a:gd name="T9" fmla="*/ 2147483647 h 3520"/>
              <a:gd name="T10" fmla="*/ 2147483647 w 2432"/>
              <a:gd name="T11" fmla="*/ 2147483647 h 3520"/>
              <a:gd name="T12" fmla="*/ 2147483647 w 2432"/>
              <a:gd name="T13" fmla="*/ 2147483647 h 3520"/>
              <a:gd name="T14" fmla="*/ 2147483647 w 2432"/>
              <a:gd name="T15" fmla="*/ 2147483647 h 3520"/>
              <a:gd name="T16" fmla="*/ 2147483647 w 2432"/>
              <a:gd name="T17" fmla="*/ 2147483647 h 3520"/>
              <a:gd name="T18" fmla="*/ 2147483647 w 2432"/>
              <a:gd name="T19" fmla="*/ 2147483647 h 35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2"/>
              <a:gd name="T31" fmla="*/ 0 h 3520"/>
              <a:gd name="T32" fmla="*/ 2432 w 2432"/>
              <a:gd name="T33" fmla="*/ 3520 h 35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2" h="3520">
                <a:moveTo>
                  <a:pt x="0" y="3520"/>
                </a:moveTo>
                <a:cubicBezTo>
                  <a:pt x="32" y="3244"/>
                  <a:pt x="64" y="2968"/>
                  <a:pt x="144" y="2752"/>
                </a:cubicBezTo>
                <a:cubicBezTo>
                  <a:pt x="224" y="2536"/>
                  <a:pt x="368" y="2376"/>
                  <a:pt x="480" y="2224"/>
                </a:cubicBezTo>
                <a:cubicBezTo>
                  <a:pt x="592" y="2072"/>
                  <a:pt x="704" y="1952"/>
                  <a:pt x="816" y="1840"/>
                </a:cubicBezTo>
                <a:cubicBezTo>
                  <a:pt x="928" y="1728"/>
                  <a:pt x="1040" y="1680"/>
                  <a:pt x="1152" y="1552"/>
                </a:cubicBezTo>
                <a:cubicBezTo>
                  <a:pt x="1264" y="1424"/>
                  <a:pt x="1384" y="1192"/>
                  <a:pt x="1488" y="1072"/>
                </a:cubicBezTo>
                <a:cubicBezTo>
                  <a:pt x="1592" y="952"/>
                  <a:pt x="1656" y="920"/>
                  <a:pt x="1776" y="832"/>
                </a:cubicBezTo>
                <a:cubicBezTo>
                  <a:pt x="1896" y="744"/>
                  <a:pt x="2104" y="600"/>
                  <a:pt x="2208" y="544"/>
                </a:cubicBezTo>
                <a:cubicBezTo>
                  <a:pt x="2312" y="488"/>
                  <a:pt x="2368" y="0"/>
                  <a:pt x="2400" y="496"/>
                </a:cubicBezTo>
                <a:cubicBezTo>
                  <a:pt x="2432" y="992"/>
                  <a:pt x="2416" y="2256"/>
                  <a:pt x="2400" y="3520"/>
                </a:cubicBezTo>
              </a:path>
            </a:pathLst>
          </a:custGeom>
          <a:solidFill>
            <a:srgbClr val="4C8FD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7" name="Picture 2" descr="BAR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0308">
            <a:off x="0" y="6453188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0" y="4991100"/>
            <a:ext cx="1447800" cy="1143000"/>
          </a:xfrm>
          <a:prstGeom prst="cube">
            <a:avLst>
              <a:gd name="adj" fmla="val 25000"/>
            </a:avLst>
          </a:prstGeom>
          <a:solidFill>
            <a:srgbClr val="663300"/>
          </a:solidFill>
          <a:ln w="9525">
            <a:solidFill>
              <a:srgbClr val="3F273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1143000" y="4643438"/>
            <a:ext cx="1752600" cy="1563687"/>
          </a:xfrm>
          <a:prstGeom prst="cube">
            <a:avLst>
              <a:gd name="adj" fmla="val 25000"/>
            </a:avLst>
          </a:prstGeom>
          <a:solidFill>
            <a:srgbClr val="663300"/>
          </a:solidFill>
          <a:ln w="9525">
            <a:solidFill>
              <a:srgbClr val="3F273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2438400" y="4191000"/>
            <a:ext cx="1828800" cy="2130425"/>
          </a:xfrm>
          <a:prstGeom prst="cube">
            <a:avLst>
              <a:gd name="adj" fmla="val 25000"/>
            </a:avLst>
          </a:prstGeom>
          <a:solidFill>
            <a:srgbClr val="663300"/>
          </a:solidFill>
          <a:ln w="9525">
            <a:solidFill>
              <a:srgbClr val="3F273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3810000" y="3886200"/>
            <a:ext cx="2286000" cy="2514600"/>
          </a:xfrm>
          <a:prstGeom prst="cube">
            <a:avLst>
              <a:gd name="adj" fmla="val 25000"/>
            </a:avLst>
          </a:prstGeom>
          <a:solidFill>
            <a:srgbClr val="663300"/>
          </a:solidFill>
          <a:ln w="9525">
            <a:solidFill>
              <a:srgbClr val="3F273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86400" y="3429000"/>
            <a:ext cx="1752600" cy="3103563"/>
            <a:chOff x="3456" y="2160"/>
            <a:chExt cx="1104" cy="1955"/>
          </a:xfrm>
        </p:grpSpPr>
        <p:sp>
          <p:nvSpPr>
            <p:cNvPr id="3390" name="AutoShape 11"/>
            <p:cNvSpPr>
              <a:spLocks noChangeArrowheads="1"/>
            </p:cNvSpPr>
            <p:nvPr/>
          </p:nvSpPr>
          <p:spPr bwMode="auto">
            <a:xfrm>
              <a:off x="3456" y="2160"/>
              <a:ext cx="1104" cy="279"/>
            </a:xfrm>
            <a:prstGeom prst="flowChartInputOutput">
              <a:avLst/>
            </a:prstGeom>
            <a:solidFill>
              <a:srgbClr val="996633"/>
            </a:solidFill>
            <a:ln w="9525">
              <a:solidFill>
                <a:srgbClr val="3F273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391" name="Rectangle 12"/>
            <p:cNvSpPr>
              <a:spLocks noChangeArrowheads="1"/>
            </p:cNvSpPr>
            <p:nvPr/>
          </p:nvSpPr>
          <p:spPr bwMode="auto">
            <a:xfrm>
              <a:off x="3456" y="2439"/>
              <a:ext cx="883" cy="1676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rgbClr val="3F273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143000" y="5029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3….3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3881438" y="4419600"/>
            <a:ext cx="1223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4….4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5486400" y="3962400"/>
            <a:ext cx="1392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5……2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2863032" y="3861048"/>
            <a:ext cx="120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4 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&lt;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 5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345232" y="4653136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2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&lt;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 1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-14288" y="5313363"/>
            <a:ext cx="1157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2….1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1398489" y="4256261"/>
            <a:ext cx="115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3 </a:t>
            </a:r>
            <a:r>
              <a:rPr lang="en-US" sz="2000" b="1" dirty="0" smtClean="0">
                <a:solidFill>
                  <a:srgbClr val="0070C0"/>
                </a:solidFill>
                <a:latin typeface="Arial" charset="0"/>
              </a:rPr>
              <a:t>=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 3</a:t>
            </a:r>
            <a:endParaRPr lang="en-US" sz="2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2343150" y="4648200"/>
            <a:ext cx="123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4…..5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4355976" y="35052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charset="0"/>
              </a:rPr>
              <a:t>4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=</a:t>
            </a:r>
            <a:r>
              <a:rPr lang="en-US" sz="2000" b="1" dirty="0" smtClean="0">
                <a:latin typeface="Arial" charset="0"/>
              </a:rPr>
              <a:t> 4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5695851" y="3014663"/>
            <a:ext cx="1468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5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&gt;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 2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93" name="Picture 23" descr="mouse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772400" y="762000"/>
            <a:ext cx="1371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2" name="AutoShape 24"/>
          <p:cNvSpPr>
            <a:spLocks noChangeArrowheads="1"/>
          </p:cNvSpPr>
          <p:nvPr/>
        </p:nvSpPr>
        <p:spPr bwMode="auto">
          <a:xfrm>
            <a:off x="4953000" y="0"/>
            <a:ext cx="3429000" cy="1233488"/>
          </a:xfrm>
          <a:prstGeom prst="cloudCallout">
            <a:avLst>
              <a:gd name="adj1" fmla="val 48699"/>
              <a:gd name="adj2" fmla="val 106509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</a:rPr>
              <a:t>Hoan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</a:rPr>
              <a:t>hô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</a:rPr>
              <a:t>bạn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</a:rPr>
              <a:t>giỏi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</a:rPr>
              <a:t>quá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</a:rPr>
              <a:t>!</a:t>
            </a:r>
          </a:p>
        </p:txBody>
      </p:sp>
      <p:pic>
        <p:nvPicPr>
          <p:cNvPr id="58393" name="Picture 25" descr="kitt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95263" y="2738438"/>
            <a:ext cx="116522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4" name="Picture 26" descr="035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237468" flipV="1">
            <a:off x="7142957" y="1908968"/>
            <a:ext cx="13716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-666750" y="738188"/>
            <a:ext cx="601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</a:rPr>
              <a:t>          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</a:rPr>
              <a:t>Lên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</a:rPr>
              <a:t>núi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</a:rPr>
              <a:t>hái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</a:rPr>
              <a:t>hoa</a:t>
            </a:r>
            <a:endParaRPr lang="en-US" sz="4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8396" name="WordArt 28"/>
          <p:cNvSpPr>
            <a:spLocks noChangeArrowheads="1" noChangeShapeType="1" noTextEdit="1"/>
          </p:cNvSpPr>
          <p:nvPr/>
        </p:nvSpPr>
        <p:spPr bwMode="auto">
          <a:xfrm>
            <a:off x="1466850" y="433388"/>
            <a:ext cx="1951038" cy="5254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0004"/>
              </a:avLst>
            </a:prstTxWarp>
          </a:bodyPr>
          <a:lstStyle/>
          <a:p>
            <a:pPr algn="ctr"/>
            <a:r>
              <a:rPr lang="vi-VN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Trò chơi</a:t>
            </a:r>
            <a:endParaRPr lang="en-US" sz="4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 rot="9566200">
            <a:off x="7023100" y="5562600"/>
            <a:ext cx="444500" cy="373063"/>
            <a:chOff x="4733" y="799"/>
            <a:chExt cx="388" cy="353"/>
          </a:xfrm>
        </p:grpSpPr>
        <p:sp>
          <p:nvSpPr>
            <p:cNvPr id="3387" name="Freeform 4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" name="Freeform 4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" name="Freeform 4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 rot="9802911">
            <a:off x="7239000" y="5638800"/>
            <a:ext cx="303213" cy="466725"/>
            <a:chOff x="4733" y="799"/>
            <a:chExt cx="388" cy="353"/>
          </a:xfrm>
        </p:grpSpPr>
        <p:sp>
          <p:nvSpPr>
            <p:cNvPr id="3384" name="Freeform 4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" name="Freeform 4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" name="Freeform 4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 rot="9802911">
            <a:off x="7251700" y="5248275"/>
            <a:ext cx="303213" cy="466725"/>
            <a:chOff x="4733" y="799"/>
            <a:chExt cx="388" cy="353"/>
          </a:xfrm>
        </p:grpSpPr>
        <p:sp>
          <p:nvSpPr>
            <p:cNvPr id="3381" name="Freeform 4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" name="Freeform 4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" name="Freeform 5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 rot="9566200">
            <a:off x="7175500" y="5715000"/>
            <a:ext cx="444500" cy="373063"/>
            <a:chOff x="4733" y="799"/>
            <a:chExt cx="388" cy="353"/>
          </a:xfrm>
        </p:grpSpPr>
        <p:sp>
          <p:nvSpPr>
            <p:cNvPr id="3378" name="Freeform 5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" name="Freeform 5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" name="Freeform 5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 rot="9802911">
            <a:off x="8458200" y="6391275"/>
            <a:ext cx="303213" cy="466725"/>
            <a:chOff x="4733" y="799"/>
            <a:chExt cx="388" cy="353"/>
          </a:xfrm>
        </p:grpSpPr>
        <p:sp>
          <p:nvSpPr>
            <p:cNvPr id="3375" name="Freeform 5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" name="Freeform 5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" name="Freeform 5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9"/>
          <p:cNvGrpSpPr>
            <a:grpSpLocks/>
          </p:cNvGrpSpPr>
          <p:nvPr/>
        </p:nvGrpSpPr>
        <p:grpSpPr bwMode="auto">
          <a:xfrm rot="9802911">
            <a:off x="7404100" y="5400675"/>
            <a:ext cx="303213" cy="466725"/>
            <a:chOff x="4733" y="799"/>
            <a:chExt cx="388" cy="353"/>
          </a:xfrm>
        </p:grpSpPr>
        <p:sp>
          <p:nvSpPr>
            <p:cNvPr id="3372" name="Freeform 6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" name="Freeform 6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" name="Freeform 6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 rot="9566200">
            <a:off x="8921750" y="4343400"/>
            <a:ext cx="444500" cy="373063"/>
            <a:chOff x="4733" y="799"/>
            <a:chExt cx="388" cy="353"/>
          </a:xfrm>
        </p:grpSpPr>
        <p:sp>
          <p:nvSpPr>
            <p:cNvPr id="3369" name="Freeform 6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" name="Freeform 6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1" name="Freeform 6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 rot="9802911">
            <a:off x="7543800" y="5943600"/>
            <a:ext cx="303213" cy="466725"/>
            <a:chOff x="4733" y="799"/>
            <a:chExt cx="388" cy="353"/>
          </a:xfrm>
        </p:grpSpPr>
        <p:sp>
          <p:nvSpPr>
            <p:cNvPr id="3366" name="Freeform 6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" name="Freeform 6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" name="Freeform 7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1"/>
          <p:cNvGrpSpPr>
            <a:grpSpLocks/>
          </p:cNvGrpSpPr>
          <p:nvPr/>
        </p:nvGrpSpPr>
        <p:grpSpPr bwMode="auto">
          <a:xfrm rot="9802911">
            <a:off x="8229600" y="4648200"/>
            <a:ext cx="303213" cy="466725"/>
            <a:chOff x="4733" y="799"/>
            <a:chExt cx="388" cy="353"/>
          </a:xfrm>
        </p:grpSpPr>
        <p:sp>
          <p:nvSpPr>
            <p:cNvPr id="3363" name="Freeform 7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" name="Freeform 7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" name="Freeform 7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 rot="9566200">
            <a:off x="9144000" y="2971800"/>
            <a:ext cx="444500" cy="373063"/>
            <a:chOff x="4733" y="799"/>
            <a:chExt cx="388" cy="353"/>
          </a:xfrm>
        </p:grpSpPr>
        <p:sp>
          <p:nvSpPr>
            <p:cNvPr id="3360" name="Freeform 7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" name="Freeform 7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" name="Freeform 7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9"/>
          <p:cNvGrpSpPr>
            <a:grpSpLocks/>
          </p:cNvGrpSpPr>
          <p:nvPr/>
        </p:nvGrpSpPr>
        <p:grpSpPr bwMode="auto">
          <a:xfrm rot="9802911">
            <a:off x="7696200" y="6096000"/>
            <a:ext cx="303213" cy="466725"/>
            <a:chOff x="4733" y="799"/>
            <a:chExt cx="388" cy="353"/>
          </a:xfrm>
        </p:grpSpPr>
        <p:sp>
          <p:nvSpPr>
            <p:cNvPr id="3357" name="Freeform 8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" name="Freeform 8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" name="Freeform 8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9566200">
            <a:off x="8458200" y="4724400"/>
            <a:ext cx="444500" cy="373063"/>
            <a:chOff x="4733" y="799"/>
            <a:chExt cx="388" cy="353"/>
          </a:xfrm>
        </p:grpSpPr>
        <p:sp>
          <p:nvSpPr>
            <p:cNvPr id="3354" name="Freeform 8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" name="Freeform 8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" name="Freeform 8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87"/>
          <p:cNvGrpSpPr>
            <a:grpSpLocks/>
          </p:cNvGrpSpPr>
          <p:nvPr/>
        </p:nvGrpSpPr>
        <p:grpSpPr bwMode="auto">
          <a:xfrm rot="9802911">
            <a:off x="8066088" y="5800725"/>
            <a:ext cx="303212" cy="466725"/>
            <a:chOff x="4733" y="799"/>
            <a:chExt cx="388" cy="353"/>
          </a:xfrm>
        </p:grpSpPr>
        <p:sp>
          <p:nvSpPr>
            <p:cNvPr id="3351" name="Freeform 8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" name="Freeform 8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" name="Freeform 9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91"/>
          <p:cNvGrpSpPr>
            <a:grpSpLocks/>
          </p:cNvGrpSpPr>
          <p:nvPr/>
        </p:nvGrpSpPr>
        <p:grpSpPr bwMode="auto">
          <a:xfrm rot="9802911">
            <a:off x="8078788" y="5410200"/>
            <a:ext cx="303212" cy="466725"/>
            <a:chOff x="4733" y="799"/>
            <a:chExt cx="388" cy="353"/>
          </a:xfrm>
        </p:grpSpPr>
        <p:sp>
          <p:nvSpPr>
            <p:cNvPr id="3348" name="Freeform 9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" name="Freeform 9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" name="Freeform 9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95"/>
          <p:cNvGrpSpPr>
            <a:grpSpLocks/>
          </p:cNvGrpSpPr>
          <p:nvPr/>
        </p:nvGrpSpPr>
        <p:grpSpPr bwMode="auto">
          <a:xfrm rot="9566200">
            <a:off x="7480300" y="5267325"/>
            <a:ext cx="444500" cy="373063"/>
            <a:chOff x="4733" y="799"/>
            <a:chExt cx="388" cy="353"/>
          </a:xfrm>
        </p:grpSpPr>
        <p:sp>
          <p:nvSpPr>
            <p:cNvPr id="3345" name="Freeform 9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" name="Freeform 9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" name="Freeform 9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99"/>
          <p:cNvGrpSpPr>
            <a:grpSpLocks/>
          </p:cNvGrpSpPr>
          <p:nvPr/>
        </p:nvGrpSpPr>
        <p:grpSpPr bwMode="auto">
          <a:xfrm rot="9802911">
            <a:off x="7940675" y="5299075"/>
            <a:ext cx="425450" cy="454025"/>
            <a:chOff x="4733" y="799"/>
            <a:chExt cx="388" cy="353"/>
          </a:xfrm>
        </p:grpSpPr>
        <p:sp>
          <p:nvSpPr>
            <p:cNvPr id="3342" name="Freeform 10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Freeform 10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Freeform 10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03"/>
          <p:cNvGrpSpPr>
            <a:grpSpLocks/>
          </p:cNvGrpSpPr>
          <p:nvPr/>
        </p:nvGrpSpPr>
        <p:grpSpPr bwMode="auto">
          <a:xfrm rot="9802911">
            <a:off x="7708900" y="4953000"/>
            <a:ext cx="303213" cy="466725"/>
            <a:chOff x="4733" y="799"/>
            <a:chExt cx="388" cy="353"/>
          </a:xfrm>
        </p:grpSpPr>
        <p:sp>
          <p:nvSpPr>
            <p:cNvPr id="3339" name="Freeform 10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Freeform 10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Freeform 10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07"/>
          <p:cNvGrpSpPr>
            <a:grpSpLocks/>
          </p:cNvGrpSpPr>
          <p:nvPr/>
        </p:nvGrpSpPr>
        <p:grpSpPr bwMode="auto">
          <a:xfrm rot="9566200">
            <a:off x="8382000" y="2971800"/>
            <a:ext cx="444500" cy="373063"/>
            <a:chOff x="4733" y="799"/>
            <a:chExt cx="388" cy="353"/>
          </a:xfrm>
        </p:grpSpPr>
        <p:sp>
          <p:nvSpPr>
            <p:cNvPr id="3336" name="Freeform 10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Freeform 10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Freeform 11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11"/>
          <p:cNvGrpSpPr>
            <a:grpSpLocks/>
          </p:cNvGrpSpPr>
          <p:nvPr/>
        </p:nvGrpSpPr>
        <p:grpSpPr bwMode="auto">
          <a:xfrm rot="9802911">
            <a:off x="7061200" y="4508500"/>
            <a:ext cx="303213" cy="466725"/>
            <a:chOff x="4733" y="799"/>
            <a:chExt cx="388" cy="353"/>
          </a:xfrm>
        </p:grpSpPr>
        <p:sp>
          <p:nvSpPr>
            <p:cNvPr id="3333" name="Freeform 11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Freeform 11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Freeform 11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15"/>
          <p:cNvGrpSpPr>
            <a:grpSpLocks/>
          </p:cNvGrpSpPr>
          <p:nvPr/>
        </p:nvGrpSpPr>
        <p:grpSpPr bwMode="auto">
          <a:xfrm rot="9802911">
            <a:off x="9144000" y="3581400"/>
            <a:ext cx="303213" cy="466725"/>
            <a:chOff x="4733" y="799"/>
            <a:chExt cx="388" cy="353"/>
          </a:xfrm>
        </p:grpSpPr>
        <p:sp>
          <p:nvSpPr>
            <p:cNvPr id="3330" name="Freeform 11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Freeform 11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Freeform 11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19"/>
          <p:cNvGrpSpPr>
            <a:grpSpLocks/>
          </p:cNvGrpSpPr>
          <p:nvPr/>
        </p:nvGrpSpPr>
        <p:grpSpPr bwMode="auto">
          <a:xfrm rot="9566200">
            <a:off x="6858000" y="6019800"/>
            <a:ext cx="444500" cy="373063"/>
            <a:chOff x="4733" y="799"/>
            <a:chExt cx="388" cy="353"/>
          </a:xfrm>
        </p:grpSpPr>
        <p:sp>
          <p:nvSpPr>
            <p:cNvPr id="3327" name="Freeform 12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Freeform 12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Freeform 12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23"/>
          <p:cNvGrpSpPr>
            <a:grpSpLocks/>
          </p:cNvGrpSpPr>
          <p:nvPr/>
        </p:nvGrpSpPr>
        <p:grpSpPr bwMode="auto">
          <a:xfrm rot="9802911">
            <a:off x="7162800" y="6391275"/>
            <a:ext cx="303213" cy="466725"/>
            <a:chOff x="4733" y="799"/>
            <a:chExt cx="388" cy="353"/>
          </a:xfrm>
        </p:grpSpPr>
        <p:sp>
          <p:nvSpPr>
            <p:cNvPr id="3324" name="Freeform 12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" name="Freeform 12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" name="Freeform 12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27"/>
          <p:cNvGrpSpPr>
            <a:grpSpLocks/>
          </p:cNvGrpSpPr>
          <p:nvPr/>
        </p:nvGrpSpPr>
        <p:grpSpPr bwMode="auto">
          <a:xfrm rot="9802911">
            <a:off x="7011988" y="4973638"/>
            <a:ext cx="303212" cy="466725"/>
            <a:chOff x="4733" y="799"/>
            <a:chExt cx="388" cy="353"/>
          </a:xfrm>
        </p:grpSpPr>
        <p:sp>
          <p:nvSpPr>
            <p:cNvPr id="3321" name="Freeform 12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Freeform 12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Freeform 13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31"/>
          <p:cNvGrpSpPr>
            <a:grpSpLocks/>
          </p:cNvGrpSpPr>
          <p:nvPr/>
        </p:nvGrpSpPr>
        <p:grpSpPr bwMode="auto">
          <a:xfrm rot="9566200">
            <a:off x="8921750" y="4876800"/>
            <a:ext cx="444500" cy="373063"/>
            <a:chOff x="4733" y="799"/>
            <a:chExt cx="388" cy="353"/>
          </a:xfrm>
        </p:grpSpPr>
        <p:sp>
          <p:nvSpPr>
            <p:cNvPr id="3318" name="Freeform 13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Freeform 13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Freeform 13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35"/>
          <p:cNvGrpSpPr>
            <a:grpSpLocks/>
          </p:cNvGrpSpPr>
          <p:nvPr/>
        </p:nvGrpSpPr>
        <p:grpSpPr bwMode="auto">
          <a:xfrm rot="9802911">
            <a:off x="7696200" y="6096000"/>
            <a:ext cx="303213" cy="466725"/>
            <a:chOff x="4733" y="799"/>
            <a:chExt cx="388" cy="353"/>
          </a:xfrm>
        </p:grpSpPr>
        <p:sp>
          <p:nvSpPr>
            <p:cNvPr id="3315" name="Freeform 13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Freeform 13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Freeform 13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39"/>
          <p:cNvGrpSpPr>
            <a:grpSpLocks/>
          </p:cNvGrpSpPr>
          <p:nvPr/>
        </p:nvGrpSpPr>
        <p:grpSpPr bwMode="auto">
          <a:xfrm rot="9802911">
            <a:off x="7708900" y="5705475"/>
            <a:ext cx="303213" cy="466725"/>
            <a:chOff x="4733" y="799"/>
            <a:chExt cx="388" cy="353"/>
          </a:xfrm>
        </p:grpSpPr>
        <p:sp>
          <p:nvSpPr>
            <p:cNvPr id="3312" name="Freeform 14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Freeform 14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Freeform 14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43"/>
          <p:cNvGrpSpPr>
            <a:grpSpLocks/>
          </p:cNvGrpSpPr>
          <p:nvPr/>
        </p:nvGrpSpPr>
        <p:grpSpPr bwMode="auto">
          <a:xfrm rot="9566200">
            <a:off x="9144000" y="2133600"/>
            <a:ext cx="130175" cy="533400"/>
            <a:chOff x="4733" y="799"/>
            <a:chExt cx="388" cy="353"/>
          </a:xfrm>
        </p:grpSpPr>
        <p:sp>
          <p:nvSpPr>
            <p:cNvPr id="3309" name="Freeform 14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Freeform 14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Freeform 14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47"/>
          <p:cNvGrpSpPr>
            <a:grpSpLocks/>
          </p:cNvGrpSpPr>
          <p:nvPr/>
        </p:nvGrpSpPr>
        <p:grpSpPr bwMode="auto">
          <a:xfrm rot="9802911">
            <a:off x="7848600" y="6248400"/>
            <a:ext cx="303213" cy="466725"/>
            <a:chOff x="4733" y="799"/>
            <a:chExt cx="388" cy="353"/>
          </a:xfrm>
        </p:grpSpPr>
        <p:sp>
          <p:nvSpPr>
            <p:cNvPr id="3306" name="Freeform 14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Freeform 14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Freeform 15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51"/>
          <p:cNvGrpSpPr>
            <a:grpSpLocks/>
          </p:cNvGrpSpPr>
          <p:nvPr/>
        </p:nvGrpSpPr>
        <p:grpSpPr bwMode="auto">
          <a:xfrm rot="9802911">
            <a:off x="7620000" y="4572000"/>
            <a:ext cx="303213" cy="466725"/>
            <a:chOff x="4733" y="799"/>
            <a:chExt cx="388" cy="353"/>
          </a:xfrm>
        </p:grpSpPr>
        <p:sp>
          <p:nvSpPr>
            <p:cNvPr id="3303" name="Freeform 15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" name="Freeform 15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" name="Freeform 15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" name="Group 155"/>
          <p:cNvGrpSpPr>
            <a:grpSpLocks/>
          </p:cNvGrpSpPr>
          <p:nvPr/>
        </p:nvGrpSpPr>
        <p:grpSpPr bwMode="auto">
          <a:xfrm rot="9566200">
            <a:off x="8002588" y="5876925"/>
            <a:ext cx="444500" cy="373063"/>
            <a:chOff x="4733" y="799"/>
            <a:chExt cx="388" cy="353"/>
          </a:xfrm>
        </p:grpSpPr>
        <p:sp>
          <p:nvSpPr>
            <p:cNvPr id="3300" name="Freeform 15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Freeform 15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Freeform 15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" name="Group 159"/>
          <p:cNvGrpSpPr>
            <a:grpSpLocks/>
          </p:cNvGrpSpPr>
          <p:nvPr/>
        </p:nvGrpSpPr>
        <p:grpSpPr bwMode="auto">
          <a:xfrm rot="9802911">
            <a:off x="8218488" y="5953125"/>
            <a:ext cx="303212" cy="466725"/>
            <a:chOff x="4733" y="799"/>
            <a:chExt cx="388" cy="353"/>
          </a:xfrm>
        </p:grpSpPr>
        <p:sp>
          <p:nvSpPr>
            <p:cNvPr id="3297" name="Freeform 16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Freeform 16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Freeform 16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4" name="Group 163"/>
          <p:cNvGrpSpPr>
            <a:grpSpLocks/>
          </p:cNvGrpSpPr>
          <p:nvPr/>
        </p:nvGrpSpPr>
        <p:grpSpPr bwMode="auto">
          <a:xfrm rot="9802911">
            <a:off x="8453438" y="5529263"/>
            <a:ext cx="76200" cy="466725"/>
            <a:chOff x="4733" y="799"/>
            <a:chExt cx="388" cy="353"/>
          </a:xfrm>
        </p:grpSpPr>
        <p:sp>
          <p:nvSpPr>
            <p:cNvPr id="3294" name="Freeform 16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Freeform 16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Freeform 16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8" name="Group 167"/>
          <p:cNvGrpSpPr>
            <a:grpSpLocks/>
          </p:cNvGrpSpPr>
          <p:nvPr/>
        </p:nvGrpSpPr>
        <p:grpSpPr bwMode="auto">
          <a:xfrm rot="9566200">
            <a:off x="8699500" y="4419600"/>
            <a:ext cx="444500" cy="373063"/>
            <a:chOff x="4733" y="799"/>
            <a:chExt cx="388" cy="353"/>
          </a:xfrm>
        </p:grpSpPr>
        <p:sp>
          <p:nvSpPr>
            <p:cNvPr id="3291" name="Freeform 16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Freeform 16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Freeform 17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9" name="Group 171"/>
          <p:cNvGrpSpPr>
            <a:grpSpLocks/>
          </p:cNvGrpSpPr>
          <p:nvPr/>
        </p:nvGrpSpPr>
        <p:grpSpPr bwMode="auto">
          <a:xfrm rot="9802911">
            <a:off x="9144000" y="1600200"/>
            <a:ext cx="303213" cy="466725"/>
            <a:chOff x="4733" y="799"/>
            <a:chExt cx="388" cy="353"/>
          </a:xfrm>
        </p:grpSpPr>
        <p:sp>
          <p:nvSpPr>
            <p:cNvPr id="3288" name="Freeform 17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Freeform 17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Freeform 17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0" name="Group 175"/>
          <p:cNvGrpSpPr>
            <a:grpSpLocks/>
          </p:cNvGrpSpPr>
          <p:nvPr/>
        </p:nvGrpSpPr>
        <p:grpSpPr bwMode="auto">
          <a:xfrm rot="9802911">
            <a:off x="7861300" y="5105400"/>
            <a:ext cx="303213" cy="466725"/>
            <a:chOff x="4733" y="799"/>
            <a:chExt cx="388" cy="353"/>
          </a:xfrm>
        </p:grpSpPr>
        <p:sp>
          <p:nvSpPr>
            <p:cNvPr id="3285" name="Freeform 17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Freeform 17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Freeform 17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1" name="Group 179"/>
          <p:cNvGrpSpPr>
            <a:grpSpLocks/>
          </p:cNvGrpSpPr>
          <p:nvPr/>
        </p:nvGrpSpPr>
        <p:grpSpPr bwMode="auto">
          <a:xfrm rot="9566200">
            <a:off x="7327900" y="3733800"/>
            <a:ext cx="444500" cy="373063"/>
            <a:chOff x="4733" y="799"/>
            <a:chExt cx="388" cy="353"/>
          </a:xfrm>
        </p:grpSpPr>
        <p:sp>
          <p:nvSpPr>
            <p:cNvPr id="3282" name="Freeform 18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" name="Freeform 18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" name="Freeform 18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2" name="Group 183"/>
          <p:cNvGrpSpPr>
            <a:grpSpLocks/>
          </p:cNvGrpSpPr>
          <p:nvPr/>
        </p:nvGrpSpPr>
        <p:grpSpPr bwMode="auto">
          <a:xfrm rot="9802911">
            <a:off x="7543800" y="3810000"/>
            <a:ext cx="303213" cy="466725"/>
            <a:chOff x="4733" y="799"/>
            <a:chExt cx="388" cy="353"/>
          </a:xfrm>
        </p:grpSpPr>
        <p:sp>
          <p:nvSpPr>
            <p:cNvPr id="3279" name="Freeform 18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Freeform 18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Freeform 18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3" name="Group 187"/>
          <p:cNvGrpSpPr>
            <a:grpSpLocks/>
          </p:cNvGrpSpPr>
          <p:nvPr/>
        </p:nvGrpSpPr>
        <p:grpSpPr bwMode="auto">
          <a:xfrm rot="9802911">
            <a:off x="7556500" y="3419475"/>
            <a:ext cx="303213" cy="466725"/>
            <a:chOff x="4733" y="799"/>
            <a:chExt cx="388" cy="353"/>
          </a:xfrm>
        </p:grpSpPr>
        <p:sp>
          <p:nvSpPr>
            <p:cNvPr id="3276" name="Freeform 18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Freeform 18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Freeform 19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4" name="Group 191"/>
          <p:cNvGrpSpPr>
            <a:grpSpLocks/>
          </p:cNvGrpSpPr>
          <p:nvPr/>
        </p:nvGrpSpPr>
        <p:grpSpPr bwMode="auto">
          <a:xfrm rot="9566200">
            <a:off x="7239000" y="4572000"/>
            <a:ext cx="444500" cy="373063"/>
            <a:chOff x="4733" y="799"/>
            <a:chExt cx="388" cy="353"/>
          </a:xfrm>
        </p:grpSpPr>
        <p:sp>
          <p:nvSpPr>
            <p:cNvPr id="3273" name="Freeform 19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Freeform 19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Freeform 19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5" name="Group 195"/>
          <p:cNvGrpSpPr>
            <a:grpSpLocks/>
          </p:cNvGrpSpPr>
          <p:nvPr/>
        </p:nvGrpSpPr>
        <p:grpSpPr bwMode="auto">
          <a:xfrm rot="9802911">
            <a:off x="7162800" y="4038600"/>
            <a:ext cx="303213" cy="466725"/>
            <a:chOff x="4733" y="799"/>
            <a:chExt cx="388" cy="353"/>
          </a:xfrm>
        </p:grpSpPr>
        <p:sp>
          <p:nvSpPr>
            <p:cNvPr id="3270" name="Freeform 19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Freeform 19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Freeform 19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6" name="Group 199"/>
          <p:cNvGrpSpPr>
            <a:grpSpLocks/>
          </p:cNvGrpSpPr>
          <p:nvPr/>
        </p:nvGrpSpPr>
        <p:grpSpPr bwMode="auto">
          <a:xfrm rot="9802911">
            <a:off x="7708900" y="3571875"/>
            <a:ext cx="303213" cy="466725"/>
            <a:chOff x="4733" y="799"/>
            <a:chExt cx="388" cy="353"/>
          </a:xfrm>
        </p:grpSpPr>
        <p:sp>
          <p:nvSpPr>
            <p:cNvPr id="3267" name="Freeform 20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Freeform 20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Freeform 20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7" name="Group 203"/>
          <p:cNvGrpSpPr>
            <a:grpSpLocks/>
          </p:cNvGrpSpPr>
          <p:nvPr/>
        </p:nvGrpSpPr>
        <p:grpSpPr bwMode="auto">
          <a:xfrm rot="9566200">
            <a:off x="8699500" y="3038475"/>
            <a:ext cx="444500" cy="373063"/>
            <a:chOff x="4733" y="799"/>
            <a:chExt cx="388" cy="353"/>
          </a:xfrm>
        </p:grpSpPr>
        <p:sp>
          <p:nvSpPr>
            <p:cNvPr id="3264" name="Freeform 20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Freeform 20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Freeform 20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8" name="Group 207"/>
          <p:cNvGrpSpPr>
            <a:grpSpLocks/>
          </p:cNvGrpSpPr>
          <p:nvPr/>
        </p:nvGrpSpPr>
        <p:grpSpPr bwMode="auto">
          <a:xfrm rot="9802911">
            <a:off x="7848600" y="4114800"/>
            <a:ext cx="303213" cy="466725"/>
            <a:chOff x="4733" y="799"/>
            <a:chExt cx="388" cy="353"/>
          </a:xfrm>
        </p:grpSpPr>
        <p:sp>
          <p:nvSpPr>
            <p:cNvPr id="3261" name="Freeform 20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2" name="Freeform 20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3" name="Freeform 21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9" name="Group 211"/>
          <p:cNvGrpSpPr>
            <a:grpSpLocks/>
          </p:cNvGrpSpPr>
          <p:nvPr/>
        </p:nvGrpSpPr>
        <p:grpSpPr bwMode="auto">
          <a:xfrm rot="9802911">
            <a:off x="7861300" y="3724275"/>
            <a:ext cx="303213" cy="466725"/>
            <a:chOff x="4733" y="799"/>
            <a:chExt cx="388" cy="353"/>
          </a:xfrm>
        </p:grpSpPr>
        <p:sp>
          <p:nvSpPr>
            <p:cNvPr id="3258" name="Freeform 21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Freeform 21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Freeform 21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0" name="Group 215"/>
          <p:cNvGrpSpPr>
            <a:grpSpLocks/>
          </p:cNvGrpSpPr>
          <p:nvPr/>
        </p:nvGrpSpPr>
        <p:grpSpPr bwMode="auto">
          <a:xfrm rot="9566200">
            <a:off x="7785100" y="4038600"/>
            <a:ext cx="444500" cy="373063"/>
            <a:chOff x="4733" y="799"/>
            <a:chExt cx="388" cy="353"/>
          </a:xfrm>
        </p:grpSpPr>
        <p:sp>
          <p:nvSpPr>
            <p:cNvPr id="3255" name="Freeform 21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Freeform 21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Freeform 21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1" name="Group 219"/>
          <p:cNvGrpSpPr>
            <a:grpSpLocks/>
          </p:cNvGrpSpPr>
          <p:nvPr/>
        </p:nvGrpSpPr>
        <p:grpSpPr bwMode="auto">
          <a:xfrm rot="9802911">
            <a:off x="8001000" y="4267200"/>
            <a:ext cx="303213" cy="466725"/>
            <a:chOff x="4733" y="799"/>
            <a:chExt cx="388" cy="353"/>
          </a:xfrm>
        </p:grpSpPr>
        <p:sp>
          <p:nvSpPr>
            <p:cNvPr id="3252" name="Freeform 22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Freeform 22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Freeform 22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2" name="Group 223"/>
          <p:cNvGrpSpPr>
            <a:grpSpLocks/>
          </p:cNvGrpSpPr>
          <p:nvPr/>
        </p:nvGrpSpPr>
        <p:grpSpPr bwMode="auto">
          <a:xfrm rot="9802911">
            <a:off x="8840788" y="3886200"/>
            <a:ext cx="303212" cy="466725"/>
            <a:chOff x="4733" y="799"/>
            <a:chExt cx="388" cy="353"/>
          </a:xfrm>
        </p:grpSpPr>
        <p:sp>
          <p:nvSpPr>
            <p:cNvPr id="3249" name="Freeform 22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Freeform 22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Freeform 22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4" name="Group 227"/>
          <p:cNvGrpSpPr>
            <a:grpSpLocks/>
          </p:cNvGrpSpPr>
          <p:nvPr/>
        </p:nvGrpSpPr>
        <p:grpSpPr bwMode="auto">
          <a:xfrm rot="9566200">
            <a:off x="8921750" y="3429000"/>
            <a:ext cx="444500" cy="373063"/>
            <a:chOff x="4733" y="799"/>
            <a:chExt cx="388" cy="353"/>
          </a:xfrm>
        </p:grpSpPr>
        <p:sp>
          <p:nvSpPr>
            <p:cNvPr id="3246" name="Freeform 22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Freeform 22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Freeform 23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5" name="Group 231"/>
          <p:cNvGrpSpPr>
            <a:grpSpLocks/>
          </p:cNvGrpSpPr>
          <p:nvPr/>
        </p:nvGrpSpPr>
        <p:grpSpPr bwMode="auto">
          <a:xfrm rot="9802911">
            <a:off x="8370888" y="3971925"/>
            <a:ext cx="303212" cy="466725"/>
            <a:chOff x="4733" y="799"/>
            <a:chExt cx="388" cy="353"/>
          </a:xfrm>
        </p:grpSpPr>
        <p:sp>
          <p:nvSpPr>
            <p:cNvPr id="3243" name="Freeform 23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Freeform 23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Freeform 23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6" name="Group 235"/>
          <p:cNvGrpSpPr>
            <a:grpSpLocks/>
          </p:cNvGrpSpPr>
          <p:nvPr/>
        </p:nvGrpSpPr>
        <p:grpSpPr bwMode="auto">
          <a:xfrm rot="9802911">
            <a:off x="8383588" y="3581400"/>
            <a:ext cx="303212" cy="466725"/>
            <a:chOff x="4733" y="799"/>
            <a:chExt cx="388" cy="353"/>
          </a:xfrm>
        </p:grpSpPr>
        <p:sp>
          <p:nvSpPr>
            <p:cNvPr id="3240" name="Freeform 23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1" name="Freeform 23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2" name="Freeform 23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7" name="Group 239"/>
          <p:cNvGrpSpPr>
            <a:grpSpLocks/>
          </p:cNvGrpSpPr>
          <p:nvPr/>
        </p:nvGrpSpPr>
        <p:grpSpPr bwMode="auto">
          <a:xfrm rot="9566200">
            <a:off x="7785100" y="3438525"/>
            <a:ext cx="444500" cy="373063"/>
            <a:chOff x="4733" y="799"/>
            <a:chExt cx="388" cy="353"/>
          </a:xfrm>
        </p:grpSpPr>
        <p:sp>
          <p:nvSpPr>
            <p:cNvPr id="3237" name="Freeform 24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Freeform 24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Freeform 24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8" name="Group 243"/>
          <p:cNvGrpSpPr>
            <a:grpSpLocks/>
          </p:cNvGrpSpPr>
          <p:nvPr/>
        </p:nvGrpSpPr>
        <p:grpSpPr bwMode="auto">
          <a:xfrm rot="9802911">
            <a:off x="8001000" y="3514725"/>
            <a:ext cx="303213" cy="466725"/>
            <a:chOff x="4733" y="799"/>
            <a:chExt cx="388" cy="353"/>
          </a:xfrm>
        </p:grpSpPr>
        <p:sp>
          <p:nvSpPr>
            <p:cNvPr id="3234" name="Freeform 24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Freeform 24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Freeform 24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9" name="Group 247"/>
          <p:cNvGrpSpPr>
            <a:grpSpLocks/>
          </p:cNvGrpSpPr>
          <p:nvPr/>
        </p:nvGrpSpPr>
        <p:grpSpPr bwMode="auto">
          <a:xfrm rot="9802911">
            <a:off x="8013700" y="3124200"/>
            <a:ext cx="303213" cy="466725"/>
            <a:chOff x="4733" y="799"/>
            <a:chExt cx="388" cy="353"/>
          </a:xfrm>
        </p:grpSpPr>
        <p:sp>
          <p:nvSpPr>
            <p:cNvPr id="3231" name="Freeform 24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Freeform 24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Freeform 25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0" name="Group 251"/>
          <p:cNvGrpSpPr>
            <a:grpSpLocks/>
          </p:cNvGrpSpPr>
          <p:nvPr/>
        </p:nvGrpSpPr>
        <p:grpSpPr bwMode="auto">
          <a:xfrm rot="9566200">
            <a:off x="8089900" y="5476875"/>
            <a:ext cx="444500" cy="373063"/>
            <a:chOff x="4733" y="799"/>
            <a:chExt cx="388" cy="353"/>
          </a:xfrm>
        </p:grpSpPr>
        <p:sp>
          <p:nvSpPr>
            <p:cNvPr id="3228" name="Freeform 25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Freeform 25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Freeform 25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1" name="Group 255"/>
          <p:cNvGrpSpPr>
            <a:grpSpLocks/>
          </p:cNvGrpSpPr>
          <p:nvPr/>
        </p:nvGrpSpPr>
        <p:grpSpPr bwMode="auto">
          <a:xfrm rot="9802911">
            <a:off x="8991600" y="2514600"/>
            <a:ext cx="303213" cy="466725"/>
            <a:chOff x="4733" y="799"/>
            <a:chExt cx="388" cy="353"/>
          </a:xfrm>
        </p:grpSpPr>
        <p:sp>
          <p:nvSpPr>
            <p:cNvPr id="3225" name="Freeform 25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Freeform 25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Freeform 25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2" name="Group 259"/>
          <p:cNvGrpSpPr>
            <a:grpSpLocks/>
          </p:cNvGrpSpPr>
          <p:nvPr/>
        </p:nvGrpSpPr>
        <p:grpSpPr bwMode="auto">
          <a:xfrm rot="9802911">
            <a:off x="8318500" y="5162550"/>
            <a:ext cx="303213" cy="466725"/>
            <a:chOff x="4733" y="799"/>
            <a:chExt cx="388" cy="353"/>
          </a:xfrm>
        </p:grpSpPr>
        <p:sp>
          <p:nvSpPr>
            <p:cNvPr id="3222" name="Freeform 26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Freeform 26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Freeform 26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3" name="Group 263"/>
          <p:cNvGrpSpPr>
            <a:grpSpLocks/>
          </p:cNvGrpSpPr>
          <p:nvPr/>
        </p:nvGrpSpPr>
        <p:grpSpPr bwMode="auto">
          <a:xfrm rot="9566200">
            <a:off x="7391400" y="4267200"/>
            <a:ext cx="444500" cy="373063"/>
            <a:chOff x="4733" y="799"/>
            <a:chExt cx="388" cy="353"/>
          </a:xfrm>
        </p:grpSpPr>
        <p:sp>
          <p:nvSpPr>
            <p:cNvPr id="3219" name="Freeform 26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Freeform 26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Freeform 26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68" name="Group 267"/>
          <p:cNvGrpSpPr>
            <a:grpSpLocks/>
          </p:cNvGrpSpPr>
          <p:nvPr/>
        </p:nvGrpSpPr>
        <p:grpSpPr bwMode="auto">
          <a:xfrm rot="9802911">
            <a:off x="7239000" y="6019800"/>
            <a:ext cx="303213" cy="466725"/>
            <a:chOff x="4733" y="799"/>
            <a:chExt cx="388" cy="353"/>
          </a:xfrm>
        </p:grpSpPr>
        <p:sp>
          <p:nvSpPr>
            <p:cNvPr id="3216" name="Freeform 26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Freeform 26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Freeform 27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69" name="Group 271"/>
          <p:cNvGrpSpPr>
            <a:grpSpLocks/>
          </p:cNvGrpSpPr>
          <p:nvPr/>
        </p:nvGrpSpPr>
        <p:grpSpPr bwMode="auto">
          <a:xfrm rot="9802911">
            <a:off x="8470900" y="5314950"/>
            <a:ext cx="303213" cy="466725"/>
            <a:chOff x="4733" y="799"/>
            <a:chExt cx="388" cy="353"/>
          </a:xfrm>
        </p:grpSpPr>
        <p:sp>
          <p:nvSpPr>
            <p:cNvPr id="3213" name="Freeform 27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Freeform 27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Freeform 27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0" name="Group 275"/>
          <p:cNvGrpSpPr>
            <a:grpSpLocks/>
          </p:cNvGrpSpPr>
          <p:nvPr/>
        </p:nvGrpSpPr>
        <p:grpSpPr bwMode="auto">
          <a:xfrm rot="9566200">
            <a:off x="7924800" y="4800600"/>
            <a:ext cx="444500" cy="373063"/>
            <a:chOff x="4733" y="799"/>
            <a:chExt cx="388" cy="353"/>
          </a:xfrm>
        </p:grpSpPr>
        <p:sp>
          <p:nvSpPr>
            <p:cNvPr id="3210" name="Freeform 27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Freeform 27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Freeform 27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1" name="Group 279"/>
          <p:cNvGrpSpPr>
            <a:grpSpLocks/>
          </p:cNvGrpSpPr>
          <p:nvPr/>
        </p:nvGrpSpPr>
        <p:grpSpPr bwMode="auto">
          <a:xfrm rot="9802911">
            <a:off x="8610600" y="5857875"/>
            <a:ext cx="303213" cy="466725"/>
            <a:chOff x="4733" y="799"/>
            <a:chExt cx="388" cy="353"/>
          </a:xfrm>
        </p:grpSpPr>
        <p:sp>
          <p:nvSpPr>
            <p:cNvPr id="3207" name="Freeform 28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Freeform 28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Freeform 28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2" name="Group 283"/>
          <p:cNvGrpSpPr>
            <a:grpSpLocks/>
          </p:cNvGrpSpPr>
          <p:nvPr/>
        </p:nvGrpSpPr>
        <p:grpSpPr bwMode="auto">
          <a:xfrm rot="9802911">
            <a:off x="8458200" y="2514600"/>
            <a:ext cx="303213" cy="466725"/>
            <a:chOff x="4733" y="799"/>
            <a:chExt cx="388" cy="353"/>
          </a:xfrm>
        </p:grpSpPr>
        <p:sp>
          <p:nvSpPr>
            <p:cNvPr id="3204" name="Freeform 28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Freeform 28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Freeform 28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3" name="Group 287"/>
          <p:cNvGrpSpPr>
            <a:grpSpLocks/>
          </p:cNvGrpSpPr>
          <p:nvPr/>
        </p:nvGrpSpPr>
        <p:grpSpPr bwMode="auto">
          <a:xfrm rot="9566200">
            <a:off x="7924800" y="2590800"/>
            <a:ext cx="444500" cy="373063"/>
            <a:chOff x="4733" y="799"/>
            <a:chExt cx="388" cy="353"/>
          </a:xfrm>
        </p:grpSpPr>
        <p:sp>
          <p:nvSpPr>
            <p:cNvPr id="3201" name="Freeform 28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Freeform 28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Freeform 29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" name="Group 291"/>
          <p:cNvGrpSpPr>
            <a:grpSpLocks/>
          </p:cNvGrpSpPr>
          <p:nvPr/>
        </p:nvGrpSpPr>
        <p:grpSpPr bwMode="auto">
          <a:xfrm rot="9802911">
            <a:off x="8763000" y="6010275"/>
            <a:ext cx="303213" cy="466725"/>
            <a:chOff x="4733" y="799"/>
            <a:chExt cx="388" cy="353"/>
          </a:xfrm>
        </p:grpSpPr>
        <p:sp>
          <p:nvSpPr>
            <p:cNvPr id="3198" name="Freeform 29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Freeform 29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Freeform 29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" name="Group 295"/>
          <p:cNvGrpSpPr>
            <a:grpSpLocks/>
          </p:cNvGrpSpPr>
          <p:nvPr/>
        </p:nvGrpSpPr>
        <p:grpSpPr bwMode="auto">
          <a:xfrm rot="9802911">
            <a:off x="8775700" y="5476875"/>
            <a:ext cx="303213" cy="466725"/>
            <a:chOff x="4733" y="799"/>
            <a:chExt cx="388" cy="353"/>
          </a:xfrm>
        </p:grpSpPr>
        <p:sp>
          <p:nvSpPr>
            <p:cNvPr id="3195" name="Freeform 29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Freeform 29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Freeform 29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6" name="Group 299"/>
          <p:cNvGrpSpPr>
            <a:grpSpLocks/>
          </p:cNvGrpSpPr>
          <p:nvPr/>
        </p:nvGrpSpPr>
        <p:grpSpPr bwMode="auto">
          <a:xfrm rot="9566200">
            <a:off x="8916988" y="5638800"/>
            <a:ext cx="444500" cy="373063"/>
            <a:chOff x="4733" y="799"/>
            <a:chExt cx="388" cy="353"/>
          </a:xfrm>
        </p:grpSpPr>
        <p:sp>
          <p:nvSpPr>
            <p:cNvPr id="3192" name="Freeform 30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Freeform 30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Freeform 30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68" name="Group 303"/>
          <p:cNvGrpSpPr>
            <a:grpSpLocks/>
          </p:cNvGrpSpPr>
          <p:nvPr/>
        </p:nvGrpSpPr>
        <p:grpSpPr bwMode="auto">
          <a:xfrm rot="9802911">
            <a:off x="9132888" y="5715000"/>
            <a:ext cx="303212" cy="466725"/>
            <a:chOff x="4733" y="799"/>
            <a:chExt cx="388" cy="353"/>
          </a:xfrm>
        </p:grpSpPr>
        <p:sp>
          <p:nvSpPr>
            <p:cNvPr id="3189" name="Freeform 30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Freeform 30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Freeform 30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69" name="Group 307"/>
          <p:cNvGrpSpPr>
            <a:grpSpLocks/>
          </p:cNvGrpSpPr>
          <p:nvPr/>
        </p:nvGrpSpPr>
        <p:grpSpPr bwMode="auto">
          <a:xfrm rot="9802911">
            <a:off x="9145588" y="5324475"/>
            <a:ext cx="303212" cy="466725"/>
            <a:chOff x="4733" y="799"/>
            <a:chExt cx="388" cy="353"/>
          </a:xfrm>
        </p:grpSpPr>
        <p:sp>
          <p:nvSpPr>
            <p:cNvPr id="3186" name="Freeform 30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Freeform 30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Freeform 31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70" name="Group 311"/>
          <p:cNvGrpSpPr>
            <a:grpSpLocks/>
          </p:cNvGrpSpPr>
          <p:nvPr/>
        </p:nvGrpSpPr>
        <p:grpSpPr bwMode="auto">
          <a:xfrm rot="9566200">
            <a:off x="8547100" y="5181600"/>
            <a:ext cx="444500" cy="373063"/>
            <a:chOff x="4733" y="799"/>
            <a:chExt cx="388" cy="353"/>
          </a:xfrm>
        </p:grpSpPr>
        <p:sp>
          <p:nvSpPr>
            <p:cNvPr id="3183" name="Freeform 312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Freeform 313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Freeform 314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71" name="Group 315"/>
          <p:cNvGrpSpPr>
            <a:grpSpLocks/>
          </p:cNvGrpSpPr>
          <p:nvPr/>
        </p:nvGrpSpPr>
        <p:grpSpPr bwMode="auto">
          <a:xfrm rot="9802911">
            <a:off x="8763000" y="5257800"/>
            <a:ext cx="303213" cy="466725"/>
            <a:chOff x="4733" y="799"/>
            <a:chExt cx="388" cy="353"/>
          </a:xfrm>
        </p:grpSpPr>
        <p:sp>
          <p:nvSpPr>
            <p:cNvPr id="3180" name="Freeform 31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Freeform 31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Freeform 31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72" name="Group 319"/>
          <p:cNvGrpSpPr>
            <a:grpSpLocks/>
          </p:cNvGrpSpPr>
          <p:nvPr/>
        </p:nvGrpSpPr>
        <p:grpSpPr bwMode="auto">
          <a:xfrm rot="9802911">
            <a:off x="8775700" y="4867275"/>
            <a:ext cx="303213" cy="466725"/>
            <a:chOff x="4733" y="799"/>
            <a:chExt cx="388" cy="353"/>
          </a:xfrm>
        </p:grpSpPr>
        <p:sp>
          <p:nvSpPr>
            <p:cNvPr id="3177" name="Freeform 32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Freeform 32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Freeform 32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697" name="Picture 329" descr="sbwatchdo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92275" y="1506538"/>
            <a:ext cx="1120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698" name="Oval 330"/>
          <p:cNvSpPr>
            <a:spLocks noChangeArrowheads="1"/>
          </p:cNvSpPr>
          <p:nvPr/>
        </p:nvSpPr>
        <p:spPr bwMode="auto">
          <a:xfrm>
            <a:off x="1957388" y="1933575"/>
            <a:ext cx="554037" cy="53816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8699" name="Oval 331"/>
          <p:cNvSpPr>
            <a:spLocks noChangeArrowheads="1"/>
          </p:cNvSpPr>
          <p:nvPr/>
        </p:nvSpPr>
        <p:spPr bwMode="auto">
          <a:xfrm>
            <a:off x="1952625" y="1914525"/>
            <a:ext cx="554038" cy="53816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8700" name="Oval 332"/>
          <p:cNvSpPr>
            <a:spLocks noChangeArrowheads="1"/>
          </p:cNvSpPr>
          <p:nvPr/>
        </p:nvSpPr>
        <p:spPr bwMode="auto">
          <a:xfrm>
            <a:off x="1962150" y="1909763"/>
            <a:ext cx="554038" cy="538162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8701" name="Oval 333"/>
          <p:cNvSpPr>
            <a:spLocks noChangeArrowheads="1"/>
          </p:cNvSpPr>
          <p:nvPr/>
        </p:nvSpPr>
        <p:spPr bwMode="auto">
          <a:xfrm>
            <a:off x="1976438" y="1933575"/>
            <a:ext cx="528637" cy="5286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8702" name="Oval 334"/>
          <p:cNvSpPr>
            <a:spLocks noChangeArrowheads="1"/>
          </p:cNvSpPr>
          <p:nvPr/>
        </p:nvSpPr>
        <p:spPr bwMode="auto">
          <a:xfrm>
            <a:off x="1962150" y="1905000"/>
            <a:ext cx="554038" cy="53816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8703" name="Oval 335"/>
          <p:cNvSpPr>
            <a:spLocks noChangeArrowheads="1"/>
          </p:cNvSpPr>
          <p:nvPr/>
        </p:nvSpPr>
        <p:spPr bwMode="auto">
          <a:xfrm>
            <a:off x="1985963" y="1905000"/>
            <a:ext cx="528637" cy="53181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093407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83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6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4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901 L 0.15295 -0.0582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8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5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95 -0.05827 L 0.32795 -0.1248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6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795 -0.12486 L 0.50764 -0.1824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17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64 -0.18247 L 0.66598 -0.2601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39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69942E-6 L -0.1158 0.00346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8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1000"/>
                                        <p:tgtEl>
                                          <p:spTgt spid="58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35" presetID="4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58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58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58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58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58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93"/>
                  </p:tgtEl>
                </p:cond>
              </p:nextCondLst>
            </p:seq>
          </p:childTnLst>
        </p:cTn>
      </p:par>
    </p:tnLst>
    <p:bldLst>
      <p:bldP spid="58381" grpId="0"/>
      <p:bldP spid="58381" grpId="1"/>
      <p:bldP spid="58382" grpId="0"/>
      <p:bldP spid="58382" grpId="1"/>
      <p:bldP spid="58383" grpId="0"/>
      <p:bldP spid="58383" grpId="1"/>
      <p:bldP spid="58384" grpId="0"/>
      <p:bldP spid="58386" grpId="0"/>
      <p:bldP spid="58386" grpId="1"/>
      <p:bldP spid="58387" grpId="0"/>
      <p:bldP spid="58388" grpId="0"/>
      <p:bldP spid="58389" grpId="0"/>
      <p:bldP spid="58390" grpId="0"/>
      <p:bldP spid="58392" grpId="0" animBg="1"/>
      <p:bldP spid="58395" grpId="0" build="p"/>
      <p:bldP spid="58396" grpId="0" animBg="1"/>
      <p:bldP spid="58699" grpId="0" animBg="1"/>
      <p:bldP spid="58700" grpId="0" animBg="1"/>
      <p:bldP spid="58701" grpId="0" animBg="1"/>
      <p:bldP spid="58702" grpId="0" animBg="1"/>
      <p:bldP spid="5870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985660" y="2961148"/>
            <a:ext cx="3733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  <a:endParaRPr lang="en-US" sz="4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139</Words>
  <Application>Microsoft Office PowerPoint</Application>
  <PresentationFormat>On-screen Show (4:3)</PresentationFormat>
  <Paragraphs>44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4</cp:revision>
  <dcterms:created xsi:type="dcterms:W3CDTF">2024-09-25T08:16:59Z</dcterms:created>
  <dcterms:modified xsi:type="dcterms:W3CDTF">2024-09-25T08:20:32Z</dcterms:modified>
</cp:coreProperties>
</file>