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3" r:id="rId6"/>
    <p:sldId id="264" r:id="rId7"/>
    <p:sldId id="265" r:id="rId8"/>
    <p:sldId id="266" r:id="rId9"/>
    <p:sldId id="267" r:id="rId10"/>
    <p:sldId id="268" r:id="rId11"/>
    <p:sldId id="269" r:id="rId12"/>
    <p:sldId id="270" r:id="rId13"/>
    <p:sldId id="271"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A48F26-A7D8-4668-A7D3-099AE5FC06E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A2A1190-5EC6-42F8-A9D7-CB8C5511868F}">
      <dgm:prSet phldrT="[Text]" custT="1"/>
      <dgm:spPr>
        <a:solidFill>
          <a:srgbClr val="FF9393"/>
        </a:solidFill>
      </dgm:spPr>
      <dgm:t>
        <a:bodyPr/>
        <a:lstStyle/>
        <a:p>
          <a:r>
            <a:rPr lang="en-US" sz="2400" b="1" dirty="0" smtClean="0">
              <a:latin typeface="Arial" pitchFamily="34" charset="0"/>
              <a:cs typeface="Arial" pitchFamily="34" charset="0"/>
            </a:rPr>
            <a:t>1</a:t>
          </a:r>
          <a:endParaRPr lang="en-US" sz="2400" b="1" dirty="0">
            <a:latin typeface="Arial" pitchFamily="34" charset="0"/>
            <a:cs typeface="Arial" pitchFamily="34" charset="0"/>
          </a:endParaRPr>
        </a:p>
      </dgm:t>
    </dgm:pt>
    <dgm:pt modelId="{786A4D74-0CC7-4005-B528-5492A6A63A8F}" type="parTrans" cxnId="{0A35D3EF-9BEC-4138-A487-E3D92E69A738}">
      <dgm:prSet/>
      <dgm:spPr/>
      <dgm:t>
        <a:bodyPr/>
        <a:lstStyle/>
        <a:p>
          <a:endParaRPr lang="en-US" sz="2400">
            <a:latin typeface="Arial" pitchFamily="34" charset="0"/>
            <a:cs typeface="Arial" pitchFamily="34" charset="0"/>
          </a:endParaRPr>
        </a:p>
      </dgm:t>
    </dgm:pt>
    <dgm:pt modelId="{20709BAD-1F0D-40FC-850C-1F2CB92E0B92}" type="sibTrans" cxnId="{0A35D3EF-9BEC-4138-A487-E3D92E69A738}">
      <dgm:prSet/>
      <dgm:spPr/>
      <dgm:t>
        <a:bodyPr/>
        <a:lstStyle/>
        <a:p>
          <a:endParaRPr lang="en-US" sz="2400">
            <a:latin typeface="Arial" pitchFamily="34" charset="0"/>
            <a:cs typeface="Arial" pitchFamily="34" charset="0"/>
          </a:endParaRPr>
        </a:p>
      </dgm:t>
    </dgm:pt>
    <dgm:pt modelId="{87043FB1-16FE-4831-B342-A2CEEA87501E}">
      <dgm:prSet phldrT="[Text]" custT="1"/>
      <dgm:spPr>
        <a:solidFill>
          <a:schemeClr val="accent1">
            <a:lumMod val="20000"/>
            <a:lumOff val="80000"/>
          </a:schemeClr>
        </a:solidFill>
        <a:ln>
          <a:solidFill>
            <a:srgbClr val="FFFF00"/>
          </a:solidFill>
        </a:ln>
      </dgm:spPr>
      <dgm:t>
        <a:bodyPr/>
        <a:lstStyle/>
        <a:p>
          <a:r>
            <a:rPr lang="en-US" sz="2400" b="1" dirty="0" smtClean="0">
              <a:solidFill>
                <a:schemeClr val="tx1"/>
              </a:solidFill>
              <a:latin typeface="Arial" pitchFamily="34" charset="0"/>
              <a:cs typeface="Arial" pitchFamily="34" charset="0"/>
            </a:rPr>
            <a:t>1. </a:t>
          </a:r>
          <a:r>
            <a:rPr lang="en-US" sz="2400" b="1" dirty="0" err="1" smtClean="0">
              <a:solidFill>
                <a:schemeClr val="tx1"/>
              </a:solidFill>
              <a:latin typeface="Arial" pitchFamily="34" charset="0"/>
              <a:cs typeface="Arial" pitchFamily="34" charset="0"/>
            </a:rPr>
            <a:t>Cầm</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dao</a:t>
          </a:r>
          <a:r>
            <a:rPr lang="en-US" sz="2400" b="1" dirty="0" smtClean="0">
              <a:solidFill>
                <a:schemeClr val="tx1"/>
              </a:solidFill>
              <a:latin typeface="Arial" pitchFamily="34" charset="0"/>
              <a:cs typeface="Arial" pitchFamily="34" charset="0"/>
            </a:rPr>
            <a:t> ở </a:t>
          </a:r>
          <a:r>
            <a:rPr lang="en-US" sz="2400" b="1" dirty="0" err="1" smtClean="0">
              <a:solidFill>
                <a:schemeClr val="tx1"/>
              </a:solidFill>
              <a:latin typeface="Arial" pitchFamily="34" charset="0"/>
              <a:cs typeface="Arial" pitchFamily="34" charset="0"/>
            </a:rPr>
            <a:t>cán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dao</a:t>
          </a:r>
          <a:endParaRPr lang="en-US" sz="2400" b="1" dirty="0">
            <a:solidFill>
              <a:schemeClr val="tx1"/>
            </a:solidFill>
            <a:latin typeface="Arial" pitchFamily="34" charset="0"/>
            <a:cs typeface="Arial" pitchFamily="34" charset="0"/>
          </a:endParaRPr>
        </a:p>
      </dgm:t>
    </dgm:pt>
    <dgm:pt modelId="{BEE5CAAB-0E07-4781-89F0-ADB7AA47922B}" type="parTrans" cxnId="{58A8F7B4-583F-4A5A-B293-B884EF2A2698}">
      <dgm:prSet/>
      <dgm:spPr/>
      <dgm:t>
        <a:bodyPr/>
        <a:lstStyle/>
        <a:p>
          <a:endParaRPr lang="en-US" sz="2400">
            <a:latin typeface="Arial" pitchFamily="34" charset="0"/>
            <a:cs typeface="Arial" pitchFamily="34" charset="0"/>
          </a:endParaRPr>
        </a:p>
      </dgm:t>
    </dgm:pt>
    <dgm:pt modelId="{9F11C058-8C20-4DAE-80CA-4483884FA21E}" type="sibTrans" cxnId="{58A8F7B4-583F-4A5A-B293-B884EF2A2698}">
      <dgm:prSet/>
      <dgm:spPr/>
      <dgm:t>
        <a:bodyPr/>
        <a:lstStyle/>
        <a:p>
          <a:endParaRPr lang="en-US" sz="2400">
            <a:latin typeface="Arial" pitchFamily="34" charset="0"/>
            <a:cs typeface="Arial" pitchFamily="34" charset="0"/>
          </a:endParaRPr>
        </a:p>
      </dgm:t>
    </dgm:pt>
    <dgm:pt modelId="{84F6D291-B3F7-44D1-BAEA-55D79867EBE4}">
      <dgm:prSet phldrT="[Text]" custT="1"/>
      <dgm:spPr>
        <a:solidFill>
          <a:srgbClr val="FF9393"/>
        </a:solidFill>
      </dgm:spPr>
      <dgm:t>
        <a:bodyPr/>
        <a:lstStyle/>
        <a:p>
          <a:r>
            <a:rPr lang="en-US" sz="2400" b="1" dirty="0" smtClean="0">
              <a:latin typeface="Arial" pitchFamily="34" charset="0"/>
              <a:cs typeface="Arial" pitchFamily="34" charset="0"/>
            </a:rPr>
            <a:t>2</a:t>
          </a:r>
          <a:endParaRPr lang="en-US" sz="2400" b="1" dirty="0">
            <a:latin typeface="Arial" pitchFamily="34" charset="0"/>
            <a:cs typeface="Arial" pitchFamily="34" charset="0"/>
          </a:endParaRPr>
        </a:p>
      </dgm:t>
    </dgm:pt>
    <dgm:pt modelId="{86887BB9-DCE7-42B0-89A7-3D7A786311B4}" type="parTrans" cxnId="{BE6C6550-D871-465B-93B8-F34CED037FD1}">
      <dgm:prSet/>
      <dgm:spPr/>
      <dgm:t>
        <a:bodyPr/>
        <a:lstStyle/>
        <a:p>
          <a:endParaRPr lang="en-US" sz="2400">
            <a:latin typeface="Arial" pitchFamily="34" charset="0"/>
            <a:cs typeface="Arial" pitchFamily="34" charset="0"/>
          </a:endParaRPr>
        </a:p>
      </dgm:t>
    </dgm:pt>
    <dgm:pt modelId="{212F56A1-410C-4D97-9896-1B35FD563F73}" type="sibTrans" cxnId="{BE6C6550-D871-465B-93B8-F34CED037FD1}">
      <dgm:prSet/>
      <dgm:spPr/>
      <dgm:t>
        <a:bodyPr/>
        <a:lstStyle/>
        <a:p>
          <a:endParaRPr lang="en-US" sz="2400">
            <a:latin typeface="Arial" pitchFamily="34" charset="0"/>
            <a:cs typeface="Arial" pitchFamily="34" charset="0"/>
          </a:endParaRPr>
        </a:p>
      </dgm:t>
    </dgm:pt>
    <dgm:pt modelId="{6755E041-1262-41A3-A8DF-4375498CB13B}">
      <dgm:prSet phldrT="[Text]" custT="1"/>
      <dgm:spPr>
        <a:solidFill>
          <a:schemeClr val="accent1">
            <a:lumMod val="20000"/>
            <a:lumOff val="80000"/>
          </a:schemeClr>
        </a:solidFill>
        <a:ln>
          <a:solidFill>
            <a:srgbClr val="FFFF00"/>
          </a:solidFill>
        </a:ln>
      </dgm:spPr>
      <dgm:t>
        <a:bodyPr/>
        <a:lstStyle/>
        <a:p>
          <a:r>
            <a:rPr lang="vi-VN" sz="2400" b="1" dirty="0" smtClean="0">
              <a:solidFill>
                <a:schemeClr val="tx1"/>
              </a:solidFill>
              <a:latin typeface="Arial" pitchFamily="34" charset="0"/>
              <a:cs typeface="Arial" pitchFamily="34" charset="0"/>
            </a:rPr>
            <a:t>2. Để tay ướt khi cầm dây điện</a:t>
          </a:r>
          <a:endParaRPr lang="en-US" sz="2400" b="1" dirty="0">
            <a:solidFill>
              <a:schemeClr val="tx1"/>
            </a:solidFill>
            <a:latin typeface="Arial" pitchFamily="34" charset="0"/>
            <a:cs typeface="Arial" pitchFamily="34" charset="0"/>
          </a:endParaRPr>
        </a:p>
      </dgm:t>
    </dgm:pt>
    <dgm:pt modelId="{AB03DA8C-FC0E-4493-8787-3FF635567A74}" type="parTrans" cxnId="{6DB52C71-915D-4358-B2B5-987023230464}">
      <dgm:prSet/>
      <dgm:spPr/>
      <dgm:t>
        <a:bodyPr/>
        <a:lstStyle/>
        <a:p>
          <a:endParaRPr lang="en-US" sz="2400">
            <a:latin typeface="Arial" pitchFamily="34" charset="0"/>
            <a:cs typeface="Arial" pitchFamily="34" charset="0"/>
          </a:endParaRPr>
        </a:p>
      </dgm:t>
    </dgm:pt>
    <dgm:pt modelId="{35E8FAA3-EB1C-4102-AED2-E0A574740CAD}" type="sibTrans" cxnId="{6DB52C71-915D-4358-B2B5-987023230464}">
      <dgm:prSet/>
      <dgm:spPr/>
      <dgm:t>
        <a:bodyPr/>
        <a:lstStyle/>
        <a:p>
          <a:endParaRPr lang="en-US" sz="2400">
            <a:latin typeface="Arial" pitchFamily="34" charset="0"/>
            <a:cs typeface="Arial" pitchFamily="34" charset="0"/>
          </a:endParaRPr>
        </a:p>
      </dgm:t>
    </dgm:pt>
    <dgm:pt modelId="{7A80B313-23A2-4E88-AB0F-9864C644CB7A}">
      <dgm:prSet phldrT="[Text]" custT="1"/>
      <dgm:spPr>
        <a:solidFill>
          <a:srgbClr val="FF9393"/>
        </a:solidFill>
      </dgm:spPr>
      <dgm:t>
        <a:bodyPr/>
        <a:lstStyle/>
        <a:p>
          <a:r>
            <a:rPr lang="en-US" sz="2400" b="1" dirty="0" smtClean="0">
              <a:latin typeface="Arial" pitchFamily="34" charset="0"/>
              <a:cs typeface="Arial" pitchFamily="34" charset="0"/>
            </a:rPr>
            <a:t>3</a:t>
          </a:r>
          <a:endParaRPr lang="en-US" sz="2400" b="1" dirty="0">
            <a:latin typeface="Arial" pitchFamily="34" charset="0"/>
            <a:cs typeface="Arial" pitchFamily="34" charset="0"/>
          </a:endParaRPr>
        </a:p>
      </dgm:t>
    </dgm:pt>
    <dgm:pt modelId="{266E019C-7AF4-4896-BB2C-394EE431721C}" type="parTrans" cxnId="{6A0CE2DD-35F0-4419-8C83-21782217093C}">
      <dgm:prSet/>
      <dgm:spPr/>
      <dgm:t>
        <a:bodyPr/>
        <a:lstStyle/>
        <a:p>
          <a:endParaRPr lang="en-US" sz="2400">
            <a:latin typeface="Arial" pitchFamily="34" charset="0"/>
            <a:cs typeface="Arial" pitchFamily="34" charset="0"/>
          </a:endParaRPr>
        </a:p>
      </dgm:t>
    </dgm:pt>
    <dgm:pt modelId="{655FD024-8852-491B-BD8D-2A28BF135A5E}" type="sibTrans" cxnId="{6A0CE2DD-35F0-4419-8C83-21782217093C}">
      <dgm:prSet/>
      <dgm:spPr/>
      <dgm:t>
        <a:bodyPr/>
        <a:lstStyle/>
        <a:p>
          <a:endParaRPr lang="en-US" sz="2400">
            <a:latin typeface="Arial" pitchFamily="34" charset="0"/>
            <a:cs typeface="Arial" pitchFamily="34" charset="0"/>
          </a:endParaRPr>
        </a:p>
      </dgm:t>
    </dgm:pt>
    <dgm:pt modelId="{481AADEA-302B-4472-BEAC-EA1A0D27C499}">
      <dgm:prSet phldrT="[Text]" custT="1"/>
      <dgm:spPr>
        <a:solidFill>
          <a:schemeClr val="accent1">
            <a:lumMod val="20000"/>
            <a:lumOff val="80000"/>
          </a:schemeClr>
        </a:solidFill>
        <a:ln>
          <a:solidFill>
            <a:srgbClr val="FFFF00"/>
          </a:solidFill>
        </a:ln>
      </dgm:spPr>
      <dgm:t>
        <a:bodyPr/>
        <a:lstStyle/>
        <a:p>
          <a:r>
            <a:rPr lang="vi-VN" sz="2400" b="1" dirty="0" smtClean="0">
              <a:solidFill>
                <a:schemeClr val="tx1"/>
              </a:solidFill>
              <a:latin typeface="Arial" pitchFamily="34" charset="0"/>
              <a:cs typeface="Arial" pitchFamily="34" charset="0"/>
            </a:rPr>
            <a:t>3. Cầm vào cốc khi chứa nước nóng</a:t>
          </a:r>
          <a:endParaRPr lang="en-US" sz="2400" b="1" dirty="0">
            <a:solidFill>
              <a:schemeClr val="tx1"/>
            </a:solidFill>
            <a:latin typeface="Arial" pitchFamily="34" charset="0"/>
            <a:cs typeface="Arial" pitchFamily="34" charset="0"/>
          </a:endParaRPr>
        </a:p>
      </dgm:t>
    </dgm:pt>
    <dgm:pt modelId="{B62C99B4-49C6-43D2-A17D-36813E6B1416}" type="parTrans" cxnId="{0CEB2C2B-901D-4D89-B565-A7C7071C9F52}">
      <dgm:prSet/>
      <dgm:spPr/>
      <dgm:t>
        <a:bodyPr/>
        <a:lstStyle/>
        <a:p>
          <a:endParaRPr lang="en-US" sz="2400">
            <a:latin typeface="Arial" pitchFamily="34" charset="0"/>
            <a:cs typeface="Arial" pitchFamily="34" charset="0"/>
          </a:endParaRPr>
        </a:p>
      </dgm:t>
    </dgm:pt>
    <dgm:pt modelId="{87CDEA9F-4BAD-4128-822A-E1A103A31344}" type="sibTrans" cxnId="{0CEB2C2B-901D-4D89-B565-A7C7071C9F52}">
      <dgm:prSet/>
      <dgm:spPr/>
      <dgm:t>
        <a:bodyPr/>
        <a:lstStyle/>
        <a:p>
          <a:endParaRPr lang="en-US" sz="2400">
            <a:latin typeface="Arial" pitchFamily="34" charset="0"/>
            <a:cs typeface="Arial" pitchFamily="34" charset="0"/>
          </a:endParaRPr>
        </a:p>
      </dgm:t>
    </dgm:pt>
    <dgm:pt modelId="{08A572D0-83AC-4E79-AA7E-3720998A5C6C}">
      <dgm:prSet phldrT="[Text]" custT="1"/>
      <dgm:spPr>
        <a:solidFill>
          <a:srgbClr val="FF9393"/>
        </a:solidFill>
      </dgm:spPr>
      <dgm:t>
        <a:bodyPr/>
        <a:lstStyle/>
        <a:p>
          <a:r>
            <a:rPr lang="en-US" sz="2400" b="1" dirty="0" smtClean="0">
              <a:latin typeface="Arial" pitchFamily="34" charset="0"/>
              <a:cs typeface="Arial" pitchFamily="34" charset="0"/>
            </a:rPr>
            <a:t>4</a:t>
          </a:r>
          <a:endParaRPr lang="en-US" sz="2400" b="1" dirty="0">
            <a:latin typeface="Arial" pitchFamily="34" charset="0"/>
            <a:cs typeface="Arial" pitchFamily="34" charset="0"/>
          </a:endParaRPr>
        </a:p>
      </dgm:t>
    </dgm:pt>
    <dgm:pt modelId="{AF82BD06-3216-4D3D-AB83-8C4AF3161FD1}" type="parTrans" cxnId="{7A637E6B-D536-4D1A-9471-33057C568E3F}">
      <dgm:prSet/>
      <dgm:spPr/>
      <dgm:t>
        <a:bodyPr/>
        <a:lstStyle/>
        <a:p>
          <a:endParaRPr lang="en-US" sz="2400">
            <a:latin typeface="Arial" pitchFamily="34" charset="0"/>
            <a:cs typeface="Arial" pitchFamily="34" charset="0"/>
          </a:endParaRPr>
        </a:p>
      </dgm:t>
    </dgm:pt>
    <dgm:pt modelId="{B4C51AA6-762B-4F6F-AD56-B2781B6548B4}" type="sibTrans" cxnId="{7A637E6B-D536-4D1A-9471-33057C568E3F}">
      <dgm:prSet/>
      <dgm:spPr/>
      <dgm:t>
        <a:bodyPr/>
        <a:lstStyle/>
        <a:p>
          <a:endParaRPr lang="en-US" sz="2400">
            <a:latin typeface="Arial" pitchFamily="34" charset="0"/>
            <a:cs typeface="Arial" pitchFamily="34" charset="0"/>
          </a:endParaRPr>
        </a:p>
      </dgm:t>
    </dgm:pt>
    <dgm:pt modelId="{F0FBE3F1-33F0-4F20-BFC5-8EB87A7D4D58}">
      <dgm:prSet phldrT="[Text]" custT="1"/>
      <dgm:spPr>
        <a:solidFill>
          <a:schemeClr val="accent1">
            <a:lumMod val="20000"/>
            <a:lumOff val="80000"/>
          </a:schemeClr>
        </a:solidFill>
        <a:ln>
          <a:solidFill>
            <a:srgbClr val="FFFF00"/>
          </a:solidFill>
        </a:ln>
      </dgm:spPr>
      <dgm:t>
        <a:bodyPr/>
        <a:lstStyle/>
        <a:p>
          <a:r>
            <a:rPr lang="vi-VN" sz="2400" b="1" dirty="0" smtClean="0">
              <a:solidFill>
                <a:schemeClr val="tx1"/>
              </a:solidFill>
              <a:latin typeface="Arial" pitchFamily="34" charset="0"/>
              <a:cs typeface="Arial" pitchFamily="34" charset="0"/>
            </a:rPr>
            <a:t>4. Cầm dao ở phần lưỡi dao</a:t>
          </a:r>
          <a:endParaRPr lang="en-US" sz="2400" b="1" dirty="0">
            <a:solidFill>
              <a:schemeClr val="tx1"/>
            </a:solidFill>
            <a:latin typeface="Arial" pitchFamily="34" charset="0"/>
            <a:cs typeface="Arial" pitchFamily="34" charset="0"/>
          </a:endParaRPr>
        </a:p>
      </dgm:t>
    </dgm:pt>
    <dgm:pt modelId="{8C0FE2E3-FE67-4E0A-A908-1097F9ABDFDA}" type="parTrans" cxnId="{33B130B2-38DB-41DF-8998-8A22F767C374}">
      <dgm:prSet/>
      <dgm:spPr/>
      <dgm:t>
        <a:bodyPr/>
        <a:lstStyle/>
        <a:p>
          <a:endParaRPr lang="en-US" sz="2400">
            <a:latin typeface="Arial" pitchFamily="34" charset="0"/>
            <a:cs typeface="Arial" pitchFamily="34" charset="0"/>
          </a:endParaRPr>
        </a:p>
      </dgm:t>
    </dgm:pt>
    <dgm:pt modelId="{7727E46A-2EE9-41AA-898D-09F2A691BB8E}" type="sibTrans" cxnId="{33B130B2-38DB-41DF-8998-8A22F767C374}">
      <dgm:prSet/>
      <dgm:spPr/>
      <dgm:t>
        <a:bodyPr/>
        <a:lstStyle/>
        <a:p>
          <a:endParaRPr lang="en-US" sz="2400">
            <a:latin typeface="Arial" pitchFamily="34" charset="0"/>
            <a:cs typeface="Arial" pitchFamily="34" charset="0"/>
          </a:endParaRPr>
        </a:p>
      </dgm:t>
    </dgm:pt>
    <dgm:pt modelId="{08333B9A-9D41-4B4D-AA49-ABBC85DB8987}">
      <dgm:prSet phldrT="[Text]" custT="1"/>
      <dgm:spPr>
        <a:solidFill>
          <a:srgbClr val="FF9393"/>
        </a:solidFill>
      </dgm:spPr>
      <dgm:t>
        <a:bodyPr/>
        <a:lstStyle/>
        <a:p>
          <a:r>
            <a:rPr lang="en-US" sz="2400" b="1" dirty="0" smtClean="0">
              <a:latin typeface="Arial" pitchFamily="34" charset="0"/>
              <a:cs typeface="Arial" pitchFamily="34" charset="0"/>
            </a:rPr>
            <a:t>5</a:t>
          </a:r>
          <a:endParaRPr lang="en-US" sz="2400" b="1" dirty="0">
            <a:latin typeface="Arial" pitchFamily="34" charset="0"/>
            <a:cs typeface="Arial" pitchFamily="34" charset="0"/>
          </a:endParaRPr>
        </a:p>
      </dgm:t>
    </dgm:pt>
    <dgm:pt modelId="{2E06A2E3-864F-4DA8-9BBF-21CFB7BEE453}" type="parTrans" cxnId="{97935A19-110E-43B0-86C9-4093B0BCD608}">
      <dgm:prSet/>
      <dgm:spPr/>
      <dgm:t>
        <a:bodyPr/>
        <a:lstStyle/>
        <a:p>
          <a:endParaRPr lang="en-US" sz="2400">
            <a:latin typeface="Arial" pitchFamily="34" charset="0"/>
            <a:cs typeface="Arial" pitchFamily="34" charset="0"/>
          </a:endParaRPr>
        </a:p>
      </dgm:t>
    </dgm:pt>
    <dgm:pt modelId="{B418ECE1-BBFA-4DB4-93C0-EB4F0601227A}" type="sibTrans" cxnId="{97935A19-110E-43B0-86C9-4093B0BCD608}">
      <dgm:prSet/>
      <dgm:spPr/>
      <dgm:t>
        <a:bodyPr/>
        <a:lstStyle/>
        <a:p>
          <a:endParaRPr lang="en-US" sz="2400">
            <a:latin typeface="Arial" pitchFamily="34" charset="0"/>
            <a:cs typeface="Arial" pitchFamily="34" charset="0"/>
          </a:endParaRPr>
        </a:p>
      </dgm:t>
    </dgm:pt>
    <dgm:pt modelId="{E8344B9B-6F83-4166-BDB2-67A17238E7AF}">
      <dgm:prSet phldrT="[Text]" custT="1"/>
      <dgm:spPr>
        <a:solidFill>
          <a:schemeClr val="accent1">
            <a:lumMod val="20000"/>
            <a:lumOff val="80000"/>
          </a:schemeClr>
        </a:solidFill>
        <a:ln>
          <a:solidFill>
            <a:srgbClr val="FFFF00"/>
          </a:solidFill>
        </a:ln>
      </dgm:spPr>
      <dgm:t>
        <a:bodyPr/>
        <a:lstStyle/>
        <a:p>
          <a:r>
            <a:rPr lang="vi-VN" sz="2400" b="1" dirty="0" smtClean="0">
              <a:solidFill>
                <a:schemeClr val="tx1"/>
              </a:solidFill>
              <a:latin typeface="Arial" pitchFamily="34" charset="0"/>
              <a:cs typeface="Arial" pitchFamily="34" charset="0"/>
            </a:rPr>
            <a:t>5. Tay khô khi tiếp xúc với dụng cụ điện</a:t>
          </a:r>
          <a:endParaRPr lang="en-US" sz="2400" b="1" dirty="0">
            <a:solidFill>
              <a:schemeClr val="tx1"/>
            </a:solidFill>
            <a:latin typeface="Arial" pitchFamily="34" charset="0"/>
            <a:cs typeface="Arial" pitchFamily="34" charset="0"/>
          </a:endParaRPr>
        </a:p>
      </dgm:t>
    </dgm:pt>
    <dgm:pt modelId="{912AC355-C7C7-4EE9-B6A5-2EDB69FB201E}" type="parTrans" cxnId="{51C9256B-5EA3-4018-BCF3-84518BB34C52}">
      <dgm:prSet/>
      <dgm:spPr/>
      <dgm:t>
        <a:bodyPr/>
        <a:lstStyle/>
        <a:p>
          <a:endParaRPr lang="en-US" sz="2400">
            <a:latin typeface="Arial" pitchFamily="34" charset="0"/>
            <a:cs typeface="Arial" pitchFamily="34" charset="0"/>
          </a:endParaRPr>
        </a:p>
      </dgm:t>
    </dgm:pt>
    <dgm:pt modelId="{9FF4F052-126F-4D84-ACDF-C97F7DB3B0F3}" type="sibTrans" cxnId="{51C9256B-5EA3-4018-BCF3-84518BB34C52}">
      <dgm:prSet/>
      <dgm:spPr/>
      <dgm:t>
        <a:bodyPr/>
        <a:lstStyle/>
        <a:p>
          <a:endParaRPr lang="en-US" sz="2400">
            <a:latin typeface="Arial" pitchFamily="34" charset="0"/>
            <a:cs typeface="Arial" pitchFamily="34" charset="0"/>
          </a:endParaRPr>
        </a:p>
      </dgm:t>
    </dgm:pt>
    <dgm:pt modelId="{3E745A14-0558-4766-A82F-410BE6484A21}">
      <dgm:prSet phldrT="[Text]" custT="1"/>
      <dgm:spPr>
        <a:solidFill>
          <a:srgbClr val="FF9393"/>
        </a:solidFill>
      </dgm:spPr>
      <dgm:t>
        <a:bodyPr/>
        <a:lstStyle/>
        <a:p>
          <a:r>
            <a:rPr lang="en-US" sz="2400" b="1" dirty="0" smtClean="0">
              <a:latin typeface="Arial" pitchFamily="34" charset="0"/>
              <a:cs typeface="Arial" pitchFamily="34" charset="0"/>
            </a:rPr>
            <a:t>6</a:t>
          </a:r>
          <a:endParaRPr lang="en-US" sz="2400" b="1" dirty="0">
            <a:latin typeface="Arial" pitchFamily="34" charset="0"/>
            <a:cs typeface="Arial" pitchFamily="34" charset="0"/>
          </a:endParaRPr>
        </a:p>
      </dgm:t>
    </dgm:pt>
    <dgm:pt modelId="{5DD68DA7-89DF-42E0-A1DD-943E52F50631}" type="parTrans" cxnId="{3AA24E46-9A58-4C06-8AC8-F5089DC4DF47}">
      <dgm:prSet/>
      <dgm:spPr/>
      <dgm:t>
        <a:bodyPr/>
        <a:lstStyle/>
        <a:p>
          <a:endParaRPr lang="en-US" sz="2400">
            <a:latin typeface="Arial" pitchFamily="34" charset="0"/>
            <a:cs typeface="Arial" pitchFamily="34" charset="0"/>
          </a:endParaRPr>
        </a:p>
      </dgm:t>
    </dgm:pt>
    <dgm:pt modelId="{55B49387-CDC7-46C7-9BE4-190D4F291D56}" type="sibTrans" cxnId="{3AA24E46-9A58-4C06-8AC8-F5089DC4DF47}">
      <dgm:prSet/>
      <dgm:spPr/>
      <dgm:t>
        <a:bodyPr/>
        <a:lstStyle/>
        <a:p>
          <a:endParaRPr lang="en-US" sz="2400">
            <a:latin typeface="Arial" pitchFamily="34" charset="0"/>
            <a:cs typeface="Arial" pitchFamily="34" charset="0"/>
          </a:endParaRPr>
        </a:p>
      </dgm:t>
    </dgm:pt>
    <dgm:pt modelId="{88582545-9D9F-4640-8AE2-EF7CFAC72E3E}">
      <dgm:prSet phldrT="[Text]" custT="1"/>
      <dgm:spPr>
        <a:solidFill>
          <a:schemeClr val="accent1">
            <a:lumMod val="20000"/>
            <a:lumOff val="80000"/>
          </a:schemeClr>
        </a:solidFill>
        <a:ln>
          <a:solidFill>
            <a:srgbClr val="FFFF00"/>
          </a:solidFill>
        </a:ln>
      </dgm:spPr>
      <dgm:t>
        <a:bodyPr/>
        <a:lstStyle/>
        <a:p>
          <a:r>
            <a:rPr lang="vi-VN" sz="2400" b="1" dirty="0" smtClean="0">
              <a:solidFill>
                <a:schemeClr val="tx1"/>
              </a:solidFill>
              <a:latin typeface="Arial" pitchFamily="34" charset="0"/>
              <a:cs typeface="Arial" pitchFamily="34" charset="0"/>
            </a:rPr>
            <a:t>6. Cầm vào đĩa sẽ không bị nóng tay</a:t>
          </a:r>
          <a:endParaRPr lang="en-US" sz="2400" b="1" dirty="0">
            <a:solidFill>
              <a:schemeClr val="tx1"/>
            </a:solidFill>
            <a:latin typeface="Arial" pitchFamily="34" charset="0"/>
            <a:cs typeface="Arial" pitchFamily="34" charset="0"/>
          </a:endParaRPr>
        </a:p>
      </dgm:t>
    </dgm:pt>
    <dgm:pt modelId="{DF24B383-39B1-45FE-8751-02168054BE99}" type="parTrans" cxnId="{0898E06E-9981-451B-B1DC-878AFB7C8A16}">
      <dgm:prSet/>
      <dgm:spPr/>
      <dgm:t>
        <a:bodyPr/>
        <a:lstStyle/>
        <a:p>
          <a:endParaRPr lang="en-US" sz="2400">
            <a:latin typeface="Arial" pitchFamily="34" charset="0"/>
            <a:cs typeface="Arial" pitchFamily="34" charset="0"/>
          </a:endParaRPr>
        </a:p>
      </dgm:t>
    </dgm:pt>
    <dgm:pt modelId="{F32633A1-FB46-4769-B6D0-B5ACC38BBDC9}" type="sibTrans" cxnId="{0898E06E-9981-451B-B1DC-878AFB7C8A16}">
      <dgm:prSet/>
      <dgm:spPr/>
      <dgm:t>
        <a:bodyPr/>
        <a:lstStyle/>
        <a:p>
          <a:endParaRPr lang="en-US" sz="2400">
            <a:latin typeface="Arial" pitchFamily="34" charset="0"/>
            <a:cs typeface="Arial" pitchFamily="34" charset="0"/>
          </a:endParaRPr>
        </a:p>
      </dgm:t>
    </dgm:pt>
    <dgm:pt modelId="{84D39766-56DA-4C50-83E3-59B7E3631667}" type="pres">
      <dgm:prSet presAssocID="{1AA48F26-A7D8-4668-A7D3-099AE5FC06E6}" presName="linearFlow" presStyleCnt="0">
        <dgm:presLayoutVars>
          <dgm:dir/>
          <dgm:animLvl val="lvl"/>
          <dgm:resizeHandles val="exact"/>
        </dgm:presLayoutVars>
      </dgm:prSet>
      <dgm:spPr/>
      <dgm:t>
        <a:bodyPr/>
        <a:lstStyle/>
        <a:p>
          <a:endParaRPr lang="en-US"/>
        </a:p>
      </dgm:t>
    </dgm:pt>
    <dgm:pt modelId="{FE8E3307-782A-4A7C-90EB-5DE88FD75294}" type="pres">
      <dgm:prSet presAssocID="{BA2A1190-5EC6-42F8-A9D7-CB8C5511868F}" presName="composite" presStyleCnt="0"/>
      <dgm:spPr/>
    </dgm:pt>
    <dgm:pt modelId="{FD505FE6-056C-412E-8CFA-0253A754FF9A}" type="pres">
      <dgm:prSet presAssocID="{BA2A1190-5EC6-42F8-A9D7-CB8C5511868F}" presName="parentText" presStyleLbl="alignNode1" presStyleIdx="0" presStyleCnt="6">
        <dgm:presLayoutVars>
          <dgm:chMax val="1"/>
          <dgm:bulletEnabled val="1"/>
        </dgm:presLayoutVars>
      </dgm:prSet>
      <dgm:spPr/>
      <dgm:t>
        <a:bodyPr/>
        <a:lstStyle/>
        <a:p>
          <a:endParaRPr lang="en-US"/>
        </a:p>
      </dgm:t>
    </dgm:pt>
    <dgm:pt modelId="{AC989C6C-04B5-42CD-86E8-40D219908106}" type="pres">
      <dgm:prSet presAssocID="{BA2A1190-5EC6-42F8-A9D7-CB8C5511868F}" presName="descendantText" presStyleLbl="alignAcc1" presStyleIdx="0" presStyleCnt="6">
        <dgm:presLayoutVars>
          <dgm:bulletEnabled val="1"/>
        </dgm:presLayoutVars>
      </dgm:prSet>
      <dgm:spPr/>
      <dgm:t>
        <a:bodyPr/>
        <a:lstStyle/>
        <a:p>
          <a:endParaRPr lang="en-US"/>
        </a:p>
      </dgm:t>
    </dgm:pt>
    <dgm:pt modelId="{98D1F179-8577-465E-8EED-A75922F0AAFD}" type="pres">
      <dgm:prSet presAssocID="{20709BAD-1F0D-40FC-850C-1F2CB92E0B92}" presName="sp" presStyleCnt="0"/>
      <dgm:spPr/>
    </dgm:pt>
    <dgm:pt modelId="{9DCA829D-D4D0-4255-B7FE-8BCDCD910ABB}" type="pres">
      <dgm:prSet presAssocID="{84F6D291-B3F7-44D1-BAEA-55D79867EBE4}" presName="composite" presStyleCnt="0"/>
      <dgm:spPr/>
    </dgm:pt>
    <dgm:pt modelId="{474854EF-A469-4DF6-B869-4091053592BF}" type="pres">
      <dgm:prSet presAssocID="{84F6D291-B3F7-44D1-BAEA-55D79867EBE4}" presName="parentText" presStyleLbl="alignNode1" presStyleIdx="1" presStyleCnt="6">
        <dgm:presLayoutVars>
          <dgm:chMax val="1"/>
          <dgm:bulletEnabled val="1"/>
        </dgm:presLayoutVars>
      </dgm:prSet>
      <dgm:spPr/>
      <dgm:t>
        <a:bodyPr/>
        <a:lstStyle/>
        <a:p>
          <a:endParaRPr lang="en-US"/>
        </a:p>
      </dgm:t>
    </dgm:pt>
    <dgm:pt modelId="{95237482-17FA-493E-803F-065585FD6DC0}" type="pres">
      <dgm:prSet presAssocID="{84F6D291-B3F7-44D1-BAEA-55D79867EBE4}" presName="descendantText" presStyleLbl="alignAcc1" presStyleIdx="1" presStyleCnt="6">
        <dgm:presLayoutVars>
          <dgm:bulletEnabled val="1"/>
        </dgm:presLayoutVars>
      </dgm:prSet>
      <dgm:spPr/>
      <dgm:t>
        <a:bodyPr/>
        <a:lstStyle/>
        <a:p>
          <a:endParaRPr lang="en-US"/>
        </a:p>
      </dgm:t>
    </dgm:pt>
    <dgm:pt modelId="{4CAE9664-12E4-4167-9146-9B816BE71AE2}" type="pres">
      <dgm:prSet presAssocID="{212F56A1-410C-4D97-9896-1B35FD563F73}" presName="sp" presStyleCnt="0"/>
      <dgm:spPr/>
    </dgm:pt>
    <dgm:pt modelId="{FEA564D6-7CAB-4124-83FD-CB3FC59855A4}" type="pres">
      <dgm:prSet presAssocID="{7A80B313-23A2-4E88-AB0F-9864C644CB7A}" presName="composite" presStyleCnt="0"/>
      <dgm:spPr/>
    </dgm:pt>
    <dgm:pt modelId="{FD6E0BFE-96F9-464C-A967-07F9F2A2978F}" type="pres">
      <dgm:prSet presAssocID="{7A80B313-23A2-4E88-AB0F-9864C644CB7A}" presName="parentText" presStyleLbl="alignNode1" presStyleIdx="2" presStyleCnt="6">
        <dgm:presLayoutVars>
          <dgm:chMax val="1"/>
          <dgm:bulletEnabled val="1"/>
        </dgm:presLayoutVars>
      </dgm:prSet>
      <dgm:spPr/>
      <dgm:t>
        <a:bodyPr/>
        <a:lstStyle/>
        <a:p>
          <a:endParaRPr lang="en-US"/>
        </a:p>
      </dgm:t>
    </dgm:pt>
    <dgm:pt modelId="{07DCDC8B-DEB6-4287-B1C7-94B86D1DDFA9}" type="pres">
      <dgm:prSet presAssocID="{7A80B313-23A2-4E88-AB0F-9864C644CB7A}" presName="descendantText" presStyleLbl="alignAcc1" presStyleIdx="2" presStyleCnt="6">
        <dgm:presLayoutVars>
          <dgm:bulletEnabled val="1"/>
        </dgm:presLayoutVars>
      </dgm:prSet>
      <dgm:spPr/>
      <dgm:t>
        <a:bodyPr/>
        <a:lstStyle/>
        <a:p>
          <a:endParaRPr lang="en-US"/>
        </a:p>
      </dgm:t>
    </dgm:pt>
    <dgm:pt modelId="{88EDB74A-E6F0-4092-85CE-84AE8BEBFF34}" type="pres">
      <dgm:prSet presAssocID="{655FD024-8852-491B-BD8D-2A28BF135A5E}" presName="sp" presStyleCnt="0"/>
      <dgm:spPr/>
    </dgm:pt>
    <dgm:pt modelId="{BD7D26B6-1D02-4D91-BEA1-94ACEA06016A}" type="pres">
      <dgm:prSet presAssocID="{08A572D0-83AC-4E79-AA7E-3720998A5C6C}" presName="composite" presStyleCnt="0"/>
      <dgm:spPr/>
    </dgm:pt>
    <dgm:pt modelId="{01ECC57D-71D7-476B-9FE1-C553A51A90D3}" type="pres">
      <dgm:prSet presAssocID="{08A572D0-83AC-4E79-AA7E-3720998A5C6C}" presName="parentText" presStyleLbl="alignNode1" presStyleIdx="3" presStyleCnt="6">
        <dgm:presLayoutVars>
          <dgm:chMax val="1"/>
          <dgm:bulletEnabled val="1"/>
        </dgm:presLayoutVars>
      </dgm:prSet>
      <dgm:spPr/>
      <dgm:t>
        <a:bodyPr/>
        <a:lstStyle/>
        <a:p>
          <a:endParaRPr lang="en-US"/>
        </a:p>
      </dgm:t>
    </dgm:pt>
    <dgm:pt modelId="{26A05CD6-051C-479E-A648-3D13E3102950}" type="pres">
      <dgm:prSet presAssocID="{08A572D0-83AC-4E79-AA7E-3720998A5C6C}" presName="descendantText" presStyleLbl="alignAcc1" presStyleIdx="3" presStyleCnt="6">
        <dgm:presLayoutVars>
          <dgm:bulletEnabled val="1"/>
        </dgm:presLayoutVars>
      </dgm:prSet>
      <dgm:spPr/>
      <dgm:t>
        <a:bodyPr/>
        <a:lstStyle/>
        <a:p>
          <a:endParaRPr lang="en-US"/>
        </a:p>
      </dgm:t>
    </dgm:pt>
    <dgm:pt modelId="{B762E4EE-CEF2-4C65-BDD1-E1BDB5A15FB1}" type="pres">
      <dgm:prSet presAssocID="{B4C51AA6-762B-4F6F-AD56-B2781B6548B4}" presName="sp" presStyleCnt="0"/>
      <dgm:spPr/>
    </dgm:pt>
    <dgm:pt modelId="{16A26B00-E545-4550-A560-F59D65094735}" type="pres">
      <dgm:prSet presAssocID="{08333B9A-9D41-4B4D-AA49-ABBC85DB8987}" presName="composite" presStyleCnt="0"/>
      <dgm:spPr/>
    </dgm:pt>
    <dgm:pt modelId="{0CA5DA7E-7C21-4BC3-9DB9-EC348918467D}" type="pres">
      <dgm:prSet presAssocID="{08333B9A-9D41-4B4D-AA49-ABBC85DB8987}" presName="parentText" presStyleLbl="alignNode1" presStyleIdx="4" presStyleCnt="6">
        <dgm:presLayoutVars>
          <dgm:chMax val="1"/>
          <dgm:bulletEnabled val="1"/>
        </dgm:presLayoutVars>
      </dgm:prSet>
      <dgm:spPr/>
      <dgm:t>
        <a:bodyPr/>
        <a:lstStyle/>
        <a:p>
          <a:endParaRPr lang="en-US"/>
        </a:p>
      </dgm:t>
    </dgm:pt>
    <dgm:pt modelId="{13DFB853-649E-4F2B-A7C4-3EDB94EDE19B}" type="pres">
      <dgm:prSet presAssocID="{08333B9A-9D41-4B4D-AA49-ABBC85DB8987}" presName="descendantText" presStyleLbl="alignAcc1" presStyleIdx="4" presStyleCnt="6">
        <dgm:presLayoutVars>
          <dgm:bulletEnabled val="1"/>
        </dgm:presLayoutVars>
      </dgm:prSet>
      <dgm:spPr/>
      <dgm:t>
        <a:bodyPr/>
        <a:lstStyle/>
        <a:p>
          <a:endParaRPr lang="en-US"/>
        </a:p>
      </dgm:t>
    </dgm:pt>
    <dgm:pt modelId="{C854CB77-CDC5-484C-B634-E399CEA87F10}" type="pres">
      <dgm:prSet presAssocID="{B418ECE1-BBFA-4DB4-93C0-EB4F0601227A}" presName="sp" presStyleCnt="0"/>
      <dgm:spPr/>
    </dgm:pt>
    <dgm:pt modelId="{BE641CC9-715B-4157-9C97-4C9B9C02DD41}" type="pres">
      <dgm:prSet presAssocID="{3E745A14-0558-4766-A82F-410BE6484A21}" presName="composite" presStyleCnt="0"/>
      <dgm:spPr/>
    </dgm:pt>
    <dgm:pt modelId="{A0422C97-067A-4746-998E-1FB9F799C1E3}" type="pres">
      <dgm:prSet presAssocID="{3E745A14-0558-4766-A82F-410BE6484A21}" presName="parentText" presStyleLbl="alignNode1" presStyleIdx="5" presStyleCnt="6">
        <dgm:presLayoutVars>
          <dgm:chMax val="1"/>
          <dgm:bulletEnabled val="1"/>
        </dgm:presLayoutVars>
      </dgm:prSet>
      <dgm:spPr/>
      <dgm:t>
        <a:bodyPr/>
        <a:lstStyle/>
        <a:p>
          <a:endParaRPr lang="en-US"/>
        </a:p>
      </dgm:t>
    </dgm:pt>
    <dgm:pt modelId="{14DC8A0A-9421-4B0B-BE16-2F432FF02DC1}" type="pres">
      <dgm:prSet presAssocID="{3E745A14-0558-4766-A82F-410BE6484A21}" presName="descendantText" presStyleLbl="alignAcc1" presStyleIdx="5" presStyleCnt="6">
        <dgm:presLayoutVars>
          <dgm:bulletEnabled val="1"/>
        </dgm:presLayoutVars>
      </dgm:prSet>
      <dgm:spPr/>
      <dgm:t>
        <a:bodyPr/>
        <a:lstStyle/>
        <a:p>
          <a:endParaRPr lang="en-US"/>
        </a:p>
      </dgm:t>
    </dgm:pt>
  </dgm:ptLst>
  <dgm:cxnLst>
    <dgm:cxn modelId="{984023AC-807E-43F7-9E8F-A7D72F895FF8}" type="presOf" srcId="{E8344B9B-6F83-4166-BDB2-67A17238E7AF}" destId="{13DFB853-649E-4F2B-A7C4-3EDB94EDE19B}" srcOrd="0" destOrd="0" presId="urn:microsoft.com/office/officeart/2005/8/layout/chevron2"/>
    <dgm:cxn modelId="{946F5536-19DB-4414-A350-9030E1F80CF4}" type="presOf" srcId="{1AA48F26-A7D8-4668-A7D3-099AE5FC06E6}" destId="{84D39766-56DA-4C50-83E3-59B7E3631667}" srcOrd="0" destOrd="0" presId="urn:microsoft.com/office/officeart/2005/8/layout/chevron2"/>
    <dgm:cxn modelId="{2474B0F5-D82C-4B67-8C32-98C66A302611}" type="presOf" srcId="{BA2A1190-5EC6-42F8-A9D7-CB8C5511868F}" destId="{FD505FE6-056C-412E-8CFA-0253A754FF9A}" srcOrd="0" destOrd="0" presId="urn:microsoft.com/office/officeart/2005/8/layout/chevron2"/>
    <dgm:cxn modelId="{BE6C6550-D871-465B-93B8-F34CED037FD1}" srcId="{1AA48F26-A7D8-4668-A7D3-099AE5FC06E6}" destId="{84F6D291-B3F7-44D1-BAEA-55D79867EBE4}" srcOrd="1" destOrd="0" parTransId="{86887BB9-DCE7-42B0-89A7-3D7A786311B4}" sibTransId="{212F56A1-410C-4D97-9896-1B35FD563F73}"/>
    <dgm:cxn modelId="{0A35D3EF-9BEC-4138-A487-E3D92E69A738}" srcId="{1AA48F26-A7D8-4668-A7D3-099AE5FC06E6}" destId="{BA2A1190-5EC6-42F8-A9D7-CB8C5511868F}" srcOrd="0" destOrd="0" parTransId="{786A4D74-0CC7-4005-B528-5492A6A63A8F}" sibTransId="{20709BAD-1F0D-40FC-850C-1F2CB92E0B92}"/>
    <dgm:cxn modelId="{66C7442C-D3BD-4976-BEB2-DDF5C1A9B740}" type="presOf" srcId="{87043FB1-16FE-4831-B342-A2CEEA87501E}" destId="{AC989C6C-04B5-42CD-86E8-40D219908106}" srcOrd="0" destOrd="0" presId="urn:microsoft.com/office/officeart/2005/8/layout/chevron2"/>
    <dgm:cxn modelId="{6A0CE2DD-35F0-4419-8C83-21782217093C}" srcId="{1AA48F26-A7D8-4668-A7D3-099AE5FC06E6}" destId="{7A80B313-23A2-4E88-AB0F-9864C644CB7A}" srcOrd="2" destOrd="0" parTransId="{266E019C-7AF4-4896-BB2C-394EE431721C}" sibTransId="{655FD024-8852-491B-BD8D-2A28BF135A5E}"/>
    <dgm:cxn modelId="{8E2E1509-5985-4B56-B373-C1E088894FB9}" type="presOf" srcId="{F0FBE3F1-33F0-4F20-BFC5-8EB87A7D4D58}" destId="{26A05CD6-051C-479E-A648-3D13E3102950}" srcOrd="0" destOrd="0" presId="urn:microsoft.com/office/officeart/2005/8/layout/chevron2"/>
    <dgm:cxn modelId="{827F9EA0-3994-4BE7-B3F1-E448AF6B6E69}" type="presOf" srcId="{84F6D291-B3F7-44D1-BAEA-55D79867EBE4}" destId="{474854EF-A469-4DF6-B869-4091053592BF}" srcOrd="0" destOrd="0" presId="urn:microsoft.com/office/officeart/2005/8/layout/chevron2"/>
    <dgm:cxn modelId="{393C6501-B360-425D-B999-3634135DA4EB}" type="presOf" srcId="{88582545-9D9F-4640-8AE2-EF7CFAC72E3E}" destId="{14DC8A0A-9421-4B0B-BE16-2F432FF02DC1}" srcOrd="0" destOrd="0" presId="urn:microsoft.com/office/officeart/2005/8/layout/chevron2"/>
    <dgm:cxn modelId="{51C9256B-5EA3-4018-BCF3-84518BB34C52}" srcId="{08333B9A-9D41-4B4D-AA49-ABBC85DB8987}" destId="{E8344B9B-6F83-4166-BDB2-67A17238E7AF}" srcOrd="0" destOrd="0" parTransId="{912AC355-C7C7-4EE9-B6A5-2EDB69FB201E}" sibTransId="{9FF4F052-126F-4D84-ACDF-C97F7DB3B0F3}"/>
    <dgm:cxn modelId="{0898E06E-9981-451B-B1DC-878AFB7C8A16}" srcId="{3E745A14-0558-4766-A82F-410BE6484A21}" destId="{88582545-9D9F-4640-8AE2-EF7CFAC72E3E}" srcOrd="0" destOrd="0" parTransId="{DF24B383-39B1-45FE-8751-02168054BE99}" sibTransId="{F32633A1-FB46-4769-B6D0-B5ACC38BBDC9}"/>
    <dgm:cxn modelId="{7A637E6B-D536-4D1A-9471-33057C568E3F}" srcId="{1AA48F26-A7D8-4668-A7D3-099AE5FC06E6}" destId="{08A572D0-83AC-4E79-AA7E-3720998A5C6C}" srcOrd="3" destOrd="0" parTransId="{AF82BD06-3216-4D3D-AB83-8C4AF3161FD1}" sibTransId="{B4C51AA6-762B-4F6F-AD56-B2781B6548B4}"/>
    <dgm:cxn modelId="{29D07A45-A715-49FC-A6C6-D6F099C55DCF}" type="presOf" srcId="{6755E041-1262-41A3-A8DF-4375498CB13B}" destId="{95237482-17FA-493E-803F-065585FD6DC0}" srcOrd="0" destOrd="0" presId="urn:microsoft.com/office/officeart/2005/8/layout/chevron2"/>
    <dgm:cxn modelId="{A0C15973-0A24-4BC7-8DAE-B96BF7F560F5}" type="presOf" srcId="{08333B9A-9D41-4B4D-AA49-ABBC85DB8987}" destId="{0CA5DA7E-7C21-4BC3-9DB9-EC348918467D}" srcOrd="0" destOrd="0" presId="urn:microsoft.com/office/officeart/2005/8/layout/chevron2"/>
    <dgm:cxn modelId="{01508E47-9B24-4717-84A2-5A3515B0F295}" type="presOf" srcId="{3E745A14-0558-4766-A82F-410BE6484A21}" destId="{A0422C97-067A-4746-998E-1FB9F799C1E3}" srcOrd="0" destOrd="0" presId="urn:microsoft.com/office/officeart/2005/8/layout/chevron2"/>
    <dgm:cxn modelId="{53F78754-CADD-4EEF-B559-809EBF9507BB}" type="presOf" srcId="{7A80B313-23A2-4E88-AB0F-9864C644CB7A}" destId="{FD6E0BFE-96F9-464C-A967-07F9F2A2978F}" srcOrd="0" destOrd="0" presId="urn:microsoft.com/office/officeart/2005/8/layout/chevron2"/>
    <dgm:cxn modelId="{33B130B2-38DB-41DF-8998-8A22F767C374}" srcId="{08A572D0-83AC-4E79-AA7E-3720998A5C6C}" destId="{F0FBE3F1-33F0-4F20-BFC5-8EB87A7D4D58}" srcOrd="0" destOrd="0" parTransId="{8C0FE2E3-FE67-4E0A-A908-1097F9ABDFDA}" sibTransId="{7727E46A-2EE9-41AA-898D-09F2A691BB8E}"/>
    <dgm:cxn modelId="{3AA24E46-9A58-4C06-8AC8-F5089DC4DF47}" srcId="{1AA48F26-A7D8-4668-A7D3-099AE5FC06E6}" destId="{3E745A14-0558-4766-A82F-410BE6484A21}" srcOrd="5" destOrd="0" parTransId="{5DD68DA7-89DF-42E0-A1DD-943E52F50631}" sibTransId="{55B49387-CDC7-46C7-9BE4-190D4F291D56}"/>
    <dgm:cxn modelId="{EF1A869F-3128-4CF0-A170-DCD977154F1C}" type="presOf" srcId="{08A572D0-83AC-4E79-AA7E-3720998A5C6C}" destId="{01ECC57D-71D7-476B-9FE1-C553A51A90D3}" srcOrd="0" destOrd="0" presId="urn:microsoft.com/office/officeart/2005/8/layout/chevron2"/>
    <dgm:cxn modelId="{3A6535DB-88F3-4FAA-9617-FD3ADB4FCBDD}" type="presOf" srcId="{481AADEA-302B-4472-BEAC-EA1A0D27C499}" destId="{07DCDC8B-DEB6-4287-B1C7-94B86D1DDFA9}" srcOrd="0" destOrd="0" presId="urn:microsoft.com/office/officeart/2005/8/layout/chevron2"/>
    <dgm:cxn modelId="{58A8F7B4-583F-4A5A-B293-B884EF2A2698}" srcId="{BA2A1190-5EC6-42F8-A9D7-CB8C5511868F}" destId="{87043FB1-16FE-4831-B342-A2CEEA87501E}" srcOrd="0" destOrd="0" parTransId="{BEE5CAAB-0E07-4781-89F0-ADB7AA47922B}" sibTransId="{9F11C058-8C20-4DAE-80CA-4483884FA21E}"/>
    <dgm:cxn modelId="{6DB52C71-915D-4358-B2B5-987023230464}" srcId="{84F6D291-B3F7-44D1-BAEA-55D79867EBE4}" destId="{6755E041-1262-41A3-A8DF-4375498CB13B}" srcOrd="0" destOrd="0" parTransId="{AB03DA8C-FC0E-4493-8787-3FF635567A74}" sibTransId="{35E8FAA3-EB1C-4102-AED2-E0A574740CAD}"/>
    <dgm:cxn modelId="{0CEB2C2B-901D-4D89-B565-A7C7071C9F52}" srcId="{7A80B313-23A2-4E88-AB0F-9864C644CB7A}" destId="{481AADEA-302B-4472-BEAC-EA1A0D27C499}" srcOrd="0" destOrd="0" parTransId="{B62C99B4-49C6-43D2-A17D-36813E6B1416}" sibTransId="{87CDEA9F-4BAD-4128-822A-E1A103A31344}"/>
    <dgm:cxn modelId="{97935A19-110E-43B0-86C9-4093B0BCD608}" srcId="{1AA48F26-A7D8-4668-A7D3-099AE5FC06E6}" destId="{08333B9A-9D41-4B4D-AA49-ABBC85DB8987}" srcOrd="4" destOrd="0" parTransId="{2E06A2E3-864F-4DA8-9BBF-21CFB7BEE453}" sibTransId="{B418ECE1-BBFA-4DB4-93C0-EB4F0601227A}"/>
    <dgm:cxn modelId="{89F83441-D4C5-4A5C-8C43-F808CD255472}" type="presParOf" srcId="{84D39766-56DA-4C50-83E3-59B7E3631667}" destId="{FE8E3307-782A-4A7C-90EB-5DE88FD75294}" srcOrd="0" destOrd="0" presId="urn:microsoft.com/office/officeart/2005/8/layout/chevron2"/>
    <dgm:cxn modelId="{53D9DD59-D999-4053-BD92-863250B84FF0}" type="presParOf" srcId="{FE8E3307-782A-4A7C-90EB-5DE88FD75294}" destId="{FD505FE6-056C-412E-8CFA-0253A754FF9A}" srcOrd="0" destOrd="0" presId="urn:microsoft.com/office/officeart/2005/8/layout/chevron2"/>
    <dgm:cxn modelId="{F6ADCB41-D875-4AF0-B16C-9933BFF365D0}" type="presParOf" srcId="{FE8E3307-782A-4A7C-90EB-5DE88FD75294}" destId="{AC989C6C-04B5-42CD-86E8-40D219908106}" srcOrd="1" destOrd="0" presId="urn:microsoft.com/office/officeart/2005/8/layout/chevron2"/>
    <dgm:cxn modelId="{4DC4EC24-5062-4C40-A7D5-A4D68125C57F}" type="presParOf" srcId="{84D39766-56DA-4C50-83E3-59B7E3631667}" destId="{98D1F179-8577-465E-8EED-A75922F0AAFD}" srcOrd="1" destOrd="0" presId="urn:microsoft.com/office/officeart/2005/8/layout/chevron2"/>
    <dgm:cxn modelId="{B495BEC6-6CE7-4830-8272-2CF4CE0E3791}" type="presParOf" srcId="{84D39766-56DA-4C50-83E3-59B7E3631667}" destId="{9DCA829D-D4D0-4255-B7FE-8BCDCD910ABB}" srcOrd="2" destOrd="0" presId="urn:microsoft.com/office/officeart/2005/8/layout/chevron2"/>
    <dgm:cxn modelId="{9EF23973-5162-4EF4-948C-49142C1895D7}" type="presParOf" srcId="{9DCA829D-D4D0-4255-B7FE-8BCDCD910ABB}" destId="{474854EF-A469-4DF6-B869-4091053592BF}" srcOrd="0" destOrd="0" presId="urn:microsoft.com/office/officeart/2005/8/layout/chevron2"/>
    <dgm:cxn modelId="{0D8E44D4-D1D9-4211-A48B-F75D507E4D84}" type="presParOf" srcId="{9DCA829D-D4D0-4255-B7FE-8BCDCD910ABB}" destId="{95237482-17FA-493E-803F-065585FD6DC0}" srcOrd="1" destOrd="0" presId="urn:microsoft.com/office/officeart/2005/8/layout/chevron2"/>
    <dgm:cxn modelId="{CF60060D-BA25-488D-A2CB-CB0660DC3D0F}" type="presParOf" srcId="{84D39766-56DA-4C50-83E3-59B7E3631667}" destId="{4CAE9664-12E4-4167-9146-9B816BE71AE2}" srcOrd="3" destOrd="0" presId="urn:microsoft.com/office/officeart/2005/8/layout/chevron2"/>
    <dgm:cxn modelId="{B0B6910D-20C1-42A9-A9D9-46EA02583CF7}" type="presParOf" srcId="{84D39766-56DA-4C50-83E3-59B7E3631667}" destId="{FEA564D6-7CAB-4124-83FD-CB3FC59855A4}" srcOrd="4" destOrd="0" presId="urn:microsoft.com/office/officeart/2005/8/layout/chevron2"/>
    <dgm:cxn modelId="{F5BD802A-089F-43EC-BA26-B9690E04B555}" type="presParOf" srcId="{FEA564D6-7CAB-4124-83FD-CB3FC59855A4}" destId="{FD6E0BFE-96F9-464C-A967-07F9F2A2978F}" srcOrd="0" destOrd="0" presId="urn:microsoft.com/office/officeart/2005/8/layout/chevron2"/>
    <dgm:cxn modelId="{DC957154-B228-4DDF-BA57-9D29362A83B2}" type="presParOf" srcId="{FEA564D6-7CAB-4124-83FD-CB3FC59855A4}" destId="{07DCDC8B-DEB6-4287-B1C7-94B86D1DDFA9}" srcOrd="1" destOrd="0" presId="urn:microsoft.com/office/officeart/2005/8/layout/chevron2"/>
    <dgm:cxn modelId="{3EB2B4BE-C443-46A9-BE45-90E0D025268A}" type="presParOf" srcId="{84D39766-56DA-4C50-83E3-59B7E3631667}" destId="{88EDB74A-E6F0-4092-85CE-84AE8BEBFF34}" srcOrd="5" destOrd="0" presId="urn:microsoft.com/office/officeart/2005/8/layout/chevron2"/>
    <dgm:cxn modelId="{A06880EE-7258-4C9E-98C0-800FFE6279AA}" type="presParOf" srcId="{84D39766-56DA-4C50-83E3-59B7E3631667}" destId="{BD7D26B6-1D02-4D91-BEA1-94ACEA06016A}" srcOrd="6" destOrd="0" presId="urn:microsoft.com/office/officeart/2005/8/layout/chevron2"/>
    <dgm:cxn modelId="{FF24FF14-27FB-4BE2-BD64-1877907A0E95}" type="presParOf" srcId="{BD7D26B6-1D02-4D91-BEA1-94ACEA06016A}" destId="{01ECC57D-71D7-476B-9FE1-C553A51A90D3}" srcOrd="0" destOrd="0" presId="urn:microsoft.com/office/officeart/2005/8/layout/chevron2"/>
    <dgm:cxn modelId="{C19256B9-7ABC-49F2-8A39-8BEE175725BD}" type="presParOf" srcId="{BD7D26B6-1D02-4D91-BEA1-94ACEA06016A}" destId="{26A05CD6-051C-479E-A648-3D13E3102950}" srcOrd="1" destOrd="0" presId="urn:microsoft.com/office/officeart/2005/8/layout/chevron2"/>
    <dgm:cxn modelId="{047CF04D-0713-41DD-A2C7-194F877CF110}" type="presParOf" srcId="{84D39766-56DA-4C50-83E3-59B7E3631667}" destId="{B762E4EE-CEF2-4C65-BDD1-E1BDB5A15FB1}" srcOrd="7" destOrd="0" presId="urn:microsoft.com/office/officeart/2005/8/layout/chevron2"/>
    <dgm:cxn modelId="{E2392AAD-5BA1-4D6C-8F37-31CB5D26664F}" type="presParOf" srcId="{84D39766-56DA-4C50-83E3-59B7E3631667}" destId="{16A26B00-E545-4550-A560-F59D65094735}" srcOrd="8" destOrd="0" presId="urn:microsoft.com/office/officeart/2005/8/layout/chevron2"/>
    <dgm:cxn modelId="{B9E4650C-C10A-4D79-9B12-1C52C5CBCF25}" type="presParOf" srcId="{16A26B00-E545-4550-A560-F59D65094735}" destId="{0CA5DA7E-7C21-4BC3-9DB9-EC348918467D}" srcOrd="0" destOrd="0" presId="urn:microsoft.com/office/officeart/2005/8/layout/chevron2"/>
    <dgm:cxn modelId="{7C56CAA6-02AB-4D8A-A2DD-528A878F49C6}" type="presParOf" srcId="{16A26B00-E545-4550-A560-F59D65094735}" destId="{13DFB853-649E-4F2B-A7C4-3EDB94EDE19B}" srcOrd="1" destOrd="0" presId="urn:microsoft.com/office/officeart/2005/8/layout/chevron2"/>
    <dgm:cxn modelId="{4F7C154C-761F-45A6-B081-3A4194D62B2F}" type="presParOf" srcId="{84D39766-56DA-4C50-83E3-59B7E3631667}" destId="{C854CB77-CDC5-484C-B634-E399CEA87F10}" srcOrd="9" destOrd="0" presId="urn:microsoft.com/office/officeart/2005/8/layout/chevron2"/>
    <dgm:cxn modelId="{88216F81-2B3D-4622-AC8A-F604C4A132ED}" type="presParOf" srcId="{84D39766-56DA-4C50-83E3-59B7E3631667}" destId="{BE641CC9-715B-4157-9C97-4C9B9C02DD41}" srcOrd="10" destOrd="0" presId="urn:microsoft.com/office/officeart/2005/8/layout/chevron2"/>
    <dgm:cxn modelId="{B979366F-67D8-4C49-AC3A-29D07E964EB5}" type="presParOf" srcId="{BE641CC9-715B-4157-9C97-4C9B9C02DD41}" destId="{A0422C97-067A-4746-998E-1FB9F799C1E3}" srcOrd="0" destOrd="0" presId="urn:microsoft.com/office/officeart/2005/8/layout/chevron2"/>
    <dgm:cxn modelId="{6D79C4F1-37A6-42A8-9A6B-603EBDFDE7FA}" type="presParOf" srcId="{BE641CC9-715B-4157-9C97-4C9B9C02DD41}" destId="{14DC8A0A-9421-4B0B-BE16-2F432FF02DC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05FE6-056C-412E-8CFA-0253A754FF9A}">
      <dsp:nvSpPr>
        <dsp:cNvPr id="0" name=""/>
        <dsp:cNvSpPr/>
      </dsp:nvSpPr>
      <dsp:spPr>
        <a:xfrm rot="5400000">
          <a:off x="-133992" y="137836"/>
          <a:ext cx="893286" cy="625300"/>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1</a:t>
          </a:r>
          <a:endParaRPr lang="en-US" sz="2400" b="1" kern="1200" dirty="0">
            <a:latin typeface="Arial" pitchFamily="34" charset="0"/>
            <a:cs typeface="Arial" pitchFamily="34" charset="0"/>
          </a:endParaRPr>
        </a:p>
      </dsp:txBody>
      <dsp:txXfrm rot="-5400000">
        <a:off x="1" y="316493"/>
        <a:ext cx="625300" cy="267986"/>
      </dsp:txXfrm>
    </dsp:sp>
    <dsp:sp modelId="{AC989C6C-04B5-42CD-86E8-40D219908106}">
      <dsp:nvSpPr>
        <dsp:cNvPr id="0" name=""/>
        <dsp:cNvSpPr/>
      </dsp:nvSpPr>
      <dsp:spPr>
        <a:xfrm rot="5400000">
          <a:off x="3522006" y="-2892862"/>
          <a:ext cx="580941" cy="6374353"/>
        </a:xfrm>
        <a:prstGeom prst="round2SameRect">
          <a:avLst/>
        </a:prstGeom>
        <a:solidFill>
          <a:schemeClr val="accent1">
            <a:lumMod val="20000"/>
            <a:lumOff val="8000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solidFill>
                <a:schemeClr val="tx1"/>
              </a:solidFill>
              <a:latin typeface="Arial" pitchFamily="34" charset="0"/>
              <a:cs typeface="Arial" pitchFamily="34" charset="0"/>
            </a:rPr>
            <a:t>1. </a:t>
          </a:r>
          <a:r>
            <a:rPr lang="en-US" sz="2400" b="1" kern="1200" dirty="0" err="1" smtClean="0">
              <a:solidFill>
                <a:schemeClr val="tx1"/>
              </a:solidFill>
              <a:latin typeface="Arial" pitchFamily="34" charset="0"/>
              <a:cs typeface="Arial" pitchFamily="34" charset="0"/>
            </a:rPr>
            <a:t>Cầm</a:t>
          </a:r>
          <a:r>
            <a:rPr lang="en-US" sz="2400" b="1" kern="1200" dirty="0" smtClean="0">
              <a:solidFill>
                <a:schemeClr val="tx1"/>
              </a:solidFill>
              <a:latin typeface="Arial" pitchFamily="34" charset="0"/>
              <a:cs typeface="Arial" pitchFamily="34" charset="0"/>
            </a:rPr>
            <a:t> </a:t>
          </a:r>
          <a:r>
            <a:rPr lang="en-US" sz="2400" b="1" kern="1200" dirty="0" err="1" smtClean="0">
              <a:solidFill>
                <a:schemeClr val="tx1"/>
              </a:solidFill>
              <a:latin typeface="Arial" pitchFamily="34" charset="0"/>
              <a:cs typeface="Arial" pitchFamily="34" charset="0"/>
            </a:rPr>
            <a:t>dao</a:t>
          </a:r>
          <a:r>
            <a:rPr lang="en-US" sz="2400" b="1" kern="1200" dirty="0" smtClean="0">
              <a:solidFill>
                <a:schemeClr val="tx1"/>
              </a:solidFill>
              <a:latin typeface="Arial" pitchFamily="34" charset="0"/>
              <a:cs typeface="Arial" pitchFamily="34" charset="0"/>
            </a:rPr>
            <a:t> ở </a:t>
          </a:r>
          <a:r>
            <a:rPr lang="en-US" sz="2400" b="1" kern="1200" dirty="0" err="1" smtClean="0">
              <a:solidFill>
                <a:schemeClr val="tx1"/>
              </a:solidFill>
              <a:latin typeface="Arial" pitchFamily="34" charset="0"/>
              <a:cs typeface="Arial" pitchFamily="34" charset="0"/>
            </a:rPr>
            <a:t>cán</a:t>
          </a:r>
          <a:r>
            <a:rPr lang="en-US" sz="2400" b="1" kern="1200" dirty="0" smtClean="0">
              <a:solidFill>
                <a:schemeClr val="tx1"/>
              </a:solidFill>
              <a:latin typeface="Arial" pitchFamily="34" charset="0"/>
              <a:cs typeface="Arial" pitchFamily="34" charset="0"/>
            </a:rPr>
            <a:t> </a:t>
          </a:r>
          <a:r>
            <a:rPr lang="en-US" sz="2400" b="1" kern="1200" dirty="0" err="1" smtClean="0">
              <a:solidFill>
                <a:schemeClr val="tx1"/>
              </a:solidFill>
              <a:latin typeface="Arial" pitchFamily="34" charset="0"/>
              <a:cs typeface="Arial" pitchFamily="34" charset="0"/>
            </a:rPr>
            <a:t>dao</a:t>
          </a:r>
          <a:endParaRPr lang="en-US" sz="2400" b="1" kern="1200" dirty="0">
            <a:solidFill>
              <a:schemeClr val="tx1"/>
            </a:solidFill>
            <a:latin typeface="Arial" pitchFamily="34" charset="0"/>
            <a:cs typeface="Arial" pitchFamily="34" charset="0"/>
          </a:endParaRPr>
        </a:p>
      </dsp:txBody>
      <dsp:txXfrm rot="-5400000">
        <a:off x="625301" y="32202"/>
        <a:ext cx="6345994" cy="524223"/>
      </dsp:txXfrm>
    </dsp:sp>
    <dsp:sp modelId="{474854EF-A469-4DF6-B869-4091053592BF}">
      <dsp:nvSpPr>
        <dsp:cNvPr id="0" name=""/>
        <dsp:cNvSpPr/>
      </dsp:nvSpPr>
      <dsp:spPr>
        <a:xfrm rot="5400000">
          <a:off x="-133992" y="933001"/>
          <a:ext cx="893286" cy="625300"/>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2</a:t>
          </a:r>
          <a:endParaRPr lang="en-US" sz="2400" b="1" kern="1200" dirty="0">
            <a:latin typeface="Arial" pitchFamily="34" charset="0"/>
            <a:cs typeface="Arial" pitchFamily="34" charset="0"/>
          </a:endParaRPr>
        </a:p>
      </dsp:txBody>
      <dsp:txXfrm rot="-5400000">
        <a:off x="1" y="1111658"/>
        <a:ext cx="625300" cy="267986"/>
      </dsp:txXfrm>
    </dsp:sp>
    <dsp:sp modelId="{95237482-17FA-493E-803F-065585FD6DC0}">
      <dsp:nvSpPr>
        <dsp:cNvPr id="0" name=""/>
        <dsp:cNvSpPr/>
      </dsp:nvSpPr>
      <dsp:spPr>
        <a:xfrm rot="5400000">
          <a:off x="3522159" y="-2097849"/>
          <a:ext cx="580636" cy="6374353"/>
        </a:xfrm>
        <a:prstGeom prst="round2SameRect">
          <a:avLst/>
        </a:prstGeom>
        <a:solidFill>
          <a:schemeClr val="accent1">
            <a:lumMod val="20000"/>
            <a:lumOff val="8000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chemeClr val="tx1"/>
              </a:solidFill>
              <a:latin typeface="Arial" pitchFamily="34" charset="0"/>
              <a:cs typeface="Arial" pitchFamily="34" charset="0"/>
            </a:rPr>
            <a:t>2. Để tay ướt khi cầm dây điện</a:t>
          </a:r>
          <a:endParaRPr lang="en-US" sz="2400" b="1" kern="1200" dirty="0">
            <a:solidFill>
              <a:schemeClr val="tx1"/>
            </a:solidFill>
            <a:latin typeface="Arial" pitchFamily="34" charset="0"/>
            <a:cs typeface="Arial" pitchFamily="34" charset="0"/>
          </a:endParaRPr>
        </a:p>
      </dsp:txBody>
      <dsp:txXfrm rot="-5400000">
        <a:off x="625301" y="827353"/>
        <a:ext cx="6346009" cy="523948"/>
      </dsp:txXfrm>
    </dsp:sp>
    <dsp:sp modelId="{FD6E0BFE-96F9-464C-A967-07F9F2A2978F}">
      <dsp:nvSpPr>
        <dsp:cNvPr id="0" name=""/>
        <dsp:cNvSpPr/>
      </dsp:nvSpPr>
      <dsp:spPr>
        <a:xfrm rot="5400000">
          <a:off x="-133992" y="1728167"/>
          <a:ext cx="893286" cy="625300"/>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3</a:t>
          </a:r>
          <a:endParaRPr lang="en-US" sz="2400" b="1" kern="1200" dirty="0">
            <a:latin typeface="Arial" pitchFamily="34" charset="0"/>
            <a:cs typeface="Arial" pitchFamily="34" charset="0"/>
          </a:endParaRPr>
        </a:p>
      </dsp:txBody>
      <dsp:txXfrm rot="-5400000">
        <a:off x="1" y="1906824"/>
        <a:ext cx="625300" cy="267986"/>
      </dsp:txXfrm>
    </dsp:sp>
    <dsp:sp modelId="{07DCDC8B-DEB6-4287-B1C7-94B86D1DDFA9}">
      <dsp:nvSpPr>
        <dsp:cNvPr id="0" name=""/>
        <dsp:cNvSpPr/>
      </dsp:nvSpPr>
      <dsp:spPr>
        <a:xfrm rot="5400000">
          <a:off x="3522159" y="-1302684"/>
          <a:ext cx="580636" cy="6374353"/>
        </a:xfrm>
        <a:prstGeom prst="round2SameRect">
          <a:avLst/>
        </a:prstGeom>
        <a:solidFill>
          <a:schemeClr val="accent1">
            <a:lumMod val="20000"/>
            <a:lumOff val="8000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chemeClr val="tx1"/>
              </a:solidFill>
              <a:latin typeface="Arial" pitchFamily="34" charset="0"/>
              <a:cs typeface="Arial" pitchFamily="34" charset="0"/>
            </a:rPr>
            <a:t>3. Cầm vào cốc khi chứa nước nóng</a:t>
          </a:r>
          <a:endParaRPr lang="en-US" sz="2400" b="1" kern="1200" dirty="0">
            <a:solidFill>
              <a:schemeClr val="tx1"/>
            </a:solidFill>
            <a:latin typeface="Arial" pitchFamily="34" charset="0"/>
            <a:cs typeface="Arial" pitchFamily="34" charset="0"/>
          </a:endParaRPr>
        </a:p>
      </dsp:txBody>
      <dsp:txXfrm rot="-5400000">
        <a:off x="625301" y="1622518"/>
        <a:ext cx="6346009" cy="523948"/>
      </dsp:txXfrm>
    </dsp:sp>
    <dsp:sp modelId="{01ECC57D-71D7-476B-9FE1-C553A51A90D3}">
      <dsp:nvSpPr>
        <dsp:cNvPr id="0" name=""/>
        <dsp:cNvSpPr/>
      </dsp:nvSpPr>
      <dsp:spPr>
        <a:xfrm rot="5400000">
          <a:off x="-133992" y="2523332"/>
          <a:ext cx="893286" cy="625300"/>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4</a:t>
          </a:r>
          <a:endParaRPr lang="en-US" sz="2400" b="1" kern="1200" dirty="0">
            <a:latin typeface="Arial" pitchFamily="34" charset="0"/>
            <a:cs typeface="Arial" pitchFamily="34" charset="0"/>
          </a:endParaRPr>
        </a:p>
      </dsp:txBody>
      <dsp:txXfrm rot="-5400000">
        <a:off x="1" y="2701989"/>
        <a:ext cx="625300" cy="267986"/>
      </dsp:txXfrm>
    </dsp:sp>
    <dsp:sp modelId="{26A05CD6-051C-479E-A648-3D13E3102950}">
      <dsp:nvSpPr>
        <dsp:cNvPr id="0" name=""/>
        <dsp:cNvSpPr/>
      </dsp:nvSpPr>
      <dsp:spPr>
        <a:xfrm rot="5400000">
          <a:off x="3522159" y="-507519"/>
          <a:ext cx="580636" cy="6374353"/>
        </a:xfrm>
        <a:prstGeom prst="round2SameRect">
          <a:avLst/>
        </a:prstGeom>
        <a:solidFill>
          <a:schemeClr val="accent1">
            <a:lumMod val="20000"/>
            <a:lumOff val="8000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chemeClr val="tx1"/>
              </a:solidFill>
              <a:latin typeface="Arial" pitchFamily="34" charset="0"/>
              <a:cs typeface="Arial" pitchFamily="34" charset="0"/>
            </a:rPr>
            <a:t>4. Cầm dao ở phần lưỡi dao</a:t>
          </a:r>
          <a:endParaRPr lang="en-US" sz="2400" b="1" kern="1200" dirty="0">
            <a:solidFill>
              <a:schemeClr val="tx1"/>
            </a:solidFill>
            <a:latin typeface="Arial" pitchFamily="34" charset="0"/>
            <a:cs typeface="Arial" pitchFamily="34" charset="0"/>
          </a:endParaRPr>
        </a:p>
      </dsp:txBody>
      <dsp:txXfrm rot="-5400000">
        <a:off x="625301" y="2417683"/>
        <a:ext cx="6346009" cy="523948"/>
      </dsp:txXfrm>
    </dsp:sp>
    <dsp:sp modelId="{0CA5DA7E-7C21-4BC3-9DB9-EC348918467D}">
      <dsp:nvSpPr>
        <dsp:cNvPr id="0" name=""/>
        <dsp:cNvSpPr/>
      </dsp:nvSpPr>
      <dsp:spPr>
        <a:xfrm rot="5400000">
          <a:off x="-133992" y="3318497"/>
          <a:ext cx="893286" cy="625300"/>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5</a:t>
          </a:r>
          <a:endParaRPr lang="en-US" sz="2400" b="1" kern="1200" dirty="0">
            <a:latin typeface="Arial" pitchFamily="34" charset="0"/>
            <a:cs typeface="Arial" pitchFamily="34" charset="0"/>
          </a:endParaRPr>
        </a:p>
      </dsp:txBody>
      <dsp:txXfrm rot="-5400000">
        <a:off x="1" y="3497154"/>
        <a:ext cx="625300" cy="267986"/>
      </dsp:txXfrm>
    </dsp:sp>
    <dsp:sp modelId="{13DFB853-649E-4F2B-A7C4-3EDB94EDE19B}">
      <dsp:nvSpPr>
        <dsp:cNvPr id="0" name=""/>
        <dsp:cNvSpPr/>
      </dsp:nvSpPr>
      <dsp:spPr>
        <a:xfrm rot="5400000">
          <a:off x="3522159" y="287646"/>
          <a:ext cx="580636" cy="6374353"/>
        </a:xfrm>
        <a:prstGeom prst="round2SameRect">
          <a:avLst/>
        </a:prstGeom>
        <a:solidFill>
          <a:schemeClr val="accent1">
            <a:lumMod val="20000"/>
            <a:lumOff val="8000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chemeClr val="tx1"/>
              </a:solidFill>
              <a:latin typeface="Arial" pitchFamily="34" charset="0"/>
              <a:cs typeface="Arial" pitchFamily="34" charset="0"/>
            </a:rPr>
            <a:t>5. Tay khô khi tiếp xúc với dụng cụ điện</a:t>
          </a:r>
          <a:endParaRPr lang="en-US" sz="2400" b="1" kern="1200" dirty="0">
            <a:solidFill>
              <a:schemeClr val="tx1"/>
            </a:solidFill>
            <a:latin typeface="Arial" pitchFamily="34" charset="0"/>
            <a:cs typeface="Arial" pitchFamily="34" charset="0"/>
          </a:endParaRPr>
        </a:p>
      </dsp:txBody>
      <dsp:txXfrm rot="-5400000">
        <a:off x="625301" y="3212848"/>
        <a:ext cx="6346009" cy="523948"/>
      </dsp:txXfrm>
    </dsp:sp>
    <dsp:sp modelId="{A0422C97-067A-4746-998E-1FB9F799C1E3}">
      <dsp:nvSpPr>
        <dsp:cNvPr id="0" name=""/>
        <dsp:cNvSpPr/>
      </dsp:nvSpPr>
      <dsp:spPr>
        <a:xfrm rot="5400000">
          <a:off x="-133992" y="4113663"/>
          <a:ext cx="893286" cy="625300"/>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6</a:t>
          </a:r>
          <a:endParaRPr lang="en-US" sz="2400" b="1" kern="1200" dirty="0">
            <a:latin typeface="Arial" pitchFamily="34" charset="0"/>
            <a:cs typeface="Arial" pitchFamily="34" charset="0"/>
          </a:endParaRPr>
        </a:p>
      </dsp:txBody>
      <dsp:txXfrm rot="-5400000">
        <a:off x="1" y="4292320"/>
        <a:ext cx="625300" cy="267986"/>
      </dsp:txXfrm>
    </dsp:sp>
    <dsp:sp modelId="{14DC8A0A-9421-4B0B-BE16-2F432FF02DC1}">
      <dsp:nvSpPr>
        <dsp:cNvPr id="0" name=""/>
        <dsp:cNvSpPr/>
      </dsp:nvSpPr>
      <dsp:spPr>
        <a:xfrm rot="5400000">
          <a:off x="3522159" y="1082811"/>
          <a:ext cx="580636" cy="6374353"/>
        </a:xfrm>
        <a:prstGeom prst="round2SameRect">
          <a:avLst/>
        </a:prstGeom>
        <a:solidFill>
          <a:schemeClr val="accent1">
            <a:lumMod val="20000"/>
            <a:lumOff val="8000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chemeClr val="tx1"/>
              </a:solidFill>
              <a:latin typeface="Arial" pitchFamily="34" charset="0"/>
              <a:cs typeface="Arial" pitchFamily="34" charset="0"/>
            </a:rPr>
            <a:t>6. Cầm vào đĩa sẽ không bị nóng tay</a:t>
          </a:r>
          <a:endParaRPr lang="en-US" sz="2400" b="1" kern="1200" dirty="0">
            <a:solidFill>
              <a:schemeClr val="tx1"/>
            </a:solidFill>
            <a:latin typeface="Arial" pitchFamily="34" charset="0"/>
            <a:cs typeface="Arial" pitchFamily="34" charset="0"/>
          </a:endParaRPr>
        </a:p>
      </dsp:txBody>
      <dsp:txXfrm rot="-5400000">
        <a:off x="625301" y="4008013"/>
        <a:ext cx="6346009" cy="5239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17F853-7B33-4EB1-9E40-3E5DDD839CBE}"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095C1-F86A-431F-B847-2E730FB056C7}" type="slidenum">
              <a:rPr lang="en-US" smtClean="0"/>
              <a:t>‹#›</a:t>
            </a:fld>
            <a:endParaRPr lang="en-US"/>
          </a:p>
        </p:txBody>
      </p:sp>
    </p:spTree>
    <p:extLst>
      <p:ext uri="{BB962C8B-B14F-4D97-AF65-F5344CB8AC3E}">
        <p14:creationId xmlns:p14="http://schemas.microsoft.com/office/powerpoint/2010/main" val="1211141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7F853-7B33-4EB1-9E40-3E5DDD839CBE}"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095C1-F86A-431F-B847-2E730FB056C7}" type="slidenum">
              <a:rPr lang="en-US" smtClean="0"/>
              <a:t>‹#›</a:t>
            </a:fld>
            <a:endParaRPr lang="en-US"/>
          </a:p>
        </p:txBody>
      </p:sp>
    </p:spTree>
    <p:extLst>
      <p:ext uri="{BB962C8B-B14F-4D97-AF65-F5344CB8AC3E}">
        <p14:creationId xmlns:p14="http://schemas.microsoft.com/office/powerpoint/2010/main" val="191632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7F853-7B33-4EB1-9E40-3E5DDD839CBE}"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095C1-F86A-431F-B847-2E730FB056C7}" type="slidenum">
              <a:rPr lang="en-US" smtClean="0"/>
              <a:t>‹#›</a:t>
            </a:fld>
            <a:endParaRPr lang="en-US"/>
          </a:p>
        </p:txBody>
      </p:sp>
    </p:spTree>
    <p:extLst>
      <p:ext uri="{BB962C8B-B14F-4D97-AF65-F5344CB8AC3E}">
        <p14:creationId xmlns:p14="http://schemas.microsoft.com/office/powerpoint/2010/main" val="114256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70D28F20-4900-0903-11A9-70353157D071}"/>
              </a:ext>
            </a:extLst>
          </p:cNvPr>
          <p:cNvGrpSpPr/>
          <p:nvPr userDrawn="1"/>
        </p:nvGrpSpPr>
        <p:grpSpPr>
          <a:xfrm>
            <a:off x="0" y="5949574"/>
            <a:ext cx="9144000" cy="908426"/>
            <a:chOff x="-251460" y="5305036"/>
            <a:chExt cx="12694920" cy="4572004"/>
          </a:xfrm>
        </p:grpSpPr>
        <p:sp>
          <p:nvSpPr>
            <p:cNvPr id="13" name="Rectangle 12">
              <a:extLst>
                <a:ext uri="{FF2B5EF4-FFF2-40B4-BE49-F238E27FC236}">
                  <a16:creationId xmlns="" xmlns:a16="http://schemas.microsoft.com/office/drawing/2014/main" id="{D8F07F4C-47CF-4565-BB18-97000E818F97}"/>
                </a:ext>
              </a:extLst>
            </p:cNvPr>
            <p:cNvSpPr/>
            <p:nvPr userDrawn="1"/>
          </p:nvSpPr>
          <p:spPr>
            <a:xfrm>
              <a:off x="-251460" y="5305036"/>
              <a:ext cx="12694920" cy="304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4" name="Rectangle 13">
              <a:extLst>
                <a:ext uri="{FF2B5EF4-FFF2-40B4-BE49-F238E27FC236}">
                  <a16:creationId xmlns="" xmlns:a16="http://schemas.microsoft.com/office/drawing/2014/main" id="{530465B1-8DA9-44A4-B274-2B78C71B6159}"/>
                </a:ext>
              </a:extLst>
            </p:cNvPr>
            <p:cNvSpPr/>
            <p:nvPr userDrawn="1"/>
          </p:nvSpPr>
          <p:spPr>
            <a:xfrm>
              <a:off x="-251460" y="6067035"/>
              <a:ext cx="12694920" cy="30480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5" name="Rectangle 14">
              <a:extLst>
                <a:ext uri="{FF2B5EF4-FFF2-40B4-BE49-F238E27FC236}">
                  <a16:creationId xmlns="" xmlns:a16="http://schemas.microsoft.com/office/drawing/2014/main" id="{DD1A1DE6-B996-4C2F-8008-452B46218B2C}"/>
                </a:ext>
              </a:extLst>
            </p:cNvPr>
            <p:cNvSpPr/>
            <p:nvPr userDrawn="1"/>
          </p:nvSpPr>
          <p:spPr>
            <a:xfrm>
              <a:off x="-251460" y="6829039"/>
              <a:ext cx="12694920" cy="304800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grpSp>
      <p:pic>
        <p:nvPicPr>
          <p:cNvPr id="3" name="Picture 2">
            <a:extLst>
              <a:ext uri="{FF2B5EF4-FFF2-40B4-BE49-F238E27FC236}">
                <a16:creationId xmlns="" xmlns:a16="http://schemas.microsoft.com/office/drawing/2014/main" id="{6142903B-1DFB-3542-4486-AACBE7936041}"/>
              </a:ext>
            </a:extLst>
          </p:cNvPr>
          <p:cNvPicPr>
            <a:picLocks noChangeAspect="1"/>
          </p:cNvPicPr>
          <p:nvPr userDrawn="1"/>
        </p:nvPicPr>
        <p:blipFill rotWithShape="1">
          <a:blip r:embed="rId2"/>
          <a:srcRect t="64690" r="65687"/>
          <a:stretch/>
        </p:blipFill>
        <p:spPr>
          <a:xfrm>
            <a:off x="6652260" y="1"/>
            <a:ext cx="2491740" cy="872732"/>
          </a:xfrm>
          <a:prstGeom prst="rect">
            <a:avLst/>
          </a:prstGeom>
        </p:spPr>
      </p:pic>
    </p:spTree>
    <p:extLst>
      <p:ext uri="{BB962C8B-B14F-4D97-AF65-F5344CB8AC3E}">
        <p14:creationId xmlns:p14="http://schemas.microsoft.com/office/powerpoint/2010/main" val="1505464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7F853-7B33-4EB1-9E40-3E5DDD839CBE}"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095C1-F86A-431F-B847-2E730FB056C7}" type="slidenum">
              <a:rPr lang="en-US" smtClean="0"/>
              <a:t>‹#›</a:t>
            </a:fld>
            <a:endParaRPr lang="en-US"/>
          </a:p>
        </p:txBody>
      </p:sp>
    </p:spTree>
    <p:extLst>
      <p:ext uri="{BB962C8B-B14F-4D97-AF65-F5344CB8AC3E}">
        <p14:creationId xmlns:p14="http://schemas.microsoft.com/office/powerpoint/2010/main" val="2098640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17F853-7B33-4EB1-9E40-3E5DDD839CBE}"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095C1-F86A-431F-B847-2E730FB056C7}" type="slidenum">
              <a:rPr lang="en-US" smtClean="0"/>
              <a:t>‹#›</a:t>
            </a:fld>
            <a:endParaRPr lang="en-US"/>
          </a:p>
        </p:txBody>
      </p:sp>
    </p:spTree>
    <p:extLst>
      <p:ext uri="{BB962C8B-B14F-4D97-AF65-F5344CB8AC3E}">
        <p14:creationId xmlns:p14="http://schemas.microsoft.com/office/powerpoint/2010/main" val="2140803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17F853-7B33-4EB1-9E40-3E5DDD839CBE}"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095C1-F86A-431F-B847-2E730FB056C7}" type="slidenum">
              <a:rPr lang="en-US" smtClean="0"/>
              <a:t>‹#›</a:t>
            </a:fld>
            <a:endParaRPr lang="en-US"/>
          </a:p>
        </p:txBody>
      </p:sp>
    </p:spTree>
    <p:extLst>
      <p:ext uri="{BB962C8B-B14F-4D97-AF65-F5344CB8AC3E}">
        <p14:creationId xmlns:p14="http://schemas.microsoft.com/office/powerpoint/2010/main" val="34168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17F853-7B33-4EB1-9E40-3E5DDD839CBE}" type="datetimeFigureOut">
              <a:rPr lang="en-US" smtClean="0"/>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4095C1-F86A-431F-B847-2E730FB056C7}" type="slidenum">
              <a:rPr lang="en-US" smtClean="0"/>
              <a:t>‹#›</a:t>
            </a:fld>
            <a:endParaRPr lang="en-US"/>
          </a:p>
        </p:txBody>
      </p:sp>
    </p:spTree>
    <p:extLst>
      <p:ext uri="{BB962C8B-B14F-4D97-AF65-F5344CB8AC3E}">
        <p14:creationId xmlns:p14="http://schemas.microsoft.com/office/powerpoint/2010/main" val="186548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17F853-7B33-4EB1-9E40-3E5DDD839CBE}" type="datetimeFigureOut">
              <a:rPr lang="en-US" smtClean="0"/>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4095C1-F86A-431F-B847-2E730FB056C7}" type="slidenum">
              <a:rPr lang="en-US" smtClean="0"/>
              <a:t>‹#›</a:t>
            </a:fld>
            <a:endParaRPr lang="en-US"/>
          </a:p>
        </p:txBody>
      </p:sp>
    </p:spTree>
    <p:extLst>
      <p:ext uri="{BB962C8B-B14F-4D97-AF65-F5344CB8AC3E}">
        <p14:creationId xmlns:p14="http://schemas.microsoft.com/office/powerpoint/2010/main" val="212238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7F853-7B33-4EB1-9E40-3E5DDD839CBE}" type="datetimeFigureOut">
              <a:rPr lang="en-US" smtClean="0"/>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4095C1-F86A-431F-B847-2E730FB056C7}" type="slidenum">
              <a:rPr lang="en-US" smtClean="0"/>
              <a:t>‹#›</a:t>
            </a:fld>
            <a:endParaRPr lang="en-US"/>
          </a:p>
        </p:txBody>
      </p:sp>
    </p:spTree>
    <p:extLst>
      <p:ext uri="{BB962C8B-B14F-4D97-AF65-F5344CB8AC3E}">
        <p14:creationId xmlns:p14="http://schemas.microsoft.com/office/powerpoint/2010/main" val="53901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7F853-7B33-4EB1-9E40-3E5DDD839CBE}"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095C1-F86A-431F-B847-2E730FB056C7}" type="slidenum">
              <a:rPr lang="en-US" smtClean="0"/>
              <a:t>‹#›</a:t>
            </a:fld>
            <a:endParaRPr lang="en-US"/>
          </a:p>
        </p:txBody>
      </p:sp>
    </p:spTree>
    <p:extLst>
      <p:ext uri="{BB962C8B-B14F-4D97-AF65-F5344CB8AC3E}">
        <p14:creationId xmlns:p14="http://schemas.microsoft.com/office/powerpoint/2010/main" val="237138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7F853-7B33-4EB1-9E40-3E5DDD839CBE}"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095C1-F86A-431F-B847-2E730FB056C7}" type="slidenum">
              <a:rPr lang="en-US" smtClean="0"/>
              <a:t>‹#›</a:t>
            </a:fld>
            <a:endParaRPr lang="en-US"/>
          </a:p>
        </p:txBody>
      </p:sp>
    </p:spTree>
    <p:extLst>
      <p:ext uri="{BB962C8B-B14F-4D97-AF65-F5344CB8AC3E}">
        <p14:creationId xmlns:p14="http://schemas.microsoft.com/office/powerpoint/2010/main" val="847525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7F853-7B33-4EB1-9E40-3E5DDD839CBE}" type="datetimeFigureOut">
              <a:rPr lang="en-US" smtClean="0"/>
              <a:t>9/23/2024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095C1-F86A-431F-B847-2E730FB056C7}" type="slidenum">
              <a:rPr lang="en-US" smtClean="0"/>
              <a:t>‹#›</a:t>
            </a:fld>
            <a:endParaRPr lang="en-US"/>
          </a:p>
        </p:txBody>
      </p:sp>
    </p:spTree>
    <p:extLst>
      <p:ext uri="{BB962C8B-B14F-4D97-AF65-F5344CB8AC3E}">
        <p14:creationId xmlns:p14="http://schemas.microsoft.com/office/powerpoint/2010/main" val="91064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1.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a16="http://schemas.microsoft.com/office/drawing/2014/main" xmlns="" id="{8323581E-9856-ACB1-55AC-0DD27AA1F194}"/>
              </a:ext>
            </a:extLst>
          </p:cNvPr>
          <p:cNvGrpSpPr/>
          <p:nvPr/>
        </p:nvGrpSpPr>
        <p:grpSpPr>
          <a:xfrm>
            <a:off x="457200" y="2448218"/>
            <a:ext cx="8305800" cy="1305312"/>
            <a:chOff x="5395119" y="3904156"/>
            <a:chExt cx="7750289" cy="1508760"/>
          </a:xfrm>
        </p:grpSpPr>
        <p:sp>
          <p:nvSpPr>
            <p:cNvPr id="10" name="Rectangle: Rounded Corners 8">
              <a:extLst>
                <a:ext uri="{FF2B5EF4-FFF2-40B4-BE49-F238E27FC236}">
                  <a16:creationId xmlns:a16="http://schemas.microsoft.com/office/drawing/2014/main" xmlns=""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a16="http://schemas.microsoft.com/office/drawing/2014/main" xmlns=""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a16="http://schemas.microsoft.com/office/drawing/2014/main" xmlns="" id="{0C945CCD-B735-91CA-F486-32899F0965E0}"/>
              </a:ext>
            </a:extLst>
          </p:cNvPr>
          <p:cNvGrpSpPr/>
          <p:nvPr/>
        </p:nvGrpSpPr>
        <p:grpSpPr>
          <a:xfrm>
            <a:off x="0" y="-53065"/>
            <a:ext cx="9144000" cy="1966549"/>
            <a:chOff x="-198120" y="-1143000"/>
            <a:chExt cx="12694920" cy="3657600"/>
          </a:xfrm>
        </p:grpSpPr>
        <p:sp>
          <p:nvSpPr>
            <p:cNvPr id="4" name="Rectangle 12">
              <a:extLst>
                <a:ext uri="{FF2B5EF4-FFF2-40B4-BE49-F238E27FC236}">
                  <a16:creationId xmlns:a16="http://schemas.microsoft.com/office/drawing/2014/main" xmlns=""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a16="http://schemas.microsoft.com/office/drawing/2014/main" xmlns=""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a16="http://schemas.microsoft.com/office/drawing/2014/main" xmlns=""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a16="http://schemas.microsoft.com/office/drawing/2014/main" xmlns=""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2" y="4953002"/>
            <a:ext cx="7079809" cy="2066177"/>
          </a:xfrm>
          <a:prstGeom prst="rect">
            <a:avLst/>
          </a:prstGeom>
        </p:spPr>
      </p:pic>
      <p:pic>
        <p:nvPicPr>
          <p:cNvPr id="8" name="Picture 2">
            <a:extLst>
              <a:ext uri="{FF2B5EF4-FFF2-40B4-BE49-F238E27FC236}">
                <a16:creationId xmlns:a16="http://schemas.microsoft.com/office/drawing/2014/main" xmlns=""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5024" y="4165372"/>
            <a:ext cx="1978563" cy="2692629"/>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a16="http://schemas.microsoft.com/office/drawing/2014/main" xmlns="" id="{5A8348B3-CB2D-E2EF-972D-EB623E0AF026}"/>
              </a:ext>
            </a:extLst>
          </p:cNvPr>
          <p:cNvSpPr txBox="1"/>
          <p:nvPr/>
        </p:nvSpPr>
        <p:spPr>
          <a:xfrm>
            <a:off x="620523" y="2844745"/>
            <a:ext cx="7667903" cy="725432"/>
          </a:xfrm>
          <a:prstGeom prst="rect">
            <a:avLst/>
          </a:prstGeom>
          <a:noFill/>
        </p:spPr>
        <p:txBody>
          <a:bodyPr wrap="square" lIns="108816" tIns="54408" rIns="108816" bIns="54408" rtlCol="0">
            <a:spAutoFit/>
          </a:bodyPr>
          <a:lstStyle/>
          <a:p>
            <a:pPr algn="ctr"/>
            <a:r>
              <a:rPr lang="en-US" sz="4000" b="1" dirty="0" err="1">
                <a:solidFill>
                  <a:schemeClr val="accent2">
                    <a:lumMod val="75000"/>
                  </a:schemeClr>
                </a:solidFill>
                <a:latin typeface="Times New Roman" pitchFamily="18" charset="0"/>
                <a:ea typeface="Arial-Rounded" panose="020B0500000000000000" pitchFamily="34" charset="0"/>
                <a:cs typeface="Times New Roman" pitchFamily="18" charset="0"/>
              </a:rPr>
              <a:t>Tên</a:t>
            </a:r>
            <a:r>
              <a:rPr lang="en-US" sz="40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bài:An</a:t>
            </a:r>
            <a:r>
              <a:rPr lang="en-US" sz="40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toàn</a:t>
            </a:r>
            <a:r>
              <a:rPr lang="en-US" sz="40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khi</a:t>
            </a:r>
            <a:r>
              <a:rPr lang="en-US" sz="40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ở </a:t>
            </a:r>
            <a:r>
              <a:rPr lang="en-US" sz="40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nhà</a:t>
            </a:r>
            <a:r>
              <a:rPr lang="en-US" sz="40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a:t>
            </a:r>
            <a:r>
              <a:rPr lang="en-US" sz="40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tiết</a:t>
            </a:r>
            <a:r>
              <a:rPr lang="en-US" sz="40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1)</a:t>
            </a:r>
            <a:endParaRPr lang="en-US" sz="4000" b="1" noProof="1">
              <a:latin typeface="Times New Roman" pitchFamily="18" charset="0"/>
              <a:ea typeface="Helvetica-Narrow" pitchFamily="34" charset="0"/>
              <a:cs typeface="Times New Roman" pitchFamily="18" charset="0"/>
            </a:endParaRPr>
          </a:p>
        </p:txBody>
      </p:sp>
      <p:sp>
        <p:nvSpPr>
          <p:cNvPr id="15" name="TextBox 7">
            <a:extLst>
              <a:ext uri="{FF2B5EF4-FFF2-40B4-BE49-F238E27FC236}">
                <a16:creationId xmlns="" xmlns:a16="http://schemas.microsoft.com/office/drawing/2014/main" id="{6DC882CD-F5C9-CB7F-C1D8-8794B4476DB3}"/>
              </a:ext>
            </a:extLst>
          </p:cNvPr>
          <p:cNvSpPr txBox="1"/>
          <p:nvPr/>
        </p:nvSpPr>
        <p:spPr>
          <a:xfrm>
            <a:off x="119952" y="-18954"/>
            <a:ext cx="9024048" cy="1446142"/>
          </a:xfrm>
          <a:prstGeom prst="rect">
            <a:avLst/>
          </a:prstGeom>
          <a:noFill/>
        </p:spPr>
        <p:txBody>
          <a:bodyPr wrap="square" lIns="108816" tIns="54408" rIns="108816" bIns="5440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161">
              <a:spcBef>
                <a:spcPts val="714"/>
              </a:spcBef>
              <a:defRPr/>
            </a:pPr>
            <a:r>
              <a:rPr lang="vi-VN" altLang="en-US" sz="4500" b="1" i="1" dirty="0">
                <a:solidFill>
                  <a:srgbClr val="002060"/>
                </a:solidFill>
                <a:latin typeface="+mj-lt"/>
                <a:cs typeface="Times New Roman" panose="02020603050405020304" pitchFamily="18" charset="0"/>
              </a:rPr>
              <a:t>TRƯỜNG TIỂU HỌC ÁI MỘ A</a:t>
            </a:r>
          </a:p>
          <a:p>
            <a:pPr algn="ctr" defTabSz="1088161">
              <a:spcBef>
                <a:spcPts val="714"/>
              </a:spcBef>
              <a:defRPr/>
            </a:pPr>
            <a:r>
              <a:rPr lang="vi-VN" altLang="en-US" sz="3600" b="1" i="1" dirty="0">
                <a:solidFill>
                  <a:srgbClr val="002060"/>
                </a:solidFill>
                <a:latin typeface="+mj-lt"/>
                <a:cs typeface="Times New Roman" panose="02020603050405020304" pitchFamily="18" charset="0"/>
              </a:rPr>
              <a:t>Bài giảng điện tử </a:t>
            </a:r>
            <a:r>
              <a:rPr lang="en-US" altLang="en-US" sz="3600" b="1" i="1" dirty="0" err="1" smtClean="0">
                <a:solidFill>
                  <a:srgbClr val="002060"/>
                </a:solidFill>
                <a:latin typeface="+mj-lt"/>
                <a:cs typeface="Times New Roman" panose="02020603050405020304" pitchFamily="18" charset="0"/>
              </a:rPr>
              <a:t>Tự</a:t>
            </a:r>
            <a:r>
              <a:rPr lang="en-US" altLang="en-US" sz="3600" b="1" i="1" dirty="0" smtClean="0">
                <a:solidFill>
                  <a:srgbClr val="002060"/>
                </a:solidFill>
                <a:latin typeface="+mj-lt"/>
                <a:cs typeface="Times New Roman" panose="02020603050405020304" pitchFamily="18" charset="0"/>
              </a:rPr>
              <a:t> </a:t>
            </a:r>
            <a:r>
              <a:rPr lang="en-US" altLang="en-US" sz="3600" b="1" i="1" dirty="0" err="1" smtClean="0">
                <a:solidFill>
                  <a:srgbClr val="002060"/>
                </a:solidFill>
                <a:latin typeface="+mj-lt"/>
                <a:cs typeface="Times New Roman" panose="02020603050405020304" pitchFamily="18" charset="0"/>
              </a:rPr>
              <a:t>nhiên</a:t>
            </a:r>
            <a:r>
              <a:rPr lang="en-US" altLang="en-US" sz="3600" b="1" i="1" dirty="0" smtClean="0">
                <a:solidFill>
                  <a:srgbClr val="002060"/>
                </a:solidFill>
                <a:latin typeface="+mj-lt"/>
                <a:cs typeface="Times New Roman" panose="02020603050405020304" pitchFamily="18" charset="0"/>
              </a:rPr>
              <a:t> </a:t>
            </a:r>
            <a:r>
              <a:rPr lang="en-US" altLang="en-US" sz="3600" b="1" i="1" dirty="0" err="1" smtClean="0">
                <a:solidFill>
                  <a:srgbClr val="002060"/>
                </a:solidFill>
                <a:latin typeface="+mj-lt"/>
                <a:cs typeface="Times New Roman" panose="02020603050405020304" pitchFamily="18" charset="0"/>
              </a:rPr>
              <a:t>và</a:t>
            </a:r>
            <a:r>
              <a:rPr lang="en-US" altLang="en-US" sz="3600" b="1" i="1" dirty="0" smtClean="0">
                <a:solidFill>
                  <a:srgbClr val="002060"/>
                </a:solidFill>
                <a:latin typeface="+mj-lt"/>
                <a:cs typeface="Times New Roman" panose="02020603050405020304" pitchFamily="18" charset="0"/>
              </a:rPr>
              <a:t> </a:t>
            </a:r>
            <a:r>
              <a:rPr lang="en-US" altLang="en-US" sz="3600" b="1" i="1" dirty="0" err="1" smtClean="0">
                <a:solidFill>
                  <a:srgbClr val="002060"/>
                </a:solidFill>
                <a:latin typeface="+mj-lt"/>
                <a:cs typeface="Times New Roman" panose="02020603050405020304" pitchFamily="18" charset="0"/>
              </a:rPr>
              <a:t>Xã</a:t>
            </a:r>
            <a:r>
              <a:rPr lang="en-US" altLang="en-US" sz="3600" b="1" i="1" dirty="0" smtClean="0">
                <a:solidFill>
                  <a:srgbClr val="002060"/>
                </a:solidFill>
                <a:latin typeface="+mj-lt"/>
                <a:cs typeface="Times New Roman" panose="02020603050405020304" pitchFamily="18" charset="0"/>
              </a:rPr>
              <a:t> </a:t>
            </a:r>
            <a:r>
              <a:rPr lang="en-US" altLang="en-US" sz="3600" b="1" i="1" dirty="0" err="1" smtClean="0">
                <a:solidFill>
                  <a:srgbClr val="002060"/>
                </a:solidFill>
                <a:latin typeface="+mj-lt"/>
                <a:cs typeface="Times New Roman" panose="02020603050405020304" pitchFamily="18" charset="0"/>
              </a:rPr>
              <a:t>hội</a:t>
            </a:r>
            <a:r>
              <a:rPr lang="en-US" altLang="en-US" sz="3600" b="1" i="1" dirty="0" smtClean="0">
                <a:solidFill>
                  <a:srgbClr val="002060"/>
                </a:solidFill>
                <a:latin typeface="+mj-lt"/>
                <a:cs typeface="Times New Roman" panose="02020603050405020304" pitchFamily="18" charset="0"/>
              </a:rPr>
              <a:t> </a:t>
            </a:r>
            <a:r>
              <a:rPr lang="en-US" altLang="en-US" sz="3600" b="1" i="1" dirty="0" err="1" smtClean="0">
                <a:solidFill>
                  <a:srgbClr val="002060"/>
                </a:solidFill>
                <a:latin typeface="+mj-lt"/>
                <a:cs typeface="Times New Roman" pitchFamily="18" charset="0"/>
              </a:rPr>
              <a:t>lớp</a:t>
            </a:r>
            <a:r>
              <a:rPr lang="en-US" altLang="en-US" sz="3600" b="1" i="1" smtClean="0">
                <a:solidFill>
                  <a:srgbClr val="002060"/>
                </a:solidFill>
                <a:latin typeface="+mj-lt"/>
                <a:cs typeface="Times New Roman" pitchFamily="18" charset="0"/>
              </a:rPr>
              <a:t> </a:t>
            </a:r>
            <a:r>
              <a:rPr lang="en-US" altLang="en-US" sz="3600" b="1" i="1" dirty="0">
                <a:solidFill>
                  <a:srgbClr val="002060"/>
                </a:solidFill>
                <a:latin typeface="+mj-lt"/>
                <a:cs typeface="Times New Roman" pitchFamily="18" charset="0"/>
              </a:rPr>
              <a:t>1</a:t>
            </a:r>
            <a:r>
              <a:rPr lang="en-US" altLang="en-US" sz="3600" b="1" i="1" smtClean="0">
                <a:solidFill>
                  <a:srgbClr val="002060"/>
                </a:solidFill>
                <a:latin typeface="+mj-lt"/>
                <a:cs typeface="Times New Roman" pitchFamily="18" charset="0"/>
              </a:rPr>
              <a:t> </a:t>
            </a:r>
            <a:endParaRPr lang="en-US" altLang="en-US" sz="36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63379409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2521852" y="1676668"/>
            <a:ext cx="5667828" cy="2677656"/>
          </a:xfrm>
          <a:prstGeom prst="rect">
            <a:avLst/>
          </a:prstGeom>
        </p:spPr>
        <p:txBody>
          <a:bodyPr wrap="square">
            <a:spAutoFit/>
          </a:bodyPr>
          <a:lstStyle/>
          <a:p>
            <a:pPr algn="just">
              <a:lnSpc>
                <a:spcPct val="150000"/>
              </a:lnSpc>
            </a:pPr>
            <a:r>
              <a:rPr lang="vi-VN" sz="2800" b="1" dirty="0">
                <a:solidFill>
                  <a:srgbClr val="006600"/>
                </a:solidFill>
              </a:rPr>
              <a:t>Nếu bạn hoặc người khác bị thương, hãy báo ngay cho người lớn hoặc gọi điện thoại tới số 115 khi thật cần thiết.</a:t>
            </a:r>
            <a:endParaRPr lang="en-US" sz="2800" b="1" dirty="0">
              <a:solidFill>
                <a:srgbClr val="006600"/>
              </a:solidFill>
            </a:endParaRPr>
          </a:p>
        </p:txBody>
      </p:sp>
      <p:sp>
        <p:nvSpPr>
          <p:cNvPr id="10" name="TextBox 9"/>
          <p:cNvSpPr txBox="1"/>
          <p:nvPr/>
        </p:nvSpPr>
        <p:spPr>
          <a:xfrm>
            <a:off x="3927369" y="953322"/>
            <a:ext cx="2334292" cy="646331"/>
          </a:xfrm>
          <a:prstGeom prst="rect">
            <a:avLst/>
          </a:prstGeom>
          <a:noFill/>
        </p:spPr>
        <p:txBody>
          <a:bodyPr wrap="none" rtlCol="0">
            <a:spAutoFit/>
          </a:bodyPr>
          <a:lstStyle/>
          <a:p>
            <a:pPr algn="ctr"/>
            <a:r>
              <a:rPr lang="en-US" sz="3600" b="1" dirty="0" err="1" smtClean="0">
                <a:solidFill>
                  <a:srgbClr val="C00000"/>
                </a:solidFill>
                <a:latin typeface="Arial" pitchFamily="34" charset="0"/>
                <a:cs typeface="Arial" pitchFamily="34" charset="0"/>
              </a:rPr>
              <a:t>Nhắc</a:t>
            </a:r>
            <a:r>
              <a:rPr lang="en-US" sz="3600" b="1" dirty="0" smtClean="0">
                <a:solidFill>
                  <a:srgbClr val="C00000"/>
                </a:solidFill>
                <a:latin typeface="Arial" pitchFamily="34" charset="0"/>
                <a:cs typeface="Arial" pitchFamily="34" charset="0"/>
              </a:rPr>
              <a:t> </a:t>
            </a:r>
            <a:r>
              <a:rPr lang="en-US" sz="3600" b="1" dirty="0" err="1" smtClean="0">
                <a:solidFill>
                  <a:srgbClr val="C00000"/>
                </a:solidFill>
                <a:latin typeface="Arial" pitchFamily="34" charset="0"/>
                <a:cs typeface="Arial" pitchFamily="34" charset="0"/>
              </a:rPr>
              <a:t>nhở</a:t>
            </a:r>
            <a:endParaRPr lang="en-US" sz="3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045044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3732" y="57757"/>
            <a:ext cx="4522392" cy="523220"/>
          </a:xfrm>
          <a:prstGeom prst="rect">
            <a:avLst/>
          </a:prstGeom>
        </p:spPr>
        <p:txBody>
          <a:bodyPr wrap="none">
            <a:spAutoFit/>
          </a:bodyPr>
          <a:lstStyle/>
          <a:p>
            <a:pPr algn="ctr"/>
            <a:r>
              <a:rPr lang="en-US" sz="2800" dirty="0" err="1">
                <a:solidFill>
                  <a:srgbClr val="FF0000"/>
                </a:solidFill>
                <a:latin typeface="Arial" pitchFamily="34" charset="0"/>
                <a:cs typeface="Arial" pitchFamily="34" charset="0"/>
              </a:rPr>
              <a:t>Quan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sát</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tranh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và</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nhận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xét</a:t>
            </a:r>
            <a:endParaRPr lang="en-US" sz="2800" dirty="0">
              <a:solidFill>
                <a:srgbClr val="FF0000"/>
              </a:solidFill>
              <a:latin typeface="Arial" pitchFamily="34" charset="0"/>
              <a:cs typeface="Arial" pitchFamily="34" charset="0"/>
            </a:endParaRPr>
          </a:p>
        </p:txBody>
      </p:sp>
      <p:sp>
        <p:nvSpPr>
          <p:cNvPr id="5" name="Line 12"/>
          <p:cNvSpPr>
            <a:spLocks noChangeShapeType="1"/>
          </p:cNvSpPr>
          <p:nvPr/>
        </p:nvSpPr>
        <p:spPr bwMode="auto">
          <a:xfrm>
            <a:off x="0" y="711931"/>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18" y="1152809"/>
            <a:ext cx="2842091" cy="233545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955" y="1168516"/>
            <a:ext cx="2842091" cy="232619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9471" y="1157607"/>
            <a:ext cx="2896153" cy="240033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18" y="3816836"/>
            <a:ext cx="2872983" cy="236326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3270" y="3793669"/>
            <a:ext cx="2865260" cy="238179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3334" y="3821471"/>
            <a:ext cx="2888429" cy="2353992"/>
          </a:xfrm>
          <a:prstGeom prst="rect">
            <a:avLst/>
          </a:prstGeom>
        </p:spPr>
      </p:pic>
    </p:spTree>
    <p:extLst>
      <p:ext uri="{BB962C8B-B14F-4D97-AF65-F5344CB8AC3E}">
        <p14:creationId xmlns:p14="http://schemas.microsoft.com/office/powerpoint/2010/main" val="3709590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6941" y="56139"/>
            <a:ext cx="1402948" cy="523220"/>
          </a:xfrm>
          <a:prstGeom prst="rect">
            <a:avLst/>
          </a:prstGeom>
        </p:spPr>
        <p:txBody>
          <a:bodyPr wrap="none">
            <a:spAutoFit/>
          </a:bodyPr>
          <a:lstStyle/>
          <a:p>
            <a:pPr algn="ctr"/>
            <a:r>
              <a:rPr lang="en-US" sz="2800" dirty="0" err="1" smtClean="0">
                <a:solidFill>
                  <a:srgbClr val="FF0000"/>
                </a:solidFill>
                <a:latin typeface="Arial" pitchFamily="34" charset="0"/>
                <a:cs typeface="Arial" pitchFamily="34" charset="0"/>
              </a:rPr>
              <a:t>Bài</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tập</a:t>
            </a:r>
            <a:r>
              <a:rPr lang="en-US" sz="2800" dirty="0" smtClean="0">
                <a:solidFill>
                  <a:srgbClr val="FF0000"/>
                </a:solidFill>
                <a:latin typeface="Arial" pitchFamily="34" charset="0"/>
                <a:cs typeface="Arial" pitchFamily="34" charset="0"/>
              </a:rPr>
              <a:t>:</a:t>
            </a:r>
            <a:endParaRPr lang="en-US" sz="2800" dirty="0">
              <a:solidFill>
                <a:srgbClr val="FF0000"/>
              </a:solidFill>
              <a:latin typeface="Arial" pitchFamily="34" charset="0"/>
              <a:cs typeface="Arial" pitchFamily="34" charset="0"/>
            </a:endParaRPr>
          </a:p>
        </p:txBody>
      </p:sp>
      <p:sp>
        <p:nvSpPr>
          <p:cNvPr id="5" name="Line 12"/>
          <p:cNvSpPr>
            <a:spLocks noChangeShapeType="1"/>
          </p:cNvSpPr>
          <p:nvPr/>
        </p:nvSpPr>
        <p:spPr bwMode="auto">
          <a:xfrm>
            <a:off x="0" y="711931"/>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 name="Diagram 5"/>
          <p:cNvGraphicFramePr/>
          <p:nvPr>
            <p:extLst>
              <p:ext uri="{D42A27DB-BD31-4B8C-83A1-F6EECF244321}">
                <p14:modId xmlns:p14="http://schemas.microsoft.com/office/powerpoint/2010/main" val="445679722"/>
              </p:ext>
            </p:extLst>
          </p:nvPr>
        </p:nvGraphicFramePr>
        <p:xfrm>
          <a:off x="1072173" y="1164773"/>
          <a:ext cx="6999654"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236348" y="63263"/>
            <a:ext cx="3861955" cy="523220"/>
          </a:xfrm>
          <a:prstGeom prst="rect">
            <a:avLst/>
          </a:prstGeom>
        </p:spPr>
        <p:txBody>
          <a:bodyPr wrap="none">
            <a:spAutoFit/>
          </a:bodyPr>
          <a:lstStyle/>
          <a:p>
            <a:pPr algn="ctr"/>
            <a:r>
              <a:rPr lang="en-US" sz="2800" dirty="0" err="1" smtClean="0">
                <a:solidFill>
                  <a:srgbClr val="006600"/>
                </a:solidFill>
                <a:latin typeface="Arial" pitchFamily="34" charset="0"/>
                <a:cs typeface="Arial" pitchFamily="34" charset="0"/>
              </a:rPr>
              <a:t>Em</a:t>
            </a:r>
            <a:r>
              <a:rPr lang="en-US" sz="2800" dirty="0" smtClean="0">
                <a:solidFill>
                  <a:srgbClr val="006600"/>
                </a:solidFill>
                <a:latin typeface="Arial" pitchFamily="34" charset="0"/>
                <a:cs typeface="Arial" pitchFamily="34" charset="0"/>
              </a:rPr>
              <a:t> </a:t>
            </a:r>
            <a:r>
              <a:rPr lang="en-US" sz="2800" dirty="0" err="1" smtClean="0">
                <a:solidFill>
                  <a:srgbClr val="006600"/>
                </a:solidFill>
                <a:latin typeface="Arial" pitchFamily="34" charset="0"/>
                <a:cs typeface="Arial" pitchFamily="34" charset="0"/>
              </a:rPr>
              <a:t>hãy</a:t>
            </a:r>
            <a:r>
              <a:rPr lang="en-US" sz="2800" dirty="0" smtClean="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chọn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Đúng</a:t>
            </a:r>
            <a:r>
              <a:rPr lang="en-US" sz="2800" dirty="0">
                <a:solidFill>
                  <a:srgbClr val="006600"/>
                </a:solidFill>
                <a:latin typeface="Arial" pitchFamily="34" charset="0"/>
                <a:cs typeface="Arial" pitchFamily="34" charset="0"/>
              </a:rPr>
              <a:t>/</a:t>
            </a:r>
            <a:r>
              <a:rPr lang="en-US" sz="2800" dirty="0" err="1">
                <a:solidFill>
                  <a:srgbClr val="006600"/>
                </a:solidFill>
                <a:latin typeface="Arial" pitchFamily="34" charset="0"/>
                <a:cs typeface="Arial" pitchFamily="34" charset="0"/>
              </a:rPr>
              <a:t>Sai</a:t>
            </a:r>
            <a:endParaRPr lang="en-US" sz="2800" dirty="0">
              <a:solidFill>
                <a:srgbClr val="006600"/>
              </a:solidFill>
              <a:latin typeface="Arial" pitchFamily="34" charset="0"/>
              <a:cs typeface="Arial" pitchFamily="34" charset="0"/>
            </a:endParaRPr>
          </a:p>
        </p:txBody>
      </p:sp>
      <p:sp>
        <p:nvSpPr>
          <p:cNvPr id="8" name="Oval 7"/>
          <p:cNvSpPr/>
          <p:nvPr/>
        </p:nvSpPr>
        <p:spPr>
          <a:xfrm>
            <a:off x="1074055" y="1317721"/>
            <a:ext cx="508000" cy="580747"/>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Đ</a:t>
            </a:r>
            <a:endParaRPr lang="en-US" sz="2400" b="1" dirty="0">
              <a:latin typeface="Arial" pitchFamily="34" charset="0"/>
              <a:cs typeface="Arial" pitchFamily="34" charset="0"/>
            </a:endParaRPr>
          </a:p>
        </p:txBody>
      </p:sp>
      <p:sp>
        <p:nvSpPr>
          <p:cNvPr id="9" name="Oval 8"/>
          <p:cNvSpPr/>
          <p:nvPr/>
        </p:nvSpPr>
        <p:spPr>
          <a:xfrm>
            <a:off x="1074055" y="4531185"/>
            <a:ext cx="508000" cy="580747"/>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Đ</a:t>
            </a:r>
            <a:endParaRPr lang="en-US" sz="2400" b="1" dirty="0">
              <a:latin typeface="Arial" pitchFamily="34" charset="0"/>
              <a:cs typeface="Arial" pitchFamily="34" charset="0"/>
            </a:endParaRPr>
          </a:p>
        </p:txBody>
      </p:sp>
      <p:sp>
        <p:nvSpPr>
          <p:cNvPr id="10" name="Oval 9"/>
          <p:cNvSpPr/>
          <p:nvPr/>
        </p:nvSpPr>
        <p:spPr>
          <a:xfrm>
            <a:off x="1081315" y="5271402"/>
            <a:ext cx="508000" cy="580747"/>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Đ</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400609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753963" y="1565796"/>
            <a:ext cx="7765921" cy="3046988"/>
          </a:xfrm>
          <a:prstGeom prst="rect">
            <a:avLst/>
          </a:prstGeom>
        </p:spPr>
        <p:txBody>
          <a:bodyPr wrap="square">
            <a:spAutoFit/>
          </a:bodyPr>
          <a:lstStyle/>
          <a:p>
            <a:pPr algn="just">
              <a:lnSpc>
                <a:spcPct val="150000"/>
              </a:lnSpc>
            </a:pPr>
            <a:r>
              <a:rPr lang="vi-VN" sz="3200" dirty="0">
                <a:solidFill>
                  <a:srgbClr val="000099"/>
                </a:solidFill>
              </a:rPr>
              <a:t>- Cẩn thận khi sử dụng đồ dùng sắc, nhọn như dao, kéo, compa...</a:t>
            </a:r>
          </a:p>
          <a:p>
            <a:pPr algn="just">
              <a:lnSpc>
                <a:spcPct val="150000"/>
              </a:lnSpc>
            </a:pPr>
            <a:r>
              <a:rPr lang="vi-VN" sz="3200" dirty="0">
                <a:solidFill>
                  <a:srgbClr val="000099"/>
                </a:solidFill>
              </a:rPr>
              <a:t>- Tay ướt không được cắm điện</a:t>
            </a:r>
          </a:p>
          <a:p>
            <a:pPr algn="just">
              <a:lnSpc>
                <a:spcPct val="150000"/>
              </a:lnSpc>
            </a:pPr>
            <a:r>
              <a:rPr lang="vi-VN" sz="3200" dirty="0">
                <a:solidFill>
                  <a:srgbClr val="000099"/>
                </a:solidFill>
              </a:rPr>
              <a:t>- Nên sử dụng vật lót khi cầm đồ nóng...</a:t>
            </a:r>
          </a:p>
        </p:txBody>
      </p:sp>
      <p:sp>
        <p:nvSpPr>
          <p:cNvPr id="2" name="Rectangle 1"/>
          <p:cNvSpPr/>
          <p:nvPr/>
        </p:nvSpPr>
        <p:spPr>
          <a:xfrm>
            <a:off x="3308324" y="680996"/>
            <a:ext cx="2411237" cy="769441"/>
          </a:xfrm>
          <a:prstGeom prst="rect">
            <a:avLst/>
          </a:prstGeom>
        </p:spPr>
        <p:txBody>
          <a:bodyPr wrap="none">
            <a:spAutoFit/>
          </a:bodyPr>
          <a:lstStyle/>
          <a:p>
            <a:pPr algn="ctr"/>
            <a:r>
              <a:rPr lang="en-US" sz="4400" b="1" dirty="0" err="1">
                <a:solidFill>
                  <a:srgbClr val="C00000"/>
                </a:solidFill>
                <a:latin typeface="Arial" pitchFamily="34" charset="0"/>
                <a:cs typeface="Arial" pitchFamily="34" charset="0"/>
              </a:rPr>
              <a:t>K</a:t>
            </a:r>
            <a:r>
              <a:rPr lang="en-US" sz="4400" b="1" dirty="0" err="1" smtClean="0">
                <a:solidFill>
                  <a:srgbClr val="C00000"/>
                </a:solidFill>
                <a:latin typeface="Arial" pitchFamily="34" charset="0"/>
                <a:cs typeface="Arial" pitchFamily="34" charset="0"/>
              </a:rPr>
              <a:t>ết</a:t>
            </a:r>
            <a:r>
              <a:rPr lang="en-US" sz="4400" b="1" dirty="0" smtClean="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luận</a:t>
            </a:r>
            <a:endParaRPr lang="en-US" sz="44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82042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endParaRPr lang="en-US" smtClean="0"/>
          </a:p>
        </p:txBody>
      </p:sp>
      <p:sp>
        <p:nvSpPr>
          <p:cNvPr id="46083" name="Rectangle 3"/>
          <p:cNvSpPr>
            <a:spLocks noGrp="1" noChangeArrowheads="1"/>
          </p:cNvSpPr>
          <p:nvPr>
            <p:ph type="body" idx="1"/>
          </p:nvPr>
        </p:nvSpPr>
        <p:spPr/>
        <p:txBody>
          <a:bodyPr/>
          <a:lstStyle/>
          <a:p>
            <a:pPr eaLnBrk="1" hangingPunct="1"/>
            <a:endParaRPr lang="en-US" smtClean="0"/>
          </a:p>
        </p:txBody>
      </p:sp>
      <p:pic>
        <p:nvPicPr>
          <p:cNvPr id="46084" name="Picture 4" descr="Lovely_illustration_of_Happy_family_behide_a_star_wallcoo_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1087580" y="3008941"/>
            <a:ext cx="7315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b="1" dirty="0" err="1" smtClean="0">
                <a:solidFill>
                  <a:srgbClr val="990033"/>
                </a:solidFill>
                <a:latin typeface="Times New Roman" pitchFamily="18" charset="0"/>
                <a:cs typeface="Times New Roman" pitchFamily="18" charset="0"/>
              </a:rPr>
              <a:t>Chào</a:t>
            </a:r>
            <a:r>
              <a:rPr lang="en-US" sz="4400" b="1" dirty="0" smtClean="0">
                <a:solidFill>
                  <a:srgbClr val="990033"/>
                </a:solidFill>
                <a:latin typeface="Times New Roman" pitchFamily="18" charset="0"/>
                <a:cs typeface="Times New Roman" pitchFamily="18" charset="0"/>
              </a:rPr>
              <a:t> </a:t>
            </a:r>
            <a:r>
              <a:rPr lang="en-US" sz="4400" b="1" dirty="0" err="1" smtClean="0">
                <a:solidFill>
                  <a:srgbClr val="990033"/>
                </a:solidFill>
                <a:latin typeface="Times New Roman" pitchFamily="18" charset="0"/>
                <a:cs typeface="Times New Roman" pitchFamily="18" charset="0"/>
              </a:rPr>
              <a:t>các</a:t>
            </a:r>
            <a:r>
              <a:rPr lang="en-US" sz="4400" b="1" dirty="0" smtClean="0">
                <a:solidFill>
                  <a:srgbClr val="990033"/>
                </a:solidFill>
                <a:latin typeface="Times New Roman" pitchFamily="18" charset="0"/>
                <a:cs typeface="Times New Roman" pitchFamily="18" charset="0"/>
              </a:rPr>
              <a:t> </a:t>
            </a:r>
            <a:r>
              <a:rPr lang="en-US" sz="4400" b="1" dirty="0" err="1" smtClean="0">
                <a:solidFill>
                  <a:srgbClr val="990033"/>
                </a:solidFill>
                <a:latin typeface="Times New Roman" pitchFamily="18" charset="0"/>
                <a:cs typeface="Times New Roman" pitchFamily="18" charset="0"/>
              </a:rPr>
              <a:t>em</a:t>
            </a:r>
            <a:r>
              <a:rPr lang="en-US" sz="4400" b="1" dirty="0" smtClean="0">
                <a:solidFill>
                  <a:srgbClr val="990033"/>
                </a:solidFill>
                <a:latin typeface="Times New Roman" pitchFamily="18" charset="0"/>
                <a:cs typeface="Times New Roman" pitchFamily="18" charset="0"/>
              </a:rPr>
              <a:t>!</a:t>
            </a:r>
            <a:endParaRPr lang="en-US" sz="4400" b="1" dirty="0">
              <a:solidFill>
                <a:srgbClr val="990033"/>
              </a:solidFill>
              <a:latin typeface="Times New Roman" pitchFamily="18" charset="0"/>
              <a:cs typeface="Times New Roman" pitchFamily="18" charset="0"/>
            </a:endParaRPr>
          </a:p>
        </p:txBody>
      </p:sp>
    </p:spTree>
    <p:extLst>
      <p:ext uri="{BB962C8B-B14F-4D97-AF65-F5344CB8AC3E}">
        <p14:creationId xmlns:p14="http://schemas.microsoft.com/office/powerpoint/2010/main" val="3594534565"/>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GUYEN THI MINH\Desktop\Nền PP\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56822" y="1143000"/>
            <a:ext cx="7772400" cy="2057400"/>
          </a:xfrm>
          <a:prstGeom prst="rect">
            <a:avLst/>
          </a:prstGeom>
          <a:noFill/>
        </p:spPr>
        <p:txBody>
          <a:bodyPr wrap="none">
            <a:prstTxWarp prst="textCanUp">
              <a:avLst>
                <a:gd name="adj" fmla="val 92974"/>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ts val="1000"/>
              </a:spcBef>
              <a:defRPr/>
            </a:pPr>
            <a:r>
              <a:rPr lang="en-US" sz="2400" b="1" dirty="0">
                <a:ln w="11430"/>
                <a:latin typeface="Times New Roman" pitchFamily="18" charset="0"/>
                <a:cs typeface="Times New Roman" pitchFamily="18" charset="0"/>
              </a:rPr>
              <a:t>CHÀO MỪNG CÁC CON </a:t>
            </a:r>
          </a:p>
          <a:p>
            <a:pPr algn="ctr">
              <a:spcBef>
                <a:spcPts val="1000"/>
              </a:spcBef>
              <a:defRPr/>
            </a:pPr>
            <a:r>
              <a:rPr lang="en-US" sz="2400" b="1" dirty="0">
                <a:ln w="11430"/>
                <a:latin typeface="Times New Roman" pitchFamily="18" charset="0"/>
                <a:cs typeface="Times New Roman" pitchFamily="18" charset="0"/>
              </a:rPr>
              <a:t>ĐẾN VỚI TIẾT TỰ NHIÊN VÀ XÃ HỘI LỚP </a:t>
            </a:r>
            <a:r>
              <a:rPr lang="en-US" sz="2400" b="1" dirty="0" smtClean="0">
                <a:ln w="11430"/>
                <a:latin typeface="Times New Roman" pitchFamily="18" charset="0"/>
                <a:cs typeface="Times New Roman" pitchFamily="18" charset="0"/>
              </a:rPr>
              <a:t>1</a:t>
            </a:r>
            <a:endParaRPr lang="en-US" sz="2400" b="1" dirty="0">
              <a:ln w="11430"/>
              <a:latin typeface="Times New Roman" pitchFamily="18" charset="0"/>
              <a:cs typeface="Times New Roman" pitchFamily="18" charset="0"/>
            </a:endParaRPr>
          </a:p>
        </p:txBody>
      </p:sp>
    </p:spTree>
    <p:extLst>
      <p:ext uri="{BB962C8B-B14F-4D97-AF65-F5344CB8AC3E}">
        <p14:creationId xmlns:p14="http://schemas.microsoft.com/office/powerpoint/2010/main" val="3348372015"/>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154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631825" y="2171700"/>
            <a:ext cx="1120775" cy="1028700"/>
          </a:xfrm>
          <a:prstGeom prst="ellipse">
            <a:avLst/>
          </a:prstGeom>
          <a:solidFill>
            <a:schemeClr val="accent2">
              <a:lumMod val="60000"/>
              <a:lumOff val="4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endParaRPr lang="en-US" sz="6400" b="1" dirty="0">
              <a:solidFill>
                <a:schemeClr val="bg1"/>
              </a:solidFill>
              <a:latin typeface="Arial" pitchFamily="34" charset="0"/>
              <a:cs typeface="Arial" pitchFamily="34" charset="0"/>
            </a:endParaRPr>
          </a:p>
        </p:txBody>
      </p:sp>
      <p:sp>
        <p:nvSpPr>
          <p:cNvPr id="4" name="Rounded Rectangle 3"/>
          <p:cNvSpPr/>
          <p:nvPr/>
        </p:nvSpPr>
        <p:spPr>
          <a:xfrm>
            <a:off x="442913" y="2271713"/>
            <a:ext cx="1538287" cy="85248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a:defRPr/>
            </a:pPr>
            <a:r>
              <a:rPr lang="en-US" sz="3200" b="1" dirty="0" err="1">
                <a:solidFill>
                  <a:schemeClr val="tx1"/>
                </a:solidFill>
                <a:latin typeface="Times New Roman" pitchFamily="18" charset="0"/>
                <a:cs typeface="Times New Roman" pitchFamily="18" charset="0"/>
              </a:rPr>
              <a:t>Bài</a:t>
            </a:r>
            <a:r>
              <a:rPr lang="en-US" sz="3200" b="1" dirty="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1</a:t>
            </a:r>
            <a:endParaRPr lang="en-US" sz="3200" b="1" dirty="0">
              <a:solidFill>
                <a:schemeClr val="tx1"/>
              </a:solidFill>
              <a:latin typeface="Times New Roman" pitchFamily="18" charset="0"/>
              <a:cs typeface="Times New Roman" pitchFamily="18" charset="0"/>
            </a:endParaRPr>
          </a:p>
        </p:txBody>
      </p:sp>
      <p:sp>
        <p:nvSpPr>
          <p:cNvPr id="5" name="Rounded Rectangle 4"/>
          <p:cNvSpPr/>
          <p:nvPr/>
        </p:nvSpPr>
        <p:spPr>
          <a:xfrm>
            <a:off x="1752600" y="2209800"/>
            <a:ext cx="6934200" cy="941388"/>
          </a:xfrm>
          <a:prstGeom prst="roundRect">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defRPr/>
            </a:pPr>
            <a:r>
              <a:rPr lang="en-US" sz="4400" b="1" dirty="0">
                <a:solidFill>
                  <a:schemeClr val="tx1"/>
                </a:solidFill>
                <a:latin typeface="Times New Roman" pitchFamily="18" charset="0"/>
                <a:cs typeface="Times New Roman" pitchFamily="18" charset="0"/>
              </a:rPr>
              <a:t> </a:t>
            </a:r>
            <a:r>
              <a:rPr lang="en-US" sz="4400" b="1" dirty="0" smtClean="0">
                <a:solidFill>
                  <a:schemeClr val="tx1"/>
                </a:solidFill>
                <a:latin typeface="Times New Roman" pitchFamily="18" charset="0"/>
                <a:cs typeface="Times New Roman" pitchFamily="18" charset="0"/>
              </a:rPr>
              <a:t>An </a:t>
            </a:r>
            <a:r>
              <a:rPr lang="en-US" sz="4400" b="1" dirty="0" err="1" smtClean="0">
                <a:solidFill>
                  <a:schemeClr val="tx1"/>
                </a:solidFill>
                <a:latin typeface="Times New Roman" pitchFamily="18" charset="0"/>
                <a:cs typeface="Times New Roman" pitchFamily="18" charset="0"/>
              </a:rPr>
              <a:t>toàn</a:t>
            </a:r>
            <a:r>
              <a:rPr lang="en-US" sz="4400" b="1" dirty="0" smtClean="0">
                <a:solidFill>
                  <a:schemeClr val="tx1"/>
                </a:solidFill>
                <a:latin typeface="Times New Roman" pitchFamily="18" charset="0"/>
                <a:cs typeface="Times New Roman" pitchFamily="18" charset="0"/>
              </a:rPr>
              <a:t> </a:t>
            </a:r>
            <a:r>
              <a:rPr lang="en-US" sz="4400" b="1" dirty="0" err="1" smtClean="0">
                <a:solidFill>
                  <a:schemeClr val="tx1"/>
                </a:solidFill>
                <a:latin typeface="Times New Roman" pitchFamily="18" charset="0"/>
                <a:cs typeface="Times New Roman" pitchFamily="18" charset="0"/>
              </a:rPr>
              <a:t>khi</a:t>
            </a:r>
            <a:r>
              <a:rPr lang="en-US" sz="4400" b="1" dirty="0" smtClean="0">
                <a:solidFill>
                  <a:schemeClr val="tx1"/>
                </a:solidFill>
                <a:latin typeface="Times New Roman" pitchFamily="18" charset="0"/>
                <a:cs typeface="Times New Roman" pitchFamily="18" charset="0"/>
              </a:rPr>
              <a:t> ở </a:t>
            </a:r>
            <a:r>
              <a:rPr lang="en-US" sz="4400" b="1" dirty="0" err="1" smtClean="0">
                <a:solidFill>
                  <a:schemeClr val="tx1"/>
                </a:solidFill>
                <a:latin typeface="Times New Roman" pitchFamily="18" charset="0"/>
                <a:cs typeface="Times New Roman" pitchFamily="18" charset="0"/>
              </a:rPr>
              <a:t>nhà</a:t>
            </a:r>
            <a:r>
              <a:rPr lang="en-US" sz="4400" b="1" dirty="0" smtClean="0">
                <a:solidFill>
                  <a:schemeClr val="tx1"/>
                </a:solidFill>
                <a:latin typeface="Times New Roman" pitchFamily="18" charset="0"/>
                <a:cs typeface="Times New Roman" pitchFamily="18" charset="0"/>
              </a:rPr>
              <a:t> (</a:t>
            </a:r>
            <a:r>
              <a:rPr lang="en-US" sz="4400" b="1" dirty="0" err="1" smtClean="0">
                <a:solidFill>
                  <a:schemeClr val="tx1"/>
                </a:solidFill>
                <a:latin typeface="Times New Roman" pitchFamily="18" charset="0"/>
                <a:cs typeface="Times New Roman" pitchFamily="18" charset="0"/>
              </a:rPr>
              <a:t>tiết</a:t>
            </a:r>
            <a:r>
              <a:rPr lang="en-US" sz="4400" b="1" dirty="0" smtClean="0">
                <a:solidFill>
                  <a:schemeClr val="tx1"/>
                </a:solidFill>
                <a:latin typeface="Times New Roman" pitchFamily="18" charset="0"/>
                <a:cs typeface="Times New Roman" pitchFamily="18" charset="0"/>
              </a:rPr>
              <a:t> </a:t>
            </a:r>
            <a:r>
              <a:rPr lang="en-US" sz="4400" b="1" dirty="0">
                <a:solidFill>
                  <a:schemeClr val="tx1"/>
                </a:solidFill>
                <a:latin typeface="Times New Roman" pitchFamily="18" charset="0"/>
                <a:cs typeface="Times New Roman" pitchFamily="18" charset="0"/>
              </a:rPr>
              <a:t>1</a:t>
            </a:r>
            <a:r>
              <a:rPr lang="en-US" sz="4400" b="1" dirty="0" smtClean="0">
                <a:solidFill>
                  <a:schemeClr val="tx1"/>
                </a:solidFill>
                <a:latin typeface="Times New Roman" pitchFamily="18" charset="0"/>
                <a:cs typeface="Times New Roman" pitchFamily="18" charset="0"/>
              </a:rPr>
              <a:t>)</a:t>
            </a:r>
            <a:endParaRPr lang="en-US" sz="4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359853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148" y="1236675"/>
            <a:ext cx="2900915" cy="3481098"/>
          </a:xfrm>
          <a:prstGeom prst="rect">
            <a:avLst/>
          </a:prstGeom>
        </p:spPr>
      </p:pic>
      <p:sp>
        <p:nvSpPr>
          <p:cNvPr id="2" name="Rounded Rectangle 1"/>
          <p:cNvSpPr/>
          <p:nvPr/>
        </p:nvSpPr>
        <p:spPr>
          <a:xfrm>
            <a:off x="207810" y="1236675"/>
            <a:ext cx="5181600" cy="478312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607127"/>
            <a:ext cx="4876800" cy="3970318"/>
          </a:xfrm>
          <a:prstGeom prst="rect">
            <a:avLst/>
          </a:prstGeom>
        </p:spPr>
        <p:txBody>
          <a:bodyPr wrap="square">
            <a:spAutoFit/>
          </a:bodyPr>
          <a:lstStyle/>
          <a:p>
            <a:pPr algn="just">
              <a:lnSpc>
                <a:spcPct val="150000"/>
              </a:lnSpc>
            </a:pPr>
            <a:r>
              <a:rPr lang="vi-VN" sz="2800" dirty="0">
                <a:solidFill>
                  <a:srgbClr val="006600"/>
                </a:solidFill>
              </a:rPr>
              <a:t>Lần lượt mỗi HS hãy nói tên một đồ dùng trong nhà nếu sử dụng không cẩn thận, không đúng cách có thể gây nguy hiểm cho bản thân và người </a:t>
            </a:r>
            <a:r>
              <a:rPr lang="vi-VN" sz="2800" dirty="0" smtClean="0">
                <a:solidFill>
                  <a:srgbClr val="006600"/>
                </a:solidFill>
              </a:rPr>
              <a:t>khác</a:t>
            </a:r>
            <a:r>
              <a:rPr lang="en-US" sz="2800" dirty="0" smtClean="0">
                <a:solidFill>
                  <a:srgbClr val="006600"/>
                </a:solidFill>
              </a:rPr>
              <a:t>.</a:t>
            </a:r>
            <a:endParaRPr lang="vi-VN" sz="2800" dirty="0">
              <a:solidFill>
                <a:srgbClr val="006600"/>
              </a:solidFill>
            </a:endParaRPr>
          </a:p>
        </p:txBody>
      </p:sp>
      <p:sp>
        <p:nvSpPr>
          <p:cNvPr id="5" name="Rounded Rectangle 4"/>
          <p:cNvSpPr/>
          <p:nvPr/>
        </p:nvSpPr>
        <p:spPr>
          <a:xfrm>
            <a:off x="2493810" y="152409"/>
            <a:ext cx="2895600" cy="838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5009" y="258500"/>
            <a:ext cx="2473202" cy="626018"/>
          </a:xfrm>
          <a:prstGeom prst="rect">
            <a:avLst/>
          </a:prstGeom>
        </p:spPr>
        <p:txBody>
          <a:bodyPr wrap="none" lIns="71323" tIns="35662" rIns="71323" bIns="35662">
            <a:spAutoFit/>
          </a:bodyPr>
          <a:lstStyle/>
          <a:p>
            <a:pPr algn="ctr"/>
            <a:r>
              <a:rPr lang="en-US" sz="3600" b="1" dirty="0" err="1" smtClean="0">
                <a:solidFill>
                  <a:srgbClr val="FF0000"/>
                </a:solidFill>
                <a:latin typeface="Arial" pitchFamily="34" charset="0"/>
                <a:cs typeface="Arial" pitchFamily="34" charset="0"/>
              </a:rPr>
              <a:t>Khởi</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động</a:t>
            </a:r>
            <a:endParaRPr lang="en-US" sz="3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266977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5741" y="345677"/>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1" y="1146936"/>
            <a:ext cx="4819589" cy="4401205"/>
          </a:xfrm>
          <a:prstGeom prst="rect">
            <a:avLst/>
          </a:prstGeom>
          <a:solidFill>
            <a:schemeClr val="accent1">
              <a:lumMod val="20000"/>
              <a:lumOff val="80000"/>
            </a:schemeClr>
          </a:solidFill>
          <a:ln>
            <a:solidFill>
              <a:schemeClr val="accent1"/>
            </a:solidFill>
          </a:ln>
        </p:spPr>
        <p:txBody>
          <a:bodyPr wrap="square">
            <a:spAutoFit/>
          </a:bodyPr>
          <a:lstStyle/>
          <a:p>
            <a:pPr algn="just"/>
            <a:r>
              <a:rPr lang="vi-VN" sz="2800" dirty="0">
                <a:solidFill>
                  <a:srgbClr val="000066"/>
                </a:solidFill>
              </a:rPr>
              <a:t>Hình </a:t>
            </a:r>
            <a:r>
              <a:rPr lang="vi-VN" sz="2800" dirty="0" smtClean="0">
                <a:solidFill>
                  <a:srgbClr val="000066"/>
                </a:solidFill>
              </a:rPr>
              <a:t>1:</a:t>
            </a:r>
            <a:r>
              <a:rPr lang="en-US" sz="2800" dirty="0" smtClean="0">
                <a:solidFill>
                  <a:srgbClr val="000066"/>
                </a:solidFill>
              </a:rPr>
              <a:t> </a:t>
            </a:r>
            <a:r>
              <a:rPr lang="vi-VN" sz="2800" dirty="0" smtClean="0">
                <a:solidFill>
                  <a:srgbClr val="006600"/>
                </a:solidFill>
              </a:rPr>
              <a:t>Mẹ </a:t>
            </a:r>
            <a:r>
              <a:rPr lang="vi-VN" sz="2800" dirty="0">
                <a:solidFill>
                  <a:srgbClr val="006600"/>
                </a:solidFill>
              </a:rPr>
              <a:t>và anh trai Hà đang xem tivi và rất phấn khích với chương trình, bố vừa gọt táo vừa xem chương trình; Hà nhìn bố rất lo lắng, sợ bố sẽ bị đứt tay vì không tập trung gọt táo.</a:t>
            </a:r>
          </a:p>
          <a:p>
            <a:pPr algn="just"/>
            <a:r>
              <a:rPr lang="vi-VN" sz="2800" dirty="0">
                <a:solidFill>
                  <a:srgbClr val="006600"/>
                </a:solidFill>
              </a:rPr>
              <a:t>Hà có thể nói: "Bố ơi, dao sắc đấy, cẩn thận kẻo đứt tay bố ạ!...</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1394" y="1166949"/>
            <a:ext cx="3957046" cy="4381191"/>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227179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228600"/>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1" y="1354761"/>
            <a:ext cx="4819589" cy="3539430"/>
          </a:xfrm>
          <a:prstGeom prst="rect">
            <a:avLst/>
          </a:prstGeom>
          <a:solidFill>
            <a:schemeClr val="accent1">
              <a:lumMod val="20000"/>
              <a:lumOff val="80000"/>
            </a:schemeClr>
          </a:solidFill>
          <a:ln>
            <a:solidFill>
              <a:srgbClr val="FFFF00"/>
            </a:solidFill>
          </a:ln>
        </p:spPr>
        <p:txBody>
          <a:bodyPr wrap="square">
            <a:spAutoFit/>
          </a:bodyPr>
          <a:lstStyle/>
          <a:p>
            <a:pPr algn="just"/>
            <a:r>
              <a:rPr lang="vi-VN" sz="2800" u="sng" dirty="0"/>
              <a:t>Hình </a:t>
            </a:r>
            <a:r>
              <a:rPr lang="vi-VN" sz="2800" u="sng" dirty="0" smtClean="0"/>
              <a:t>2</a:t>
            </a:r>
            <a:r>
              <a:rPr lang="vi-VN" sz="2800" dirty="0" smtClean="0"/>
              <a:t>:</a:t>
            </a:r>
            <a:r>
              <a:rPr lang="en-US" sz="2800" dirty="0" smtClean="0"/>
              <a:t> </a:t>
            </a:r>
            <a:r>
              <a:rPr lang="vi-VN" sz="2800" dirty="0" smtClean="0"/>
              <a:t>Bố </a:t>
            </a:r>
            <a:r>
              <a:rPr lang="vi-VN" sz="2800" dirty="0"/>
              <a:t>Hà đang nghe điện thoại, anh trai Hà làm rơi vỡ cốc nước</a:t>
            </a:r>
          </a:p>
          <a:p>
            <a:pPr algn="just"/>
            <a:r>
              <a:rPr lang="vi-VN" sz="2800" dirty="0"/>
              <a:t>Hà có thể nói: "Anh nên dùng chổi để gom các mảnh vỡ lại rồi mới lau dọn vũng nước kẻo đứt tay nguy hiểm..."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2" y="1146936"/>
            <a:ext cx="3813838" cy="395846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78914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0700" y="310844"/>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1" y="1146936"/>
            <a:ext cx="4819589" cy="2893100"/>
          </a:xfrm>
          <a:prstGeom prst="rect">
            <a:avLst/>
          </a:prstGeom>
          <a:solidFill>
            <a:schemeClr val="accent1">
              <a:lumMod val="20000"/>
              <a:lumOff val="80000"/>
            </a:schemeClr>
          </a:solidFill>
          <a:ln>
            <a:solidFill>
              <a:srgbClr val="FFFF00"/>
            </a:solidFill>
          </a:ln>
        </p:spPr>
        <p:txBody>
          <a:bodyPr wrap="square">
            <a:spAutoFit/>
          </a:bodyPr>
          <a:lstStyle/>
          <a:p>
            <a:pPr algn="just"/>
            <a:r>
              <a:rPr lang="vi-VN" sz="2600" dirty="0"/>
              <a:t>Hình 3: Anh của Hà chơi máy bay gần ổ điện và tay đang cầm dây điện và có thể bị điện giật; mẹ của Hà đang là quần, vì nhìn anh của Hà nên có thể làm cháy quần hoặc bị bỏng tay.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768" y="1146936"/>
            <a:ext cx="3964371" cy="3471720"/>
          </a:xfrm>
          <a:prstGeom prst="rect">
            <a:avLst/>
          </a:prstGeom>
          <a:effectLst>
            <a:glow rad="139700">
              <a:schemeClr val="accent5">
                <a:satMod val="175000"/>
                <a:alpha val="40000"/>
              </a:schemeClr>
            </a:glow>
          </a:effectLst>
        </p:spPr>
      </p:pic>
      <p:sp>
        <p:nvSpPr>
          <p:cNvPr id="7" name="Rectangle 6"/>
          <p:cNvSpPr/>
          <p:nvPr/>
        </p:nvSpPr>
        <p:spPr>
          <a:xfrm>
            <a:off x="117040" y="4636198"/>
            <a:ext cx="8929098" cy="1815882"/>
          </a:xfrm>
          <a:prstGeom prst="rect">
            <a:avLst/>
          </a:prstGeom>
        </p:spPr>
        <p:txBody>
          <a:bodyPr wrap="square">
            <a:spAutoFit/>
          </a:bodyPr>
          <a:lstStyle/>
          <a:p>
            <a:pPr algn="just"/>
            <a:r>
              <a:rPr lang="vi-VN" sz="2800" dirty="0">
                <a:solidFill>
                  <a:srgbClr val="006600"/>
                </a:solidFill>
              </a:rPr>
              <a:t>Hà có thể nói: "Anh không được chơi gần ổ điện và cầm dây điện như thế rất nguy hiểm; mẹ nên cắm dây bàn là vào ổ điện bên trong góc tường và cần tập trung khi là quần áo"</a:t>
            </a:r>
          </a:p>
        </p:txBody>
      </p:sp>
    </p:spTree>
    <p:extLst>
      <p:ext uri="{BB962C8B-B14F-4D97-AF65-F5344CB8AC3E}">
        <p14:creationId xmlns:p14="http://schemas.microsoft.com/office/powerpoint/2010/main" val="68772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427826" y="570189"/>
            <a:ext cx="4288353" cy="646331"/>
          </a:xfrm>
          <a:prstGeom prst="rect">
            <a:avLst/>
          </a:prstGeom>
        </p:spPr>
        <p:txBody>
          <a:bodyPr wrap="none">
            <a:spAutoFit/>
          </a:bodyPr>
          <a:lstStyle/>
          <a:p>
            <a:pPr algn="ctr"/>
            <a:r>
              <a:rPr lang="en-US" sz="3600" b="1" dirty="0" err="1">
                <a:solidFill>
                  <a:schemeClr val="bg1"/>
                </a:solidFill>
                <a:latin typeface="Arial" pitchFamily="34" charset="0"/>
                <a:cs typeface="Arial" pitchFamily="34" charset="0"/>
              </a:rPr>
              <a:t>Nhận</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xét</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kết</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luận</a:t>
            </a:r>
            <a:r>
              <a:rPr lang="en-US" sz="3600" b="1" dirty="0">
                <a:solidFill>
                  <a:schemeClr val="bg1"/>
                </a:solidFill>
                <a:latin typeface="Arial" pitchFamily="34" charset="0"/>
                <a:cs typeface="Arial" pitchFamily="34" charset="0"/>
              </a:rPr>
              <a:t>:</a:t>
            </a:r>
          </a:p>
        </p:txBody>
      </p:sp>
      <p:sp>
        <p:nvSpPr>
          <p:cNvPr id="6" name="Rectangle 5"/>
          <p:cNvSpPr/>
          <p:nvPr/>
        </p:nvSpPr>
        <p:spPr>
          <a:xfrm>
            <a:off x="595087" y="2311974"/>
            <a:ext cx="7765143" cy="2677656"/>
          </a:xfrm>
          <a:prstGeom prst="rect">
            <a:avLst/>
          </a:prstGeom>
        </p:spPr>
        <p:txBody>
          <a:bodyPr wrap="square">
            <a:spAutoFit/>
          </a:bodyPr>
          <a:lstStyle/>
          <a:p>
            <a:pPr algn="just"/>
            <a:r>
              <a:rPr lang="vi-VN" sz="2400" dirty="0">
                <a:solidFill>
                  <a:srgbClr val="006600"/>
                </a:solidFill>
              </a:rPr>
              <a:t>Một số nguyên nhân dẫn đến bị thương, nguy hiểm:</a:t>
            </a:r>
          </a:p>
          <a:p>
            <a:pPr algn="just"/>
            <a:r>
              <a:rPr lang="vi-VN" sz="2400" dirty="0">
                <a:solidFill>
                  <a:srgbClr val="006600"/>
                </a:solidFill>
              </a:rPr>
              <a:t>-  Bị đứt tay do sử dụng dao không cẩn thận</a:t>
            </a:r>
          </a:p>
          <a:p>
            <a:pPr algn="just"/>
            <a:r>
              <a:rPr lang="vi-VN" sz="2400" dirty="0">
                <a:solidFill>
                  <a:srgbClr val="006600"/>
                </a:solidFill>
              </a:rPr>
              <a:t>- Đứt tay, chân do mảnh cốc vỡ không được thu dọn đúng cách </a:t>
            </a:r>
          </a:p>
          <a:p>
            <a:pPr algn="just"/>
            <a:r>
              <a:rPr lang="vi-VN" sz="2400" dirty="0">
                <a:solidFill>
                  <a:srgbClr val="006600"/>
                </a:solidFill>
              </a:rPr>
              <a:t>- Bị bỏng do bàn là nóng</a:t>
            </a:r>
          </a:p>
          <a:p>
            <a:pPr algn="just"/>
            <a:r>
              <a:rPr lang="vi-VN" sz="2400" dirty="0">
                <a:solidFill>
                  <a:srgbClr val="006600"/>
                </a:solidFill>
              </a:rPr>
              <a:t>- Bị điện giật vì chơi gần ổ điện và cầm dây điện</a:t>
            </a:r>
          </a:p>
          <a:p>
            <a:pPr algn="just"/>
            <a:r>
              <a:rPr lang="vi-VN" sz="2400" dirty="0">
                <a:solidFill>
                  <a:srgbClr val="006600"/>
                </a:solidFill>
              </a:rPr>
              <a:t>- Bị bỏng do nước sôi hoặc do chơi diêm, nến, lửa...</a:t>
            </a:r>
          </a:p>
        </p:txBody>
      </p:sp>
    </p:spTree>
    <p:extLst>
      <p:ext uri="{BB962C8B-B14F-4D97-AF65-F5344CB8AC3E}">
        <p14:creationId xmlns:p14="http://schemas.microsoft.com/office/powerpoint/2010/main" val="193030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heckerboard(across)">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heckerboard(across)">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237838"/>
            <a:ext cx="8382000" cy="457200"/>
          </a:xfrm>
          <a:prstGeom prst="roundRect">
            <a:avLst>
              <a:gd name="adj" fmla="val 16667"/>
            </a:avLst>
          </a:prstGeom>
          <a:solidFill>
            <a:schemeClr val="accent1">
              <a:lumMod val="20000"/>
              <a:lumOff val="80000"/>
            </a:schemeClr>
          </a:soli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7" y="1233731"/>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smtClean="0">
                <a:latin typeface="Arial" charset="0"/>
                <a:cs typeface="Arial" charset="0"/>
              </a:rPr>
              <a:t>THẢO LUẬN</a:t>
            </a:r>
            <a:endParaRPr lang="en-US" altLang="en-US" sz="2400" b="1" dirty="0">
              <a:latin typeface="Arial" charset="0"/>
              <a:cs typeface="Arial" charset="0"/>
            </a:endParaRPr>
          </a:p>
        </p:txBody>
      </p:sp>
      <p:sp>
        <p:nvSpPr>
          <p:cNvPr id="10" name="Rounded Rectangle 9"/>
          <p:cNvSpPr/>
          <p:nvPr>
            <p:custDataLst>
              <p:tags r:id="rId3"/>
            </p:custDataLst>
          </p:nvPr>
        </p:nvSpPr>
        <p:spPr>
          <a:xfrm>
            <a:off x="393699" y="1979317"/>
            <a:ext cx="8356602" cy="2845231"/>
          </a:xfrm>
          <a:prstGeom prst="roundRect">
            <a:avLst/>
          </a:prstGeom>
          <a:solidFill>
            <a:schemeClr val="accent1">
              <a:lumMod val="20000"/>
              <a:lumOff val="80000"/>
            </a:schemeClr>
          </a:solidFill>
          <a:ln>
            <a:solidFill>
              <a:srgbClr val="FFFF00"/>
            </a:solidFill>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vi-VN" sz="2800" dirty="0">
                <a:solidFill>
                  <a:schemeClr val="tx1"/>
                </a:solidFill>
              </a:rPr>
              <a:t>1. Làm việc theo cặp: Luân phiên hỏi và trả lời:</a:t>
            </a:r>
          </a:p>
          <a:p>
            <a:pPr algn="just"/>
            <a:r>
              <a:rPr lang="vi-VN" sz="2800" dirty="0">
                <a:solidFill>
                  <a:schemeClr val="tx1"/>
                </a:solidFill>
              </a:rPr>
              <a:t>- Bạn hoặc người thân trong gia đình đã từng bị thương (đứt tay, chân; bỏng; điện giật) chưa? </a:t>
            </a:r>
          </a:p>
          <a:p>
            <a:pPr algn="just"/>
            <a:r>
              <a:rPr lang="vi-VN" sz="2800" dirty="0">
                <a:solidFill>
                  <a:schemeClr val="tx1"/>
                </a:solidFill>
              </a:rPr>
              <a:t>- Theo bạn tại sao lại xảy ra như vậy?</a:t>
            </a:r>
          </a:p>
          <a:p>
            <a:pPr algn="just"/>
            <a:r>
              <a:rPr lang="vi-VN" sz="2800" dirty="0">
                <a:solidFill>
                  <a:srgbClr val="FFFF00"/>
                </a:solidFill>
              </a:rPr>
              <a:t>...</a:t>
            </a:r>
          </a:p>
        </p:txBody>
      </p:sp>
      <p:sp>
        <p:nvSpPr>
          <p:cNvPr id="12" name="Text Box 6"/>
          <p:cNvSpPr txBox="1">
            <a:spLocks noChangeArrowheads="1"/>
          </p:cNvSpPr>
          <p:nvPr/>
        </p:nvSpPr>
        <p:spPr bwMode="auto">
          <a:xfrm>
            <a:off x="3781425" y="8047"/>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54085"/>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54085"/>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54085"/>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54085"/>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54085"/>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54085"/>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54085"/>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54085"/>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54085"/>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90" y="33448"/>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90" y="15984"/>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90" y="109"/>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90" y="17572"/>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90" y="15984"/>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90" y="15984"/>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90" y="33448"/>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90" y="17572"/>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90" y="33448"/>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33448"/>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33448"/>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33448"/>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2317"/>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130</a:t>
            </a:r>
            <a:endParaRPr lang="en-US" altLang="vi-VN" sz="5400">
              <a:solidFill>
                <a:srgbClr val="FF0066"/>
              </a:solidFill>
              <a:latin typeface=".VnTifani Heavy" pitchFamily="34" charset="0"/>
            </a:endParaRP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140</a:t>
            </a:r>
            <a:endParaRPr lang="en-US" altLang="vi-VN" sz="5400">
              <a:solidFill>
                <a:srgbClr val="FF0066"/>
              </a:solidFill>
              <a:latin typeface=".VnTifani Heavy" pitchFamily="34" charset="0"/>
            </a:endParaRPr>
          </a:p>
        </p:txBody>
      </p:sp>
      <p:sp>
        <p:nvSpPr>
          <p:cNvPr id="38" name="Text Box 27"/>
          <p:cNvSpPr txBox="1">
            <a:spLocks noChangeArrowheads="1"/>
          </p:cNvSpPr>
          <p:nvPr/>
        </p:nvSpPr>
        <p:spPr bwMode="auto">
          <a:xfrm>
            <a:off x="3733800" y="33448"/>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150</a:t>
            </a:r>
            <a:endParaRPr lang="en-US" altLang="vi-VN" sz="5400">
              <a:solidFill>
                <a:srgbClr val="FF0066"/>
              </a:solidFill>
              <a:latin typeface=".VnTifani Heavy" pitchFamily="34" charset="0"/>
            </a:endParaRP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160</a:t>
            </a:r>
            <a:endParaRPr lang="en-US" altLang="vi-VN" sz="5400">
              <a:solidFill>
                <a:srgbClr val="FF0066"/>
              </a:solidFill>
              <a:latin typeface=".VnTifani Heavy" pitchFamily="34" charset="0"/>
            </a:endParaRPr>
          </a:p>
        </p:txBody>
      </p:sp>
      <p:sp>
        <p:nvSpPr>
          <p:cNvPr id="40" name="Text Box 27"/>
          <p:cNvSpPr txBox="1">
            <a:spLocks noChangeArrowheads="1"/>
          </p:cNvSpPr>
          <p:nvPr/>
        </p:nvSpPr>
        <p:spPr bwMode="auto">
          <a:xfrm>
            <a:off x="3757612" y="2436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170</a:t>
            </a:r>
            <a:endParaRPr lang="en-US" altLang="vi-VN" sz="5400">
              <a:solidFill>
                <a:srgbClr val="FF0066"/>
              </a:solidFill>
              <a:latin typeface=".VnTifani Heavy" pitchFamily="34" charset="0"/>
            </a:endParaRPr>
          </a:p>
        </p:txBody>
      </p:sp>
      <p:sp>
        <p:nvSpPr>
          <p:cNvPr id="41" name="Text Box 27"/>
          <p:cNvSpPr txBox="1">
            <a:spLocks noChangeArrowheads="1"/>
          </p:cNvSpPr>
          <p:nvPr/>
        </p:nvSpPr>
        <p:spPr bwMode="auto">
          <a:xfrm>
            <a:off x="3757612" y="33448"/>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180</a:t>
            </a:r>
            <a:endParaRPr lang="en-US" altLang="vi-VN" sz="5400">
              <a:solidFill>
                <a:srgbClr val="FF0066"/>
              </a:solidFill>
              <a:latin typeface=".VnTifani Heavy" pitchFamily="34" charset="0"/>
            </a:endParaRP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33448"/>
            <a:ext cx="21669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916"/>
            <a:ext cx="21669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393699" y="4981300"/>
            <a:ext cx="8356602" cy="1772195"/>
          </a:xfrm>
          <a:prstGeom prst="roundRect">
            <a:avLst/>
          </a:prstGeom>
          <a:solidFill>
            <a:schemeClr val="accent1">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rPr>
              <a:t>2. Làm việc nhóm:</a:t>
            </a:r>
          </a:p>
          <a:p>
            <a:pPr algn="just"/>
            <a:r>
              <a:rPr lang="vi-VN" sz="2800" dirty="0">
                <a:solidFill>
                  <a:schemeClr val="tx1"/>
                </a:solidFill>
              </a:rPr>
              <a:t>Thảo luận để đưa ra cách xử lí khi em hoặc người nhà bị </a:t>
            </a:r>
            <a:r>
              <a:rPr lang="vi-VN" sz="2800" dirty="0" smtClean="0">
                <a:solidFill>
                  <a:schemeClr val="tx1"/>
                </a:solidFill>
              </a:rPr>
              <a:t>thương</a:t>
            </a:r>
            <a:r>
              <a:rPr lang="en-US" sz="2800" dirty="0" smtClean="0">
                <a:solidFill>
                  <a:schemeClr val="tx1"/>
                </a:solidFill>
              </a:rPr>
              <a:t>.</a:t>
            </a:r>
            <a:endParaRPr lang="vi-VN" sz="2800" dirty="0">
              <a:solidFill>
                <a:schemeClr val="tx1"/>
              </a:solidFill>
            </a:endParaRPr>
          </a:p>
        </p:txBody>
      </p:sp>
    </p:spTree>
    <p:extLst>
      <p:ext uri="{BB962C8B-B14F-4D97-AF65-F5344CB8AC3E}">
        <p14:creationId xmlns:p14="http://schemas.microsoft.com/office/powerpoint/2010/main" val="44769325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646</Words>
  <Application>Microsoft Office PowerPoint</Application>
  <PresentationFormat>On-screen Show (4:3)</PresentationFormat>
  <Paragraphs>85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Minhthangpc.VN</cp:lastModifiedBy>
  <cp:revision>6</cp:revision>
  <dcterms:created xsi:type="dcterms:W3CDTF">2024-09-23T02:54:44Z</dcterms:created>
  <dcterms:modified xsi:type="dcterms:W3CDTF">2024-09-23T03:01:55Z</dcterms:modified>
</cp:coreProperties>
</file>