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858000" cy="9144000"/>
  <p:embeddedFontLst>
    <p:embeddedFont>
      <p:font typeface="Garamond"/>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2" roundtripDataSignature="AMtx7miYQFtjcyfhwt42pDFofU7ezoLh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Garamond-regular.fnt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Garamond-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Garamond-boldItalic.fntdata"/><Relationship Id="rId30" Type="http://schemas.openxmlformats.org/officeDocument/2006/relationships/font" Target="fonts/Garamond-italic.fntdata"/><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454f8c2f7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454f8c2f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7" name="Shape 77"/>
        <p:cNvGrpSpPr/>
        <p:nvPr/>
      </p:nvGrpSpPr>
      <p:grpSpPr>
        <a:xfrm>
          <a:off x="0" y="0"/>
          <a:ext cx="0" cy="0"/>
          <a:chOff x="0" y="0"/>
          <a:chExt cx="0" cy="0"/>
        </a:xfrm>
      </p:grpSpPr>
      <p:sp>
        <p:nvSpPr>
          <p:cNvPr id="78" name="Google Shape;78;p35"/>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0" name="Google Shape;80;p35"/>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1" name="Google Shape;81;p3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4" name="Shape 84"/>
        <p:cNvGrpSpPr/>
        <p:nvPr/>
      </p:nvGrpSpPr>
      <p:grpSpPr>
        <a:xfrm>
          <a:off x="0" y="0"/>
          <a:ext cx="0" cy="0"/>
          <a:chOff x="0" y="0"/>
          <a:chExt cx="0" cy="0"/>
        </a:xfrm>
      </p:grpSpPr>
      <p:sp>
        <p:nvSpPr>
          <p:cNvPr id="85" name="Google Shape;85;p36"/>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87" name="Google Shape;87;p3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0" name="Google Shape;90;p36"/>
          <p:cNvCxnSpPr/>
          <p:nvPr/>
        </p:nvCxnSpPr>
        <p:spPr>
          <a:xfrm>
            <a:off x="1396169" y="4140199"/>
            <a:ext cx="9407298"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sp>
        <p:nvSpPr>
          <p:cNvPr id="92" name="Google Shape;92;p37"/>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7"/>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94" name="Google Shape;94;p37"/>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5" name="Google Shape;95;p3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37"/>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99" name="Google Shape;99;p37"/>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00" name="Google Shape;100;p37"/>
          <p:cNvCxnSpPr/>
          <p:nvPr/>
        </p:nvCxnSpPr>
        <p:spPr>
          <a:xfrm>
            <a:off x="1396169" y="4140199"/>
            <a:ext cx="9407298"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sp>
        <p:nvSpPr>
          <p:cNvPr id="102" name="Google Shape;102;p38"/>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8"/>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4" name="Google Shape;104;p3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7" name="Shape 107"/>
        <p:cNvGrpSpPr/>
        <p:nvPr/>
      </p:nvGrpSpPr>
      <p:grpSpPr>
        <a:xfrm>
          <a:off x="0" y="0"/>
          <a:ext cx="0" cy="0"/>
          <a:chOff x="0" y="0"/>
          <a:chExt cx="0" cy="0"/>
        </a:xfrm>
      </p:grpSpPr>
      <p:sp>
        <p:nvSpPr>
          <p:cNvPr id="108" name="Google Shape;108;p39"/>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9"/>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0" name="Google Shape;110;p39"/>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1" name="Google Shape;111;p3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39"/>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15" name="Google Shape;115;p39"/>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16" name="Google Shape;116;p39"/>
          <p:cNvCxnSpPr/>
          <p:nvPr/>
        </p:nvCxnSpPr>
        <p:spPr>
          <a:xfrm>
            <a:off x="1396169" y="3429000"/>
            <a:ext cx="9407298"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7" name="Shape 117"/>
        <p:cNvGrpSpPr/>
        <p:nvPr/>
      </p:nvGrpSpPr>
      <p:grpSpPr>
        <a:xfrm>
          <a:off x="0" y="0"/>
          <a:ext cx="0" cy="0"/>
          <a:chOff x="0" y="0"/>
          <a:chExt cx="0" cy="0"/>
        </a:xfrm>
      </p:grpSpPr>
      <p:sp>
        <p:nvSpPr>
          <p:cNvPr id="118" name="Google Shape;118;p40"/>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0"/>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0" name="Google Shape;120;p40"/>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1" name="Google Shape;121;p4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24" name="Google Shape;124;p40"/>
          <p:cNvCxnSpPr/>
          <p:nvPr/>
        </p:nvCxnSpPr>
        <p:spPr>
          <a:xfrm>
            <a:off x="1396169" y="3429000"/>
            <a:ext cx="9407298"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4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1"/>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28" name="Google Shape;128;p4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1" name="Google Shape;131;p41"/>
          <p:cNvCxnSpPr/>
          <p:nvPr/>
        </p:nvCxnSpPr>
        <p:spPr>
          <a:xfrm>
            <a:off x="1396169" y="2421466"/>
            <a:ext cx="9407298"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42"/>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2"/>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35" name="Google Shape;135;p4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8" name="Google Shape;138;p42"/>
          <p:cNvCxnSpPr/>
          <p:nvPr/>
        </p:nvCxnSpPr>
        <p:spPr>
          <a:xfrm>
            <a:off x="8863890" y="990600"/>
            <a:ext cx="0" cy="487680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 name="Shape 149"/>
        <p:cNvGrpSpPr/>
        <p:nvPr/>
      </p:nvGrpSpPr>
      <p:grpSpPr>
        <a:xfrm>
          <a:off x="0" y="0"/>
          <a:ext cx="0" cy="0"/>
          <a:chOff x="0" y="0"/>
          <a:chExt cx="0" cy="0"/>
        </a:xfrm>
      </p:grpSpPr>
      <p:sp>
        <p:nvSpPr>
          <p:cNvPr id="150" name="Google Shape;150;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2" name="Google Shape;15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pic>
        <p:nvPicPr>
          <p:cNvPr descr="HD-PanelTitle-GrommetsCombined.png" id="17" name="Google Shape;17;p2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8" name="Google Shape;18;p27"/>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20" name="Google Shape;20;p27"/>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3" name="Google Shape;23;p27"/>
          <p:cNvCxnSpPr/>
          <p:nvPr/>
        </p:nvCxnSpPr>
        <p:spPr>
          <a:xfrm>
            <a:off x="2692399" y="3522131"/>
            <a:ext cx="6815668"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 name="Shape 155"/>
        <p:cNvGrpSpPr/>
        <p:nvPr/>
      </p:nvGrpSpPr>
      <p:grpSpPr>
        <a:xfrm>
          <a:off x="0" y="0"/>
          <a:ext cx="0" cy="0"/>
          <a:chOff x="0" y="0"/>
          <a:chExt cx="0" cy="0"/>
        </a:xfrm>
      </p:grpSpPr>
      <p:sp>
        <p:nvSpPr>
          <p:cNvPr id="156" name="Google Shape;156;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1" name="Shape 161"/>
        <p:cNvGrpSpPr/>
        <p:nvPr/>
      </p:nvGrpSpPr>
      <p:grpSpPr>
        <a:xfrm>
          <a:off x="0" y="0"/>
          <a:ext cx="0" cy="0"/>
          <a:chOff x="0" y="0"/>
          <a:chExt cx="0" cy="0"/>
        </a:xfrm>
      </p:grpSpPr>
      <p:sp>
        <p:nvSpPr>
          <p:cNvPr id="162" name="Google Shape;162;p4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4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4" name="Google Shape;16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7" name="Shape 167"/>
        <p:cNvGrpSpPr/>
        <p:nvPr/>
      </p:nvGrpSpPr>
      <p:grpSpPr>
        <a:xfrm>
          <a:off x="0" y="0"/>
          <a:ext cx="0" cy="0"/>
          <a:chOff x="0" y="0"/>
          <a:chExt cx="0" cy="0"/>
        </a:xfrm>
      </p:grpSpPr>
      <p:sp>
        <p:nvSpPr>
          <p:cNvPr id="168" name="Google Shape;16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4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4" name="Shape 174"/>
        <p:cNvGrpSpPr/>
        <p:nvPr/>
      </p:nvGrpSpPr>
      <p:grpSpPr>
        <a:xfrm>
          <a:off x="0" y="0"/>
          <a:ext cx="0" cy="0"/>
          <a:chOff x="0" y="0"/>
          <a:chExt cx="0" cy="0"/>
        </a:xfrm>
      </p:grpSpPr>
      <p:sp>
        <p:nvSpPr>
          <p:cNvPr id="175" name="Google Shape;175;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7" name="Google Shape;177;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9" name="Google Shape;179;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0" name="Shape 220"/>
        <p:cNvGrpSpPr/>
        <p:nvPr/>
      </p:nvGrpSpPr>
      <p:grpSpPr>
        <a:xfrm>
          <a:off x="0" y="0"/>
          <a:ext cx="0" cy="0"/>
          <a:chOff x="0" y="0"/>
          <a:chExt cx="0" cy="0"/>
        </a:xfrm>
      </p:grpSpPr>
      <p:sp>
        <p:nvSpPr>
          <p:cNvPr id="221" name="Google Shape;221;p25"/>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3" name="Google Shape;223;p25"/>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25"/>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25"/>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cxnSp>
        <p:nvCxnSpPr>
          <p:cNvPr id="25" name="Google Shape;25;p28"/>
          <p:cNvCxnSpPr/>
          <p:nvPr/>
        </p:nvCxnSpPr>
        <p:spPr>
          <a:xfrm>
            <a:off x="1396169" y="2421466"/>
            <a:ext cx="9407298" cy="0"/>
          </a:xfrm>
          <a:prstGeom prst="straightConnector1">
            <a:avLst/>
          </a:prstGeom>
          <a:noFill/>
          <a:ln cap="flat" cmpd="sng" w="15875">
            <a:solidFill>
              <a:srgbClr val="E8D08F"/>
            </a:solidFill>
            <a:prstDash val="solid"/>
            <a:round/>
            <a:headEnd len="sm" w="sm" type="none"/>
            <a:tailEnd len="sm" w="sm" type="none"/>
          </a:ln>
        </p:spPr>
      </p:cxnSp>
      <p:sp>
        <p:nvSpPr>
          <p:cNvPr id="26" name="Google Shape;26;p2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28" name="Google Shape;28;p2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6" name="Shape 226"/>
        <p:cNvGrpSpPr/>
        <p:nvPr/>
      </p:nvGrpSpPr>
      <p:grpSpPr>
        <a:xfrm>
          <a:off x="0" y="0"/>
          <a:ext cx="0" cy="0"/>
          <a:chOff x="0" y="0"/>
          <a:chExt cx="0" cy="0"/>
        </a:xfrm>
      </p:grpSpPr>
      <p:sp>
        <p:nvSpPr>
          <p:cNvPr id="227" name="Google Shape;227;p26"/>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26"/>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6"/>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26"/>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2" name="Shape 232"/>
        <p:cNvGrpSpPr/>
        <p:nvPr/>
      </p:nvGrpSpPr>
      <p:grpSpPr>
        <a:xfrm>
          <a:off x="0" y="0"/>
          <a:ext cx="0" cy="0"/>
          <a:chOff x="0" y="0"/>
          <a:chExt cx="0" cy="0"/>
        </a:xfrm>
      </p:grpSpPr>
      <p:sp>
        <p:nvSpPr>
          <p:cNvPr id="233" name="Google Shape;233;p53"/>
          <p:cNvSpPr txBox="1"/>
          <p:nvPr>
            <p:ph type="title"/>
          </p:nvPr>
        </p:nvSpPr>
        <p:spPr>
          <a:xfrm>
            <a:off x="831851" y="1709742"/>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53"/>
          <p:cNvSpPr txBox="1"/>
          <p:nvPr>
            <p:ph idx="1" type="body"/>
          </p:nvPr>
        </p:nvSpPr>
        <p:spPr>
          <a:xfrm>
            <a:off x="831851" y="4589467"/>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35" name="Google Shape;235;p53"/>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3"/>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8" name="Shape 238"/>
        <p:cNvGrpSpPr/>
        <p:nvPr/>
      </p:nvGrpSpPr>
      <p:grpSpPr>
        <a:xfrm>
          <a:off x="0" y="0"/>
          <a:ext cx="0" cy="0"/>
          <a:chOff x="0" y="0"/>
          <a:chExt cx="0" cy="0"/>
        </a:xfrm>
      </p:grpSpPr>
      <p:sp>
        <p:nvSpPr>
          <p:cNvPr id="239" name="Google Shape;239;p54"/>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54"/>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4"/>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54"/>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5" name="Shape 245"/>
        <p:cNvGrpSpPr/>
        <p:nvPr/>
      </p:nvGrpSpPr>
      <p:grpSpPr>
        <a:xfrm>
          <a:off x="0" y="0"/>
          <a:ext cx="0" cy="0"/>
          <a:chOff x="0" y="0"/>
          <a:chExt cx="0" cy="0"/>
        </a:xfrm>
      </p:grpSpPr>
      <p:sp>
        <p:nvSpPr>
          <p:cNvPr id="246" name="Google Shape;246;p55"/>
          <p:cNvSpPr txBox="1"/>
          <p:nvPr>
            <p:ph type="title"/>
          </p:nvPr>
        </p:nvSpPr>
        <p:spPr>
          <a:xfrm>
            <a:off x="839788"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55"/>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8" name="Google Shape;248;p55"/>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55"/>
          <p:cNvSpPr txBox="1"/>
          <p:nvPr>
            <p:ph idx="3" type="body"/>
          </p:nvPr>
        </p:nvSpPr>
        <p:spPr>
          <a:xfrm>
            <a:off x="6172202"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0" name="Google Shape;250;p55"/>
          <p:cNvSpPr txBox="1"/>
          <p:nvPr>
            <p:ph idx="4" type="body"/>
          </p:nvPr>
        </p:nvSpPr>
        <p:spPr>
          <a:xfrm>
            <a:off x="6172202"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55"/>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55"/>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55"/>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4" name="Shape 254"/>
        <p:cNvGrpSpPr/>
        <p:nvPr/>
      </p:nvGrpSpPr>
      <p:grpSpPr>
        <a:xfrm>
          <a:off x="0" y="0"/>
          <a:ext cx="0" cy="0"/>
          <a:chOff x="0" y="0"/>
          <a:chExt cx="0" cy="0"/>
        </a:xfrm>
      </p:grpSpPr>
      <p:sp>
        <p:nvSpPr>
          <p:cNvPr id="255" name="Google Shape;255;p56"/>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56"/>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56"/>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56"/>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9" name="Shape 259"/>
        <p:cNvGrpSpPr/>
        <p:nvPr/>
      </p:nvGrpSpPr>
      <p:grpSpPr>
        <a:xfrm>
          <a:off x="0" y="0"/>
          <a:ext cx="0" cy="0"/>
          <a:chOff x="0" y="0"/>
          <a:chExt cx="0" cy="0"/>
        </a:xfrm>
      </p:grpSpPr>
      <p:sp>
        <p:nvSpPr>
          <p:cNvPr id="260" name="Google Shape;260;p57"/>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57"/>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57"/>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3" name="Shape 263"/>
        <p:cNvGrpSpPr/>
        <p:nvPr/>
      </p:nvGrpSpPr>
      <p:grpSpPr>
        <a:xfrm>
          <a:off x="0" y="0"/>
          <a:ext cx="0" cy="0"/>
          <a:chOff x="0" y="0"/>
          <a:chExt cx="0" cy="0"/>
        </a:xfrm>
      </p:grpSpPr>
      <p:sp>
        <p:nvSpPr>
          <p:cNvPr id="264" name="Google Shape;264;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58"/>
          <p:cNvSpPr txBox="1"/>
          <p:nvPr>
            <p:ph idx="1" type="body"/>
          </p:nvPr>
        </p:nvSpPr>
        <p:spPr>
          <a:xfrm>
            <a:off x="5183188" y="987429"/>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6" name="Google Shape;266;p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7" name="Google Shape;267;p58"/>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58"/>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58"/>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0" name="Shape 270"/>
        <p:cNvGrpSpPr/>
        <p:nvPr/>
      </p:nvGrpSpPr>
      <p:grpSpPr>
        <a:xfrm>
          <a:off x="0" y="0"/>
          <a:ext cx="0" cy="0"/>
          <a:chOff x="0" y="0"/>
          <a:chExt cx="0" cy="0"/>
        </a:xfrm>
      </p:grpSpPr>
      <p:sp>
        <p:nvSpPr>
          <p:cNvPr id="271" name="Google Shape;271;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59"/>
          <p:cNvSpPr/>
          <p:nvPr>
            <p:ph idx="2" type="pic"/>
          </p:nvPr>
        </p:nvSpPr>
        <p:spPr>
          <a:xfrm>
            <a:off x="5183188" y="987429"/>
            <a:ext cx="6172200" cy="4873625"/>
          </a:xfrm>
          <a:prstGeom prst="rect">
            <a:avLst/>
          </a:prstGeom>
          <a:noFill/>
          <a:ln>
            <a:noFill/>
          </a:ln>
        </p:spPr>
      </p:sp>
      <p:sp>
        <p:nvSpPr>
          <p:cNvPr id="273" name="Google Shape;273;p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4" name="Google Shape;274;p59"/>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59"/>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5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7" name="Shape 277"/>
        <p:cNvGrpSpPr/>
        <p:nvPr/>
      </p:nvGrpSpPr>
      <p:grpSpPr>
        <a:xfrm>
          <a:off x="0" y="0"/>
          <a:ext cx="0" cy="0"/>
          <a:chOff x="0" y="0"/>
          <a:chExt cx="0" cy="0"/>
        </a:xfrm>
      </p:grpSpPr>
      <p:sp>
        <p:nvSpPr>
          <p:cNvPr id="278" name="Google Shape;278;p6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6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6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6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3" name="Shape 283"/>
        <p:cNvGrpSpPr/>
        <p:nvPr/>
      </p:nvGrpSpPr>
      <p:grpSpPr>
        <a:xfrm>
          <a:off x="0" y="0"/>
          <a:ext cx="0" cy="0"/>
          <a:chOff x="0" y="0"/>
          <a:chExt cx="0" cy="0"/>
        </a:xfrm>
      </p:grpSpPr>
      <p:sp>
        <p:nvSpPr>
          <p:cNvPr id="284" name="Google Shape;284;p61"/>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61"/>
          <p:cNvSpPr txBox="1"/>
          <p:nvPr>
            <p:ph idx="1" type="body"/>
          </p:nvPr>
        </p:nvSpPr>
        <p:spPr>
          <a:xfrm rot="5400000">
            <a:off x="1799433"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6" name="Google Shape;286;p61"/>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61"/>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61"/>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34" name="Google Shape;34;p2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29"/>
          <p:cNvCxnSpPr/>
          <p:nvPr/>
        </p:nvCxnSpPr>
        <p:spPr>
          <a:xfrm>
            <a:off x="2012723" y="3710585"/>
            <a:ext cx="8163380"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cxnSp>
        <p:nvCxnSpPr>
          <p:cNvPr id="39" name="Google Shape;39;p30"/>
          <p:cNvCxnSpPr/>
          <p:nvPr/>
        </p:nvCxnSpPr>
        <p:spPr>
          <a:xfrm>
            <a:off x="1396169" y="2421466"/>
            <a:ext cx="9407298" cy="0"/>
          </a:xfrm>
          <a:prstGeom prst="straightConnector1">
            <a:avLst/>
          </a:prstGeom>
          <a:noFill/>
          <a:ln cap="flat" cmpd="sng" w="15875">
            <a:solidFill>
              <a:srgbClr val="E8D08F"/>
            </a:solidFill>
            <a:prstDash val="solid"/>
            <a:round/>
            <a:headEnd len="sm" w="sm" type="none"/>
            <a:tailEnd len="sm" w="sm" type="none"/>
          </a:ln>
        </p:spPr>
      </p:cxnSp>
      <p:sp>
        <p:nvSpPr>
          <p:cNvPr id="40" name="Google Shape;40;p3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2" name="Google Shape;42;p30"/>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3" name="Google Shape;43;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3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49" name="Google Shape;49;p31"/>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0" name="Google Shape;50;p31"/>
          <p:cNvSpPr txBox="1"/>
          <p:nvPr>
            <p:ph idx="3" type="body"/>
          </p:nvPr>
        </p:nvSpPr>
        <p:spPr>
          <a:xfrm>
            <a:off x="6180671"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1" name="Google Shape;51;p31"/>
          <p:cNvSpPr txBox="1"/>
          <p:nvPr>
            <p:ph idx="4" type="body"/>
          </p:nvPr>
        </p:nvSpPr>
        <p:spPr>
          <a:xfrm>
            <a:off x="6180671"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2" name="Google Shape;52;p3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5" name="Google Shape;55;p31"/>
          <p:cNvCxnSpPr/>
          <p:nvPr/>
        </p:nvCxnSpPr>
        <p:spPr>
          <a:xfrm>
            <a:off x="1396169" y="2421466"/>
            <a:ext cx="9407298"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1" name="Google Shape;61;p32"/>
          <p:cNvCxnSpPr/>
          <p:nvPr/>
        </p:nvCxnSpPr>
        <p:spPr>
          <a:xfrm>
            <a:off x="1396169" y="2421466"/>
            <a:ext cx="9407298"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33"/>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5" name="Google Shape;65;p33"/>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66" name="Google Shape;66;p3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33"/>
          <p:cNvCxnSpPr/>
          <p:nvPr/>
        </p:nvCxnSpPr>
        <p:spPr>
          <a:xfrm>
            <a:off x="1396169" y="2912533"/>
            <a:ext cx="3514498" cy="0"/>
          </a:xfrm>
          <a:prstGeom prst="straightConnector1">
            <a:avLst/>
          </a:prstGeom>
          <a:noFill/>
          <a:ln cap="flat" cmpd="sng" w="15875">
            <a:solidFill>
              <a:srgbClr val="E8D08F"/>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34"/>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73" name="Google Shape;73;p34"/>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4" name="Google Shape;74;p3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HD-PanelContent-GrommetsCombined.png" id="6" name="Google Shape;6;p2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 name="Google Shape;7;p2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8" name="Google Shape;8;p2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9" name="Google Shape;9;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1" name="Google Shape;14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3" name="Google Shape;14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4" name="Google Shape;14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24"/>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6" name="Google Shape;216;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24"/>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8" name="Google Shape;218;p24"/>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9" name="Google Shape;219;p24"/>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55.png"/><Relationship Id="rId4" Type="http://schemas.openxmlformats.org/officeDocument/2006/relationships/image" Target="../media/image23.png"/><Relationship Id="rId9" Type="http://schemas.openxmlformats.org/officeDocument/2006/relationships/image" Target="../media/image57.png"/><Relationship Id="rId5" Type="http://schemas.openxmlformats.org/officeDocument/2006/relationships/slide" Target="/ppt/slides/slide9.xml"/><Relationship Id="rId6" Type="http://schemas.openxmlformats.org/officeDocument/2006/relationships/image" Target="../media/image22.gif"/><Relationship Id="rId7" Type="http://schemas.openxmlformats.org/officeDocument/2006/relationships/image" Target="../media/image24.png"/><Relationship Id="rId8" Type="http://schemas.openxmlformats.org/officeDocument/2006/relationships/image" Target="../media/image43.png"/></Relationships>
</file>

<file path=ppt/slides/_rels/slide12.xml.rels><?xml version="1.0" encoding="UTF-8" standalone="yes"?><Relationships xmlns="http://schemas.openxmlformats.org/package/2006/relationships"><Relationship Id="rId20" Type="http://schemas.openxmlformats.org/officeDocument/2006/relationships/slide" Target="/ppt/slides/slide17.xml"/><Relationship Id="rId11" Type="http://schemas.openxmlformats.org/officeDocument/2006/relationships/slide" Target="/ppt/slides/slide16.xml"/><Relationship Id="rId10" Type="http://schemas.openxmlformats.org/officeDocument/2006/relationships/slide" Target="/ppt/slides/slide5.xml"/><Relationship Id="rId13" Type="http://schemas.openxmlformats.org/officeDocument/2006/relationships/slide" Target="/ppt/slides/slide6.xml"/><Relationship Id="rId12" Type="http://schemas.openxmlformats.org/officeDocument/2006/relationships/image" Target="../media/image36.png"/><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slide" Target="/ppt/slides/slide3.xml"/><Relationship Id="rId15" Type="http://schemas.openxmlformats.org/officeDocument/2006/relationships/image" Target="../media/image37.gif"/><Relationship Id="rId14" Type="http://schemas.openxmlformats.org/officeDocument/2006/relationships/slide" Target="/ppt/slides/slide15.xml"/><Relationship Id="rId17" Type="http://schemas.openxmlformats.org/officeDocument/2006/relationships/image" Target="../media/image22.gif"/><Relationship Id="rId16" Type="http://schemas.openxmlformats.org/officeDocument/2006/relationships/slide" Target="/ppt/slides/slide9.xml"/><Relationship Id="rId5" Type="http://schemas.openxmlformats.org/officeDocument/2006/relationships/slide" Target="/ppt/slides/slide13.xml"/><Relationship Id="rId19" Type="http://schemas.openxmlformats.org/officeDocument/2006/relationships/image" Target="../media/image38.png"/><Relationship Id="rId6" Type="http://schemas.openxmlformats.org/officeDocument/2006/relationships/image" Target="../media/image41.png"/><Relationship Id="rId18" Type="http://schemas.openxmlformats.org/officeDocument/2006/relationships/slide" Target="/ppt/slides/slide7.xml"/><Relationship Id="rId7" Type="http://schemas.openxmlformats.org/officeDocument/2006/relationships/image" Target="../media/image24.png"/><Relationship Id="rId8" Type="http://schemas.openxmlformats.org/officeDocument/2006/relationships/slide" Target="/ppt/slides/slide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55.png"/><Relationship Id="rId4" Type="http://schemas.openxmlformats.org/officeDocument/2006/relationships/slide" Target="/ppt/slides/slide2.xml"/><Relationship Id="rId5" Type="http://schemas.openxmlformats.org/officeDocument/2006/relationships/image" Target="../media/image45.png"/><Relationship Id="rId6" Type="http://schemas.openxmlformats.org/officeDocument/2006/relationships/slide" Target="/ppt/slid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 Id="rId3" Type="http://schemas.openxmlformats.org/officeDocument/2006/relationships/image" Target="../media/image55.png"/><Relationship Id="rId4" Type="http://schemas.openxmlformats.org/officeDocument/2006/relationships/slide" Target="/ppt/slides/slide2.xml"/><Relationship Id="rId5" Type="http://schemas.openxmlformats.org/officeDocument/2006/relationships/image" Target="../media/image45.png"/><Relationship Id="rId6" Type="http://schemas.openxmlformats.org/officeDocument/2006/relationships/slide" Target="/ppt/slid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 Id="rId3" Type="http://schemas.openxmlformats.org/officeDocument/2006/relationships/image" Target="../media/image55.png"/><Relationship Id="rId4" Type="http://schemas.openxmlformats.org/officeDocument/2006/relationships/slide" Target="/ppt/slides/slide2.xml"/><Relationship Id="rId5" Type="http://schemas.openxmlformats.org/officeDocument/2006/relationships/image" Target="../media/image45.png"/><Relationship Id="rId6" Type="http://schemas.openxmlformats.org/officeDocument/2006/relationships/slide" Target="/ppt/slid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slide" Target="/ppt/slides/slide2.xml"/><Relationship Id="rId5" Type="http://schemas.openxmlformats.org/officeDocument/2006/relationships/image" Target="../media/image45.png"/><Relationship Id="rId6" Type="http://schemas.openxmlformats.org/officeDocument/2006/relationships/slide" Target="/ppt/slid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5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47.png"/><Relationship Id="rId5"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61.png"/><Relationship Id="rId6" Type="http://schemas.openxmlformats.org/officeDocument/2006/relationships/image" Target="../media/image49.png"/><Relationship Id="rId7"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7.png"/><Relationship Id="rId5" Type="http://schemas.openxmlformats.org/officeDocument/2006/relationships/image" Target="../media/image42.png"/><Relationship Id="rId6" Type="http://schemas.openxmlformats.org/officeDocument/2006/relationships/image" Target="../media/image29.png"/><Relationship Id="rId7"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8.png"/><Relationship Id="rId6" Type="http://schemas.openxmlformats.org/officeDocument/2006/relationships/image" Target="../media/image25.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0.png"/><Relationship Id="rId6" Type="http://schemas.openxmlformats.org/officeDocument/2006/relationships/image" Target="../media/image35.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32.png"/><Relationship Id="rId7"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60.png"/><Relationship Id="rId6"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454f8c2f73_0_0"/>
          <p:cNvSpPr txBox="1"/>
          <p:nvPr/>
        </p:nvSpPr>
        <p:spPr>
          <a:xfrm>
            <a:off x="517800" y="2874900"/>
            <a:ext cx="11156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000">
                <a:solidFill>
                  <a:srgbClr val="FF0000"/>
                </a:solidFill>
              </a:rPr>
              <a:t>TIN HỌC 4 – TUẦN 6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9"/>
          <p:cNvPicPr preferRelativeResize="0"/>
          <p:nvPr/>
        </p:nvPicPr>
        <p:blipFill rotWithShape="1">
          <a:blip r:embed="rId3">
            <a:alphaModFix/>
          </a:blip>
          <a:srcRect b="0" l="0" r="0" t="0"/>
          <a:stretch/>
        </p:blipFill>
        <p:spPr>
          <a:xfrm>
            <a:off x="4176710" y="46642"/>
            <a:ext cx="3891523" cy="875179"/>
          </a:xfrm>
          <a:prstGeom prst="rect">
            <a:avLst/>
          </a:prstGeom>
          <a:noFill/>
          <a:ln>
            <a:noFill/>
          </a:ln>
        </p:spPr>
      </p:pic>
      <p:sp>
        <p:nvSpPr>
          <p:cNvPr id="436" name="Google Shape;436;p9"/>
          <p:cNvSpPr txBox="1"/>
          <p:nvPr/>
        </p:nvSpPr>
        <p:spPr>
          <a:xfrm>
            <a:off x="5367615" y="207233"/>
            <a:ext cx="236475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Arial"/>
                <a:ea typeface="Arial"/>
                <a:cs typeface="Arial"/>
                <a:sym typeface="Arial"/>
              </a:rPr>
              <a:t>LUYỆN TẬP</a:t>
            </a:r>
            <a:endParaRPr b="1" sz="3000">
              <a:solidFill>
                <a:schemeClr val="lt1"/>
              </a:solidFill>
              <a:latin typeface="Arial"/>
              <a:ea typeface="Arial"/>
              <a:cs typeface="Arial"/>
              <a:sym typeface="Arial"/>
            </a:endParaRPr>
          </a:p>
        </p:txBody>
      </p:sp>
      <p:pic>
        <p:nvPicPr>
          <p:cNvPr id="437" name="Google Shape;437;p9"/>
          <p:cNvPicPr preferRelativeResize="0"/>
          <p:nvPr/>
        </p:nvPicPr>
        <p:blipFill rotWithShape="1">
          <a:blip r:embed="rId4">
            <a:alphaModFix/>
          </a:blip>
          <a:srcRect b="0" l="0" r="0" t="0"/>
          <a:stretch/>
        </p:blipFill>
        <p:spPr>
          <a:xfrm>
            <a:off x="4608608" y="193786"/>
            <a:ext cx="640838" cy="585593"/>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1" name="Shape 441"/>
        <p:cNvGrpSpPr/>
        <p:nvPr/>
      </p:nvGrpSpPr>
      <p:grpSpPr>
        <a:xfrm>
          <a:off x="0" y="0"/>
          <a:ext cx="0" cy="0"/>
          <a:chOff x="0" y="0"/>
          <a:chExt cx="0" cy="0"/>
        </a:xfrm>
      </p:grpSpPr>
      <p:sp>
        <p:nvSpPr>
          <p:cNvPr id="442" name="Google Shape;442;p10"/>
          <p:cNvSpPr/>
          <p:nvPr/>
        </p:nvSpPr>
        <p:spPr>
          <a:xfrm>
            <a:off x="6616454" y="3578695"/>
            <a:ext cx="2748353" cy="825717"/>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3" name="Google Shape;443;p10"/>
          <p:cNvSpPr/>
          <p:nvPr/>
        </p:nvSpPr>
        <p:spPr>
          <a:xfrm>
            <a:off x="5680812" y="290782"/>
            <a:ext cx="4619635" cy="2410458"/>
          </a:xfrm>
          <a:prstGeom prst="rect">
            <a:avLst/>
          </a:prstGeom>
        </p:spPr>
        <p:txBody>
          <a:bodyPr>
            <a:prstTxWarp prst="textPlain"/>
          </a:bodyPr>
          <a:lstStyle/>
          <a:p>
            <a:pPr lvl="0" algn="ctr"/>
            <a:r>
              <a:rPr b="1" i="0">
                <a:ln cap="flat" cmpd="sng" w="12700">
                  <a:solidFill>
                    <a:srgbClr val="FFC000"/>
                  </a:solidFill>
                  <a:prstDash val="solid"/>
                  <a:round/>
                  <a:headEnd len="sm" w="sm" type="none"/>
                  <a:tailEnd len="sm" w="sm" type="none"/>
                </a:ln>
                <a:gradFill>
                  <a:gsLst>
                    <a:gs pos="0">
                      <a:srgbClr val="FFC000"/>
                    </a:gs>
                    <a:gs pos="4000">
                      <a:srgbClr val="FFD966"/>
                    </a:gs>
                    <a:gs pos="87000">
                      <a:srgbClr val="FFF2CC"/>
                    </a:gs>
                    <a:gs pos="100000">
                      <a:srgbClr val="FFF2CC"/>
                    </a:gs>
                  </a:gsLst>
                  <a:lin ang="5400000" scaled="0"/>
                </a:gradFill>
                <a:latin typeface="Tahoma"/>
              </a:rPr>
              <a:t>TRÒ CHƠI</a:t>
            </a:r>
            <a:br>
              <a:rPr b="1" i="0">
                <a:ln cap="flat" cmpd="sng" w="12700">
                  <a:solidFill>
                    <a:srgbClr val="FFC000"/>
                  </a:solidFill>
                  <a:prstDash val="solid"/>
                  <a:round/>
                  <a:headEnd len="sm" w="sm" type="none"/>
                  <a:tailEnd len="sm" w="sm" type="none"/>
                </a:ln>
                <a:gradFill>
                  <a:gsLst>
                    <a:gs pos="0">
                      <a:srgbClr val="FFC000"/>
                    </a:gs>
                    <a:gs pos="4000">
                      <a:srgbClr val="FFD966"/>
                    </a:gs>
                    <a:gs pos="87000">
                      <a:srgbClr val="FFF2CC"/>
                    </a:gs>
                    <a:gs pos="100000">
                      <a:srgbClr val="FFF2CC"/>
                    </a:gs>
                  </a:gsLst>
                  <a:lin ang="5400000" scaled="0"/>
                </a:gradFill>
                <a:latin typeface="Tahoma"/>
              </a:rPr>
            </a:br>
            <a:r>
              <a:rPr b="1" i="0">
                <a:ln cap="flat" cmpd="sng" w="12700">
                  <a:solidFill>
                    <a:srgbClr val="FFC000"/>
                  </a:solidFill>
                  <a:prstDash val="solid"/>
                  <a:round/>
                  <a:headEnd len="sm" w="sm" type="none"/>
                  <a:tailEnd len="sm" w="sm" type="none"/>
                </a:ln>
                <a:gradFill>
                  <a:gsLst>
                    <a:gs pos="0">
                      <a:srgbClr val="FFC000"/>
                    </a:gs>
                    <a:gs pos="4000">
                      <a:srgbClr val="FFD966"/>
                    </a:gs>
                    <a:gs pos="87000">
                      <a:srgbClr val="FFF2CC"/>
                    </a:gs>
                    <a:gs pos="100000">
                      <a:srgbClr val="FFF2CC"/>
                    </a:gs>
                  </a:gsLst>
                  <a:lin ang="5400000" scaled="0"/>
                </a:gradFill>
                <a:latin typeface="Tahoma"/>
              </a:rPr>
              <a:t> ĐÀO VÀNG</a:t>
            </a:r>
          </a:p>
        </p:txBody>
      </p:sp>
      <p:pic>
        <p:nvPicPr>
          <p:cNvPr id="444" name="Google Shape;444;p10"/>
          <p:cNvPicPr preferRelativeResize="0"/>
          <p:nvPr/>
        </p:nvPicPr>
        <p:blipFill rotWithShape="1">
          <a:blip r:embed="rId4">
            <a:alphaModFix/>
          </a:blip>
          <a:srcRect b="0" l="0" r="0" t="0"/>
          <a:stretch/>
        </p:blipFill>
        <p:spPr>
          <a:xfrm>
            <a:off x="7125447" y="2177596"/>
            <a:ext cx="1622629" cy="1340147"/>
          </a:xfrm>
          <a:prstGeom prst="rect">
            <a:avLst/>
          </a:prstGeom>
          <a:noFill/>
          <a:ln>
            <a:noFill/>
          </a:ln>
        </p:spPr>
      </p:pic>
      <p:pic>
        <p:nvPicPr>
          <p:cNvPr id="445" name="Google Shape;445;p10">
            <a:hlinkClick action="ppaction://hlinksldjump" r:id="rId5"/>
          </p:cNvPr>
          <p:cNvPicPr preferRelativeResize="0"/>
          <p:nvPr/>
        </p:nvPicPr>
        <p:blipFill rotWithShape="1">
          <a:blip r:embed="rId6">
            <a:alphaModFix/>
          </a:blip>
          <a:srcRect b="0" l="0" r="0" t="0"/>
          <a:stretch/>
        </p:blipFill>
        <p:spPr>
          <a:xfrm>
            <a:off x="9072297" y="5027048"/>
            <a:ext cx="1088460" cy="882862"/>
          </a:xfrm>
          <a:prstGeom prst="rect">
            <a:avLst/>
          </a:prstGeom>
          <a:noFill/>
          <a:ln>
            <a:noFill/>
          </a:ln>
        </p:spPr>
      </p:pic>
      <p:sp>
        <p:nvSpPr>
          <p:cNvPr id="446" name="Google Shape;446;p10"/>
          <p:cNvSpPr/>
          <p:nvPr/>
        </p:nvSpPr>
        <p:spPr>
          <a:xfrm>
            <a:off x="6736617" y="3604027"/>
            <a:ext cx="243637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00B0F0"/>
                </a:solidFill>
                <a:latin typeface="Calibri"/>
                <a:ea typeface="Calibri"/>
                <a:cs typeface="Calibri"/>
                <a:sym typeface="Calibri"/>
              </a:rPr>
              <a:t>BẮT ĐẦU</a:t>
            </a:r>
            <a:endParaRPr/>
          </a:p>
        </p:txBody>
      </p:sp>
      <p:pic>
        <p:nvPicPr>
          <p:cNvPr id="447" name="Google Shape;447;p10"/>
          <p:cNvPicPr preferRelativeResize="0"/>
          <p:nvPr/>
        </p:nvPicPr>
        <p:blipFill rotWithShape="1">
          <a:blip r:embed="rId7">
            <a:alphaModFix/>
          </a:blip>
          <a:srcRect b="0" l="0" r="0" t="0"/>
          <a:stretch/>
        </p:blipFill>
        <p:spPr>
          <a:xfrm>
            <a:off x="10160757" y="7273075"/>
            <a:ext cx="609600" cy="609600"/>
          </a:xfrm>
          <a:prstGeom prst="rect">
            <a:avLst/>
          </a:prstGeom>
          <a:noFill/>
          <a:ln>
            <a:noFill/>
          </a:ln>
        </p:spPr>
      </p:pic>
      <p:pic>
        <p:nvPicPr>
          <p:cNvPr id="448" name="Google Shape;448;p10"/>
          <p:cNvPicPr preferRelativeResize="0"/>
          <p:nvPr/>
        </p:nvPicPr>
        <p:blipFill rotWithShape="1">
          <a:blip r:embed="rId8">
            <a:alphaModFix/>
          </a:blip>
          <a:srcRect b="0" l="0" r="0" t="0"/>
          <a:stretch/>
        </p:blipFill>
        <p:spPr>
          <a:xfrm>
            <a:off x="1832634" y="3063145"/>
            <a:ext cx="3005588" cy="3225064"/>
          </a:xfrm>
          <a:prstGeom prst="rect">
            <a:avLst/>
          </a:prstGeom>
          <a:noFill/>
          <a:ln>
            <a:noFill/>
          </a:ln>
        </p:spPr>
      </p:pic>
      <p:pic>
        <p:nvPicPr>
          <p:cNvPr id="449" name="Google Shape;449;p10"/>
          <p:cNvPicPr preferRelativeResize="0"/>
          <p:nvPr/>
        </p:nvPicPr>
        <p:blipFill rotWithShape="1">
          <a:blip r:embed="rId9">
            <a:alphaModFix/>
          </a:blip>
          <a:srcRect b="0" l="0" r="0" t="0"/>
          <a:stretch/>
        </p:blipFill>
        <p:spPr>
          <a:xfrm>
            <a:off x="1518662" y="539199"/>
            <a:ext cx="3633531" cy="29385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3" name="Shape 453"/>
        <p:cNvGrpSpPr/>
        <p:nvPr/>
      </p:nvGrpSpPr>
      <p:grpSpPr>
        <a:xfrm>
          <a:off x="0" y="0"/>
          <a:ext cx="0" cy="0"/>
          <a:chOff x="0" y="0"/>
          <a:chExt cx="0" cy="0"/>
        </a:xfrm>
      </p:grpSpPr>
      <p:pic>
        <p:nvPicPr>
          <p:cNvPr id="454" name="Google Shape;454;p11"/>
          <p:cNvPicPr preferRelativeResize="0"/>
          <p:nvPr/>
        </p:nvPicPr>
        <p:blipFill rotWithShape="1">
          <a:blip r:embed="rId4">
            <a:alphaModFix/>
          </a:blip>
          <a:srcRect b="0" l="0" r="0" t="0"/>
          <a:stretch/>
        </p:blipFill>
        <p:spPr>
          <a:xfrm>
            <a:off x="5557629" y="943770"/>
            <a:ext cx="758581" cy="813974"/>
          </a:xfrm>
          <a:prstGeom prst="rect">
            <a:avLst/>
          </a:prstGeom>
          <a:noFill/>
          <a:ln>
            <a:noFill/>
          </a:ln>
        </p:spPr>
      </p:pic>
      <p:cxnSp>
        <p:nvCxnSpPr>
          <p:cNvPr id="455" name="Google Shape;455;p11"/>
          <p:cNvCxnSpPr/>
          <p:nvPr/>
        </p:nvCxnSpPr>
        <p:spPr>
          <a:xfrm flipH="1">
            <a:off x="2473882" y="1371853"/>
            <a:ext cx="3436137" cy="2618814"/>
          </a:xfrm>
          <a:prstGeom prst="straightConnector1">
            <a:avLst/>
          </a:prstGeom>
          <a:noFill/>
          <a:ln cap="flat" cmpd="sng" w="38100">
            <a:solidFill>
              <a:srgbClr val="2D2A2F"/>
            </a:solidFill>
            <a:prstDash val="solid"/>
            <a:miter lim="800000"/>
            <a:headEnd len="med" w="med" type="oval"/>
            <a:tailEnd len="med" w="med" type="triangle"/>
          </a:ln>
        </p:spPr>
      </p:cxnSp>
      <p:pic>
        <p:nvPicPr>
          <p:cNvPr id="456" name="Google Shape;456;p11">
            <a:hlinkClick action="ppaction://hlinksldjump" r:id="rId5"/>
          </p:cNvPr>
          <p:cNvPicPr preferRelativeResize="0"/>
          <p:nvPr/>
        </p:nvPicPr>
        <p:blipFill rotWithShape="1">
          <a:blip r:embed="rId6">
            <a:alphaModFix/>
          </a:blip>
          <a:srcRect b="0" l="0" r="0" t="0"/>
          <a:stretch/>
        </p:blipFill>
        <p:spPr>
          <a:xfrm>
            <a:off x="1712481" y="3489644"/>
            <a:ext cx="1316850" cy="1085182"/>
          </a:xfrm>
          <a:prstGeom prst="rect">
            <a:avLst/>
          </a:prstGeom>
          <a:noFill/>
          <a:ln>
            <a:noFill/>
          </a:ln>
        </p:spPr>
      </p:pic>
      <p:pic>
        <p:nvPicPr>
          <p:cNvPr id="457" name="Google Shape;457;p11"/>
          <p:cNvPicPr preferRelativeResize="0"/>
          <p:nvPr/>
        </p:nvPicPr>
        <p:blipFill rotWithShape="1">
          <a:blip r:embed="rId7">
            <a:alphaModFix/>
          </a:blip>
          <a:srcRect b="0" l="0" r="0" t="0"/>
          <a:stretch/>
        </p:blipFill>
        <p:spPr>
          <a:xfrm>
            <a:off x="10182343" y="7205498"/>
            <a:ext cx="609600" cy="609600"/>
          </a:xfrm>
          <a:prstGeom prst="rect">
            <a:avLst/>
          </a:prstGeom>
          <a:noFill/>
          <a:ln>
            <a:noFill/>
          </a:ln>
        </p:spPr>
      </p:pic>
      <p:pic>
        <p:nvPicPr>
          <p:cNvPr id="458" name="Google Shape;458;p11"/>
          <p:cNvPicPr preferRelativeResize="0"/>
          <p:nvPr/>
        </p:nvPicPr>
        <p:blipFill rotWithShape="1">
          <a:blip r:embed="rId7">
            <a:alphaModFix/>
          </a:blip>
          <a:srcRect b="0" l="0" r="0" t="0"/>
          <a:stretch/>
        </p:blipFill>
        <p:spPr>
          <a:xfrm>
            <a:off x="12350841" y="4876548"/>
            <a:ext cx="609600" cy="609600"/>
          </a:xfrm>
          <a:prstGeom prst="rect">
            <a:avLst/>
          </a:prstGeom>
          <a:noFill/>
          <a:ln>
            <a:noFill/>
          </a:ln>
        </p:spPr>
      </p:pic>
      <p:cxnSp>
        <p:nvCxnSpPr>
          <p:cNvPr id="459" name="Google Shape;459;p11"/>
          <p:cNvCxnSpPr/>
          <p:nvPr/>
        </p:nvCxnSpPr>
        <p:spPr>
          <a:xfrm flipH="1">
            <a:off x="3723276" y="1407240"/>
            <a:ext cx="2195902" cy="4078908"/>
          </a:xfrm>
          <a:prstGeom prst="straightConnector1">
            <a:avLst/>
          </a:prstGeom>
          <a:noFill/>
          <a:ln cap="flat" cmpd="sng" w="38100">
            <a:solidFill>
              <a:srgbClr val="2D2A2F"/>
            </a:solidFill>
            <a:prstDash val="solid"/>
            <a:miter lim="800000"/>
            <a:headEnd len="med" w="med" type="oval"/>
            <a:tailEnd len="med" w="med" type="triangle"/>
          </a:ln>
        </p:spPr>
      </p:cxnSp>
      <p:pic>
        <p:nvPicPr>
          <p:cNvPr id="460" name="Google Shape;460;p11">
            <a:hlinkClick action="ppaction://hlinksldjump" r:id="rId8"/>
          </p:cNvPr>
          <p:cNvPicPr preferRelativeResize="0"/>
          <p:nvPr/>
        </p:nvPicPr>
        <p:blipFill rotWithShape="1">
          <a:blip r:embed="rId6">
            <a:alphaModFix/>
          </a:blip>
          <a:srcRect b="0" l="0" r="0" t="0"/>
          <a:stretch/>
        </p:blipFill>
        <p:spPr>
          <a:xfrm flipH="1">
            <a:off x="3230422" y="5080000"/>
            <a:ext cx="985708" cy="812296"/>
          </a:xfrm>
          <a:prstGeom prst="rect">
            <a:avLst/>
          </a:prstGeom>
          <a:noFill/>
          <a:ln>
            <a:noFill/>
          </a:ln>
        </p:spPr>
      </p:pic>
      <p:sp>
        <p:nvSpPr>
          <p:cNvPr id="461" name="Google Shape;461;p11">
            <a:hlinkClick action="ppaction://hlinksldjump" r:id="rId9"/>
          </p:cNvPr>
          <p:cNvSpPr txBox="1"/>
          <p:nvPr/>
        </p:nvSpPr>
        <p:spPr>
          <a:xfrm>
            <a:off x="1635852" y="2707091"/>
            <a:ext cx="145905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00"/>
                </a:solidFill>
                <a:latin typeface="Federo"/>
                <a:ea typeface="Federo"/>
                <a:cs typeface="Federo"/>
                <a:sym typeface="Federo"/>
              </a:rPr>
              <a:t>100$</a:t>
            </a:r>
            <a:endParaRPr/>
          </a:p>
        </p:txBody>
      </p:sp>
      <p:sp>
        <p:nvSpPr>
          <p:cNvPr id="462" name="Google Shape;462;p11"/>
          <p:cNvSpPr txBox="1"/>
          <p:nvPr/>
        </p:nvSpPr>
        <p:spPr>
          <a:xfrm>
            <a:off x="6642840" y="1101579"/>
            <a:ext cx="145905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00"/>
                </a:solidFill>
                <a:latin typeface="Federo"/>
                <a:ea typeface="Federo"/>
                <a:cs typeface="Federo"/>
                <a:sym typeface="Federo"/>
              </a:rPr>
              <a:t>100$</a:t>
            </a:r>
            <a:endParaRPr/>
          </a:p>
        </p:txBody>
      </p:sp>
      <p:sp>
        <p:nvSpPr>
          <p:cNvPr id="463" name="Google Shape;463;p11">
            <a:hlinkClick action="ppaction://hlinksldjump" r:id="rId10"/>
          </p:cNvPr>
          <p:cNvSpPr txBox="1"/>
          <p:nvPr/>
        </p:nvSpPr>
        <p:spPr>
          <a:xfrm>
            <a:off x="2870559" y="4480262"/>
            <a:ext cx="112562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00"/>
                </a:solidFill>
                <a:latin typeface="Federo"/>
                <a:ea typeface="Federo"/>
                <a:cs typeface="Federo"/>
                <a:sym typeface="Federo"/>
              </a:rPr>
              <a:t>50$</a:t>
            </a:r>
            <a:endParaRPr/>
          </a:p>
        </p:txBody>
      </p:sp>
      <p:sp>
        <p:nvSpPr>
          <p:cNvPr id="464" name="Google Shape;464;p11"/>
          <p:cNvSpPr txBox="1"/>
          <p:nvPr/>
        </p:nvSpPr>
        <p:spPr>
          <a:xfrm>
            <a:off x="6976269" y="1101579"/>
            <a:ext cx="112562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00"/>
                </a:solidFill>
                <a:latin typeface="Federo"/>
                <a:ea typeface="Federo"/>
                <a:cs typeface="Federo"/>
                <a:sym typeface="Federo"/>
              </a:rPr>
              <a:t>50$</a:t>
            </a:r>
            <a:endParaRPr/>
          </a:p>
        </p:txBody>
      </p:sp>
      <p:cxnSp>
        <p:nvCxnSpPr>
          <p:cNvPr id="465" name="Google Shape;465;p11"/>
          <p:cNvCxnSpPr/>
          <p:nvPr/>
        </p:nvCxnSpPr>
        <p:spPr>
          <a:xfrm>
            <a:off x="5910020" y="1407244"/>
            <a:ext cx="813277" cy="3732367"/>
          </a:xfrm>
          <a:prstGeom prst="straightConnector1">
            <a:avLst/>
          </a:prstGeom>
          <a:noFill/>
          <a:ln cap="flat" cmpd="sng" w="38100">
            <a:solidFill>
              <a:srgbClr val="2D2A2F"/>
            </a:solidFill>
            <a:prstDash val="solid"/>
            <a:miter lim="800000"/>
            <a:headEnd len="med" w="med" type="oval"/>
            <a:tailEnd len="med" w="med" type="triangle"/>
          </a:ln>
        </p:spPr>
      </p:cxnSp>
      <p:pic>
        <p:nvPicPr>
          <p:cNvPr id="466" name="Google Shape;466;p11">
            <a:hlinkClick action="ppaction://hlinksldjump" r:id="rId11"/>
          </p:cNvPr>
          <p:cNvPicPr preferRelativeResize="0"/>
          <p:nvPr/>
        </p:nvPicPr>
        <p:blipFill rotWithShape="1">
          <a:blip r:embed="rId12">
            <a:alphaModFix/>
          </a:blip>
          <a:srcRect b="0" l="0" r="0" t="0"/>
          <a:stretch/>
        </p:blipFill>
        <p:spPr>
          <a:xfrm flipH="1" rot="4985395">
            <a:off x="6420709" y="4913847"/>
            <a:ext cx="649214" cy="535000"/>
          </a:xfrm>
          <a:prstGeom prst="rect">
            <a:avLst/>
          </a:prstGeom>
          <a:noFill/>
          <a:ln>
            <a:noFill/>
          </a:ln>
        </p:spPr>
      </p:pic>
      <p:sp>
        <p:nvSpPr>
          <p:cNvPr id="467" name="Google Shape;467;p11">
            <a:hlinkClick action="ppaction://hlinksldjump" r:id="rId13"/>
          </p:cNvPr>
          <p:cNvSpPr txBox="1"/>
          <p:nvPr/>
        </p:nvSpPr>
        <p:spPr>
          <a:xfrm>
            <a:off x="5541248" y="4431721"/>
            <a:ext cx="112562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00"/>
                </a:solidFill>
                <a:latin typeface="Federo"/>
                <a:ea typeface="Federo"/>
                <a:cs typeface="Federo"/>
                <a:sym typeface="Federo"/>
              </a:rPr>
              <a:t>20$</a:t>
            </a:r>
            <a:endParaRPr/>
          </a:p>
        </p:txBody>
      </p:sp>
      <p:sp>
        <p:nvSpPr>
          <p:cNvPr id="468" name="Google Shape;468;p11"/>
          <p:cNvSpPr txBox="1"/>
          <p:nvPr/>
        </p:nvSpPr>
        <p:spPr>
          <a:xfrm>
            <a:off x="6976269" y="1101579"/>
            <a:ext cx="112562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00"/>
                </a:solidFill>
                <a:latin typeface="Federo"/>
                <a:ea typeface="Federo"/>
                <a:cs typeface="Federo"/>
                <a:sym typeface="Federo"/>
              </a:rPr>
              <a:t>20$</a:t>
            </a:r>
            <a:endParaRPr/>
          </a:p>
        </p:txBody>
      </p:sp>
      <p:cxnSp>
        <p:nvCxnSpPr>
          <p:cNvPr id="469" name="Google Shape;469;p11"/>
          <p:cNvCxnSpPr/>
          <p:nvPr/>
        </p:nvCxnSpPr>
        <p:spPr>
          <a:xfrm>
            <a:off x="5900193" y="1383724"/>
            <a:ext cx="3194902" cy="4102424"/>
          </a:xfrm>
          <a:prstGeom prst="straightConnector1">
            <a:avLst/>
          </a:prstGeom>
          <a:noFill/>
          <a:ln cap="flat" cmpd="sng" w="38100">
            <a:solidFill>
              <a:srgbClr val="2D2A2F"/>
            </a:solidFill>
            <a:prstDash val="solid"/>
            <a:miter lim="800000"/>
            <a:headEnd len="med" w="med" type="oval"/>
            <a:tailEnd len="med" w="med" type="triangle"/>
          </a:ln>
        </p:spPr>
      </p:cxnSp>
      <p:pic>
        <p:nvPicPr>
          <p:cNvPr id="470" name="Google Shape;470;p11">
            <a:hlinkClick action="ppaction://hlinksldjump" r:id="rId14"/>
          </p:cNvPr>
          <p:cNvPicPr preferRelativeResize="0"/>
          <p:nvPr/>
        </p:nvPicPr>
        <p:blipFill rotWithShape="1">
          <a:blip r:embed="rId6">
            <a:alphaModFix/>
          </a:blip>
          <a:srcRect b="0" l="0" r="0" t="0"/>
          <a:stretch/>
        </p:blipFill>
        <p:spPr>
          <a:xfrm rot="3251551">
            <a:off x="8381507" y="4898099"/>
            <a:ext cx="1427176" cy="1176098"/>
          </a:xfrm>
          <a:prstGeom prst="rect">
            <a:avLst/>
          </a:prstGeom>
          <a:noFill/>
          <a:ln>
            <a:noFill/>
          </a:ln>
        </p:spPr>
      </p:pic>
      <p:sp>
        <p:nvSpPr>
          <p:cNvPr id="471" name="Google Shape;471;p11"/>
          <p:cNvSpPr txBox="1"/>
          <p:nvPr/>
        </p:nvSpPr>
        <p:spPr>
          <a:xfrm>
            <a:off x="6663680" y="1101579"/>
            <a:ext cx="112402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00"/>
                </a:solidFill>
                <a:latin typeface="Federo"/>
                <a:ea typeface="Federo"/>
                <a:cs typeface="Federo"/>
                <a:sym typeface="Federo"/>
              </a:rPr>
              <a:t>150</a:t>
            </a:r>
            <a:endParaRPr/>
          </a:p>
        </p:txBody>
      </p:sp>
      <p:sp>
        <p:nvSpPr>
          <p:cNvPr id="472" name="Google Shape;472;p11"/>
          <p:cNvSpPr txBox="1"/>
          <p:nvPr/>
        </p:nvSpPr>
        <p:spPr>
          <a:xfrm>
            <a:off x="6977868" y="1101579"/>
            <a:ext cx="1847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000">
              <a:solidFill>
                <a:srgbClr val="FFFF00"/>
              </a:solidFill>
              <a:latin typeface="Federo"/>
              <a:ea typeface="Federo"/>
              <a:cs typeface="Federo"/>
              <a:sym typeface="Federo"/>
            </a:endParaRPr>
          </a:p>
        </p:txBody>
      </p:sp>
      <p:pic>
        <p:nvPicPr>
          <p:cNvPr id="473" name="Google Shape;473;p11"/>
          <p:cNvPicPr preferRelativeResize="0"/>
          <p:nvPr/>
        </p:nvPicPr>
        <p:blipFill rotWithShape="1">
          <a:blip r:embed="rId15">
            <a:alphaModFix/>
          </a:blip>
          <a:srcRect b="0" l="0" r="0" t="0"/>
          <a:stretch/>
        </p:blipFill>
        <p:spPr>
          <a:xfrm flipH="1">
            <a:off x="3584668" y="406020"/>
            <a:ext cx="1173415" cy="1245524"/>
          </a:xfrm>
          <a:prstGeom prst="rect">
            <a:avLst/>
          </a:prstGeom>
          <a:noFill/>
          <a:ln>
            <a:noFill/>
          </a:ln>
        </p:spPr>
      </p:pic>
      <p:pic>
        <p:nvPicPr>
          <p:cNvPr id="474" name="Google Shape;474;p11">
            <a:hlinkClick action="ppaction://hlinksldjump" r:id="rId16"/>
          </p:cNvPr>
          <p:cNvPicPr preferRelativeResize="0"/>
          <p:nvPr/>
        </p:nvPicPr>
        <p:blipFill rotWithShape="1">
          <a:blip r:embed="rId17">
            <a:alphaModFix/>
          </a:blip>
          <a:srcRect b="0" l="0" r="0" t="0"/>
          <a:stretch/>
        </p:blipFill>
        <p:spPr>
          <a:xfrm>
            <a:off x="8095640" y="1101583"/>
            <a:ext cx="808966" cy="656161"/>
          </a:xfrm>
          <a:prstGeom prst="rect">
            <a:avLst/>
          </a:prstGeom>
          <a:noFill/>
          <a:ln>
            <a:noFill/>
          </a:ln>
        </p:spPr>
      </p:pic>
      <p:sp>
        <p:nvSpPr>
          <p:cNvPr id="475" name="Google Shape;475;p11">
            <a:hlinkClick action="ppaction://hlinksldjump" r:id="rId18"/>
          </p:cNvPr>
          <p:cNvSpPr txBox="1"/>
          <p:nvPr/>
        </p:nvSpPr>
        <p:spPr>
          <a:xfrm>
            <a:off x="8518906" y="4191646"/>
            <a:ext cx="145905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00"/>
                </a:solidFill>
                <a:latin typeface="Federo"/>
                <a:ea typeface="Federo"/>
                <a:cs typeface="Federo"/>
                <a:sym typeface="Federo"/>
              </a:rPr>
              <a:t>150$</a:t>
            </a:r>
            <a:endParaRPr/>
          </a:p>
        </p:txBody>
      </p:sp>
      <p:pic>
        <p:nvPicPr>
          <p:cNvPr id="476" name="Google Shape;476;p11"/>
          <p:cNvPicPr preferRelativeResize="0"/>
          <p:nvPr/>
        </p:nvPicPr>
        <p:blipFill rotWithShape="1">
          <a:blip r:embed="rId19">
            <a:alphaModFix/>
          </a:blip>
          <a:srcRect b="0" l="0" r="0" t="0"/>
          <a:stretch/>
        </p:blipFill>
        <p:spPr>
          <a:xfrm>
            <a:off x="5478385" y="294754"/>
            <a:ext cx="917067" cy="741656"/>
          </a:xfrm>
          <a:prstGeom prst="rect">
            <a:avLst/>
          </a:prstGeom>
          <a:noFill/>
          <a:ln>
            <a:noFill/>
          </a:ln>
        </p:spPr>
      </p:pic>
      <p:sp>
        <p:nvSpPr>
          <p:cNvPr id="477" name="Google Shape;477;p11">
            <a:hlinkClick action="ppaction://hlinksldjump" r:id="rId20"/>
          </p:cNvPr>
          <p:cNvSpPr/>
          <p:nvPr/>
        </p:nvSpPr>
        <p:spPr>
          <a:xfrm>
            <a:off x="11001210" y="5892296"/>
            <a:ext cx="832202" cy="53457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Tiếp</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4969"/>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par>
                          <p:cTn fill="hold">
                            <p:stCondLst>
                              <p:cond delay="4969"/>
                            </p:stCondLst>
                            <p:childTnLst>
                              <p:par>
                                <p:cTn fill="hold" nodeType="afterEffect" presetClass="exit" presetID="10" presetSubtype="0">
                                  <p:stCondLst>
                                    <p:cond delay="0"/>
                                  </p:stCondLst>
                                  <p:childTnLst>
                                    <p:animEffect filter="fade" transition="out">
                                      <p:cBhvr>
                                        <p:cTn dur="1500"/>
                                        <p:tgtEl>
                                          <p:spTgt spid="472"/>
                                        </p:tgtEl>
                                      </p:cBhvr>
                                    </p:animEffect>
                                    <p:set>
                                      <p:cBhvr>
                                        <p:cTn dur="1" fill="hold">
                                          <p:stCondLst>
                                            <p:cond delay="1500"/>
                                          </p:stCondLst>
                                        </p:cTn>
                                        <p:tgtEl>
                                          <p:spTgt spid="472"/>
                                        </p:tgtEl>
                                        <p:attrNameLst>
                                          <p:attrName>style.visibility</p:attrName>
                                        </p:attrNameLst>
                                      </p:cBhvr>
                                      <p:to>
                                        <p:strVal val="hidden"/>
                                      </p:to>
                                    </p:set>
                                  </p:childTnLst>
                                </p:cTn>
                              </p:par>
                            </p:childTnLst>
                          </p:cTn>
                        </p:par>
                        <p:par>
                          <p:cTn fill="hold">
                            <p:stCondLst>
                              <p:cond delay="6469"/>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par>
                          <p:cTn fill="hold">
                            <p:stCondLst>
                              <p:cond delay="6969"/>
                            </p:stCondLst>
                            <p:childTnLst>
                              <p:par>
                                <p:cTn fill="hold" nodeType="afterEffect" presetClass="exit" presetID="10" presetSubtype="0">
                                  <p:stCondLst>
                                    <p:cond delay="0"/>
                                  </p:stCondLst>
                                  <p:childTnLst>
                                    <p:animEffect filter="fade" transition="out">
                                      <p:cBhvr>
                                        <p:cTn dur="4750"/>
                                        <p:tgtEl>
                                          <p:spTgt spid="455"/>
                                        </p:tgtEl>
                                      </p:cBhvr>
                                    </p:animEffect>
                                    <p:set>
                                      <p:cBhvr>
                                        <p:cTn dur="1" fill="hold">
                                          <p:stCondLst>
                                            <p:cond delay="4750"/>
                                          </p:stCondLst>
                                        </p:cTn>
                                        <p:tgtEl>
                                          <p:spTgt spid="45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61"/>
                                        </p:tgtEl>
                                      </p:cBhvr>
                                    </p:animEffect>
                                    <p:set>
                                      <p:cBhvr>
                                        <p:cTn dur="1" fill="hold">
                                          <p:stCondLst>
                                            <p:cond delay="1000"/>
                                          </p:stCondLst>
                                        </p:cTn>
                                        <p:tgtEl>
                                          <p:spTgt spid="46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
                                        <p:tgtEl>
                                          <p:spTgt spid="457"/>
                                        </p:tgtEl>
                                      </p:cBhvr>
                                    </p:animEffect>
                                  </p:childTnLst>
                                </p:cTn>
                              </p:par>
                            </p:childTnLst>
                          </p:cTn>
                        </p:par>
                        <p:par>
                          <p:cTn fill="hold">
                            <p:stCondLst>
                              <p:cond delay="11719"/>
                            </p:stCondLst>
                            <p:childTnLst>
                              <p:par>
                                <p:cTn fill="hold" nodeType="afterEffect" presetClass="exit" presetID="10" presetSubtype="0">
                                  <p:stCondLst>
                                    <p:cond delay="0"/>
                                  </p:stCondLst>
                                  <p:childTnLst>
                                    <p:animEffect filter="fade" transition="out">
                                      <p:cBhvr>
                                        <p:cTn dur="500"/>
                                        <p:tgtEl>
                                          <p:spTgt spid="456"/>
                                        </p:tgtEl>
                                      </p:cBhvr>
                                    </p:animEffect>
                                    <p:set>
                                      <p:cBhvr>
                                        <p:cTn dur="1" fill="hold">
                                          <p:stCondLst>
                                            <p:cond delay="500"/>
                                          </p:stCondLst>
                                        </p:cTn>
                                        <p:tgtEl>
                                          <p:spTgt spid="45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par>
                          <p:cTn fill="hold">
                            <p:stCondLst>
                              <p:cond delay="14718"/>
                            </p:stCondLst>
                            <p:childTnLst>
                              <p:par>
                                <p:cTn fill="hold" nodeType="afterEffect" presetClass="exit" presetID="10" presetSubtype="0">
                                  <p:stCondLst>
                                    <p:cond delay="0"/>
                                  </p:stCondLst>
                                  <p:childTnLst>
                                    <p:animEffect filter="fade" transition="out">
                                      <p:cBhvr>
                                        <p:cTn dur="1500"/>
                                        <p:tgtEl>
                                          <p:spTgt spid="462"/>
                                        </p:tgtEl>
                                      </p:cBhvr>
                                    </p:animEffect>
                                    <p:set>
                                      <p:cBhvr>
                                        <p:cTn dur="1" fill="hold">
                                          <p:stCondLst>
                                            <p:cond delay="1500"/>
                                          </p:stCondLst>
                                        </p:cTn>
                                        <p:tgtEl>
                                          <p:spTgt spid="462"/>
                                        </p:tgtEl>
                                        <p:attrNameLst>
                                          <p:attrName>style.visibility</p:attrName>
                                        </p:attrNameLst>
                                      </p:cBhvr>
                                      <p:to>
                                        <p:strVal val="hidden"/>
                                      </p:to>
                                    </p:set>
                                  </p:childTnLst>
                                </p:cTn>
                              </p:par>
                            </p:childTnLst>
                          </p:cTn>
                        </p:par>
                        <p:par>
                          <p:cTn fill="hold">
                            <p:stCondLst>
                              <p:cond delay="16218"/>
                            </p:stCondLst>
                            <p:childTnLst>
                              <p:par>
                                <p:cTn fill="hold" nodeType="after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par>
                          <p:cTn fill="hold">
                            <p:stCondLst>
                              <p:cond delay="16718"/>
                            </p:stCondLst>
                            <p:childTnLst>
                              <p:par>
                                <p:cTn fill="hold" nodeType="afterEffect" presetClass="exit" presetID="10" presetSubtype="0">
                                  <p:stCondLst>
                                    <p:cond delay="0"/>
                                  </p:stCondLst>
                                  <p:childTnLst>
                                    <p:animEffect filter="fade" transition="out">
                                      <p:cBhvr>
                                        <p:cTn dur="4500"/>
                                        <p:tgtEl>
                                          <p:spTgt spid="459"/>
                                        </p:tgtEl>
                                      </p:cBhvr>
                                    </p:animEffect>
                                    <p:set>
                                      <p:cBhvr>
                                        <p:cTn dur="1" fill="hold">
                                          <p:stCondLst>
                                            <p:cond delay="4500"/>
                                          </p:stCondLst>
                                        </p:cTn>
                                        <p:tgtEl>
                                          <p:spTgt spid="4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63"/>
                                        </p:tgtEl>
                                      </p:cBhvr>
                                    </p:animEffect>
                                    <p:set>
                                      <p:cBhvr>
                                        <p:cTn dur="1" fill="hold">
                                          <p:stCondLst>
                                            <p:cond delay="1000"/>
                                          </p:stCondLst>
                                        </p:cTn>
                                        <p:tgtEl>
                                          <p:spTgt spid="46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4969"/>
                                        <p:tgtEl>
                                          <p:spTgt spid="457"/>
                                        </p:tgtEl>
                                      </p:cBhvr>
                                    </p:animEffect>
                                  </p:childTnLst>
                                </p:cTn>
                              </p:par>
                            </p:childTnLst>
                          </p:cTn>
                        </p:par>
                        <p:par>
                          <p:cTn fill="hold">
                            <p:stCondLst>
                              <p:cond delay="21687"/>
                            </p:stCondLst>
                            <p:childTnLst>
                              <p:par>
                                <p:cTn fill="hold" nodeType="afterEffect" presetClass="exit" presetID="10" presetSubtype="0">
                                  <p:stCondLst>
                                    <p:cond delay="0"/>
                                  </p:stCondLst>
                                  <p:childTnLst>
                                    <p:animEffect filter="fade" transition="out">
                                      <p:cBhvr>
                                        <p:cTn dur="500"/>
                                        <p:tgtEl>
                                          <p:spTgt spid="460"/>
                                        </p:tgtEl>
                                      </p:cBhvr>
                                    </p:animEffect>
                                    <p:set>
                                      <p:cBhvr>
                                        <p:cTn dur="1" fill="hold">
                                          <p:stCondLst>
                                            <p:cond delay="500"/>
                                          </p:stCondLst>
                                        </p:cTn>
                                        <p:tgtEl>
                                          <p:spTgt spid="46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par>
                          <p:cTn fill="hold">
                            <p:stCondLst>
                              <p:cond delay="24686"/>
                            </p:stCondLst>
                            <p:childTnLst>
                              <p:par>
                                <p:cTn fill="hold" nodeType="afterEffect" presetClass="exit" presetID="10" presetSubtype="0">
                                  <p:stCondLst>
                                    <p:cond delay="0"/>
                                  </p:stCondLst>
                                  <p:childTnLst>
                                    <p:animEffect filter="fade" transition="out">
                                      <p:cBhvr>
                                        <p:cTn dur="1500"/>
                                        <p:tgtEl>
                                          <p:spTgt spid="464"/>
                                        </p:tgtEl>
                                      </p:cBhvr>
                                    </p:animEffect>
                                    <p:set>
                                      <p:cBhvr>
                                        <p:cTn dur="1" fill="hold">
                                          <p:stCondLst>
                                            <p:cond delay="1500"/>
                                          </p:stCondLst>
                                        </p:cTn>
                                        <p:tgtEl>
                                          <p:spTgt spid="464"/>
                                        </p:tgtEl>
                                        <p:attrNameLst>
                                          <p:attrName>style.visibility</p:attrName>
                                        </p:attrNameLst>
                                      </p:cBhvr>
                                      <p:to>
                                        <p:strVal val="hidden"/>
                                      </p:to>
                                    </p:set>
                                  </p:childTnLst>
                                </p:cTn>
                              </p:par>
                            </p:childTnLst>
                          </p:cTn>
                        </p:par>
                        <p:par>
                          <p:cTn fill="hold">
                            <p:stCondLst>
                              <p:cond delay="26186"/>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par>
                          <p:cTn fill="hold">
                            <p:stCondLst>
                              <p:cond delay="26686"/>
                            </p:stCondLst>
                            <p:childTnLst>
                              <p:par>
                                <p:cTn fill="hold" nodeType="afterEffect" presetClass="exit" presetID="10" presetSubtype="0">
                                  <p:stCondLst>
                                    <p:cond delay="0"/>
                                  </p:stCondLst>
                                  <p:childTnLst>
                                    <p:animEffect filter="fade" transition="out">
                                      <p:cBhvr>
                                        <p:cTn dur="4750"/>
                                        <p:tgtEl>
                                          <p:spTgt spid="465"/>
                                        </p:tgtEl>
                                      </p:cBhvr>
                                    </p:animEffect>
                                    <p:set>
                                      <p:cBhvr>
                                        <p:cTn dur="1" fill="hold">
                                          <p:stCondLst>
                                            <p:cond delay="4750"/>
                                          </p:stCondLst>
                                        </p:cTn>
                                        <p:tgtEl>
                                          <p:spTgt spid="4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67"/>
                                        </p:tgtEl>
                                      </p:cBhvr>
                                    </p:animEffect>
                                    <p:set>
                                      <p:cBhvr>
                                        <p:cTn dur="1" fill="hold">
                                          <p:stCondLst>
                                            <p:cond delay="1000"/>
                                          </p:stCondLst>
                                        </p:cTn>
                                        <p:tgtEl>
                                          <p:spTgt spid="46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4969"/>
                                        <p:tgtEl>
                                          <p:spTgt spid="457"/>
                                        </p:tgtEl>
                                      </p:cBhvr>
                                    </p:animEffect>
                                  </p:childTnLst>
                                </p:cTn>
                              </p:par>
                            </p:childTnLst>
                          </p:cTn>
                        </p:par>
                        <p:par>
                          <p:cTn fill="hold">
                            <p:stCondLst>
                              <p:cond delay="31655"/>
                            </p:stCondLst>
                            <p:childTnLst>
                              <p:par>
                                <p:cTn fill="hold" nodeType="afterEffect" presetClass="exit" presetID="10" presetSubtype="0">
                                  <p:stCondLst>
                                    <p:cond delay="0"/>
                                  </p:stCondLst>
                                  <p:childTnLst>
                                    <p:animEffect filter="fade" transition="out">
                                      <p:cBhvr>
                                        <p:cTn dur="500"/>
                                        <p:tgtEl>
                                          <p:spTgt spid="466"/>
                                        </p:tgtEl>
                                      </p:cBhvr>
                                    </p:animEffect>
                                    <p:set>
                                      <p:cBhvr>
                                        <p:cTn dur="1" fill="hold">
                                          <p:stCondLst>
                                            <p:cond delay="500"/>
                                          </p:stCondLst>
                                        </p:cTn>
                                        <p:tgtEl>
                                          <p:spTgt spid="46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par>
                          <p:cTn fill="hold">
                            <p:stCondLst>
                              <p:cond delay="34654"/>
                            </p:stCondLst>
                            <p:childTnLst>
                              <p:par>
                                <p:cTn fill="hold" nodeType="afterEffect" presetClass="exit" presetID="10" presetSubtype="0">
                                  <p:stCondLst>
                                    <p:cond delay="0"/>
                                  </p:stCondLst>
                                  <p:childTnLst>
                                    <p:animEffect filter="fade" transition="out">
                                      <p:cBhvr>
                                        <p:cTn dur="1500"/>
                                        <p:tgtEl>
                                          <p:spTgt spid="468"/>
                                        </p:tgtEl>
                                      </p:cBhvr>
                                    </p:animEffect>
                                    <p:set>
                                      <p:cBhvr>
                                        <p:cTn dur="1" fill="hold">
                                          <p:stCondLst>
                                            <p:cond delay="1500"/>
                                          </p:stCondLst>
                                        </p:cTn>
                                        <p:tgtEl>
                                          <p:spTgt spid="468"/>
                                        </p:tgtEl>
                                        <p:attrNameLst>
                                          <p:attrName>style.visibility</p:attrName>
                                        </p:attrNameLst>
                                      </p:cBhvr>
                                      <p:to>
                                        <p:strVal val="hidden"/>
                                      </p:to>
                                    </p:set>
                                  </p:childTnLst>
                                </p:cTn>
                              </p:par>
                            </p:childTnLst>
                          </p:cTn>
                        </p:par>
                        <p:par>
                          <p:cTn fill="hold">
                            <p:stCondLst>
                              <p:cond delay="36154"/>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par>
                          <p:cTn fill="hold">
                            <p:stCondLst>
                              <p:cond delay="36654"/>
                            </p:stCondLst>
                            <p:childTnLst>
                              <p:par>
                                <p:cTn fill="hold" nodeType="afterEffect" presetClass="exit" presetID="10" presetSubtype="0">
                                  <p:stCondLst>
                                    <p:cond delay="0"/>
                                  </p:stCondLst>
                                  <p:childTnLst>
                                    <p:animEffect filter="fade" transition="out">
                                      <p:cBhvr>
                                        <p:cTn dur="4750"/>
                                        <p:tgtEl>
                                          <p:spTgt spid="469"/>
                                        </p:tgtEl>
                                      </p:cBhvr>
                                    </p:animEffect>
                                    <p:set>
                                      <p:cBhvr>
                                        <p:cTn dur="1" fill="hold">
                                          <p:stCondLst>
                                            <p:cond delay="4750"/>
                                          </p:stCondLst>
                                        </p:cTn>
                                        <p:tgtEl>
                                          <p:spTgt spid="46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75"/>
                                        </p:tgtEl>
                                      </p:cBhvr>
                                    </p:animEffect>
                                    <p:set>
                                      <p:cBhvr>
                                        <p:cTn dur="1" fill="hold">
                                          <p:stCondLst>
                                            <p:cond delay="1000"/>
                                          </p:stCondLst>
                                        </p:cTn>
                                        <p:tgtEl>
                                          <p:spTgt spid="47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4969"/>
                                        <p:tgtEl>
                                          <p:spTgt spid="457"/>
                                        </p:tgtEl>
                                      </p:cBhvr>
                                    </p:animEffect>
                                  </p:childTnLst>
                                </p:cTn>
                              </p:par>
                            </p:childTnLst>
                          </p:cTn>
                        </p:par>
                        <p:par>
                          <p:cTn fill="hold">
                            <p:stCondLst>
                              <p:cond delay="41623"/>
                            </p:stCondLst>
                            <p:childTnLst>
                              <p:par>
                                <p:cTn fill="hold" nodeType="afterEffect" presetClass="exit" presetID="10" presetSubtype="0">
                                  <p:stCondLst>
                                    <p:cond delay="0"/>
                                  </p:stCondLst>
                                  <p:childTnLst>
                                    <p:animEffect filter="fade" transition="out">
                                      <p:cBhvr>
                                        <p:cTn dur="500"/>
                                        <p:tgtEl>
                                          <p:spTgt spid="470"/>
                                        </p:tgtEl>
                                      </p:cBhvr>
                                    </p:animEffect>
                                    <p:set>
                                      <p:cBhvr>
                                        <p:cTn dur="1" fill="hold">
                                          <p:stCondLst>
                                            <p:cond delay="500"/>
                                          </p:stCondLst>
                                        </p:cTn>
                                        <p:tgtEl>
                                          <p:spTgt spid="47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999"/>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par>
                          <p:cTn fill="hold">
                            <p:stCondLst>
                              <p:cond delay="44622"/>
                            </p:stCondLst>
                            <p:childTnLst>
                              <p:par>
                                <p:cTn fill="hold" nodeType="afterEffect" presetClass="exit" presetID="10" presetSubtype="0">
                                  <p:stCondLst>
                                    <p:cond delay="0"/>
                                  </p:stCondLst>
                                  <p:childTnLst>
                                    <p:animEffect filter="fade" transition="out">
                                      <p:cBhvr>
                                        <p:cTn dur="1500"/>
                                        <p:tgtEl>
                                          <p:spTgt spid="471"/>
                                        </p:tgtEl>
                                      </p:cBhvr>
                                    </p:animEffect>
                                    <p:set>
                                      <p:cBhvr>
                                        <p:cTn dur="1" fill="hold">
                                          <p:stCondLst>
                                            <p:cond delay="1500"/>
                                          </p:stCondLst>
                                        </p:cTn>
                                        <p:tgtEl>
                                          <p:spTgt spid="4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1" name="Shape 481"/>
        <p:cNvGrpSpPr/>
        <p:nvPr/>
      </p:nvGrpSpPr>
      <p:grpSpPr>
        <a:xfrm>
          <a:off x="0" y="0"/>
          <a:ext cx="0" cy="0"/>
          <a:chOff x="0" y="0"/>
          <a:chExt cx="0" cy="0"/>
        </a:xfrm>
      </p:grpSpPr>
      <p:sp>
        <p:nvSpPr>
          <p:cNvPr id="482" name="Google Shape;482;p12"/>
          <p:cNvSpPr/>
          <p:nvPr/>
        </p:nvSpPr>
        <p:spPr>
          <a:xfrm>
            <a:off x="1156448" y="609274"/>
            <a:ext cx="10294654" cy="2362526"/>
          </a:xfrm>
          <a:prstGeom prst="rect">
            <a:avLst/>
          </a:prstGeom>
          <a:solidFill>
            <a:schemeClr val="accent2"/>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Khi cố tình xem những trang web không phù hợp lứa tuổi hoặc không nên xem, trẻ em có thể </a:t>
            </a:r>
            <a:r>
              <a:rPr lang="en-US" sz="3600">
                <a:solidFill>
                  <a:schemeClr val="lt1"/>
                </a:solidFill>
                <a:latin typeface="Calibri"/>
                <a:ea typeface="Calibri"/>
                <a:cs typeface="Calibri"/>
                <a:sym typeface="Calibri"/>
              </a:rPr>
              <a:t>không hiểu được những thông tin trên </a:t>
            </a:r>
            <a:r>
              <a:rPr lang="en-US" sz="3600">
                <a:solidFill>
                  <a:schemeClr val="lt1"/>
                </a:solidFill>
                <a:latin typeface="Arial"/>
                <a:ea typeface="Arial"/>
                <a:cs typeface="Arial"/>
                <a:sym typeface="Arial"/>
              </a:rPr>
              <a:t>trang web. </a:t>
            </a:r>
            <a:endParaRPr/>
          </a:p>
          <a:p>
            <a:pPr indent="0" lvl="0" marL="0" marR="0" rtl="0" algn="ctr">
              <a:spcBef>
                <a:spcPts val="0"/>
              </a:spcBef>
              <a:spcAft>
                <a:spcPts val="0"/>
              </a:spcAft>
              <a:buNone/>
            </a:pPr>
            <a:r>
              <a:rPr lang="en-US" sz="3600">
                <a:solidFill>
                  <a:schemeClr val="lt1"/>
                </a:solidFill>
                <a:latin typeface="Arial"/>
                <a:ea typeface="Arial"/>
                <a:cs typeface="Arial"/>
                <a:sym typeface="Arial"/>
              </a:rPr>
              <a:t>Đúng hay sai?</a:t>
            </a:r>
            <a:endParaRPr sz="3600">
              <a:solidFill>
                <a:srgbClr val="FFFFFF"/>
              </a:solidFill>
              <a:latin typeface="Arial"/>
              <a:ea typeface="Arial"/>
              <a:cs typeface="Arial"/>
              <a:sym typeface="Arial"/>
            </a:endParaRPr>
          </a:p>
        </p:txBody>
      </p:sp>
      <p:pic>
        <p:nvPicPr>
          <p:cNvPr id="483" name="Google Shape;483;p12">
            <a:hlinkClick action="ppaction://hlinksldjump" r:id="rId4"/>
          </p:cNvPr>
          <p:cNvPicPr preferRelativeResize="0"/>
          <p:nvPr/>
        </p:nvPicPr>
        <p:blipFill rotWithShape="1">
          <a:blip r:embed="rId5">
            <a:alphaModFix/>
          </a:blip>
          <a:srcRect b="25881" l="67694" r="0" t="35900"/>
          <a:stretch/>
        </p:blipFill>
        <p:spPr>
          <a:xfrm flipH="1">
            <a:off x="-403995" y="3322960"/>
            <a:ext cx="4202514" cy="3592190"/>
          </a:xfrm>
          <a:prstGeom prst="rect">
            <a:avLst/>
          </a:prstGeom>
          <a:noFill/>
          <a:ln>
            <a:noFill/>
          </a:ln>
        </p:spPr>
      </p:pic>
      <p:sp>
        <p:nvSpPr>
          <p:cNvPr id="484" name="Google Shape;484;p12"/>
          <p:cNvSpPr/>
          <p:nvPr/>
        </p:nvSpPr>
        <p:spPr>
          <a:xfrm>
            <a:off x="3953435" y="4397188"/>
            <a:ext cx="1775012" cy="1143000"/>
          </a:xfrm>
          <a:prstGeom prst="roundRect">
            <a:avLst>
              <a:gd fmla="val 16667" name="adj"/>
            </a:avLst>
          </a:prstGeom>
          <a:solidFill>
            <a:srgbClr val="3333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ĐÚNG</a:t>
            </a:r>
            <a:endParaRPr b="1" sz="3600">
              <a:solidFill>
                <a:schemeClr val="lt1"/>
              </a:solidFill>
              <a:latin typeface="Arial"/>
              <a:ea typeface="Arial"/>
              <a:cs typeface="Arial"/>
              <a:sym typeface="Arial"/>
            </a:endParaRPr>
          </a:p>
        </p:txBody>
      </p:sp>
      <p:sp>
        <p:nvSpPr>
          <p:cNvPr id="485" name="Google Shape;485;p12"/>
          <p:cNvSpPr/>
          <p:nvPr/>
        </p:nvSpPr>
        <p:spPr>
          <a:xfrm>
            <a:off x="7440705" y="4397188"/>
            <a:ext cx="1775012" cy="1143000"/>
          </a:xfrm>
          <a:prstGeom prst="roundRect">
            <a:avLst>
              <a:gd fmla="val 16667" name="adj"/>
            </a:avLst>
          </a:prstGeom>
          <a:solidFill>
            <a:srgbClr val="3333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SAI</a:t>
            </a:r>
            <a:endParaRPr b="1" sz="3600">
              <a:solidFill>
                <a:schemeClr val="lt1"/>
              </a:solidFill>
              <a:latin typeface="Arial"/>
              <a:ea typeface="Arial"/>
              <a:cs typeface="Arial"/>
              <a:sym typeface="Arial"/>
            </a:endParaRPr>
          </a:p>
        </p:txBody>
      </p:sp>
      <p:sp>
        <p:nvSpPr>
          <p:cNvPr id="486" name="Google Shape;486;p12">
            <a:hlinkClick action="ppaction://hlinksldjump" r:id="rId6"/>
          </p:cNvPr>
          <p:cNvSpPr/>
          <p:nvPr/>
        </p:nvSpPr>
        <p:spPr>
          <a:xfrm>
            <a:off x="11113477" y="5795889"/>
            <a:ext cx="689317" cy="53457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0" name="Shape 490"/>
        <p:cNvGrpSpPr/>
        <p:nvPr/>
      </p:nvGrpSpPr>
      <p:grpSpPr>
        <a:xfrm>
          <a:off x="0" y="0"/>
          <a:ext cx="0" cy="0"/>
          <a:chOff x="0" y="0"/>
          <a:chExt cx="0" cy="0"/>
        </a:xfrm>
      </p:grpSpPr>
      <p:sp>
        <p:nvSpPr>
          <p:cNvPr id="491" name="Google Shape;491;p13"/>
          <p:cNvSpPr/>
          <p:nvPr/>
        </p:nvSpPr>
        <p:spPr>
          <a:xfrm>
            <a:off x="942535" y="607411"/>
            <a:ext cx="10339753" cy="1995111"/>
          </a:xfrm>
          <a:prstGeom prst="rect">
            <a:avLst/>
          </a:prstGeom>
          <a:solidFill>
            <a:schemeClr val="accent2"/>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Trẻ em có thể thấy hoang mang, bất an, lo sợ khi cố tình xem những trang web không phù hợp lứa tuổi hoặc không nên xem.</a:t>
            </a:r>
            <a:endParaRPr sz="3600">
              <a:solidFill>
                <a:srgbClr val="FFFFFF"/>
              </a:solidFill>
              <a:latin typeface="Arial"/>
              <a:ea typeface="Arial"/>
              <a:cs typeface="Arial"/>
              <a:sym typeface="Arial"/>
            </a:endParaRPr>
          </a:p>
        </p:txBody>
      </p:sp>
      <p:pic>
        <p:nvPicPr>
          <p:cNvPr id="492" name="Google Shape;492;p13">
            <a:hlinkClick action="ppaction://hlinksldjump" r:id="rId4"/>
          </p:cNvPr>
          <p:cNvPicPr preferRelativeResize="0"/>
          <p:nvPr/>
        </p:nvPicPr>
        <p:blipFill rotWithShape="1">
          <a:blip r:embed="rId5">
            <a:alphaModFix/>
          </a:blip>
          <a:srcRect b="25881" l="67694" r="0" t="35900"/>
          <a:stretch/>
        </p:blipFill>
        <p:spPr>
          <a:xfrm flipH="1">
            <a:off x="-403995" y="3322960"/>
            <a:ext cx="4202514" cy="3592190"/>
          </a:xfrm>
          <a:prstGeom prst="rect">
            <a:avLst/>
          </a:prstGeom>
          <a:noFill/>
          <a:ln>
            <a:noFill/>
          </a:ln>
        </p:spPr>
      </p:pic>
      <p:sp>
        <p:nvSpPr>
          <p:cNvPr id="493" name="Google Shape;493;p13"/>
          <p:cNvSpPr/>
          <p:nvPr/>
        </p:nvSpPr>
        <p:spPr>
          <a:xfrm>
            <a:off x="3953435" y="4397188"/>
            <a:ext cx="1775012" cy="1143000"/>
          </a:xfrm>
          <a:prstGeom prst="roundRect">
            <a:avLst>
              <a:gd fmla="val 16667" name="adj"/>
            </a:avLst>
          </a:prstGeom>
          <a:solidFill>
            <a:srgbClr val="3333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ĐÚNG</a:t>
            </a:r>
            <a:endParaRPr b="1" sz="3600">
              <a:solidFill>
                <a:schemeClr val="lt1"/>
              </a:solidFill>
              <a:latin typeface="Arial"/>
              <a:ea typeface="Arial"/>
              <a:cs typeface="Arial"/>
              <a:sym typeface="Arial"/>
            </a:endParaRPr>
          </a:p>
        </p:txBody>
      </p:sp>
      <p:sp>
        <p:nvSpPr>
          <p:cNvPr id="494" name="Google Shape;494;p13">
            <a:hlinkClick action="ppaction://hlinksldjump" r:id="rId6"/>
          </p:cNvPr>
          <p:cNvSpPr/>
          <p:nvPr/>
        </p:nvSpPr>
        <p:spPr>
          <a:xfrm>
            <a:off x="11113477" y="5795889"/>
            <a:ext cx="689317" cy="53457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13"/>
          <p:cNvSpPr/>
          <p:nvPr/>
        </p:nvSpPr>
        <p:spPr>
          <a:xfrm>
            <a:off x="7440705" y="4397188"/>
            <a:ext cx="1775012" cy="1143000"/>
          </a:xfrm>
          <a:prstGeom prst="roundRect">
            <a:avLst>
              <a:gd fmla="val 16667" name="adj"/>
            </a:avLst>
          </a:prstGeom>
          <a:solidFill>
            <a:srgbClr val="3333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SAI</a:t>
            </a:r>
            <a:endParaRPr b="1" sz="36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9" name="Shape 499"/>
        <p:cNvGrpSpPr/>
        <p:nvPr/>
      </p:nvGrpSpPr>
      <p:grpSpPr>
        <a:xfrm>
          <a:off x="0" y="0"/>
          <a:ext cx="0" cy="0"/>
          <a:chOff x="0" y="0"/>
          <a:chExt cx="0" cy="0"/>
        </a:xfrm>
      </p:grpSpPr>
      <p:sp>
        <p:nvSpPr>
          <p:cNvPr id="500" name="Google Shape;500;p14"/>
          <p:cNvSpPr/>
          <p:nvPr/>
        </p:nvSpPr>
        <p:spPr>
          <a:xfrm>
            <a:off x="745588" y="649615"/>
            <a:ext cx="11057206" cy="2054948"/>
          </a:xfrm>
          <a:prstGeom prst="rect">
            <a:avLst/>
          </a:prstGeom>
          <a:solidFill>
            <a:schemeClr val="accent2"/>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Khi cố tình xem những trang web không phù hợp lứa tuổi hoặc không nên xem, trẻ em có thể bị kích động bạo lực. Đúng hay sai?</a:t>
            </a:r>
            <a:endParaRPr sz="3600">
              <a:solidFill>
                <a:srgbClr val="FFFFFF"/>
              </a:solidFill>
              <a:latin typeface="Arial"/>
              <a:ea typeface="Arial"/>
              <a:cs typeface="Arial"/>
              <a:sym typeface="Arial"/>
            </a:endParaRPr>
          </a:p>
        </p:txBody>
      </p:sp>
      <p:pic>
        <p:nvPicPr>
          <p:cNvPr id="501" name="Google Shape;501;p14">
            <a:hlinkClick action="ppaction://hlinksldjump" r:id="rId4"/>
          </p:cNvPr>
          <p:cNvPicPr preferRelativeResize="0"/>
          <p:nvPr/>
        </p:nvPicPr>
        <p:blipFill rotWithShape="1">
          <a:blip r:embed="rId5">
            <a:alphaModFix/>
          </a:blip>
          <a:srcRect b="25881" l="67694" r="0" t="35900"/>
          <a:stretch/>
        </p:blipFill>
        <p:spPr>
          <a:xfrm flipH="1">
            <a:off x="-403995" y="3322960"/>
            <a:ext cx="4202514" cy="3592190"/>
          </a:xfrm>
          <a:prstGeom prst="rect">
            <a:avLst/>
          </a:prstGeom>
          <a:noFill/>
          <a:ln>
            <a:noFill/>
          </a:ln>
        </p:spPr>
      </p:pic>
      <p:sp>
        <p:nvSpPr>
          <p:cNvPr id="502" name="Google Shape;502;p14"/>
          <p:cNvSpPr/>
          <p:nvPr/>
        </p:nvSpPr>
        <p:spPr>
          <a:xfrm>
            <a:off x="3953435" y="4397188"/>
            <a:ext cx="1775012" cy="1143000"/>
          </a:xfrm>
          <a:prstGeom prst="roundRect">
            <a:avLst>
              <a:gd fmla="val 16667" name="adj"/>
            </a:avLst>
          </a:prstGeom>
          <a:solidFill>
            <a:srgbClr val="3333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ĐÚNG</a:t>
            </a:r>
            <a:endParaRPr b="1" sz="3600">
              <a:solidFill>
                <a:schemeClr val="lt1"/>
              </a:solidFill>
              <a:latin typeface="Arial"/>
              <a:ea typeface="Arial"/>
              <a:cs typeface="Arial"/>
              <a:sym typeface="Arial"/>
            </a:endParaRPr>
          </a:p>
        </p:txBody>
      </p:sp>
      <p:sp>
        <p:nvSpPr>
          <p:cNvPr id="503" name="Google Shape;503;p14">
            <a:hlinkClick action="ppaction://hlinksldjump" r:id="rId6"/>
          </p:cNvPr>
          <p:cNvSpPr/>
          <p:nvPr/>
        </p:nvSpPr>
        <p:spPr>
          <a:xfrm>
            <a:off x="11113477" y="5795889"/>
            <a:ext cx="689317" cy="53457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14"/>
          <p:cNvSpPr/>
          <p:nvPr/>
        </p:nvSpPr>
        <p:spPr>
          <a:xfrm>
            <a:off x="7440705" y="4397188"/>
            <a:ext cx="1775012" cy="1143000"/>
          </a:xfrm>
          <a:prstGeom prst="roundRect">
            <a:avLst>
              <a:gd fmla="val 16667" name="adj"/>
            </a:avLst>
          </a:prstGeom>
          <a:solidFill>
            <a:srgbClr val="3333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SAI</a:t>
            </a:r>
            <a:endParaRPr b="1" sz="36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8" name="Shape 508"/>
        <p:cNvGrpSpPr/>
        <p:nvPr/>
      </p:nvGrpSpPr>
      <p:grpSpPr>
        <a:xfrm>
          <a:off x="0" y="0"/>
          <a:ext cx="0" cy="0"/>
          <a:chOff x="0" y="0"/>
          <a:chExt cx="0" cy="0"/>
        </a:xfrm>
      </p:grpSpPr>
      <p:sp>
        <p:nvSpPr>
          <p:cNvPr id="509" name="Google Shape;509;p15"/>
          <p:cNvSpPr/>
          <p:nvPr/>
        </p:nvSpPr>
        <p:spPr>
          <a:xfrm>
            <a:off x="745588" y="649614"/>
            <a:ext cx="10818055" cy="2445277"/>
          </a:xfrm>
          <a:prstGeom prst="rect">
            <a:avLst/>
          </a:prstGeom>
          <a:solidFill>
            <a:schemeClr val="accent2"/>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Trẻ em có thể </a:t>
            </a:r>
            <a:r>
              <a:rPr lang="en-US" sz="3600">
                <a:solidFill>
                  <a:schemeClr val="lt1"/>
                </a:solidFill>
                <a:latin typeface="Calibri"/>
                <a:ea typeface="Calibri"/>
                <a:cs typeface="Calibri"/>
                <a:sym typeface="Calibri"/>
              </a:rPr>
              <a:t>làm theo hướng dẫn gây ra nguy hiểm cho bản thân và người khác, </a:t>
            </a:r>
            <a:r>
              <a:rPr lang="en-US" sz="3600">
                <a:solidFill>
                  <a:schemeClr val="lt1"/>
                </a:solidFill>
                <a:latin typeface="Arial"/>
                <a:ea typeface="Arial"/>
                <a:cs typeface="Arial"/>
                <a:sym typeface="Arial"/>
              </a:rPr>
              <a:t>khi cố tình xem những trang web không phù hợp lứa tuổi hoặc không nên xem.</a:t>
            </a:r>
            <a:endParaRPr sz="3600">
              <a:solidFill>
                <a:srgbClr val="FFFFFF"/>
              </a:solidFill>
              <a:latin typeface="Arial"/>
              <a:ea typeface="Arial"/>
              <a:cs typeface="Arial"/>
              <a:sym typeface="Arial"/>
            </a:endParaRPr>
          </a:p>
        </p:txBody>
      </p:sp>
      <p:pic>
        <p:nvPicPr>
          <p:cNvPr id="510" name="Google Shape;510;p15">
            <a:hlinkClick action="ppaction://hlinksldjump" r:id="rId4"/>
          </p:cNvPr>
          <p:cNvPicPr preferRelativeResize="0"/>
          <p:nvPr/>
        </p:nvPicPr>
        <p:blipFill rotWithShape="1">
          <a:blip r:embed="rId5">
            <a:alphaModFix/>
          </a:blip>
          <a:srcRect b="25881" l="67694" r="0" t="35900"/>
          <a:stretch/>
        </p:blipFill>
        <p:spPr>
          <a:xfrm flipH="1">
            <a:off x="-403995" y="3322960"/>
            <a:ext cx="4202514" cy="3592190"/>
          </a:xfrm>
          <a:prstGeom prst="rect">
            <a:avLst/>
          </a:prstGeom>
          <a:noFill/>
          <a:ln>
            <a:noFill/>
          </a:ln>
        </p:spPr>
      </p:pic>
      <p:sp>
        <p:nvSpPr>
          <p:cNvPr id="511" name="Google Shape;511;p15"/>
          <p:cNvSpPr/>
          <p:nvPr/>
        </p:nvSpPr>
        <p:spPr>
          <a:xfrm>
            <a:off x="3953435" y="4397188"/>
            <a:ext cx="1775012" cy="1143000"/>
          </a:xfrm>
          <a:prstGeom prst="roundRect">
            <a:avLst>
              <a:gd fmla="val 16667" name="adj"/>
            </a:avLst>
          </a:prstGeom>
          <a:solidFill>
            <a:srgbClr val="3333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ĐÚNG</a:t>
            </a:r>
            <a:endParaRPr b="1" sz="3600">
              <a:solidFill>
                <a:schemeClr val="lt1"/>
              </a:solidFill>
              <a:latin typeface="Arial"/>
              <a:ea typeface="Arial"/>
              <a:cs typeface="Arial"/>
              <a:sym typeface="Arial"/>
            </a:endParaRPr>
          </a:p>
        </p:txBody>
      </p:sp>
      <p:sp>
        <p:nvSpPr>
          <p:cNvPr id="512" name="Google Shape;512;p15">
            <a:hlinkClick action="ppaction://hlinksldjump" r:id="rId6"/>
          </p:cNvPr>
          <p:cNvSpPr/>
          <p:nvPr/>
        </p:nvSpPr>
        <p:spPr>
          <a:xfrm>
            <a:off x="11113477" y="5795889"/>
            <a:ext cx="689317" cy="53457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15"/>
          <p:cNvSpPr/>
          <p:nvPr/>
        </p:nvSpPr>
        <p:spPr>
          <a:xfrm>
            <a:off x="7440705" y="4397188"/>
            <a:ext cx="1775012" cy="1143000"/>
          </a:xfrm>
          <a:prstGeom prst="roundRect">
            <a:avLst>
              <a:gd fmla="val 16667" name="adj"/>
            </a:avLst>
          </a:prstGeom>
          <a:solidFill>
            <a:srgbClr val="3333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SAI</a:t>
            </a:r>
            <a:endParaRPr b="1" sz="36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7" name="Shape 517"/>
        <p:cNvGrpSpPr/>
        <p:nvPr/>
      </p:nvGrpSpPr>
      <p:grpSpPr>
        <a:xfrm>
          <a:off x="0" y="0"/>
          <a:ext cx="0" cy="0"/>
          <a:chOff x="0" y="0"/>
          <a:chExt cx="0" cy="0"/>
        </a:xfrm>
      </p:grpSpPr>
      <p:sp>
        <p:nvSpPr>
          <p:cNvPr id="518" name="Google Shape;518;p16"/>
          <p:cNvSpPr/>
          <p:nvPr/>
        </p:nvSpPr>
        <p:spPr>
          <a:xfrm>
            <a:off x="1949006" y="2714171"/>
            <a:ext cx="8718997" cy="1727200"/>
          </a:xfrm>
          <a:prstGeom prst="roundRect">
            <a:avLst>
              <a:gd fmla="val 16667" name="adj"/>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9" name="Google Shape;519;p16"/>
          <p:cNvSpPr/>
          <p:nvPr/>
        </p:nvSpPr>
        <p:spPr>
          <a:xfrm>
            <a:off x="2324626" y="3170040"/>
            <a:ext cx="7635809" cy="8002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600">
                <a:solidFill>
                  <a:srgbClr val="DBDBDB"/>
                </a:solidFill>
                <a:latin typeface="Calibri"/>
                <a:ea typeface="Calibri"/>
                <a:cs typeface="Calibri"/>
                <a:sym typeface="Calibri"/>
              </a:rPr>
              <a:t>PHẦN TIẾP THEO CỦA BÀI HỌC</a:t>
            </a:r>
            <a:endParaRPr b="1" sz="4600">
              <a:solidFill>
                <a:srgbClr val="00B0F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17"/>
          <p:cNvPicPr preferRelativeResize="0"/>
          <p:nvPr/>
        </p:nvPicPr>
        <p:blipFill rotWithShape="1">
          <a:blip r:embed="rId3">
            <a:alphaModFix/>
          </a:blip>
          <a:srcRect b="0" l="0" r="0" t="0"/>
          <a:stretch/>
        </p:blipFill>
        <p:spPr>
          <a:xfrm>
            <a:off x="4176710" y="46642"/>
            <a:ext cx="3891523" cy="875179"/>
          </a:xfrm>
          <a:prstGeom prst="rect">
            <a:avLst/>
          </a:prstGeom>
          <a:noFill/>
          <a:ln>
            <a:noFill/>
          </a:ln>
        </p:spPr>
      </p:pic>
      <p:sp>
        <p:nvSpPr>
          <p:cNvPr id="525" name="Google Shape;525;p17"/>
          <p:cNvSpPr txBox="1"/>
          <p:nvPr/>
        </p:nvSpPr>
        <p:spPr>
          <a:xfrm>
            <a:off x="5367615" y="207233"/>
            <a:ext cx="236475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Arial"/>
                <a:ea typeface="Arial"/>
                <a:cs typeface="Arial"/>
                <a:sym typeface="Arial"/>
              </a:rPr>
              <a:t>LUYỆN TẬP</a:t>
            </a:r>
            <a:endParaRPr b="1" sz="3000">
              <a:solidFill>
                <a:schemeClr val="lt1"/>
              </a:solidFill>
              <a:latin typeface="Arial"/>
              <a:ea typeface="Arial"/>
              <a:cs typeface="Arial"/>
              <a:sym typeface="Arial"/>
            </a:endParaRPr>
          </a:p>
        </p:txBody>
      </p:sp>
      <p:pic>
        <p:nvPicPr>
          <p:cNvPr id="526" name="Google Shape;526;p17"/>
          <p:cNvPicPr preferRelativeResize="0"/>
          <p:nvPr/>
        </p:nvPicPr>
        <p:blipFill rotWithShape="1">
          <a:blip r:embed="rId4">
            <a:alphaModFix/>
          </a:blip>
          <a:srcRect b="0" l="0" r="0" t="0"/>
          <a:stretch/>
        </p:blipFill>
        <p:spPr>
          <a:xfrm>
            <a:off x="4608608" y="193786"/>
            <a:ext cx="640838" cy="585593"/>
          </a:xfrm>
          <a:prstGeom prst="rect">
            <a:avLst/>
          </a:prstGeom>
          <a:noFill/>
          <a:ln cap="flat" cmpd="sng" w="9525">
            <a:solidFill>
              <a:schemeClr val="lt1"/>
            </a:solidFill>
            <a:prstDash val="solid"/>
            <a:round/>
            <a:headEnd len="sm" w="sm" type="none"/>
            <a:tailEnd len="sm" w="sm" type="none"/>
          </a:ln>
        </p:spPr>
      </p:pic>
      <p:pic>
        <p:nvPicPr>
          <p:cNvPr id="527" name="Google Shape;527;p17"/>
          <p:cNvPicPr preferRelativeResize="0"/>
          <p:nvPr/>
        </p:nvPicPr>
        <p:blipFill rotWithShape="1">
          <a:blip r:embed="rId5">
            <a:alphaModFix/>
          </a:blip>
          <a:srcRect b="10342" l="9518" r="43012" t="13064"/>
          <a:stretch/>
        </p:blipFill>
        <p:spPr>
          <a:xfrm>
            <a:off x="1772530" y="1068965"/>
            <a:ext cx="9073662" cy="5417162"/>
          </a:xfrm>
          <a:prstGeom prst="rect">
            <a:avLst/>
          </a:prstGeom>
          <a:noFill/>
          <a:ln>
            <a:noFill/>
          </a:ln>
        </p:spPr>
      </p:pic>
      <p:sp>
        <p:nvSpPr>
          <p:cNvPr id="528" name="Google Shape;528;p17"/>
          <p:cNvSpPr txBox="1"/>
          <p:nvPr/>
        </p:nvSpPr>
        <p:spPr>
          <a:xfrm>
            <a:off x="2926084" y="2519579"/>
            <a:ext cx="6414872" cy="1892826"/>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b="1" lang="en-US" sz="3000">
                <a:solidFill>
                  <a:schemeClr val="lt1"/>
                </a:solidFill>
                <a:latin typeface="Arial"/>
                <a:ea typeface="Arial"/>
                <a:cs typeface="Arial"/>
                <a:sym typeface="Arial"/>
              </a:rPr>
              <a:t>Tại sao không nên truy cập vào các trang web không phù hợp với lứa tuổi, không nên xem?</a:t>
            </a:r>
            <a:endParaRPr b="1" sz="30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18"/>
          <p:cNvPicPr preferRelativeResize="0"/>
          <p:nvPr/>
        </p:nvPicPr>
        <p:blipFill rotWithShape="1">
          <a:blip r:embed="rId3">
            <a:alphaModFix/>
          </a:blip>
          <a:srcRect b="0" l="0" r="0" t="0"/>
          <a:stretch/>
        </p:blipFill>
        <p:spPr>
          <a:xfrm>
            <a:off x="4176710" y="46642"/>
            <a:ext cx="3891523" cy="875179"/>
          </a:xfrm>
          <a:prstGeom prst="rect">
            <a:avLst/>
          </a:prstGeom>
          <a:noFill/>
          <a:ln>
            <a:noFill/>
          </a:ln>
        </p:spPr>
      </p:pic>
      <p:sp>
        <p:nvSpPr>
          <p:cNvPr id="534" name="Google Shape;534;p18"/>
          <p:cNvSpPr txBox="1"/>
          <p:nvPr/>
        </p:nvSpPr>
        <p:spPr>
          <a:xfrm>
            <a:off x="5528979" y="207233"/>
            <a:ext cx="223490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Arial"/>
                <a:ea typeface="Arial"/>
                <a:cs typeface="Arial"/>
                <a:sym typeface="Arial"/>
              </a:rPr>
              <a:t>VẬN DỤNG</a:t>
            </a:r>
            <a:endParaRPr b="1" sz="3000">
              <a:solidFill>
                <a:schemeClr val="lt1"/>
              </a:solidFill>
              <a:latin typeface="Arial"/>
              <a:ea typeface="Arial"/>
              <a:cs typeface="Arial"/>
              <a:sym typeface="Arial"/>
            </a:endParaRPr>
          </a:p>
        </p:txBody>
      </p:sp>
      <p:pic>
        <p:nvPicPr>
          <p:cNvPr id="535" name="Google Shape;535;p18"/>
          <p:cNvPicPr preferRelativeResize="0"/>
          <p:nvPr/>
        </p:nvPicPr>
        <p:blipFill rotWithShape="1">
          <a:blip r:embed="rId4">
            <a:alphaModFix/>
          </a:blip>
          <a:srcRect b="0" l="0" r="0" t="0"/>
          <a:stretch/>
        </p:blipFill>
        <p:spPr>
          <a:xfrm>
            <a:off x="4833072" y="151136"/>
            <a:ext cx="695907" cy="668437"/>
          </a:xfrm>
          <a:prstGeom prst="rect">
            <a:avLst/>
          </a:prstGeom>
          <a:noFill/>
          <a:ln cap="flat" cmpd="sng" w="9525">
            <a:solidFill>
              <a:schemeClr val="lt1"/>
            </a:solidFill>
            <a:prstDash val="solid"/>
            <a:round/>
            <a:headEnd len="sm" w="sm" type="none"/>
            <a:tailEnd len="sm" w="sm" type="none"/>
          </a:ln>
        </p:spPr>
      </p:pic>
      <p:grpSp>
        <p:nvGrpSpPr>
          <p:cNvPr id="536" name="Google Shape;536;p18"/>
          <p:cNvGrpSpPr/>
          <p:nvPr/>
        </p:nvGrpSpPr>
        <p:grpSpPr>
          <a:xfrm>
            <a:off x="717452" y="1314982"/>
            <a:ext cx="6476724" cy="4658614"/>
            <a:chOff x="184689" y="1446350"/>
            <a:chExt cx="6287692" cy="4658614"/>
          </a:xfrm>
        </p:grpSpPr>
        <p:sp>
          <p:nvSpPr>
            <p:cNvPr id="537" name="Google Shape;537;p18"/>
            <p:cNvSpPr/>
            <p:nvPr/>
          </p:nvSpPr>
          <p:spPr>
            <a:xfrm>
              <a:off x="184689" y="1721224"/>
              <a:ext cx="6287692" cy="4383740"/>
            </a:xfrm>
            <a:prstGeom prst="roundRect">
              <a:avLst>
                <a:gd fmla="val 16667" name="adj"/>
              </a:avLst>
            </a:prstGeom>
            <a:solidFill>
              <a:srgbClr val="FFCCFF"/>
            </a:solidFill>
            <a:ln>
              <a:noFill/>
            </a:ln>
          </p:spPr>
          <p:txBody>
            <a:bodyPr anchorCtr="0" anchor="b" bIns="45700" lIns="91425" spcFirstLastPara="1" rIns="91425" wrap="square" tIns="45700">
              <a:noAutofit/>
            </a:bodyPr>
            <a:lstStyle/>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p:txBody>
        </p:sp>
        <p:pic>
          <p:nvPicPr>
            <p:cNvPr id="538" name="Google Shape;538;p18"/>
            <p:cNvPicPr preferRelativeResize="0"/>
            <p:nvPr/>
          </p:nvPicPr>
          <p:blipFill rotWithShape="1">
            <a:blip r:embed="rId5">
              <a:alphaModFix/>
            </a:blip>
            <a:srcRect b="0" l="0" r="0" t="0"/>
            <a:stretch/>
          </p:blipFill>
          <p:spPr>
            <a:xfrm>
              <a:off x="500906" y="1446350"/>
              <a:ext cx="5453507" cy="1135899"/>
            </a:xfrm>
            <a:prstGeom prst="rect">
              <a:avLst/>
            </a:prstGeom>
            <a:noFill/>
            <a:ln>
              <a:noFill/>
            </a:ln>
          </p:spPr>
        </p:pic>
        <p:sp>
          <p:nvSpPr>
            <p:cNvPr id="539" name="Google Shape;539;p18"/>
            <p:cNvSpPr txBox="1"/>
            <p:nvPr/>
          </p:nvSpPr>
          <p:spPr>
            <a:xfrm>
              <a:off x="1121238" y="1625694"/>
              <a:ext cx="42574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Em cùng bạn đọc tình huống sau và đưa ra ý kiến:</a:t>
              </a:r>
              <a:endParaRPr b="1" sz="2400">
                <a:solidFill>
                  <a:schemeClr val="lt1"/>
                </a:solidFill>
                <a:latin typeface="Arial"/>
                <a:ea typeface="Arial"/>
                <a:cs typeface="Arial"/>
                <a:sym typeface="Arial"/>
              </a:endParaRPr>
            </a:p>
          </p:txBody>
        </p:sp>
        <p:sp>
          <p:nvSpPr>
            <p:cNvPr id="540" name="Google Shape;540;p18"/>
            <p:cNvSpPr txBox="1"/>
            <p:nvPr/>
          </p:nvSpPr>
          <p:spPr>
            <a:xfrm>
              <a:off x="342442" y="2836941"/>
              <a:ext cx="5972185" cy="3139064"/>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lang="en-US" sz="2600">
                  <a:solidFill>
                    <a:schemeClr val="dk1"/>
                  </a:solidFill>
                  <a:latin typeface="Arial"/>
                  <a:ea typeface="Arial"/>
                  <a:cs typeface="Arial"/>
                  <a:sym typeface="Arial"/>
                </a:rPr>
                <a:t>An rủ Hùng: Hùng ơi, hôm nay tan học bạn về nhà tớ chơi đi. Tớ biết một trang web có những bộ phim “cảm giác mạnh”, xem rất rùng rợn và kinh sợ, chúng mình sẽ cùng xem nhé! </a:t>
              </a:r>
              <a:endParaRPr sz="2600">
                <a:solidFill>
                  <a:schemeClr val="dk1"/>
                </a:solidFill>
                <a:latin typeface="Arial"/>
                <a:ea typeface="Arial"/>
                <a:cs typeface="Arial"/>
                <a:sym typeface="Arial"/>
              </a:endParaRPr>
            </a:p>
            <a:p>
              <a:pPr indent="0" lvl="0" marL="0" marR="0" rtl="0" algn="just">
                <a:lnSpc>
                  <a:spcPct val="110000"/>
                </a:lnSpc>
                <a:spcBef>
                  <a:spcPts val="0"/>
                </a:spcBef>
                <a:spcAft>
                  <a:spcPts val="0"/>
                </a:spcAft>
                <a:buNone/>
              </a:pPr>
              <a:r>
                <a:rPr lang="en-US" sz="2600">
                  <a:solidFill>
                    <a:schemeClr val="dk1"/>
                  </a:solidFill>
                  <a:latin typeface="Arial"/>
                  <a:ea typeface="Arial"/>
                  <a:cs typeface="Arial"/>
                  <a:sym typeface="Arial"/>
                </a:rPr>
                <a:t>Nếu em là Hùng, em sẽ nói với An thế nào? </a:t>
              </a:r>
              <a:endParaRPr sz="2600">
                <a:solidFill>
                  <a:schemeClr val="dk1"/>
                </a:solidFill>
                <a:latin typeface="Arial"/>
                <a:ea typeface="Arial"/>
                <a:cs typeface="Arial"/>
                <a:sym typeface="Arial"/>
              </a:endParaRPr>
            </a:p>
          </p:txBody>
        </p:sp>
      </p:grpSp>
      <p:grpSp>
        <p:nvGrpSpPr>
          <p:cNvPr id="541" name="Google Shape;541;p18"/>
          <p:cNvGrpSpPr/>
          <p:nvPr/>
        </p:nvGrpSpPr>
        <p:grpSpPr>
          <a:xfrm>
            <a:off x="7528841" y="1952927"/>
            <a:ext cx="3954947" cy="3742006"/>
            <a:chOff x="7355893" y="1910723"/>
            <a:chExt cx="3954947" cy="3742006"/>
          </a:xfrm>
        </p:grpSpPr>
        <p:sp>
          <p:nvSpPr>
            <p:cNvPr id="542" name="Google Shape;542;p18"/>
            <p:cNvSpPr/>
            <p:nvPr/>
          </p:nvSpPr>
          <p:spPr>
            <a:xfrm>
              <a:off x="7355893" y="1910723"/>
              <a:ext cx="3954947" cy="3742006"/>
            </a:xfrm>
            <a:prstGeom prst="rect">
              <a:avLst/>
            </a:prstGeom>
            <a:solidFill>
              <a:srgbClr val="EEF3FA"/>
            </a:solidFill>
            <a:ln cap="flat" cmpd="sng" w="15875">
              <a:solidFill>
                <a:srgbClr val="9E81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pic>
          <p:nvPicPr>
            <p:cNvPr id="543" name="Google Shape;543;p18"/>
            <p:cNvPicPr preferRelativeResize="0"/>
            <p:nvPr/>
          </p:nvPicPr>
          <p:blipFill rotWithShape="1">
            <a:blip r:embed="rId6">
              <a:alphaModFix/>
            </a:blip>
            <a:srcRect b="0" l="0" r="0" t="0"/>
            <a:stretch/>
          </p:blipFill>
          <p:spPr>
            <a:xfrm>
              <a:off x="7439583" y="3039427"/>
              <a:ext cx="1658448" cy="2475108"/>
            </a:xfrm>
            <a:prstGeom prst="rect">
              <a:avLst/>
            </a:prstGeom>
            <a:noFill/>
            <a:ln>
              <a:noFill/>
            </a:ln>
          </p:spPr>
        </p:pic>
        <p:pic>
          <p:nvPicPr>
            <p:cNvPr id="544" name="Google Shape;544;p18"/>
            <p:cNvPicPr preferRelativeResize="0"/>
            <p:nvPr/>
          </p:nvPicPr>
          <p:blipFill rotWithShape="1">
            <a:blip r:embed="rId7">
              <a:alphaModFix/>
            </a:blip>
            <a:srcRect b="0" l="0" r="0" t="0"/>
            <a:stretch/>
          </p:blipFill>
          <p:spPr>
            <a:xfrm>
              <a:off x="9800062" y="3028152"/>
              <a:ext cx="1510778" cy="2497658"/>
            </a:xfrm>
            <a:prstGeom prst="rect">
              <a:avLst/>
            </a:prstGeom>
            <a:noFill/>
            <a:ln>
              <a:noFill/>
            </a:ln>
          </p:spPr>
        </p:pic>
      </p:grpSp>
      <p:sp>
        <p:nvSpPr>
          <p:cNvPr id="545" name="Google Shape;545;p18"/>
          <p:cNvSpPr/>
          <p:nvPr/>
        </p:nvSpPr>
        <p:spPr>
          <a:xfrm>
            <a:off x="8068233" y="1952927"/>
            <a:ext cx="2788474" cy="1106154"/>
          </a:xfrm>
          <a:prstGeom prst="wedgeEllipseCallout">
            <a:avLst>
              <a:gd fmla="val -20833" name="adj1"/>
              <a:gd fmla="val 62500" name="adj2"/>
            </a:avLst>
          </a:prstGeom>
          <a:solidFill>
            <a:schemeClr val="accent4"/>
          </a:solidFill>
          <a:ln cap="flat" cmpd="sng" w="15875">
            <a:solidFill>
              <a:srgbClr val="9E81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Về nhà mình xem phim cảm giác mạnh đi</a:t>
            </a:r>
            <a:endParaRPr b="1" sz="2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
          <p:cNvSpPr/>
          <p:nvPr/>
        </p:nvSpPr>
        <p:spPr>
          <a:xfrm>
            <a:off x="1297504" y="2702425"/>
            <a:ext cx="9520518" cy="1675956"/>
          </a:xfrm>
          <a:prstGeom prst="roundRect">
            <a:avLst>
              <a:gd fmla="val 6466"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rgbClr val="FF0000"/>
                </a:solidFill>
                <a:latin typeface="Arial"/>
                <a:ea typeface="Arial"/>
                <a:cs typeface="Arial"/>
                <a:sym typeface="Arial"/>
              </a:rPr>
              <a:t>MẠNG MÁY TÍNH VÀ INTERNET</a:t>
            </a:r>
            <a:endParaRPr b="1" i="0" sz="4800" u="none" cap="none" strike="noStrike">
              <a:solidFill>
                <a:srgbClr val="FF0000"/>
              </a:solidFill>
              <a:latin typeface="Arial"/>
              <a:ea typeface="Arial"/>
              <a:cs typeface="Arial"/>
              <a:sym typeface="Arial"/>
            </a:endParaRPr>
          </a:p>
        </p:txBody>
      </p:sp>
      <p:sp>
        <p:nvSpPr>
          <p:cNvPr id="299" name="Google Shape;299;p1"/>
          <p:cNvSpPr/>
          <p:nvPr/>
        </p:nvSpPr>
        <p:spPr>
          <a:xfrm>
            <a:off x="5106573" y="1041009"/>
            <a:ext cx="1902382" cy="1871003"/>
          </a:xfrm>
          <a:prstGeom prst="ellipse">
            <a:avLst/>
          </a:prstGeom>
          <a:solidFill>
            <a:srgbClr val="0070C0"/>
          </a:solidFill>
          <a:ln cap="flat" cmpd="sng" w="57150">
            <a:solidFill>
              <a:srgbClr val="D8D8D8"/>
            </a:solidFill>
            <a:prstDash val="solid"/>
            <a:round/>
            <a:headEnd len="sm" w="sm" type="none"/>
            <a:tailEnd len="sm" w="sm" type="none"/>
          </a:ln>
          <a:effectLst>
            <a:outerShdw blurRad="203200" rotWithShape="0" algn="tr" dir="2940000" dist="76200">
              <a:srgbClr val="000000">
                <a:alpha val="2196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600">
              <a:solidFill>
                <a:srgbClr val="FF0000"/>
              </a:solidFill>
              <a:latin typeface="Arial"/>
              <a:ea typeface="Arial"/>
              <a:cs typeface="Arial"/>
              <a:sym typeface="Arial"/>
            </a:endParaRPr>
          </a:p>
        </p:txBody>
      </p:sp>
      <p:sp>
        <p:nvSpPr>
          <p:cNvPr id="300" name="Google Shape;300;p1"/>
          <p:cNvSpPr/>
          <p:nvPr/>
        </p:nvSpPr>
        <p:spPr>
          <a:xfrm>
            <a:off x="5224526" y="1624346"/>
            <a:ext cx="1666475" cy="1078079"/>
          </a:xfrm>
          <a:prstGeom prst="rect">
            <a:avLst/>
          </a:prstGeom>
        </p:spPr>
        <p:txBody>
          <a:bodyPr>
            <a:prstTxWarp prst="textPlain"/>
          </a:bodyPr>
          <a:lstStyle/>
          <a:p>
            <a:pPr lvl="0" algn="ctr"/>
            <a:r>
              <a:rPr b="1" i="0">
                <a:ln cap="flat" cmpd="sng" w="9525">
                  <a:solidFill>
                    <a:schemeClr val="lt1"/>
                  </a:solidFill>
                  <a:prstDash val="solid"/>
                  <a:round/>
                  <a:headEnd len="sm" w="sm" type="none"/>
                  <a:tailEnd len="sm" w="sm" type="none"/>
                </a:ln>
                <a:solidFill>
                  <a:schemeClr val="lt1"/>
                </a:solidFill>
                <a:latin typeface="Arial"/>
              </a:rPr>
              <a:t>CHƯƠNG</a:t>
            </a:r>
          </a:p>
        </p:txBody>
      </p:sp>
      <p:sp>
        <p:nvSpPr>
          <p:cNvPr id="301" name="Google Shape;301;p1"/>
          <p:cNvSpPr txBox="1"/>
          <p:nvPr/>
        </p:nvSpPr>
        <p:spPr>
          <a:xfrm>
            <a:off x="5801205" y="1779095"/>
            <a:ext cx="51311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Arial"/>
                <a:ea typeface="Arial"/>
                <a:cs typeface="Arial"/>
                <a:sym typeface="Arial"/>
              </a:rPr>
              <a:t>2</a:t>
            </a:r>
            <a:endParaRPr/>
          </a:p>
        </p:txBody>
      </p:sp>
      <p:pic>
        <p:nvPicPr>
          <p:cNvPr id="302" name="Google Shape;302;p1"/>
          <p:cNvPicPr preferRelativeResize="0"/>
          <p:nvPr/>
        </p:nvPicPr>
        <p:blipFill rotWithShape="1">
          <a:blip r:embed="rId3">
            <a:alphaModFix/>
          </a:blip>
          <a:srcRect b="0" l="0" r="0" t="0"/>
          <a:stretch/>
        </p:blipFill>
        <p:spPr>
          <a:xfrm>
            <a:off x="107576" y="5215778"/>
            <a:ext cx="1543050" cy="1400175"/>
          </a:xfrm>
          <a:prstGeom prst="rect">
            <a:avLst/>
          </a:prstGeom>
          <a:noFill/>
          <a:ln>
            <a:noFill/>
          </a:ln>
        </p:spPr>
      </p:pic>
      <p:pic>
        <p:nvPicPr>
          <p:cNvPr id="303" name="Google Shape;303;p1"/>
          <p:cNvPicPr preferRelativeResize="0"/>
          <p:nvPr/>
        </p:nvPicPr>
        <p:blipFill rotWithShape="1">
          <a:blip r:embed="rId4">
            <a:alphaModFix/>
          </a:blip>
          <a:srcRect b="0" l="0" r="0" t="0"/>
          <a:stretch/>
        </p:blipFill>
        <p:spPr>
          <a:xfrm>
            <a:off x="10420350" y="5085509"/>
            <a:ext cx="1866900" cy="1771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9"/>
          <p:cNvSpPr/>
          <p:nvPr/>
        </p:nvSpPr>
        <p:spPr>
          <a:xfrm>
            <a:off x="495300" y="456028"/>
            <a:ext cx="11182350" cy="590667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551" name="Google Shape;551;p19"/>
          <p:cNvSpPr/>
          <p:nvPr/>
        </p:nvSpPr>
        <p:spPr>
          <a:xfrm>
            <a:off x="4459973" y="475078"/>
            <a:ext cx="3726873" cy="748145"/>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GHI NHỚ</a:t>
            </a:r>
            <a:endParaRPr b="1" sz="2800">
              <a:solidFill>
                <a:schemeClr val="lt1"/>
              </a:solidFill>
              <a:latin typeface="Arial"/>
              <a:ea typeface="Arial"/>
              <a:cs typeface="Arial"/>
              <a:sym typeface="Arial"/>
            </a:endParaRPr>
          </a:p>
        </p:txBody>
      </p:sp>
      <p:sp>
        <p:nvSpPr>
          <p:cNvPr id="552" name="Google Shape;552;p19"/>
          <p:cNvSpPr/>
          <p:nvPr/>
        </p:nvSpPr>
        <p:spPr>
          <a:xfrm>
            <a:off x="3825688" y="1947730"/>
            <a:ext cx="7604311" cy="3138619"/>
          </a:xfrm>
          <a:prstGeom prst="horizontalScroll">
            <a:avLst>
              <a:gd fmla="val 12500" name="adj"/>
            </a:avLst>
          </a:prstGeom>
          <a:solidFill>
            <a:srgbClr val="C00000"/>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800">
                <a:solidFill>
                  <a:schemeClr val="lt1"/>
                </a:solidFill>
                <a:latin typeface="Arial"/>
                <a:ea typeface="Arial"/>
                <a:cs typeface="Arial"/>
                <a:sym typeface="Arial"/>
              </a:rPr>
              <a:t>Truy cập vào trang web không phù hợp lứa tuổi và không nên xem có thể gây ra tác hại cho bản thân và gặp nguy hiểm không mong muốn. Luôn có thầy cô, bố mẹ đồng hành khi sử dụng Internet.</a:t>
            </a:r>
            <a:endParaRPr sz="2800">
              <a:solidFill>
                <a:schemeClr val="lt1"/>
              </a:solidFill>
              <a:latin typeface="Arial"/>
              <a:ea typeface="Arial"/>
              <a:cs typeface="Arial"/>
              <a:sym typeface="Arial"/>
            </a:endParaRPr>
          </a:p>
        </p:txBody>
      </p:sp>
      <p:grpSp>
        <p:nvGrpSpPr>
          <p:cNvPr id="553" name="Google Shape;553;p19"/>
          <p:cNvGrpSpPr/>
          <p:nvPr/>
        </p:nvGrpSpPr>
        <p:grpSpPr>
          <a:xfrm>
            <a:off x="749769" y="2178424"/>
            <a:ext cx="3075919" cy="4028114"/>
            <a:chOff x="1082437" y="1224464"/>
            <a:chExt cx="3216608" cy="4511429"/>
          </a:xfrm>
        </p:grpSpPr>
        <p:pic>
          <p:nvPicPr>
            <p:cNvPr id="554" name="Google Shape;554;p19"/>
            <p:cNvPicPr preferRelativeResize="0"/>
            <p:nvPr/>
          </p:nvPicPr>
          <p:blipFill rotWithShape="1">
            <a:blip r:embed="rId3">
              <a:alphaModFix/>
            </a:blip>
            <a:srcRect b="0" l="0" r="0" t="0"/>
            <a:stretch/>
          </p:blipFill>
          <p:spPr>
            <a:xfrm>
              <a:off x="1082437" y="1224464"/>
              <a:ext cx="3216608" cy="4511429"/>
            </a:xfrm>
            <a:prstGeom prst="rect">
              <a:avLst/>
            </a:prstGeom>
            <a:noFill/>
            <a:ln>
              <a:noFill/>
            </a:ln>
          </p:spPr>
        </p:pic>
        <p:sp>
          <p:nvSpPr>
            <p:cNvPr id="555" name="Google Shape;555;p19"/>
            <p:cNvSpPr/>
            <p:nvPr/>
          </p:nvSpPr>
          <p:spPr>
            <a:xfrm>
              <a:off x="3739488" y="1624083"/>
              <a:ext cx="450376" cy="4640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556" name="Google Shape;556;p19"/>
            <p:cNvSpPr/>
            <p:nvPr/>
          </p:nvSpPr>
          <p:spPr>
            <a:xfrm>
              <a:off x="3182206" y="1924335"/>
              <a:ext cx="297976" cy="30252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p2"/>
          <p:cNvSpPr txBox="1"/>
          <p:nvPr/>
        </p:nvSpPr>
        <p:spPr>
          <a:xfrm>
            <a:off x="2095259" y="1606925"/>
            <a:ext cx="7745505" cy="3133165"/>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b="1" lang="en-US" sz="3800">
                <a:solidFill>
                  <a:srgbClr val="3333CC"/>
                </a:solidFill>
                <a:latin typeface="Arial"/>
                <a:ea typeface="Arial"/>
                <a:cs typeface="Arial"/>
                <a:sym typeface="Arial"/>
              </a:rPr>
              <a:t>BÀI 6</a:t>
            </a:r>
            <a:endParaRPr/>
          </a:p>
          <a:p>
            <a:pPr indent="0" lvl="0" marL="0" marR="0" rtl="0" algn="ctr">
              <a:lnSpc>
                <a:spcPct val="130000"/>
              </a:lnSpc>
              <a:spcBef>
                <a:spcPts val="0"/>
              </a:spcBef>
              <a:spcAft>
                <a:spcPts val="0"/>
              </a:spcAft>
              <a:buNone/>
            </a:pPr>
            <a:r>
              <a:rPr b="1" lang="en-US" sz="3800">
                <a:solidFill>
                  <a:srgbClr val="FF0000"/>
                </a:solidFill>
                <a:latin typeface="Arial"/>
                <a:ea typeface="Arial"/>
                <a:cs typeface="Arial"/>
                <a:sym typeface="Arial"/>
              </a:rPr>
              <a:t>TÁC HẠI KHI XEM NHỮNG TRANG WEB KHÔNG PHÙ HỢP LỨA TUỔI VÀ KHÔNG NÊN XEM</a:t>
            </a:r>
            <a:endParaRPr b="1" sz="3800">
              <a:solidFill>
                <a:srgbClr val="FF0000"/>
              </a:solidFill>
              <a:latin typeface="Arial"/>
              <a:ea typeface="Arial"/>
              <a:cs typeface="Arial"/>
              <a:sym typeface="Arial"/>
            </a:endParaRPr>
          </a:p>
        </p:txBody>
      </p:sp>
      <p:pic>
        <p:nvPicPr>
          <p:cNvPr id="309" name="Google Shape;309;p2"/>
          <p:cNvPicPr preferRelativeResize="0"/>
          <p:nvPr/>
        </p:nvPicPr>
        <p:blipFill rotWithShape="1">
          <a:blip r:embed="rId4">
            <a:alphaModFix/>
          </a:blip>
          <a:srcRect b="-14706" l="26629" r="25837" t="2941"/>
          <a:stretch/>
        </p:blipFill>
        <p:spPr>
          <a:xfrm>
            <a:off x="4735849" y="1479178"/>
            <a:ext cx="2689412" cy="255494"/>
          </a:xfrm>
          <a:prstGeom prst="rect">
            <a:avLst/>
          </a:prstGeom>
          <a:noFill/>
          <a:ln>
            <a:noFill/>
          </a:ln>
        </p:spPr>
      </p:pic>
      <p:pic>
        <p:nvPicPr>
          <p:cNvPr id="310" name="Google Shape;310;p2"/>
          <p:cNvPicPr preferRelativeResize="0"/>
          <p:nvPr/>
        </p:nvPicPr>
        <p:blipFill rotWithShape="1">
          <a:blip r:embed="rId4">
            <a:alphaModFix/>
          </a:blip>
          <a:srcRect b="-14706" l="26629" r="25837" t="2941"/>
          <a:stretch/>
        </p:blipFill>
        <p:spPr>
          <a:xfrm>
            <a:off x="4733365" y="4660966"/>
            <a:ext cx="2689412" cy="2554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3"/>
          <p:cNvPicPr preferRelativeResize="0"/>
          <p:nvPr/>
        </p:nvPicPr>
        <p:blipFill rotWithShape="1">
          <a:blip r:embed="rId3">
            <a:alphaModFix/>
          </a:blip>
          <a:srcRect b="0" l="0" r="0" t="0"/>
          <a:stretch/>
        </p:blipFill>
        <p:spPr>
          <a:xfrm>
            <a:off x="4142617" y="229159"/>
            <a:ext cx="3885275" cy="927287"/>
          </a:xfrm>
          <a:prstGeom prst="rect">
            <a:avLst/>
          </a:prstGeom>
          <a:noFill/>
          <a:ln>
            <a:noFill/>
          </a:ln>
        </p:spPr>
      </p:pic>
      <p:pic>
        <p:nvPicPr>
          <p:cNvPr id="316" name="Google Shape;316;p3"/>
          <p:cNvPicPr preferRelativeResize="0"/>
          <p:nvPr/>
        </p:nvPicPr>
        <p:blipFill rotWithShape="1">
          <a:blip r:embed="rId4">
            <a:alphaModFix/>
          </a:blip>
          <a:srcRect b="0" l="0" r="0" t="0"/>
          <a:stretch/>
        </p:blipFill>
        <p:spPr>
          <a:xfrm>
            <a:off x="4661083" y="393387"/>
            <a:ext cx="637055" cy="598832"/>
          </a:xfrm>
          <a:prstGeom prst="rect">
            <a:avLst/>
          </a:prstGeom>
          <a:noFill/>
          <a:ln cap="flat" cmpd="sng" w="28575">
            <a:solidFill>
              <a:schemeClr val="lt1"/>
            </a:solidFill>
            <a:prstDash val="solid"/>
            <a:round/>
            <a:headEnd len="sm" w="sm" type="none"/>
            <a:tailEnd len="sm" w="sm" type="none"/>
          </a:ln>
        </p:spPr>
      </p:pic>
      <p:sp>
        <p:nvSpPr>
          <p:cNvPr id="317" name="Google Shape;317;p3"/>
          <p:cNvSpPr txBox="1"/>
          <p:nvPr/>
        </p:nvSpPr>
        <p:spPr>
          <a:xfrm>
            <a:off x="5472952" y="386943"/>
            <a:ext cx="209223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MỞ ĐẦU</a:t>
            </a:r>
            <a:endParaRPr b="1" sz="3600">
              <a:solidFill>
                <a:schemeClr val="lt1"/>
              </a:solidFill>
              <a:latin typeface="Arial"/>
              <a:ea typeface="Arial"/>
              <a:cs typeface="Arial"/>
              <a:sym typeface="Arial"/>
            </a:endParaRPr>
          </a:p>
        </p:txBody>
      </p:sp>
      <p:grpSp>
        <p:nvGrpSpPr>
          <p:cNvPr id="318" name="Google Shape;318;p3"/>
          <p:cNvGrpSpPr/>
          <p:nvPr/>
        </p:nvGrpSpPr>
        <p:grpSpPr>
          <a:xfrm>
            <a:off x="430306" y="1395633"/>
            <a:ext cx="5634317" cy="4991721"/>
            <a:chOff x="349624" y="1530103"/>
            <a:chExt cx="5634317" cy="4991721"/>
          </a:xfrm>
        </p:grpSpPr>
        <p:sp>
          <p:nvSpPr>
            <p:cNvPr id="319" name="Google Shape;319;p3"/>
            <p:cNvSpPr/>
            <p:nvPr/>
          </p:nvSpPr>
          <p:spPr>
            <a:xfrm>
              <a:off x="349624" y="1721224"/>
              <a:ext cx="5634317" cy="4800600"/>
            </a:xfrm>
            <a:prstGeom prst="roundRect">
              <a:avLst>
                <a:gd fmla="val 16667" name="adj"/>
              </a:avLst>
            </a:prstGeom>
            <a:solidFill>
              <a:srgbClr val="FFEBEE"/>
            </a:solidFill>
            <a:ln>
              <a:noFill/>
            </a:ln>
          </p:spPr>
          <p:txBody>
            <a:bodyPr anchorCtr="0" anchor="b" bIns="45700" lIns="91425" spcFirstLastPara="1" rIns="91425" wrap="square" tIns="45700">
              <a:noAutofit/>
            </a:bodyPr>
            <a:lstStyle/>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p:txBody>
        </p:sp>
        <p:pic>
          <p:nvPicPr>
            <p:cNvPr id="320" name="Google Shape;320;p3"/>
            <p:cNvPicPr preferRelativeResize="0"/>
            <p:nvPr/>
          </p:nvPicPr>
          <p:blipFill rotWithShape="1">
            <a:blip r:embed="rId5">
              <a:alphaModFix/>
            </a:blip>
            <a:srcRect b="0" l="0" r="0" t="0"/>
            <a:stretch/>
          </p:blipFill>
          <p:spPr>
            <a:xfrm>
              <a:off x="1425390" y="1530103"/>
              <a:ext cx="3671046" cy="729784"/>
            </a:xfrm>
            <a:prstGeom prst="rect">
              <a:avLst/>
            </a:prstGeom>
            <a:noFill/>
            <a:ln>
              <a:noFill/>
            </a:ln>
          </p:spPr>
        </p:pic>
        <p:sp>
          <p:nvSpPr>
            <p:cNvPr id="321" name="Google Shape;321;p3"/>
            <p:cNvSpPr txBox="1"/>
            <p:nvPr/>
          </p:nvSpPr>
          <p:spPr>
            <a:xfrm>
              <a:off x="2242245" y="1664162"/>
              <a:ext cx="1999265"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FFF00"/>
                  </a:solidFill>
                  <a:latin typeface="Arial"/>
                  <a:ea typeface="Arial"/>
                  <a:cs typeface="Arial"/>
                  <a:sym typeface="Arial"/>
                </a:rPr>
                <a:t>Tình huống</a:t>
              </a:r>
              <a:endParaRPr b="1" sz="2600">
                <a:solidFill>
                  <a:srgbClr val="FFFF00"/>
                </a:solidFill>
                <a:latin typeface="Arial"/>
                <a:ea typeface="Arial"/>
                <a:cs typeface="Arial"/>
                <a:sym typeface="Arial"/>
              </a:endParaRPr>
            </a:p>
          </p:txBody>
        </p:sp>
        <p:sp>
          <p:nvSpPr>
            <p:cNvPr id="322" name="Google Shape;322;p3"/>
            <p:cNvSpPr txBox="1"/>
            <p:nvPr/>
          </p:nvSpPr>
          <p:spPr>
            <a:xfrm>
              <a:off x="507626" y="2393946"/>
              <a:ext cx="5318312" cy="4019305"/>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lang="en-US" sz="2600">
                  <a:solidFill>
                    <a:srgbClr val="3333CC"/>
                  </a:solidFill>
                  <a:latin typeface="Arial"/>
                  <a:ea typeface="Arial"/>
                  <a:cs typeface="Arial"/>
                  <a:sym typeface="Arial"/>
                </a:rPr>
                <a:t>Hà đã học và được biết khi nháy chuột vào một siêu liên kết sẽ mở ra một trang web mới. Hà rất muốn khám phá thông tin ở những trang web đó. Nhưng bố luôn nhắc nhở Hà không tuỳ ý truy cập vào các trang web, vì trên Internet có những trang web không phù hợp với lứa tuổi và không nên xem. </a:t>
              </a:r>
              <a:endParaRPr sz="2600">
                <a:solidFill>
                  <a:srgbClr val="3333CC"/>
                </a:solidFill>
                <a:latin typeface="Arial"/>
                <a:ea typeface="Arial"/>
                <a:cs typeface="Arial"/>
                <a:sym typeface="Arial"/>
              </a:endParaRPr>
            </a:p>
          </p:txBody>
        </p:sp>
      </p:grpSp>
      <p:grpSp>
        <p:nvGrpSpPr>
          <p:cNvPr id="323" name="Google Shape;323;p3"/>
          <p:cNvGrpSpPr/>
          <p:nvPr/>
        </p:nvGrpSpPr>
        <p:grpSpPr>
          <a:xfrm>
            <a:off x="6172203" y="1680883"/>
            <a:ext cx="5581075" cy="4384374"/>
            <a:chOff x="6104968" y="1680883"/>
            <a:chExt cx="5581075" cy="4384374"/>
          </a:xfrm>
        </p:grpSpPr>
        <p:sp>
          <p:nvSpPr>
            <p:cNvPr id="324" name="Google Shape;324;p3"/>
            <p:cNvSpPr/>
            <p:nvPr/>
          </p:nvSpPr>
          <p:spPr>
            <a:xfrm>
              <a:off x="6104968" y="1680883"/>
              <a:ext cx="5432610" cy="4344033"/>
            </a:xfrm>
            <a:prstGeom prst="roundRect">
              <a:avLst>
                <a:gd fmla="val 16667" name="adj"/>
              </a:avLst>
            </a:prstGeom>
            <a:solidFill>
              <a:schemeClr val="lt1"/>
            </a:solidFill>
            <a:ln cap="flat" cmpd="sng" w="15875">
              <a:solidFill>
                <a:srgbClr val="9E81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pic>
          <p:nvPicPr>
            <p:cNvPr id="325" name="Google Shape;325;p3"/>
            <p:cNvPicPr preferRelativeResize="0"/>
            <p:nvPr/>
          </p:nvPicPr>
          <p:blipFill rotWithShape="1">
            <a:blip r:embed="rId6">
              <a:alphaModFix/>
            </a:blip>
            <a:srcRect b="0" l="0" r="0" t="0"/>
            <a:stretch/>
          </p:blipFill>
          <p:spPr>
            <a:xfrm>
              <a:off x="6244018" y="2622347"/>
              <a:ext cx="2480982" cy="3110206"/>
            </a:xfrm>
            <a:prstGeom prst="rect">
              <a:avLst/>
            </a:prstGeom>
            <a:noFill/>
            <a:ln>
              <a:noFill/>
            </a:ln>
          </p:spPr>
        </p:pic>
        <p:pic>
          <p:nvPicPr>
            <p:cNvPr id="326" name="Google Shape;326;p3"/>
            <p:cNvPicPr preferRelativeResize="0"/>
            <p:nvPr/>
          </p:nvPicPr>
          <p:blipFill rotWithShape="1">
            <a:blip r:embed="rId7">
              <a:alphaModFix/>
            </a:blip>
            <a:srcRect b="0" l="0" r="0" t="0"/>
            <a:stretch/>
          </p:blipFill>
          <p:spPr>
            <a:xfrm>
              <a:off x="7052433" y="3633412"/>
              <a:ext cx="4633610" cy="2431845"/>
            </a:xfrm>
            <a:prstGeom prst="rect">
              <a:avLst/>
            </a:prstGeom>
            <a:noFill/>
            <a:ln>
              <a:noFill/>
            </a:ln>
          </p:spPr>
        </p:pic>
        <p:sp>
          <p:nvSpPr>
            <p:cNvPr id="327" name="Google Shape;327;p3"/>
            <p:cNvSpPr/>
            <p:nvPr/>
          </p:nvSpPr>
          <p:spPr>
            <a:xfrm>
              <a:off x="7921539" y="2544115"/>
              <a:ext cx="884143" cy="69924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4"/>
          <p:cNvPicPr preferRelativeResize="0"/>
          <p:nvPr/>
        </p:nvPicPr>
        <p:blipFill rotWithShape="1">
          <a:blip r:embed="rId3">
            <a:alphaModFix/>
          </a:blip>
          <a:srcRect b="0" l="0" r="0" t="0"/>
          <a:stretch/>
        </p:blipFill>
        <p:spPr>
          <a:xfrm>
            <a:off x="4176710" y="53789"/>
            <a:ext cx="3891523" cy="833718"/>
          </a:xfrm>
          <a:prstGeom prst="rect">
            <a:avLst/>
          </a:prstGeom>
          <a:noFill/>
          <a:ln>
            <a:noFill/>
          </a:ln>
        </p:spPr>
      </p:pic>
      <p:pic>
        <p:nvPicPr>
          <p:cNvPr id="333" name="Google Shape;333;p4"/>
          <p:cNvPicPr preferRelativeResize="0"/>
          <p:nvPr/>
        </p:nvPicPr>
        <p:blipFill rotWithShape="1">
          <a:blip r:embed="rId4">
            <a:alphaModFix/>
          </a:blip>
          <a:srcRect b="0" l="0" r="0" t="0"/>
          <a:stretch/>
        </p:blipFill>
        <p:spPr>
          <a:xfrm>
            <a:off x="4689938" y="207233"/>
            <a:ext cx="593569" cy="553998"/>
          </a:xfrm>
          <a:prstGeom prst="rect">
            <a:avLst/>
          </a:prstGeom>
          <a:noFill/>
          <a:ln>
            <a:noFill/>
          </a:ln>
        </p:spPr>
      </p:pic>
      <p:sp>
        <p:nvSpPr>
          <p:cNvPr id="334" name="Google Shape;334;p4"/>
          <p:cNvSpPr txBox="1"/>
          <p:nvPr/>
        </p:nvSpPr>
        <p:spPr>
          <a:xfrm>
            <a:off x="5367615" y="207233"/>
            <a:ext cx="225574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Arial"/>
                <a:ea typeface="Arial"/>
                <a:cs typeface="Arial"/>
                <a:sym typeface="Arial"/>
              </a:rPr>
              <a:t>KHÁM PHÁ</a:t>
            </a:r>
            <a:endParaRPr b="1" sz="3000">
              <a:solidFill>
                <a:schemeClr val="lt1"/>
              </a:solidFill>
              <a:latin typeface="Arial"/>
              <a:ea typeface="Arial"/>
              <a:cs typeface="Arial"/>
              <a:sym typeface="Arial"/>
            </a:endParaRPr>
          </a:p>
        </p:txBody>
      </p:sp>
      <p:grpSp>
        <p:nvGrpSpPr>
          <p:cNvPr id="335" name="Google Shape;335;p4"/>
          <p:cNvGrpSpPr/>
          <p:nvPr/>
        </p:nvGrpSpPr>
        <p:grpSpPr>
          <a:xfrm>
            <a:off x="5642328" y="1328397"/>
            <a:ext cx="5908695" cy="4759261"/>
            <a:chOff x="404354" y="1530103"/>
            <a:chExt cx="5736241" cy="4759261"/>
          </a:xfrm>
        </p:grpSpPr>
        <p:sp>
          <p:nvSpPr>
            <p:cNvPr id="336" name="Google Shape;336;p4"/>
            <p:cNvSpPr/>
            <p:nvPr/>
          </p:nvSpPr>
          <p:spPr>
            <a:xfrm>
              <a:off x="404354" y="1721224"/>
              <a:ext cx="5736241" cy="4568140"/>
            </a:xfrm>
            <a:prstGeom prst="roundRect">
              <a:avLst>
                <a:gd fmla="val 16667" name="adj"/>
              </a:avLst>
            </a:prstGeom>
            <a:solidFill>
              <a:srgbClr val="FFEFF1"/>
            </a:solidFill>
            <a:ln>
              <a:noFill/>
            </a:ln>
          </p:spPr>
          <p:txBody>
            <a:bodyPr anchorCtr="0" anchor="b" bIns="45700" lIns="91425" spcFirstLastPara="1" rIns="91425" wrap="square" tIns="45700">
              <a:noAutofit/>
            </a:bodyPr>
            <a:lstStyle/>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p:txBody>
        </p:sp>
        <p:pic>
          <p:nvPicPr>
            <p:cNvPr id="337" name="Google Shape;337;p4"/>
            <p:cNvPicPr preferRelativeResize="0"/>
            <p:nvPr/>
          </p:nvPicPr>
          <p:blipFill rotWithShape="1">
            <a:blip r:embed="rId5">
              <a:alphaModFix/>
            </a:blip>
            <a:srcRect b="0" l="0" r="0" t="0"/>
            <a:stretch/>
          </p:blipFill>
          <p:spPr>
            <a:xfrm>
              <a:off x="1425390" y="1530103"/>
              <a:ext cx="3671046" cy="729784"/>
            </a:xfrm>
            <a:prstGeom prst="rect">
              <a:avLst/>
            </a:prstGeom>
            <a:noFill/>
            <a:ln>
              <a:noFill/>
            </a:ln>
          </p:spPr>
        </p:pic>
        <p:sp>
          <p:nvSpPr>
            <p:cNvPr id="338" name="Google Shape;338;p4"/>
            <p:cNvSpPr txBox="1"/>
            <p:nvPr/>
          </p:nvSpPr>
          <p:spPr>
            <a:xfrm>
              <a:off x="2294463" y="1664162"/>
              <a:ext cx="1999265"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lt1"/>
                  </a:solidFill>
                  <a:latin typeface="Arial"/>
                  <a:ea typeface="Arial"/>
                  <a:cs typeface="Arial"/>
                  <a:sym typeface="Arial"/>
                </a:rPr>
                <a:t>Tình huống</a:t>
              </a:r>
              <a:endParaRPr b="1" sz="2600">
                <a:solidFill>
                  <a:schemeClr val="lt1"/>
                </a:solidFill>
                <a:latin typeface="Arial"/>
                <a:ea typeface="Arial"/>
                <a:cs typeface="Arial"/>
                <a:sym typeface="Arial"/>
              </a:endParaRPr>
            </a:p>
          </p:txBody>
        </p:sp>
        <p:sp>
          <p:nvSpPr>
            <p:cNvPr id="339" name="Google Shape;339;p4"/>
            <p:cNvSpPr txBox="1"/>
            <p:nvPr/>
          </p:nvSpPr>
          <p:spPr>
            <a:xfrm>
              <a:off x="538980" y="2410667"/>
              <a:ext cx="5549396" cy="3748719"/>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lang="en-US" sz="2400">
                  <a:solidFill>
                    <a:srgbClr val="3333CC"/>
                  </a:solidFill>
                  <a:latin typeface="Arial"/>
                  <a:ea typeface="Arial"/>
                  <a:cs typeface="Arial"/>
                  <a:sym typeface="Arial"/>
                </a:rPr>
                <a:t>Bố Hà kể rằng hôm nay bố được nghe một câu chuyện đau lòng. Một bạn nhỏ ở nhà một mình, xem một video ảo thuật trên Internet. Trong video là nội dung trò ảo thuật gây nguy hiểm cho bản thân. Xem xong bạn nhỏ đã làm theo và tai nạn đã xảy ra với bạn. Cũng may là có người lớn phát hiện và đưa bạn đi cấp cứu kịp thời.</a:t>
              </a:r>
              <a:endParaRPr sz="2400">
                <a:solidFill>
                  <a:srgbClr val="3333CC"/>
                </a:solidFill>
                <a:latin typeface="Arial"/>
                <a:ea typeface="Arial"/>
                <a:cs typeface="Arial"/>
                <a:sym typeface="Arial"/>
              </a:endParaRPr>
            </a:p>
          </p:txBody>
        </p:sp>
      </p:grpSp>
      <p:grpSp>
        <p:nvGrpSpPr>
          <p:cNvPr id="340" name="Google Shape;340;p4"/>
          <p:cNvGrpSpPr/>
          <p:nvPr/>
        </p:nvGrpSpPr>
        <p:grpSpPr>
          <a:xfrm>
            <a:off x="479686" y="1065087"/>
            <a:ext cx="5162643" cy="4646114"/>
            <a:chOff x="479686" y="1065087"/>
            <a:chExt cx="5162643" cy="4646114"/>
          </a:xfrm>
        </p:grpSpPr>
        <p:grpSp>
          <p:nvGrpSpPr>
            <p:cNvPr id="341" name="Google Shape;341;p4"/>
            <p:cNvGrpSpPr/>
            <p:nvPr/>
          </p:nvGrpSpPr>
          <p:grpSpPr>
            <a:xfrm>
              <a:off x="766089" y="1804549"/>
              <a:ext cx="4876240" cy="3906652"/>
              <a:chOff x="6531068" y="2259105"/>
              <a:chExt cx="4876240" cy="3906652"/>
            </a:xfrm>
          </p:grpSpPr>
          <p:sp>
            <p:nvSpPr>
              <p:cNvPr id="342" name="Google Shape;342;p4"/>
              <p:cNvSpPr/>
              <p:nvPr/>
            </p:nvSpPr>
            <p:spPr>
              <a:xfrm>
                <a:off x="6629400" y="2259105"/>
                <a:ext cx="4598894" cy="3799075"/>
              </a:xfrm>
              <a:prstGeom prst="rect">
                <a:avLst/>
              </a:prstGeom>
              <a:solidFill>
                <a:schemeClr val="lt1"/>
              </a:solidFill>
              <a:ln cap="flat" cmpd="sng" w="15875">
                <a:solidFill>
                  <a:srgbClr val="9E81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pic>
            <p:nvPicPr>
              <p:cNvPr id="343" name="Google Shape;343;p4"/>
              <p:cNvPicPr preferRelativeResize="0"/>
              <p:nvPr/>
            </p:nvPicPr>
            <p:blipFill rotWithShape="1">
              <a:blip r:embed="rId6">
                <a:alphaModFix/>
              </a:blip>
              <a:srcRect b="0" l="0" r="0" t="0"/>
              <a:stretch/>
            </p:blipFill>
            <p:spPr>
              <a:xfrm>
                <a:off x="6531068" y="2722985"/>
                <a:ext cx="4876240" cy="3442772"/>
              </a:xfrm>
              <a:prstGeom prst="rect">
                <a:avLst/>
              </a:prstGeom>
              <a:noFill/>
              <a:ln>
                <a:noFill/>
              </a:ln>
            </p:spPr>
          </p:pic>
        </p:grpSp>
        <p:pic>
          <p:nvPicPr>
            <p:cNvPr id="344" name="Google Shape;344;p4"/>
            <p:cNvPicPr preferRelativeResize="0"/>
            <p:nvPr/>
          </p:nvPicPr>
          <p:blipFill rotWithShape="1">
            <a:blip r:embed="rId7">
              <a:alphaModFix/>
            </a:blip>
            <a:srcRect b="0" l="0" r="0" t="0"/>
            <a:stretch/>
          </p:blipFill>
          <p:spPr>
            <a:xfrm>
              <a:off x="479686" y="1065087"/>
              <a:ext cx="1682509" cy="1383248"/>
            </a:xfrm>
            <a:prstGeom prst="rect">
              <a:avLst/>
            </a:prstGeom>
            <a:noFill/>
            <a:ln>
              <a:noFill/>
            </a:ln>
          </p:spPr>
        </p:pic>
        <p:sp>
          <p:nvSpPr>
            <p:cNvPr id="345" name="Google Shape;345;p4"/>
            <p:cNvSpPr/>
            <p:nvPr/>
          </p:nvSpPr>
          <p:spPr>
            <a:xfrm>
              <a:off x="1916902" y="2680275"/>
              <a:ext cx="168813" cy="168169"/>
            </a:xfrm>
            <a:prstGeom prst="ellipse">
              <a:avLst/>
            </a:prstGeom>
            <a:noFill/>
            <a:ln cap="flat" cmpd="sng" w="158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346" name="Google Shape;346;p4"/>
            <p:cNvSpPr/>
            <p:nvPr/>
          </p:nvSpPr>
          <p:spPr>
            <a:xfrm>
              <a:off x="1561514" y="2414054"/>
              <a:ext cx="355388" cy="266222"/>
            </a:xfrm>
            <a:prstGeom prst="ellipse">
              <a:avLst/>
            </a:prstGeom>
            <a:noFill/>
            <a:ln cap="flat" cmpd="sng" w="158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grpSp>
      <p:sp>
        <p:nvSpPr>
          <p:cNvPr id="347" name="Google Shape;347;p4"/>
          <p:cNvSpPr txBox="1"/>
          <p:nvPr/>
        </p:nvSpPr>
        <p:spPr>
          <a:xfrm>
            <a:off x="1118856" y="5625993"/>
            <a:ext cx="43444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Hình 6.1. Câu chuyện gia đình</a:t>
            </a:r>
            <a:endParaRPr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5"/>
          <p:cNvPicPr preferRelativeResize="0"/>
          <p:nvPr/>
        </p:nvPicPr>
        <p:blipFill rotWithShape="1">
          <a:blip r:embed="rId3">
            <a:alphaModFix/>
          </a:blip>
          <a:srcRect b="0" l="0" r="0" t="0"/>
          <a:stretch/>
        </p:blipFill>
        <p:spPr>
          <a:xfrm>
            <a:off x="4176710" y="53789"/>
            <a:ext cx="3891523" cy="833718"/>
          </a:xfrm>
          <a:prstGeom prst="rect">
            <a:avLst/>
          </a:prstGeom>
          <a:noFill/>
          <a:ln>
            <a:noFill/>
          </a:ln>
        </p:spPr>
      </p:pic>
      <p:pic>
        <p:nvPicPr>
          <p:cNvPr id="353" name="Google Shape;353;p5"/>
          <p:cNvPicPr preferRelativeResize="0"/>
          <p:nvPr/>
        </p:nvPicPr>
        <p:blipFill rotWithShape="1">
          <a:blip r:embed="rId4">
            <a:alphaModFix/>
          </a:blip>
          <a:srcRect b="0" l="0" r="0" t="0"/>
          <a:stretch/>
        </p:blipFill>
        <p:spPr>
          <a:xfrm>
            <a:off x="4689938" y="207233"/>
            <a:ext cx="593569" cy="553998"/>
          </a:xfrm>
          <a:prstGeom prst="rect">
            <a:avLst/>
          </a:prstGeom>
          <a:noFill/>
          <a:ln>
            <a:noFill/>
          </a:ln>
        </p:spPr>
      </p:pic>
      <p:sp>
        <p:nvSpPr>
          <p:cNvPr id="354" name="Google Shape;354;p5"/>
          <p:cNvSpPr txBox="1"/>
          <p:nvPr/>
        </p:nvSpPr>
        <p:spPr>
          <a:xfrm>
            <a:off x="5367615" y="207233"/>
            <a:ext cx="225574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Arial"/>
                <a:ea typeface="Arial"/>
                <a:cs typeface="Arial"/>
                <a:sym typeface="Arial"/>
              </a:rPr>
              <a:t>KHÁM PHÁ</a:t>
            </a:r>
            <a:endParaRPr b="1" sz="3000">
              <a:solidFill>
                <a:schemeClr val="lt1"/>
              </a:solidFill>
              <a:latin typeface="Arial"/>
              <a:ea typeface="Arial"/>
              <a:cs typeface="Arial"/>
              <a:sym typeface="Arial"/>
            </a:endParaRPr>
          </a:p>
        </p:txBody>
      </p:sp>
      <p:grpSp>
        <p:nvGrpSpPr>
          <p:cNvPr id="355" name="Google Shape;355;p5"/>
          <p:cNvGrpSpPr/>
          <p:nvPr/>
        </p:nvGrpSpPr>
        <p:grpSpPr>
          <a:xfrm>
            <a:off x="5970495" y="1328397"/>
            <a:ext cx="5634316" cy="4816909"/>
            <a:chOff x="627341" y="1530103"/>
            <a:chExt cx="5469871" cy="4816909"/>
          </a:xfrm>
        </p:grpSpPr>
        <p:sp>
          <p:nvSpPr>
            <p:cNvPr id="356" name="Google Shape;356;p5"/>
            <p:cNvSpPr/>
            <p:nvPr/>
          </p:nvSpPr>
          <p:spPr>
            <a:xfrm>
              <a:off x="627341" y="1721224"/>
              <a:ext cx="5469871" cy="4625788"/>
            </a:xfrm>
            <a:prstGeom prst="roundRect">
              <a:avLst>
                <a:gd fmla="val 16667" name="adj"/>
              </a:avLst>
            </a:prstGeom>
            <a:solidFill>
              <a:srgbClr val="FFEFF1"/>
            </a:solidFill>
            <a:ln>
              <a:noFill/>
            </a:ln>
          </p:spPr>
          <p:txBody>
            <a:bodyPr anchorCtr="0" anchor="b" bIns="45700" lIns="91425" spcFirstLastPara="1" rIns="91425" wrap="square" tIns="45700">
              <a:noAutofit/>
            </a:bodyPr>
            <a:lstStyle/>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t/>
              </a:r>
              <a:endParaRPr sz="2400">
                <a:solidFill>
                  <a:schemeClr val="dk1"/>
                </a:solidFill>
                <a:latin typeface="Arial"/>
                <a:ea typeface="Arial"/>
                <a:cs typeface="Arial"/>
                <a:sym typeface="Arial"/>
              </a:endParaRPr>
            </a:p>
          </p:txBody>
        </p:sp>
        <p:pic>
          <p:nvPicPr>
            <p:cNvPr id="357" name="Google Shape;357;p5"/>
            <p:cNvPicPr preferRelativeResize="0"/>
            <p:nvPr/>
          </p:nvPicPr>
          <p:blipFill rotWithShape="1">
            <a:blip r:embed="rId5">
              <a:alphaModFix/>
            </a:blip>
            <a:srcRect b="0" l="0" r="0" t="0"/>
            <a:stretch/>
          </p:blipFill>
          <p:spPr>
            <a:xfrm>
              <a:off x="1425390" y="1530103"/>
              <a:ext cx="3671046" cy="729784"/>
            </a:xfrm>
            <a:prstGeom prst="rect">
              <a:avLst/>
            </a:prstGeom>
            <a:noFill/>
            <a:ln>
              <a:noFill/>
            </a:ln>
          </p:spPr>
        </p:pic>
        <p:sp>
          <p:nvSpPr>
            <p:cNvPr id="358" name="Google Shape;358;p5"/>
            <p:cNvSpPr txBox="1"/>
            <p:nvPr/>
          </p:nvSpPr>
          <p:spPr>
            <a:xfrm>
              <a:off x="2294463" y="1664162"/>
              <a:ext cx="1999265"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lt1"/>
                  </a:solidFill>
                  <a:latin typeface="Arial"/>
                  <a:ea typeface="Arial"/>
                  <a:cs typeface="Arial"/>
                  <a:sym typeface="Arial"/>
                </a:rPr>
                <a:t>Tình huống</a:t>
              </a:r>
              <a:endParaRPr b="1" sz="2600">
                <a:solidFill>
                  <a:schemeClr val="lt1"/>
                </a:solidFill>
                <a:latin typeface="Arial"/>
                <a:ea typeface="Arial"/>
                <a:cs typeface="Arial"/>
                <a:sym typeface="Arial"/>
              </a:endParaRPr>
            </a:p>
          </p:txBody>
        </p:sp>
        <p:sp>
          <p:nvSpPr>
            <p:cNvPr id="359" name="Google Shape;359;p5"/>
            <p:cNvSpPr txBox="1"/>
            <p:nvPr/>
          </p:nvSpPr>
          <p:spPr>
            <a:xfrm>
              <a:off x="627341" y="2451008"/>
              <a:ext cx="5469871" cy="3748719"/>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lang="en-US" sz="2400">
                  <a:solidFill>
                    <a:schemeClr val="dk1"/>
                  </a:solidFill>
                  <a:latin typeface="Arial"/>
                  <a:ea typeface="Arial"/>
                  <a:cs typeface="Arial"/>
                  <a:sym typeface="Arial"/>
                </a:rPr>
                <a:t>Bố Hà kể rằng hôm nay bố được nghe một câu chuyện đau lòng. Một bạn nhỏ ở nhà một mình, xem một video ảo thuật trên Internet. Trong video là nội dung trò ảo thuật gây nguy hiểm cho bản thân. Xem xong bạn nhỏ đã làm theo và tai nạn đã xảy ra với bạn. Cũng may là có người lớn phát hiện và đưa bạn đi cấp cứu kịp thời.</a:t>
              </a:r>
              <a:endParaRPr sz="2400">
                <a:solidFill>
                  <a:schemeClr val="dk1"/>
                </a:solidFill>
                <a:latin typeface="Arial"/>
                <a:ea typeface="Arial"/>
                <a:cs typeface="Arial"/>
                <a:sym typeface="Arial"/>
              </a:endParaRPr>
            </a:p>
          </p:txBody>
        </p:sp>
      </p:grpSp>
      <p:grpSp>
        <p:nvGrpSpPr>
          <p:cNvPr id="360" name="Google Shape;360;p5"/>
          <p:cNvGrpSpPr/>
          <p:nvPr/>
        </p:nvGrpSpPr>
        <p:grpSpPr>
          <a:xfrm>
            <a:off x="470647" y="1155213"/>
            <a:ext cx="5331051" cy="5187303"/>
            <a:chOff x="470647" y="1155213"/>
            <a:chExt cx="5331051" cy="5187303"/>
          </a:xfrm>
        </p:grpSpPr>
        <p:grpSp>
          <p:nvGrpSpPr>
            <p:cNvPr id="361" name="Google Shape;361;p5"/>
            <p:cNvGrpSpPr/>
            <p:nvPr/>
          </p:nvGrpSpPr>
          <p:grpSpPr>
            <a:xfrm>
              <a:off x="470647" y="1519518"/>
              <a:ext cx="5331051" cy="4625788"/>
              <a:chOff x="470647" y="1519518"/>
              <a:chExt cx="5331051" cy="4625788"/>
            </a:xfrm>
          </p:grpSpPr>
          <p:sp>
            <p:nvSpPr>
              <p:cNvPr id="362" name="Google Shape;362;p5"/>
              <p:cNvSpPr/>
              <p:nvPr/>
            </p:nvSpPr>
            <p:spPr>
              <a:xfrm>
                <a:off x="470647" y="1519518"/>
                <a:ext cx="5331051" cy="4625788"/>
              </a:xfrm>
              <a:prstGeom prst="round2Diag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363" name="Google Shape;363;p5"/>
              <p:cNvSpPr txBox="1"/>
              <p:nvPr/>
            </p:nvSpPr>
            <p:spPr>
              <a:xfrm>
                <a:off x="470647" y="2169241"/>
                <a:ext cx="5260711" cy="3348609"/>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20000"/>
                  </a:lnSpc>
                  <a:spcBef>
                    <a:spcPts val="0"/>
                  </a:spcBef>
                  <a:spcAft>
                    <a:spcPts val="0"/>
                  </a:spcAft>
                  <a:buClr>
                    <a:srgbClr val="FF0000"/>
                  </a:buClr>
                  <a:buSzPts val="2400"/>
                  <a:buFont typeface="Noto Sans Symbols"/>
                  <a:buChar char="❑"/>
                </a:pPr>
                <a:r>
                  <a:rPr b="1" lang="en-US" sz="2400">
                    <a:solidFill>
                      <a:srgbClr val="3333CC"/>
                    </a:solidFill>
                    <a:latin typeface="Arial"/>
                    <a:ea typeface="Arial"/>
                    <a:cs typeface="Arial"/>
                    <a:sym typeface="Arial"/>
                  </a:rPr>
                  <a:t>Em cùng bạn thảo luận và cho biết: </a:t>
                </a:r>
                <a:endParaRPr b="1" sz="2400">
                  <a:solidFill>
                    <a:srgbClr val="3333CC"/>
                  </a:solidFill>
                  <a:latin typeface="Arial"/>
                  <a:ea typeface="Arial"/>
                  <a:cs typeface="Arial"/>
                  <a:sym typeface="Arial"/>
                </a:endParaRPr>
              </a:p>
              <a:p>
                <a:pPr indent="-6350" lvl="0" marL="349250" marR="0" rtl="0" algn="just">
                  <a:lnSpc>
                    <a:spcPct val="120000"/>
                  </a:lnSpc>
                  <a:spcBef>
                    <a:spcPts val="600"/>
                  </a:spcBef>
                  <a:spcAft>
                    <a:spcPts val="0"/>
                  </a:spcAft>
                  <a:buClr>
                    <a:srgbClr val="FF0000"/>
                  </a:buClr>
                  <a:buSzPts val="2400"/>
                  <a:buFont typeface="Calibri"/>
                  <a:buChar char="●"/>
                </a:pPr>
                <a:r>
                  <a:rPr lang="en-US" sz="2400">
                    <a:solidFill>
                      <a:srgbClr val="3333CC"/>
                    </a:solidFill>
                    <a:latin typeface="Arial"/>
                    <a:ea typeface="Arial"/>
                    <a:cs typeface="Arial"/>
                    <a:sym typeface="Arial"/>
                  </a:rPr>
                  <a:t>   Tại sao bạn nhỏ trong câu chuyện lại gặp tai nạn không mong muốn?</a:t>
                </a:r>
                <a:endParaRPr/>
              </a:p>
              <a:p>
                <a:pPr indent="-6350" lvl="0" marL="349250" marR="0" rtl="0" algn="just">
                  <a:lnSpc>
                    <a:spcPct val="120000"/>
                  </a:lnSpc>
                  <a:spcBef>
                    <a:spcPts val="600"/>
                  </a:spcBef>
                  <a:spcAft>
                    <a:spcPts val="0"/>
                  </a:spcAft>
                  <a:buClr>
                    <a:srgbClr val="FF0000"/>
                  </a:buClr>
                  <a:buSzPts val="2400"/>
                  <a:buFont typeface="Calibri"/>
                  <a:buChar char="●"/>
                </a:pPr>
                <a:r>
                  <a:rPr lang="en-US" sz="2400">
                    <a:solidFill>
                      <a:srgbClr val="3333CC"/>
                    </a:solidFill>
                    <a:latin typeface="Arial"/>
                    <a:ea typeface="Arial"/>
                    <a:cs typeface="Arial"/>
                    <a:sym typeface="Arial"/>
                  </a:rPr>
                  <a:t>   Thông tin nào, đến từ đâu khiến bạn nhỏ muốn thử làm theo?</a:t>
                </a:r>
                <a:endParaRPr/>
              </a:p>
            </p:txBody>
          </p:sp>
        </p:grpSp>
        <p:pic>
          <p:nvPicPr>
            <p:cNvPr id="364" name="Google Shape;364;p5"/>
            <p:cNvPicPr preferRelativeResize="0"/>
            <p:nvPr/>
          </p:nvPicPr>
          <p:blipFill rotWithShape="1">
            <a:blip r:embed="rId6">
              <a:alphaModFix/>
            </a:blip>
            <a:srcRect b="0" l="0" r="0" t="0"/>
            <a:stretch/>
          </p:blipFill>
          <p:spPr>
            <a:xfrm rot="1340496">
              <a:off x="4951198" y="5480030"/>
              <a:ext cx="432391" cy="810733"/>
            </a:xfrm>
            <a:prstGeom prst="rect">
              <a:avLst/>
            </a:prstGeom>
            <a:noFill/>
            <a:ln>
              <a:noFill/>
            </a:ln>
          </p:spPr>
        </p:pic>
        <p:pic>
          <p:nvPicPr>
            <p:cNvPr id="365" name="Google Shape;365;p5"/>
            <p:cNvPicPr preferRelativeResize="0"/>
            <p:nvPr/>
          </p:nvPicPr>
          <p:blipFill rotWithShape="1">
            <a:blip r:embed="rId7">
              <a:alphaModFix/>
            </a:blip>
            <a:srcRect b="0" l="0" r="0" t="0"/>
            <a:stretch/>
          </p:blipFill>
          <p:spPr>
            <a:xfrm>
              <a:off x="2537646" y="1155213"/>
              <a:ext cx="1232842" cy="110428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
          <p:cNvSpPr/>
          <p:nvPr/>
        </p:nvSpPr>
        <p:spPr>
          <a:xfrm>
            <a:off x="779929" y="1391348"/>
            <a:ext cx="10676965" cy="4558277"/>
          </a:xfrm>
          <a:prstGeom prst="roundRect">
            <a:avLst>
              <a:gd fmla="val 16667" name="adj"/>
            </a:avLst>
          </a:prstGeom>
          <a:solidFill>
            <a:schemeClr val="lt1"/>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FFFFFF"/>
              </a:solidFill>
              <a:latin typeface="Calibri"/>
              <a:ea typeface="Calibri"/>
              <a:cs typeface="Calibri"/>
              <a:sym typeface="Calibri"/>
            </a:endParaRPr>
          </a:p>
        </p:txBody>
      </p:sp>
      <p:sp>
        <p:nvSpPr>
          <p:cNvPr id="371" name="Google Shape;371;p6"/>
          <p:cNvSpPr/>
          <p:nvPr/>
        </p:nvSpPr>
        <p:spPr>
          <a:xfrm>
            <a:off x="996001" y="2553061"/>
            <a:ext cx="4354741" cy="3022316"/>
          </a:xfrm>
          <a:prstGeom prst="rect">
            <a:avLst/>
          </a:prstGeom>
          <a:solidFill>
            <a:srgbClr val="F3D1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 </a:t>
            </a:r>
            <a:endParaRPr b="0" i="0" sz="1800" u="none" cap="none" strike="noStrike">
              <a:solidFill>
                <a:srgbClr val="FFFFFF"/>
              </a:solidFill>
              <a:latin typeface="Arial"/>
              <a:ea typeface="Arial"/>
              <a:cs typeface="Arial"/>
              <a:sym typeface="Arial"/>
            </a:endParaRPr>
          </a:p>
        </p:txBody>
      </p:sp>
      <p:pic>
        <p:nvPicPr>
          <p:cNvPr id="372" name="Google Shape;372;p6"/>
          <p:cNvPicPr preferRelativeResize="0"/>
          <p:nvPr/>
        </p:nvPicPr>
        <p:blipFill rotWithShape="1">
          <a:blip r:embed="rId3">
            <a:alphaModFix/>
          </a:blip>
          <a:srcRect b="0" l="0" r="0" t="0"/>
          <a:stretch/>
        </p:blipFill>
        <p:spPr>
          <a:xfrm>
            <a:off x="4176710" y="53789"/>
            <a:ext cx="3891523" cy="833718"/>
          </a:xfrm>
          <a:prstGeom prst="rect">
            <a:avLst/>
          </a:prstGeom>
          <a:noFill/>
          <a:ln>
            <a:noFill/>
          </a:ln>
        </p:spPr>
      </p:pic>
      <p:pic>
        <p:nvPicPr>
          <p:cNvPr id="373" name="Google Shape;373;p6"/>
          <p:cNvPicPr preferRelativeResize="0"/>
          <p:nvPr/>
        </p:nvPicPr>
        <p:blipFill rotWithShape="1">
          <a:blip r:embed="rId4">
            <a:alphaModFix/>
          </a:blip>
          <a:srcRect b="0" l="0" r="0" t="0"/>
          <a:stretch/>
        </p:blipFill>
        <p:spPr>
          <a:xfrm>
            <a:off x="4689938" y="207233"/>
            <a:ext cx="593569" cy="553998"/>
          </a:xfrm>
          <a:prstGeom prst="rect">
            <a:avLst/>
          </a:prstGeom>
          <a:noFill/>
          <a:ln>
            <a:noFill/>
          </a:ln>
        </p:spPr>
      </p:pic>
      <p:sp>
        <p:nvSpPr>
          <p:cNvPr id="374" name="Google Shape;374;p6"/>
          <p:cNvSpPr txBox="1"/>
          <p:nvPr/>
        </p:nvSpPr>
        <p:spPr>
          <a:xfrm>
            <a:off x="5367615" y="207233"/>
            <a:ext cx="225574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Arial"/>
                <a:ea typeface="Arial"/>
                <a:cs typeface="Arial"/>
                <a:sym typeface="Arial"/>
              </a:rPr>
              <a:t>KHÁM PHÁ</a:t>
            </a:r>
            <a:endParaRPr b="1" sz="3000">
              <a:solidFill>
                <a:schemeClr val="lt1"/>
              </a:solidFill>
              <a:latin typeface="Arial"/>
              <a:ea typeface="Arial"/>
              <a:cs typeface="Arial"/>
              <a:sym typeface="Arial"/>
            </a:endParaRPr>
          </a:p>
        </p:txBody>
      </p:sp>
      <p:sp>
        <p:nvSpPr>
          <p:cNvPr id="375" name="Google Shape;375;p6"/>
          <p:cNvSpPr/>
          <p:nvPr/>
        </p:nvSpPr>
        <p:spPr>
          <a:xfrm>
            <a:off x="5779961" y="2484970"/>
            <a:ext cx="5515567" cy="323601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30000"/>
              </a:lnSpc>
              <a:spcBef>
                <a:spcPts val="0"/>
              </a:spcBef>
              <a:spcAft>
                <a:spcPts val="0"/>
              </a:spcAft>
              <a:buClr>
                <a:srgbClr val="FF0000"/>
              </a:buClr>
              <a:buSzPts val="2600"/>
              <a:buFont typeface="Noto Sans Symbols"/>
              <a:buChar char="❑"/>
            </a:pPr>
            <a:r>
              <a:rPr lang="en-US" sz="2600">
                <a:solidFill>
                  <a:srgbClr val="FF0000"/>
                </a:solidFill>
                <a:latin typeface="Arial"/>
                <a:ea typeface="Arial"/>
                <a:cs typeface="Arial"/>
                <a:sym typeface="Arial"/>
              </a:rPr>
              <a:t>Em hãy đọc, tìm hiểu thông tin trong SGK trang 15, 16 và trả lời:</a:t>
            </a:r>
            <a:endParaRPr/>
          </a:p>
          <a:p>
            <a:pPr indent="-342900" lvl="0" marL="342900" marR="0" rtl="0" algn="just">
              <a:lnSpc>
                <a:spcPct val="130000"/>
              </a:lnSpc>
              <a:spcBef>
                <a:spcPts val="600"/>
              </a:spcBef>
              <a:spcAft>
                <a:spcPts val="0"/>
              </a:spcAft>
              <a:buClr>
                <a:srgbClr val="FF0000"/>
              </a:buClr>
              <a:buSzPts val="2600"/>
              <a:buFont typeface="Arial"/>
              <a:buChar char="●"/>
            </a:pPr>
            <a:r>
              <a:rPr lang="en-US" sz="2600">
                <a:solidFill>
                  <a:srgbClr val="3333CC"/>
                </a:solidFill>
                <a:latin typeface="Arial"/>
                <a:ea typeface="Arial"/>
                <a:cs typeface="Arial"/>
                <a:sym typeface="Arial"/>
              </a:rPr>
              <a:t>Khi trẻ em cố tình truy cập vào những trang web không phù hợp lứa tuổi và không nên xem sẽ gặp phải những tác hại gì? Vì sao?</a:t>
            </a:r>
            <a:endParaRPr/>
          </a:p>
        </p:txBody>
      </p:sp>
      <p:pic>
        <p:nvPicPr>
          <p:cNvPr id="376" name="Google Shape;376;p6"/>
          <p:cNvPicPr preferRelativeResize="0"/>
          <p:nvPr/>
        </p:nvPicPr>
        <p:blipFill rotWithShape="1">
          <a:blip r:embed="rId5">
            <a:alphaModFix/>
          </a:blip>
          <a:srcRect b="0" l="0" r="0" t="0"/>
          <a:stretch/>
        </p:blipFill>
        <p:spPr>
          <a:xfrm>
            <a:off x="3896751" y="1320839"/>
            <a:ext cx="5005201" cy="729784"/>
          </a:xfrm>
          <a:prstGeom prst="rect">
            <a:avLst/>
          </a:prstGeom>
          <a:noFill/>
          <a:ln>
            <a:noFill/>
          </a:ln>
        </p:spPr>
      </p:pic>
      <p:sp>
        <p:nvSpPr>
          <p:cNvPr id="377" name="Google Shape;377;p6"/>
          <p:cNvSpPr txBox="1"/>
          <p:nvPr/>
        </p:nvSpPr>
        <p:spPr>
          <a:xfrm>
            <a:off x="4632280" y="1471529"/>
            <a:ext cx="3494867" cy="477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500"/>
              <a:buFont typeface="Arial"/>
              <a:buNone/>
            </a:pPr>
            <a:r>
              <a:rPr b="1" i="0" lang="en-US" sz="2500" u="none" cap="none" strike="noStrike">
                <a:solidFill>
                  <a:srgbClr val="FFFFFF"/>
                </a:solidFill>
                <a:latin typeface="Arial"/>
                <a:ea typeface="Arial"/>
                <a:cs typeface="Arial"/>
                <a:sym typeface="Arial"/>
              </a:rPr>
              <a:t>THẢO LUẬN CẶP ĐÔI</a:t>
            </a:r>
            <a:endParaRPr/>
          </a:p>
        </p:txBody>
      </p:sp>
      <p:cxnSp>
        <p:nvCxnSpPr>
          <p:cNvPr id="378" name="Google Shape;378;p6"/>
          <p:cNvCxnSpPr/>
          <p:nvPr/>
        </p:nvCxnSpPr>
        <p:spPr>
          <a:xfrm>
            <a:off x="5633254" y="2444629"/>
            <a:ext cx="0" cy="3209657"/>
          </a:xfrm>
          <a:prstGeom prst="straightConnector1">
            <a:avLst/>
          </a:prstGeom>
          <a:noFill/>
          <a:ln cap="flat" cmpd="sng" w="9525">
            <a:solidFill>
              <a:srgbClr val="3333CC"/>
            </a:solidFill>
            <a:prstDash val="dash"/>
            <a:round/>
            <a:headEnd len="sm" w="sm" type="none"/>
            <a:tailEnd len="sm" w="sm" type="none"/>
          </a:ln>
        </p:spPr>
      </p:cxnSp>
      <p:grpSp>
        <p:nvGrpSpPr>
          <p:cNvPr id="379" name="Google Shape;379;p6"/>
          <p:cNvGrpSpPr/>
          <p:nvPr/>
        </p:nvGrpSpPr>
        <p:grpSpPr>
          <a:xfrm>
            <a:off x="1144885" y="2684642"/>
            <a:ext cx="4065477" cy="2707853"/>
            <a:chOff x="3151163" y="1404011"/>
            <a:chExt cx="6302326" cy="3681871"/>
          </a:xfrm>
        </p:grpSpPr>
        <p:pic>
          <p:nvPicPr>
            <p:cNvPr id="380" name="Google Shape;380;p6"/>
            <p:cNvPicPr preferRelativeResize="0"/>
            <p:nvPr/>
          </p:nvPicPr>
          <p:blipFill rotWithShape="1">
            <a:blip r:embed="rId6">
              <a:alphaModFix/>
            </a:blip>
            <a:srcRect b="0" l="2905" r="4149" t="0"/>
            <a:stretch/>
          </p:blipFill>
          <p:spPr>
            <a:xfrm>
              <a:off x="3151163" y="1404011"/>
              <a:ext cx="6302326" cy="3681871"/>
            </a:xfrm>
            <a:prstGeom prst="rect">
              <a:avLst/>
            </a:prstGeom>
            <a:noFill/>
            <a:ln>
              <a:noFill/>
            </a:ln>
          </p:spPr>
        </p:pic>
        <p:pic>
          <p:nvPicPr>
            <p:cNvPr id="381" name="Google Shape;381;p6"/>
            <p:cNvPicPr preferRelativeResize="0"/>
            <p:nvPr/>
          </p:nvPicPr>
          <p:blipFill rotWithShape="1">
            <a:blip r:embed="rId7">
              <a:alphaModFix/>
            </a:blip>
            <a:srcRect b="0" l="4014" r="4648" t="4573"/>
            <a:stretch/>
          </p:blipFill>
          <p:spPr>
            <a:xfrm>
              <a:off x="6798910" y="2418007"/>
              <a:ext cx="2337080" cy="1760098"/>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7"/>
          <p:cNvPicPr preferRelativeResize="0"/>
          <p:nvPr/>
        </p:nvPicPr>
        <p:blipFill rotWithShape="1">
          <a:blip r:embed="rId3">
            <a:alphaModFix/>
          </a:blip>
          <a:srcRect b="0" l="0" r="0" t="0"/>
          <a:stretch/>
        </p:blipFill>
        <p:spPr>
          <a:xfrm>
            <a:off x="4176710" y="53789"/>
            <a:ext cx="3891523" cy="833718"/>
          </a:xfrm>
          <a:prstGeom prst="rect">
            <a:avLst/>
          </a:prstGeom>
          <a:noFill/>
          <a:ln>
            <a:noFill/>
          </a:ln>
        </p:spPr>
      </p:pic>
      <p:pic>
        <p:nvPicPr>
          <p:cNvPr id="387" name="Google Shape;387;p7"/>
          <p:cNvPicPr preferRelativeResize="0"/>
          <p:nvPr/>
        </p:nvPicPr>
        <p:blipFill rotWithShape="1">
          <a:blip r:embed="rId4">
            <a:alphaModFix/>
          </a:blip>
          <a:srcRect b="0" l="0" r="0" t="0"/>
          <a:stretch/>
        </p:blipFill>
        <p:spPr>
          <a:xfrm>
            <a:off x="4689938" y="207233"/>
            <a:ext cx="593569" cy="553998"/>
          </a:xfrm>
          <a:prstGeom prst="rect">
            <a:avLst/>
          </a:prstGeom>
          <a:noFill/>
          <a:ln>
            <a:noFill/>
          </a:ln>
        </p:spPr>
      </p:pic>
      <p:sp>
        <p:nvSpPr>
          <p:cNvPr id="388" name="Google Shape;388;p7"/>
          <p:cNvSpPr txBox="1"/>
          <p:nvPr/>
        </p:nvSpPr>
        <p:spPr>
          <a:xfrm>
            <a:off x="5367615" y="207233"/>
            <a:ext cx="225574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Arial"/>
                <a:ea typeface="Arial"/>
                <a:cs typeface="Arial"/>
                <a:sym typeface="Arial"/>
              </a:rPr>
              <a:t>KHÁM PHÁ</a:t>
            </a:r>
            <a:endParaRPr b="1" sz="3000">
              <a:solidFill>
                <a:schemeClr val="lt1"/>
              </a:solidFill>
              <a:latin typeface="Arial"/>
              <a:ea typeface="Arial"/>
              <a:cs typeface="Arial"/>
              <a:sym typeface="Arial"/>
            </a:endParaRPr>
          </a:p>
        </p:txBody>
      </p:sp>
      <p:grpSp>
        <p:nvGrpSpPr>
          <p:cNvPr id="389" name="Google Shape;389;p7"/>
          <p:cNvGrpSpPr/>
          <p:nvPr/>
        </p:nvGrpSpPr>
        <p:grpSpPr>
          <a:xfrm>
            <a:off x="1640541" y="5360951"/>
            <a:ext cx="8960216" cy="854520"/>
            <a:chOff x="1479184" y="5151100"/>
            <a:chExt cx="8960216" cy="854520"/>
          </a:xfrm>
        </p:grpSpPr>
        <p:grpSp>
          <p:nvGrpSpPr>
            <p:cNvPr id="390" name="Google Shape;390;p7"/>
            <p:cNvGrpSpPr/>
            <p:nvPr/>
          </p:nvGrpSpPr>
          <p:grpSpPr>
            <a:xfrm>
              <a:off x="1479184" y="5151100"/>
              <a:ext cx="8960216" cy="831354"/>
              <a:chOff x="1557918" y="2653539"/>
              <a:chExt cx="5019321" cy="447302"/>
            </a:xfrm>
          </p:grpSpPr>
          <p:sp>
            <p:nvSpPr>
              <p:cNvPr id="391" name="Google Shape;391;p7"/>
              <p:cNvSpPr/>
              <p:nvPr/>
            </p:nvSpPr>
            <p:spPr>
              <a:xfrm>
                <a:off x="6180496" y="2687377"/>
                <a:ext cx="396743" cy="413464"/>
              </a:xfrm>
              <a:prstGeom prst="rect">
                <a:avLst/>
              </a:prstGeom>
              <a:solidFill>
                <a:srgbClr val="F3D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000000"/>
                  </a:solidFill>
                  <a:latin typeface="SimSun"/>
                  <a:ea typeface="SimSun"/>
                  <a:cs typeface="SimSun"/>
                  <a:sym typeface="SimSun"/>
                </a:endParaRPr>
              </a:p>
            </p:txBody>
          </p:sp>
          <p:sp>
            <p:nvSpPr>
              <p:cNvPr id="392" name="Google Shape;392;p7"/>
              <p:cNvSpPr/>
              <p:nvPr/>
            </p:nvSpPr>
            <p:spPr>
              <a:xfrm>
                <a:off x="1998734" y="2653539"/>
                <a:ext cx="4143760" cy="445782"/>
              </a:xfrm>
              <a:custGeom>
                <a:rect b="b" l="l" r="r" t="t"/>
                <a:pathLst>
                  <a:path extrusionOk="0" h="432048" w="4326400">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txBody>
              <a:bodyPr anchorCtr="0" anchor="ctr" bIns="45700" lIns="180000" spcFirstLastPara="1" rIns="91425" wrap="square" tIns="45700">
                <a:normAutofit/>
              </a:bodyPr>
              <a:lstStyle/>
              <a:p>
                <a:pPr indent="0" lvl="0" marL="0" marR="0" rtl="0" algn="just">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sp>
            <p:nvSpPr>
              <p:cNvPr id="393" name="Google Shape;393;p7"/>
              <p:cNvSpPr/>
              <p:nvPr/>
            </p:nvSpPr>
            <p:spPr>
              <a:xfrm>
                <a:off x="1557918" y="2659329"/>
                <a:ext cx="470311" cy="433911"/>
              </a:xfrm>
              <a:prstGeom prst="ellipse">
                <a:avLst/>
              </a:prstGeom>
              <a:noFill/>
              <a:ln cap="flat" cmpd="sng" w="57150">
                <a:solidFill>
                  <a:schemeClr val="accent3"/>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3"/>
                  </a:buClr>
                  <a:buSzPts val="2800"/>
                  <a:buFont typeface="Arial"/>
                  <a:buNone/>
                </a:pPr>
                <a:r>
                  <a:rPr b="1" i="0" lang="en-US" sz="2800" u="none" cap="none" strike="noStrike">
                    <a:solidFill>
                      <a:schemeClr val="accent3"/>
                    </a:solidFill>
                    <a:latin typeface="Arial"/>
                    <a:ea typeface="Arial"/>
                    <a:cs typeface="Arial"/>
                    <a:sym typeface="Arial"/>
                  </a:rPr>
                  <a:t>D</a:t>
                </a:r>
                <a:endParaRPr b="1" i="0" sz="2800" u="none" cap="none" strike="noStrike">
                  <a:solidFill>
                    <a:schemeClr val="accent3"/>
                  </a:solidFill>
                  <a:latin typeface="Arial"/>
                  <a:ea typeface="Arial"/>
                  <a:cs typeface="Arial"/>
                  <a:sym typeface="Arial"/>
                </a:endParaRPr>
              </a:p>
            </p:txBody>
          </p:sp>
        </p:grpSp>
        <p:sp>
          <p:nvSpPr>
            <p:cNvPr id="394" name="Google Shape;394;p7"/>
            <p:cNvSpPr/>
            <p:nvPr/>
          </p:nvSpPr>
          <p:spPr>
            <a:xfrm>
              <a:off x="2435581" y="5174623"/>
              <a:ext cx="720756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Em không nên cố tình truy cập vào những trang web không phù hợp lứa tuổi và không nên xem</a:t>
              </a:r>
              <a:endParaRPr b="1" i="0" sz="2400" u="none" cap="none" strike="noStrike">
                <a:solidFill>
                  <a:schemeClr val="lt1"/>
                </a:solidFill>
                <a:latin typeface="Arial"/>
                <a:ea typeface="Arial"/>
                <a:cs typeface="Arial"/>
                <a:sym typeface="Arial"/>
              </a:endParaRPr>
            </a:p>
          </p:txBody>
        </p:sp>
      </p:grpSp>
      <p:pic>
        <p:nvPicPr>
          <p:cNvPr id="395" name="Google Shape;395;p7"/>
          <p:cNvPicPr preferRelativeResize="0"/>
          <p:nvPr/>
        </p:nvPicPr>
        <p:blipFill rotWithShape="1">
          <a:blip r:embed="rId5">
            <a:alphaModFix/>
          </a:blip>
          <a:srcRect b="0" l="0" r="0" t="0"/>
          <a:stretch/>
        </p:blipFill>
        <p:spPr>
          <a:xfrm>
            <a:off x="9772096" y="5330518"/>
            <a:ext cx="945484" cy="756387"/>
          </a:xfrm>
          <a:prstGeom prst="rect">
            <a:avLst/>
          </a:prstGeom>
          <a:noFill/>
          <a:ln>
            <a:noFill/>
          </a:ln>
        </p:spPr>
      </p:pic>
      <p:sp>
        <p:nvSpPr>
          <p:cNvPr id="396" name="Google Shape;396;p7"/>
          <p:cNvSpPr/>
          <p:nvPr/>
        </p:nvSpPr>
        <p:spPr>
          <a:xfrm>
            <a:off x="1452282" y="1115906"/>
            <a:ext cx="9336733" cy="116701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397" name="Google Shape;397;p7"/>
          <p:cNvSpPr txBox="1"/>
          <p:nvPr/>
        </p:nvSpPr>
        <p:spPr>
          <a:xfrm>
            <a:off x="1640540" y="1190603"/>
            <a:ext cx="891561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chemeClr val="lt1"/>
                </a:solidFill>
                <a:latin typeface="Arial"/>
                <a:ea typeface="Arial"/>
                <a:cs typeface="Arial"/>
                <a:sym typeface="Arial"/>
              </a:rPr>
              <a:t>Em cùng bạn thảo luận và cho biết: </a:t>
            </a:r>
            <a:endParaRPr b="1" sz="2700">
              <a:solidFill>
                <a:schemeClr val="lt1"/>
              </a:solidFill>
              <a:latin typeface="Arial"/>
              <a:ea typeface="Arial"/>
              <a:cs typeface="Arial"/>
              <a:sym typeface="Arial"/>
            </a:endParaRPr>
          </a:p>
          <a:p>
            <a:pPr indent="0" lvl="0" marL="0" marR="0" rtl="0" algn="ctr">
              <a:spcBef>
                <a:spcPts val="0"/>
              </a:spcBef>
              <a:spcAft>
                <a:spcPts val="0"/>
              </a:spcAft>
              <a:buNone/>
            </a:pPr>
            <a:r>
              <a:rPr b="1" lang="en-US" sz="2700">
                <a:solidFill>
                  <a:schemeClr val="lt1"/>
                </a:solidFill>
                <a:latin typeface="Arial"/>
                <a:ea typeface="Arial"/>
                <a:cs typeface="Arial"/>
                <a:sym typeface="Arial"/>
              </a:rPr>
              <a:t>Em có đồng ý với những ý kiến sau không? Tại sao?</a:t>
            </a:r>
            <a:endParaRPr/>
          </a:p>
        </p:txBody>
      </p:sp>
      <p:grpSp>
        <p:nvGrpSpPr>
          <p:cNvPr id="398" name="Google Shape;398;p7"/>
          <p:cNvGrpSpPr/>
          <p:nvPr/>
        </p:nvGrpSpPr>
        <p:grpSpPr>
          <a:xfrm>
            <a:off x="1640540" y="4391058"/>
            <a:ext cx="8960218" cy="830997"/>
            <a:chOff x="1488147" y="4021019"/>
            <a:chExt cx="8960218" cy="830997"/>
          </a:xfrm>
        </p:grpSpPr>
        <p:grpSp>
          <p:nvGrpSpPr>
            <p:cNvPr id="399" name="Google Shape;399;p7"/>
            <p:cNvGrpSpPr/>
            <p:nvPr/>
          </p:nvGrpSpPr>
          <p:grpSpPr>
            <a:xfrm>
              <a:off x="1488147" y="4026836"/>
              <a:ext cx="8960218" cy="794696"/>
              <a:chOff x="1557917" y="2651923"/>
              <a:chExt cx="5019322" cy="448918"/>
            </a:xfrm>
          </p:grpSpPr>
          <p:sp>
            <p:nvSpPr>
              <p:cNvPr id="400" name="Google Shape;400;p7"/>
              <p:cNvSpPr/>
              <p:nvPr/>
            </p:nvSpPr>
            <p:spPr>
              <a:xfrm>
                <a:off x="6180496" y="2662750"/>
                <a:ext cx="396743" cy="438091"/>
              </a:xfrm>
              <a:prstGeom prst="rect">
                <a:avLst/>
              </a:prstGeom>
              <a:solidFill>
                <a:srgbClr val="BAE0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chemeClr val="lt1"/>
                  </a:solidFill>
                  <a:latin typeface="SimSun"/>
                  <a:ea typeface="SimSun"/>
                  <a:cs typeface="SimSun"/>
                  <a:sym typeface="SimSun"/>
                </a:endParaRPr>
              </a:p>
            </p:txBody>
          </p:sp>
          <p:sp>
            <p:nvSpPr>
              <p:cNvPr id="401" name="Google Shape;401;p7"/>
              <p:cNvSpPr/>
              <p:nvPr/>
            </p:nvSpPr>
            <p:spPr>
              <a:xfrm>
                <a:off x="1998734" y="2651923"/>
                <a:ext cx="4143760" cy="447398"/>
              </a:xfrm>
              <a:custGeom>
                <a:rect b="b" l="l" r="r" t="t"/>
                <a:pathLst>
                  <a:path extrusionOk="0" h="432048" w="4326400">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00B050"/>
              </a:solidFill>
              <a:ln>
                <a:noFill/>
              </a:ln>
            </p:spPr>
            <p:txBody>
              <a:bodyPr anchorCtr="0" anchor="ctr" bIns="45700" lIns="180000" spcFirstLastPara="1" rIns="91425" wrap="square" tIns="45700">
                <a:normAutofit/>
              </a:bodyPr>
              <a:lstStyle/>
              <a:p>
                <a:pPr indent="0" lvl="0" marL="0" marR="0" rtl="0" algn="just">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sp>
            <p:nvSpPr>
              <p:cNvPr id="402" name="Google Shape;402;p7"/>
              <p:cNvSpPr/>
              <p:nvPr/>
            </p:nvSpPr>
            <p:spPr>
              <a:xfrm>
                <a:off x="1557917" y="2659394"/>
                <a:ext cx="455546" cy="433848"/>
              </a:xfrm>
              <a:prstGeom prst="ellipse">
                <a:avLst/>
              </a:prstGeom>
              <a:noFill/>
              <a:ln cap="flat" cmpd="sng" w="57150">
                <a:solidFill>
                  <a:srgbClr val="00B05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B050"/>
                  </a:buClr>
                  <a:buSzPts val="2800"/>
                  <a:buFont typeface="Arial"/>
                  <a:buNone/>
                </a:pPr>
                <a:r>
                  <a:rPr b="1" i="0" lang="en-US" sz="2800" u="none" cap="none" strike="noStrike">
                    <a:solidFill>
                      <a:srgbClr val="00B050"/>
                    </a:solidFill>
                    <a:latin typeface="Arial"/>
                    <a:ea typeface="Arial"/>
                    <a:cs typeface="Arial"/>
                    <a:sym typeface="Arial"/>
                  </a:rPr>
                  <a:t>C</a:t>
                </a:r>
                <a:endParaRPr b="1" i="0" sz="2800" u="none" cap="none" strike="noStrike">
                  <a:solidFill>
                    <a:srgbClr val="00B050"/>
                  </a:solidFill>
                  <a:latin typeface="Arial"/>
                  <a:ea typeface="Arial"/>
                  <a:cs typeface="Arial"/>
                  <a:sym typeface="Arial"/>
                </a:endParaRPr>
              </a:p>
            </p:txBody>
          </p:sp>
        </p:grpSp>
        <p:sp>
          <p:nvSpPr>
            <p:cNvPr id="403" name="Google Shape;403;p7"/>
            <p:cNvSpPr/>
            <p:nvPr/>
          </p:nvSpPr>
          <p:spPr>
            <a:xfrm>
              <a:off x="2369201" y="4021019"/>
              <a:ext cx="736732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Thông tin trên Internet có thể không chính xác, không đáng tin cậy</a:t>
              </a:r>
              <a:endParaRPr b="1" i="0" sz="2400" u="none" cap="none" strike="noStrike">
                <a:solidFill>
                  <a:schemeClr val="lt1"/>
                </a:solidFill>
                <a:latin typeface="Arial"/>
                <a:ea typeface="Arial"/>
                <a:cs typeface="Arial"/>
                <a:sym typeface="Arial"/>
              </a:endParaRPr>
            </a:p>
          </p:txBody>
        </p:sp>
      </p:grpSp>
      <p:grpSp>
        <p:nvGrpSpPr>
          <p:cNvPr id="404" name="Google Shape;404;p7"/>
          <p:cNvGrpSpPr/>
          <p:nvPr/>
        </p:nvGrpSpPr>
        <p:grpSpPr>
          <a:xfrm>
            <a:off x="1627094" y="2505685"/>
            <a:ext cx="8973665" cy="847845"/>
            <a:chOff x="1474694" y="2901925"/>
            <a:chExt cx="8973665" cy="847845"/>
          </a:xfrm>
        </p:grpSpPr>
        <p:grpSp>
          <p:nvGrpSpPr>
            <p:cNvPr id="405" name="Google Shape;405;p7"/>
            <p:cNvGrpSpPr/>
            <p:nvPr/>
          </p:nvGrpSpPr>
          <p:grpSpPr>
            <a:xfrm>
              <a:off x="1474694" y="2954454"/>
              <a:ext cx="8973665" cy="795316"/>
              <a:chOff x="1575780" y="1500188"/>
              <a:chExt cx="5001459" cy="464417"/>
            </a:xfrm>
          </p:grpSpPr>
          <p:sp>
            <p:nvSpPr>
              <p:cNvPr id="406" name="Google Shape;406;p7"/>
              <p:cNvSpPr/>
              <p:nvPr/>
            </p:nvSpPr>
            <p:spPr>
              <a:xfrm>
                <a:off x="6180496" y="1501708"/>
                <a:ext cx="396743" cy="444763"/>
              </a:xfrm>
              <a:prstGeom prst="rect">
                <a:avLst/>
              </a:pr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Garamond"/>
                  <a:buNone/>
                </a:pPr>
                <a:r>
                  <a:t/>
                </a:r>
                <a:endParaRPr b="0" i="0" sz="2800" u="none" cap="none" strike="noStrike">
                  <a:solidFill>
                    <a:srgbClr val="000000"/>
                  </a:solidFill>
                  <a:latin typeface="SimSun"/>
                  <a:ea typeface="SimSun"/>
                  <a:cs typeface="SimSun"/>
                  <a:sym typeface="SimSun"/>
                </a:endParaRPr>
              </a:p>
            </p:txBody>
          </p:sp>
          <p:sp>
            <p:nvSpPr>
              <p:cNvPr id="407" name="Google Shape;407;p7"/>
              <p:cNvSpPr/>
              <p:nvPr/>
            </p:nvSpPr>
            <p:spPr>
              <a:xfrm>
                <a:off x="1998734" y="1500188"/>
                <a:ext cx="4143760" cy="464417"/>
              </a:xfrm>
              <a:custGeom>
                <a:rect b="b" l="l" r="r" t="t"/>
                <a:pathLst>
                  <a:path extrusionOk="0" h="432048" w="4326400">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5B9BD5"/>
              </a:solidFill>
              <a:ln>
                <a:noFill/>
              </a:ln>
            </p:spPr>
            <p:txBody>
              <a:bodyPr anchorCtr="0" anchor="ctr" bIns="45700" lIns="180000" spcFirstLastPara="1" rIns="91425" wrap="square" tIns="45700">
                <a:normAutofit/>
              </a:bodyPr>
              <a:lstStyle/>
              <a:p>
                <a:pPr indent="0" lvl="0" marL="0" marR="0" rtl="0" algn="just">
                  <a:lnSpc>
                    <a:spcPct val="100000"/>
                  </a:lnSpc>
                  <a:spcBef>
                    <a:spcPts val="0"/>
                  </a:spcBef>
                  <a:spcAft>
                    <a:spcPts val="0"/>
                  </a:spcAft>
                  <a:buClr>
                    <a:srgbClr val="FFFFFF"/>
                  </a:buClr>
                  <a:buSzPts val="2800"/>
                  <a:buFont typeface="Calibri"/>
                  <a:buNone/>
                </a:pPr>
                <a:r>
                  <a:rPr b="0" i="0" lang="en-US" sz="2800" u="none" cap="none" strike="noStrike">
                    <a:solidFill>
                      <a:srgbClr val="FFFFFF"/>
                    </a:solidFill>
                    <a:latin typeface="Calibri"/>
                    <a:ea typeface="Calibri"/>
                    <a:cs typeface="Calibri"/>
                    <a:sym typeface="Calibri"/>
                  </a:rPr>
                  <a:t> </a:t>
                </a:r>
                <a:endParaRPr b="0" i="0" sz="2800" u="none" cap="none" strike="noStrike">
                  <a:solidFill>
                    <a:srgbClr val="FFFFFF"/>
                  </a:solidFill>
                  <a:latin typeface="Calibri"/>
                  <a:ea typeface="Calibri"/>
                  <a:cs typeface="Calibri"/>
                  <a:sym typeface="Calibri"/>
                </a:endParaRPr>
              </a:p>
            </p:txBody>
          </p:sp>
          <p:sp>
            <p:nvSpPr>
              <p:cNvPr id="408" name="Google Shape;408;p7"/>
              <p:cNvSpPr/>
              <p:nvPr/>
            </p:nvSpPr>
            <p:spPr>
              <a:xfrm>
                <a:off x="1575780" y="1510827"/>
                <a:ext cx="453244" cy="453777"/>
              </a:xfrm>
              <a:prstGeom prst="ellipse">
                <a:avLst/>
              </a:prstGeom>
              <a:noFill/>
              <a:ln cap="flat" cmpd="sng" w="57150">
                <a:solidFill>
                  <a:srgbClr val="5B9BD5"/>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B9BD5"/>
                  </a:buClr>
                  <a:buSzPts val="2800"/>
                  <a:buFont typeface="Arial"/>
                  <a:buNone/>
                </a:pPr>
                <a:r>
                  <a:rPr b="1" i="0" lang="en-US" sz="2800" u="none" cap="none" strike="noStrike">
                    <a:solidFill>
                      <a:srgbClr val="5B9BD5"/>
                    </a:solidFill>
                    <a:latin typeface="Arial"/>
                    <a:ea typeface="Arial"/>
                    <a:cs typeface="Arial"/>
                    <a:sym typeface="Arial"/>
                  </a:rPr>
                  <a:t>A</a:t>
                </a:r>
                <a:endParaRPr b="1" i="0" sz="2800" u="none" cap="none" strike="noStrike">
                  <a:solidFill>
                    <a:srgbClr val="5B9BD5"/>
                  </a:solidFill>
                  <a:latin typeface="Arial"/>
                  <a:ea typeface="Arial"/>
                  <a:cs typeface="Arial"/>
                  <a:sym typeface="Arial"/>
                </a:endParaRPr>
              </a:p>
            </p:txBody>
          </p:sp>
        </p:grpSp>
        <p:sp>
          <p:nvSpPr>
            <p:cNvPr id="409" name="Google Shape;409;p7"/>
            <p:cNvSpPr/>
            <p:nvPr/>
          </p:nvSpPr>
          <p:spPr>
            <a:xfrm>
              <a:off x="2554462" y="2901925"/>
              <a:ext cx="67829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Mọi trang web đều cho em những thông tin bổ ích và lí thú.</a:t>
              </a:r>
              <a:endParaRPr b="1" i="0" sz="2400" u="none" cap="none" strike="noStrike">
                <a:solidFill>
                  <a:schemeClr val="lt1"/>
                </a:solidFill>
                <a:latin typeface="Arial"/>
                <a:ea typeface="Arial"/>
                <a:cs typeface="Arial"/>
                <a:sym typeface="Arial"/>
              </a:endParaRPr>
            </a:p>
          </p:txBody>
        </p:sp>
      </p:grpSp>
      <p:grpSp>
        <p:nvGrpSpPr>
          <p:cNvPr id="410" name="Google Shape;410;p7"/>
          <p:cNvGrpSpPr/>
          <p:nvPr/>
        </p:nvGrpSpPr>
        <p:grpSpPr>
          <a:xfrm>
            <a:off x="1627092" y="3479646"/>
            <a:ext cx="8973673" cy="745157"/>
            <a:chOff x="1474692" y="4086906"/>
            <a:chExt cx="8973673" cy="745157"/>
          </a:xfrm>
        </p:grpSpPr>
        <p:grpSp>
          <p:nvGrpSpPr>
            <p:cNvPr id="411" name="Google Shape;411;p7"/>
            <p:cNvGrpSpPr/>
            <p:nvPr/>
          </p:nvGrpSpPr>
          <p:grpSpPr>
            <a:xfrm>
              <a:off x="1474692" y="4086906"/>
              <a:ext cx="8973673" cy="745157"/>
              <a:chOff x="1550380" y="2685857"/>
              <a:chExt cx="5026859" cy="420934"/>
            </a:xfrm>
          </p:grpSpPr>
          <p:sp>
            <p:nvSpPr>
              <p:cNvPr id="412" name="Google Shape;412;p7"/>
              <p:cNvSpPr/>
              <p:nvPr/>
            </p:nvSpPr>
            <p:spPr>
              <a:xfrm>
                <a:off x="6180496" y="2686675"/>
                <a:ext cx="396743" cy="413464"/>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chemeClr val="lt1"/>
                  </a:solidFill>
                  <a:latin typeface="SimSun"/>
                  <a:ea typeface="SimSun"/>
                  <a:cs typeface="SimSun"/>
                  <a:sym typeface="SimSun"/>
                </a:endParaRPr>
              </a:p>
            </p:txBody>
          </p:sp>
          <p:sp>
            <p:nvSpPr>
              <p:cNvPr id="413" name="Google Shape;413;p7"/>
              <p:cNvSpPr/>
              <p:nvPr/>
            </p:nvSpPr>
            <p:spPr>
              <a:xfrm>
                <a:off x="1998734" y="2685857"/>
                <a:ext cx="4143760" cy="413464"/>
              </a:xfrm>
              <a:custGeom>
                <a:rect b="b" l="l" r="r" t="t"/>
                <a:pathLst>
                  <a:path extrusionOk="0" h="432048" w="4326400">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FC000"/>
              </a:solidFill>
              <a:ln>
                <a:noFill/>
              </a:ln>
            </p:spPr>
            <p:txBody>
              <a:bodyPr anchorCtr="0" anchor="ctr" bIns="45700" lIns="180000" spcFirstLastPara="1" rIns="91425" wrap="square" tIns="45700">
                <a:normAutofit/>
              </a:bodyPr>
              <a:lstStyle/>
              <a:p>
                <a:pPr indent="0" lvl="0" marL="0" marR="0" rtl="0" algn="just">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sp>
            <p:nvSpPr>
              <p:cNvPr id="414" name="Google Shape;414;p7"/>
              <p:cNvSpPr/>
              <p:nvPr/>
            </p:nvSpPr>
            <p:spPr>
              <a:xfrm>
                <a:off x="1550380" y="2696497"/>
                <a:ext cx="455550" cy="410294"/>
              </a:xfrm>
              <a:prstGeom prst="ellipse">
                <a:avLst/>
              </a:prstGeom>
              <a:noFill/>
              <a:ln cap="flat" cmpd="sng" w="57150">
                <a:solidFill>
                  <a:srgbClr val="FFB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C000"/>
                  </a:buClr>
                  <a:buSzPts val="2800"/>
                  <a:buFont typeface="Arial"/>
                  <a:buNone/>
                </a:pPr>
                <a:r>
                  <a:rPr b="1" i="0" lang="en-US" sz="2800" u="none" cap="none" strike="noStrike">
                    <a:solidFill>
                      <a:srgbClr val="FFC000"/>
                    </a:solidFill>
                    <a:latin typeface="Arial"/>
                    <a:ea typeface="Arial"/>
                    <a:cs typeface="Arial"/>
                    <a:sym typeface="Arial"/>
                  </a:rPr>
                  <a:t>B</a:t>
                </a:r>
                <a:endParaRPr b="1" i="0" sz="2800" u="none" cap="none" strike="noStrike">
                  <a:solidFill>
                    <a:srgbClr val="FFC000"/>
                  </a:solidFill>
                  <a:latin typeface="Arial"/>
                  <a:ea typeface="Arial"/>
                  <a:cs typeface="Arial"/>
                  <a:sym typeface="Arial"/>
                </a:endParaRPr>
              </a:p>
            </p:txBody>
          </p:sp>
        </p:grpSp>
        <p:sp>
          <p:nvSpPr>
            <p:cNvPr id="415" name="Google Shape;415;p7"/>
            <p:cNvSpPr/>
            <p:nvPr/>
          </p:nvSpPr>
          <p:spPr>
            <a:xfrm>
              <a:off x="2449027" y="4243002"/>
              <a:ext cx="60292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Em có thể vào xem bất kì trang web nào</a:t>
              </a:r>
              <a:endParaRPr b="1" i="0" sz="2400" u="none" cap="none" strike="noStrike">
                <a:solidFill>
                  <a:schemeClr val="lt1"/>
                </a:solidFill>
                <a:latin typeface="Arial"/>
                <a:ea typeface="Arial"/>
                <a:cs typeface="Arial"/>
                <a:sym typeface="Arial"/>
              </a:endParaRPr>
            </a:p>
          </p:txBody>
        </p:sp>
      </p:grpSp>
      <p:pic>
        <p:nvPicPr>
          <p:cNvPr id="416" name="Google Shape;416;p7"/>
          <p:cNvPicPr preferRelativeResize="0"/>
          <p:nvPr/>
        </p:nvPicPr>
        <p:blipFill rotWithShape="1">
          <a:blip r:embed="rId6">
            <a:alphaModFix/>
          </a:blip>
          <a:srcRect b="0" l="0" r="0" t="0"/>
          <a:stretch/>
        </p:blipFill>
        <p:spPr>
          <a:xfrm>
            <a:off x="9905150" y="2593543"/>
            <a:ext cx="705068" cy="606365"/>
          </a:xfrm>
          <a:prstGeom prst="rect">
            <a:avLst/>
          </a:prstGeom>
          <a:noFill/>
          <a:ln>
            <a:noFill/>
          </a:ln>
        </p:spPr>
      </p:pic>
      <p:pic>
        <p:nvPicPr>
          <p:cNvPr id="417" name="Google Shape;417;p7"/>
          <p:cNvPicPr preferRelativeResize="0"/>
          <p:nvPr/>
        </p:nvPicPr>
        <p:blipFill rotWithShape="1">
          <a:blip r:embed="rId6">
            <a:alphaModFix/>
          </a:blip>
          <a:srcRect b="0" l="0" r="0" t="0"/>
          <a:stretch/>
        </p:blipFill>
        <p:spPr>
          <a:xfrm>
            <a:off x="9953077" y="3478118"/>
            <a:ext cx="705068" cy="659714"/>
          </a:xfrm>
          <a:prstGeom prst="rect">
            <a:avLst/>
          </a:prstGeom>
          <a:noFill/>
          <a:ln>
            <a:noFill/>
          </a:ln>
        </p:spPr>
      </p:pic>
      <p:pic>
        <p:nvPicPr>
          <p:cNvPr id="418" name="Google Shape;418;p7"/>
          <p:cNvPicPr preferRelativeResize="0"/>
          <p:nvPr/>
        </p:nvPicPr>
        <p:blipFill rotWithShape="1">
          <a:blip r:embed="rId5">
            <a:alphaModFix/>
          </a:blip>
          <a:srcRect b="0" l="0" r="0" t="0"/>
          <a:stretch/>
        </p:blipFill>
        <p:spPr>
          <a:xfrm>
            <a:off x="9772096" y="4447096"/>
            <a:ext cx="886049" cy="7563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50"/>
                                  </p:stCondLst>
                                  <p:childTnLst>
                                    <p:set>
                                      <p:cBhvr>
                                        <p:cTn dur="1" fill="hold">
                                          <p:stCondLst>
                                            <p:cond delay="0"/>
                                          </p:stCondLst>
                                        </p:cTn>
                                        <p:tgtEl>
                                          <p:spTgt spid="38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8"/>
          <p:cNvPicPr preferRelativeResize="0"/>
          <p:nvPr/>
        </p:nvPicPr>
        <p:blipFill rotWithShape="1">
          <a:blip r:embed="rId3">
            <a:alphaModFix/>
          </a:blip>
          <a:srcRect b="0" l="0" r="0" t="0"/>
          <a:stretch/>
        </p:blipFill>
        <p:spPr>
          <a:xfrm>
            <a:off x="4176710" y="53789"/>
            <a:ext cx="3891523" cy="833718"/>
          </a:xfrm>
          <a:prstGeom prst="rect">
            <a:avLst/>
          </a:prstGeom>
          <a:noFill/>
          <a:ln>
            <a:noFill/>
          </a:ln>
        </p:spPr>
      </p:pic>
      <p:pic>
        <p:nvPicPr>
          <p:cNvPr id="424" name="Google Shape;424;p8"/>
          <p:cNvPicPr preferRelativeResize="0"/>
          <p:nvPr/>
        </p:nvPicPr>
        <p:blipFill rotWithShape="1">
          <a:blip r:embed="rId4">
            <a:alphaModFix/>
          </a:blip>
          <a:srcRect b="0" l="0" r="0" t="0"/>
          <a:stretch/>
        </p:blipFill>
        <p:spPr>
          <a:xfrm>
            <a:off x="4689938" y="207233"/>
            <a:ext cx="593569" cy="553998"/>
          </a:xfrm>
          <a:prstGeom prst="rect">
            <a:avLst/>
          </a:prstGeom>
          <a:noFill/>
          <a:ln>
            <a:noFill/>
          </a:ln>
        </p:spPr>
      </p:pic>
      <p:sp>
        <p:nvSpPr>
          <p:cNvPr id="425" name="Google Shape;425;p8"/>
          <p:cNvSpPr txBox="1"/>
          <p:nvPr/>
        </p:nvSpPr>
        <p:spPr>
          <a:xfrm>
            <a:off x="5367615" y="207233"/>
            <a:ext cx="225574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Arial"/>
                <a:ea typeface="Arial"/>
                <a:cs typeface="Arial"/>
                <a:sym typeface="Arial"/>
              </a:rPr>
              <a:t>KHÁM PHÁ</a:t>
            </a:r>
            <a:endParaRPr b="1" sz="3000">
              <a:solidFill>
                <a:schemeClr val="lt1"/>
              </a:solidFill>
              <a:latin typeface="Arial"/>
              <a:ea typeface="Arial"/>
              <a:cs typeface="Arial"/>
              <a:sym typeface="Arial"/>
            </a:endParaRPr>
          </a:p>
        </p:txBody>
      </p:sp>
      <p:grpSp>
        <p:nvGrpSpPr>
          <p:cNvPr id="426" name="Google Shape;426;p8"/>
          <p:cNvGrpSpPr/>
          <p:nvPr/>
        </p:nvGrpSpPr>
        <p:grpSpPr>
          <a:xfrm>
            <a:off x="1536504" y="1452281"/>
            <a:ext cx="9436294" cy="4079025"/>
            <a:chOff x="1962751" y="2132655"/>
            <a:chExt cx="7961695" cy="3741899"/>
          </a:xfrm>
        </p:grpSpPr>
        <p:sp>
          <p:nvSpPr>
            <p:cNvPr id="427" name="Google Shape;427;p8"/>
            <p:cNvSpPr/>
            <p:nvPr/>
          </p:nvSpPr>
          <p:spPr>
            <a:xfrm rot="10800000">
              <a:off x="2111187" y="2326339"/>
              <a:ext cx="7664824" cy="3260306"/>
            </a:xfrm>
            <a:prstGeom prst="round2DiagRect">
              <a:avLst>
                <a:gd fmla="val 16667" name="adj1"/>
                <a:gd fmla="val 0" name="adj2"/>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pic>
          <p:nvPicPr>
            <p:cNvPr id="428" name="Google Shape;428;p8"/>
            <p:cNvPicPr preferRelativeResize="0"/>
            <p:nvPr/>
          </p:nvPicPr>
          <p:blipFill rotWithShape="1">
            <a:blip r:embed="rId5">
              <a:alphaModFix/>
            </a:blip>
            <a:srcRect b="0" l="0" r="0" t="0"/>
            <a:stretch/>
          </p:blipFill>
          <p:spPr>
            <a:xfrm rot="10800000">
              <a:off x="9296493" y="2132655"/>
              <a:ext cx="627953" cy="592113"/>
            </a:xfrm>
            <a:prstGeom prst="rect">
              <a:avLst/>
            </a:prstGeom>
            <a:noFill/>
            <a:ln>
              <a:noFill/>
            </a:ln>
          </p:spPr>
        </p:pic>
        <p:pic>
          <p:nvPicPr>
            <p:cNvPr id="429" name="Google Shape;429;p8"/>
            <p:cNvPicPr preferRelativeResize="0"/>
            <p:nvPr/>
          </p:nvPicPr>
          <p:blipFill rotWithShape="1">
            <a:blip r:embed="rId6">
              <a:alphaModFix/>
            </a:blip>
            <a:srcRect b="0" l="0" r="0" t="0"/>
            <a:stretch/>
          </p:blipFill>
          <p:spPr>
            <a:xfrm rot="10800000">
              <a:off x="1962751" y="5294164"/>
              <a:ext cx="619083" cy="580390"/>
            </a:xfrm>
            <a:prstGeom prst="rect">
              <a:avLst/>
            </a:prstGeom>
            <a:noFill/>
            <a:ln>
              <a:noFill/>
            </a:ln>
          </p:spPr>
        </p:pic>
        <p:sp>
          <p:nvSpPr>
            <p:cNvPr id="430" name="Google Shape;430;p8"/>
            <p:cNvSpPr/>
            <p:nvPr/>
          </p:nvSpPr>
          <p:spPr>
            <a:xfrm>
              <a:off x="2380130" y="2791877"/>
              <a:ext cx="6916364" cy="221895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600">
                  <a:solidFill>
                    <a:srgbClr val="3333CC"/>
                  </a:solidFill>
                  <a:latin typeface="Arial"/>
                  <a:ea typeface="Arial"/>
                  <a:cs typeface="Arial"/>
                  <a:sym typeface="Arial"/>
                </a:rPr>
                <a:t>Truy cập vào trang web không phù hợp lứa tuổi và không nên xem có thể gây ra tác hại cho bản thân và gặp nguy hiểm không mong muốn. Vì vậy luôn có thầy cô, bố mẹ đồng hành khi sử dụng Internet.</a:t>
              </a:r>
              <a:endParaRPr b="1" sz="2600">
                <a:solidFill>
                  <a:srgbClr val="3333CC"/>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2023-02-06T08:51:07Z</dcterms:created>
  <dc:creator>Admin</dc:creator>
</cp:coreProperties>
</file>