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embeddedFontLst>
    <p:embeddedFont>
      <p:font typeface="Play" charset="0"/>
      <p:regular r:id="rId34"/>
      <p:bold r:id="rId35"/>
    </p:embeddedFont>
    <p:embeddedFont>
      <p:font typeface="Microsoft Yahei" pitchFamily="34" charset="-122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Lato Black" charset="0"/>
      <p:bold r:id="rId42"/>
      <p:boldItalic r:id="rId43"/>
    </p:embeddedFont>
    <p:embeddedFont>
      <p:font typeface="Roboto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WAwELGJfQ9zynkcc0EsiZnqlh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8185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3" name="Google Shape;10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gif"/><Relationship Id="rId4" Type="http://schemas.openxmlformats.org/officeDocument/2006/relationships/image" Target="../media/image4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gif"/><Relationship Id="rId4" Type="http://schemas.openxmlformats.org/officeDocument/2006/relationships/image" Target="../media/image4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8.png"/><Relationship Id="rId4" Type="http://schemas.openxmlformats.org/officeDocument/2006/relationships/image" Target="../media/image15.gi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 userDrawn="1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3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33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3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3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3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3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89" y="2665541"/>
            <a:ext cx="5514266" cy="3435884"/>
          </a:xfrm>
          <a:prstGeom prst="rect">
            <a:avLst/>
          </a:prstGeom>
        </p:spPr>
      </p:pic>
      <p:pic>
        <p:nvPicPr>
          <p:cNvPr id="32" name="Google Shape;32;p33" descr="A blue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9068" y="4736943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2" name="Google Shape;192;p42"/>
          <p:cNvGrpSpPr/>
          <p:nvPr/>
        </p:nvGrpSpPr>
        <p:grpSpPr>
          <a:xfrm>
            <a:off x="2851823" y="1889621"/>
            <a:ext cx="6757817" cy="912332"/>
            <a:chOff x="2042438" y="3480995"/>
            <a:chExt cx="15325912" cy="1824663"/>
          </a:xfrm>
        </p:grpSpPr>
        <p:grpSp>
          <p:nvGrpSpPr>
            <p:cNvPr id="193" name="Google Shape;193;p42"/>
            <p:cNvGrpSpPr/>
            <p:nvPr/>
          </p:nvGrpSpPr>
          <p:grpSpPr>
            <a:xfrm flipH="1">
              <a:off x="2042438" y="3480995"/>
              <a:ext cx="15325912" cy="1824663"/>
              <a:chOff x="9376702" y="4247455"/>
              <a:chExt cx="11176876" cy="1824663"/>
            </a:xfrm>
          </p:grpSpPr>
          <p:sp>
            <p:nvSpPr>
              <p:cNvPr id="194" name="Google Shape;194;p42"/>
              <p:cNvSpPr/>
              <p:nvPr/>
            </p:nvSpPr>
            <p:spPr>
              <a:xfrm rot="5400000" flipH="1">
                <a:off x="13293252" y="440228"/>
                <a:ext cx="1619003" cy="9452104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" name="Google Shape;195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6" name="Google Shape;196;p4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7" name="Google Shape;197;p42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2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2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" name="Google Shape;200;p42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201" name="Google Shape;201;p42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02" name="Google Shape;202;p42"/>
            <p:cNvSpPr/>
            <p:nvPr/>
          </p:nvSpPr>
          <p:spPr>
            <a:xfrm rot="5400000" flipH="1">
              <a:off x="13303060" y="450036"/>
              <a:ext cx="1619003" cy="9432493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" name="Google Shape;203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42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2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2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2"/>
          <p:cNvGrpSpPr/>
          <p:nvPr/>
        </p:nvGrpSpPr>
        <p:grpSpPr>
          <a:xfrm>
            <a:off x="2818933" y="3834509"/>
            <a:ext cx="6790705" cy="912332"/>
            <a:chOff x="2032702" y="7370771"/>
            <a:chExt cx="14879558" cy="1824663"/>
          </a:xfrm>
        </p:grpSpPr>
        <p:grpSp>
          <p:nvGrpSpPr>
            <p:cNvPr id="209" name="Google Shape;209;p42"/>
            <p:cNvGrpSpPr/>
            <p:nvPr/>
          </p:nvGrpSpPr>
          <p:grpSpPr>
            <a:xfrm flipH="1">
              <a:off x="2032702" y="7370771"/>
              <a:ext cx="14879558" cy="1824663"/>
              <a:chOff x="9702218" y="4247455"/>
              <a:chExt cx="10851360" cy="1824663"/>
            </a:xfrm>
          </p:grpSpPr>
          <p:sp>
            <p:nvSpPr>
              <p:cNvPr id="210" name="Google Shape;210;p42"/>
              <p:cNvSpPr/>
              <p:nvPr/>
            </p:nvSpPr>
            <p:spPr>
              <a:xfrm rot="5400000" flipH="1">
                <a:off x="13456012" y="602985"/>
                <a:ext cx="1619003" cy="9126592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1" name="Google Shape;211;p4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4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3" name="Google Shape;213;p42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2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2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" name="Google Shape;216;p42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217" name="Google Shape;217;p42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218" name="Google Shape;218;p42"/>
            <p:cNvSpPr/>
            <p:nvPr/>
          </p:nvSpPr>
          <p:spPr>
            <a:xfrm rot="5400000" flipH="1">
              <a:off x="13437055" y="584024"/>
              <a:ext cx="1619003" cy="916450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9" name="Google Shape;219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4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42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2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2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42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225" name="Google Shape;225;p42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226" name="Google Shape;226;p42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227" name="Google Shape;227;p42"/>
          <p:cNvSpPr txBox="1">
            <a:spLocks noGrp="1"/>
          </p:cNvSpPr>
          <p:nvPr>
            <p:ph type="body" idx="1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42"/>
          <p:cNvSpPr txBox="1">
            <a:spLocks noGrp="1"/>
          </p:cNvSpPr>
          <p:nvPr>
            <p:ph type="body" idx="2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2"/>
          <p:cNvSpPr txBox="1">
            <a:spLocks noGrp="1"/>
          </p:cNvSpPr>
          <p:nvPr>
            <p:ph type="body" idx="3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2"/>
          <p:cNvSpPr txBox="1">
            <a:spLocks noGrp="1"/>
          </p:cNvSpPr>
          <p:nvPr>
            <p:ph type="body" idx="4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1" name="Google Shape;231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43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38" name="Google Shape;238;p43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" y="1863224"/>
            <a:ext cx="3277681" cy="3332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45"/>
          <p:cNvSpPr/>
          <p:nvPr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45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46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6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6" name="Google Shape;256;p46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2330624"/>
            <a:ext cx="2951095" cy="30144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7" y="431992"/>
            <a:ext cx="2046316" cy="2046316"/>
          </a:xfrm>
          <a:prstGeom prst="rect">
            <a:avLst/>
          </a:prstGeom>
        </p:spPr>
      </p:pic>
      <p:sp>
        <p:nvSpPr>
          <p:cNvPr id="262" name="Google Shape;2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48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AC4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8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8" name="Google Shape;268;p48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8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0" name="Google Shape;270;p48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" name="Google Shape;272;p48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8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77" y="423679"/>
            <a:ext cx="2046316" cy="2046316"/>
          </a:xfrm>
          <a:prstGeom prst="rect">
            <a:avLst/>
          </a:prstGeom>
        </p:spPr>
      </p:pic>
      <p:sp>
        <p:nvSpPr>
          <p:cNvPr id="275" name="Google Shape;2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49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1" name="Google Shape;281;p49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3" name="Google Shape;283;p49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9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49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9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91" name="Google Shape;291;p50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292" name="Google Shape;292;p50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293" name="Google Shape;293;p50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50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50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296" name="Google Shape;296;p5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298;p50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299" name="Google Shape;299;p5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50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0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0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0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50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2" name="Google Shape;312;p51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313" name="Google Shape;313;p51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1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5" name="Google Shape;315;p51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316" name="Google Shape;316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7" name="Google Shape;317;p51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oogle Shape;318;p51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319" name="Google Shape;319;p51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1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321;p51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322" name="Google Shape;322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323" name="Google Shape;323;p51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1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325" name="Google Shape;325;p51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51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51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51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51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51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51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51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1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51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51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1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51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51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51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51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51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51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51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51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51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51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1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51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51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51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51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51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51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4" name="Google Shape;354;p51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355" name="Google Shape;355;p51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1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7" name="Google Shape;357;p51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358" name="Google Shape;358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359" name="Google Shape;359;p51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51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1" name="Google Shape;361;p51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362" name="Google Shape;362;p51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1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4" name="Google Shape;364;p51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365" name="Google Shape;365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366" name="Google Shape;366;p51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51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8" name="Google Shape;368;p51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1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1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77" name="Google Shape;377;p51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78" name="Google Shape;378;p51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79" name="Google Shape;379;p51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3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3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3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3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34" descr="Cartoon characters on a rainb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34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9" name="Google Shape;39;p34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4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" name="Google Shape;41;p34" descr="A black background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8" name="Google Shape;388;p53"/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 extrusionOk="0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53"/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53"/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 extrusionOk="0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53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60" y="2435069"/>
            <a:ext cx="6206266" cy="354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54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5A8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4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54"/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 extrusionOk="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54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259012"/>
            <a:ext cx="4279900" cy="4279900"/>
          </a:xfrm>
          <a:prstGeom prst="rect">
            <a:avLst/>
          </a:prstGeom>
        </p:spPr>
      </p:pic>
      <p:pic>
        <p:nvPicPr>
          <p:cNvPr id="406" name="Google Shape;40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9083" y="1804543"/>
            <a:ext cx="12192000" cy="2049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7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7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9" name="Google Shape;429;p57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7" descr="A group of children sitting on a bench with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5525" y="1776412"/>
            <a:ext cx="5385183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7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6588" y="4352720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8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7" name="Google Shape;437;p58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58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58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58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58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58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3" name="Google Shape;443;p58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8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9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59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Google Shape;451;p59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59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59"/>
          <p:cNvSpPr txBox="1">
            <a:spLocks noGrp="1"/>
          </p:cNvSpPr>
          <p:nvPr>
            <p:ph type="body" idx="2"/>
          </p:nvPr>
        </p:nvSpPr>
        <p:spPr>
          <a:xfrm>
            <a:off x="5078776" y="3476553"/>
            <a:ext cx="516082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4" name="Google Shape;454;p59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9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60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0" name="Google Shape;460;p60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10" t="-9204" r="-15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0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0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0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0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60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60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60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9" name="Google Shape;469;p61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470" name="Google Shape;470;p61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471" name="Google Shape;471;p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2" name="Google Shape;472;p61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473" name="Google Shape;473;p61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74" name="Google Shape;474;p61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75" name="Google Shape;475;p61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76" name="Google Shape;476;p61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477" name="Google Shape;47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80" name="Google Shape;480;p61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81" name="Google Shape;481;p61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82" name="Google Shape;482;p6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83" name="Google Shape;483;p61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4" name="Google Shape;484;p61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85" name="Google Shape;485;p61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86" name="Google Shape;486;p61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487" name="Google Shape;487;p61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88" name="Google Shape;488;p61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489" name="Google Shape;489;p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61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491" name="Google Shape;491;p61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92" name="Google Shape;492;p61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93" name="Google Shape;493;p61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94" name="Google Shape;494;p61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95" name="Google Shape;495;p61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496" name="Google Shape;496;p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7" name="Google Shape;497;p61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498" name="Google Shape;498;p61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499" name="Google Shape;499;p61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00" name="Google Shape;500;p61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01" name="Google Shape;501;p61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502" name="Google Shape;502;p61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61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61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61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p61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1" name="Google Shape;511;p62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62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62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62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62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2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62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62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62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62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2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62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62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2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62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62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62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62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62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62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62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62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62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p62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62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/>
          </a:p>
        </p:txBody>
      </p:sp>
      <p:sp>
        <p:nvSpPr>
          <p:cNvPr id="536" name="Google Shape;536;p62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537" name="Google Shape;537;p62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538" name="Google Shape;538;p62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539" name="Google Shape;539;p62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8" name="Google Shape;48;p35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49" name="Google Shape;49;p35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35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44" name="Google Shape;544;p63"/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2" cy="1824663"/>
          </a:xfrm>
        </p:grpSpPr>
        <p:grpSp>
          <p:nvGrpSpPr>
            <p:cNvPr id="545" name="Google Shape;545;p63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546" name="Google Shape;546;p63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7" name="Google Shape;547;p6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8" name="Google Shape;548;p6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9" name="Google Shape;549;p63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63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63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2" name="Google Shape;552;p63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553" name="Google Shape;553;p63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554" name="Google Shape;554;p63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5" name="Google Shape;555;p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63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3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3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63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561" name="Google Shape;561;p63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562" name="Google Shape;562;p63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63" name="Google Shape;563;p6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4" name="Google Shape;564;p6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5" name="Google Shape;565;p63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63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3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8" name="Google Shape;568;p63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569" name="Google Shape;569;p63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570" name="Google Shape;570;p63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571" name="Google Shape;571;p63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63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63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4" name="Google Shape;574;p63" descr="A green letter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4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0" name="Google Shape;580;p64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81" name="Google Shape;581;p64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82" name="Google Shape;582;p64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64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64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85" name="Google Shape;585;p6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6" name="Google Shape;586;p64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87" name="Google Shape;587;p64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64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64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0" name="Google Shape;590;p64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  <p:sp>
          <p:nvSpPr>
            <p:cNvPr id="591" name="Google Shape;591;p64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/>
            </a:p>
          </p:txBody>
        </p:sp>
        <p:grpSp>
          <p:nvGrpSpPr>
            <p:cNvPr id="592" name="Google Shape;592;p64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93" name="Google Shape;593;p64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64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64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6" name="Google Shape;596;p6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7" name="Google Shape;597;p64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98" name="Google Shape;598;p64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64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64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64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/>
            </a:p>
          </p:txBody>
        </p:sp>
        <p:sp>
          <p:nvSpPr>
            <p:cNvPr id="602" name="Google Shape;602;p64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/>
            </a:p>
          </p:txBody>
        </p:sp>
        <p:grpSp>
          <p:nvGrpSpPr>
            <p:cNvPr id="603" name="Google Shape;603;p64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04" name="Google Shape;604;p64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64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64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07" name="Google Shape;607;p6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8" name="Google Shape;608;p64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609" name="Google Shape;609;p64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64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64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2" name="Google Shape;612;p64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/>
            </a:p>
          </p:txBody>
        </p:sp>
        <p:sp>
          <p:nvSpPr>
            <p:cNvPr id="613" name="Google Shape;613;p64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/>
            </a:p>
          </p:txBody>
        </p:sp>
        <p:grpSp>
          <p:nvGrpSpPr>
            <p:cNvPr id="614" name="Google Shape;614;p64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615" name="Google Shape;615;p64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64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64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8" name="Google Shape;618;p6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9" name="Google Shape;619;p64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620" name="Google Shape;620;p64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64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64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3" name="Google Shape;623;p64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/>
            </a:p>
          </p:txBody>
        </p:sp>
        <p:sp>
          <p:nvSpPr>
            <p:cNvPr id="624" name="Google Shape;624;p64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/>
            </a:p>
          </p:txBody>
        </p:sp>
        <p:grpSp>
          <p:nvGrpSpPr>
            <p:cNvPr id="625" name="Google Shape;625;p64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626" name="Google Shape;626;p64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64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64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29" name="Google Shape;629;p6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0" name="Google Shape;630;p64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631" name="Google Shape;631;p64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64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64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4" name="Google Shape;634;p64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/>
            </a:p>
          </p:txBody>
        </p:sp>
        <p:sp>
          <p:nvSpPr>
            <p:cNvPr id="635" name="Google Shape;635;p64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/>
            </a:p>
          </p:txBody>
        </p:sp>
        <p:sp>
          <p:nvSpPr>
            <p:cNvPr id="636" name="Google Shape;636;p64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4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4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4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4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4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4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4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4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4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64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64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8" name="Google Shape;648;p64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0" name="Google Shape;650;p64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5" name="Google Shape;655;p65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656" name="Google Shape;656;p65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65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8" name="Google Shape;658;p65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65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0" name="Google Shape;660;p65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661" name="Google Shape;661;p65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62" name="Google Shape;662;p65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65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65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65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65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667" name="Google Shape;667;p65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668" name="Google Shape;668;p65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65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65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71" name="Google Shape;671;p65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672" name="Google Shape;672;p65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65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4" name="Google Shape;674;p65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75" name="Google Shape;675;p65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676" name="Google Shape;676;p65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77" name="Google Shape;677;p65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65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65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65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1" name="Google Shape;681;p65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82" name="Google Shape;682;p65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683" name="Google Shape;683;p65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84" name="Google Shape;684;p65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65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65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65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8" name="Google Shape;688;p65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3" name="Google Shape;693;p66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6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66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66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p66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8" name="Google Shape;698;p66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67" descr="A group of kids sitting on clouds with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4241" y="24814"/>
            <a:ext cx="2497759" cy="196289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701" name="Google Shape;70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4" name="Google Shape;704;p67"/>
          <p:cNvSpPr txBox="1">
            <a:spLocks noGrp="1"/>
          </p:cNvSpPr>
          <p:nvPr>
            <p:ph type="body" idx="1"/>
          </p:nvPr>
        </p:nvSpPr>
        <p:spPr>
          <a:xfrm>
            <a:off x="1878813" y="22226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5" name="Google Shape;705;p6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22226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7"/>
          <p:cNvSpPr txBox="1">
            <a:spLocks noGrp="1"/>
          </p:cNvSpPr>
          <p:nvPr>
            <p:ph type="body" idx="2"/>
          </p:nvPr>
        </p:nvSpPr>
        <p:spPr>
          <a:xfrm>
            <a:off x="1878813" y="33969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7" name="Google Shape;707;p6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33969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7"/>
          <p:cNvSpPr txBox="1">
            <a:spLocks noGrp="1"/>
          </p:cNvSpPr>
          <p:nvPr>
            <p:ph type="body" idx="3"/>
          </p:nvPr>
        </p:nvSpPr>
        <p:spPr>
          <a:xfrm>
            <a:off x="1878813" y="4571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9" name="Google Shape;709;p6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4571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7"/>
          <p:cNvSpPr/>
          <p:nvPr/>
        </p:nvSpPr>
        <p:spPr>
          <a:xfrm>
            <a:off x="992778" y="1994106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5" name="Google Shape;715;p68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68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68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8"/>
          <p:cNvSpPr txBox="1">
            <a:spLocks noGrp="1"/>
          </p:cNvSpPr>
          <p:nvPr>
            <p:ph type="body" idx="1"/>
          </p:nvPr>
        </p:nvSpPr>
        <p:spPr>
          <a:xfrm>
            <a:off x="3051873" y="1832534"/>
            <a:ext cx="5866840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9" name="Google Shape;719;p68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697" y="2867025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24" name="Google Shape;724;p69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725" name="Google Shape;725;p69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726" name="Google Shape;726;p69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727" name="Google Shape;727;p69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69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9" name="Google Shape;729;p69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730" name="Google Shape;730;p69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9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2" name="Google Shape;732;p69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733" name="Google Shape;733;p69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69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5" name="Google Shape;735;p69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6" name="Google Shape;736;p69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737" name="Google Shape;737;p69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9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9" name="Google Shape;739;p69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40" name="Google Shape;740;p69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741" name="Google Shape;741;p69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9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3" name="Google Shape;743;p69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8" b="-6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4" name="Google Shape;744;p69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69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6" name="Google Shape;746;p69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69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69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53" name="Google Shape;753;p70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754" name="Google Shape;754;p70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755" name="Google Shape;755;p70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70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7" name="Google Shape;757;p70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758" name="Google Shape;758;p7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0" name="Google Shape;760;p70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761" name="Google Shape;761;p7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3" name="Google Shape;763;p70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70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70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70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70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2" name="Google Shape;772;p71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3" name="Google Shape;773;p71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4" name="Google Shape;774;p71" descr="A cartoon of kids writing on a 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0300" y="1546293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9" name="Google Shape;779;p72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72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1" name="Google Shape;781;p72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8908" y="1225802"/>
            <a:ext cx="4607560" cy="390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3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6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6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36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3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6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3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6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3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6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6" name="Google Shape;786;p73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73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8" name="Google Shape;788;p73" descr="A cartoon of a child and child holding a white boar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4736" y="1593850"/>
            <a:ext cx="476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3" name="Google Shape;793;p74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74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5" name="Google Shape;795;p74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5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1" name="Google Shape;801;p75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75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75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4" name="Google Shape;804;p75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9" name="Google Shape;809;p7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6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6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76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76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8" name="Google Shape;818;p7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7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7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77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2" name="Google Shape;822;p77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3" name="Google Shape;823;p77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77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5" name="Google Shape;825;p77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77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7" name="Google Shape;827;p77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77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3" name="Google Shape;833;p78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8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8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B769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6" name="Google Shape;836;p78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78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2" name="Google Shape;842;p79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9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9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79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79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1" name="Google Shape;851;p80"/>
          <p:cNvSpPr/>
          <p:nvPr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80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7" name="Google Shape;857;p81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1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p81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258" y="1199753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81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5" name="Google Shape;865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2" descr="A cartoon of a child and child holding a tablet and penc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966" y="1097245"/>
            <a:ext cx="5220965" cy="544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37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>
            <a:spLocks noGrp="1"/>
          </p:cNvSpPr>
          <p:nvPr>
            <p:ph type="pic" idx="2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3" name="Google Shape;73;p37"/>
          <p:cNvSpPr>
            <a:spLocks noGrp="1"/>
          </p:cNvSpPr>
          <p:nvPr>
            <p:ph type="pic" idx="3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4" name="Google Shape;74;p37"/>
          <p:cNvSpPr>
            <a:spLocks noGrp="1"/>
          </p:cNvSpPr>
          <p:nvPr>
            <p:ph type="pic" idx="4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75" name="Google Shape;75;p37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76" name="Google Shape;76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37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7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79" name="Google Shape;79;p37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80" name="Google Shape;80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37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7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83" name="Google Shape;83;p37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84" name="Google Shape;84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37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7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sp>
        <p:nvSpPr>
          <p:cNvPr id="87" name="Google Shape;87;p37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0" name="Google Shape;870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76" name="Google Shape;876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2" name="Google Shape;882;p8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8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9" name="Google Shape;889;p8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0" name="Google Shape;890;p8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1" name="Google Shape;891;p8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2" name="Google Shape;89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8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98" name="Google Shape;898;p8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9" name="Google Shape;89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8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5" name="Google Shape;905;p8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6" name="Google Shape;90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8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2" name="Google Shape;912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8" name="Google Shape;918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2" name="Google Shape;92;p38"/>
          <p:cNvGrpSpPr/>
          <p:nvPr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93" name="Google Shape;93;p3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38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body" idx="2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7" name="Google Shape;97;p38"/>
          <p:cNvGrpSpPr/>
          <p:nvPr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98" name="Google Shape;98;p3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99" name="Google Shape;99;p3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103;p38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04" name="Google Shape;104;p38"/>
          <p:cNvGrpSpPr/>
          <p:nvPr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105" name="Google Shape;105;p3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38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8" name="Google Shape;108;p38"/>
          <p:cNvGrpSpPr/>
          <p:nvPr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109" name="Google Shape;109;p3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38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2" name="Google Shape;112;p38"/>
          <p:cNvGrpSpPr/>
          <p:nvPr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113" name="Google Shape;113;p3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4" name="Google Shape;114;p3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3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3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118;p38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119" name="Google Shape;119;p38"/>
          <p:cNvGrpSpPr/>
          <p:nvPr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120" name="Google Shape;120;p3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21" name="Google Shape;121;p3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25;p3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1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3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9"/>
          <p:cNvSpPr txBox="1">
            <a:spLocks noGrp="1"/>
          </p:cNvSpPr>
          <p:nvPr>
            <p:ph type="body" idx="2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" name="Google Shape;133;p3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9"/>
          <p:cNvSpPr txBox="1">
            <a:spLocks noGrp="1"/>
          </p:cNvSpPr>
          <p:nvPr>
            <p:ph type="body" idx="3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3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9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9"/>
          <p:cNvSpPr txBox="1">
            <a:spLocks noGrp="1"/>
          </p:cNvSpPr>
          <p:nvPr>
            <p:ph type="body" idx="4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" name="Google Shape;138;p39" descr="1-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9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9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39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6" name="Google Shape;146;p40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47" name="Google Shape;147;p40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148" name="Google Shape;148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" name="Google Shape;149;p40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150" name="Google Shape;150;p40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1" name="Google Shape;151;p40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2" name="Google Shape;152;p40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53" name="Google Shape;153;p40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54" name="Google Shape;154;p40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155" name="Google Shape;155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" name="Google Shape;156;p40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157" name="Google Shape;157;p40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8" name="Google Shape;158;p40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9" name="Google Shape;159;p40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60" name="Google Shape;160;p40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61" name="Google Shape;161;p40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162" name="Google Shape;162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3" name="Google Shape;163;p40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164" name="Google Shape;164;p40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5" name="Google Shape;165;p40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6" name="Google Shape;166;p40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67" name="Google Shape;167;p40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68" name="Google Shape;168;p40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0"/>
          <p:cNvSpPr txBox="1">
            <a:spLocks noGrp="1"/>
          </p:cNvSpPr>
          <p:nvPr>
            <p:ph type="body" idx="5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6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40"/>
          <p:cNvSpPr txBox="1">
            <a:spLocks noGrp="1"/>
          </p:cNvSpPr>
          <p:nvPr>
            <p:ph type="body" idx="7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9" name="Google Shape;179;p41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80" name="Google Shape;180;p41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 extrusionOk="0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1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41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1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41" descr="Blue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41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186" name="Google Shape;186;p41" descr="A group of kids sitting on a bench with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41" descr="A blue and white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 descr="A blue and white logo&#10;&#10;Description automatically generated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2" descr="A blue and black text&#10;&#10;Description automatically generated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"/>
          <p:cNvSpPr txBox="1">
            <a:spLocks noGrp="1"/>
          </p:cNvSpPr>
          <p:nvPr>
            <p:ph type="body" idx="4294967295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3600" b="1" dirty="0">
                <a:solidFill>
                  <a:schemeClr val="bg1"/>
                </a:solidFill>
              </a:rPr>
              <a:t>Bài 2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999" name="Google Shape;999;p1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Bật, tắt máy tính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1"/>
          <p:cNvSpPr txBox="1">
            <a:spLocks noGrp="1"/>
          </p:cNvSpPr>
          <p:nvPr>
            <p:ph type="body" idx="1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Sử dụng chuột máy tính</a:t>
            </a:r>
            <a:endParaRPr/>
          </a:p>
        </p:txBody>
      </p:sp>
      <p:sp>
        <p:nvSpPr>
          <p:cNvPr id="1106" name="Google Shape;1106;p11"/>
          <p:cNvSpPr txBox="1">
            <a:spLocks noGrp="1"/>
          </p:cNvSpPr>
          <p:nvPr>
            <p:ph type="body" idx="2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Khởi động máy tính</a:t>
            </a:r>
            <a:endParaRPr/>
          </a:p>
        </p:txBody>
      </p:sp>
      <p:sp>
        <p:nvSpPr>
          <p:cNvPr id="1107" name="Google Shape;1107;p11"/>
          <p:cNvSpPr txBox="1">
            <a:spLocks noGrp="1"/>
          </p:cNvSpPr>
          <p:nvPr>
            <p:ph type="body" idx="3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/>
              <a:t>Di chuyển chuột</a:t>
            </a:r>
            <a:endParaRPr b="1"/>
          </a:p>
        </p:txBody>
      </p:sp>
      <p:sp>
        <p:nvSpPr>
          <p:cNvPr id="1108" name="Google Shape;1108;p11"/>
          <p:cNvSpPr txBox="1">
            <a:spLocks noGrp="1"/>
          </p:cNvSpPr>
          <p:nvPr>
            <p:ph type="body" idx="4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/>
              <a:t>Tắt máy tính</a:t>
            </a:r>
            <a:endParaRPr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2"/>
          <p:cNvGrpSpPr/>
          <p:nvPr/>
        </p:nvGrpSpPr>
        <p:grpSpPr>
          <a:xfrm>
            <a:off x="0" y="586367"/>
            <a:ext cx="6283691" cy="1002535"/>
            <a:chOff x="1484008" y="564710"/>
            <a:chExt cx="6283691" cy="1002535"/>
          </a:xfrm>
        </p:grpSpPr>
        <p:sp>
          <p:nvSpPr>
            <p:cNvPr id="1114" name="Google Shape;1114;p12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2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2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2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2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2" name="Google Shape;1122;p12"/>
          <p:cNvSpPr txBox="1">
            <a:spLocks noGrp="1"/>
          </p:cNvSpPr>
          <p:nvPr>
            <p:ph type="body" idx="1"/>
          </p:nvPr>
        </p:nvSpPr>
        <p:spPr>
          <a:xfrm>
            <a:off x="-24971" y="448443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1. Sử dụng chuột máy tính</a:t>
            </a:r>
            <a:endParaRPr sz="3200" b="1"/>
          </a:p>
        </p:txBody>
      </p:sp>
      <p:sp>
        <p:nvSpPr>
          <p:cNvPr id="1123" name="Google Shape;1123;p12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Em hãy cùng bạn chỉ và gọi tên các nút trên chuột em đang sử dụng. 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Google Shape;1128;p13"/>
          <p:cNvGrpSpPr/>
          <p:nvPr/>
        </p:nvGrpSpPr>
        <p:grpSpPr>
          <a:xfrm>
            <a:off x="1" y="489728"/>
            <a:ext cx="6096000" cy="1002535"/>
            <a:chOff x="1484008" y="564710"/>
            <a:chExt cx="6283691" cy="1002535"/>
          </a:xfrm>
        </p:grpSpPr>
        <p:sp>
          <p:nvSpPr>
            <p:cNvPr id="1129" name="Google Shape;1129;p13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7" name="Google Shape;1137;p13"/>
          <p:cNvSpPr txBox="1">
            <a:spLocks noGrp="1"/>
          </p:cNvSpPr>
          <p:nvPr>
            <p:ph type="body" idx="1"/>
          </p:nvPr>
        </p:nvSpPr>
        <p:spPr>
          <a:xfrm>
            <a:off x="18868" y="377755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1. Sử dụng chuột máy tính</a:t>
            </a:r>
            <a:endParaRPr sz="3200" b="1"/>
          </a:p>
        </p:txBody>
      </p:sp>
      <p:sp>
        <p:nvSpPr>
          <p:cNvPr id="1138" name="Google Shape;1138;p13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39" name="Google Shape;11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2437" y="2136728"/>
            <a:ext cx="5438544" cy="320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14"/>
          <p:cNvGrpSpPr/>
          <p:nvPr/>
        </p:nvGrpSpPr>
        <p:grpSpPr>
          <a:xfrm>
            <a:off x="1" y="586367"/>
            <a:ext cx="5820646" cy="1002535"/>
            <a:chOff x="1484008" y="564710"/>
            <a:chExt cx="6283691" cy="1002535"/>
          </a:xfrm>
        </p:grpSpPr>
        <p:sp>
          <p:nvSpPr>
            <p:cNvPr id="1145" name="Google Shape;1145;p14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3" name="Google Shape;1153;p14"/>
          <p:cNvSpPr txBox="1">
            <a:spLocks noGrp="1"/>
          </p:cNvSpPr>
          <p:nvPr>
            <p:ph type="body" idx="4294967295"/>
          </p:nvPr>
        </p:nvSpPr>
        <p:spPr>
          <a:xfrm>
            <a:off x="499411" y="758084"/>
            <a:ext cx="9085263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1. Sử dụng chuột máy tính</a:t>
            </a:r>
            <a:endParaRPr sz="3200" b="1">
              <a:solidFill>
                <a:srgbClr val="1F5C99"/>
              </a:solidFill>
            </a:endParaRPr>
          </a:p>
        </p:txBody>
      </p:sp>
      <p:sp>
        <p:nvSpPr>
          <p:cNvPr id="1154" name="Google Shape;1154;p14"/>
          <p:cNvSpPr/>
          <p:nvPr/>
        </p:nvSpPr>
        <p:spPr>
          <a:xfrm>
            <a:off x="274853" y="2372114"/>
            <a:ext cx="38152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 chuyển chuột</a:t>
            </a:r>
            <a:endParaRPr sz="2800" b="1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68" y="3046337"/>
            <a:ext cx="4093064" cy="324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2188" y="851488"/>
            <a:ext cx="3205018" cy="204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750" y="3766202"/>
            <a:ext cx="6155286" cy="273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4"/>
          <p:cNvSpPr/>
          <p:nvPr/>
        </p:nvSpPr>
        <p:spPr>
          <a:xfrm>
            <a:off x="6993424" y="328268"/>
            <a:ext cx="20425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Cầm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chuột</a:t>
            </a:r>
            <a:endParaRPr sz="2800" b="1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4"/>
          <p:cNvSpPr/>
          <p:nvPr/>
        </p:nvSpPr>
        <p:spPr>
          <a:xfrm>
            <a:off x="5080750" y="3238066"/>
            <a:ext cx="21435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Nháy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chuột</a:t>
            </a:r>
            <a:endParaRPr sz="2800" b="1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5"/>
          <p:cNvSpPr txBox="1"/>
          <p:nvPr/>
        </p:nvSpPr>
        <p:spPr>
          <a:xfrm>
            <a:off x="226453" y="3232597"/>
            <a:ext cx="762429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cầm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chuột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rơi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vỡ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sym typeface="Arial"/>
              </a:rPr>
              <a:t>chuột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16"/>
          <p:cNvGrpSpPr/>
          <p:nvPr/>
        </p:nvGrpSpPr>
        <p:grpSpPr>
          <a:xfrm>
            <a:off x="0" y="583765"/>
            <a:ext cx="5338161" cy="1002535"/>
            <a:chOff x="1484008" y="564710"/>
            <a:chExt cx="6283691" cy="1002535"/>
          </a:xfrm>
        </p:grpSpPr>
        <p:sp>
          <p:nvSpPr>
            <p:cNvPr id="1173" name="Google Shape;1173;p16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1" name="Google Shape;1181;p16"/>
          <p:cNvSpPr txBox="1">
            <a:spLocks noGrp="1"/>
          </p:cNvSpPr>
          <p:nvPr>
            <p:ph type="body" idx="1"/>
          </p:nvPr>
        </p:nvSpPr>
        <p:spPr>
          <a:xfrm>
            <a:off x="99152" y="471772"/>
            <a:ext cx="5338162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2. Khởi động máy tính</a:t>
            </a:r>
            <a:endParaRPr sz="3200" b="1"/>
          </a:p>
        </p:txBody>
      </p:sp>
      <p:sp>
        <p:nvSpPr>
          <p:cNvPr id="1182" name="Google Shape;1182;p16"/>
          <p:cNvSpPr txBox="1">
            <a:spLocks noGrp="1"/>
          </p:cNvSpPr>
          <p:nvPr>
            <p:ph type="body" idx="2"/>
          </p:nvPr>
        </p:nvSpPr>
        <p:spPr>
          <a:xfrm>
            <a:off x="287129" y="1635753"/>
            <a:ext cx="7485271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/>
              <a:t>Em hãy cùng bạn chỉ vào vị trí nút nguồn trên thân máy và màn hình máy </a:t>
            </a:r>
            <a:r>
              <a:rPr lang="en-US" sz="3200" dirty="0" err="1"/>
              <a:t>tính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/>
              <a:t>đang sử dụng. </a:t>
            </a:r>
            <a:endParaRPr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17"/>
          <p:cNvGrpSpPr/>
          <p:nvPr/>
        </p:nvGrpSpPr>
        <p:grpSpPr>
          <a:xfrm>
            <a:off x="1" y="507565"/>
            <a:ext cx="4826000" cy="1002535"/>
            <a:chOff x="1484008" y="564710"/>
            <a:chExt cx="6283691" cy="1002535"/>
          </a:xfrm>
        </p:grpSpPr>
        <p:sp>
          <p:nvSpPr>
            <p:cNvPr id="1188" name="Google Shape;1188;p17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6" name="Google Shape;1196;p17"/>
          <p:cNvSpPr txBox="1">
            <a:spLocks noGrp="1"/>
          </p:cNvSpPr>
          <p:nvPr>
            <p:ph type="body" idx="4294967295"/>
          </p:nvPr>
        </p:nvSpPr>
        <p:spPr>
          <a:xfrm>
            <a:off x="517036" y="671869"/>
            <a:ext cx="537291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2. Khởi động máy tính</a:t>
            </a:r>
            <a:endParaRPr sz="3200" b="1">
              <a:solidFill>
                <a:srgbClr val="1F5C99"/>
              </a:solidFill>
            </a:endParaRPr>
          </a:p>
        </p:txBody>
      </p:sp>
      <p:pic>
        <p:nvPicPr>
          <p:cNvPr id="1197" name="Google Shape;1197;p1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23"/>
          <a:stretch/>
        </p:blipFill>
        <p:spPr>
          <a:xfrm>
            <a:off x="3042384" y="1181677"/>
            <a:ext cx="7473216" cy="5622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673" y="498764"/>
            <a:ext cx="9513454" cy="447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19"/>
          <p:cNvGrpSpPr/>
          <p:nvPr/>
        </p:nvGrpSpPr>
        <p:grpSpPr>
          <a:xfrm>
            <a:off x="1" y="494865"/>
            <a:ext cx="4864100" cy="1002535"/>
            <a:chOff x="1484008" y="564710"/>
            <a:chExt cx="6283691" cy="1002535"/>
          </a:xfrm>
        </p:grpSpPr>
        <p:sp>
          <p:nvSpPr>
            <p:cNvPr id="1211" name="Google Shape;1211;p1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9" name="Google Shape;1219;p19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37846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nút</a:t>
            </a:r>
            <a:r>
              <a:rPr lang="en-US" sz="2800" dirty="0"/>
              <a:t>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.   </a:t>
            </a:r>
            <a:endParaRPr dirty="0"/>
          </a:p>
        </p:txBody>
      </p:sp>
      <p:sp>
        <p:nvSpPr>
          <p:cNvPr id="1220" name="Google Shape;1220;p19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nút</a:t>
            </a:r>
            <a:r>
              <a:rPr lang="en-US" sz="2800" dirty="0"/>
              <a:t>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màn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.</a:t>
            </a:r>
            <a:endParaRPr sz="3200" dirty="0"/>
          </a:p>
        </p:txBody>
      </p:sp>
      <p:sp>
        <p:nvSpPr>
          <p:cNvPr id="1221" name="Google Shape;1221;p19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290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err="1"/>
              <a:t>Chờ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khởi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xong</a:t>
            </a:r>
            <a:r>
              <a:rPr lang="en-US" sz="2800" dirty="0"/>
              <a:t>. </a:t>
            </a:r>
            <a:endParaRPr sz="3200" dirty="0"/>
          </a:p>
        </p:txBody>
      </p:sp>
      <p:sp>
        <p:nvSpPr>
          <p:cNvPr id="1222" name="Google Shape;1222;p19"/>
          <p:cNvSpPr txBox="1"/>
          <p:nvPr/>
        </p:nvSpPr>
        <p:spPr>
          <a:xfrm>
            <a:off x="241601" y="1636178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37846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 bước khởi động máy tính:</a:t>
            </a:r>
            <a:endParaRPr/>
          </a:p>
        </p:txBody>
      </p:sp>
      <p:sp>
        <p:nvSpPr>
          <p:cNvPr id="1223" name="Google Shape;1223;p19"/>
          <p:cNvSpPr txBox="1"/>
          <p:nvPr/>
        </p:nvSpPr>
        <p:spPr>
          <a:xfrm>
            <a:off x="517036" y="638818"/>
            <a:ext cx="537291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2. Khởi động máy tính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20"/>
          <p:cNvGrpSpPr/>
          <p:nvPr/>
        </p:nvGrpSpPr>
        <p:grpSpPr>
          <a:xfrm>
            <a:off x="1" y="583765"/>
            <a:ext cx="4889500" cy="1002535"/>
            <a:chOff x="1484008" y="564710"/>
            <a:chExt cx="6283691" cy="1002535"/>
          </a:xfrm>
        </p:grpSpPr>
        <p:sp>
          <p:nvSpPr>
            <p:cNvPr id="1229" name="Google Shape;1229;p20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7" name="Google Shape;1237;p20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37846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Thẳng lưng, vai thả lỏng.</a:t>
            </a:r>
            <a:endParaRPr/>
          </a:p>
        </p:txBody>
      </p:sp>
      <p:sp>
        <p:nvSpPr>
          <p:cNvPr id="1238" name="Google Shape;1238;p20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Màn hình ngang tầm mắt.</a:t>
            </a:r>
            <a:endParaRPr sz="3200"/>
          </a:p>
        </p:txBody>
      </p:sp>
      <p:sp>
        <p:nvSpPr>
          <p:cNvPr id="1239" name="Google Shape;1239;p20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290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Chân đặt trên mặt sàn.</a:t>
            </a:r>
            <a:endParaRPr sz="3200"/>
          </a:p>
        </p:txBody>
      </p:sp>
      <p:sp>
        <p:nvSpPr>
          <p:cNvPr id="1240" name="Google Shape;1240;p20"/>
          <p:cNvSpPr txBox="1"/>
          <p:nvPr/>
        </p:nvSpPr>
        <p:spPr>
          <a:xfrm>
            <a:off x="241601" y="1636178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37846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Tư thế làm việc với máy tính:</a:t>
            </a:r>
            <a:endParaRPr sz="28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0"/>
          <p:cNvSpPr txBox="1"/>
          <p:nvPr/>
        </p:nvSpPr>
        <p:spPr>
          <a:xfrm>
            <a:off x="581222" y="671869"/>
            <a:ext cx="550703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2. Khởi động máy tính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1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</a:pPr>
            <a:r>
              <a:rPr lang="en-US" sz="3600" b="1">
                <a:solidFill>
                  <a:srgbClr val="1F5C99"/>
                </a:solidFill>
              </a:rPr>
              <a:t>3. Di chuyển chuột</a:t>
            </a:r>
            <a:endParaRPr sz="3600" b="1">
              <a:solidFill>
                <a:srgbClr val="1F5C99"/>
              </a:solidFill>
            </a:endParaRPr>
          </a:p>
        </p:txBody>
      </p:sp>
      <p:sp>
        <p:nvSpPr>
          <p:cNvPr id="1250" name="Google Shape;1250;p21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1963" lvl="0" indent="-461963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Noto Sans Symbols"/>
              <a:buChar char="⮚"/>
            </a:pPr>
            <a:r>
              <a:rPr lang="en-US">
                <a:solidFill>
                  <a:srgbClr val="1F5C99"/>
                </a:solidFill>
              </a:rPr>
              <a:t>Em hãy thực hiện cầm chuột, di chuyển chuột trên mặt bàn. </a:t>
            </a:r>
            <a:endParaRPr/>
          </a:p>
          <a:p>
            <a:pPr marL="461963" lvl="0" indent="-461963" algn="just" rtl="0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Noto Sans Symbols"/>
              <a:buChar char="⮚"/>
            </a:pPr>
            <a:r>
              <a:rPr lang="en-US">
                <a:solidFill>
                  <a:srgbClr val="1F5C99"/>
                </a:solidFill>
              </a:rPr>
              <a:t>Nhận xét sự di chuyển của con chuột.  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22" descr="C:\Users\Lien-BanBT1\Desktop\Untitled-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4945" y="401782"/>
            <a:ext cx="9434946" cy="5985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5" name="Google Shape;1255;p22"/>
          <p:cNvGrpSpPr/>
          <p:nvPr/>
        </p:nvGrpSpPr>
        <p:grpSpPr>
          <a:xfrm>
            <a:off x="0" y="520265"/>
            <a:ext cx="4461831" cy="1002535"/>
            <a:chOff x="1484008" y="564710"/>
            <a:chExt cx="6283691" cy="1002535"/>
          </a:xfrm>
        </p:grpSpPr>
        <p:sp>
          <p:nvSpPr>
            <p:cNvPr id="1256" name="Google Shape;1256;p22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2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2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2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2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4" name="Google Shape;1264;p22"/>
          <p:cNvSpPr txBox="1">
            <a:spLocks noGrp="1"/>
          </p:cNvSpPr>
          <p:nvPr>
            <p:ph type="body" idx="4294967295"/>
          </p:nvPr>
        </p:nvSpPr>
        <p:spPr>
          <a:xfrm>
            <a:off x="517036" y="671869"/>
            <a:ext cx="537291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3. Di chuyển chuột</a:t>
            </a:r>
            <a:endParaRPr sz="3200" b="1">
              <a:solidFill>
                <a:srgbClr val="1F5C99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Google Shape;1270;p23"/>
          <p:cNvGrpSpPr/>
          <p:nvPr/>
        </p:nvGrpSpPr>
        <p:grpSpPr>
          <a:xfrm>
            <a:off x="1" y="520265"/>
            <a:ext cx="4450814" cy="1002535"/>
            <a:chOff x="1484008" y="564710"/>
            <a:chExt cx="6283691" cy="1002535"/>
          </a:xfrm>
        </p:grpSpPr>
        <p:sp>
          <p:nvSpPr>
            <p:cNvPr id="1271" name="Google Shape;1271;p23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3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9" name="Google Shape;1279;p23"/>
          <p:cNvSpPr txBox="1">
            <a:spLocks noGrp="1"/>
          </p:cNvSpPr>
          <p:nvPr>
            <p:ph type="body" idx="4294967295"/>
          </p:nvPr>
        </p:nvSpPr>
        <p:spPr>
          <a:xfrm>
            <a:off x="517036" y="671869"/>
            <a:ext cx="537291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4. Tắt máy tính</a:t>
            </a:r>
            <a:endParaRPr sz="3200" b="1">
              <a:solidFill>
                <a:srgbClr val="1F5C99"/>
              </a:solidFill>
            </a:endParaRPr>
          </a:p>
        </p:txBody>
      </p:sp>
      <p:grpSp>
        <p:nvGrpSpPr>
          <p:cNvPr id="1280" name="Google Shape;1280;p23"/>
          <p:cNvGrpSpPr/>
          <p:nvPr/>
        </p:nvGrpSpPr>
        <p:grpSpPr>
          <a:xfrm>
            <a:off x="9344573" y="-159642"/>
            <a:ext cx="2874209" cy="1980257"/>
            <a:chOff x="0" y="981163"/>
            <a:chExt cx="2874209" cy="1980257"/>
          </a:xfrm>
        </p:grpSpPr>
        <p:sp>
          <p:nvSpPr>
            <p:cNvPr id="1281" name="Google Shape;1281;p23"/>
            <p:cNvSpPr/>
            <p:nvPr/>
          </p:nvSpPr>
          <p:spPr>
            <a:xfrm>
              <a:off x="0" y="981163"/>
              <a:ext cx="2773717" cy="1958938"/>
            </a:xfrm>
            <a:custGeom>
              <a:avLst/>
              <a:gdLst/>
              <a:ahLst/>
              <a:cxnLst/>
              <a:rect l="l" t="t" r="r" b="b"/>
              <a:pathLst>
                <a:path w="5826265" h="4114800" extrusionOk="0">
                  <a:moveTo>
                    <a:pt x="0" y="0"/>
                  </a:moveTo>
                  <a:lnTo>
                    <a:pt x="5826265" y="0"/>
                  </a:lnTo>
                  <a:lnTo>
                    <a:pt x="58262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2307353" y="2354694"/>
              <a:ext cx="521785" cy="606726"/>
            </a:xfrm>
            <a:custGeom>
              <a:avLst/>
              <a:gdLst/>
              <a:ahLst/>
              <a:cxnLst/>
              <a:rect l="l" t="t" r="r" b="b"/>
              <a:pathLst>
                <a:path w="3432432" h="3991200" extrusionOk="0">
                  <a:moveTo>
                    <a:pt x="0" y="0"/>
                  </a:moveTo>
                  <a:lnTo>
                    <a:pt x="3432433" y="0"/>
                  </a:lnTo>
                  <a:lnTo>
                    <a:pt x="3432433" y="3991200"/>
                  </a:lnTo>
                  <a:lnTo>
                    <a:pt x="0" y="39912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23"/>
            <p:cNvSpPr txBox="1"/>
            <p:nvPr/>
          </p:nvSpPr>
          <p:spPr>
            <a:xfrm rot="244473">
              <a:off x="398714" y="1364676"/>
              <a:ext cx="2434426" cy="1242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Em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hãy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quan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sát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hình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dưới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đây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nêu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bước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tắt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máy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tính</a:t>
              </a:r>
              <a:r>
                <a:rPr lang="en-US" sz="1800" dirty="0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</p:txBody>
        </p:sp>
      </p:grpSp>
      <p:pic>
        <p:nvPicPr>
          <p:cNvPr id="1284" name="Google Shape;128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112" y="1551382"/>
            <a:ext cx="5968306" cy="455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6632" y="1551382"/>
            <a:ext cx="5165294" cy="474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Google Shape;1290;p24"/>
          <p:cNvGrpSpPr/>
          <p:nvPr/>
        </p:nvGrpSpPr>
        <p:grpSpPr>
          <a:xfrm>
            <a:off x="1" y="520265"/>
            <a:ext cx="4450814" cy="1002535"/>
            <a:chOff x="1484008" y="564710"/>
            <a:chExt cx="6283691" cy="1002535"/>
          </a:xfrm>
        </p:grpSpPr>
        <p:sp>
          <p:nvSpPr>
            <p:cNvPr id="1291" name="Google Shape;1291;p24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24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dirty="0">
                <a:solidFill>
                  <a:srgbClr val="1F5C99"/>
                </a:solidFill>
              </a:rPr>
              <a:t>Nháy chuột vào nút Start</a:t>
            </a:r>
            <a:endParaRPr sz="3200" dirty="0">
              <a:solidFill>
                <a:srgbClr val="1F5C99"/>
              </a:solidFill>
            </a:endParaRPr>
          </a:p>
        </p:txBody>
      </p:sp>
      <p:sp>
        <p:nvSpPr>
          <p:cNvPr id="1300" name="Google Shape;1300;p24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301" name="Google Shape;1301;p24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dirty="0">
                <a:solidFill>
                  <a:srgbClr val="1F5C99"/>
                </a:solidFill>
              </a:rPr>
              <a:t>Nháy chuột vào nút Power</a:t>
            </a:r>
            <a:endParaRPr dirty="0"/>
          </a:p>
        </p:txBody>
      </p:sp>
      <p:sp>
        <p:nvSpPr>
          <p:cNvPr id="1302" name="Google Shape;1302;p24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303" name="Google Shape;1303;p24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200" dirty="0" err="1">
                <a:solidFill>
                  <a:srgbClr val="1F5C99"/>
                </a:solidFill>
              </a:rPr>
              <a:t>Nháy</a:t>
            </a:r>
            <a:r>
              <a:rPr lang="en-US" sz="3200" dirty="0">
                <a:solidFill>
                  <a:srgbClr val="1F5C99"/>
                </a:solidFill>
              </a:rPr>
              <a:t> </a:t>
            </a:r>
            <a:r>
              <a:rPr lang="en-US" sz="3200" dirty="0" err="1">
                <a:solidFill>
                  <a:srgbClr val="1F5C99"/>
                </a:solidFill>
              </a:rPr>
              <a:t>chuột</a:t>
            </a:r>
            <a:r>
              <a:rPr lang="en-US" sz="3200" dirty="0">
                <a:solidFill>
                  <a:srgbClr val="1F5C99"/>
                </a:solidFill>
              </a:rPr>
              <a:t> </a:t>
            </a:r>
            <a:r>
              <a:rPr lang="en-US" sz="3200" dirty="0" err="1">
                <a:solidFill>
                  <a:srgbClr val="1F5C99"/>
                </a:solidFill>
              </a:rPr>
              <a:t>vào</a:t>
            </a:r>
            <a:r>
              <a:rPr lang="en-US" sz="3200" dirty="0">
                <a:solidFill>
                  <a:srgbClr val="1F5C99"/>
                </a:solidFill>
              </a:rPr>
              <a:t> </a:t>
            </a:r>
            <a:r>
              <a:rPr lang="en-US" sz="3200" dirty="0" err="1">
                <a:solidFill>
                  <a:srgbClr val="1F5C99"/>
                </a:solidFill>
              </a:rPr>
              <a:t>nút</a:t>
            </a:r>
            <a:r>
              <a:rPr lang="en-US" sz="3200" dirty="0">
                <a:solidFill>
                  <a:srgbClr val="1F5C99"/>
                </a:solidFill>
              </a:rPr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ct val="100000"/>
              <a:buNone/>
            </a:pPr>
            <a:r>
              <a:rPr lang="en-US" sz="3200" dirty="0">
                <a:solidFill>
                  <a:srgbClr val="1F5C99"/>
                </a:solidFill>
              </a:rPr>
              <a:t>Shut down</a:t>
            </a:r>
            <a:endParaRPr dirty="0"/>
          </a:p>
        </p:txBody>
      </p:sp>
      <p:sp>
        <p:nvSpPr>
          <p:cNvPr id="1304" name="Google Shape;1304;p24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305" name="Google Shape;1305;p24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000"/>
              <a:buNone/>
            </a:pPr>
            <a:r>
              <a:rPr lang="en-US" sz="3000" dirty="0" err="1">
                <a:solidFill>
                  <a:srgbClr val="1F5C99"/>
                </a:solidFill>
              </a:rPr>
              <a:t>Nhấn</a:t>
            </a:r>
            <a:r>
              <a:rPr lang="en-US" sz="3000" dirty="0">
                <a:solidFill>
                  <a:srgbClr val="1F5C99"/>
                </a:solidFill>
              </a:rPr>
              <a:t> </a:t>
            </a:r>
            <a:r>
              <a:rPr lang="en-US" sz="3000" dirty="0" err="1">
                <a:solidFill>
                  <a:srgbClr val="1F5C99"/>
                </a:solidFill>
              </a:rPr>
              <a:t>nút</a:t>
            </a:r>
            <a:r>
              <a:rPr lang="en-US" sz="3000" dirty="0">
                <a:solidFill>
                  <a:srgbClr val="1F5C99"/>
                </a:solidFill>
              </a:rPr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000"/>
              <a:buNone/>
            </a:pPr>
            <a:r>
              <a:rPr lang="en-US" sz="3000" dirty="0">
                <a:solidFill>
                  <a:srgbClr val="1F5C99"/>
                </a:solidFill>
              </a:rPr>
              <a:t>       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000"/>
              <a:buNone/>
            </a:pPr>
            <a:r>
              <a:rPr lang="en-US" sz="3000" dirty="0" err="1">
                <a:solidFill>
                  <a:srgbClr val="1F5C99"/>
                </a:solidFill>
              </a:rPr>
              <a:t>trên</a:t>
            </a:r>
            <a:r>
              <a:rPr lang="en-US" sz="3000" dirty="0">
                <a:solidFill>
                  <a:srgbClr val="1F5C99"/>
                </a:solidFill>
              </a:rPr>
              <a:t> </a:t>
            </a:r>
            <a:r>
              <a:rPr lang="en-US" sz="3000" dirty="0" err="1">
                <a:solidFill>
                  <a:srgbClr val="1F5C99"/>
                </a:solidFill>
              </a:rPr>
              <a:t>màn</a:t>
            </a:r>
            <a:r>
              <a:rPr lang="en-US" sz="3000" dirty="0">
                <a:solidFill>
                  <a:srgbClr val="1F5C99"/>
                </a:solidFill>
              </a:rPr>
              <a:t> </a:t>
            </a:r>
            <a:r>
              <a:rPr lang="en-US" sz="3000" dirty="0" err="1">
                <a:solidFill>
                  <a:srgbClr val="1F5C99"/>
                </a:solidFill>
              </a:rPr>
              <a:t>hình</a:t>
            </a:r>
            <a:endParaRPr sz="3000" dirty="0">
              <a:solidFill>
                <a:srgbClr val="1F5C99"/>
              </a:solidFill>
            </a:endParaRPr>
          </a:p>
        </p:txBody>
      </p:sp>
      <p:sp>
        <p:nvSpPr>
          <p:cNvPr id="1306" name="Google Shape;1306;p24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307" name="Google Shape;1307;p24"/>
          <p:cNvSpPr txBox="1"/>
          <p:nvPr/>
        </p:nvSpPr>
        <p:spPr>
          <a:xfrm>
            <a:off x="517036" y="671869"/>
            <a:ext cx="5372918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4. Tắt máy tính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8" name="Google Shape;13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117" y="4267170"/>
            <a:ext cx="512128" cy="56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964" y="623455"/>
            <a:ext cx="11693236" cy="5264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5017" y="3626238"/>
            <a:ext cx="6068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tắt</a:t>
            </a:r>
            <a:r>
              <a:rPr lang="en-US" sz="3200" dirty="0" smtClean="0"/>
              <a:t> </a:t>
            </a:r>
            <a:r>
              <a:rPr lang="en-US" sz="3200" dirty="0" err="1" smtClean="0"/>
              <a:t>máy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nhấn</a:t>
            </a:r>
            <a:r>
              <a:rPr lang="en-US" sz="3200" dirty="0" smtClean="0"/>
              <a:t> </a:t>
            </a:r>
            <a:r>
              <a:rPr lang="en-US" sz="3200" dirty="0" err="1" smtClean="0"/>
              <a:t>nút</a:t>
            </a:r>
            <a:r>
              <a:rPr lang="en-US" sz="3200" dirty="0" smtClean="0"/>
              <a:t> </a:t>
            </a:r>
            <a:r>
              <a:rPr lang="en-US" sz="3200" dirty="0" err="1" smtClean="0"/>
              <a:t>nguồn</a:t>
            </a:r>
            <a:endParaRPr lang="en-US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27"/>
          <p:cNvSpPr/>
          <p:nvPr/>
        </p:nvSpPr>
        <p:spPr>
          <a:xfrm>
            <a:off x="6684533" y="2694682"/>
            <a:ext cx="550746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hãy cùng bạn hoàn thành phiếu học tập.</a:t>
            </a:r>
            <a:endParaRPr sz="3200" b="1" cap="non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2" name="Google Shape;13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13" y="628072"/>
            <a:ext cx="6140174" cy="535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51" y="888271"/>
            <a:ext cx="5829999" cy="304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6832" y="3011055"/>
            <a:ext cx="5256529" cy="240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9"/>
          <p:cNvSpPr/>
          <p:nvPr/>
        </p:nvSpPr>
        <p:spPr>
          <a:xfrm>
            <a:off x="337392" y="1749409"/>
            <a:ext cx="740241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cap="non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hãy cùng bạn thực hành khởi động và tắt máy tính.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"/>
          <p:cNvSpPr txBox="1">
            <a:spLocks noGrp="1"/>
          </p:cNvSpPr>
          <p:nvPr>
            <p:ph type="body" idx="1"/>
          </p:nvPr>
        </p:nvSpPr>
        <p:spPr>
          <a:xfrm>
            <a:off x="-821348" y="905267"/>
            <a:ext cx="9170579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899"/>
              </a:buClr>
              <a:buSzPts val="5400"/>
              <a:buNone/>
            </a:pPr>
            <a:r>
              <a:rPr lang="en-US" sz="5400"/>
              <a:t>Trò chơi</a:t>
            </a:r>
            <a:endParaRPr sz="6000"/>
          </a:p>
        </p:txBody>
      </p:sp>
      <p:sp>
        <p:nvSpPr>
          <p:cNvPr id="1019" name="Google Shape;1019;p3"/>
          <p:cNvSpPr txBox="1">
            <a:spLocks noGrp="1"/>
          </p:cNvSpPr>
          <p:nvPr>
            <p:ph type="body" idx="2"/>
          </p:nvPr>
        </p:nvSpPr>
        <p:spPr>
          <a:xfrm>
            <a:off x="5657228" y="-352467"/>
            <a:ext cx="5190503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7132"/>
              </a:buClr>
              <a:buSzPts val="3600"/>
              <a:buNone/>
            </a:pPr>
            <a:r>
              <a:rPr lang="en-US" sz="3600">
                <a:solidFill>
                  <a:srgbClr val="E97132"/>
                </a:solidFill>
              </a:rPr>
              <a:t>Vượt chướng ngại vật</a:t>
            </a:r>
            <a:endParaRPr sz="3600">
              <a:solidFill>
                <a:srgbClr val="E97132"/>
              </a:solidFill>
            </a:endParaRPr>
          </a:p>
        </p:txBody>
      </p:sp>
      <p:sp>
        <p:nvSpPr>
          <p:cNvPr id="1020" name="Google Shape;1020;p3"/>
          <p:cNvSpPr txBox="1"/>
          <p:nvPr/>
        </p:nvSpPr>
        <p:spPr>
          <a:xfrm>
            <a:off x="5874326" y="2300571"/>
            <a:ext cx="4973405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chơi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Trò chơi có 3 chướng ngại vật, tương ứng với 3 câu hỏi. Nếu em trả lời đúng câu hỏi thì chướng ngại vật biến mất và em sẽ tiếp tục được chuyển đến chướng ngại vật tiếp theo. 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Bạn nào vượt qua được nhiều chướng ngại vật sẽ giành chiến thắng. 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30"/>
          <p:cNvGrpSpPr/>
          <p:nvPr/>
        </p:nvGrpSpPr>
        <p:grpSpPr>
          <a:xfrm>
            <a:off x="557131" y="1157539"/>
            <a:ext cx="6749562" cy="4455835"/>
            <a:chOff x="663819" y="1201082"/>
            <a:chExt cx="6749562" cy="4455835"/>
          </a:xfrm>
        </p:grpSpPr>
        <p:sp>
          <p:nvSpPr>
            <p:cNvPr id="1358" name="Google Shape;1358;p30"/>
            <p:cNvSpPr txBox="1"/>
            <p:nvPr/>
          </p:nvSpPr>
          <p:spPr>
            <a:xfrm>
              <a:off x="663819" y="1201082"/>
              <a:ext cx="6749562" cy="4455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⮚"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Di chuyển chuột: Cầm và di chuyển chuột lên mặt bàn, con trỏ chuột sẽ di chuyển theo.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⮚"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Nháy chuột: Dùng ngón tay nhấn nút trái chuột, rồi thả ngón tay.</a:t>
              </a:r>
              <a:endParaRPr/>
            </a:p>
            <a:p>
              <a:pPr marL="342900" marR="0" lvl="0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⮚"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Khởi động máy tính: Nhấn nút nguồn </a:t>
              </a:r>
              <a:b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trên thân máy → Nhấn nút       trên màn hình.</a:t>
              </a:r>
              <a:endParaRPr/>
            </a:p>
            <a:p>
              <a:pPr marL="342900" marR="0" lvl="0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⮚"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Tắt máy tính: Chọn Start    →          →   rồi nhấn nút       trên màn hình.   </a:t>
              </a:r>
              <a:endParaRPr/>
            </a:p>
          </p:txBody>
        </p:sp>
        <p:pic>
          <p:nvPicPr>
            <p:cNvPr id="1359" name="Google Shape;1359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99200" y="3579173"/>
              <a:ext cx="447997" cy="379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0" name="Google Shape;1360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33603" y="4108600"/>
              <a:ext cx="404679" cy="34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1" name="Google Shape;1361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39908" y="4629790"/>
              <a:ext cx="285790" cy="34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2" name="Google Shape;1362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09786" y="4664553"/>
              <a:ext cx="809738" cy="34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3" name="Google Shape;1363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99200" y="4655027"/>
              <a:ext cx="1114181" cy="352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4" name="Google Shape;1364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71403" y="5212369"/>
              <a:ext cx="404679" cy="3429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4" descr="A black rectangular computer with a red butto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66" r="1465"/>
          <a:stretch/>
        </p:blipFill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0" name="Google Shape;1030;p4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US" sz="3400"/>
              <a:t>Chướng ngại vật số 1</a:t>
            </a:r>
            <a:endParaRPr/>
          </a:p>
        </p:txBody>
      </p:sp>
      <p:sp>
        <p:nvSpPr>
          <p:cNvPr id="1031" name="Google Shape;1031;p4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2371472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Màn hình</a:t>
            </a:r>
            <a:endParaRPr sz="3200"/>
          </a:p>
        </p:txBody>
      </p:sp>
      <p:sp>
        <p:nvSpPr>
          <p:cNvPr id="1032" name="Google Shape;1032;p4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2371472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Loa</a:t>
            </a:r>
            <a:endParaRPr/>
          </a:p>
        </p:txBody>
      </p:sp>
      <p:sp>
        <p:nvSpPr>
          <p:cNvPr id="1033" name="Google Shape;1033;p4"/>
          <p:cNvSpPr txBox="1">
            <a:spLocks noGrp="1"/>
          </p:cNvSpPr>
          <p:nvPr>
            <p:ph type="body" idx="5"/>
          </p:nvPr>
        </p:nvSpPr>
        <p:spPr>
          <a:xfrm>
            <a:off x="7353099" y="5076851"/>
            <a:ext cx="2371472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Thân máy</a:t>
            </a:r>
            <a:endParaRPr sz="3200"/>
          </a:p>
        </p:txBody>
      </p:sp>
      <p:sp>
        <p:nvSpPr>
          <p:cNvPr id="1034" name="Google Shape;1034;p4"/>
          <p:cNvSpPr txBox="1">
            <a:spLocks noGrp="1"/>
          </p:cNvSpPr>
          <p:nvPr>
            <p:ph type="body" idx="4294967295"/>
          </p:nvPr>
        </p:nvSpPr>
        <p:spPr>
          <a:xfrm>
            <a:off x="5812209" y="1569620"/>
            <a:ext cx="6049434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Em hãy gọi tên thiết bị trong hình</a:t>
            </a:r>
            <a:endParaRPr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5"/>
          <p:cNvSpPr txBox="1">
            <a:spLocks noGrp="1"/>
          </p:cNvSpPr>
          <p:nvPr>
            <p:ph type="body" idx="1"/>
          </p:nvPr>
        </p:nvSpPr>
        <p:spPr>
          <a:xfrm>
            <a:off x="766829" y="805512"/>
            <a:ext cx="10658341" cy="122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4000"/>
              <a:buNone/>
            </a:pPr>
            <a:r>
              <a:rPr lang="en-US" sz="4000"/>
              <a:t>Đâu là màn hình của máy tính?</a:t>
            </a:r>
            <a:endParaRPr/>
          </a:p>
        </p:txBody>
      </p:sp>
      <p:pic>
        <p:nvPicPr>
          <p:cNvPr id="1043" name="Google Shape;1043;p5" descr="A computer monitor with a blue and green scree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070" b="9070"/>
          <a:stretch/>
        </p:blipFill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44" name="Google Shape;1044;p5" descr="A pair of speakers with blue trim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0" r="559"/>
          <a:stretch/>
        </p:blipFill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45" name="Google Shape;1045;p5" descr="A white and purple keyboard&#10;&#10;Description automatically generated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9070" b="9070"/>
          <a:stretch/>
        </p:blipFill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Bàn phím</a:t>
            </a:r>
            <a:endParaRPr sz="3200"/>
          </a:p>
        </p:txBody>
      </p:sp>
      <p:sp>
        <p:nvSpPr>
          <p:cNvPr id="1054" name="Google Shape;1054;p6"/>
          <p:cNvSpPr txBox="1">
            <a:spLocks noGrp="1"/>
          </p:cNvSpPr>
          <p:nvPr>
            <p:ph type="body" idx="2"/>
          </p:nvPr>
        </p:nvSpPr>
        <p:spPr>
          <a:xfrm>
            <a:off x="897266" y="72788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3600"/>
              <a:buNone/>
            </a:pPr>
            <a:r>
              <a:rPr lang="en-US" sz="3600"/>
              <a:t>Bộ phận dùng để điều khiển máy tính là:</a:t>
            </a:r>
            <a:endParaRPr/>
          </a:p>
        </p:txBody>
      </p:sp>
      <p:sp>
        <p:nvSpPr>
          <p:cNvPr id="1055" name="Google Shape;1055;p6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Chuột</a:t>
            </a:r>
            <a:endParaRPr sz="3200"/>
          </a:p>
        </p:txBody>
      </p:sp>
      <p:sp>
        <p:nvSpPr>
          <p:cNvPr id="1056" name="Google Shape;1056;p6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Loa</a:t>
            </a:r>
            <a:endParaRPr/>
          </a:p>
        </p:txBody>
      </p:sp>
      <p:sp>
        <p:nvSpPr>
          <p:cNvPr id="1057" name="Google Shape;1057;p6"/>
          <p:cNvSpPr/>
          <p:nvPr/>
        </p:nvSpPr>
        <p:spPr>
          <a:xfrm>
            <a:off x="11074400" y="304800"/>
            <a:ext cx="812800" cy="698500"/>
          </a:xfrm>
          <a:prstGeom prst="ellipse">
            <a:avLst/>
          </a:prstGeom>
          <a:solidFill>
            <a:srgbClr val="E9713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"/>
          <p:cNvSpPr txBox="1">
            <a:spLocks noGrp="1"/>
          </p:cNvSpPr>
          <p:nvPr>
            <p:ph type="body" idx="4294967295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3600" b="1" dirty="0">
                <a:solidFill>
                  <a:schemeClr val="bg1"/>
                </a:solidFill>
              </a:rPr>
              <a:t>Bài 2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063" name="Google Shape;1063;p7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Bật, tắt máy tính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8"/>
          <p:cNvSpPr txBox="1">
            <a:spLocks noGrp="1"/>
          </p:cNvSpPr>
          <p:nvPr>
            <p:ph type="body" idx="1"/>
          </p:nvPr>
        </p:nvSpPr>
        <p:spPr>
          <a:xfrm>
            <a:off x="1854199" y="813681"/>
            <a:ext cx="949960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Biết các bộ phận cơ bản của chuột máy tính, biết sử dụng chuột đúng cách, biết bảo quản, giữ gìn chuột.  </a:t>
            </a:r>
            <a:endParaRPr/>
          </a:p>
        </p:txBody>
      </p:sp>
      <p:sp>
        <p:nvSpPr>
          <p:cNvPr id="1076" name="Google Shape;1076;p8"/>
          <p:cNvSpPr txBox="1">
            <a:spLocks noGrp="1"/>
          </p:cNvSpPr>
          <p:nvPr>
            <p:ph type="body" idx="2"/>
          </p:nvPr>
        </p:nvSpPr>
        <p:spPr>
          <a:xfrm>
            <a:off x="2839739" y="1796933"/>
            <a:ext cx="86964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Thực hiện được một số thao tác cơ bản với chuột: cầm chuột, di chuyển chuột, nháy chuột. </a:t>
            </a:r>
            <a:endParaRPr/>
          </a:p>
        </p:txBody>
      </p:sp>
      <p:sp>
        <p:nvSpPr>
          <p:cNvPr id="1077" name="Google Shape;1077;p8"/>
          <p:cNvSpPr txBox="1">
            <a:spLocks noGrp="1"/>
          </p:cNvSpPr>
          <p:nvPr>
            <p:ph type="body" idx="3"/>
          </p:nvPr>
        </p:nvSpPr>
        <p:spPr>
          <a:xfrm>
            <a:off x="2209800" y="2988039"/>
            <a:ext cx="9791700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Thực hiện được thao tác khởi động máy tính, biết cách tắt máy khi không sử dụng.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078" name="Google Shape;1078;p8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Có ý thức tránh hại đến sức khoẻ khi sử dụng máy tính. </a:t>
            </a:r>
            <a:endParaRPr/>
          </a:p>
        </p:txBody>
      </p:sp>
      <p:pic>
        <p:nvPicPr>
          <p:cNvPr id="1079" name="Google Shape;1079;p8" descr="A yellow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2174" y="4541067"/>
            <a:ext cx="7808498" cy="199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9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</a:pPr>
            <a:r>
              <a:rPr lang="en-US"/>
              <a:t>CÁC HOẠT ĐỘNG</a:t>
            </a:r>
            <a:endParaRPr/>
          </a:p>
        </p:txBody>
      </p:sp>
      <p:sp>
        <p:nvSpPr>
          <p:cNvPr id="1088" name="Google Shape;1088;p9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 b="1">
                <a:solidFill>
                  <a:srgbClr val="094CB9"/>
                </a:solidFill>
              </a:rPr>
              <a:t>KHỞI ĐỘNG</a:t>
            </a:r>
            <a:endParaRPr/>
          </a:p>
        </p:txBody>
      </p:sp>
      <p:sp>
        <p:nvSpPr>
          <p:cNvPr id="1089" name="Google Shape;1089;p9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 b="1"/>
              <a:t>KHÁM PHÁ</a:t>
            </a:r>
            <a:endParaRPr/>
          </a:p>
        </p:txBody>
      </p:sp>
      <p:sp>
        <p:nvSpPr>
          <p:cNvPr id="1090" name="Google Shape;1090;p9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 b="1"/>
              <a:t>LUYỆN TẬP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548</Words>
  <Application>Microsoft Office PowerPoint</Application>
  <PresentationFormat>Custom</PresentationFormat>
  <Paragraphs>74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Play</vt:lpstr>
      <vt:lpstr>Microsoft Yahei</vt:lpstr>
      <vt:lpstr>Times New Roman</vt:lpstr>
      <vt:lpstr>Calibri</vt:lpstr>
      <vt:lpstr>Lato Black</vt:lpstr>
      <vt:lpstr>Noto Sans Symbols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MinhThangPC.VN</cp:lastModifiedBy>
  <cp:revision>10</cp:revision>
  <dcterms:created xsi:type="dcterms:W3CDTF">2024-08-24T23:58:27Z</dcterms:created>
  <dcterms:modified xsi:type="dcterms:W3CDTF">2024-10-10T05:07:30Z</dcterms:modified>
</cp:coreProperties>
</file>