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67" r:id="rId4"/>
    <p:sldId id="306" r:id="rId5"/>
    <p:sldId id="301" r:id="rId6"/>
    <p:sldId id="351" r:id="rId7"/>
    <p:sldId id="354" r:id="rId8"/>
    <p:sldId id="355" r:id="rId9"/>
    <p:sldId id="356" r:id="rId10"/>
    <p:sldId id="285" r:id="rId11"/>
    <p:sldId id="362" r:id="rId12"/>
    <p:sldId id="363" r:id="rId13"/>
    <p:sldId id="364" r:id="rId14"/>
    <p:sldId id="365" r:id="rId15"/>
    <p:sldId id="366" r:id="rId16"/>
    <p:sldId id="357" r:id="rId17"/>
    <p:sldId id="319" r:id="rId18"/>
    <p:sldId id="265" r:id="rId19"/>
    <p:sldId id="320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BFBFB"/>
    <a:srgbClr val="FFF5D9"/>
    <a:srgbClr val="099A63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slide" Target="slide13.xml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2.xml"/><Relationship Id="rId11" Type="http://schemas.openxmlformats.org/officeDocument/2006/relationships/image" Target="../media/image22.png"/><Relationship Id="rId5" Type="http://schemas.openxmlformats.org/officeDocument/2006/relationships/slide" Target="slide11.xml"/><Relationship Id="rId10" Type="http://schemas.openxmlformats.org/officeDocument/2006/relationships/image" Target="../media/image21.png"/><Relationship Id="rId4" Type="http://schemas.openxmlformats.org/officeDocument/2006/relationships/slide" Target="slide15.xml"/><Relationship Id="rId9" Type="http://schemas.openxmlformats.org/officeDocument/2006/relationships/image" Target="../media/image20.gif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slide" Target="slide10.xml"/><Relationship Id="rId5" Type="http://schemas.openxmlformats.org/officeDocument/2006/relationships/image" Target="../media/image25.png"/><Relationship Id="rId10" Type="http://schemas.microsoft.com/office/2007/relationships/hdphoto" Target="../media/hdphoto8.wdp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0.jp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10.xml"/><Relationship Id="rId5" Type="http://schemas.openxmlformats.org/officeDocument/2006/relationships/image" Target="../media/image35.png"/><Relationship Id="rId10" Type="http://schemas.microsoft.com/office/2007/relationships/hdphoto" Target="../media/hdphoto8.wdp"/><Relationship Id="rId4" Type="http://schemas.openxmlformats.org/officeDocument/2006/relationships/image" Target="../media/image34.jp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0.jp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5" Type="http://schemas.openxmlformats.org/officeDocument/2006/relationships/image" Target="../media/image41.png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TIN 4- TUẦN 23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1869861" y="45527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3" name="Rounded Rectangle 62">
            <a:hlinkClick r:id="rId14" action="ppaction://hlinksldjump"/>
          </p:cNvPr>
          <p:cNvSpPr/>
          <p:nvPr/>
        </p:nvSpPr>
        <p:spPr>
          <a:xfrm>
            <a:off x="3987849" y="45288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96698" y="3423790"/>
            <a:ext cx="2245547" cy="1007333"/>
            <a:chOff x="6955067" y="2910365"/>
            <a:chExt cx="2245547" cy="1007333"/>
          </a:xfrm>
        </p:grpSpPr>
        <p:sp>
          <p:nvSpPr>
            <p:cNvPr id="42" name="Rectangle 41"/>
            <p:cNvSpPr/>
            <p:nvPr/>
          </p:nvSpPr>
          <p:spPr>
            <a:xfrm>
              <a:off x="6955067" y="2910365"/>
              <a:ext cx="224554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5879" y="3132870"/>
              <a:ext cx="758931" cy="6830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1500581" y="3395993"/>
            <a:ext cx="2307144" cy="1035130"/>
            <a:chOff x="1500581" y="2822781"/>
            <a:chExt cx="2307144" cy="1035130"/>
          </a:xfrm>
        </p:grpSpPr>
        <p:sp>
          <p:nvSpPr>
            <p:cNvPr id="26" name="Rectangle 25"/>
            <p:cNvSpPr/>
            <p:nvPr/>
          </p:nvSpPr>
          <p:spPr>
            <a:xfrm>
              <a:off x="1500581" y="2822781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8286" y="3093051"/>
              <a:ext cx="906201" cy="6261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Snip Diagonal Corner Rectangle 3"/>
          <p:cNvSpPr/>
          <p:nvPr/>
        </p:nvSpPr>
        <p:spPr>
          <a:xfrm>
            <a:off x="2264522" y="1694879"/>
            <a:ext cx="8251078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15" y="3704690"/>
            <a:ext cx="706382" cy="5651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13056" y="3423790"/>
            <a:ext cx="2650059" cy="1007333"/>
            <a:chOff x="7613056" y="2850578"/>
            <a:chExt cx="2650059" cy="1007333"/>
          </a:xfrm>
        </p:grpSpPr>
        <p:sp>
          <p:nvSpPr>
            <p:cNvPr id="43" name="Rectangle 42"/>
            <p:cNvSpPr/>
            <p:nvPr/>
          </p:nvSpPr>
          <p:spPr>
            <a:xfrm>
              <a:off x="7613056" y="2850578"/>
              <a:ext cx="2650059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09" y="3064636"/>
              <a:ext cx="898938" cy="680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82642" y="3702892"/>
            <a:ext cx="603402" cy="528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51904" y="3663423"/>
            <a:ext cx="603402" cy="528066"/>
          </a:xfrm>
          <a:prstGeom prst="rect">
            <a:avLst/>
          </a:prstGeom>
        </p:spPr>
      </p:pic>
      <p:sp>
        <p:nvSpPr>
          <p:cNvPr id="22" name="Cloud 2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3199" y="3570754"/>
              <a:ext cx="1894620" cy="617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208277" y="3423790"/>
            <a:ext cx="3368763" cy="1007333"/>
            <a:chOff x="4290165" y="3423790"/>
            <a:chExt cx="3368763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90165" y="3423790"/>
              <a:ext cx="3368763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7768" y="3557306"/>
              <a:ext cx="2229596" cy="71250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5594" y="3395993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85044" y="3484305"/>
              <a:ext cx="1182938" cy="874345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033866" y="1694879"/>
            <a:ext cx="8531523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4" y="3610013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989432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327113" y="3663423"/>
            <a:ext cx="603402" cy="528066"/>
          </a:xfrm>
          <a:prstGeom prst="rect">
            <a:avLst/>
          </a:prstGeom>
        </p:spPr>
      </p:pic>
      <p:sp>
        <p:nvSpPr>
          <p:cNvPr id="34" name="Cloud 3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6646" y="3410142"/>
            <a:ext cx="3175162" cy="1007333"/>
            <a:chOff x="4208278" y="3423790"/>
            <a:chExt cx="3175162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08278" y="3423790"/>
              <a:ext cx="317516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179" y="3595061"/>
              <a:ext cx="1350592" cy="6369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8100425" y="3423790"/>
            <a:ext cx="2686482" cy="1007333"/>
            <a:chOff x="7977593" y="3423790"/>
            <a:chExt cx="2686482" cy="1007333"/>
          </a:xfrm>
        </p:grpSpPr>
        <p:sp>
          <p:nvSpPr>
            <p:cNvPr id="14" name="Rectangle 13"/>
            <p:cNvSpPr/>
            <p:nvPr/>
          </p:nvSpPr>
          <p:spPr>
            <a:xfrm>
              <a:off x="7977593" y="3423790"/>
              <a:ext cx="268648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5824" r="24810"/>
            <a:stretch/>
          </p:blipFill>
          <p:spPr>
            <a:xfrm>
              <a:off x="8463674" y="3712191"/>
              <a:ext cx="1239884" cy="506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375898" y="3409891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253" y="3477122"/>
              <a:ext cx="1144015" cy="845576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1972483" y="1694879"/>
            <a:ext cx="8099565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80" y="3613936"/>
            <a:ext cx="706382" cy="565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112264" y="3663423"/>
            <a:ext cx="603402" cy="528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691479" y="3638692"/>
            <a:ext cx="603402" cy="528066"/>
          </a:xfrm>
          <a:prstGeom prst="rect">
            <a:avLst/>
          </a:prstGeom>
        </p:spPr>
      </p:pic>
      <p:sp>
        <p:nvSpPr>
          <p:cNvPr id="28" name="Cloud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5594" y="3395993"/>
            <a:ext cx="3278236" cy="1035130"/>
            <a:chOff x="1255594" y="3395993"/>
            <a:chExt cx="3278236" cy="1035130"/>
          </a:xfrm>
        </p:grpSpPr>
        <p:sp>
          <p:nvSpPr>
            <p:cNvPr id="20" name="Rectangle 19"/>
            <p:cNvSpPr/>
            <p:nvPr/>
          </p:nvSpPr>
          <p:spPr>
            <a:xfrm>
              <a:off x="1255594" y="3395993"/>
              <a:ext cx="3278236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2015" y="3551518"/>
              <a:ext cx="2134185" cy="7677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r="25637" b="5341"/>
            <a:stretch/>
          </p:blipFill>
          <p:spPr>
            <a:xfrm>
              <a:off x="8531913" y="3551229"/>
              <a:ext cx="1538565" cy="638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4926842" y="3423790"/>
            <a:ext cx="2650198" cy="1007333"/>
            <a:chOff x="4926842" y="3423790"/>
            <a:chExt cx="2650198" cy="1007333"/>
          </a:xfrm>
        </p:grpSpPr>
        <p:sp>
          <p:nvSpPr>
            <p:cNvPr id="17" name="Rectangle 16"/>
            <p:cNvSpPr/>
            <p:nvPr/>
          </p:nvSpPr>
          <p:spPr>
            <a:xfrm>
              <a:off x="4926842" y="3423790"/>
              <a:ext cx="2650198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45"/>
            <a:stretch/>
          </p:blipFill>
          <p:spPr>
            <a:xfrm>
              <a:off x="5469356" y="3511973"/>
              <a:ext cx="1178028" cy="846789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264522" y="1694879"/>
            <a:ext cx="7807526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56" y="3606408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5974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92643" y="3663423"/>
            <a:ext cx="603402" cy="528066"/>
          </a:xfrm>
          <a:prstGeom prst="rect">
            <a:avLst/>
          </a:prstGeom>
        </p:spPr>
      </p:pic>
      <p:sp>
        <p:nvSpPr>
          <p:cNvPr id="21" name="Cloud 2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68038" y="1110813"/>
            <a:ext cx="9731656" cy="4012833"/>
            <a:chOff x="1268038" y="1110813"/>
            <a:chExt cx="9731656" cy="3918703"/>
          </a:xfrm>
        </p:grpSpPr>
        <p:sp>
          <p:nvSpPr>
            <p:cNvPr id="22" name="Rounded Rectangle 21"/>
            <p:cNvSpPr/>
            <p:nvPr/>
          </p:nvSpPr>
          <p:spPr>
            <a:xfrm>
              <a:off x="1268038" y="1639135"/>
              <a:ext cx="9731656" cy="339038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9567" y="1110813"/>
              <a:ext cx="1288598" cy="114206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51" t="5267" r="7956"/>
          <a:stretch/>
        </p:blipFill>
        <p:spPr>
          <a:xfrm>
            <a:off x="10202312" y="5398651"/>
            <a:ext cx="1002500" cy="10246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93830" y="5259814"/>
            <a:ext cx="4917127" cy="1043725"/>
            <a:chOff x="3316409" y="5142872"/>
            <a:chExt cx="4917127" cy="1043725"/>
          </a:xfrm>
        </p:grpSpPr>
        <p:grpSp>
          <p:nvGrpSpPr>
            <p:cNvPr id="12" name="Group 11"/>
            <p:cNvGrpSpPr/>
            <p:nvPr/>
          </p:nvGrpSpPr>
          <p:grpSpPr>
            <a:xfrm>
              <a:off x="3316409" y="5142872"/>
              <a:ext cx="4917127" cy="1043725"/>
              <a:chOff x="1965280" y="5389109"/>
              <a:chExt cx="4917127" cy="104372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66886" y="5527343"/>
                <a:ext cx="4715521" cy="750628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676" b="98883" l="2618" r="98953"/>
                        </a14:imgEffect>
                      </a14:imgLayer>
                    </a14:imgProps>
                  </a:ext>
                </a:extLst>
              </a:blip>
              <a:srcRect l="3392" r="7956" b="7253"/>
              <a:stretch/>
            </p:blipFill>
            <p:spPr>
              <a:xfrm>
                <a:off x="1965280" y="5389109"/>
                <a:ext cx="1064526" cy="104372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417089" y="5433901"/>
              <a:ext cx="36407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– c – a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81665" y="2360991"/>
            <a:ext cx="9305364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 </a:t>
            </a:r>
            <a:r>
              <a:rPr lang="vi-VN" sz="2600" b="1" dirty="0" smtClean="0">
                <a:solidFill>
                  <a:srgbClr val="3333CC"/>
                </a:solidFill>
              </a:rPr>
              <a:t>Em </a:t>
            </a:r>
            <a:r>
              <a:rPr lang="vi-VN" sz="2600" b="1" dirty="0">
                <a:solidFill>
                  <a:srgbClr val="3333CC"/>
                </a:solidFill>
              </a:rPr>
              <a:t>cùng bạn thảo luận và thực hiện</a:t>
            </a:r>
            <a:r>
              <a:rPr lang="vi-VN" sz="2600" dirty="0">
                <a:solidFill>
                  <a:srgbClr val="3333CC"/>
                </a:solidFill>
              </a:rPr>
              <a:t>: Sắp xếp theo thứ tự đúng </a:t>
            </a:r>
            <a:r>
              <a:rPr lang="en-US" sz="2600" dirty="0" smtClean="0">
                <a:solidFill>
                  <a:srgbClr val="3333CC"/>
                </a:solidFill>
              </a:rPr>
              <a:t> </a:t>
            </a:r>
            <a:r>
              <a:rPr lang="vi-VN" sz="2600" dirty="0" smtClean="0">
                <a:solidFill>
                  <a:srgbClr val="3333CC"/>
                </a:solidFill>
              </a:rPr>
              <a:t>các </a:t>
            </a:r>
            <a:r>
              <a:rPr lang="vi-VN" sz="2600" dirty="0">
                <a:solidFill>
                  <a:srgbClr val="3333CC"/>
                </a:solidFill>
              </a:rPr>
              <a:t>bước định dạng phông, cỡ, màu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Chọn </a:t>
            </a:r>
            <a:r>
              <a:rPr lang="vi-VN" sz="2600" dirty="0">
                <a:solidFill>
                  <a:srgbClr val="3333CC"/>
                </a:solidFill>
              </a:rPr>
              <a:t>một phông/cỡ/màu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Chọn </a:t>
            </a:r>
            <a:r>
              <a:rPr lang="vi-VN" sz="2600" dirty="0">
                <a:solidFill>
                  <a:srgbClr val="3333CC"/>
                </a:solidFill>
              </a:rPr>
              <a:t>khối văn bản cần định dạng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Mở </a:t>
            </a:r>
            <a:r>
              <a:rPr lang="vi-VN" sz="2600" dirty="0">
                <a:solidFill>
                  <a:srgbClr val="3333CC"/>
                </a:solidFill>
              </a:rPr>
              <a:t>hộp danh sách phông/cỡ/màu chữ.</a:t>
            </a:r>
            <a:endParaRPr lang="en-US" sz="2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1" y="658906"/>
            <a:ext cx="11107271" cy="619909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65689" y="173182"/>
            <a:ext cx="4213968" cy="63961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024" y="624678"/>
            <a:ext cx="11961116" cy="4120751"/>
            <a:chOff x="6851472" y="2458550"/>
            <a:chExt cx="6736562" cy="8276780"/>
          </a:xfrm>
        </p:grpSpPr>
        <p:sp>
          <p:nvSpPr>
            <p:cNvPr id="9" name="Rounded Rectangle 8"/>
            <p:cNvSpPr/>
            <p:nvPr/>
          </p:nvSpPr>
          <p:spPr>
            <a:xfrm>
              <a:off x="6851472" y="2458550"/>
              <a:ext cx="6736562" cy="8276780"/>
            </a:xfrm>
            <a:prstGeom prst="roundRect">
              <a:avLst/>
            </a:prstGeom>
            <a:solidFill>
              <a:srgbClr val="FBFBFB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4196" y="4536189"/>
              <a:ext cx="6638101" cy="582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8138" indent="-338138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300" b="1" dirty="0"/>
                <a:t>Em cùng bạn thực hiện: </a:t>
              </a:r>
              <a:endParaRPr lang="en-US" sz="2300" b="1" dirty="0" smtClean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a.</a:t>
              </a:r>
              <a:r>
                <a:rPr lang="en-US" sz="2300" dirty="0" smtClean="0"/>
                <a:t> </a:t>
              </a:r>
              <a:r>
                <a:rPr lang="vi-VN" sz="2300" dirty="0" smtClean="0"/>
                <a:t>Kích </a:t>
              </a:r>
              <a:r>
                <a:rPr lang="vi-VN" sz="2300" dirty="0"/>
                <a:t>hoạt phần mềm </a:t>
              </a:r>
              <a:r>
                <a:rPr lang="vi-VN" sz="2300" dirty="0">
                  <a:solidFill>
                    <a:srgbClr val="FF0000"/>
                  </a:solidFill>
                </a:rPr>
                <a:t>PowerPoint</a:t>
              </a:r>
              <a:r>
                <a:rPr lang="vi-VN" sz="2300" dirty="0"/>
                <a:t>, mở tệp trình chiếu </a:t>
              </a:r>
              <a:r>
                <a:rPr lang="vi-VN" sz="2300" dirty="0">
                  <a:solidFill>
                    <a:srgbClr val="FF0000"/>
                  </a:solidFill>
                </a:rPr>
                <a:t>CayDaTanTrao</a:t>
              </a:r>
              <a:r>
                <a:rPr lang="vi-VN" sz="2300" dirty="0"/>
                <a:t>. </a:t>
              </a:r>
              <a:endParaRPr lang="en-US" sz="2300" dirty="0" smtClean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b.</a:t>
              </a:r>
              <a:r>
                <a:rPr lang="en-US" sz="2300" dirty="0" smtClean="0"/>
                <a:t> </a:t>
              </a:r>
              <a:r>
                <a:rPr lang="vi-VN" sz="2300" dirty="0" smtClean="0"/>
                <a:t>Thực </a:t>
              </a:r>
              <a:r>
                <a:rPr lang="vi-VN" sz="2300" dirty="0"/>
                <a:t>hiện định dạng văn bản cho trang chiếu để được trang chiếu tương tự </a:t>
              </a:r>
              <a:r>
                <a:rPr lang="vi-VN" sz="2300" dirty="0">
                  <a:solidFill>
                    <a:srgbClr val="FF0000"/>
                  </a:solidFill>
                </a:rPr>
                <a:t>hình 20.4</a:t>
              </a:r>
              <a:r>
                <a:rPr lang="vi-VN" sz="2300" dirty="0"/>
                <a:t>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c</a:t>
              </a:r>
              <a:r>
                <a:rPr lang="vi-VN" sz="2300" dirty="0"/>
                <a:t>. Nhấn phím </a:t>
              </a:r>
              <a:r>
                <a:rPr lang="vi-VN" sz="2300" dirty="0">
                  <a:solidFill>
                    <a:srgbClr val="FF0000"/>
                  </a:solidFill>
                </a:rPr>
                <a:t>F5</a:t>
              </a:r>
              <a:r>
                <a:rPr lang="vi-VN" sz="2300" dirty="0"/>
                <a:t> để trình chiếu.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d</a:t>
              </a:r>
              <a:r>
                <a:rPr lang="vi-VN" sz="2300" dirty="0"/>
                <a:t>. Lưu tệp trình chiếu.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e</a:t>
              </a:r>
              <a:r>
                <a:rPr lang="vi-VN" sz="2300" dirty="0"/>
                <a:t>. Thoát khỏi phần mềm PowerPoint.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1403" y="214048"/>
            <a:ext cx="4353220" cy="821259"/>
            <a:chOff x="4098078" y="58526"/>
            <a:chExt cx="4353220" cy="821259"/>
          </a:xfrm>
        </p:grpSpPr>
        <p:sp>
          <p:nvSpPr>
            <p:cNvPr id="7" name="Rounded Rectangle 6"/>
            <p:cNvSpPr/>
            <p:nvPr/>
          </p:nvSpPr>
          <p:spPr>
            <a:xfrm>
              <a:off x="4098078" y="58526"/>
              <a:ext cx="4353220" cy="82125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1853" y="122849"/>
              <a:ext cx="723900" cy="6953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8" b="93056" l="331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272" y="773810"/>
            <a:ext cx="1486186" cy="1182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557" y="3624090"/>
            <a:ext cx="6875034" cy="311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84" y="5393673"/>
            <a:ext cx="1746716" cy="13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VĂN BẢN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09" t="6427" r="2527"/>
          <a:stretch/>
        </p:blipFill>
        <p:spPr>
          <a:xfrm>
            <a:off x="414380" y="177119"/>
            <a:ext cx="6336044" cy="3133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1" t="1332"/>
          <a:stretch/>
        </p:blipFill>
        <p:spPr>
          <a:xfrm>
            <a:off x="414380" y="3337412"/>
            <a:ext cx="6336044" cy="33151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6601" y="1158061"/>
            <a:ext cx="4262718" cy="4304913"/>
            <a:chOff x="6971842" y="1633111"/>
            <a:chExt cx="3936429" cy="39645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2198"/>
            <a:stretch/>
          </p:blipFill>
          <p:spPr>
            <a:xfrm>
              <a:off x="6971842" y="1633111"/>
              <a:ext cx="3936429" cy="39645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083603" y="2760051"/>
              <a:ext cx="3501807" cy="25483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6" y="6708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1296" y="1761072"/>
            <a:ext cx="10394576" cy="2854979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8046" y="4854389"/>
            <a:ext cx="8968577" cy="1425387"/>
            <a:chOff x="2131450" y="4921624"/>
            <a:chExt cx="7819375" cy="1425387"/>
          </a:xfrm>
        </p:grpSpPr>
        <p:sp>
          <p:nvSpPr>
            <p:cNvPr id="5" name="Rounded Rectangle 4"/>
            <p:cNvSpPr/>
            <p:nvPr/>
          </p:nvSpPr>
          <p:spPr>
            <a:xfrm>
              <a:off x="2131450" y="4921624"/>
              <a:ext cx="7819375" cy="1425387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7016" y="5094039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8690" y="5260194"/>
              <a:ext cx="1090012" cy="80925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07313" y="5186455"/>
              <a:ext cx="5269254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484324" y="1949982"/>
            <a:ext cx="98515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thẻ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dải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định đạng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chữ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văn bản trên trang 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190" y="5142993"/>
            <a:ext cx="1697440" cy="12897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9929" y="3163197"/>
            <a:ext cx="10582835" cy="1979796"/>
            <a:chOff x="753035" y="3163197"/>
            <a:chExt cx="10582835" cy="1979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3035" y="3163197"/>
              <a:ext cx="10582835" cy="19797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612" y="4206883"/>
              <a:ext cx="293145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phông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9907" y="4206883"/>
              <a:ext cx="226648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cỡ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61241" y="4209319"/>
              <a:ext cx="222772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71516" y="4376159"/>
              <a:ext cx="248180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580005" cy="553998"/>
            <a:chOff x="689904" y="1379897"/>
            <a:chExt cx="3580005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43462" y="2595282"/>
            <a:ext cx="8811726" cy="1831132"/>
            <a:chOff x="2333125" y="2042950"/>
            <a:chExt cx="8093964" cy="1277470"/>
          </a:xfrm>
        </p:grpSpPr>
        <p:grpSp>
          <p:nvGrpSpPr>
            <p:cNvPr id="22" name="Group 21"/>
            <p:cNvGrpSpPr/>
            <p:nvPr/>
          </p:nvGrpSpPr>
          <p:grpSpPr>
            <a:xfrm>
              <a:off x="2333125" y="2042950"/>
              <a:ext cx="8093964" cy="1277470"/>
              <a:chOff x="2395561" y="4921624"/>
              <a:chExt cx="7555264" cy="127747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407025" y="4921624"/>
                <a:ext cx="7543800" cy="1277470"/>
              </a:xfrm>
              <a:prstGeom prst="roundRect">
                <a:avLst/>
              </a:prstGeom>
              <a:noFill/>
              <a:ln w="762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95561" y="5185568"/>
                <a:ext cx="6425359" cy="7905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CayDaTanTrao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2872" y="2106851"/>
              <a:ext cx="1270834" cy="114299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21" y="3040855"/>
            <a:ext cx="1254853" cy="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57737" y="76490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4584" y="923425"/>
            <a:ext cx="3580005" cy="557823"/>
            <a:chOff x="689904" y="1379897"/>
            <a:chExt cx="3580005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269" y="884882"/>
            <a:ext cx="6245367" cy="587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40562" y="1862878"/>
            <a:ext cx="5435432" cy="3246998"/>
            <a:chOff x="234691" y="1862878"/>
            <a:chExt cx="5435432" cy="3246998"/>
          </a:xfrm>
        </p:grpSpPr>
        <p:grpSp>
          <p:nvGrpSpPr>
            <p:cNvPr id="20" name="Group 19"/>
            <p:cNvGrpSpPr/>
            <p:nvPr/>
          </p:nvGrpSpPr>
          <p:grpSpPr>
            <a:xfrm>
              <a:off x="234691" y="2341227"/>
              <a:ext cx="5435432" cy="2768649"/>
              <a:chOff x="4068427" y="3225676"/>
              <a:chExt cx="7810586" cy="1720097"/>
            </a:xfrm>
          </p:grpSpPr>
          <p:sp>
            <p:nvSpPr>
              <p:cNvPr id="27" name="矩形 76"/>
              <p:cNvSpPr/>
              <p:nvPr/>
            </p:nvSpPr>
            <p:spPr>
              <a:xfrm>
                <a:off x="4068427" y="3225676"/>
                <a:ext cx="7791264" cy="1720097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87750" y="3684040"/>
                <a:ext cx="7791263" cy="1257284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HS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–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5911" y="1862878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45" y="5219619"/>
            <a:ext cx="1611926" cy="1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84905" y="2146357"/>
            <a:ext cx="8320012" cy="3904819"/>
            <a:chOff x="5349343" y="1856936"/>
            <a:chExt cx="8471611" cy="3356507"/>
          </a:xfrm>
        </p:grpSpPr>
        <p:sp>
          <p:nvSpPr>
            <p:cNvPr id="4" name="Rounded Rectangle 3"/>
            <p:cNvSpPr/>
            <p:nvPr/>
          </p:nvSpPr>
          <p:spPr>
            <a:xfrm>
              <a:off x="5349343" y="1856936"/>
              <a:ext cx="8471611" cy="3356507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4896" y="2577922"/>
              <a:ext cx="8159261" cy="242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68375" indent="-968375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689439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580005" cy="557823"/>
            <a:chOff x="689904" y="1379897"/>
            <a:chExt cx="3580005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659&quot;&gt;&lt;/object&gt;&lt;object type=&quot;2&quot; unique_id=&quot;10660&quot;&gt;&lt;object type=&quot;3&quot; unique_id=&quot;10661&quot;&gt;&lt;property id=&quot;20148&quot; value=&quot;5&quot;/&gt;&lt;property id=&quot;20300&quot; value=&quot;Slide 1&quot;/&gt;&lt;property id=&quot;20307&quot; value=&quot;257&quot;/&gt;&lt;/object&gt;&lt;object type=&quot;3&quot; unique_id=&quot;10662&quot;&gt;&lt;property id=&quot;20148&quot; value=&quot;5&quot;/&gt;&lt;property id=&quot;20300&quot; value=&quot;Slide 2&quot;/&gt;&lt;property id=&quot;20307&quot; value=&quot;367&quot;/&gt;&lt;/object&gt;&lt;object type=&quot;3&quot; unique_id=&quot;10663&quot;&gt;&lt;property id=&quot;20148&quot; value=&quot;5&quot;/&gt;&lt;property id=&quot;20300&quot; value=&quot;Slide 3&quot;/&gt;&lt;property id=&quot;20307&quot; value=&quot;306&quot;/&gt;&lt;/object&gt;&lt;object type=&quot;3&quot; unique_id=&quot;10664&quot;&gt;&lt;property id=&quot;20148&quot; value=&quot;5&quot;/&gt;&lt;property id=&quot;20300&quot; value=&quot;Slide 4&quot;/&gt;&lt;property id=&quot;20307&quot; value=&quot;301&quot;/&gt;&lt;/object&gt;&lt;object type=&quot;3&quot; unique_id=&quot;10665&quot;&gt;&lt;property id=&quot;20148&quot; value=&quot;5&quot;/&gt;&lt;property id=&quot;20300&quot; value=&quot;Slide 5&quot;/&gt;&lt;property id=&quot;20307&quot; value=&quot;351&quot;/&gt;&lt;/object&gt;&lt;object type=&quot;3&quot; unique_id=&quot;10666&quot;&gt;&lt;property id=&quot;20148&quot; value=&quot;5&quot;/&gt;&lt;property id=&quot;20300&quot; value=&quot;Slide 6&quot;/&gt;&lt;property id=&quot;20307&quot; value=&quot;354&quot;/&gt;&lt;/object&gt;&lt;object type=&quot;3&quot; unique_id=&quot;10667&quot;&gt;&lt;property id=&quot;20148&quot; value=&quot;5&quot;/&gt;&lt;property id=&quot;20300&quot; value=&quot;Slide 7&quot;/&gt;&lt;property id=&quot;20307&quot; value=&quot;355&quot;/&gt;&lt;/object&gt;&lt;object type=&quot;3&quot; unique_id=&quot;10668&quot;&gt;&lt;property id=&quot;20148&quot; value=&quot;5&quot;/&gt;&lt;property id=&quot;20300&quot; value=&quot;Slide 8&quot;/&gt;&lt;property id=&quot;20307&quot; value=&quot;356&quot;/&gt;&lt;/object&gt;&lt;object type=&quot;3&quot; unique_id=&quot;10669&quot;&gt;&lt;property id=&quot;20148&quot; value=&quot;5&quot;/&gt;&lt;property id=&quot;20300&quot; value=&quot;Slide 9&quot;/&gt;&lt;property id=&quot;20307&quot; value=&quot;285&quot;/&gt;&lt;/object&gt;&lt;object type=&quot;3&quot; unique_id=&quot;10670&quot;&gt;&lt;property id=&quot;20148&quot; value=&quot;5&quot;/&gt;&lt;property id=&quot;20300&quot; value=&quot;Slide 10&quot;/&gt;&lt;property id=&quot;20307&quot; value=&quot;362&quot;/&gt;&lt;/object&gt;&lt;object type=&quot;3&quot; unique_id=&quot;10671&quot;&gt;&lt;property id=&quot;20148&quot; value=&quot;5&quot;/&gt;&lt;property id=&quot;20300&quot; value=&quot;Slide 11&quot;/&gt;&lt;property id=&quot;20307&quot; value=&quot;363&quot;/&gt;&lt;/object&gt;&lt;object type=&quot;3&quot; unique_id=&quot;10672&quot;&gt;&lt;property id=&quot;20148&quot; value=&quot;5&quot;/&gt;&lt;property id=&quot;20300&quot; value=&quot;Slide 12&quot;/&gt;&lt;property id=&quot;20307&quot; value=&quot;364&quot;/&gt;&lt;/object&gt;&lt;object type=&quot;3&quot; unique_id=&quot;10673&quot;&gt;&lt;property id=&quot;20148&quot; value=&quot;5&quot;/&gt;&lt;property id=&quot;20300&quot; value=&quot;Slide 13&quot;/&gt;&lt;property id=&quot;20307&quot; value=&quot;365&quot;/&gt;&lt;/object&gt;&lt;object type=&quot;3&quot; unique_id=&quot;10674&quot;&gt;&lt;property id=&quot;20148&quot; value=&quot;5&quot;/&gt;&lt;property id=&quot;20300&quot; value=&quot;Slide 14&quot;/&gt;&lt;property id=&quot;20307&quot; value=&quot;366&quot;/&gt;&lt;/object&gt;&lt;object type=&quot;3&quot; unique_id=&quot;10675&quot;&gt;&lt;property id=&quot;20148&quot; value=&quot;5&quot;/&gt;&lt;property id=&quot;20300&quot; value=&quot;Slide 15&quot;/&gt;&lt;property id=&quot;20307&quot; value=&quot;357&quot;/&gt;&lt;/object&gt;&lt;object type=&quot;3&quot; unique_id=&quot;10676&quot;&gt;&lt;property id=&quot;20148&quot; value=&quot;5&quot;/&gt;&lt;property id=&quot;20300&quot; value=&quot;Slide 16&quot;/&gt;&lt;property id=&quot;20307&quot; value=&quot;319&quot;/&gt;&lt;/object&gt;&lt;object type=&quot;3&quot; unique_id=&quot;10677&quot;&gt;&lt;property id=&quot;20148&quot; value=&quot;5&quot;/&gt;&lt;property id=&quot;20300&quot; value=&quot;Slide 17&quot;/&gt;&lt;property id=&quot;20307&quot; value=&quot;265&quot;/&gt;&lt;/object&gt;&lt;object type=&quot;3&quot; unique_id=&quot;10678&quot;&gt;&lt;property id=&quot;20148&quot; value=&quot;5&quot;/&gt;&lt;property id=&quot;20300&quot; value=&quot;Slide 18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457</Words>
  <Application>Microsoft Office PowerPoint</Application>
  <PresentationFormat>Custom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467</cp:revision>
  <dcterms:created xsi:type="dcterms:W3CDTF">2022-01-27T15:18:21Z</dcterms:created>
  <dcterms:modified xsi:type="dcterms:W3CDTF">2024-01-29T06:16:18Z</dcterms:modified>
</cp:coreProperties>
</file>