
<file path=[Content_Types].xml><?xml version="1.0" encoding="utf-8"?>
<Types xmlns="http://schemas.openxmlformats.org/package/2006/content-types">
  <Default ContentType="image/jpeg" Extension="jpg"/>
  <Default ContentType="application/vnd.openxmlformats-officedocument.vmlDrawing" Extension="vml"/>
  <Default ContentType="application/vnd.openxmlformats-officedocument.oleObject" Extension="bin"/>
  <Default ContentType="application/xml" Extension="xml"/>
  <Default ContentType="image/png" Extension="png"/>
  <Default ContentType="application/vnd.openxmlformats-package.relationships+xml" Extension="rels"/>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oleObject" PartName="/ppt/embeddings/oleObject1.bin"/>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binary" PartName="/ppt/metadata"/>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 id="2147483653" r:id="rId6"/>
    <p:sldMasterId id="2147483655" r:id="rId7"/>
  </p:sldMasterIdLst>
  <p:notesMasterIdLst>
    <p:notesMasterId r:id="rId8"/>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GoogleSlidesCustomDataVersion2">
      <go:slidesCustomData xmlns:go="http://customooxmlschemas.google.com/" r:id="rId23" roundtripDataSignature="AMtx7mgZdd5B9VFdUrSwE3YqmVmkG/i/5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99C47F99-99D6-4E2F-8FE4-1649AE5D3DE5}">
  <a:tblStyle styleId="{99C47F99-99D6-4E2F-8FE4-1649AE5D3DE5}" styleName="Table_0">
    <a:wholeTbl>
      <a:tcTxStyle b="off" i="off">
        <a:font>
          <a:latin typeface="Times New Roman"/>
          <a:ea typeface="Times New Roman"/>
          <a:cs typeface="Times New Roman"/>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FFF4E6"/>
          </a:solidFill>
        </a:fill>
      </a:tcStyle>
    </a:wholeTbl>
    <a:band1H>
      <a:tcTxStyle b="off" i="off"/>
      <a:tcStyle>
        <a:fill>
          <a:solidFill>
            <a:srgbClr val="FFE8CA"/>
          </a:solidFill>
        </a:fill>
      </a:tcStyle>
    </a:band1H>
    <a:band2H>
      <a:tcTxStyle b="off" i="off"/>
    </a:band2H>
    <a:band1V>
      <a:tcTxStyle b="off" i="off"/>
      <a:tcStyle>
        <a:fill>
          <a:solidFill>
            <a:srgbClr val="FFE8CA"/>
          </a:solidFill>
        </a:fill>
      </a:tcStyle>
    </a:band1V>
    <a:band2V>
      <a:tcTxStyle b="off" i="off"/>
    </a:band2V>
    <a:lastCol>
      <a:tcTxStyle b="on" i="off">
        <a:font>
          <a:latin typeface="Times New Roman"/>
          <a:ea typeface="Times New Roman"/>
          <a:cs typeface="Times New Roman"/>
        </a:font>
        <a:schemeClr val="lt1"/>
      </a:tcTxStyle>
      <a:tcStyle>
        <a:fill>
          <a:solidFill>
            <a:schemeClr val="accent1"/>
          </a:solidFill>
        </a:fill>
      </a:tcStyle>
    </a:lastCol>
    <a:firstCol>
      <a:tcTxStyle b="on" i="off">
        <a:font>
          <a:latin typeface="Times New Roman"/>
          <a:ea typeface="Times New Roman"/>
          <a:cs typeface="Times New Roman"/>
        </a:font>
        <a:schemeClr val="lt1"/>
      </a:tcTxStyle>
      <a:tcStyle>
        <a:fill>
          <a:solidFill>
            <a:schemeClr val="accent1"/>
          </a:solidFill>
        </a:fill>
      </a:tcStyle>
    </a:firstCol>
    <a:lastRow>
      <a:tcTxStyle b="on" i="off">
        <a:font>
          <a:latin typeface="Times New Roman"/>
          <a:ea typeface="Times New Roman"/>
          <a:cs typeface="Times New Roman"/>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b="off" i="off"/>
    </a:seCell>
    <a:swCell>
      <a:tcTxStyle b="off" i="off"/>
    </a:swCell>
    <a:firstRow>
      <a:tcTxStyle b="on" i="off">
        <a:font>
          <a:latin typeface="Times New Roman"/>
          <a:ea typeface="Times New Roman"/>
          <a:cs typeface="Times New Roman"/>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2.xml"/><Relationship Id="rId11" Type="http://schemas.openxmlformats.org/officeDocument/2006/relationships/slide" Target="slides/slide3.xml"/><Relationship Id="rId22" Type="http://schemas.openxmlformats.org/officeDocument/2006/relationships/slide" Target="slides/slide14.xml"/><Relationship Id="rId10" Type="http://schemas.openxmlformats.org/officeDocument/2006/relationships/slide" Target="slides/slide2.xml"/><Relationship Id="rId21" Type="http://schemas.openxmlformats.org/officeDocument/2006/relationships/slide" Target="slides/slide13.xml"/><Relationship Id="rId13" Type="http://schemas.openxmlformats.org/officeDocument/2006/relationships/slide" Target="slides/slide5.xml"/><Relationship Id="rId12" Type="http://schemas.openxmlformats.org/officeDocument/2006/relationships/slide" Target="slides/slide4.xml"/><Relationship Id="rId23" Type="http://customschemas.google.com/relationships/presentationmetadata" Target="metadata"/><Relationship Id="rId1" Type="http://schemas.openxmlformats.org/officeDocument/2006/relationships/theme" Target="theme/theme4.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1.xml"/><Relationship Id="rId15" Type="http://schemas.openxmlformats.org/officeDocument/2006/relationships/slide" Target="slides/slide7.xml"/><Relationship Id="rId14" Type="http://schemas.openxmlformats.org/officeDocument/2006/relationships/slide" Target="slides/slide6.xml"/><Relationship Id="rId17" Type="http://schemas.openxmlformats.org/officeDocument/2006/relationships/slide" Target="slides/slide9.xml"/><Relationship Id="rId16" Type="http://schemas.openxmlformats.org/officeDocument/2006/relationships/slide" Target="slides/slide8.xml"/><Relationship Id="rId5" Type="http://schemas.openxmlformats.org/officeDocument/2006/relationships/slideMaster" Target="slideMasters/slideMaster1.xml"/><Relationship Id="rId19" Type="http://schemas.openxmlformats.org/officeDocument/2006/relationships/slide" Target="slides/slide11.xml"/><Relationship Id="rId6" Type="http://schemas.openxmlformats.org/officeDocument/2006/relationships/slideMaster" Target="slideMasters/slideMaster2.xml"/><Relationship Id="rId18" Type="http://schemas.openxmlformats.org/officeDocument/2006/relationships/slide" Target="slides/slide10.xml"/><Relationship Id="rId7" Type="http://schemas.openxmlformats.org/officeDocument/2006/relationships/slideMaster" Target="slideMasters/slideMaster3.xml"/><Relationship Id="rId8"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7" name="Google Shape;137;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92" name="Google Shape;192;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99" name="Google Shape;199;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07" name="Google Shape;207;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14" name="Google Shape;214;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p1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20" name="Google Shape;220;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26d59bfd33a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3" name="Google Shape;143;g26d59bfd33a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9" name="Google Shape;149;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5" name="Google Shape;155;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1" name="Google Shape;161;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7" name="Google Shape;167;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2" name="Google Shape;172;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73" name="Google Shape;173;p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79" name="Google Shape;179;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86" name="Google Shape;186;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6.png"/><Relationship Id="rId4" Type="http://schemas.openxmlformats.org/officeDocument/2006/relationships/image" Target="../media/image4.png"/><Relationship Id="rId5"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8.png"/><Relationship Id="rId3" Type="http://schemas.openxmlformats.org/officeDocument/2006/relationships/image" Target="../media/image9.png"/><Relationship Id="rId4" Type="http://schemas.openxmlformats.org/officeDocument/2006/relationships/image" Target="../media/image2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1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9.png"/><Relationship Id="rId4" Type="http://schemas.openxmlformats.org/officeDocument/2006/relationships/image" Target="../media/image25.png"/><Relationship Id="rId5" Type="http://schemas.openxmlformats.org/officeDocument/2006/relationships/image" Target="../media/image1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8.png"/><Relationship Id="rId3" Type="http://schemas.openxmlformats.org/officeDocument/2006/relationships/image" Target="../media/image9.png"/><Relationship Id="rId4" Type="http://schemas.openxmlformats.org/officeDocument/2006/relationships/image" Target="../media/image25.png"/><Relationship Id="rId5" Type="http://schemas.openxmlformats.org/officeDocument/2006/relationships/image" Target="../media/image1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7.png"/><Relationship Id="rId3"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8.png"/><Relationship Id="rId3" Type="http://schemas.openxmlformats.org/officeDocument/2006/relationships/image" Target="../media/image9.png"/><Relationship Id="rId4" Type="http://schemas.openxmlformats.org/officeDocument/2006/relationships/image" Target="../media/image25.png"/><Relationship Id="rId5" Type="http://schemas.openxmlformats.org/officeDocument/2006/relationships/image" Target="../media/image1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1.png"/><Relationship Id="rId3" Type="http://schemas.openxmlformats.org/officeDocument/2006/relationships/image" Target="../media/image6.png"/><Relationship Id="rId4" Type="http://schemas.openxmlformats.org/officeDocument/2006/relationships/image" Target="../media/image4.png"/><Relationship Id="rId5" Type="http://schemas.openxmlformats.org/officeDocument/2006/relationships/image" Target="../media/image5.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2.png"/><Relationship Id="rId3" Type="http://schemas.openxmlformats.org/officeDocument/2006/relationships/image" Target="../media/image12.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_Tiêu Đề Bài 1-Quyển 3-Internet" showMasterSp="0" type="title">
  <p:cSld name="TITLE">
    <p:spTree>
      <p:nvGrpSpPr>
        <p:cNvPr id="16" name="Shape 16"/>
        <p:cNvGrpSpPr/>
        <p:nvPr/>
      </p:nvGrpSpPr>
      <p:grpSpPr>
        <a:xfrm>
          <a:off x="0" y="0"/>
          <a:ext cx="0" cy="0"/>
          <a:chOff x="0" y="0"/>
          <a:chExt cx="0" cy="0"/>
        </a:xfrm>
      </p:grpSpPr>
      <p:sp>
        <p:nvSpPr>
          <p:cNvPr id="17" name="Google Shape;17;p16"/>
          <p:cNvSpPr/>
          <p:nvPr/>
        </p:nvSpPr>
        <p:spPr>
          <a:xfrm>
            <a:off x="-6843" y="2059012"/>
            <a:ext cx="12195668" cy="1828800"/>
          </a:xfrm>
          <a:prstGeom prst="rect">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 name="Google Shape;18;p16"/>
          <p:cNvSpPr txBox="1"/>
          <p:nvPr>
            <p:ph type="ctrTitle"/>
          </p:nvPr>
        </p:nvSpPr>
        <p:spPr>
          <a:xfrm>
            <a:off x="365759" y="2166364"/>
            <a:ext cx="11471565" cy="1739347"/>
          </a:xfrm>
          <a:prstGeom prst="rect">
            <a:avLst/>
          </a:prstGeom>
          <a:noFill/>
          <a:ln>
            <a:noFill/>
          </a:ln>
        </p:spPr>
        <p:txBody>
          <a:bodyPr anchorCtr="0" anchor="ctr" bIns="45700" lIns="91425" spcFirstLastPara="1" rIns="91425" wrap="square" tIns="45700">
            <a:normAutofit/>
          </a:bodyPr>
          <a:lstStyle>
            <a:lvl1pPr lvl="0" algn="ctr">
              <a:lnSpc>
                <a:spcPct val="80000"/>
              </a:lnSpc>
              <a:spcBef>
                <a:spcPts val="0"/>
              </a:spcBef>
              <a:spcAft>
                <a:spcPts val="0"/>
              </a:spcAft>
              <a:buClr>
                <a:schemeClr val="dk2"/>
              </a:buClr>
              <a:buSzPts val="6000"/>
              <a:buFont typeface="Times New Roman"/>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16"/>
          <p:cNvSpPr txBox="1"/>
          <p:nvPr>
            <p:ph idx="1" type="subTitle"/>
          </p:nvPr>
        </p:nvSpPr>
        <p:spPr>
          <a:xfrm>
            <a:off x="1524000" y="3996250"/>
            <a:ext cx="9144000" cy="1309255"/>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200"/>
              </a:spcBef>
              <a:spcAft>
                <a:spcPts val="0"/>
              </a:spcAft>
              <a:buSzPts val="2000"/>
              <a:buNone/>
              <a:defRPr sz="2000"/>
            </a:lvl1pPr>
            <a:lvl2pPr lvl="1" algn="ctr">
              <a:lnSpc>
                <a:spcPct val="90000"/>
              </a:lnSpc>
              <a:spcBef>
                <a:spcPts val="200"/>
              </a:spcBef>
              <a:spcAft>
                <a:spcPts val="0"/>
              </a:spcAft>
              <a:buSzPts val="2000"/>
              <a:buNone/>
              <a:defRPr sz="2000"/>
            </a:lvl2pPr>
            <a:lvl3pPr lvl="2" algn="ctr">
              <a:lnSpc>
                <a:spcPct val="90000"/>
              </a:lnSpc>
              <a:spcBef>
                <a:spcPts val="400"/>
              </a:spcBef>
              <a:spcAft>
                <a:spcPts val="0"/>
              </a:spcAft>
              <a:buSzPts val="2000"/>
              <a:buNone/>
              <a:defRPr sz="20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p:txBody>
      </p:sp>
      <p:sp>
        <p:nvSpPr>
          <p:cNvPr id="20" name="Google Shape;20;p16"/>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16"/>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16"/>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pic>
        <p:nvPicPr>
          <p:cNvPr id="23" name="Google Shape;23;p16"/>
          <p:cNvPicPr preferRelativeResize="0"/>
          <p:nvPr/>
        </p:nvPicPr>
        <p:blipFill rotWithShape="1">
          <a:blip r:embed="rId2">
            <a:alphaModFix/>
          </a:blip>
          <a:srcRect b="0" l="0" r="0" t="0"/>
          <a:stretch/>
        </p:blipFill>
        <p:spPr>
          <a:xfrm>
            <a:off x="365759" y="-15913"/>
            <a:ext cx="1943100" cy="2057026"/>
          </a:xfrm>
          <a:prstGeom prst="rect">
            <a:avLst/>
          </a:prstGeom>
          <a:noFill/>
          <a:ln>
            <a:noFill/>
          </a:ln>
        </p:spPr>
      </p:pic>
      <p:pic>
        <p:nvPicPr>
          <p:cNvPr id="24" name="Google Shape;24;p16"/>
          <p:cNvPicPr preferRelativeResize="0"/>
          <p:nvPr/>
        </p:nvPicPr>
        <p:blipFill rotWithShape="1">
          <a:blip r:embed="rId3">
            <a:alphaModFix/>
          </a:blip>
          <a:srcRect b="0" l="0" r="0" t="0"/>
          <a:stretch/>
        </p:blipFill>
        <p:spPr>
          <a:xfrm>
            <a:off x="10325088" y="115342"/>
            <a:ext cx="1502698" cy="2118710"/>
          </a:xfrm>
          <a:prstGeom prst="rect">
            <a:avLst/>
          </a:prstGeom>
          <a:noFill/>
          <a:ln>
            <a:noFill/>
          </a:ln>
        </p:spPr>
      </p:pic>
      <p:pic>
        <p:nvPicPr>
          <p:cNvPr id="25" name="Google Shape;25;p16"/>
          <p:cNvPicPr preferRelativeResize="0"/>
          <p:nvPr/>
        </p:nvPicPr>
        <p:blipFill rotWithShape="1">
          <a:blip r:embed="rId4">
            <a:alphaModFix/>
          </a:blip>
          <a:srcRect b="0" l="0" r="0" t="0"/>
          <a:stretch/>
        </p:blipFill>
        <p:spPr>
          <a:xfrm>
            <a:off x="9454036" y="4523280"/>
            <a:ext cx="2373750" cy="1901250"/>
          </a:xfrm>
          <a:prstGeom prst="rect">
            <a:avLst/>
          </a:prstGeom>
          <a:noFill/>
          <a:ln>
            <a:noFill/>
          </a:ln>
        </p:spPr>
      </p:pic>
      <p:pic>
        <p:nvPicPr>
          <p:cNvPr id="26" name="Google Shape;26;p16"/>
          <p:cNvPicPr preferRelativeResize="0"/>
          <p:nvPr/>
        </p:nvPicPr>
        <p:blipFill rotWithShape="1">
          <a:blip r:embed="rId5">
            <a:alphaModFix/>
          </a:blip>
          <a:srcRect b="0" l="0" r="0" t="0"/>
          <a:stretch/>
        </p:blipFill>
        <p:spPr>
          <a:xfrm>
            <a:off x="720976" y="5023060"/>
            <a:ext cx="1232666" cy="1232666"/>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áo hiệu Bài tập" showMasterSp="0">
  <p:cSld name="Báo hiệu Bài tập">
    <p:bg>
      <p:bgPr>
        <a:solidFill>
          <a:schemeClr val="lt1"/>
        </a:solidFill>
      </p:bgPr>
    </p:bg>
    <p:spTree>
      <p:nvGrpSpPr>
        <p:cNvPr id="128" name="Shape 128"/>
        <p:cNvGrpSpPr/>
        <p:nvPr/>
      </p:nvGrpSpPr>
      <p:grpSpPr>
        <a:xfrm>
          <a:off x="0" y="0"/>
          <a:ext cx="0" cy="0"/>
          <a:chOff x="0" y="0"/>
          <a:chExt cx="0" cy="0"/>
        </a:xfrm>
      </p:grpSpPr>
      <p:sp>
        <p:nvSpPr>
          <p:cNvPr id="129" name="Google Shape;129;p27"/>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0" name="Google Shape;130;p27"/>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1" name="Google Shape;131;p27"/>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Times New Roman"/>
                <a:ea typeface="Times New Roman"/>
                <a:cs typeface="Times New Roman"/>
                <a:sym typeface="Times New Roman"/>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Times New Roman"/>
                <a:ea typeface="Times New Roman"/>
                <a:cs typeface="Times New Roman"/>
                <a:sym typeface="Times New Roman"/>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Times New Roman"/>
                <a:ea typeface="Times New Roman"/>
                <a:cs typeface="Times New Roman"/>
                <a:sym typeface="Times New Roman"/>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Times New Roman"/>
                <a:ea typeface="Times New Roman"/>
                <a:cs typeface="Times New Roman"/>
                <a:sym typeface="Times New Roman"/>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Times New Roman"/>
                <a:ea typeface="Times New Roman"/>
                <a:cs typeface="Times New Roman"/>
                <a:sym typeface="Times New Roman"/>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Times New Roman"/>
                <a:ea typeface="Times New Roman"/>
                <a:cs typeface="Times New Roman"/>
                <a:sym typeface="Times New Roman"/>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Times New Roman"/>
                <a:ea typeface="Times New Roman"/>
                <a:cs typeface="Times New Roman"/>
                <a:sym typeface="Times New Roman"/>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Times New Roman"/>
                <a:ea typeface="Times New Roman"/>
                <a:cs typeface="Times New Roman"/>
                <a:sym typeface="Times New Roman"/>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pic>
        <p:nvPicPr>
          <p:cNvPr id="132" name="Google Shape;132;p27"/>
          <p:cNvPicPr preferRelativeResize="0"/>
          <p:nvPr/>
        </p:nvPicPr>
        <p:blipFill rotWithShape="1">
          <a:blip r:embed="rId2">
            <a:alphaModFix/>
          </a:blip>
          <a:srcRect b="0" l="0" r="0" t="0"/>
          <a:stretch/>
        </p:blipFill>
        <p:spPr>
          <a:xfrm>
            <a:off x="452980" y="262439"/>
            <a:ext cx="1289022" cy="1327500"/>
          </a:xfrm>
          <a:prstGeom prst="rect">
            <a:avLst/>
          </a:prstGeom>
          <a:noFill/>
          <a:ln>
            <a:noFill/>
          </a:ln>
        </p:spPr>
      </p:pic>
      <p:pic>
        <p:nvPicPr>
          <p:cNvPr id="133" name="Google Shape;133;p27"/>
          <p:cNvPicPr preferRelativeResize="0"/>
          <p:nvPr/>
        </p:nvPicPr>
        <p:blipFill rotWithShape="1">
          <a:blip r:embed="rId3">
            <a:alphaModFix/>
          </a:blip>
          <a:srcRect b="0" l="0" r="0" t="0"/>
          <a:stretch/>
        </p:blipFill>
        <p:spPr>
          <a:xfrm>
            <a:off x="9758643" y="579185"/>
            <a:ext cx="1764536" cy="1010754"/>
          </a:xfrm>
          <a:prstGeom prst="rect">
            <a:avLst/>
          </a:prstGeom>
          <a:noFill/>
          <a:ln>
            <a:noFill/>
          </a:ln>
        </p:spPr>
      </p:pic>
      <p:pic>
        <p:nvPicPr>
          <p:cNvPr id="134" name="Google Shape;134;p27"/>
          <p:cNvPicPr preferRelativeResize="0"/>
          <p:nvPr/>
        </p:nvPicPr>
        <p:blipFill rotWithShape="1">
          <a:blip r:embed="rId4">
            <a:alphaModFix/>
          </a:blip>
          <a:srcRect b="0" l="0" r="0" t="0"/>
          <a:stretch/>
        </p:blipFill>
        <p:spPr>
          <a:xfrm>
            <a:off x="2361000" y="1044000"/>
            <a:ext cx="7470001" cy="4770001"/>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 Phan 2-Chủ đề A-Bài 1-Nội dung">
  <p:cSld name="8- Phan 2-Chủ đề A-Bài 1-Nội dung">
    <p:bg>
      <p:bgPr>
        <a:solidFill>
          <a:schemeClr val="lt1"/>
        </a:solidFill>
      </p:bgPr>
    </p:bg>
    <p:spTree>
      <p:nvGrpSpPr>
        <p:cNvPr id="27" name="Shape 27"/>
        <p:cNvGrpSpPr/>
        <p:nvPr/>
      </p:nvGrpSpPr>
      <p:grpSpPr>
        <a:xfrm>
          <a:off x="0" y="0"/>
          <a:ext cx="0" cy="0"/>
          <a:chOff x="0" y="0"/>
          <a:chExt cx="0" cy="0"/>
        </a:xfrm>
      </p:grpSpPr>
      <p:sp>
        <p:nvSpPr>
          <p:cNvPr id="28" name="Google Shape;28;p22"/>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22"/>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22"/>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
        <p:nvSpPr>
          <p:cNvPr id="31" name="Google Shape;31;p22"/>
          <p:cNvSpPr/>
          <p:nvPr/>
        </p:nvSpPr>
        <p:spPr>
          <a:xfrm>
            <a:off x="0" y="-1"/>
            <a:ext cx="12192000" cy="693019"/>
          </a:xfrm>
          <a:prstGeom prst="rect">
            <a:avLst/>
          </a:prstGeom>
          <a:solidFill>
            <a:srgbClr val="33A3DC"/>
          </a:solid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imes New Roman"/>
              <a:ea typeface="Times New Roman"/>
              <a:cs typeface="Times New Roman"/>
              <a:sym typeface="Times New Roman"/>
            </a:endParaRPr>
          </a:p>
        </p:txBody>
      </p:sp>
      <p:sp>
        <p:nvSpPr>
          <p:cNvPr id="32" name="Google Shape;32;p22"/>
          <p:cNvSpPr txBox="1"/>
          <p:nvPr/>
        </p:nvSpPr>
        <p:spPr>
          <a:xfrm>
            <a:off x="510139" y="161842"/>
            <a:ext cx="2326278"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Times New Roman"/>
                <a:ea typeface="Times New Roman"/>
                <a:cs typeface="Times New Roman"/>
                <a:sym typeface="Times New Roman"/>
              </a:rPr>
              <a:t>Chủ đề B. Công dân số</a:t>
            </a:r>
            <a:endParaRPr b="0" i="0" sz="1800" u="none" cap="none" strike="noStrike">
              <a:solidFill>
                <a:schemeClr val="lt1"/>
              </a:solidFill>
              <a:latin typeface="Times New Roman"/>
              <a:ea typeface="Times New Roman"/>
              <a:cs typeface="Times New Roman"/>
              <a:sym typeface="Times New Roman"/>
            </a:endParaRPr>
          </a:p>
        </p:txBody>
      </p:sp>
      <p:sp>
        <p:nvSpPr>
          <p:cNvPr id="33" name="Google Shape;33;p22"/>
          <p:cNvSpPr txBox="1"/>
          <p:nvPr/>
        </p:nvSpPr>
        <p:spPr>
          <a:xfrm>
            <a:off x="7878960" y="198198"/>
            <a:ext cx="3222998"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1" i="0" lang="en-US" sz="1800" u="none" cap="none" strike="noStrike">
                <a:solidFill>
                  <a:srgbClr val="FFFFFF"/>
                </a:solidFill>
                <a:latin typeface="Times New Roman"/>
                <a:ea typeface="Times New Roman"/>
                <a:cs typeface="Times New Roman"/>
                <a:sym typeface="Times New Roman"/>
              </a:rPr>
              <a:t>Bài 2: Tớ tự khám phá thế giới</a:t>
            </a:r>
            <a:endParaRPr b="0" i="0" sz="1800" u="none" cap="none" strike="noStrike">
              <a:solidFill>
                <a:schemeClr val="lt1"/>
              </a:solidFill>
              <a:latin typeface="Times New Roman"/>
              <a:ea typeface="Times New Roman"/>
              <a:cs typeface="Times New Roman"/>
              <a:sym typeface="Times New Roman"/>
            </a:endParaRPr>
          </a:p>
        </p:txBody>
      </p:sp>
      <p:sp>
        <p:nvSpPr>
          <p:cNvPr id="34" name="Google Shape;34;p22"/>
          <p:cNvSpPr txBox="1"/>
          <p:nvPr>
            <p:ph idx="1" type="body"/>
          </p:nvPr>
        </p:nvSpPr>
        <p:spPr>
          <a:xfrm>
            <a:off x="1275744" y="795485"/>
            <a:ext cx="9784733" cy="77799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200"/>
              </a:spcBef>
              <a:spcAft>
                <a:spcPts val="0"/>
              </a:spcAft>
              <a:buSzPts val="1800"/>
              <a:buChar char="▪"/>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pic>
        <p:nvPicPr>
          <p:cNvPr id="35" name="Google Shape;35;p22"/>
          <p:cNvPicPr preferRelativeResize="0"/>
          <p:nvPr/>
        </p:nvPicPr>
        <p:blipFill rotWithShape="1">
          <a:blip r:embed="rId2">
            <a:alphaModFix/>
          </a:blip>
          <a:srcRect b="0" l="0" r="0" t="0"/>
          <a:stretch/>
        </p:blipFill>
        <p:spPr>
          <a:xfrm>
            <a:off x="10086975" y="5597612"/>
            <a:ext cx="1600200" cy="825242"/>
          </a:xfrm>
          <a:prstGeom prst="rect">
            <a:avLst/>
          </a:prstGeom>
          <a:noFill/>
          <a:ln>
            <a:noFill/>
          </a:ln>
        </p:spPr>
      </p:pic>
      <p:pic>
        <p:nvPicPr>
          <p:cNvPr id="36" name="Google Shape;36;p22"/>
          <p:cNvPicPr preferRelativeResize="0"/>
          <p:nvPr/>
        </p:nvPicPr>
        <p:blipFill rotWithShape="1">
          <a:blip r:embed="rId3">
            <a:alphaModFix/>
          </a:blip>
          <a:srcRect b="0" l="0" r="0" t="0"/>
          <a:stretch/>
        </p:blipFill>
        <p:spPr>
          <a:xfrm>
            <a:off x="318818" y="5265259"/>
            <a:ext cx="2335746" cy="1489948"/>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9_-Bài 8- Phan 2-Chủ đề B-Nội dung">
  <p:cSld name="9_-Bài 8- Phan 2-Chủ đề B-Nội dung">
    <p:bg>
      <p:bgPr>
        <a:solidFill>
          <a:schemeClr val="lt1"/>
        </a:solidFill>
      </p:bgPr>
    </p:bg>
    <p:spTree>
      <p:nvGrpSpPr>
        <p:cNvPr id="37" name="Shape 37"/>
        <p:cNvGrpSpPr/>
        <p:nvPr/>
      </p:nvGrpSpPr>
      <p:grpSpPr>
        <a:xfrm>
          <a:off x="0" y="0"/>
          <a:ext cx="0" cy="0"/>
          <a:chOff x="0" y="0"/>
          <a:chExt cx="0" cy="0"/>
        </a:xfrm>
      </p:grpSpPr>
      <p:sp>
        <p:nvSpPr>
          <p:cNvPr id="38" name="Google Shape;38;p23"/>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lnSpc>
                <a:spcPct val="100000"/>
              </a:lnSpc>
              <a:spcBef>
                <a:spcPts val="0"/>
              </a:spcBef>
              <a:spcAft>
                <a:spcPts val="0"/>
              </a:spcAft>
              <a:buSzPts val="1400"/>
              <a:buNone/>
              <a:defRPr>
                <a:latin typeface="Times New Roman"/>
                <a:ea typeface="Times New Roman"/>
                <a:cs typeface="Times New Roman"/>
                <a:sym typeface="Times New Roman"/>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23"/>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atin typeface="Times New Roman"/>
                <a:ea typeface="Times New Roman"/>
                <a:cs typeface="Times New Roman"/>
                <a:sym typeface="Times New Roman"/>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23"/>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
        <p:nvSpPr>
          <p:cNvPr id="41" name="Google Shape;41;p23"/>
          <p:cNvSpPr/>
          <p:nvPr/>
        </p:nvSpPr>
        <p:spPr>
          <a:xfrm>
            <a:off x="0" y="-1"/>
            <a:ext cx="12192000" cy="693019"/>
          </a:xfrm>
          <a:prstGeom prst="rect">
            <a:avLst/>
          </a:prstGeom>
          <a:solidFill>
            <a:srgbClr val="33A3DC"/>
          </a:solid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imes New Roman"/>
              <a:ea typeface="Times New Roman"/>
              <a:cs typeface="Times New Roman"/>
              <a:sym typeface="Times New Roman"/>
            </a:endParaRPr>
          </a:p>
        </p:txBody>
      </p:sp>
      <p:sp>
        <p:nvSpPr>
          <p:cNvPr id="42" name="Google Shape;42;p23"/>
          <p:cNvSpPr txBox="1"/>
          <p:nvPr/>
        </p:nvSpPr>
        <p:spPr>
          <a:xfrm>
            <a:off x="510139" y="161842"/>
            <a:ext cx="2326278"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Times New Roman"/>
                <a:ea typeface="Times New Roman"/>
                <a:cs typeface="Times New Roman"/>
                <a:sym typeface="Times New Roman"/>
              </a:rPr>
              <a:t>Chủ đề B. Công dân số</a:t>
            </a:r>
            <a:endParaRPr b="0" i="0" sz="1800" u="none" cap="none" strike="noStrike">
              <a:solidFill>
                <a:schemeClr val="lt1"/>
              </a:solidFill>
              <a:latin typeface="Times New Roman"/>
              <a:ea typeface="Times New Roman"/>
              <a:cs typeface="Times New Roman"/>
              <a:sym typeface="Times New Roman"/>
            </a:endParaRPr>
          </a:p>
        </p:txBody>
      </p:sp>
      <p:sp>
        <p:nvSpPr>
          <p:cNvPr id="43" name="Google Shape;43;p23"/>
          <p:cNvSpPr txBox="1"/>
          <p:nvPr/>
        </p:nvSpPr>
        <p:spPr>
          <a:xfrm>
            <a:off x="8580965" y="94912"/>
            <a:ext cx="3024226"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Times New Roman"/>
                <a:ea typeface="Times New Roman"/>
                <a:cs typeface="Times New Roman"/>
                <a:sym typeface="Times New Roman"/>
              </a:rPr>
              <a:t>Bài 2. Tớ tự khám phá thế giới</a:t>
            </a:r>
            <a:endParaRPr b="0" i="0" sz="1400" u="none" cap="none" strike="noStrike">
              <a:solidFill>
                <a:srgbClr val="000000"/>
              </a:solidFill>
              <a:latin typeface="Arial"/>
              <a:ea typeface="Arial"/>
              <a:cs typeface="Arial"/>
              <a:sym typeface="Arial"/>
            </a:endParaRPr>
          </a:p>
        </p:txBody>
      </p:sp>
      <p:sp>
        <p:nvSpPr>
          <p:cNvPr id="44" name="Google Shape;44;p23"/>
          <p:cNvSpPr txBox="1"/>
          <p:nvPr>
            <p:ph idx="1" type="body"/>
          </p:nvPr>
        </p:nvSpPr>
        <p:spPr>
          <a:xfrm>
            <a:off x="1275744" y="795485"/>
            <a:ext cx="9784733" cy="777996"/>
          </a:xfrm>
          <a:prstGeom prst="rect">
            <a:avLst/>
          </a:prstGeom>
          <a:noFill/>
          <a:ln>
            <a:noFill/>
          </a:ln>
        </p:spPr>
        <p:txBody>
          <a:bodyPr anchorCtr="0" anchor="t" bIns="45700" lIns="91425" spcFirstLastPara="1" rIns="91425" wrap="square" tIns="45700">
            <a:normAutofit/>
          </a:bodyPr>
          <a:lstStyle>
            <a:lvl1pPr indent="-368300" lvl="0" marL="457200" algn="l">
              <a:lnSpc>
                <a:spcPct val="90000"/>
              </a:lnSpc>
              <a:spcBef>
                <a:spcPts val="1200"/>
              </a:spcBef>
              <a:spcAft>
                <a:spcPts val="0"/>
              </a:spcAft>
              <a:buSzPts val="2200"/>
              <a:buChar char="▪"/>
              <a:defRPr>
                <a:latin typeface="Times New Roman"/>
                <a:ea typeface="Times New Roman"/>
                <a:cs typeface="Times New Roman"/>
                <a:sym typeface="Times New Roman"/>
              </a:defRPr>
            </a:lvl1pPr>
            <a:lvl2pPr indent="-355600" lvl="1" marL="914400" algn="l">
              <a:lnSpc>
                <a:spcPct val="90000"/>
              </a:lnSpc>
              <a:spcBef>
                <a:spcPts val="200"/>
              </a:spcBef>
              <a:spcAft>
                <a:spcPts val="0"/>
              </a:spcAft>
              <a:buSzPts val="2000"/>
              <a:buChar char="▪"/>
              <a:defRPr>
                <a:latin typeface="Times New Roman"/>
                <a:ea typeface="Times New Roman"/>
                <a:cs typeface="Times New Roman"/>
                <a:sym typeface="Times New Roman"/>
              </a:defRPr>
            </a:lvl2pPr>
            <a:lvl3pPr indent="-342900" lvl="2" marL="1371600" algn="l">
              <a:lnSpc>
                <a:spcPct val="90000"/>
              </a:lnSpc>
              <a:spcBef>
                <a:spcPts val="400"/>
              </a:spcBef>
              <a:spcAft>
                <a:spcPts val="0"/>
              </a:spcAft>
              <a:buSzPts val="1800"/>
              <a:buChar char="▪"/>
              <a:defRPr>
                <a:latin typeface="Times New Roman"/>
                <a:ea typeface="Times New Roman"/>
                <a:cs typeface="Times New Roman"/>
                <a:sym typeface="Times New Roman"/>
              </a:defRPr>
            </a:lvl3pPr>
            <a:lvl4pPr indent="-330200" lvl="3" marL="1828800" algn="l">
              <a:lnSpc>
                <a:spcPct val="90000"/>
              </a:lnSpc>
              <a:spcBef>
                <a:spcPts val="400"/>
              </a:spcBef>
              <a:spcAft>
                <a:spcPts val="0"/>
              </a:spcAft>
              <a:buSzPts val="1600"/>
              <a:buChar char="▪"/>
              <a:defRPr>
                <a:latin typeface="Times New Roman"/>
                <a:ea typeface="Times New Roman"/>
                <a:cs typeface="Times New Roman"/>
                <a:sym typeface="Times New Roman"/>
              </a:defRPr>
            </a:lvl4pPr>
            <a:lvl5pPr indent="-330200" lvl="4" marL="2286000" algn="l">
              <a:lnSpc>
                <a:spcPct val="90000"/>
              </a:lnSpc>
              <a:spcBef>
                <a:spcPts val="400"/>
              </a:spcBef>
              <a:spcAft>
                <a:spcPts val="0"/>
              </a:spcAft>
              <a:buSzPts val="1600"/>
              <a:buChar char="▪"/>
              <a:defRPr>
                <a:latin typeface="Times New Roman"/>
                <a:ea typeface="Times New Roman"/>
                <a:cs typeface="Times New Roman"/>
                <a:sym typeface="Times New Roman"/>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pic>
        <p:nvPicPr>
          <p:cNvPr id="45" name="Google Shape;45;p23"/>
          <p:cNvPicPr preferRelativeResize="0"/>
          <p:nvPr/>
        </p:nvPicPr>
        <p:blipFill rotWithShape="1">
          <a:blip r:embed="rId2">
            <a:alphaModFix/>
          </a:blip>
          <a:srcRect b="0" l="0" r="0" t="0"/>
          <a:stretch/>
        </p:blipFill>
        <p:spPr>
          <a:xfrm>
            <a:off x="510139" y="5094603"/>
            <a:ext cx="2600794" cy="1693376"/>
          </a:xfrm>
          <a:prstGeom prst="rect">
            <a:avLst/>
          </a:prstGeom>
          <a:noFill/>
          <a:ln>
            <a:noFill/>
          </a:ln>
        </p:spPr>
      </p:pic>
      <p:pic>
        <p:nvPicPr>
          <p:cNvPr id="46" name="Google Shape;46;p23"/>
          <p:cNvPicPr preferRelativeResize="0"/>
          <p:nvPr/>
        </p:nvPicPr>
        <p:blipFill rotWithShape="1">
          <a:blip r:embed="rId3">
            <a:alphaModFix/>
          </a:blip>
          <a:srcRect b="0" l="0" r="0" t="0"/>
          <a:stretch/>
        </p:blipFill>
        <p:spPr>
          <a:xfrm>
            <a:off x="9877425" y="5425844"/>
            <a:ext cx="1943100" cy="1030894"/>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hủ Đề - Mục tiêu chủ đề" showMasterSp="0" type="secHead">
  <p:cSld name="SECTION_HEADER">
    <p:bg>
      <p:bgPr>
        <a:solidFill>
          <a:schemeClr val="lt1"/>
        </a:solidFill>
      </p:bgPr>
    </p:bg>
    <p:spTree>
      <p:nvGrpSpPr>
        <p:cNvPr id="47" name="Shape 47"/>
        <p:cNvGrpSpPr/>
        <p:nvPr/>
      </p:nvGrpSpPr>
      <p:grpSpPr>
        <a:xfrm>
          <a:off x="0" y="0"/>
          <a:ext cx="0" cy="0"/>
          <a:chOff x="0" y="0"/>
          <a:chExt cx="0" cy="0"/>
        </a:xfrm>
      </p:grpSpPr>
      <p:sp>
        <p:nvSpPr>
          <p:cNvPr id="48" name="Google Shape;48;p18"/>
          <p:cNvSpPr/>
          <p:nvPr/>
        </p:nvSpPr>
        <p:spPr>
          <a:xfrm>
            <a:off x="-6843" y="2059012"/>
            <a:ext cx="12195668" cy="18288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 name="Google Shape;49;p18"/>
          <p:cNvSpPr txBox="1"/>
          <p:nvPr>
            <p:ph type="title"/>
          </p:nvPr>
        </p:nvSpPr>
        <p:spPr>
          <a:xfrm>
            <a:off x="833191" y="2208879"/>
            <a:ext cx="10515600" cy="1676400"/>
          </a:xfrm>
          <a:prstGeom prst="rect">
            <a:avLst/>
          </a:prstGeom>
          <a:noFill/>
          <a:ln>
            <a:noFill/>
          </a:ln>
        </p:spPr>
        <p:txBody>
          <a:bodyPr anchorCtr="0" anchor="ctr" bIns="45700" lIns="91425" spcFirstLastPara="1" rIns="91425" wrap="square" tIns="45700">
            <a:noAutofit/>
          </a:bodyPr>
          <a:lstStyle>
            <a:lvl1pPr lvl="0" algn="ctr">
              <a:lnSpc>
                <a:spcPct val="80000"/>
              </a:lnSpc>
              <a:spcBef>
                <a:spcPts val="0"/>
              </a:spcBef>
              <a:spcAft>
                <a:spcPts val="0"/>
              </a:spcAft>
              <a:buClr>
                <a:schemeClr val="lt1"/>
              </a:buClr>
              <a:buSzPts val="6000"/>
              <a:buFont typeface="Times"/>
              <a:buNone/>
              <a:defRPr b="0" sz="6000">
                <a:solidFill>
                  <a:schemeClr val="lt1"/>
                </a:solidFill>
                <a:latin typeface="Times"/>
                <a:ea typeface="Times"/>
                <a:cs typeface="Times"/>
                <a:sym typeface="Time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18"/>
          <p:cNvSpPr txBox="1"/>
          <p:nvPr>
            <p:ph idx="1" type="body"/>
          </p:nvPr>
        </p:nvSpPr>
        <p:spPr>
          <a:xfrm>
            <a:off x="833191" y="4010334"/>
            <a:ext cx="10515600" cy="1174639"/>
          </a:xfrm>
          <a:prstGeom prst="rect">
            <a:avLst/>
          </a:prstGeom>
          <a:noFill/>
          <a:ln>
            <a:noFill/>
          </a:ln>
        </p:spPr>
        <p:txBody>
          <a:bodyPr anchorCtr="0" anchor="t" bIns="45700" lIns="91425" spcFirstLastPara="1" rIns="91425" wrap="square" tIns="45700">
            <a:normAutofit/>
          </a:bodyPr>
          <a:lstStyle>
            <a:lvl1pPr indent="-228600" lvl="0" marL="457200" algn="ctr">
              <a:lnSpc>
                <a:spcPct val="90000"/>
              </a:lnSpc>
              <a:spcBef>
                <a:spcPts val="1200"/>
              </a:spcBef>
              <a:spcAft>
                <a:spcPts val="0"/>
              </a:spcAft>
              <a:buSzPts val="2000"/>
              <a:buNone/>
              <a:defRPr sz="2000">
                <a:solidFill>
                  <a:schemeClr val="dk2"/>
                </a:solidFill>
                <a:latin typeface="Times"/>
                <a:ea typeface="Times"/>
                <a:cs typeface="Times"/>
                <a:sym typeface="Times"/>
              </a:defRPr>
            </a:lvl1pPr>
            <a:lvl2pPr indent="-228600" lvl="1" marL="914400" algn="l">
              <a:lnSpc>
                <a:spcPct val="90000"/>
              </a:lnSpc>
              <a:spcBef>
                <a:spcPts val="200"/>
              </a:spcBef>
              <a:spcAft>
                <a:spcPts val="0"/>
              </a:spcAft>
              <a:buSzPts val="1800"/>
              <a:buNone/>
              <a:defRPr sz="1800">
                <a:solidFill>
                  <a:srgbClr val="8C8C8C"/>
                </a:solidFill>
              </a:defRPr>
            </a:lvl2pPr>
            <a:lvl3pPr indent="-228600" lvl="2" marL="1371600" algn="l">
              <a:lnSpc>
                <a:spcPct val="90000"/>
              </a:lnSpc>
              <a:spcBef>
                <a:spcPts val="400"/>
              </a:spcBef>
              <a:spcAft>
                <a:spcPts val="0"/>
              </a:spcAft>
              <a:buSzPts val="1600"/>
              <a:buNone/>
              <a:defRPr sz="1600">
                <a:solidFill>
                  <a:srgbClr val="8C8C8C"/>
                </a:solidFill>
              </a:defRPr>
            </a:lvl3pPr>
            <a:lvl4pPr indent="-228600" lvl="3" marL="1828800" algn="l">
              <a:lnSpc>
                <a:spcPct val="90000"/>
              </a:lnSpc>
              <a:spcBef>
                <a:spcPts val="400"/>
              </a:spcBef>
              <a:spcAft>
                <a:spcPts val="0"/>
              </a:spcAft>
              <a:buSzPts val="1400"/>
              <a:buNone/>
              <a:defRPr sz="1400">
                <a:solidFill>
                  <a:srgbClr val="8C8C8C"/>
                </a:solidFill>
              </a:defRPr>
            </a:lvl4pPr>
            <a:lvl5pPr indent="-228600" lvl="4" marL="2286000" algn="l">
              <a:lnSpc>
                <a:spcPct val="90000"/>
              </a:lnSpc>
              <a:spcBef>
                <a:spcPts val="400"/>
              </a:spcBef>
              <a:spcAft>
                <a:spcPts val="0"/>
              </a:spcAft>
              <a:buSzPts val="1400"/>
              <a:buNone/>
              <a:defRPr sz="1400">
                <a:solidFill>
                  <a:srgbClr val="8C8C8C"/>
                </a:solidFill>
              </a:defRPr>
            </a:lvl5pPr>
            <a:lvl6pPr indent="-228600" lvl="5" marL="2743200" algn="l">
              <a:lnSpc>
                <a:spcPct val="90000"/>
              </a:lnSpc>
              <a:spcBef>
                <a:spcPts val="400"/>
              </a:spcBef>
              <a:spcAft>
                <a:spcPts val="0"/>
              </a:spcAft>
              <a:buSzPts val="1400"/>
              <a:buNone/>
              <a:defRPr sz="1400">
                <a:solidFill>
                  <a:srgbClr val="8C8C8C"/>
                </a:solidFill>
              </a:defRPr>
            </a:lvl6pPr>
            <a:lvl7pPr indent="-228600" lvl="6" marL="3200400" algn="l">
              <a:lnSpc>
                <a:spcPct val="90000"/>
              </a:lnSpc>
              <a:spcBef>
                <a:spcPts val="400"/>
              </a:spcBef>
              <a:spcAft>
                <a:spcPts val="0"/>
              </a:spcAft>
              <a:buSzPts val="1400"/>
              <a:buNone/>
              <a:defRPr sz="1400">
                <a:solidFill>
                  <a:srgbClr val="8C8C8C"/>
                </a:solidFill>
              </a:defRPr>
            </a:lvl7pPr>
            <a:lvl8pPr indent="-228600" lvl="7" marL="3657600" algn="l">
              <a:lnSpc>
                <a:spcPct val="90000"/>
              </a:lnSpc>
              <a:spcBef>
                <a:spcPts val="400"/>
              </a:spcBef>
              <a:spcAft>
                <a:spcPts val="0"/>
              </a:spcAft>
              <a:buSzPts val="1400"/>
              <a:buNone/>
              <a:defRPr sz="1400">
                <a:solidFill>
                  <a:srgbClr val="8C8C8C"/>
                </a:solidFill>
              </a:defRPr>
            </a:lvl8pPr>
            <a:lvl9pPr indent="-228600" lvl="8" marL="4114800" algn="l">
              <a:lnSpc>
                <a:spcPct val="90000"/>
              </a:lnSpc>
              <a:spcBef>
                <a:spcPts val="400"/>
              </a:spcBef>
              <a:spcAft>
                <a:spcPts val="400"/>
              </a:spcAft>
              <a:buSzPts val="1400"/>
              <a:buNone/>
              <a:defRPr sz="1400">
                <a:solidFill>
                  <a:srgbClr val="8C8C8C"/>
                </a:solidFill>
              </a:defRPr>
            </a:lvl9pPr>
          </a:lstStyle>
          <a:p/>
        </p:txBody>
      </p:sp>
      <p:sp>
        <p:nvSpPr>
          <p:cNvPr id="51" name="Google Shape;51;p18"/>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lnSpc>
                <a:spcPct val="100000"/>
              </a:lnSpc>
              <a:spcBef>
                <a:spcPts val="0"/>
              </a:spcBef>
              <a:spcAft>
                <a:spcPts val="0"/>
              </a:spcAft>
              <a:buSzPts val="1400"/>
              <a:buNone/>
              <a:defRPr>
                <a:solidFill>
                  <a:schemeClr val="dk2"/>
                </a:solidFill>
                <a:latin typeface="Times"/>
                <a:ea typeface="Times"/>
                <a:cs typeface="Times"/>
                <a:sym typeface="Time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8"/>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solidFill>
                  <a:schemeClr val="dk2"/>
                </a:solidFill>
                <a:latin typeface="Times"/>
                <a:ea typeface="Times"/>
                <a:cs typeface="Times"/>
                <a:sym typeface="Time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8"/>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Times"/>
                <a:ea typeface="Times"/>
                <a:cs typeface="Times"/>
                <a:sym typeface="Times"/>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Times"/>
                <a:ea typeface="Times"/>
                <a:cs typeface="Times"/>
                <a:sym typeface="Times"/>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Times"/>
                <a:ea typeface="Times"/>
                <a:cs typeface="Times"/>
                <a:sym typeface="Times"/>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Times"/>
                <a:ea typeface="Times"/>
                <a:cs typeface="Times"/>
                <a:sym typeface="Times"/>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Times"/>
                <a:ea typeface="Times"/>
                <a:cs typeface="Times"/>
                <a:sym typeface="Times"/>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Times"/>
                <a:ea typeface="Times"/>
                <a:cs typeface="Times"/>
                <a:sym typeface="Times"/>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Times"/>
                <a:ea typeface="Times"/>
                <a:cs typeface="Times"/>
                <a:sym typeface="Times"/>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Times"/>
                <a:ea typeface="Times"/>
                <a:cs typeface="Times"/>
                <a:sym typeface="Times"/>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Times"/>
                <a:ea typeface="Times"/>
                <a:cs typeface="Times"/>
                <a:sym typeface="Times"/>
              </a:defRPr>
            </a:lvl9pPr>
          </a:lstStyle>
          <a:p>
            <a:pPr indent="0" lvl="0" marL="0" rtl="0" algn="l">
              <a:spcBef>
                <a:spcPts val="0"/>
              </a:spcBef>
              <a:spcAft>
                <a:spcPts val="0"/>
              </a:spcAft>
              <a:buNone/>
            </a:pPr>
            <a:fld id="{00000000-1234-1234-1234-123412341234}" type="slidenum">
              <a:rPr lang="en-US"/>
              <a:t>‹#›</a:t>
            </a:fld>
            <a:endParaRPr/>
          </a:p>
        </p:txBody>
      </p:sp>
      <p:pic>
        <p:nvPicPr>
          <p:cNvPr id="54" name="Google Shape;54;p18"/>
          <p:cNvPicPr preferRelativeResize="0"/>
          <p:nvPr/>
        </p:nvPicPr>
        <p:blipFill rotWithShape="1">
          <a:blip r:embed="rId2">
            <a:alphaModFix/>
          </a:blip>
          <a:srcRect b="0" l="0" r="0" t="0"/>
          <a:stretch/>
        </p:blipFill>
        <p:spPr>
          <a:xfrm>
            <a:off x="452980" y="262439"/>
            <a:ext cx="1289022" cy="1327500"/>
          </a:xfrm>
          <a:prstGeom prst="rect">
            <a:avLst/>
          </a:prstGeom>
          <a:noFill/>
          <a:ln>
            <a:noFill/>
          </a:ln>
        </p:spPr>
      </p:pic>
      <p:pic>
        <p:nvPicPr>
          <p:cNvPr id="55" name="Google Shape;55;p18"/>
          <p:cNvPicPr preferRelativeResize="0"/>
          <p:nvPr/>
        </p:nvPicPr>
        <p:blipFill rotWithShape="1">
          <a:blip r:embed="rId3">
            <a:alphaModFix/>
          </a:blip>
          <a:srcRect b="0" l="0" r="0" t="0"/>
          <a:stretch/>
        </p:blipFill>
        <p:spPr>
          <a:xfrm>
            <a:off x="9758643" y="579185"/>
            <a:ext cx="1764536" cy="1010754"/>
          </a:xfrm>
          <a:prstGeom prst="rect">
            <a:avLst/>
          </a:prstGeom>
          <a:noFill/>
          <a:ln>
            <a:noFill/>
          </a:ln>
        </p:spPr>
      </p:pic>
      <p:grpSp>
        <p:nvGrpSpPr>
          <p:cNvPr id="56" name="Google Shape;56;p18"/>
          <p:cNvGrpSpPr/>
          <p:nvPr/>
        </p:nvGrpSpPr>
        <p:grpSpPr>
          <a:xfrm>
            <a:off x="3517905" y="460004"/>
            <a:ext cx="4157131" cy="1475193"/>
            <a:chOff x="3634320" y="261051"/>
            <a:chExt cx="4157131" cy="1475193"/>
          </a:xfrm>
        </p:grpSpPr>
        <p:pic>
          <p:nvPicPr>
            <p:cNvPr id="57" name="Google Shape;57;p18"/>
            <p:cNvPicPr preferRelativeResize="0"/>
            <p:nvPr/>
          </p:nvPicPr>
          <p:blipFill rotWithShape="1">
            <a:blip r:embed="rId4">
              <a:alphaModFix/>
            </a:blip>
            <a:srcRect b="81730" l="0" r="0" t="0"/>
            <a:stretch/>
          </p:blipFill>
          <p:spPr>
            <a:xfrm>
              <a:off x="4095749" y="261051"/>
              <a:ext cx="3695702" cy="341046"/>
            </a:xfrm>
            <a:prstGeom prst="rect">
              <a:avLst/>
            </a:prstGeom>
            <a:noFill/>
            <a:ln>
              <a:noFill/>
            </a:ln>
          </p:spPr>
        </p:pic>
        <p:pic>
          <p:nvPicPr>
            <p:cNvPr id="58" name="Google Shape;58;p18"/>
            <p:cNvPicPr preferRelativeResize="0"/>
            <p:nvPr/>
          </p:nvPicPr>
          <p:blipFill rotWithShape="1">
            <a:blip r:embed="rId5">
              <a:alphaModFix/>
            </a:blip>
            <a:srcRect b="0" l="0" r="0" t="40212"/>
            <a:stretch/>
          </p:blipFill>
          <p:spPr>
            <a:xfrm>
              <a:off x="3634320" y="620207"/>
              <a:ext cx="3695702" cy="1116037"/>
            </a:xfrm>
            <a:prstGeom prst="rect">
              <a:avLst/>
            </a:prstGeom>
            <a:noFill/>
            <a:ln>
              <a:noFill/>
            </a:ln>
          </p:spPr>
        </p:pic>
      </p:gr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hủ Đề - Mục tiêu chủ đề" showMasterSp="0" type="secHead">
  <p:cSld name="SECTION_HEADER">
    <p:bg>
      <p:bgPr>
        <a:solidFill>
          <a:schemeClr val="lt1"/>
        </a:solidFill>
      </p:bgPr>
    </p:bg>
    <p:spTree>
      <p:nvGrpSpPr>
        <p:cNvPr id="66" name="Shape 66"/>
        <p:cNvGrpSpPr/>
        <p:nvPr/>
      </p:nvGrpSpPr>
      <p:grpSpPr>
        <a:xfrm>
          <a:off x="0" y="0"/>
          <a:ext cx="0" cy="0"/>
          <a:chOff x="0" y="0"/>
          <a:chExt cx="0" cy="0"/>
        </a:xfrm>
      </p:grpSpPr>
      <p:sp>
        <p:nvSpPr>
          <p:cNvPr id="67" name="Google Shape;67;p19"/>
          <p:cNvSpPr/>
          <p:nvPr/>
        </p:nvSpPr>
        <p:spPr>
          <a:xfrm>
            <a:off x="-6843" y="2059012"/>
            <a:ext cx="12195668" cy="18288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8" name="Google Shape;68;p19"/>
          <p:cNvSpPr txBox="1"/>
          <p:nvPr>
            <p:ph type="title"/>
          </p:nvPr>
        </p:nvSpPr>
        <p:spPr>
          <a:xfrm>
            <a:off x="833191" y="2208879"/>
            <a:ext cx="10515600" cy="1676400"/>
          </a:xfrm>
          <a:prstGeom prst="rect">
            <a:avLst/>
          </a:prstGeom>
          <a:noFill/>
          <a:ln>
            <a:noFill/>
          </a:ln>
        </p:spPr>
        <p:txBody>
          <a:bodyPr anchorCtr="0" anchor="ctr" bIns="45700" lIns="91425" spcFirstLastPara="1" rIns="91425" wrap="square" tIns="45700">
            <a:noAutofit/>
          </a:bodyPr>
          <a:lstStyle>
            <a:lvl1pPr lvl="0" algn="ctr">
              <a:lnSpc>
                <a:spcPct val="80000"/>
              </a:lnSpc>
              <a:spcBef>
                <a:spcPts val="0"/>
              </a:spcBef>
              <a:spcAft>
                <a:spcPts val="0"/>
              </a:spcAft>
              <a:buClr>
                <a:schemeClr val="lt1"/>
              </a:buClr>
              <a:buSzPts val="6000"/>
              <a:buFont typeface="Times"/>
              <a:buNone/>
              <a:defRPr b="0" sz="6000">
                <a:solidFill>
                  <a:schemeClr val="lt1"/>
                </a:solidFill>
                <a:latin typeface="Times"/>
                <a:ea typeface="Times"/>
                <a:cs typeface="Times"/>
                <a:sym typeface="Time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19"/>
          <p:cNvSpPr txBox="1"/>
          <p:nvPr>
            <p:ph idx="1" type="body"/>
          </p:nvPr>
        </p:nvSpPr>
        <p:spPr>
          <a:xfrm>
            <a:off x="833191" y="4010334"/>
            <a:ext cx="10515600" cy="1174639"/>
          </a:xfrm>
          <a:prstGeom prst="rect">
            <a:avLst/>
          </a:prstGeom>
          <a:noFill/>
          <a:ln>
            <a:noFill/>
          </a:ln>
        </p:spPr>
        <p:txBody>
          <a:bodyPr anchorCtr="0" anchor="t" bIns="45700" lIns="91425" spcFirstLastPara="1" rIns="91425" wrap="square" tIns="45700">
            <a:normAutofit/>
          </a:bodyPr>
          <a:lstStyle>
            <a:lvl1pPr indent="-228600" lvl="0" marL="457200" algn="ctr">
              <a:lnSpc>
                <a:spcPct val="90000"/>
              </a:lnSpc>
              <a:spcBef>
                <a:spcPts val="1200"/>
              </a:spcBef>
              <a:spcAft>
                <a:spcPts val="0"/>
              </a:spcAft>
              <a:buSzPts val="2000"/>
              <a:buNone/>
              <a:defRPr sz="2000">
                <a:solidFill>
                  <a:schemeClr val="dk2"/>
                </a:solidFill>
                <a:latin typeface="Times"/>
                <a:ea typeface="Times"/>
                <a:cs typeface="Times"/>
                <a:sym typeface="Times"/>
              </a:defRPr>
            </a:lvl1pPr>
            <a:lvl2pPr indent="-228600" lvl="1" marL="914400" algn="l">
              <a:lnSpc>
                <a:spcPct val="90000"/>
              </a:lnSpc>
              <a:spcBef>
                <a:spcPts val="200"/>
              </a:spcBef>
              <a:spcAft>
                <a:spcPts val="0"/>
              </a:spcAft>
              <a:buSzPts val="1800"/>
              <a:buNone/>
              <a:defRPr sz="1800">
                <a:solidFill>
                  <a:srgbClr val="8C8C8C"/>
                </a:solidFill>
              </a:defRPr>
            </a:lvl2pPr>
            <a:lvl3pPr indent="-228600" lvl="2" marL="1371600" algn="l">
              <a:lnSpc>
                <a:spcPct val="90000"/>
              </a:lnSpc>
              <a:spcBef>
                <a:spcPts val="400"/>
              </a:spcBef>
              <a:spcAft>
                <a:spcPts val="0"/>
              </a:spcAft>
              <a:buSzPts val="1600"/>
              <a:buNone/>
              <a:defRPr sz="1600">
                <a:solidFill>
                  <a:srgbClr val="8C8C8C"/>
                </a:solidFill>
              </a:defRPr>
            </a:lvl3pPr>
            <a:lvl4pPr indent="-228600" lvl="3" marL="1828800" algn="l">
              <a:lnSpc>
                <a:spcPct val="90000"/>
              </a:lnSpc>
              <a:spcBef>
                <a:spcPts val="400"/>
              </a:spcBef>
              <a:spcAft>
                <a:spcPts val="0"/>
              </a:spcAft>
              <a:buSzPts val="1400"/>
              <a:buNone/>
              <a:defRPr sz="1400">
                <a:solidFill>
                  <a:srgbClr val="8C8C8C"/>
                </a:solidFill>
              </a:defRPr>
            </a:lvl4pPr>
            <a:lvl5pPr indent="-228600" lvl="4" marL="2286000" algn="l">
              <a:lnSpc>
                <a:spcPct val="90000"/>
              </a:lnSpc>
              <a:spcBef>
                <a:spcPts val="400"/>
              </a:spcBef>
              <a:spcAft>
                <a:spcPts val="0"/>
              </a:spcAft>
              <a:buSzPts val="1400"/>
              <a:buNone/>
              <a:defRPr sz="1400">
                <a:solidFill>
                  <a:srgbClr val="8C8C8C"/>
                </a:solidFill>
              </a:defRPr>
            </a:lvl5pPr>
            <a:lvl6pPr indent="-228600" lvl="5" marL="2743200" algn="l">
              <a:lnSpc>
                <a:spcPct val="90000"/>
              </a:lnSpc>
              <a:spcBef>
                <a:spcPts val="400"/>
              </a:spcBef>
              <a:spcAft>
                <a:spcPts val="0"/>
              </a:spcAft>
              <a:buSzPts val="1400"/>
              <a:buNone/>
              <a:defRPr sz="1400">
                <a:solidFill>
                  <a:srgbClr val="8C8C8C"/>
                </a:solidFill>
              </a:defRPr>
            </a:lvl6pPr>
            <a:lvl7pPr indent="-228600" lvl="6" marL="3200400" algn="l">
              <a:lnSpc>
                <a:spcPct val="90000"/>
              </a:lnSpc>
              <a:spcBef>
                <a:spcPts val="400"/>
              </a:spcBef>
              <a:spcAft>
                <a:spcPts val="0"/>
              </a:spcAft>
              <a:buSzPts val="1400"/>
              <a:buNone/>
              <a:defRPr sz="1400">
                <a:solidFill>
                  <a:srgbClr val="8C8C8C"/>
                </a:solidFill>
              </a:defRPr>
            </a:lvl7pPr>
            <a:lvl8pPr indent="-228600" lvl="7" marL="3657600" algn="l">
              <a:lnSpc>
                <a:spcPct val="90000"/>
              </a:lnSpc>
              <a:spcBef>
                <a:spcPts val="400"/>
              </a:spcBef>
              <a:spcAft>
                <a:spcPts val="0"/>
              </a:spcAft>
              <a:buSzPts val="1400"/>
              <a:buNone/>
              <a:defRPr sz="1400">
                <a:solidFill>
                  <a:srgbClr val="8C8C8C"/>
                </a:solidFill>
              </a:defRPr>
            </a:lvl8pPr>
            <a:lvl9pPr indent="-228600" lvl="8" marL="4114800" algn="l">
              <a:lnSpc>
                <a:spcPct val="90000"/>
              </a:lnSpc>
              <a:spcBef>
                <a:spcPts val="400"/>
              </a:spcBef>
              <a:spcAft>
                <a:spcPts val="400"/>
              </a:spcAft>
              <a:buSzPts val="1400"/>
              <a:buNone/>
              <a:defRPr sz="1400">
                <a:solidFill>
                  <a:srgbClr val="8C8C8C"/>
                </a:solidFill>
              </a:defRPr>
            </a:lvl9pPr>
          </a:lstStyle>
          <a:p/>
        </p:txBody>
      </p:sp>
      <p:sp>
        <p:nvSpPr>
          <p:cNvPr id="70" name="Google Shape;70;p19"/>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lnSpc>
                <a:spcPct val="100000"/>
              </a:lnSpc>
              <a:spcBef>
                <a:spcPts val="0"/>
              </a:spcBef>
              <a:spcAft>
                <a:spcPts val="0"/>
              </a:spcAft>
              <a:buSzPts val="1400"/>
              <a:buNone/>
              <a:defRPr>
                <a:solidFill>
                  <a:schemeClr val="dk2"/>
                </a:solidFill>
                <a:latin typeface="Times"/>
                <a:ea typeface="Times"/>
                <a:cs typeface="Times"/>
                <a:sym typeface="Time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9"/>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solidFill>
                  <a:schemeClr val="dk2"/>
                </a:solidFill>
                <a:latin typeface="Times"/>
                <a:ea typeface="Times"/>
                <a:cs typeface="Times"/>
                <a:sym typeface="Time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9"/>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Times"/>
                <a:ea typeface="Times"/>
                <a:cs typeface="Times"/>
                <a:sym typeface="Times"/>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Times"/>
                <a:ea typeface="Times"/>
                <a:cs typeface="Times"/>
                <a:sym typeface="Times"/>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Times"/>
                <a:ea typeface="Times"/>
                <a:cs typeface="Times"/>
                <a:sym typeface="Times"/>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Times"/>
                <a:ea typeface="Times"/>
                <a:cs typeface="Times"/>
                <a:sym typeface="Times"/>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Times"/>
                <a:ea typeface="Times"/>
                <a:cs typeface="Times"/>
                <a:sym typeface="Times"/>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Times"/>
                <a:ea typeface="Times"/>
                <a:cs typeface="Times"/>
                <a:sym typeface="Times"/>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Times"/>
                <a:ea typeface="Times"/>
                <a:cs typeface="Times"/>
                <a:sym typeface="Times"/>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Times"/>
                <a:ea typeface="Times"/>
                <a:cs typeface="Times"/>
                <a:sym typeface="Times"/>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Times"/>
                <a:ea typeface="Times"/>
                <a:cs typeface="Times"/>
                <a:sym typeface="Times"/>
              </a:defRPr>
            </a:lvl9pPr>
          </a:lstStyle>
          <a:p>
            <a:pPr indent="0" lvl="0" marL="0" rtl="0" algn="l">
              <a:spcBef>
                <a:spcPts val="0"/>
              </a:spcBef>
              <a:spcAft>
                <a:spcPts val="0"/>
              </a:spcAft>
              <a:buNone/>
            </a:pPr>
            <a:fld id="{00000000-1234-1234-1234-123412341234}" type="slidenum">
              <a:rPr lang="en-US"/>
              <a:t>‹#›</a:t>
            </a:fld>
            <a:endParaRPr/>
          </a:p>
        </p:txBody>
      </p:sp>
      <p:pic>
        <p:nvPicPr>
          <p:cNvPr id="73" name="Google Shape;73;p19"/>
          <p:cNvPicPr preferRelativeResize="0"/>
          <p:nvPr/>
        </p:nvPicPr>
        <p:blipFill rotWithShape="1">
          <a:blip r:embed="rId2">
            <a:alphaModFix/>
          </a:blip>
          <a:srcRect b="0" l="0" r="0" t="0"/>
          <a:stretch/>
        </p:blipFill>
        <p:spPr>
          <a:xfrm>
            <a:off x="452980" y="262439"/>
            <a:ext cx="1289022" cy="1327500"/>
          </a:xfrm>
          <a:prstGeom prst="rect">
            <a:avLst/>
          </a:prstGeom>
          <a:noFill/>
          <a:ln>
            <a:noFill/>
          </a:ln>
        </p:spPr>
      </p:pic>
      <p:pic>
        <p:nvPicPr>
          <p:cNvPr id="74" name="Google Shape;74;p19"/>
          <p:cNvPicPr preferRelativeResize="0"/>
          <p:nvPr/>
        </p:nvPicPr>
        <p:blipFill rotWithShape="1">
          <a:blip r:embed="rId3">
            <a:alphaModFix/>
          </a:blip>
          <a:srcRect b="0" l="0" r="0" t="0"/>
          <a:stretch/>
        </p:blipFill>
        <p:spPr>
          <a:xfrm>
            <a:off x="9758643" y="579185"/>
            <a:ext cx="1764536" cy="1010754"/>
          </a:xfrm>
          <a:prstGeom prst="rect">
            <a:avLst/>
          </a:prstGeom>
          <a:noFill/>
          <a:ln>
            <a:noFill/>
          </a:ln>
        </p:spPr>
      </p:pic>
      <p:grpSp>
        <p:nvGrpSpPr>
          <p:cNvPr id="75" name="Google Shape;75;p19"/>
          <p:cNvGrpSpPr/>
          <p:nvPr/>
        </p:nvGrpSpPr>
        <p:grpSpPr>
          <a:xfrm>
            <a:off x="3517905" y="460004"/>
            <a:ext cx="4157131" cy="1475193"/>
            <a:chOff x="3634320" y="261051"/>
            <a:chExt cx="4157131" cy="1475193"/>
          </a:xfrm>
        </p:grpSpPr>
        <p:pic>
          <p:nvPicPr>
            <p:cNvPr id="76" name="Google Shape;76;p19"/>
            <p:cNvPicPr preferRelativeResize="0"/>
            <p:nvPr/>
          </p:nvPicPr>
          <p:blipFill rotWithShape="1">
            <a:blip r:embed="rId4">
              <a:alphaModFix/>
            </a:blip>
            <a:srcRect b="81730" l="0" r="0" t="0"/>
            <a:stretch/>
          </p:blipFill>
          <p:spPr>
            <a:xfrm>
              <a:off x="4095749" y="261051"/>
              <a:ext cx="3695702" cy="341046"/>
            </a:xfrm>
            <a:prstGeom prst="rect">
              <a:avLst/>
            </a:prstGeom>
            <a:noFill/>
            <a:ln>
              <a:noFill/>
            </a:ln>
          </p:spPr>
        </p:pic>
        <p:pic>
          <p:nvPicPr>
            <p:cNvPr id="77" name="Google Shape;77;p19"/>
            <p:cNvPicPr preferRelativeResize="0"/>
            <p:nvPr/>
          </p:nvPicPr>
          <p:blipFill rotWithShape="1">
            <a:blip r:embed="rId5">
              <a:alphaModFix/>
            </a:blip>
            <a:srcRect b="0" l="0" r="0" t="40212"/>
            <a:stretch/>
          </p:blipFill>
          <p:spPr>
            <a:xfrm>
              <a:off x="3634320" y="620207"/>
              <a:ext cx="3695702" cy="1116037"/>
            </a:xfrm>
            <a:prstGeom prst="rect">
              <a:avLst/>
            </a:prstGeom>
            <a:noFill/>
            <a:ln>
              <a:noFill/>
            </a:ln>
          </p:spPr>
        </p:pic>
      </p:gr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9_-Bài 8- Phan 2-Chủ đề B-Nội dung">
  <p:cSld name="9_-Bài 8- Phan 2-Chủ đề B-Nội dung">
    <p:bg>
      <p:bgPr>
        <a:solidFill>
          <a:schemeClr val="lt1"/>
        </a:solidFill>
      </p:bgPr>
    </p:bg>
    <p:spTree>
      <p:nvGrpSpPr>
        <p:cNvPr id="85" name="Shape 85"/>
        <p:cNvGrpSpPr/>
        <p:nvPr/>
      </p:nvGrpSpPr>
      <p:grpSpPr>
        <a:xfrm>
          <a:off x="0" y="0"/>
          <a:ext cx="0" cy="0"/>
          <a:chOff x="0" y="0"/>
          <a:chExt cx="0" cy="0"/>
        </a:xfrm>
      </p:grpSpPr>
      <p:sp>
        <p:nvSpPr>
          <p:cNvPr id="86" name="Google Shape;86;p21"/>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lnSpc>
                <a:spcPct val="100000"/>
              </a:lnSpc>
              <a:spcBef>
                <a:spcPts val="0"/>
              </a:spcBef>
              <a:spcAft>
                <a:spcPts val="0"/>
              </a:spcAft>
              <a:buSzPts val="1400"/>
              <a:buNone/>
              <a:defRPr>
                <a:latin typeface="Times New Roman"/>
                <a:ea typeface="Times New Roman"/>
                <a:cs typeface="Times New Roman"/>
                <a:sym typeface="Times New Roman"/>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7" name="Google Shape;87;p21"/>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atin typeface="Times New Roman"/>
                <a:ea typeface="Times New Roman"/>
                <a:cs typeface="Times New Roman"/>
                <a:sym typeface="Times New Roman"/>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21"/>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
        <p:nvSpPr>
          <p:cNvPr id="89" name="Google Shape;89;p21"/>
          <p:cNvSpPr/>
          <p:nvPr/>
        </p:nvSpPr>
        <p:spPr>
          <a:xfrm>
            <a:off x="0" y="42505"/>
            <a:ext cx="12192000" cy="693019"/>
          </a:xfrm>
          <a:prstGeom prst="rect">
            <a:avLst/>
          </a:prstGeom>
          <a:solidFill>
            <a:srgbClr val="33A3DC"/>
          </a:solid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imes New Roman"/>
              <a:ea typeface="Times New Roman"/>
              <a:cs typeface="Times New Roman"/>
              <a:sym typeface="Times New Roman"/>
            </a:endParaRPr>
          </a:p>
        </p:txBody>
      </p:sp>
      <p:sp>
        <p:nvSpPr>
          <p:cNvPr id="90" name="Google Shape;90;p21"/>
          <p:cNvSpPr txBox="1"/>
          <p:nvPr/>
        </p:nvSpPr>
        <p:spPr>
          <a:xfrm>
            <a:off x="510139" y="161842"/>
            <a:ext cx="2326278"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Times New Roman"/>
                <a:ea typeface="Times New Roman"/>
                <a:cs typeface="Times New Roman"/>
                <a:sym typeface="Times New Roman"/>
              </a:rPr>
              <a:t>Chủ đề B. Công dân số</a:t>
            </a:r>
            <a:endParaRPr b="0" i="0" sz="1800" u="none" cap="none" strike="noStrike">
              <a:solidFill>
                <a:schemeClr val="lt1"/>
              </a:solidFill>
              <a:latin typeface="Times New Roman"/>
              <a:ea typeface="Times New Roman"/>
              <a:cs typeface="Times New Roman"/>
              <a:sym typeface="Times New Roman"/>
            </a:endParaRPr>
          </a:p>
        </p:txBody>
      </p:sp>
      <p:sp>
        <p:nvSpPr>
          <p:cNvPr id="91" name="Google Shape;91;p21"/>
          <p:cNvSpPr txBox="1"/>
          <p:nvPr/>
        </p:nvSpPr>
        <p:spPr>
          <a:xfrm>
            <a:off x="8666033" y="188910"/>
            <a:ext cx="3024226"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Times New Roman"/>
                <a:ea typeface="Times New Roman"/>
                <a:cs typeface="Times New Roman"/>
                <a:sym typeface="Times New Roman"/>
              </a:rPr>
              <a:t>Bài 2. Tớ tự khám phá thế giới</a:t>
            </a:r>
            <a:endParaRPr b="0" i="0" sz="1800" u="none" cap="none" strike="noStrike">
              <a:solidFill>
                <a:schemeClr val="lt1"/>
              </a:solidFill>
              <a:latin typeface="Times New Roman"/>
              <a:ea typeface="Times New Roman"/>
              <a:cs typeface="Times New Roman"/>
              <a:sym typeface="Times New Roman"/>
            </a:endParaRPr>
          </a:p>
        </p:txBody>
      </p:sp>
      <p:sp>
        <p:nvSpPr>
          <p:cNvPr id="92" name="Google Shape;92;p21"/>
          <p:cNvSpPr txBox="1"/>
          <p:nvPr>
            <p:ph idx="1" type="body"/>
          </p:nvPr>
        </p:nvSpPr>
        <p:spPr>
          <a:xfrm>
            <a:off x="1275744" y="795485"/>
            <a:ext cx="9784733" cy="777996"/>
          </a:xfrm>
          <a:prstGeom prst="rect">
            <a:avLst/>
          </a:prstGeom>
          <a:noFill/>
          <a:ln>
            <a:noFill/>
          </a:ln>
        </p:spPr>
        <p:txBody>
          <a:bodyPr anchorCtr="0" anchor="t" bIns="45700" lIns="91425" spcFirstLastPara="1" rIns="91425" wrap="square" tIns="45700">
            <a:normAutofit/>
          </a:bodyPr>
          <a:lstStyle>
            <a:lvl1pPr indent="-368300" lvl="0" marL="457200" algn="l">
              <a:lnSpc>
                <a:spcPct val="90000"/>
              </a:lnSpc>
              <a:spcBef>
                <a:spcPts val="1200"/>
              </a:spcBef>
              <a:spcAft>
                <a:spcPts val="0"/>
              </a:spcAft>
              <a:buSzPts val="2200"/>
              <a:buChar char="▪"/>
              <a:defRPr>
                <a:latin typeface="Times New Roman"/>
                <a:ea typeface="Times New Roman"/>
                <a:cs typeface="Times New Roman"/>
                <a:sym typeface="Times New Roman"/>
              </a:defRPr>
            </a:lvl1pPr>
            <a:lvl2pPr indent="-355600" lvl="1" marL="914400" algn="l">
              <a:lnSpc>
                <a:spcPct val="90000"/>
              </a:lnSpc>
              <a:spcBef>
                <a:spcPts val="200"/>
              </a:spcBef>
              <a:spcAft>
                <a:spcPts val="0"/>
              </a:spcAft>
              <a:buSzPts val="2000"/>
              <a:buChar char="▪"/>
              <a:defRPr>
                <a:latin typeface="Times New Roman"/>
                <a:ea typeface="Times New Roman"/>
                <a:cs typeface="Times New Roman"/>
                <a:sym typeface="Times New Roman"/>
              </a:defRPr>
            </a:lvl2pPr>
            <a:lvl3pPr indent="-342900" lvl="2" marL="1371600" algn="l">
              <a:lnSpc>
                <a:spcPct val="90000"/>
              </a:lnSpc>
              <a:spcBef>
                <a:spcPts val="400"/>
              </a:spcBef>
              <a:spcAft>
                <a:spcPts val="0"/>
              </a:spcAft>
              <a:buSzPts val="1800"/>
              <a:buChar char="▪"/>
              <a:defRPr>
                <a:latin typeface="Times New Roman"/>
                <a:ea typeface="Times New Roman"/>
                <a:cs typeface="Times New Roman"/>
                <a:sym typeface="Times New Roman"/>
              </a:defRPr>
            </a:lvl3pPr>
            <a:lvl4pPr indent="-330200" lvl="3" marL="1828800" algn="l">
              <a:lnSpc>
                <a:spcPct val="90000"/>
              </a:lnSpc>
              <a:spcBef>
                <a:spcPts val="400"/>
              </a:spcBef>
              <a:spcAft>
                <a:spcPts val="0"/>
              </a:spcAft>
              <a:buSzPts val="1600"/>
              <a:buChar char="▪"/>
              <a:defRPr>
                <a:latin typeface="Times New Roman"/>
                <a:ea typeface="Times New Roman"/>
                <a:cs typeface="Times New Roman"/>
                <a:sym typeface="Times New Roman"/>
              </a:defRPr>
            </a:lvl4pPr>
            <a:lvl5pPr indent="-330200" lvl="4" marL="2286000" algn="l">
              <a:lnSpc>
                <a:spcPct val="90000"/>
              </a:lnSpc>
              <a:spcBef>
                <a:spcPts val="400"/>
              </a:spcBef>
              <a:spcAft>
                <a:spcPts val="0"/>
              </a:spcAft>
              <a:buSzPts val="1600"/>
              <a:buChar char="▪"/>
              <a:defRPr>
                <a:latin typeface="Times New Roman"/>
                <a:ea typeface="Times New Roman"/>
                <a:cs typeface="Times New Roman"/>
                <a:sym typeface="Times New Roman"/>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pic>
        <p:nvPicPr>
          <p:cNvPr id="93" name="Google Shape;93;p21"/>
          <p:cNvPicPr preferRelativeResize="0"/>
          <p:nvPr/>
        </p:nvPicPr>
        <p:blipFill rotWithShape="1">
          <a:blip r:embed="rId2">
            <a:alphaModFix/>
          </a:blip>
          <a:srcRect b="0" l="0" r="0" t="0"/>
          <a:stretch/>
        </p:blipFill>
        <p:spPr>
          <a:xfrm>
            <a:off x="510139" y="5094603"/>
            <a:ext cx="2600794" cy="1693376"/>
          </a:xfrm>
          <a:prstGeom prst="rect">
            <a:avLst/>
          </a:prstGeom>
          <a:noFill/>
          <a:ln>
            <a:noFill/>
          </a:ln>
        </p:spPr>
      </p:pic>
      <p:pic>
        <p:nvPicPr>
          <p:cNvPr id="94" name="Google Shape;94;p21"/>
          <p:cNvPicPr preferRelativeResize="0"/>
          <p:nvPr/>
        </p:nvPicPr>
        <p:blipFill rotWithShape="1">
          <a:blip r:embed="rId3">
            <a:alphaModFix/>
          </a:blip>
          <a:srcRect b="0" l="0" r="0" t="0"/>
          <a:stretch/>
        </p:blipFill>
        <p:spPr>
          <a:xfrm>
            <a:off x="9877425" y="5425844"/>
            <a:ext cx="1943100" cy="1030894"/>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hủ Đề - Mục tiêu chủ đề" showMasterSp="0" type="secHead">
  <p:cSld name="SECTION_HEADER">
    <p:bg>
      <p:bgPr>
        <a:solidFill>
          <a:schemeClr val="lt1"/>
        </a:solidFill>
      </p:bgPr>
    </p:bg>
    <p:spTree>
      <p:nvGrpSpPr>
        <p:cNvPr id="95" name="Shape 95"/>
        <p:cNvGrpSpPr/>
        <p:nvPr/>
      </p:nvGrpSpPr>
      <p:grpSpPr>
        <a:xfrm>
          <a:off x="0" y="0"/>
          <a:ext cx="0" cy="0"/>
          <a:chOff x="0" y="0"/>
          <a:chExt cx="0" cy="0"/>
        </a:xfrm>
      </p:grpSpPr>
      <p:sp>
        <p:nvSpPr>
          <p:cNvPr id="96" name="Google Shape;96;p24"/>
          <p:cNvSpPr/>
          <p:nvPr/>
        </p:nvSpPr>
        <p:spPr>
          <a:xfrm>
            <a:off x="-6843" y="2059012"/>
            <a:ext cx="12195668" cy="18288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7" name="Google Shape;97;p24"/>
          <p:cNvSpPr txBox="1"/>
          <p:nvPr>
            <p:ph type="title"/>
          </p:nvPr>
        </p:nvSpPr>
        <p:spPr>
          <a:xfrm>
            <a:off x="833191" y="2208879"/>
            <a:ext cx="10515600" cy="1676400"/>
          </a:xfrm>
          <a:prstGeom prst="rect">
            <a:avLst/>
          </a:prstGeom>
          <a:noFill/>
          <a:ln>
            <a:noFill/>
          </a:ln>
        </p:spPr>
        <p:txBody>
          <a:bodyPr anchorCtr="0" anchor="ctr" bIns="45700" lIns="91425" spcFirstLastPara="1" rIns="91425" wrap="square" tIns="45700">
            <a:noAutofit/>
          </a:bodyPr>
          <a:lstStyle>
            <a:lvl1pPr lvl="0" algn="ctr">
              <a:lnSpc>
                <a:spcPct val="80000"/>
              </a:lnSpc>
              <a:spcBef>
                <a:spcPts val="0"/>
              </a:spcBef>
              <a:spcAft>
                <a:spcPts val="0"/>
              </a:spcAft>
              <a:buClr>
                <a:schemeClr val="lt1"/>
              </a:buClr>
              <a:buSzPts val="6000"/>
              <a:buFont typeface="Times New Roman"/>
              <a:buNone/>
              <a:defRPr b="0" sz="6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8" name="Google Shape;98;p24"/>
          <p:cNvSpPr txBox="1"/>
          <p:nvPr>
            <p:ph idx="1" type="body"/>
          </p:nvPr>
        </p:nvSpPr>
        <p:spPr>
          <a:xfrm>
            <a:off x="833191" y="4010334"/>
            <a:ext cx="10515600" cy="1174639"/>
          </a:xfrm>
          <a:prstGeom prst="rect">
            <a:avLst/>
          </a:prstGeom>
          <a:noFill/>
          <a:ln>
            <a:noFill/>
          </a:ln>
        </p:spPr>
        <p:txBody>
          <a:bodyPr anchorCtr="0" anchor="t" bIns="45700" lIns="91425" spcFirstLastPara="1" rIns="91425" wrap="square" tIns="45700">
            <a:normAutofit/>
          </a:bodyPr>
          <a:lstStyle>
            <a:lvl1pPr indent="-228600" lvl="0" marL="457200" algn="ctr">
              <a:lnSpc>
                <a:spcPct val="90000"/>
              </a:lnSpc>
              <a:spcBef>
                <a:spcPts val="1200"/>
              </a:spcBef>
              <a:spcAft>
                <a:spcPts val="0"/>
              </a:spcAft>
              <a:buSzPts val="2000"/>
              <a:buNone/>
              <a:defRPr sz="2000">
                <a:solidFill>
                  <a:schemeClr val="dk2"/>
                </a:solidFill>
              </a:defRPr>
            </a:lvl1pPr>
            <a:lvl2pPr indent="-228600" lvl="1" marL="914400" algn="l">
              <a:lnSpc>
                <a:spcPct val="90000"/>
              </a:lnSpc>
              <a:spcBef>
                <a:spcPts val="200"/>
              </a:spcBef>
              <a:spcAft>
                <a:spcPts val="0"/>
              </a:spcAft>
              <a:buSzPts val="1800"/>
              <a:buNone/>
              <a:defRPr sz="1800">
                <a:solidFill>
                  <a:srgbClr val="8C8C8C"/>
                </a:solidFill>
              </a:defRPr>
            </a:lvl2pPr>
            <a:lvl3pPr indent="-228600" lvl="2" marL="1371600" algn="l">
              <a:lnSpc>
                <a:spcPct val="90000"/>
              </a:lnSpc>
              <a:spcBef>
                <a:spcPts val="400"/>
              </a:spcBef>
              <a:spcAft>
                <a:spcPts val="0"/>
              </a:spcAft>
              <a:buSzPts val="1600"/>
              <a:buNone/>
              <a:defRPr sz="1600">
                <a:solidFill>
                  <a:srgbClr val="8C8C8C"/>
                </a:solidFill>
              </a:defRPr>
            </a:lvl3pPr>
            <a:lvl4pPr indent="-228600" lvl="3" marL="1828800" algn="l">
              <a:lnSpc>
                <a:spcPct val="90000"/>
              </a:lnSpc>
              <a:spcBef>
                <a:spcPts val="400"/>
              </a:spcBef>
              <a:spcAft>
                <a:spcPts val="0"/>
              </a:spcAft>
              <a:buSzPts val="1400"/>
              <a:buNone/>
              <a:defRPr sz="1400">
                <a:solidFill>
                  <a:srgbClr val="8C8C8C"/>
                </a:solidFill>
              </a:defRPr>
            </a:lvl4pPr>
            <a:lvl5pPr indent="-228600" lvl="4" marL="2286000" algn="l">
              <a:lnSpc>
                <a:spcPct val="90000"/>
              </a:lnSpc>
              <a:spcBef>
                <a:spcPts val="400"/>
              </a:spcBef>
              <a:spcAft>
                <a:spcPts val="0"/>
              </a:spcAft>
              <a:buSzPts val="1400"/>
              <a:buNone/>
              <a:defRPr sz="1400">
                <a:solidFill>
                  <a:srgbClr val="8C8C8C"/>
                </a:solidFill>
              </a:defRPr>
            </a:lvl5pPr>
            <a:lvl6pPr indent="-228600" lvl="5" marL="2743200" algn="l">
              <a:lnSpc>
                <a:spcPct val="90000"/>
              </a:lnSpc>
              <a:spcBef>
                <a:spcPts val="400"/>
              </a:spcBef>
              <a:spcAft>
                <a:spcPts val="0"/>
              </a:spcAft>
              <a:buSzPts val="1400"/>
              <a:buNone/>
              <a:defRPr sz="1400">
                <a:solidFill>
                  <a:srgbClr val="8C8C8C"/>
                </a:solidFill>
              </a:defRPr>
            </a:lvl6pPr>
            <a:lvl7pPr indent="-228600" lvl="6" marL="3200400" algn="l">
              <a:lnSpc>
                <a:spcPct val="90000"/>
              </a:lnSpc>
              <a:spcBef>
                <a:spcPts val="400"/>
              </a:spcBef>
              <a:spcAft>
                <a:spcPts val="0"/>
              </a:spcAft>
              <a:buSzPts val="1400"/>
              <a:buNone/>
              <a:defRPr sz="1400">
                <a:solidFill>
                  <a:srgbClr val="8C8C8C"/>
                </a:solidFill>
              </a:defRPr>
            </a:lvl7pPr>
            <a:lvl8pPr indent="-228600" lvl="7" marL="3657600" algn="l">
              <a:lnSpc>
                <a:spcPct val="90000"/>
              </a:lnSpc>
              <a:spcBef>
                <a:spcPts val="400"/>
              </a:spcBef>
              <a:spcAft>
                <a:spcPts val="0"/>
              </a:spcAft>
              <a:buSzPts val="1400"/>
              <a:buNone/>
              <a:defRPr sz="1400">
                <a:solidFill>
                  <a:srgbClr val="8C8C8C"/>
                </a:solidFill>
              </a:defRPr>
            </a:lvl8pPr>
            <a:lvl9pPr indent="-228600" lvl="8" marL="4114800" algn="l">
              <a:lnSpc>
                <a:spcPct val="90000"/>
              </a:lnSpc>
              <a:spcBef>
                <a:spcPts val="400"/>
              </a:spcBef>
              <a:spcAft>
                <a:spcPts val="400"/>
              </a:spcAft>
              <a:buSzPts val="1400"/>
              <a:buNone/>
              <a:defRPr sz="1400">
                <a:solidFill>
                  <a:srgbClr val="8C8C8C"/>
                </a:solidFill>
              </a:defRPr>
            </a:lvl9pPr>
          </a:lstStyle>
          <a:p/>
        </p:txBody>
      </p:sp>
      <p:sp>
        <p:nvSpPr>
          <p:cNvPr id="99" name="Google Shape;99;p24"/>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0" name="Google Shape;100;p24"/>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1" name="Google Shape;101;p24"/>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Times New Roman"/>
                <a:ea typeface="Times New Roman"/>
                <a:cs typeface="Times New Roman"/>
                <a:sym typeface="Times New Roman"/>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Times New Roman"/>
                <a:ea typeface="Times New Roman"/>
                <a:cs typeface="Times New Roman"/>
                <a:sym typeface="Times New Roman"/>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Times New Roman"/>
                <a:ea typeface="Times New Roman"/>
                <a:cs typeface="Times New Roman"/>
                <a:sym typeface="Times New Roman"/>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Times New Roman"/>
                <a:ea typeface="Times New Roman"/>
                <a:cs typeface="Times New Roman"/>
                <a:sym typeface="Times New Roman"/>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Times New Roman"/>
                <a:ea typeface="Times New Roman"/>
                <a:cs typeface="Times New Roman"/>
                <a:sym typeface="Times New Roman"/>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Times New Roman"/>
                <a:ea typeface="Times New Roman"/>
                <a:cs typeface="Times New Roman"/>
                <a:sym typeface="Times New Roman"/>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Times New Roman"/>
                <a:ea typeface="Times New Roman"/>
                <a:cs typeface="Times New Roman"/>
                <a:sym typeface="Times New Roman"/>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Times New Roman"/>
                <a:ea typeface="Times New Roman"/>
                <a:cs typeface="Times New Roman"/>
                <a:sym typeface="Times New Roman"/>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pic>
        <p:nvPicPr>
          <p:cNvPr id="102" name="Google Shape;102;p24"/>
          <p:cNvPicPr preferRelativeResize="0"/>
          <p:nvPr/>
        </p:nvPicPr>
        <p:blipFill rotWithShape="1">
          <a:blip r:embed="rId2">
            <a:alphaModFix/>
          </a:blip>
          <a:srcRect b="0" l="0" r="0" t="0"/>
          <a:stretch/>
        </p:blipFill>
        <p:spPr>
          <a:xfrm>
            <a:off x="452980" y="262439"/>
            <a:ext cx="1289022" cy="1327500"/>
          </a:xfrm>
          <a:prstGeom prst="rect">
            <a:avLst/>
          </a:prstGeom>
          <a:noFill/>
          <a:ln>
            <a:noFill/>
          </a:ln>
        </p:spPr>
      </p:pic>
      <p:pic>
        <p:nvPicPr>
          <p:cNvPr id="103" name="Google Shape;103;p24"/>
          <p:cNvPicPr preferRelativeResize="0"/>
          <p:nvPr/>
        </p:nvPicPr>
        <p:blipFill rotWithShape="1">
          <a:blip r:embed="rId3">
            <a:alphaModFix/>
          </a:blip>
          <a:srcRect b="0" l="0" r="0" t="0"/>
          <a:stretch/>
        </p:blipFill>
        <p:spPr>
          <a:xfrm>
            <a:off x="9758643" y="579185"/>
            <a:ext cx="1764536" cy="1010754"/>
          </a:xfrm>
          <a:prstGeom prst="rect">
            <a:avLst/>
          </a:prstGeom>
          <a:noFill/>
          <a:ln>
            <a:noFill/>
          </a:ln>
        </p:spPr>
      </p:pic>
      <p:grpSp>
        <p:nvGrpSpPr>
          <p:cNvPr id="104" name="Google Shape;104;p24"/>
          <p:cNvGrpSpPr/>
          <p:nvPr/>
        </p:nvGrpSpPr>
        <p:grpSpPr>
          <a:xfrm>
            <a:off x="3517905" y="460004"/>
            <a:ext cx="4157131" cy="1475193"/>
            <a:chOff x="3634320" y="261051"/>
            <a:chExt cx="4157131" cy="1475193"/>
          </a:xfrm>
        </p:grpSpPr>
        <p:pic>
          <p:nvPicPr>
            <p:cNvPr id="105" name="Google Shape;105;p24"/>
            <p:cNvPicPr preferRelativeResize="0"/>
            <p:nvPr/>
          </p:nvPicPr>
          <p:blipFill rotWithShape="1">
            <a:blip r:embed="rId4">
              <a:alphaModFix/>
            </a:blip>
            <a:srcRect b="81730" l="0" r="0" t="0"/>
            <a:stretch/>
          </p:blipFill>
          <p:spPr>
            <a:xfrm>
              <a:off x="4095749" y="261051"/>
              <a:ext cx="3695702" cy="341046"/>
            </a:xfrm>
            <a:prstGeom prst="rect">
              <a:avLst/>
            </a:prstGeom>
            <a:noFill/>
            <a:ln>
              <a:noFill/>
            </a:ln>
          </p:spPr>
        </p:pic>
        <p:pic>
          <p:nvPicPr>
            <p:cNvPr id="106" name="Google Shape;106;p24"/>
            <p:cNvPicPr preferRelativeResize="0"/>
            <p:nvPr/>
          </p:nvPicPr>
          <p:blipFill rotWithShape="1">
            <a:blip r:embed="rId5">
              <a:alphaModFix/>
            </a:blip>
            <a:srcRect b="0" l="0" r="0" t="40212"/>
            <a:stretch/>
          </p:blipFill>
          <p:spPr>
            <a:xfrm>
              <a:off x="3634320" y="620207"/>
              <a:ext cx="3695702" cy="1116037"/>
            </a:xfrm>
            <a:prstGeom prst="rect">
              <a:avLst/>
            </a:prstGeom>
            <a:noFill/>
            <a:ln>
              <a:noFill/>
            </a:ln>
          </p:spPr>
        </p:pic>
      </p:gr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_Tiêu Đề Bài 1-Quyển 3-Internet" showMasterSp="0" type="title">
  <p:cSld name="TITLE">
    <p:spTree>
      <p:nvGrpSpPr>
        <p:cNvPr id="107" name="Shape 107"/>
        <p:cNvGrpSpPr/>
        <p:nvPr/>
      </p:nvGrpSpPr>
      <p:grpSpPr>
        <a:xfrm>
          <a:off x="0" y="0"/>
          <a:ext cx="0" cy="0"/>
          <a:chOff x="0" y="0"/>
          <a:chExt cx="0" cy="0"/>
        </a:xfrm>
      </p:grpSpPr>
      <p:sp>
        <p:nvSpPr>
          <p:cNvPr id="108" name="Google Shape;108;p25"/>
          <p:cNvSpPr/>
          <p:nvPr/>
        </p:nvSpPr>
        <p:spPr>
          <a:xfrm>
            <a:off x="-6843" y="2059012"/>
            <a:ext cx="12195668" cy="1828800"/>
          </a:xfrm>
          <a:prstGeom prst="rect">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9" name="Google Shape;109;p25"/>
          <p:cNvSpPr txBox="1"/>
          <p:nvPr>
            <p:ph type="ctrTitle"/>
          </p:nvPr>
        </p:nvSpPr>
        <p:spPr>
          <a:xfrm>
            <a:off x="365759" y="2166364"/>
            <a:ext cx="11471565" cy="1739347"/>
          </a:xfrm>
          <a:prstGeom prst="rect">
            <a:avLst/>
          </a:prstGeom>
          <a:noFill/>
          <a:ln>
            <a:noFill/>
          </a:ln>
        </p:spPr>
        <p:txBody>
          <a:bodyPr anchorCtr="0" anchor="ctr" bIns="45700" lIns="91425" spcFirstLastPara="1" rIns="91425" wrap="square" tIns="45700">
            <a:normAutofit/>
          </a:bodyPr>
          <a:lstStyle>
            <a:lvl1pPr lvl="0" algn="ctr">
              <a:lnSpc>
                <a:spcPct val="80000"/>
              </a:lnSpc>
              <a:spcBef>
                <a:spcPts val="0"/>
              </a:spcBef>
              <a:spcAft>
                <a:spcPts val="0"/>
              </a:spcAft>
              <a:buClr>
                <a:schemeClr val="dk2"/>
              </a:buClr>
              <a:buSzPts val="6000"/>
              <a:buFont typeface="Times New Roman"/>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0" name="Google Shape;110;p25"/>
          <p:cNvSpPr txBox="1"/>
          <p:nvPr>
            <p:ph idx="1" type="subTitle"/>
          </p:nvPr>
        </p:nvSpPr>
        <p:spPr>
          <a:xfrm>
            <a:off x="1524000" y="3996250"/>
            <a:ext cx="9144000" cy="1309255"/>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200"/>
              </a:spcBef>
              <a:spcAft>
                <a:spcPts val="0"/>
              </a:spcAft>
              <a:buSzPts val="2000"/>
              <a:buNone/>
              <a:defRPr sz="2000"/>
            </a:lvl1pPr>
            <a:lvl2pPr lvl="1" algn="ctr">
              <a:lnSpc>
                <a:spcPct val="90000"/>
              </a:lnSpc>
              <a:spcBef>
                <a:spcPts val="200"/>
              </a:spcBef>
              <a:spcAft>
                <a:spcPts val="0"/>
              </a:spcAft>
              <a:buSzPts val="2000"/>
              <a:buNone/>
              <a:defRPr sz="2000"/>
            </a:lvl2pPr>
            <a:lvl3pPr lvl="2" algn="ctr">
              <a:lnSpc>
                <a:spcPct val="90000"/>
              </a:lnSpc>
              <a:spcBef>
                <a:spcPts val="400"/>
              </a:spcBef>
              <a:spcAft>
                <a:spcPts val="0"/>
              </a:spcAft>
              <a:buSzPts val="2000"/>
              <a:buNone/>
              <a:defRPr sz="20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p:txBody>
      </p:sp>
      <p:sp>
        <p:nvSpPr>
          <p:cNvPr id="111" name="Google Shape;111;p25"/>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2" name="Google Shape;112;p25"/>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3" name="Google Shape;113;p25"/>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pic>
        <p:nvPicPr>
          <p:cNvPr id="114" name="Google Shape;114;p25"/>
          <p:cNvPicPr preferRelativeResize="0"/>
          <p:nvPr/>
        </p:nvPicPr>
        <p:blipFill rotWithShape="1">
          <a:blip r:embed="rId2">
            <a:alphaModFix/>
          </a:blip>
          <a:srcRect b="0" l="0" r="0" t="0"/>
          <a:stretch/>
        </p:blipFill>
        <p:spPr>
          <a:xfrm>
            <a:off x="365759" y="-15913"/>
            <a:ext cx="1943100" cy="2057026"/>
          </a:xfrm>
          <a:prstGeom prst="rect">
            <a:avLst/>
          </a:prstGeom>
          <a:noFill/>
          <a:ln>
            <a:noFill/>
          </a:ln>
        </p:spPr>
      </p:pic>
      <p:pic>
        <p:nvPicPr>
          <p:cNvPr id="115" name="Google Shape;115;p25"/>
          <p:cNvPicPr preferRelativeResize="0"/>
          <p:nvPr/>
        </p:nvPicPr>
        <p:blipFill rotWithShape="1">
          <a:blip r:embed="rId3">
            <a:alphaModFix/>
          </a:blip>
          <a:srcRect b="0" l="0" r="0" t="0"/>
          <a:stretch/>
        </p:blipFill>
        <p:spPr>
          <a:xfrm>
            <a:off x="10325088" y="115342"/>
            <a:ext cx="1502698" cy="2118710"/>
          </a:xfrm>
          <a:prstGeom prst="rect">
            <a:avLst/>
          </a:prstGeom>
          <a:noFill/>
          <a:ln>
            <a:noFill/>
          </a:ln>
        </p:spPr>
      </p:pic>
      <p:pic>
        <p:nvPicPr>
          <p:cNvPr id="116" name="Google Shape;116;p25"/>
          <p:cNvPicPr preferRelativeResize="0"/>
          <p:nvPr/>
        </p:nvPicPr>
        <p:blipFill rotWithShape="1">
          <a:blip r:embed="rId4">
            <a:alphaModFix/>
          </a:blip>
          <a:srcRect b="0" l="0" r="0" t="0"/>
          <a:stretch/>
        </p:blipFill>
        <p:spPr>
          <a:xfrm>
            <a:off x="9454036" y="4523280"/>
            <a:ext cx="2373750" cy="1901250"/>
          </a:xfrm>
          <a:prstGeom prst="rect">
            <a:avLst/>
          </a:prstGeom>
          <a:noFill/>
          <a:ln>
            <a:noFill/>
          </a:ln>
        </p:spPr>
      </p:pic>
      <p:pic>
        <p:nvPicPr>
          <p:cNvPr id="117" name="Google Shape;117;p25"/>
          <p:cNvPicPr preferRelativeResize="0"/>
          <p:nvPr/>
        </p:nvPicPr>
        <p:blipFill rotWithShape="1">
          <a:blip r:embed="rId5">
            <a:alphaModFix/>
          </a:blip>
          <a:srcRect b="0" l="0" r="0" t="0"/>
          <a:stretch/>
        </p:blipFill>
        <p:spPr>
          <a:xfrm>
            <a:off x="720976" y="5023060"/>
            <a:ext cx="1232666" cy="1232666"/>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 Phan 2-Chủ đề A-Bài 1-Nội dung">
  <p:cSld name="8- Phan 2-Chủ đề A-Bài 1-Nội dung">
    <p:bg>
      <p:bgPr>
        <a:solidFill>
          <a:schemeClr val="lt1"/>
        </a:solidFill>
      </p:bgPr>
    </p:bg>
    <p:spTree>
      <p:nvGrpSpPr>
        <p:cNvPr id="118" name="Shape 118"/>
        <p:cNvGrpSpPr/>
        <p:nvPr/>
      </p:nvGrpSpPr>
      <p:grpSpPr>
        <a:xfrm>
          <a:off x="0" y="0"/>
          <a:ext cx="0" cy="0"/>
          <a:chOff x="0" y="0"/>
          <a:chExt cx="0" cy="0"/>
        </a:xfrm>
      </p:grpSpPr>
      <p:sp>
        <p:nvSpPr>
          <p:cNvPr id="119" name="Google Shape;119;p26"/>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0" name="Google Shape;120;p26"/>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1" name="Google Shape;121;p26"/>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
        <p:nvSpPr>
          <p:cNvPr id="122" name="Google Shape;122;p26"/>
          <p:cNvSpPr/>
          <p:nvPr/>
        </p:nvSpPr>
        <p:spPr>
          <a:xfrm>
            <a:off x="0" y="-1"/>
            <a:ext cx="12192000" cy="693019"/>
          </a:xfrm>
          <a:prstGeom prst="rect">
            <a:avLst/>
          </a:prstGeom>
          <a:solidFill>
            <a:srgbClr val="33A3DC"/>
          </a:solid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imes New Roman"/>
              <a:ea typeface="Times New Roman"/>
              <a:cs typeface="Times New Roman"/>
              <a:sym typeface="Times New Roman"/>
            </a:endParaRPr>
          </a:p>
        </p:txBody>
      </p:sp>
      <p:sp>
        <p:nvSpPr>
          <p:cNvPr id="123" name="Google Shape;123;p26"/>
          <p:cNvSpPr txBox="1"/>
          <p:nvPr/>
        </p:nvSpPr>
        <p:spPr>
          <a:xfrm>
            <a:off x="510139" y="161842"/>
            <a:ext cx="2282997"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Arial"/>
                <a:ea typeface="Arial"/>
                <a:cs typeface="Arial"/>
                <a:sym typeface="Arial"/>
              </a:rPr>
              <a:t>Chủ đề B. Công dân số</a:t>
            </a:r>
            <a:endParaRPr b="0" i="0" sz="1800" u="none" cap="none" strike="noStrike">
              <a:solidFill>
                <a:schemeClr val="lt1"/>
              </a:solidFill>
              <a:latin typeface="Arial"/>
              <a:ea typeface="Arial"/>
              <a:cs typeface="Arial"/>
              <a:sym typeface="Arial"/>
            </a:endParaRPr>
          </a:p>
        </p:txBody>
      </p:sp>
      <p:sp>
        <p:nvSpPr>
          <p:cNvPr id="124" name="Google Shape;124;p26"/>
          <p:cNvSpPr txBox="1"/>
          <p:nvPr/>
        </p:nvSpPr>
        <p:spPr>
          <a:xfrm>
            <a:off x="8142943" y="161842"/>
            <a:ext cx="4049057"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1" i="0" lang="en-US" sz="1800" u="none" cap="none" strike="noStrike">
                <a:solidFill>
                  <a:schemeClr val="lt1"/>
                </a:solidFill>
                <a:latin typeface="Arial"/>
                <a:ea typeface="Arial"/>
                <a:cs typeface="Arial"/>
                <a:sym typeface="Arial"/>
              </a:rPr>
              <a:t>Bài 1: Tớ cần chú ý những gì khi “online”</a:t>
            </a:r>
            <a:endParaRPr b="1" i="0" sz="1800" u="none" cap="none" strike="noStrike">
              <a:solidFill>
                <a:schemeClr val="lt1"/>
              </a:solidFill>
              <a:latin typeface="Arial"/>
              <a:ea typeface="Arial"/>
              <a:cs typeface="Arial"/>
              <a:sym typeface="Arial"/>
            </a:endParaRPr>
          </a:p>
        </p:txBody>
      </p:sp>
      <p:sp>
        <p:nvSpPr>
          <p:cNvPr id="125" name="Google Shape;125;p26"/>
          <p:cNvSpPr txBox="1"/>
          <p:nvPr>
            <p:ph idx="1" type="body"/>
          </p:nvPr>
        </p:nvSpPr>
        <p:spPr>
          <a:xfrm>
            <a:off x="1275744" y="795485"/>
            <a:ext cx="9784733" cy="77799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200"/>
              </a:spcBef>
              <a:spcAft>
                <a:spcPts val="0"/>
              </a:spcAft>
              <a:buSzPts val="1800"/>
              <a:buChar char="▪"/>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pic>
        <p:nvPicPr>
          <p:cNvPr id="126" name="Google Shape;126;p26"/>
          <p:cNvPicPr preferRelativeResize="0"/>
          <p:nvPr/>
        </p:nvPicPr>
        <p:blipFill rotWithShape="1">
          <a:blip r:embed="rId2">
            <a:alphaModFix/>
          </a:blip>
          <a:srcRect b="0" l="0" r="0" t="0"/>
          <a:stretch/>
        </p:blipFill>
        <p:spPr>
          <a:xfrm>
            <a:off x="10086975" y="5597612"/>
            <a:ext cx="1600200" cy="825242"/>
          </a:xfrm>
          <a:prstGeom prst="rect">
            <a:avLst/>
          </a:prstGeom>
          <a:noFill/>
          <a:ln>
            <a:noFill/>
          </a:ln>
        </p:spPr>
      </p:pic>
      <p:pic>
        <p:nvPicPr>
          <p:cNvPr id="127" name="Google Shape;127;p26"/>
          <p:cNvPicPr preferRelativeResize="0"/>
          <p:nvPr/>
        </p:nvPicPr>
        <p:blipFill rotWithShape="1">
          <a:blip r:embed="rId3">
            <a:alphaModFix/>
          </a:blip>
          <a:srcRect b="0" l="0" r="0" t="0"/>
          <a:stretch/>
        </p:blipFill>
        <p:spPr>
          <a:xfrm>
            <a:off x="318818" y="5265259"/>
            <a:ext cx="2335746" cy="1489948"/>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4.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theme" Target="../theme/theme1.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slideLayout" Target="../slideLayouts/slideLayout7.xml"/><Relationship Id="rId3" Type="http://schemas.openxmlformats.org/officeDocument/2006/relationships/slideLayout" Target="../slideLayouts/slideLayout8.xml"/><Relationship Id="rId4" Type="http://schemas.openxmlformats.org/officeDocument/2006/relationships/slideLayout" Target="../slideLayouts/slideLayout9.xml"/><Relationship Id="rId5" Type="http://schemas.openxmlformats.org/officeDocument/2006/relationships/slideLayout" Target="../slideLayouts/slideLayout10.xml"/><Relationship Id="rId6"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2"/>
        </a:solidFill>
      </p:bgPr>
    </p:bg>
    <p:spTree>
      <p:nvGrpSpPr>
        <p:cNvPr id="9" name="Shape 9"/>
        <p:cNvGrpSpPr/>
        <p:nvPr/>
      </p:nvGrpSpPr>
      <p:grpSpPr>
        <a:xfrm>
          <a:off x="0" y="0"/>
          <a:ext cx="0" cy="0"/>
          <a:chOff x="0" y="0"/>
          <a:chExt cx="0" cy="0"/>
        </a:xfrm>
      </p:grpSpPr>
      <p:sp>
        <p:nvSpPr>
          <p:cNvPr id="10" name="Google Shape;10;p15"/>
          <p:cNvSpPr/>
          <p:nvPr/>
        </p:nvSpPr>
        <p:spPr>
          <a:xfrm>
            <a:off x="483" y="176109"/>
            <a:ext cx="12188952" cy="1645919"/>
          </a:xfrm>
          <a:prstGeom prst="rect">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 name="Google Shape;11;p15"/>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lvl1pPr lvl="0" marR="0" rtl="0" algn="l">
              <a:lnSpc>
                <a:spcPct val="85000"/>
              </a:lnSpc>
              <a:spcBef>
                <a:spcPts val="0"/>
              </a:spcBef>
              <a:spcAft>
                <a:spcPts val="0"/>
              </a:spcAft>
              <a:buClr>
                <a:schemeClr val="dk2"/>
              </a:buClr>
              <a:buSzPts val="4000"/>
              <a:buFont typeface="Times New Roman"/>
              <a:buNone/>
              <a:defRPr b="0" i="0" sz="4000" u="none" cap="none" strike="noStrike">
                <a:solidFill>
                  <a:schemeClr val="dk2"/>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2" name="Google Shape;12;p15"/>
          <p:cNvSpPr txBox="1"/>
          <p:nvPr>
            <p:ph idx="1" type="body"/>
          </p:nvPr>
        </p:nvSpPr>
        <p:spPr>
          <a:xfrm>
            <a:off x="1202919" y="2011680"/>
            <a:ext cx="9784080" cy="4206240"/>
          </a:xfrm>
          <a:prstGeom prst="rect">
            <a:avLst/>
          </a:prstGeom>
          <a:noFill/>
          <a:ln>
            <a:noFill/>
          </a:ln>
        </p:spPr>
        <p:txBody>
          <a:bodyPr anchorCtr="0" anchor="t" bIns="45700" lIns="91425" spcFirstLastPara="1" rIns="91425" wrap="square" tIns="45700">
            <a:normAutofit/>
          </a:bodyPr>
          <a:lstStyle>
            <a:lvl1pPr indent="-368300" lvl="0" marL="457200" marR="0" rtl="0" algn="l">
              <a:lnSpc>
                <a:spcPct val="90000"/>
              </a:lnSpc>
              <a:spcBef>
                <a:spcPts val="1200"/>
              </a:spcBef>
              <a:spcAft>
                <a:spcPts val="0"/>
              </a:spcAft>
              <a:buClr>
                <a:schemeClr val="lt1"/>
              </a:buClr>
              <a:buSzPts val="2200"/>
              <a:buFont typeface="Noto Sans Symbols"/>
              <a:buChar char="▪"/>
              <a:defRPr b="0" i="0" sz="2200" u="none" cap="none" strike="noStrike">
                <a:solidFill>
                  <a:schemeClr val="lt1"/>
                </a:solidFill>
                <a:latin typeface="Times New Roman"/>
                <a:ea typeface="Times New Roman"/>
                <a:cs typeface="Times New Roman"/>
                <a:sym typeface="Times New Roman"/>
              </a:defRPr>
            </a:lvl1pPr>
            <a:lvl2pPr indent="-355600" lvl="1" marL="914400" marR="0" rtl="0" algn="l">
              <a:lnSpc>
                <a:spcPct val="90000"/>
              </a:lnSpc>
              <a:spcBef>
                <a:spcPts val="200"/>
              </a:spcBef>
              <a:spcAft>
                <a:spcPts val="0"/>
              </a:spcAft>
              <a:buClr>
                <a:schemeClr val="lt1"/>
              </a:buClr>
              <a:buSzPts val="2000"/>
              <a:buFont typeface="Noto Sans Symbols"/>
              <a:buChar char="▪"/>
              <a:defRPr b="0" i="0" sz="2000" u="none" cap="none" strike="noStrike">
                <a:solidFill>
                  <a:schemeClr val="lt1"/>
                </a:solidFill>
                <a:latin typeface="Times New Roman"/>
                <a:ea typeface="Times New Roman"/>
                <a:cs typeface="Times New Roman"/>
                <a:sym typeface="Times New Roman"/>
              </a:defRPr>
            </a:lvl2pPr>
            <a:lvl3pPr indent="-342900" lvl="2" marL="1371600" marR="0" rtl="0" algn="l">
              <a:lnSpc>
                <a:spcPct val="90000"/>
              </a:lnSpc>
              <a:spcBef>
                <a:spcPts val="400"/>
              </a:spcBef>
              <a:spcAft>
                <a:spcPts val="0"/>
              </a:spcAft>
              <a:buClr>
                <a:schemeClr val="lt1"/>
              </a:buClr>
              <a:buSzPts val="1800"/>
              <a:buFont typeface="Noto Sans Symbols"/>
              <a:buChar char="▪"/>
              <a:defRPr b="0" i="0" sz="1800" u="none" cap="none" strike="noStrike">
                <a:solidFill>
                  <a:schemeClr val="lt1"/>
                </a:solidFill>
                <a:latin typeface="Times New Roman"/>
                <a:ea typeface="Times New Roman"/>
                <a:cs typeface="Times New Roman"/>
                <a:sym typeface="Times New Roman"/>
              </a:defRPr>
            </a:lvl3pPr>
            <a:lvl4pPr indent="-330200" lvl="3" marL="18288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4pPr>
            <a:lvl5pPr indent="-330200" lvl="4" marL="22860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5pPr>
            <a:lvl6pPr indent="-330200" lvl="5" marL="27432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6pPr>
            <a:lvl7pPr indent="-330200" lvl="6" marL="32004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7pPr>
            <a:lvl8pPr indent="-330200" lvl="7" marL="36576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8pPr>
            <a:lvl9pPr indent="-330200" lvl="8" marL="4114800" marR="0" rtl="0" algn="l">
              <a:lnSpc>
                <a:spcPct val="90000"/>
              </a:lnSpc>
              <a:spcBef>
                <a:spcPts val="400"/>
              </a:spcBef>
              <a:spcAft>
                <a:spcPts val="40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9pPr>
          </a:lstStyle>
          <a:p/>
        </p:txBody>
      </p:sp>
      <p:sp>
        <p:nvSpPr>
          <p:cNvPr id="13" name="Google Shape;13;p15"/>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marR="0" rtl="0" algn="l">
              <a:lnSpc>
                <a:spcPct val="100000"/>
              </a:lnSpc>
              <a:spcBef>
                <a:spcPts val="0"/>
              </a:spcBef>
              <a:spcAft>
                <a:spcPts val="0"/>
              </a:spcAft>
              <a:buClr>
                <a:srgbClr val="000000"/>
              </a:buClr>
              <a:buSzPts val="1400"/>
              <a:buFont typeface="Arial"/>
              <a:buNone/>
              <a:defRPr b="0" i="0" sz="1050" u="none" cap="none" strike="noStrike">
                <a:solidFill>
                  <a:schemeClr val="lt1"/>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imes New Roman"/>
                <a:ea typeface="Times New Roman"/>
                <a:cs typeface="Times New Roman"/>
                <a:sym typeface="Times New Roman"/>
              </a:defRPr>
            </a:lvl9pPr>
          </a:lstStyle>
          <a:p/>
        </p:txBody>
      </p:sp>
      <p:sp>
        <p:nvSpPr>
          <p:cNvPr id="14" name="Google Shape;14;p15"/>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050" u="none" cap="none" strike="noStrike">
                <a:solidFill>
                  <a:schemeClr val="lt1"/>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imes New Roman"/>
                <a:ea typeface="Times New Roman"/>
                <a:cs typeface="Times New Roman"/>
                <a:sym typeface="Times New Roman"/>
              </a:defRPr>
            </a:lvl9pPr>
          </a:lstStyle>
          <a:p/>
        </p:txBody>
      </p:sp>
      <p:sp>
        <p:nvSpPr>
          <p:cNvPr id="15" name="Google Shape;15;p15"/>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1pPr>
            <a:lvl2pPr indent="0" lvl="1"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2pPr>
            <a:lvl3pPr indent="0" lvl="2"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3pPr>
            <a:lvl4pPr indent="0" lvl="3"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4pPr>
            <a:lvl5pPr indent="0" lvl="4"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5pPr>
            <a:lvl6pPr indent="0" lvl="5"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6pPr>
            <a:lvl7pPr indent="0" lvl="6"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7pPr>
            <a:lvl8pPr indent="0" lvl="7"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8pPr>
            <a:lvl9pPr indent="0" lvl="8"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59" name="Shape 59"/>
        <p:cNvGrpSpPr/>
        <p:nvPr/>
      </p:nvGrpSpPr>
      <p:grpSpPr>
        <a:xfrm>
          <a:off x="0" y="0"/>
          <a:ext cx="0" cy="0"/>
          <a:chOff x="0" y="0"/>
          <a:chExt cx="0" cy="0"/>
        </a:xfrm>
      </p:grpSpPr>
      <p:sp>
        <p:nvSpPr>
          <p:cNvPr id="60" name="Google Shape;60;p17"/>
          <p:cNvSpPr/>
          <p:nvPr/>
        </p:nvSpPr>
        <p:spPr>
          <a:xfrm>
            <a:off x="483" y="176109"/>
            <a:ext cx="12188952" cy="1645919"/>
          </a:xfrm>
          <a:prstGeom prst="rect">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1" name="Google Shape;61;p17"/>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lvl1pPr lvl="0" marR="0" rtl="0" algn="l">
              <a:lnSpc>
                <a:spcPct val="85000"/>
              </a:lnSpc>
              <a:spcBef>
                <a:spcPts val="0"/>
              </a:spcBef>
              <a:spcAft>
                <a:spcPts val="0"/>
              </a:spcAft>
              <a:buClr>
                <a:schemeClr val="lt2"/>
              </a:buClr>
              <a:buSzPts val="4000"/>
              <a:buFont typeface="Times New Roman"/>
              <a:buNone/>
              <a:defRPr b="0" i="0" sz="4000" u="none" cap="none" strike="noStrike">
                <a:solidFill>
                  <a:schemeClr val="lt2"/>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62" name="Google Shape;62;p17"/>
          <p:cNvSpPr txBox="1"/>
          <p:nvPr>
            <p:ph idx="1" type="body"/>
          </p:nvPr>
        </p:nvSpPr>
        <p:spPr>
          <a:xfrm>
            <a:off x="1202919" y="2011680"/>
            <a:ext cx="9784080" cy="4206240"/>
          </a:xfrm>
          <a:prstGeom prst="rect">
            <a:avLst/>
          </a:prstGeom>
          <a:noFill/>
          <a:ln>
            <a:noFill/>
          </a:ln>
        </p:spPr>
        <p:txBody>
          <a:bodyPr anchorCtr="0" anchor="t" bIns="45700" lIns="91425" spcFirstLastPara="1" rIns="91425" wrap="square" tIns="45700">
            <a:normAutofit/>
          </a:bodyPr>
          <a:lstStyle>
            <a:lvl1pPr indent="-368300" lvl="0" marL="457200" marR="0" rtl="0" algn="l">
              <a:lnSpc>
                <a:spcPct val="90000"/>
              </a:lnSpc>
              <a:spcBef>
                <a:spcPts val="1200"/>
              </a:spcBef>
              <a:spcAft>
                <a:spcPts val="0"/>
              </a:spcAft>
              <a:buClr>
                <a:schemeClr val="dk1"/>
              </a:buClr>
              <a:buSzPts val="2200"/>
              <a:buFont typeface="Noto Sans Symbols"/>
              <a:buChar char="▪"/>
              <a:defRPr b="0" i="0" sz="2200" u="none" cap="none" strike="noStrike">
                <a:solidFill>
                  <a:schemeClr val="dk1"/>
                </a:solidFill>
                <a:latin typeface="Times New Roman"/>
                <a:ea typeface="Times New Roman"/>
                <a:cs typeface="Times New Roman"/>
                <a:sym typeface="Times New Roman"/>
              </a:defRPr>
            </a:lvl1pPr>
            <a:lvl2pPr indent="-355600" lvl="1" marL="914400" marR="0" rtl="0" algn="l">
              <a:lnSpc>
                <a:spcPct val="90000"/>
              </a:lnSpc>
              <a:spcBef>
                <a:spcPts val="200"/>
              </a:spcBef>
              <a:spcAft>
                <a:spcPts val="0"/>
              </a:spcAft>
              <a:buClr>
                <a:schemeClr val="dk1"/>
              </a:buClr>
              <a:buSzPts val="2000"/>
              <a:buFont typeface="Noto Sans Symbols"/>
              <a:buChar char="▪"/>
              <a:defRPr b="0" i="0" sz="2000" u="none" cap="none" strike="noStrike">
                <a:solidFill>
                  <a:schemeClr val="dk1"/>
                </a:solidFill>
                <a:latin typeface="Times New Roman"/>
                <a:ea typeface="Times New Roman"/>
                <a:cs typeface="Times New Roman"/>
                <a:sym typeface="Times New Roman"/>
              </a:defRPr>
            </a:lvl2pPr>
            <a:lvl3pPr indent="-342900" lvl="2" marL="1371600" marR="0" rtl="0" algn="l">
              <a:lnSpc>
                <a:spcPct val="90000"/>
              </a:lnSpc>
              <a:spcBef>
                <a:spcPts val="400"/>
              </a:spcBef>
              <a:spcAft>
                <a:spcPts val="0"/>
              </a:spcAft>
              <a:buClr>
                <a:schemeClr val="dk1"/>
              </a:buClr>
              <a:buSzPts val="1800"/>
              <a:buFont typeface="Noto Sans Symbols"/>
              <a:buChar char="▪"/>
              <a:defRPr b="0" i="0" sz="1800" u="none" cap="none" strike="noStrike">
                <a:solidFill>
                  <a:schemeClr val="dk1"/>
                </a:solidFill>
                <a:latin typeface="Times New Roman"/>
                <a:ea typeface="Times New Roman"/>
                <a:cs typeface="Times New Roman"/>
                <a:sym typeface="Times New Roman"/>
              </a:defRPr>
            </a:lvl3pPr>
            <a:lvl4pPr indent="-330200" lvl="3" marL="1828800" marR="0" rtl="0" algn="l">
              <a:lnSpc>
                <a:spcPct val="90000"/>
              </a:lnSpc>
              <a:spcBef>
                <a:spcPts val="400"/>
              </a:spcBef>
              <a:spcAft>
                <a:spcPts val="0"/>
              </a:spcAft>
              <a:buClr>
                <a:schemeClr val="dk1"/>
              </a:buClr>
              <a:buSzPts val="1600"/>
              <a:buFont typeface="Noto Sans Symbols"/>
              <a:buChar char="▪"/>
              <a:defRPr b="0" i="0" sz="1600" u="none" cap="none" strike="noStrike">
                <a:solidFill>
                  <a:schemeClr val="dk1"/>
                </a:solidFill>
                <a:latin typeface="Times New Roman"/>
                <a:ea typeface="Times New Roman"/>
                <a:cs typeface="Times New Roman"/>
                <a:sym typeface="Times New Roman"/>
              </a:defRPr>
            </a:lvl4pPr>
            <a:lvl5pPr indent="-330200" lvl="4" marL="2286000" marR="0" rtl="0" algn="l">
              <a:lnSpc>
                <a:spcPct val="90000"/>
              </a:lnSpc>
              <a:spcBef>
                <a:spcPts val="400"/>
              </a:spcBef>
              <a:spcAft>
                <a:spcPts val="0"/>
              </a:spcAft>
              <a:buClr>
                <a:schemeClr val="dk1"/>
              </a:buClr>
              <a:buSzPts val="1600"/>
              <a:buFont typeface="Noto Sans Symbols"/>
              <a:buChar char="▪"/>
              <a:defRPr b="0" i="0" sz="1600" u="none" cap="none" strike="noStrike">
                <a:solidFill>
                  <a:schemeClr val="dk1"/>
                </a:solidFill>
                <a:latin typeface="Times New Roman"/>
                <a:ea typeface="Times New Roman"/>
                <a:cs typeface="Times New Roman"/>
                <a:sym typeface="Times New Roman"/>
              </a:defRPr>
            </a:lvl5pPr>
            <a:lvl6pPr indent="-330200" lvl="5" marL="2743200" marR="0" rtl="0" algn="l">
              <a:lnSpc>
                <a:spcPct val="90000"/>
              </a:lnSpc>
              <a:spcBef>
                <a:spcPts val="400"/>
              </a:spcBef>
              <a:spcAft>
                <a:spcPts val="0"/>
              </a:spcAft>
              <a:buClr>
                <a:schemeClr val="dk1"/>
              </a:buClr>
              <a:buSzPts val="1600"/>
              <a:buFont typeface="Noto Sans Symbols"/>
              <a:buChar char="▪"/>
              <a:defRPr b="0" i="0" sz="1600" u="none" cap="none" strike="noStrike">
                <a:solidFill>
                  <a:schemeClr val="dk1"/>
                </a:solidFill>
                <a:latin typeface="Times New Roman"/>
                <a:ea typeface="Times New Roman"/>
                <a:cs typeface="Times New Roman"/>
                <a:sym typeface="Times New Roman"/>
              </a:defRPr>
            </a:lvl6pPr>
            <a:lvl7pPr indent="-330200" lvl="6" marL="3200400" marR="0" rtl="0" algn="l">
              <a:lnSpc>
                <a:spcPct val="90000"/>
              </a:lnSpc>
              <a:spcBef>
                <a:spcPts val="400"/>
              </a:spcBef>
              <a:spcAft>
                <a:spcPts val="0"/>
              </a:spcAft>
              <a:buClr>
                <a:schemeClr val="dk1"/>
              </a:buClr>
              <a:buSzPts val="1600"/>
              <a:buFont typeface="Noto Sans Symbols"/>
              <a:buChar char="▪"/>
              <a:defRPr b="0" i="0" sz="1600" u="none" cap="none" strike="noStrike">
                <a:solidFill>
                  <a:schemeClr val="dk1"/>
                </a:solidFill>
                <a:latin typeface="Times New Roman"/>
                <a:ea typeface="Times New Roman"/>
                <a:cs typeface="Times New Roman"/>
                <a:sym typeface="Times New Roman"/>
              </a:defRPr>
            </a:lvl7pPr>
            <a:lvl8pPr indent="-330200" lvl="7" marL="3657600" marR="0" rtl="0" algn="l">
              <a:lnSpc>
                <a:spcPct val="90000"/>
              </a:lnSpc>
              <a:spcBef>
                <a:spcPts val="400"/>
              </a:spcBef>
              <a:spcAft>
                <a:spcPts val="0"/>
              </a:spcAft>
              <a:buClr>
                <a:schemeClr val="dk1"/>
              </a:buClr>
              <a:buSzPts val="1600"/>
              <a:buFont typeface="Noto Sans Symbols"/>
              <a:buChar char="▪"/>
              <a:defRPr b="0" i="0" sz="1600" u="none" cap="none" strike="noStrike">
                <a:solidFill>
                  <a:schemeClr val="dk1"/>
                </a:solidFill>
                <a:latin typeface="Times New Roman"/>
                <a:ea typeface="Times New Roman"/>
                <a:cs typeface="Times New Roman"/>
                <a:sym typeface="Times New Roman"/>
              </a:defRPr>
            </a:lvl8pPr>
            <a:lvl9pPr indent="-330200" lvl="8" marL="4114800" marR="0" rtl="0" algn="l">
              <a:lnSpc>
                <a:spcPct val="90000"/>
              </a:lnSpc>
              <a:spcBef>
                <a:spcPts val="400"/>
              </a:spcBef>
              <a:spcAft>
                <a:spcPts val="400"/>
              </a:spcAft>
              <a:buClr>
                <a:schemeClr val="dk1"/>
              </a:buClr>
              <a:buSzPts val="1600"/>
              <a:buFont typeface="Noto Sans Symbols"/>
              <a:buChar char="▪"/>
              <a:defRPr b="0" i="0" sz="1600" u="none" cap="none" strike="noStrike">
                <a:solidFill>
                  <a:schemeClr val="dk1"/>
                </a:solidFill>
                <a:latin typeface="Times New Roman"/>
                <a:ea typeface="Times New Roman"/>
                <a:cs typeface="Times New Roman"/>
                <a:sym typeface="Times New Roman"/>
              </a:defRPr>
            </a:lvl9pPr>
          </a:lstStyle>
          <a:p/>
        </p:txBody>
      </p:sp>
      <p:sp>
        <p:nvSpPr>
          <p:cNvPr id="63" name="Google Shape;63;p17"/>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marR="0" rtl="0" algn="l">
              <a:lnSpc>
                <a:spcPct val="100000"/>
              </a:lnSpc>
              <a:spcBef>
                <a:spcPts val="0"/>
              </a:spcBef>
              <a:spcAft>
                <a:spcPts val="0"/>
              </a:spcAft>
              <a:buClr>
                <a:srgbClr val="000000"/>
              </a:buClr>
              <a:buSzPts val="1400"/>
              <a:buFont typeface="Arial"/>
              <a:buNone/>
              <a:defRPr b="0" i="0" sz="105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imes New Roman"/>
                <a:ea typeface="Times New Roman"/>
                <a:cs typeface="Times New Roman"/>
                <a:sym typeface="Times New Roman"/>
              </a:defRPr>
            </a:lvl9pPr>
          </a:lstStyle>
          <a:p/>
        </p:txBody>
      </p:sp>
      <p:sp>
        <p:nvSpPr>
          <p:cNvPr id="64" name="Google Shape;64;p17"/>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05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imes New Roman"/>
                <a:ea typeface="Times New Roman"/>
                <a:cs typeface="Times New Roman"/>
                <a:sym typeface="Times New Roman"/>
              </a:defRPr>
            </a:lvl9pPr>
          </a:lstStyle>
          <a:p/>
        </p:txBody>
      </p:sp>
      <p:sp>
        <p:nvSpPr>
          <p:cNvPr id="65" name="Google Shape;65;p17"/>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rtl="0" algn="l">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l">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l">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l">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l">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l">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l">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l">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l">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4"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2"/>
        </a:solidFill>
      </p:bgPr>
    </p:bg>
    <p:spTree>
      <p:nvGrpSpPr>
        <p:cNvPr id="78" name="Shape 78"/>
        <p:cNvGrpSpPr/>
        <p:nvPr/>
      </p:nvGrpSpPr>
      <p:grpSpPr>
        <a:xfrm>
          <a:off x="0" y="0"/>
          <a:ext cx="0" cy="0"/>
          <a:chOff x="0" y="0"/>
          <a:chExt cx="0" cy="0"/>
        </a:xfrm>
      </p:grpSpPr>
      <p:sp>
        <p:nvSpPr>
          <p:cNvPr id="79" name="Google Shape;79;p20"/>
          <p:cNvSpPr/>
          <p:nvPr/>
        </p:nvSpPr>
        <p:spPr>
          <a:xfrm>
            <a:off x="483" y="176109"/>
            <a:ext cx="12188952" cy="1645919"/>
          </a:xfrm>
          <a:prstGeom prst="rect">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0" name="Google Shape;80;p20"/>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lvl1pPr lvl="0" marR="0" rtl="0" algn="l">
              <a:lnSpc>
                <a:spcPct val="85000"/>
              </a:lnSpc>
              <a:spcBef>
                <a:spcPts val="0"/>
              </a:spcBef>
              <a:spcAft>
                <a:spcPts val="0"/>
              </a:spcAft>
              <a:buClr>
                <a:schemeClr val="dk2"/>
              </a:buClr>
              <a:buSzPts val="4000"/>
              <a:buFont typeface="Times New Roman"/>
              <a:buNone/>
              <a:defRPr b="0" i="0" sz="4000" u="none" cap="none" strike="noStrike">
                <a:solidFill>
                  <a:schemeClr val="dk2"/>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1" name="Google Shape;81;p20"/>
          <p:cNvSpPr txBox="1"/>
          <p:nvPr>
            <p:ph idx="1" type="body"/>
          </p:nvPr>
        </p:nvSpPr>
        <p:spPr>
          <a:xfrm>
            <a:off x="1202919" y="2011680"/>
            <a:ext cx="9784080" cy="4206240"/>
          </a:xfrm>
          <a:prstGeom prst="rect">
            <a:avLst/>
          </a:prstGeom>
          <a:noFill/>
          <a:ln>
            <a:noFill/>
          </a:ln>
        </p:spPr>
        <p:txBody>
          <a:bodyPr anchorCtr="0" anchor="t" bIns="45700" lIns="91425" spcFirstLastPara="1" rIns="91425" wrap="square" tIns="45700">
            <a:normAutofit/>
          </a:bodyPr>
          <a:lstStyle>
            <a:lvl1pPr indent="-368300" lvl="0" marL="457200" marR="0" rtl="0" algn="l">
              <a:lnSpc>
                <a:spcPct val="90000"/>
              </a:lnSpc>
              <a:spcBef>
                <a:spcPts val="1200"/>
              </a:spcBef>
              <a:spcAft>
                <a:spcPts val="0"/>
              </a:spcAft>
              <a:buClr>
                <a:schemeClr val="lt1"/>
              </a:buClr>
              <a:buSzPts val="2200"/>
              <a:buFont typeface="Noto Sans Symbols"/>
              <a:buChar char="▪"/>
              <a:defRPr b="0" i="0" sz="2200" u="none" cap="none" strike="noStrike">
                <a:solidFill>
                  <a:schemeClr val="lt1"/>
                </a:solidFill>
                <a:latin typeface="Times New Roman"/>
                <a:ea typeface="Times New Roman"/>
                <a:cs typeface="Times New Roman"/>
                <a:sym typeface="Times New Roman"/>
              </a:defRPr>
            </a:lvl1pPr>
            <a:lvl2pPr indent="-355600" lvl="1" marL="914400" marR="0" rtl="0" algn="l">
              <a:lnSpc>
                <a:spcPct val="90000"/>
              </a:lnSpc>
              <a:spcBef>
                <a:spcPts val="200"/>
              </a:spcBef>
              <a:spcAft>
                <a:spcPts val="0"/>
              </a:spcAft>
              <a:buClr>
                <a:schemeClr val="lt1"/>
              </a:buClr>
              <a:buSzPts val="2000"/>
              <a:buFont typeface="Noto Sans Symbols"/>
              <a:buChar char="▪"/>
              <a:defRPr b="0" i="0" sz="2000" u="none" cap="none" strike="noStrike">
                <a:solidFill>
                  <a:schemeClr val="lt1"/>
                </a:solidFill>
                <a:latin typeface="Times New Roman"/>
                <a:ea typeface="Times New Roman"/>
                <a:cs typeface="Times New Roman"/>
                <a:sym typeface="Times New Roman"/>
              </a:defRPr>
            </a:lvl2pPr>
            <a:lvl3pPr indent="-342900" lvl="2" marL="1371600" marR="0" rtl="0" algn="l">
              <a:lnSpc>
                <a:spcPct val="90000"/>
              </a:lnSpc>
              <a:spcBef>
                <a:spcPts val="400"/>
              </a:spcBef>
              <a:spcAft>
                <a:spcPts val="0"/>
              </a:spcAft>
              <a:buClr>
                <a:schemeClr val="lt1"/>
              </a:buClr>
              <a:buSzPts val="1800"/>
              <a:buFont typeface="Noto Sans Symbols"/>
              <a:buChar char="▪"/>
              <a:defRPr b="0" i="0" sz="1800" u="none" cap="none" strike="noStrike">
                <a:solidFill>
                  <a:schemeClr val="lt1"/>
                </a:solidFill>
                <a:latin typeface="Times New Roman"/>
                <a:ea typeface="Times New Roman"/>
                <a:cs typeface="Times New Roman"/>
                <a:sym typeface="Times New Roman"/>
              </a:defRPr>
            </a:lvl3pPr>
            <a:lvl4pPr indent="-330200" lvl="3" marL="18288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4pPr>
            <a:lvl5pPr indent="-330200" lvl="4" marL="22860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5pPr>
            <a:lvl6pPr indent="-330200" lvl="5" marL="27432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6pPr>
            <a:lvl7pPr indent="-330200" lvl="6" marL="32004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7pPr>
            <a:lvl8pPr indent="-330200" lvl="7" marL="36576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8pPr>
            <a:lvl9pPr indent="-330200" lvl="8" marL="4114800" marR="0" rtl="0" algn="l">
              <a:lnSpc>
                <a:spcPct val="90000"/>
              </a:lnSpc>
              <a:spcBef>
                <a:spcPts val="400"/>
              </a:spcBef>
              <a:spcAft>
                <a:spcPts val="40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9pPr>
          </a:lstStyle>
          <a:p/>
        </p:txBody>
      </p:sp>
      <p:sp>
        <p:nvSpPr>
          <p:cNvPr id="82" name="Google Shape;82;p20"/>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marR="0" rtl="0" algn="l">
              <a:lnSpc>
                <a:spcPct val="100000"/>
              </a:lnSpc>
              <a:spcBef>
                <a:spcPts val="0"/>
              </a:spcBef>
              <a:spcAft>
                <a:spcPts val="0"/>
              </a:spcAft>
              <a:buClr>
                <a:srgbClr val="000000"/>
              </a:buClr>
              <a:buSzPts val="1400"/>
              <a:buFont typeface="Arial"/>
              <a:buNone/>
              <a:defRPr b="0" i="0" sz="1050" u="none" cap="none" strike="noStrike">
                <a:solidFill>
                  <a:schemeClr val="lt1"/>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imes New Roman"/>
                <a:ea typeface="Times New Roman"/>
                <a:cs typeface="Times New Roman"/>
                <a:sym typeface="Times New Roman"/>
              </a:defRPr>
            </a:lvl9pPr>
          </a:lstStyle>
          <a:p/>
        </p:txBody>
      </p:sp>
      <p:sp>
        <p:nvSpPr>
          <p:cNvPr id="83" name="Google Shape;83;p20"/>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050" u="none" cap="none" strike="noStrike">
                <a:solidFill>
                  <a:schemeClr val="lt1"/>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imes New Roman"/>
                <a:ea typeface="Times New Roman"/>
                <a:cs typeface="Times New Roman"/>
                <a:sym typeface="Times New Roman"/>
              </a:defRPr>
            </a:lvl9pPr>
          </a:lstStyle>
          <a:p/>
        </p:txBody>
      </p:sp>
      <p:sp>
        <p:nvSpPr>
          <p:cNvPr id="84" name="Google Shape;84;p20"/>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1pPr>
            <a:lvl2pPr indent="0" lvl="1"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2pPr>
            <a:lvl3pPr indent="0" lvl="2"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3pPr>
            <a:lvl4pPr indent="0" lvl="3"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4pPr>
            <a:lvl5pPr indent="0" lvl="4"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5pPr>
            <a:lvl6pPr indent="0" lvl="5"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6pPr>
            <a:lvl7pPr indent="0" lvl="6"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7pPr>
            <a:lvl8pPr indent="0" lvl="7"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8pPr>
            <a:lvl9pPr indent="0" lvl="8"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6" r:id="rId1"/>
    <p:sldLayoutId id="2147483657" r:id="rId2"/>
    <p:sldLayoutId id="2147483658" r:id="rId3"/>
    <p:sldLayoutId id="2147483659" r:id="rId4"/>
    <p:sldLayoutId id="2147483660"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30.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24.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27.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 Id="rId3" Type="http://schemas.openxmlformats.org/officeDocument/2006/relationships/vmlDrawing" Target="../drawings/vmlDrawing1.vml"/><Relationship Id="rId4" Type="http://schemas.openxmlformats.org/officeDocument/2006/relationships/oleObject" Target="../embeddings/oleObject1.bin"/><Relationship Id="rId5" Type="http://schemas.openxmlformats.org/officeDocument/2006/relationships/oleObject" Target="../embeddings/oleObject1.bin"/><Relationship Id="rId6" Type="http://schemas.openxmlformats.org/officeDocument/2006/relationships/image" Target="../media/image2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
          <p:cNvSpPr txBox="1"/>
          <p:nvPr>
            <p:ph type="ctrTitle"/>
          </p:nvPr>
        </p:nvSpPr>
        <p:spPr>
          <a:xfrm>
            <a:off x="365759" y="2166364"/>
            <a:ext cx="11471565" cy="1739347"/>
          </a:xfrm>
          <a:prstGeom prst="rect">
            <a:avLst/>
          </a:prstGeom>
          <a:noFill/>
          <a:ln>
            <a:noFill/>
          </a:ln>
        </p:spPr>
        <p:txBody>
          <a:bodyPr anchorCtr="0" anchor="ctr" bIns="45700" lIns="91425" spcFirstLastPara="1" rIns="91425" wrap="square" tIns="45700">
            <a:normAutofit/>
          </a:bodyPr>
          <a:lstStyle/>
          <a:p>
            <a:pPr indent="0" lvl="0" marL="0" rtl="0" algn="ctr">
              <a:lnSpc>
                <a:spcPct val="80000"/>
              </a:lnSpc>
              <a:spcBef>
                <a:spcPts val="0"/>
              </a:spcBef>
              <a:spcAft>
                <a:spcPts val="0"/>
              </a:spcAft>
              <a:buClr>
                <a:srgbClr val="099BDD"/>
              </a:buClr>
              <a:buSzPts val="4000"/>
              <a:buFont typeface="Times New Roman"/>
              <a:buNone/>
            </a:pPr>
            <a:r>
              <a:rPr b="1" lang="en-US" sz="4000">
                <a:solidFill>
                  <a:srgbClr val="099BDD"/>
                </a:solidFill>
              </a:rPr>
              <a:t>TIN 5 - TUẦN 31</a:t>
            </a:r>
            <a:endParaRPr b="1" sz="4000"/>
          </a:p>
        </p:txBody>
      </p:sp>
      <p:sp>
        <p:nvSpPr>
          <p:cNvPr id="140" name="Google Shape;140;p1"/>
          <p:cNvSpPr txBox="1"/>
          <p:nvPr>
            <p:ph idx="1" type="subTitle"/>
          </p:nvPr>
        </p:nvSpPr>
        <p:spPr>
          <a:xfrm>
            <a:off x="1524000" y="3996250"/>
            <a:ext cx="9144000" cy="1309255"/>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SzPts val="3000"/>
              <a:buNone/>
            </a:pPr>
            <a:r>
              <a:rPr lang="en-US" sz="3000">
                <a:latin typeface="Times New Roman"/>
                <a:ea typeface="Times New Roman"/>
                <a:cs typeface="Times New Roman"/>
                <a:sym typeface="Times New Roman"/>
              </a:rPr>
              <a:t>CHỦ ĐỀ B. CÔNG DÂN SỐ</a:t>
            </a:r>
            <a:endParaRP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10"/>
          <p:cNvSpPr/>
          <p:nvPr/>
        </p:nvSpPr>
        <p:spPr>
          <a:xfrm>
            <a:off x="3454400" y="926975"/>
            <a:ext cx="5648960" cy="646986"/>
          </a:xfrm>
          <a:prstGeom prst="roundRect">
            <a:avLst>
              <a:gd fmla="val 16667" name="adj"/>
            </a:avLst>
          </a:prstGeom>
          <a:solidFill>
            <a:schemeClr val="accent1"/>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200"/>
              <a:buFont typeface="Times New Roman"/>
              <a:buNone/>
            </a:pPr>
            <a:r>
              <a:rPr b="1" i="0" lang="en-US" sz="3200" u="none" cap="none" strike="noStrike">
                <a:solidFill>
                  <a:srgbClr val="000000"/>
                </a:solidFill>
                <a:latin typeface="Times New Roman"/>
                <a:ea typeface="Times New Roman"/>
                <a:cs typeface="Times New Roman"/>
                <a:sym typeface="Times New Roman"/>
              </a:rPr>
              <a:t>ÔN TẬP KIẾN THỨC CŨ</a:t>
            </a:r>
            <a:endParaRPr b="0" i="0" sz="1400" u="none" cap="none" strike="noStrike">
              <a:solidFill>
                <a:srgbClr val="000000"/>
              </a:solidFill>
              <a:latin typeface="Arial"/>
              <a:ea typeface="Arial"/>
              <a:cs typeface="Arial"/>
              <a:sym typeface="Arial"/>
            </a:endParaRPr>
          </a:p>
        </p:txBody>
      </p:sp>
      <p:pic>
        <p:nvPicPr>
          <p:cNvPr descr="Kiểm tra bài cũ Pick a name trong ClassPoint | Tinh hoa Công ..." id="195" name="Google Shape;195;p10"/>
          <p:cNvPicPr preferRelativeResize="0"/>
          <p:nvPr/>
        </p:nvPicPr>
        <p:blipFill rotWithShape="1">
          <a:blip r:embed="rId3">
            <a:alphaModFix/>
          </a:blip>
          <a:srcRect b="0" l="0" r="0" t="0"/>
          <a:stretch/>
        </p:blipFill>
        <p:spPr>
          <a:xfrm>
            <a:off x="5214620" y="3768671"/>
            <a:ext cx="2311400" cy="2311400"/>
          </a:xfrm>
          <a:prstGeom prst="rect">
            <a:avLst/>
          </a:prstGeom>
          <a:noFill/>
          <a:ln>
            <a:noFill/>
          </a:ln>
        </p:spPr>
      </p:pic>
      <p:graphicFrame>
        <p:nvGraphicFramePr>
          <p:cNvPr id="196" name="Google Shape;196;p10"/>
          <p:cNvGraphicFramePr/>
          <p:nvPr/>
        </p:nvGraphicFramePr>
        <p:xfrm>
          <a:off x="1344930" y="1932810"/>
          <a:ext cx="3000000" cy="3000000"/>
        </p:xfrm>
        <a:graphic>
          <a:graphicData uri="http://schemas.openxmlformats.org/drawingml/2006/table">
            <a:tbl>
              <a:tblPr>
                <a:noFill/>
                <a:tableStyleId>{99C47F99-99D6-4E2F-8FE4-1649AE5D3DE5}</a:tableStyleId>
              </a:tblPr>
              <a:tblGrid>
                <a:gridCol w="9867900"/>
              </a:tblGrid>
              <a:tr h="1232025">
                <a:tc>
                  <a:txBody>
                    <a:bodyPr/>
                    <a:lstStyle/>
                    <a:p>
                      <a:pPr indent="0" lvl="0" marL="0" marR="0" rtl="0" algn="l">
                        <a:lnSpc>
                          <a:spcPct val="100000"/>
                        </a:lnSpc>
                        <a:spcBef>
                          <a:spcPts val="0"/>
                        </a:spcBef>
                        <a:spcAft>
                          <a:spcPts val="0"/>
                        </a:spcAft>
                        <a:buClr>
                          <a:srgbClr val="000000"/>
                        </a:buClr>
                        <a:buSzPts val="3600"/>
                        <a:buFont typeface="Arial"/>
                        <a:buNone/>
                      </a:pPr>
                      <a:r>
                        <a:rPr lang="en-US" sz="3600" u="none" cap="none" strike="noStrike">
                          <a:solidFill>
                            <a:schemeClr val="dk1"/>
                          </a:solidFill>
                          <a:latin typeface="Times New Roman"/>
                          <a:ea typeface="Times New Roman"/>
                          <a:cs typeface="Times New Roman"/>
                          <a:sym typeface="Times New Roman"/>
                        </a:rPr>
                        <a:t>Thực hiện tìm kiếm thông tin sử dụng toán tử </a:t>
                      </a:r>
                      <a:r>
                        <a:rPr lang="en-US" sz="3600" u="none" cap="none" strike="noStrike"/>
                        <a:t>Site:</a:t>
                      </a:r>
                      <a:endParaRPr sz="28700" u="none" cap="none" strike="noStrike">
                        <a:solidFill>
                          <a:schemeClr val="dk1"/>
                        </a:solidFill>
                        <a:latin typeface="Times New Roman"/>
                        <a:ea typeface="Times New Roman"/>
                        <a:cs typeface="Times New Roman"/>
                        <a:sym typeface="Times New Roman"/>
                      </a:endParaRPr>
                    </a:p>
                  </a:txBody>
                  <a:tcPr marT="9525" marB="0" marR="68575" marL="68575" anchor="ct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11"/>
          <p:cNvSpPr/>
          <p:nvPr/>
        </p:nvSpPr>
        <p:spPr>
          <a:xfrm>
            <a:off x="700555" y="726787"/>
            <a:ext cx="9918283"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900"/>
              <a:buFont typeface="Arial"/>
              <a:buNone/>
            </a:pPr>
            <a:r>
              <a:rPr b="1" i="0" lang="en-US" sz="2900" u="sng" cap="none" strike="noStrike">
                <a:solidFill>
                  <a:srgbClr val="002060"/>
                </a:solidFill>
                <a:latin typeface="Times New Roman"/>
                <a:ea typeface="Times New Roman"/>
                <a:cs typeface="Times New Roman"/>
                <a:sym typeface="Times New Roman"/>
              </a:rPr>
              <a:t>1. Tìm kiếm sử dụng toán tử tìm kiếm nâng cao</a:t>
            </a:r>
            <a:endParaRPr b="0" i="0" sz="2900" u="none" cap="none" strike="noStrike">
              <a:solidFill>
                <a:srgbClr val="002060"/>
              </a:solidFill>
              <a:latin typeface="Times New Roman"/>
              <a:ea typeface="Times New Roman"/>
              <a:cs typeface="Times New Roman"/>
              <a:sym typeface="Times New Roman"/>
            </a:endParaRPr>
          </a:p>
        </p:txBody>
      </p:sp>
      <p:pic>
        <p:nvPicPr>
          <p:cNvPr descr="Thủ thuật tìm kiếm Google" id="202" name="Google Shape;202;p11"/>
          <p:cNvPicPr preferRelativeResize="0"/>
          <p:nvPr/>
        </p:nvPicPr>
        <p:blipFill rotWithShape="1">
          <a:blip r:embed="rId3">
            <a:alphaModFix/>
          </a:blip>
          <a:srcRect b="0" l="0" r="0" t="0"/>
          <a:stretch/>
        </p:blipFill>
        <p:spPr>
          <a:xfrm>
            <a:off x="6095925" y="1759075"/>
            <a:ext cx="5974175" cy="3892254"/>
          </a:xfrm>
          <a:prstGeom prst="rect">
            <a:avLst/>
          </a:prstGeom>
          <a:noFill/>
          <a:ln>
            <a:noFill/>
          </a:ln>
        </p:spPr>
      </p:pic>
      <p:sp>
        <p:nvSpPr>
          <p:cNvPr id="203" name="Google Shape;203;p11"/>
          <p:cNvSpPr/>
          <p:nvPr/>
        </p:nvSpPr>
        <p:spPr>
          <a:xfrm>
            <a:off x="184725" y="1408175"/>
            <a:ext cx="5911200" cy="5358600"/>
          </a:xfrm>
          <a:prstGeom prst="rect">
            <a:avLst/>
          </a:prstGeom>
          <a:solidFill>
            <a:schemeClr val="lt1"/>
          </a:solid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2060"/>
              </a:buClr>
              <a:buSzPts val="2000"/>
              <a:buFont typeface="Arial"/>
              <a:buNone/>
            </a:pPr>
            <a:r>
              <a:rPr b="0" i="0" lang="en-US" sz="2700" u="none" cap="none" strike="noStrike">
                <a:solidFill>
                  <a:srgbClr val="002060"/>
                </a:solidFill>
                <a:latin typeface="Arial"/>
                <a:ea typeface="Arial"/>
                <a:cs typeface="Arial"/>
                <a:sym typeface="Arial"/>
              </a:rPr>
              <a:t>Ngoài những cách tìm kiếm mà chúng ta đã học, còn một số toán tử tìm kiếm nâng cao khác ví dụ như:</a:t>
            </a:r>
            <a:endParaRPr b="0" i="0" sz="2700" u="none" cap="none" strike="noStrike">
              <a:solidFill>
                <a:srgbClr val="002060"/>
              </a:solidFill>
              <a:latin typeface="Arial"/>
              <a:ea typeface="Arial"/>
              <a:cs typeface="Arial"/>
              <a:sym typeface="Arial"/>
            </a:endParaRPr>
          </a:p>
          <a:p>
            <a:pPr indent="0" lvl="0" marL="0" marR="0" rtl="0" algn="just">
              <a:lnSpc>
                <a:spcPct val="100000"/>
              </a:lnSpc>
              <a:spcBef>
                <a:spcPts val="0"/>
              </a:spcBef>
              <a:spcAft>
                <a:spcPts val="0"/>
              </a:spcAft>
              <a:buClr>
                <a:srgbClr val="002060"/>
              </a:buClr>
              <a:buSzPts val="2000"/>
              <a:buFont typeface="Arial"/>
              <a:buNone/>
            </a:pPr>
            <a:r>
              <a:rPr b="0" i="0" lang="en-US" sz="2700" u="none" cap="none" strike="noStrike">
                <a:solidFill>
                  <a:srgbClr val="002060"/>
                </a:solidFill>
                <a:latin typeface="Arial"/>
                <a:ea typeface="Arial"/>
                <a:cs typeface="Arial"/>
                <a:sym typeface="Arial"/>
              </a:rPr>
              <a:t>khi tìm kiếm trên Google sẽ xuất hiện kết quả từ đồng nghĩa ta thêm biểu tượng</a:t>
            </a:r>
            <a:r>
              <a:rPr b="1" i="0" lang="en-US" sz="2700" u="none" cap="none" strike="noStrike">
                <a:solidFill>
                  <a:srgbClr val="002060"/>
                </a:solidFill>
                <a:latin typeface="Arial"/>
                <a:ea typeface="Arial"/>
                <a:cs typeface="Arial"/>
                <a:sym typeface="Arial"/>
              </a:rPr>
              <a:t> ~</a:t>
            </a:r>
            <a:r>
              <a:rPr b="0" i="0" lang="en-US" sz="2700" u="none" cap="none" strike="noStrike">
                <a:solidFill>
                  <a:srgbClr val="002060"/>
                </a:solidFill>
                <a:latin typeface="Arial"/>
                <a:ea typeface="Arial"/>
                <a:cs typeface="Arial"/>
                <a:sym typeface="Arial"/>
              </a:rPr>
              <a:t> vào từ khóa để có được kết quả tìm kiếm.</a:t>
            </a:r>
            <a:endParaRPr b="0" i="0" sz="21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2060"/>
              </a:buClr>
              <a:buSzPts val="2000"/>
              <a:buFont typeface="Arial"/>
              <a:buNone/>
            </a:pPr>
            <a:r>
              <a:rPr b="1" i="0" lang="en-US" sz="2700" u="none" cap="none" strike="noStrike">
                <a:solidFill>
                  <a:srgbClr val="002060"/>
                </a:solidFill>
                <a:latin typeface="Arial"/>
                <a:ea typeface="Arial"/>
                <a:cs typeface="Arial"/>
                <a:sym typeface="Arial"/>
              </a:rPr>
              <a:t>Ví dụ: </a:t>
            </a:r>
            <a:r>
              <a:rPr b="0" i="0" lang="en-US" sz="2700" u="none" cap="none" strike="noStrike">
                <a:solidFill>
                  <a:srgbClr val="002060"/>
                </a:solidFill>
                <a:latin typeface="Arial"/>
                <a:ea typeface="Arial"/>
                <a:cs typeface="Arial"/>
                <a:sym typeface="Arial"/>
              </a:rPr>
              <a:t>tìm kiếm từ khóa </a:t>
            </a:r>
            <a:r>
              <a:rPr b="1" i="0" lang="en-US" sz="2700" u="none" cap="none" strike="noStrike">
                <a:solidFill>
                  <a:srgbClr val="002060"/>
                </a:solidFill>
                <a:latin typeface="Arial"/>
                <a:ea typeface="Arial"/>
                <a:cs typeface="Arial"/>
                <a:sym typeface="Arial"/>
              </a:rPr>
              <a:t>"đồ chơi ~ thông minh"</a:t>
            </a:r>
            <a:r>
              <a:rPr b="0" i="0" lang="en-US" sz="2700" u="none" cap="none" strike="noStrike">
                <a:solidFill>
                  <a:srgbClr val="002060"/>
                </a:solidFill>
                <a:latin typeface="Arial"/>
                <a:ea typeface="Arial"/>
                <a:cs typeface="Arial"/>
                <a:sym typeface="Arial"/>
              </a:rPr>
              <a:t>, ta sẽ </a:t>
            </a:r>
            <a:r>
              <a:rPr b="1" i="0" lang="en-US" sz="2700" u="none" cap="none" strike="noStrike">
                <a:solidFill>
                  <a:srgbClr val="002060"/>
                </a:solidFill>
                <a:latin typeface="Arial"/>
                <a:ea typeface="Arial"/>
                <a:cs typeface="Arial"/>
                <a:sym typeface="Arial"/>
              </a:rPr>
              <a:t>có </a:t>
            </a:r>
            <a:r>
              <a:rPr b="0" i="0" lang="en-US" sz="2700" u="none" cap="none" strike="noStrike">
                <a:solidFill>
                  <a:srgbClr val="002060"/>
                </a:solidFill>
                <a:latin typeface="Arial"/>
                <a:ea typeface="Arial"/>
                <a:cs typeface="Arial"/>
                <a:sym typeface="Arial"/>
              </a:rPr>
              <a:t>ngay các kết quả như đồ chơi thông minh bằng gỗ, các địa chỉ bán đồ chơi thông minh.</a:t>
            </a:r>
            <a:endParaRPr b="0" i="0" sz="21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lt1"/>
              </a:buClr>
              <a:buSzPts val="2000"/>
              <a:buFont typeface="Times New Roman"/>
              <a:buNone/>
            </a:pPr>
            <a:r>
              <a:t/>
            </a:r>
            <a:endParaRPr b="0" i="0" sz="2700" u="none" cap="none" strike="noStrike">
              <a:solidFill>
                <a:srgbClr val="002060"/>
              </a:solidFill>
              <a:latin typeface="Arial"/>
              <a:ea typeface="Arial"/>
              <a:cs typeface="Arial"/>
              <a:sym typeface="Arial"/>
            </a:endParaRPr>
          </a:p>
        </p:txBody>
      </p:sp>
      <p:sp>
        <p:nvSpPr>
          <p:cNvPr id="204" name="Google Shape;204;p11"/>
          <p:cNvSpPr/>
          <p:nvPr/>
        </p:nvSpPr>
        <p:spPr>
          <a:xfrm>
            <a:off x="0" y="5467320"/>
            <a:ext cx="184731" cy="400110"/>
          </a:xfrm>
          <a:prstGeom prst="rect">
            <a:avLst/>
          </a:prstGeom>
          <a:solidFill>
            <a:srgbClr val="FFFFFF"/>
          </a:solid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2000"/>
              <a:buFont typeface="Arial"/>
              <a:buNone/>
            </a:pPr>
            <a:r>
              <a:t/>
            </a:r>
            <a:endParaRPr b="0" i="0" sz="2000" u="none" cap="none" strike="noStrike">
              <a:solidFill>
                <a:srgbClr val="002060"/>
              </a:solidFill>
              <a:latin typeface="Times New Roman"/>
              <a:ea typeface="Times New Roman"/>
              <a:cs typeface="Times New Roman"/>
              <a:sym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12"/>
          <p:cNvSpPr txBox="1"/>
          <p:nvPr>
            <p:ph idx="1" type="body"/>
          </p:nvPr>
        </p:nvSpPr>
        <p:spPr>
          <a:xfrm>
            <a:off x="1275744" y="795485"/>
            <a:ext cx="9784733" cy="777996"/>
          </a:xfrm>
          <a:prstGeom prst="rect">
            <a:avLst/>
          </a:prstGeom>
          <a:noFill/>
          <a:ln>
            <a:noFill/>
          </a:ln>
        </p:spPr>
        <p:txBody>
          <a:bodyPr anchorCtr="0" anchor="t" bIns="45700" lIns="91425" spcFirstLastPara="1" rIns="91425" wrap="square" tIns="45700">
            <a:normAutofit/>
          </a:bodyPr>
          <a:lstStyle/>
          <a:p>
            <a:pPr indent="-43178" lvl="0" marL="182880" rtl="0" algn="l">
              <a:lnSpc>
                <a:spcPct val="90000"/>
              </a:lnSpc>
              <a:spcBef>
                <a:spcPts val="0"/>
              </a:spcBef>
              <a:spcAft>
                <a:spcPts val="0"/>
              </a:spcAft>
              <a:buSzPts val="2200"/>
              <a:buNone/>
            </a:pPr>
            <a:r>
              <a:t/>
            </a:r>
            <a:endParaRPr/>
          </a:p>
        </p:txBody>
      </p:sp>
      <p:sp>
        <p:nvSpPr>
          <p:cNvPr id="210" name="Google Shape;210;p12"/>
          <p:cNvSpPr/>
          <p:nvPr/>
        </p:nvSpPr>
        <p:spPr>
          <a:xfrm>
            <a:off x="202600" y="719275"/>
            <a:ext cx="6276300" cy="6062400"/>
          </a:xfrm>
          <a:prstGeom prst="rect">
            <a:avLst/>
          </a:prstGeom>
          <a:solidFill>
            <a:srgbClr val="FFFFFF"/>
          </a:solidFill>
          <a:ln>
            <a:noFill/>
          </a:ln>
        </p:spPr>
        <p:txBody>
          <a:bodyPr anchorCtr="0" anchor="ctr" bIns="0" lIns="91425" spcFirstLastPara="1" rIns="91425" wrap="square" tIns="25375">
            <a:spAutoFit/>
          </a:bodyPr>
          <a:lstStyle/>
          <a:p>
            <a:pPr indent="0" lvl="0" marL="0" marR="0" rtl="0" algn="just">
              <a:lnSpc>
                <a:spcPct val="100000"/>
              </a:lnSpc>
              <a:spcBef>
                <a:spcPts val="0"/>
              </a:spcBef>
              <a:spcAft>
                <a:spcPts val="0"/>
              </a:spcAft>
              <a:buClr>
                <a:srgbClr val="002060"/>
              </a:buClr>
              <a:buSzPts val="2000"/>
              <a:buFont typeface="Times New Roman"/>
              <a:buNone/>
            </a:pPr>
            <a:r>
              <a:rPr b="1" i="0" lang="en-US" sz="2800" u="none" cap="none" strike="noStrike">
                <a:solidFill>
                  <a:srgbClr val="002060"/>
                </a:solidFill>
                <a:latin typeface="Times New Roman"/>
                <a:ea typeface="Times New Roman"/>
                <a:cs typeface="Times New Roman"/>
                <a:sym typeface="Times New Roman"/>
              </a:rPr>
              <a:t>Không nên bỏ qua dấu * khi tìm trên Google</a:t>
            </a:r>
            <a:endParaRPr b="0" i="0" sz="2800" u="none" cap="none" strike="noStrike">
              <a:solidFill>
                <a:srgbClr val="002060"/>
              </a:solidFill>
              <a:latin typeface="Times New Roman"/>
              <a:ea typeface="Times New Roman"/>
              <a:cs typeface="Times New Roman"/>
              <a:sym typeface="Times New Roman"/>
            </a:endParaRPr>
          </a:p>
          <a:p>
            <a:pPr indent="0" lvl="0" marL="0" marR="0" rtl="0" algn="just">
              <a:lnSpc>
                <a:spcPct val="100000"/>
              </a:lnSpc>
              <a:spcBef>
                <a:spcPts val="0"/>
              </a:spcBef>
              <a:spcAft>
                <a:spcPts val="0"/>
              </a:spcAft>
              <a:buClr>
                <a:srgbClr val="002060"/>
              </a:buClr>
              <a:buSzPts val="2000"/>
              <a:buFont typeface="Times New Roman"/>
              <a:buNone/>
            </a:pPr>
            <a:r>
              <a:rPr b="0" i="0" lang="en-US" sz="2800" u="none" cap="none" strike="noStrike">
                <a:solidFill>
                  <a:srgbClr val="002060"/>
                </a:solidFill>
                <a:latin typeface="Times New Roman"/>
                <a:ea typeface="Times New Roman"/>
                <a:cs typeface="Times New Roman"/>
                <a:sym typeface="Times New Roman"/>
              </a:rPr>
              <a:t>Khi tìm kiếm nội dung nào đó trên Google, nếu không nhớ đủ các từ khóa cần tìm kiếm, ta sử dụng </a:t>
            </a:r>
            <a:r>
              <a:rPr b="1" i="0" lang="en-US" sz="2800" u="none" cap="none" strike="noStrike">
                <a:solidFill>
                  <a:srgbClr val="002060"/>
                </a:solidFill>
                <a:latin typeface="Times New Roman"/>
                <a:ea typeface="Times New Roman"/>
                <a:cs typeface="Times New Roman"/>
                <a:sym typeface="Times New Roman"/>
              </a:rPr>
              <a:t>dấu *</a:t>
            </a:r>
            <a:r>
              <a:rPr b="0" i="0" lang="en-US" sz="2800" u="none" cap="none" strike="noStrike">
                <a:solidFill>
                  <a:srgbClr val="002060"/>
                </a:solidFill>
                <a:latin typeface="Times New Roman"/>
                <a:ea typeface="Times New Roman"/>
                <a:cs typeface="Times New Roman"/>
                <a:sym typeface="Times New Roman"/>
              </a:rPr>
              <a:t> ở vị trí từ khóa không nhớ rõ, để xuất hiện nhiều nội dung gợi ý hơn. Và kết quả bạn muốn tìm kiếm sẽ nằm trong danh sách bên dưới.</a:t>
            </a:r>
            <a:endParaRPr b="0" i="0" sz="2800" u="none" cap="none" strike="noStrike">
              <a:solidFill>
                <a:srgbClr val="000000"/>
              </a:solidFill>
              <a:latin typeface="Times New Roman"/>
              <a:ea typeface="Times New Roman"/>
              <a:cs typeface="Times New Roman"/>
              <a:sym typeface="Times New Roman"/>
            </a:endParaRPr>
          </a:p>
          <a:p>
            <a:pPr indent="0" lvl="0" marL="0" marR="0" rtl="0" algn="just">
              <a:lnSpc>
                <a:spcPct val="100000"/>
              </a:lnSpc>
              <a:spcBef>
                <a:spcPts val="0"/>
              </a:spcBef>
              <a:spcAft>
                <a:spcPts val="0"/>
              </a:spcAft>
              <a:buClr>
                <a:srgbClr val="002060"/>
              </a:buClr>
              <a:buSzPts val="2000"/>
              <a:buFont typeface="Arial"/>
              <a:buNone/>
            </a:pPr>
            <a:r>
              <a:rPr b="1" i="0" lang="en-US" sz="2800" u="none" cap="none" strike="noStrike">
                <a:solidFill>
                  <a:srgbClr val="002060"/>
                </a:solidFill>
                <a:latin typeface="Times New Roman"/>
                <a:ea typeface="Times New Roman"/>
                <a:cs typeface="Times New Roman"/>
                <a:sym typeface="Times New Roman"/>
              </a:rPr>
              <a:t>Ví dụ: </a:t>
            </a:r>
            <a:r>
              <a:rPr b="0" i="0" lang="en-US" sz="2800" u="none" cap="none" strike="noStrike">
                <a:solidFill>
                  <a:srgbClr val="002060"/>
                </a:solidFill>
                <a:latin typeface="Times New Roman"/>
                <a:ea typeface="Times New Roman"/>
                <a:cs typeface="Times New Roman"/>
                <a:sym typeface="Times New Roman"/>
              </a:rPr>
              <a:t>em không nhớ rõ câu thành ngữ tiếng Anh trong hình dưới là gì, thì có thể nhập từ khóa với các dấu * tại vị trí của những từ bị khuyết. Danh sách sẽ xuất hiện ngay ở bên dưới Google để em có thể kiểm tra.</a:t>
            </a:r>
            <a:endParaRPr b="0" i="0" sz="2800" u="none" cap="none" strike="noStrike">
              <a:solidFill>
                <a:srgbClr val="002060"/>
              </a:solidFill>
              <a:latin typeface="Times New Roman"/>
              <a:ea typeface="Times New Roman"/>
              <a:cs typeface="Times New Roman"/>
              <a:sym typeface="Times New Roman"/>
            </a:endParaRPr>
          </a:p>
        </p:txBody>
      </p:sp>
      <p:pic>
        <p:nvPicPr>
          <p:cNvPr descr="Thủ thuật tìm kiếm Google" id="211" name="Google Shape;211;p12"/>
          <p:cNvPicPr preferRelativeResize="0"/>
          <p:nvPr/>
        </p:nvPicPr>
        <p:blipFill rotWithShape="1">
          <a:blip r:embed="rId3">
            <a:alphaModFix/>
          </a:blip>
          <a:srcRect b="0" l="0" r="0" t="0"/>
          <a:stretch/>
        </p:blipFill>
        <p:spPr>
          <a:xfrm>
            <a:off x="6631175" y="1136700"/>
            <a:ext cx="5447800" cy="317927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13"/>
          <p:cNvSpPr/>
          <p:nvPr/>
        </p:nvSpPr>
        <p:spPr>
          <a:xfrm>
            <a:off x="128025" y="998000"/>
            <a:ext cx="6163800" cy="5110200"/>
          </a:xfrm>
          <a:prstGeom prst="rect">
            <a:avLst/>
          </a:prstGeom>
          <a:solidFill>
            <a:srgbClr val="FFFFFF"/>
          </a:solidFill>
          <a:ln>
            <a:noFill/>
          </a:ln>
        </p:spPr>
        <p:txBody>
          <a:bodyPr anchorCtr="0" anchor="ctr" bIns="0" lIns="91425" spcFirstLastPara="1" rIns="91425" wrap="square" tIns="25375">
            <a:spAutoFit/>
          </a:bodyPr>
          <a:lstStyle/>
          <a:p>
            <a:pPr indent="0" lvl="0" marL="0" marR="0" rtl="0" algn="just">
              <a:lnSpc>
                <a:spcPct val="100000"/>
              </a:lnSpc>
              <a:spcBef>
                <a:spcPts val="0"/>
              </a:spcBef>
              <a:spcAft>
                <a:spcPts val="0"/>
              </a:spcAft>
              <a:buClr>
                <a:srgbClr val="002060"/>
              </a:buClr>
              <a:buSzPts val="2000"/>
              <a:buFont typeface="Times New Roman"/>
              <a:buNone/>
            </a:pPr>
            <a:r>
              <a:rPr b="1" i="0" lang="en-US" sz="3100" u="none" cap="none" strike="noStrike">
                <a:solidFill>
                  <a:srgbClr val="002060"/>
                </a:solidFill>
                <a:latin typeface="Times New Roman"/>
                <a:ea typeface="Times New Roman"/>
                <a:cs typeface="Times New Roman"/>
                <a:sym typeface="Times New Roman"/>
              </a:rPr>
              <a:t>Sử dụng khung thời gian tìm kiếm</a:t>
            </a:r>
            <a:endParaRPr b="0" i="0" sz="3100" u="none" cap="none" strike="noStrike">
              <a:solidFill>
                <a:srgbClr val="002060"/>
              </a:solidFill>
              <a:latin typeface="Times New Roman"/>
              <a:ea typeface="Times New Roman"/>
              <a:cs typeface="Times New Roman"/>
              <a:sym typeface="Times New Roman"/>
            </a:endParaRPr>
          </a:p>
          <a:p>
            <a:pPr indent="0" lvl="0" marL="0" marR="0" rtl="0" algn="just">
              <a:lnSpc>
                <a:spcPct val="100000"/>
              </a:lnSpc>
              <a:spcBef>
                <a:spcPts val="0"/>
              </a:spcBef>
              <a:spcAft>
                <a:spcPts val="0"/>
              </a:spcAft>
              <a:buClr>
                <a:srgbClr val="002060"/>
              </a:buClr>
              <a:buSzPts val="2000"/>
              <a:buFont typeface="Times New Roman"/>
              <a:buNone/>
            </a:pPr>
            <a:r>
              <a:rPr b="0" i="0" lang="en-US" sz="3100" u="none" cap="none" strike="noStrike">
                <a:solidFill>
                  <a:srgbClr val="002060"/>
                </a:solidFill>
                <a:latin typeface="Times New Roman"/>
                <a:ea typeface="Times New Roman"/>
                <a:cs typeface="Times New Roman"/>
                <a:sym typeface="Times New Roman"/>
              </a:rPr>
              <a:t>Có thể bạn cần tìm một tài liệu nào đó nhưng không nhớ chính xác thời gian, thì có thể thay bằng tìm theo khung thời gian, từ bao lâu đến bao lâu. Điều này sẽ giúp Google dễ dàng tìm kiếm hơn. Chúng ta</a:t>
            </a:r>
            <a:r>
              <a:rPr b="1" i="0" lang="en-US" sz="3100" u="none" cap="none" strike="noStrike">
                <a:solidFill>
                  <a:srgbClr val="002060"/>
                </a:solidFill>
                <a:latin typeface="Times New Roman"/>
                <a:ea typeface="Times New Roman"/>
                <a:cs typeface="Times New Roman"/>
                <a:sym typeface="Times New Roman"/>
              </a:rPr>
              <a:t> đặt 3 dấu chấm ở giữa 2 mốc thời gian</a:t>
            </a:r>
            <a:r>
              <a:rPr b="0" i="0" lang="en-US" sz="3100" u="none" cap="none" strike="noStrike">
                <a:solidFill>
                  <a:srgbClr val="002060"/>
                </a:solidFill>
                <a:latin typeface="Times New Roman"/>
                <a:ea typeface="Times New Roman"/>
                <a:cs typeface="Times New Roman"/>
                <a:sym typeface="Times New Roman"/>
              </a:rPr>
              <a:t> là được.</a:t>
            </a:r>
            <a:endParaRPr b="0" i="0" sz="3100" u="none" cap="none" strike="noStrike">
              <a:solidFill>
                <a:srgbClr val="002060"/>
              </a:solidFill>
              <a:latin typeface="Times New Roman"/>
              <a:ea typeface="Times New Roman"/>
              <a:cs typeface="Times New Roman"/>
              <a:sym typeface="Times New Roman"/>
            </a:endParaRPr>
          </a:p>
        </p:txBody>
      </p:sp>
      <p:pic>
        <p:nvPicPr>
          <p:cNvPr descr="Thủ thuật tìm kiếm Google" id="217" name="Google Shape;217;p13"/>
          <p:cNvPicPr preferRelativeResize="0"/>
          <p:nvPr/>
        </p:nvPicPr>
        <p:blipFill rotWithShape="1">
          <a:blip r:embed="rId3">
            <a:alphaModFix/>
          </a:blip>
          <a:srcRect b="0" l="0" r="0" t="0"/>
          <a:stretch/>
        </p:blipFill>
        <p:spPr>
          <a:xfrm>
            <a:off x="6373575" y="1463050"/>
            <a:ext cx="5818425" cy="402287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14"/>
          <p:cNvSpPr txBox="1"/>
          <p:nvPr>
            <p:ph idx="1" type="body"/>
          </p:nvPr>
        </p:nvSpPr>
        <p:spPr>
          <a:xfrm>
            <a:off x="1275744" y="795485"/>
            <a:ext cx="9784733" cy="777996"/>
          </a:xfrm>
          <a:prstGeom prst="rect">
            <a:avLst/>
          </a:prstGeom>
          <a:noFill/>
          <a:ln>
            <a:noFill/>
          </a:ln>
        </p:spPr>
        <p:txBody>
          <a:bodyPr anchorCtr="0" anchor="t" bIns="45700" lIns="91425" spcFirstLastPara="1" rIns="91425" wrap="square" tIns="45700">
            <a:normAutofit/>
          </a:bodyPr>
          <a:lstStyle/>
          <a:p>
            <a:pPr indent="-43178" lvl="0" marL="182880" rtl="0" algn="l">
              <a:lnSpc>
                <a:spcPct val="90000"/>
              </a:lnSpc>
              <a:spcBef>
                <a:spcPts val="0"/>
              </a:spcBef>
              <a:spcAft>
                <a:spcPts val="0"/>
              </a:spcAft>
              <a:buSzPts val="2200"/>
              <a:buNone/>
            </a:pPr>
            <a:r>
              <a:t/>
            </a:r>
            <a:endParaRPr/>
          </a:p>
        </p:txBody>
      </p:sp>
      <p:sp>
        <p:nvSpPr>
          <p:cNvPr id="223" name="Google Shape;223;p14"/>
          <p:cNvSpPr txBox="1"/>
          <p:nvPr/>
        </p:nvSpPr>
        <p:spPr>
          <a:xfrm>
            <a:off x="812800" y="759717"/>
            <a:ext cx="11074400" cy="64633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1" i="0" lang="en-US" sz="3600" u="none" cap="none" strike="noStrike">
                <a:solidFill>
                  <a:srgbClr val="0070C0"/>
                </a:solidFill>
                <a:latin typeface="Times New Roman"/>
                <a:ea typeface="Times New Roman"/>
                <a:cs typeface="Times New Roman"/>
                <a:sym typeface="Times New Roman"/>
              </a:rPr>
              <a:t>THỰC HÀNH</a:t>
            </a:r>
            <a:endParaRPr b="1" i="0" sz="3600" u="none" cap="none" strike="noStrike">
              <a:solidFill>
                <a:srgbClr val="0070C0"/>
              </a:solidFill>
              <a:latin typeface="Times New Roman"/>
              <a:ea typeface="Times New Roman"/>
              <a:cs typeface="Times New Roman"/>
              <a:sym typeface="Times New Roman"/>
            </a:endParaRPr>
          </a:p>
        </p:txBody>
      </p:sp>
      <p:sp>
        <p:nvSpPr>
          <p:cNvPr id="224" name="Google Shape;224;p14"/>
          <p:cNvSpPr txBox="1"/>
          <p:nvPr/>
        </p:nvSpPr>
        <p:spPr>
          <a:xfrm>
            <a:off x="254834" y="1406048"/>
            <a:ext cx="10979224" cy="3667671"/>
          </a:xfrm>
          <a:prstGeom prst="rect">
            <a:avLst/>
          </a:prstGeom>
          <a:solidFill>
            <a:schemeClr val="lt1"/>
          </a:solidFill>
          <a:ln>
            <a:noFill/>
          </a:ln>
        </p:spPr>
        <p:txBody>
          <a:bodyPr anchorCtr="0" anchor="t" bIns="45700" lIns="91425" spcFirstLastPara="1" rIns="91425" wrap="square" tIns="45700">
            <a:spAutoFit/>
          </a:bodyPr>
          <a:lstStyle/>
          <a:p>
            <a:pPr indent="-457200" lvl="0" marL="457200" marR="0" rtl="0" algn="just">
              <a:lnSpc>
                <a:spcPct val="100000"/>
              </a:lnSpc>
              <a:spcBef>
                <a:spcPts val="0"/>
              </a:spcBef>
              <a:spcAft>
                <a:spcPts val="0"/>
              </a:spcAft>
              <a:buClr>
                <a:srgbClr val="002060"/>
              </a:buClr>
              <a:buSzPts val="3200"/>
              <a:buFont typeface="Times New Roman"/>
              <a:buChar char="-"/>
            </a:pPr>
            <a:r>
              <a:rPr b="1" i="1" lang="en-US" sz="3200" u="none" cap="none" strike="noStrike">
                <a:solidFill>
                  <a:srgbClr val="002060"/>
                </a:solidFill>
                <a:latin typeface="Times New Roman"/>
                <a:ea typeface="Times New Roman"/>
                <a:cs typeface="Times New Roman"/>
                <a:sym typeface="Times New Roman"/>
              </a:rPr>
              <a:t>Khởi động máy tính</a:t>
            </a:r>
            <a:endParaRPr b="1" i="1" sz="3200" u="none" cap="none" strike="noStrike">
              <a:solidFill>
                <a:srgbClr val="002060"/>
              </a:solidFill>
              <a:latin typeface="Times New Roman"/>
              <a:ea typeface="Times New Roman"/>
              <a:cs typeface="Times New Roman"/>
              <a:sym typeface="Times New Roman"/>
            </a:endParaRPr>
          </a:p>
          <a:p>
            <a:pPr indent="-457200" lvl="0" marL="457200" marR="0" rtl="0" algn="just">
              <a:lnSpc>
                <a:spcPct val="100000"/>
              </a:lnSpc>
              <a:spcBef>
                <a:spcPts val="200"/>
              </a:spcBef>
              <a:spcAft>
                <a:spcPts val="0"/>
              </a:spcAft>
              <a:buClr>
                <a:srgbClr val="002060"/>
              </a:buClr>
              <a:buSzPts val="3200"/>
              <a:buFont typeface="Times New Roman"/>
              <a:buChar char="-"/>
            </a:pPr>
            <a:r>
              <a:rPr b="0" i="0" lang="en-US" sz="3200" u="none" cap="none" strike="noStrike">
                <a:solidFill>
                  <a:srgbClr val="002060"/>
                </a:solidFill>
                <a:latin typeface="Times New Roman"/>
                <a:ea typeface="Times New Roman"/>
                <a:cs typeface="Times New Roman"/>
                <a:sym typeface="Times New Roman"/>
              </a:rPr>
              <a:t>Thực hành tìm kiếm thông tin sử dụng 1 số toán tử tìm kiếm nâng cao trong bài giảng:</a:t>
            </a:r>
            <a:endParaRPr b="0" i="0" sz="1400" u="none" cap="none" strike="noStrike">
              <a:solidFill>
                <a:srgbClr val="000000"/>
              </a:solidFill>
              <a:latin typeface="Arial"/>
              <a:ea typeface="Arial"/>
              <a:cs typeface="Arial"/>
              <a:sym typeface="Arial"/>
            </a:endParaRPr>
          </a:p>
          <a:p>
            <a:pPr indent="-514350" lvl="0" marL="514350" marR="0" rtl="0" algn="just">
              <a:lnSpc>
                <a:spcPct val="100000"/>
              </a:lnSpc>
              <a:spcBef>
                <a:spcPts val="200"/>
              </a:spcBef>
              <a:spcAft>
                <a:spcPts val="0"/>
              </a:spcAft>
              <a:buClr>
                <a:srgbClr val="002060"/>
              </a:buClr>
              <a:buSzPts val="3200"/>
              <a:buFont typeface="Times New Roman"/>
              <a:buAutoNum type="arabicPeriod"/>
            </a:pPr>
            <a:r>
              <a:rPr b="1" i="0" lang="en-US" sz="3200" u="none" cap="none" strike="noStrike">
                <a:solidFill>
                  <a:srgbClr val="002060"/>
                </a:solidFill>
                <a:latin typeface="Times New Roman"/>
                <a:ea typeface="Times New Roman"/>
                <a:cs typeface="Times New Roman"/>
                <a:sym typeface="Times New Roman"/>
              </a:rPr>
              <a:t>đồ chơi ~ thông minh</a:t>
            </a:r>
            <a:endParaRPr b="0" i="0" sz="1400" u="none" cap="none" strike="noStrike">
              <a:solidFill>
                <a:srgbClr val="000000"/>
              </a:solidFill>
              <a:latin typeface="Arial"/>
              <a:ea typeface="Arial"/>
              <a:cs typeface="Arial"/>
              <a:sym typeface="Arial"/>
            </a:endParaRPr>
          </a:p>
          <a:p>
            <a:pPr indent="-514350" lvl="0" marL="514350" marR="0" rtl="0" algn="just">
              <a:lnSpc>
                <a:spcPct val="100000"/>
              </a:lnSpc>
              <a:spcBef>
                <a:spcPts val="200"/>
              </a:spcBef>
              <a:spcAft>
                <a:spcPts val="0"/>
              </a:spcAft>
              <a:buClr>
                <a:srgbClr val="002060"/>
              </a:buClr>
              <a:buSzPts val="3200"/>
              <a:buFont typeface="Times New Roman"/>
              <a:buAutoNum type="arabicPeriod"/>
            </a:pPr>
            <a:r>
              <a:rPr b="1" i="0" lang="en-US" sz="3200" u="none" cap="none" strike="noStrike">
                <a:solidFill>
                  <a:srgbClr val="002060"/>
                </a:solidFill>
                <a:latin typeface="Times New Roman"/>
                <a:ea typeface="Times New Roman"/>
                <a:cs typeface="Times New Roman"/>
                <a:sym typeface="Times New Roman"/>
              </a:rPr>
              <a:t>Câu thành ngữ Tiếng Anh: rain * cats and *</a:t>
            </a:r>
            <a:endParaRPr b="0" i="0" sz="1400" u="none" cap="none" strike="noStrike">
              <a:solidFill>
                <a:srgbClr val="000000"/>
              </a:solidFill>
              <a:latin typeface="Arial"/>
              <a:ea typeface="Arial"/>
              <a:cs typeface="Arial"/>
              <a:sym typeface="Arial"/>
            </a:endParaRPr>
          </a:p>
          <a:p>
            <a:pPr indent="-514350" lvl="0" marL="514350" marR="0" rtl="0" algn="just">
              <a:lnSpc>
                <a:spcPct val="100000"/>
              </a:lnSpc>
              <a:spcBef>
                <a:spcPts val="200"/>
              </a:spcBef>
              <a:spcAft>
                <a:spcPts val="0"/>
              </a:spcAft>
              <a:buClr>
                <a:srgbClr val="002060"/>
              </a:buClr>
              <a:buSzPts val="3200"/>
              <a:buFont typeface="Times New Roman"/>
              <a:buAutoNum type="arabicPeriod"/>
            </a:pPr>
            <a:r>
              <a:rPr b="1" i="0" lang="en-US" sz="3200" u="none" cap="none" strike="noStrike">
                <a:solidFill>
                  <a:srgbClr val="002060"/>
                </a:solidFill>
                <a:latin typeface="Times New Roman"/>
                <a:ea typeface="Times New Roman"/>
                <a:cs typeface="Times New Roman"/>
                <a:sym typeface="Times New Roman"/>
              </a:rPr>
              <a:t>Tác phẩm văn học Nam Cao 1945…1954</a:t>
            </a:r>
            <a:endParaRPr b="0" i="0" sz="1400" u="none" cap="none" strike="noStrike">
              <a:solidFill>
                <a:srgbClr val="000000"/>
              </a:solidFill>
              <a:latin typeface="Arial"/>
              <a:ea typeface="Arial"/>
              <a:cs typeface="Arial"/>
              <a:sym typeface="Arial"/>
            </a:endParaRPr>
          </a:p>
          <a:p>
            <a:pPr indent="-457200" lvl="0" marL="457200" marR="0" rtl="0" algn="just">
              <a:lnSpc>
                <a:spcPct val="100000"/>
              </a:lnSpc>
              <a:spcBef>
                <a:spcPts val="200"/>
              </a:spcBef>
              <a:spcAft>
                <a:spcPts val="0"/>
              </a:spcAft>
              <a:buClr>
                <a:srgbClr val="002060"/>
              </a:buClr>
              <a:buSzPts val="3200"/>
              <a:buFont typeface="Times New Roman"/>
              <a:buChar char="-"/>
            </a:pPr>
            <a:r>
              <a:rPr b="0" i="0" lang="en-US" sz="3200" u="none" cap="none" strike="noStrike">
                <a:solidFill>
                  <a:srgbClr val="002060"/>
                </a:solidFill>
                <a:latin typeface="Times New Roman"/>
                <a:ea typeface="Times New Roman"/>
                <a:cs typeface="Times New Roman"/>
                <a:sym typeface="Times New Roman"/>
              </a:rPr>
              <a:t>Báo cáo kết quả nhóm</a:t>
            </a:r>
            <a:endParaRPr b="0" i="0" sz="3200" u="none" cap="none" strike="noStrike">
              <a:solidFill>
                <a:srgbClr val="002060"/>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3"/>
                                        </p:tgtEl>
                                        <p:attrNameLst>
                                          <p:attrName>style.visibility</p:attrName>
                                        </p:attrNameLst>
                                      </p:cBhvr>
                                      <p:to>
                                        <p:strVal val="visible"/>
                                      </p:to>
                                    </p:set>
                                    <p:animEffect filter="fade" transition="in">
                                      <p:cBhvr>
                                        <p:cTn dur="500"/>
                                        <p:tgtEl>
                                          <p:spTgt spid="22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4"/>
                                        </p:tgtEl>
                                        <p:attrNameLst>
                                          <p:attrName>style.visibility</p:attrName>
                                        </p:attrNameLst>
                                      </p:cBhvr>
                                      <p:to>
                                        <p:strVal val="visible"/>
                                      </p:to>
                                    </p:set>
                                    <p:animEffect filter="fade" transition="in">
                                      <p:cBhvr>
                                        <p:cTn dur="500"/>
                                        <p:tgtEl>
                                          <p:spTgt spid="22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g26d59bfd33a_0_0"/>
          <p:cNvSpPr txBox="1"/>
          <p:nvPr>
            <p:ph type="ctrTitle"/>
          </p:nvPr>
        </p:nvSpPr>
        <p:spPr>
          <a:xfrm>
            <a:off x="365759" y="2166364"/>
            <a:ext cx="11471700" cy="1739400"/>
          </a:xfrm>
          <a:prstGeom prst="rect">
            <a:avLst/>
          </a:prstGeom>
          <a:noFill/>
          <a:ln>
            <a:noFill/>
          </a:ln>
        </p:spPr>
        <p:txBody>
          <a:bodyPr anchorCtr="0" anchor="ctr" bIns="45700" lIns="91425" spcFirstLastPara="1" rIns="91425" wrap="square" tIns="45700">
            <a:normAutofit/>
          </a:bodyPr>
          <a:lstStyle/>
          <a:p>
            <a:pPr indent="0" lvl="0" marL="0" rtl="0" algn="ctr">
              <a:lnSpc>
                <a:spcPct val="80000"/>
              </a:lnSpc>
              <a:spcBef>
                <a:spcPts val="0"/>
              </a:spcBef>
              <a:spcAft>
                <a:spcPts val="0"/>
              </a:spcAft>
              <a:buClr>
                <a:srgbClr val="099BDD"/>
              </a:buClr>
              <a:buSzPts val="4000"/>
              <a:buFont typeface="Times New Roman"/>
              <a:buNone/>
            </a:pPr>
            <a:r>
              <a:rPr lang="en-US" sz="4000">
                <a:solidFill>
                  <a:srgbClr val="099BDD"/>
                </a:solidFill>
              </a:rPr>
              <a:t>CUỘC SỐNG TRỰC TUYẾN</a:t>
            </a:r>
            <a:endParaRPr sz="4000"/>
          </a:p>
        </p:txBody>
      </p:sp>
      <p:sp>
        <p:nvSpPr>
          <p:cNvPr id="146" name="Google Shape;146;g26d59bfd33a_0_0"/>
          <p:cNvSpPr txBox="1"/>
          <p:nvPr>
            <p:ph idx="1" type="subTitle"/>
          </p:nvPr>
        </p:nvSpPr>
        <p:spPr>
          <a:xfrm>
            <a:off x="1524000" y="3996250"/>
            <a:ext cx="9144000" cy="1309200"/>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SzPts val="3000"/>
              <a:buNone/>
            </a:pPr>
            <a:r>
              <a:rPr lang="en-US" sz="3000">
                <a:latin typeface="Times New Roman"/>
                <a:ea typeface="Times New Roman"/>
                <a:cs typeface="Times New Roman"/>
                <a:sym typeface="Times New Roman"/>
              </a:rPr>
              <a:t>CHỦ ĐỀ B. CÔNG DÂN SỐ</a:t>
            </a:r>
            <a:endParaRP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
          <p:cNvSpPr txBox="1"/>
          <p:nvPr>
            <p:ph type="ctrTitle"/>
          </p:nvPr>
        </p:nvSpPr>
        <p:spPr>
          <a:xfrm>
            <a:off x="365759" y="2166364"/>
            <a:ext cx="11471565" cy="1739347"/>
          </a:xfrm>
          <a:prstGeom prst="rect">
            <a:avLst/>
          </a:prstGeom>
          <a:noFill/>
          <a:ln>
            <a:noFill/>
          </a:ln>
        </p:spPr>
        <p:txBody>
          <a:bodyPr anchorCtr="0" anchor="ctr" bIns="45700" lIns="91425" spcFirstLastPara="1" rIns="91425" wrap="square" tIns="45700">
            <a:normAutofit/>
          </a:bodyPr>
          <a:lstStyle/>
          <a:p>
            <a:pPr indent="0" lvl="0" marL="0" rtl="0" algn="ctr">
              <a:lnSpc>
                <a:spcPct val="80000"/>
              </a:lnSpc>
              <a:spcBef>
                <a:spcPts val="0"/>
              </a:spcBef>
              <a:spcAft>
                <a:spcPts val="0"/>
              </a:spcAft>
              <a:buClr>
                <a:schemeClr val="dk2"/>
              </a:buClr>
              <a:buSzPts val="4000"/>
              <a:buFont typeface="Times New Roman"/>
              <a:buNone/>
            </a:pPr>
            <a:r>
              <a:rPr lang="en-US" sz="4000"/>
              <a:t>CHỦ ĐỀ B. </a:t>
            </a:r>
            <a:br>
              <a:rPr lang="en-US" sz="4000"/>
            </a:br>
            <a:r>
              <a:rPr lang="en-US" sz="4000"/>
              <a:t>CÔNG DÂN SỐ</a:t>
            </a:r>
            <a:endParaRPr/>
          </a:p>
        </p:txBody>
      </p:sp>
      <p:sp>
        <p:nvSpPr>
          <p:cNvPr id="152" name="Google Shape;152;p2"/>
          <p:cNvSpPr txBox="1"/>
          <p:nvPr>
            <p:ph idx="1" type="subTitle"/>
          </p:nvPr>
        </p:nvSpPr>
        <p:spPr>
          <a:xfrm>
            <a:off x="771525" y="3931855"/>
            <a:ext cx="10515600" cy="130925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3000"/>
              <a:buNone/>
            </a:pPr>
            <a:r>
              <a:rPr lang="en-US" sz="3000">
                <a:latin typeface="Times New Roman"/>
                <a:ea typeface="Times New Roman"/>
                <a:cs typeface="Times New Roman"/>
                <a:sym typeface="Times New Roman"/>
              </a:rPr>
              <a:t>Bài 1. Tớ cần chú ý những gì khi “online”.</a:t>
            </a:r>
            <a:endParaRPr/>
          </a:p>
          <a:p>
            <a:pPr indent="0" lvl="0" marL="0" rtl="0" algn="l">
              <a:lnSpc>
                <a:spcPct val="90000"/>
              </a:lnSpc>
              <a:spcBef>
                <a:spcPts val="1400"/>
              </a:spcBef>
              <a:spcAft>
                <a:spcPts val="0"/>
              </a:spcAft>
              <a:buSzPts val="3000"/>
              <a:buNone/>
            </a:pPr>
            <a:r>
              <a:rPr lang="en-US" sz="3000">
                <a:latin typeface="Times New Roman"/>
                <a:ea typeface="Times New Roman"/>
                <a:cs typeface="Times New Roman"/>
                <a:sym typeface="Times New Roman"/>
              </a:rPr>
              <a:t>Bài 2. Tớ tự khám phá thế giới.</a:t>
            </a:r>
            <a:endParaRPr sz="3000">
              <a:latin typeface="Times New Roman"/>
              <a:ea typeface="Times New Roman"/>
              <a:cs typeface="Times New Roman"/>
              <a:sym typeface="Times New Roman"/>
            </a:endParaRPr>
          </a:p>
        </p:txBody>
      </p:sp>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3"/>
          <p:cNvSpPr txBox="1"/>
          <p:nvPr>
            <p:ph type="title"/>
          </p:nvPr>
        </p:nvSpPr>
        <p:spPr>
          <a:xfrm>
            <a:off x="173831" y="2104466"/>
            <a:ext cx="11844337" cy="1746173"/>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FFFF"/>
              </a:buClr>
              <a:buSzPts val="3200"/>
              <a:buFont typeface="Times New Roman"/>
              <a:buNone/>
            </a:pPr>
            <a:r>
              <a:rPr b="1" lang="en-US" sz="3200">
                <a:solidFill>
                  <a:srgbClr val="FFFFFF"/>
                </a:solidFill>
                <a:latin typeface="Times New Roman"/>
                <a:ea typeface="Times New Roman"/>
                <a:cs typeface="Times New Roman"/>
                <a:sym typeface="Times New Roman"/>
              </a:rPr>
              <a:t>BÀI 2. TỚ TỰ KHÁM PHÁ THẾ GIỚI</a:t>
            </a:r>
            <a:br>
              <a:rPr lang="en-US" sz="1800">
                <a:latin typeface="Calibri"/>
                <a:ea typeface="Calibri"/>
                <a:cs typeface="Calibri"/>
                <a:sym typeface="Calibri"/>
              </a:rPr>
            </a:br>
            <a:br>
              <a:rPr lang="en-US" sz="1800">
                <a:latin typeface="Calibri"/>
                <a:ea typeface="Calibri"/>
                <a:cs typeface="Calibri"/>
                <a:sym typeface="Calibri"/>
              </a:rPr>
            </a:br>
            <a:r>
              <a:rPr b="1" lang="en-US" sz="3200">
                <a:solidFill>
                  <a:srgbClr val="FF0000"/>
                </a:solidFill>
              </a:rPr>
              <a:t>TUẦN 33: CÁC TOÁN TỬ TÌM KIẾM (T4)</a:t>
            </a:r>
            <a:endParaRPr b="1" sz="4000">
              <a:solidFill>
                <a:srgbClr val="FF0000"/>
              </a:solidFill>
            </a:endParaRPr>
          </a:p>
        </p:txBody>
      </p:sp>
      <p:sp>
        <p:nvSpPr>
          <p:cNvPr id="158" name="Google Shape;158;p3"/>
          <p:cNvSpPr/>
          <p:nvPr/>
        </p:nvSpPr>
        <p:spPr>
          <a:xfrm>
            <a:off x="997974" y="4377417"/>
            <a:ext cx="10623755" cy="1077218"/>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0" i="0" lang="en-US" sz="3200" u="none" cap="none" strike="noStrike">
                <a:solidFill>
                  <a:srgbClr val="000000"/>
                </a:solidFill>
                <a:latin typeface="Times New Roman"/>
                <a:ea typeface="Times New Roman"/>
                <a:cs typeface="Times New Roman"/>
                <a:sym typeface="Times New Roman"/>
              </a:rPr>
              <a:t>1. </a:t>
            </a:r>
            <a:r>
              <a:rPr b="0" i="0" lang="en-US" sz="3200" u="none" cap="none" strike="noStrike">
                <a:solidFill>
                  <a:schemeClr val="dk1"/>
                </a:solidFill>
                <a:latin typeface="Times New Roman"/>
                <a:ea typeface="Times New Roman"/>
                <a:cs typeface="Times New Roman"/>
                <a:sym typeface="Times New Roman"/>
              </a:rPr>
              <a:t>Biết cách sử dụng toán tử tìm kiếm SITE:</a:t>
            </a:r>
            <a:endParaRPr b="0" i="0" sz="3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3200"/>
              <a:buFont typeface="Arial"/>
              <a:buNone/>
            </a:pPr>
            <a:r>
              <a:rPr b="0" i="0" lang="en-US" sz="3200" u="none" cap="none" strike="noStrike">
                <a:solidFill>
                  <a:srgbClr val="000000"/>
                </a:solidFill>
                <a:latin typeface="Times New Roman"/>
                <a:ea typeface="Times New Roman"/>
                <a:cs typeface="Times New Roman"/>
                <a:sym typeface="Times New Roman"/>
              </a:rPr>
              <a:t>2. </a:t>
            </a:r>
            <a:r>
              <a:rPr b="0" i="0" lang="en-US" sz="3200" u="none" cap="none" strike="noStrike">
                <a:solidFill>
                  <a:schemeClr val="dk1"/>
                </a:solidFill>
                <a:latin typeface="Times New Roman"/>
                <a:ea typeface="Times New Roman"/>
                <a:cs typeface="Times New Roman"/>
                <a:sym typeface="Times New Roman"/>
              </a:rPr>
              <a:t>Thực hiện được thao tác tìm kiếm một thông tin cụ thể.</a:t>
            </a:r>
            <a:endParaRPr b="0" i="0" sz="3200" u="none" cap="none" strike="noStrike">
              <a:solidFill>
                <a:schemeClr val="dk1"/>
              </a:solidFill>
              <a:latin typeface="Times New Roman"/>
              <a:ea typeface="Times New Roman"/>
              <a:cs typeface="Times New Roman"/>
              <a:sym typeface="Times New Roman"/>
            </a:endParaRPr>
          </a:p>
        </p:txBody>
      </p:sp>
    </p:spTree>
  </p:cSld>
  <p:clrMapOvr>
    <a:masterClrMapping/>
  </p:clrMapOvr>
  <p:transition spd="slow" p14:dur="1500">
    <p:split orient="ver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4"/>
          <p:cNvSpPr txBox="1"/>
          <p:nvPr/>
        </p:nvSpPr>
        <p:spPr>
          <a:xfrm>
            <a:off x="754796" y="1704971"/>
            <a:ext cx="10826700" cy="585000"/>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0" i="0" lang="en-US" sz="3200" u="none" cap="none" strike="noStrike">
                <a:solidFill>
                  <a:srgbClr val="002060"/>
                </a:solidFill>
                <a:latin typeface="Times New Roman"/>
                <a:ea typeface="Times New Roman"/>
                <a:cs typeface="Times New Roman"/>
                <a:sym typeface="Times New Roman"/>
              </a:rPr>
              <a:t>Toán tử Not có tác dụng gì?</a:t>
            </a:r>
            <a:endParaRPr b="0" i="0" sz="3200" u="none" cap="none" strike="noStrike">
              <a:solidFill>
                <a:srgbClr val="002060"/>
              </a:solidFill>
              <a:latin typeface="Times New Roman"/>
              <a:ea typeface="Times New Roman"/>
              <a:cs typeface="Times New Roman"/>
              <a:sym typeface="Times New Roman"/>
            </a:endParaRPr>
          </a:p>
        </p:txBody>
      </p:sp>
      <p:sp>
        <p:nvSpPr>
          <p:cNvPr id="164" name="Google Shape;164;p4"/>
          <p:cNvSpPr/>
          <p:nvPr/>
        </p:nvSpPr>
        <p:spPr>
          <a:xfrm>
            <a:off x="3454400" y="926975"/>
            <a:ext cx="5648960" cy="646986"/>
          </a:xfrm>
          <a:prstGeom prst="roundRect">
            <a:avLst>
              <a:gd fmla="val 16667" name="adj"/>
            </a:avLst>
          </a:prstGeom>
          <a:solidFill>
            <a:schemeClr val="accent1"/>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200"/>
              <a:buFont typeface="Times New Roman"/>
              <a:buNone/>
            </a:pPr>
            <a:r>
              <a:rPr b="1" i="0" lang="en-US" sz="3200" u="none" cap="none" strike="noStrike">
                <a:solidFill>
                  <a:srgbClr val="000000"/>
                </a:solidFill>
                <a:latin typeface="Times New Roman"/>
                <a:ea typeface="Times New Roman"/>
                <a:cs typeface="Times New Roman"/>
                <a:sym typeface="Times New Roman"/>
              </a:rPr>
              <a:t>ÔN TẬP KIẾN THỨC CŨ</a:t>
            </a:r>
            <a:endParaRPr b="0" i="0" sz="1400" u="none" cap="none" strike="noStrike">
              <a:solidFill>
                <a:srgbClr val="0000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3">
                                            <p:txEl>
                                              <p:pRg end="0" st="0"/>
                                            </p:txEl>
                                          </p:spTgt>
                                        </p:tgtEl>
                                        <p:attrNameLst>
                                          <p:attrName>style.visibility</p:attrName>
                                        </p:attrNameLst>
                                      </p:cBhvr>
                                      <p:to>
                                        <p:strVal val="visible"/>
                                      </p:to>
                                    </p:set>
                                    <p:animEffect filter="fade" transition="in">
                                      <p:cBhvr>
                                        <p:cTn dur="500"/>
                                        <p:tgtEl>
                                          <p:spTgt spid="163">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6"/>
          <p:cNvSpPr txBox="1"/>
          <p:nvPr>
            <p:ph idx="1" type="body"/>
          </p:nvPr>
        </p:nvSpPr>
        <p:spPr>
          <a:xfrm>
            <a:off x="309716" y="795484"/>
            <a:ext cx="11724968" cy="6062515"/>
          </a:xfrm>
          <a:prstGeom prst="rect">
            <a:avLst/>
          </a:prstGeom>
          <a:solidFill>
            <a:schemeClr val="lt1"/>
          </a:solidFill>
          <a:ln>
            <a:noFill/>
          </a:ln>
        </p:spPr>
        <p:txBody>
          <a:bodyPr anchorCtr="0" anchor="t" bIns="45700" lIns="91425" spcFirstLastPara="1" rIns="91425" wrap="square" tIns="45700">
            <a:noAutofit/>
          </a:bodyPr>
          <a:lstStyle/>
          <a:p>
            <a:pPr indent="-182880" lvl="0" marL="182880" rtl="0" algn="just">
              <a:lnSpc>
                <a:spcPct val="100000"/>
              </a:lnSpc>
              <a:spcBef>
                <a:spcPts val="0"/>
              </a:spcBef>
              <a:spcAft>
                <a:spcPts val="0"/>
              </a:spcAft>
              <a:buSzPts val="2700"/>
              <a:buChar char="▪"/>
            </a:pPr>
            <a:r>
              <a:rPr b="1" lang="en-US" sz="2700" u="sng">
                <a:solidFill>
                  <a:srgbClr val="002060"/>
                </a:solidFill>
              </a:rPr>
              <a:t>1. Tìm kiếm sử dụng toán tử tìm kiếm</a:t>
            </a:r>
            <a:endParaRPr sz="2700">
              <a:solidFill>
                <a:srgbClr val="002060"/>
              </a:solidFill>
            </a:endParaRPr>
          </a:p>
          <a:p>
            <a:pPr indent="0" lvl="0" marL="0" rtl="0" algn="just">
              <a:lnSpc>
                <a:spcPct val="100000"/>
              </a:lnSpc>
              <a:spcBef>
                <a:spcPts val="200"/>
              </a:spcBef>
              <a:spcAft>
                <a:spcPts val="0"/>
              </a:spcAft>
              <a:buSzPts val="2600"/>
              <a:buNone/>
            </a:pPr>
            <a:r>
              <a:rPr b="1" lang="en-US" sz="2700">
                <a:solidFill>
                  <a:srgbClr val="002060"/>
                </a:solidFill>
              </a:rPr>
              <a:t>b.</a:t>
            </a:r>
            <a:r>
              <a:rPr lang="en-US" sz="2700">
                <a:solidFill>
                  <a:srgbClr val="002060"/>
                </a:solidFill>
              </a:rPr>
              <a:t> </a:t>
            </a:r>
            <a:r>
              <a:rPr b="1" lang="en-US" sz="2700">
                <a:solidFill>
                  <a:srgbClr val="002060"/>
                </a:solidFill>
              </a:rPr>
              <a:t>Site:</a:t>
            </a:r>
            <a:r>
              <a:rPr lang="en-US" sz="2700">
                <a:solidFill>
                  <a:srgbClr val="002060"/>
                </a:solidFill>
              </a:rPr>
              <a:t> </a:t>
            </a:r>
            <a:endParaRPr b="1" sz="2700">
              <a:solidFill>
                <a:srgbClr val="002060"/>
              </a:solidFill>
            </a:endParaRPr>
          </a:p>
          <a:p>
            <a:pPr indent="-182880" lvl="0" marL="182880" rtl="0" algn="just">
              <a:lnSpc>
                <a:spcPct val="100000"/>
              </a:lnSpc>
              <a:spcBef>
                <a:spcPts val="200"/>
              </a:spcBef>
              <a:spcAft>
                <a:spcPts val="0"/>
              </a:spcAft>
              <a:buSzPts val="2700"/>
              <a:buChar char="▪"/>
            </a:pPr>
            <a:r>
              <a:rPr lang="en-US" sz="2700">
                <a:solidFill>
                  <a:srgbClr val="002060"/>
                </a:solidFill>
              </a:rPr>
              <a:t>+ </a:t>
            </a:r>
            <a:r>
              <a:rPr b="1" lang="en-US" sz="2700">
                <a:solidFill>
                  <a:srgbClr val="002060"/>
                </a:solidFill>
              </a:rPr>
              <a:t>Toán tử “site:” </a:t>
            </a:r>
            <a:r>
              <a:rPr lang="en-US" sz="2700">
                <a:solidFill>
                  <a:srgbClr val="002060"/>
                </a:solidFill>
              </a:rPr>
              <a:t>Tìm kiếm kết quả trong trang web</a:t>
            </a:r>
            <a:endParaRPr b="1" sz="2700">
              <a:solidFill>
                <a:srgbClr val="002060"/>
              </a:solidFill>
            </a:endParaRPr>
          </a:p>
          <a:p>
            <a:pPr indent="-182880" lvl="0" marL="182880" rtl="0" algn="just">
              <a:lnSpc>
                <a:spcPct val="100000"/>
              </a:lnSpc>
              <a:spcBef>
                <a:spcPts val="200"/>
              </a:spcBef>
              <a:spcAft>
                <a:spcPts val="0"/>
              </a:spcAft>
              <a:buSzPts val="2700"/>
              <a:buChar char="▪"/>
            </a:pPr>
            <a:r>
              <a:rPr lang="en-US" sz="2700">
                <a:solidFill>
                  <a:srgbClr val="002060"/>
                </a:solidFill>
              </a:rPr>
              <a:t>Nếu bạn cần tìm một thông tin nào đó trên một trang web, thay vì ngồi gõ từ khóa nội dung hay truy cập vào trang để tìm kiếm thì chúng ta có thể </a:t>
            </a:r>
            <a:r>
              <a:rPr b="1" lang="en-US" sz="2700">
                <a:solidFill>
                  <a:srgbClr val="002060"/>
                </a:solidFill>
              </a:rPr>
              <a:t>tìm ngay thông tin trên trang chúng ta đang đọc </a:t>
            </a:r>
            <a:r>
              <a:rPr lang="en-US" sz="2700">
                <a:solidFill>
                  <a:srgbClr val="002060"/>
                </a:solidFill>
              </a:rPr>
              <a:t>🡪 Ta sử dụng toán tử Site:</a:t>
            </a:r>
            <a:endParaRPr sz="2300"/>
          </a:p>
          <a:p>
            <a:pPr indent="-182880" lvl="0" marL="182880" rtl="0" algn="just">
              <a:lnSpc>
                <a:spcPct val="100000"/>
              </a:lnSpc>
              <a:spcBef>
                <a:spcPts val="200"/>
              </a:spcBef>
              <a:spcAft>
                <a:spcPts val="0"/>
              </a:spcAft>
              <a:buSzPts val="2700"/>
              <a:buChar char="▪"/>
            </a:pPr>
            <a:r>
              <a:rPr b="1" lang="en-US" sz="2700">
                <a:solidFill>
                  <a:srgbClr val="002060"/>
                </a:solidFill>
              </a:rPr>
              <a:t>+ Toán tử “site:” </a:t>
            </a:r>
            <a:r>
              <a:rPr lang="en-US" sz="2700">
                <a:solidFill>
                  <a:srgbClr val="002060"/>
                </a:solidFill>
              </a:rPr>
              <a:t>chỉ giới hạn các kết quả từ một trang web cụ thể.</a:t>
            </a:r>
            <a:endParaRPr sz="2300"/>
          </a:p>
          <a:p>
            <a:pPr indent="-182880" lvl="0" marL="182880" rtl="0" algn="just">
              <a:lnSpc>
                <a:spcPct val="100000"/>
              </a:lnSpc>
              <a:spcBef>
                <a:spcPts val="200"/>
              </a:spcBef>
              <a:spcAft>
                <a:spcPts val="0"/>
              </a:spcAft>
              <a:buSzPts val="2700"/>
              <a:buChar char="▪"/>
            </a:pPr>
            <a:r>
              <a:rPr b="1" lang="en-US" sz="2700">
                <a:solidFill>
                  <a:srgbClr val="002060"/>
                </a:solidFill>
              </a:rPr>
              <a:t>Ví dụ</a:t>
            </a:r>
            <a:r>
              <a:rPr lang="en-US" sz="2700">
                <a:solidFill>
                  <a:srgbClr val="002060"/>
                </a:solidFill>
              </a:rPr>
              <a:t>: muốn tìm kiếm nội dung </a:t>
            </a:r>
            <a:r>
              <a:rPr b="1" lang="en-US" sz="2700">
                <a:solidFill>
                  <a:srgbClr val="002060"/>
                </a:solidFill>
              </a:rPr>
              <a:t>"facebook" trên quantrimang.com </a:t>
            </a:r>
            <a:r>
              <a:rPr lang="en-US" sz="2700">
                <a:solidFill>
                  <a:srgbClr val="002060"/>
                </a:solidFill>
              </a:rPr>
              <a:t>mà không muốn hiện kết quả ở website khác thì hãy nhập:</a:t>
            </a:r>
            <a:endParaRPr sz="2300"/>
          </a:p>
          <a:p>
            <a:pPr indent="-182880" lvl="0" marL="182880" rtl="0" algn="just">
              <a:lnSpc>
                <a:spcPct val="100000"/>
              </a:lnSpc>
              <a:spcBef>
                <a:spcPts val="200"/>
              </a:spcBef>
              <a:spcAft>
                <a:spcPts val="0"/>
              </a:spcAft>
              <a:buSzPts val="2700"/>
              <a:buChar char="▪"/>
            </a:pPr>
            <a:r>
              <a:rPr lang="en-US" sz="2700">
                <a:solidFill>
                  <a:srgbClr val="002060"/>
                </a:solidFill>
              </a:rPr>
              <a:t> </a:t>
            </a:r>
            <a:r>
              <a:rPr b="1" i="1" lang="en-US" sz="2700">
                <a:solidFill>
                  <a:srgbClr val="002060"/>
                </a:solidFill>
              </a:rPr>
              <a:t>facebook site:quantrimang.com</a:t>
            </a:r>
            <a:r>
              <a:rPr b="1" lang="en-US" sz="2700">
                <a:solidFill>
                  <a:srgbClr val="002060"/>
                </a:solidFill>
              </a:rPr>
              <a:t> </a:t>
            </a:r>
            <a:r>
              <a:rPr lang="en-US" sz="2700">
                <a:solidFill>
                  <a:srgbClr val="002060"/>
                </a:solidFill>
              </a:rPr>
              <a:t>vào thanh tìm kiếm.</a:t>
            </a:r>
            <a:endParaRPr sz="2300"/>
          </a:p>
          <a:p>
            <a:pPr indent="-182880" lvl="0" marL="182880" rtl="0" algn="just">
              <a:lnSpc>
                <a:spcPct val="100000"/>
              </a:lnSpc>
              <a:spcBef>
                <a:spcPts val="200"/>
              </a:spcBef>
              <a:spcAft>
                <a:spcPts val="0"/>
              </a:spcAft>
              <a:buSzPts val="2700"/>
              <a:buChar char="▪"/>
            </a:pPr>
            <a:r>
              <a:rPr b="1" lang="en-US" sz="2700">
                <a:solidFill>
                  <a:srgbClr val="002060"/>
                </a:solidFill>
              </a:rPr>
              <a:t>Ví dụ</a:t>
            </a:r>
            <a:r>
              <a:rPr lang="en-US" sz="2700">
                <a:solidFill>
                  <a:srgbClr val="002060"/>
                </a:solidFill>
              </a:rPr>
              <a:t>: </a:t>
            </a:r>
            <a:r>
              <a:rPr b="1" i="1" lang="en-US" sz="2700">
                <a:solidFill>
                  <a:srgbClr val="002060"/>
                </a:solidFill>
              </a:rPr>
              <a:t>surface site: Microsoft.com </a:t>
            </a:r>
            <a:endParaRPr b="1" i="1" sz="2700">
              <a:solidFill>
                <a:srgbClr val="002060"/>
              </a:solidFill>
            </a:endParaRPr>
          </a:p>
          <a:p>
            <a:pPr indent="0" lvl="0" marL="0" rtl="0" algn="just">
              <a:lnSpc>
                <a:spcPct val="100000"/>
              </a:lnSpc>
              <a:spcBef>
                <a:spcPts val="200"/>
              </a:spcBef>
              <a:spcAft>
                <a:spcPts val="0"/>
              </a:spcAft>
              <a:buSzPts val="2600"/>
              <a:buNone/>
            </a:pPr>
            <a:r>
              <a:rPr lang="en-US" sz="2700">
                <a:solidFill>
                  <a:srgbClr val="002060"/>
                </a:solidFill>
              </a:rPr>
              <a:t>🡪 hiển thị bất kì trang web nào nói về máy tính bảng surface từ trang web của Microsoft.</a:t>
            </a:r>
            <a:endParaRPr sz="2700">
              <a:solidFill>
                <a:srgbClr val="00206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descr="data:image/png;base64,iVBORw0KGgoAAAANSUhEUgAAAv4AAAJICAYAAAAZ9uDRAAAAAXNSR0IArs4c6QAAIABJREFUeF7snQmczVX/xz/3zp2VMdbIUpSdECoitFB40qIn8lAhS7RIxFPkEXkUCVGW8IS/paLSQmmhiKwRZclekrHNDLPd7f865/x+9/7uMjN3Zu7lztzPeb28zJ17fud3zvuce+dzvuf7/f5MTqfTCRYSIAESIAESIAESIAESIIFiTcBE4V+s55eDIwESIAESIAESIAESIAFJgMKfC4EESIAESIAESIAESIAEIoAAhX8ETDKHSAIkQAIkQAIkQAIkQAIU/lwDJEACJEACJEACJEACJBABBCj8I2CSOUQSIAESIAESIAESIAESoPDnGiABEiABEiABEiABEiCBCCBA4R8Bk8whkgAJkAAJkAAJkAAJkACFP9cACZAACZAACZAACZAACUQAAQr/CJhkDpEESIAESIAESIAESIAEKPy5BkiABEiABEiABEiABEggAghQ+EfAJHOIJEACJEACJEACJEACJEDhzzVAAiRAAiRAAiRAAiRAAhFAgMI/AiaZQyQBEiABEiABEiABEiABCn+uARIgARIgARIgARIgARKIAAIU/hEwyRwiCZAACZAACZAACZAACVD4cw2EFQGn0xlW/WFnSIAESIAESIAESKC4EKDwLy4zWQTHkZPIp/gvgpPJLpMACZAACZAACYQ9AQr/sJ+i4tVBo6jXf3Yb+ZW1P+cNQfFiwdGQAAmQAAmQAAmQwOUkQOF/OWlH8L28Bb94rf5Jqe8S/Ppr4+8jGBuHTgIkQAIkQAIkQAJBI0DhHzSUbCgnAm7Lvi72nXA4xM8OKf5NJpO81Gw2y3/itf6PVEmABEiABEiABEiABIJDgMI/OBzZih8C/gW/Q4p+ofWjoqLkP134EyIJkAAJkAAJkAAJkEDoCFD4h45txLZsdOvRLfvif4fDId16LBaL/MdCAiRAAiRAAiRAAiRw+QhQ+F8+1hFxJ913XwxW/KwEv12KfiH2o6OjI4IDB0kCJEACJEACJEAC4UaAwj/cZqQI98cdsKuCdYXYt9uVlV8IfuHWw0ICJEACJEACJEACJHBlCFD4Xxnuxe6uRtGvXHoAu90u/4+NjaUff7GbcQ6IBEiABEiABEigqBGg8C9qMxaG/fUW/brgFyk54+PjwrDH7BIJkAAJkAAJkAAJRB4BCv/Im/OgjlgP5BVWfuXaI/z5lauPEP3M2BNU3GyMBEiABEiABEiABApMgMK/wOh4oSCgW/uFL78I4rXZbIiLU1Z++vRzjZAACZAACZBA8SJw8NAx1Lr+2uI1qAgaTaGFv4jdvJiliG393YYfD9qw/5QDyWlOmJxAmZIm1K4YhVtrR6H5dVEoU8KEKHPxI5xtt8LqsMFsMiEmKhpRpuIfyKqLfj2I1263ycw9MTExxW+COSISIAESIAESIAFQ+BftRVBg4S+8OS5ccmLDARs+3maTFE6cdUDz8vBLpVpZE/7ZIhqtaqsc7qUT1BNbi0OZtus9LN73KWqUqoohTR7DrVffWByGleMYvF18hKVf/C4hIaFYj5uDIwESIAESIIFIJkDhX7Rnv0DCX1j5hcj/cIsV636zIyNb+XSbTZAW/dIlTIjT0rVnWtUGISXdCZsDsESZ0LOVerNX6+KT0z0Shb/K06/8+oXwF5Z+5ukv2l8I7D0JkAAJkAAJ5EYgkoX/0WQHqlco2m4r+Rb+IlPLH+ccWLTBiu/32WC1A2VLKsv9DVXNaH6dBTUrmqX4F789f8mJQ3/bsfOYAz8fs8NkAh68SVn8u7UoPi4hkSj8jS4+4ucSJUrw25IESIAESIAESKAYE4hE4b/poB1vrs7C2YtOlE804bmOsWhRMzxcuncdU6nTjaXxtTn3Ld/C/2KmE4s3WvHJdiuybUC1cmZ0bqKE/B0NLHIT4M+B52yaEz8etCM6CmhXX9XXTwWKw+cjkoS/p2+/HVarsPZH07f/ii3kHZh53UN4A8Dd036SvXjn3gpXrDe8MQmQAAmQQPElEInCv9c7GTh5Xj2jSJTKZcxY9GT8FZ/k937IxsIfrD79ePQ25VHz2G2+BvZ8CX/hv7/9iB0TV2XhQroTFUqZ0L1FNNrfoIR8idjcffbFRkEE9hbH4N5IE/4iZaeexUcI/8TEkmGUujMZq566BUMwFT/N6IJgS+DkT5/ELc8CU398B10qXfHPvbsDO2fiunnV5OtQjDuMRsqukAAJkEDEE8jIyAz4WTn5qZsX2EgT/qcuOPGvt9N9sPzfoARUKn35Y1W/3G3DqRS1CfEn+o0d7dTiJMxJO9H2moZoWqG+fCtfwl8I90mfZ+HbvTYp3js1tuCxNjHSrz/SS6QIf2NQr/DtF6Jf/K5kyTBy8zm1Ck+OB14JiugX1vS5qOYS+WJT8TIwKh+iX/Tn1tXomJ+NguEa8dnKc4Mh6w/Bl899KD+Kh59uWiQ/kmJTJcotz34p/39+xWEMDsM4+R1vXYeH8KHirG24wmGzJTelX3YsGhs/wa2rOKcSJ1VfoOOXnXCib3jOd5H8MLHTxZrAnyf/wszZ7+L+ezvj5ua5f99v2bYDH3/6OQYPeAJVKl9daC4RJ/xTnPjXTD/Cf3ACKiVdXv07dHEmdh33de3JbVIzrpoLa+IG1C5dPf/C/9wlJx57Jx3p2UDVsib0uz1GZugRfvtBLU4nbIcPIuvH72E7uA/OdAXcXLo0LPUaIvaW1oiqek3Ot7Sek+85z34J5/nv4Mz8AzBZYEqoDVP5TjCVvV3seXLt8vEzDqzbZ8PRZKfMVFS9vAmt61gQHwMcO6N2WtlWJ66rGIVrypmRm/B32lTWI+vWTcjesQWO038DMdGwXF8bMbe2gaVadQQfYlBnxNWY0c3HZhNBvVaZwlPP3R+au+az1VPJSK5UIUiWfl/hn3yqAirkx9J/OYR/PhGFZ3V1UiNKkRKAYST8w3Ne/fdKbJ7mVv9Jc0tTc1+k5r0owWZfix0BIfxnzHoXmZmZeOThrjmKfyH6l76/Qv6NfmrglRf+48aNQ1aWlgO+gLMSGxuL0aNHF/Dq/F92KgyE/5PzM2THD5xyoG09C64tnz/hvc+xGF+f+iL/wn/z73a89H6mvPCm66Lw7D0xuLp0cKObnZcuIv39xcj84hM40lIAh0M8JUrNlMkEU1QUTOWvQsLDPRHXvhNMcQYfK6cDztStsB94TtW/uAdw2gCnQ9P5ZsAUDZS9HVH13oEpxnfnK041lm7KlilK07OFO4tqymwGypc0Sfemk+dVf9IynejdNhr/vCUG03NI52k/+QcuvTVJ1s/evRNOm9U9HnMUoipUQELPJxDbrj1MsbH5X5GX+Qr3A7uE6BcWf6v8QhE+/sEs0nJ5tB8+xEN46E3VsrD+PvyHcLNR1mBZntOsrtpLaYnV6vu870+AS6sj8OHhwfC1mbh95/X7D77RS6CcWiVv8+StJ9Bx2h4M0fvWyeBmpN234XPAG28a+m6s4w3PcI14y3Wd13iltVmzmmqU5H+u8ch2cumbfl9jO52mYmqdIRiiW7RzmFhP1s8bGCpu8LLWe1qjRZ1NqKYz6/QMBnwxHbON99L5+Bmjz3zpJx7a9SLWwR3noLl+qe88VXJjD0C5cxnmCnd7uHa5LP6tNxn4KwaiyLXk1W+P0wvDunPV9+Kc02dAVPP4HBjWhI/F37U+h0AfjZuN9xyoNStKBXiufU+egM/nDMb5Fy14MXf1MVm2L13xXPMxAE93mo23tNfe9/LE4tkvz8+/e+Poatvj86Jt4ld0xOquGo9OU2XzP82oive1OBl4zXUOy5+/JoErTsBb/IsOGa3/oRD94h6FsfiPGjVKPtxTpP4W+sFkMsnXYgMjSmJiIs6fP48yZcogLS1N6gvhXSC0h8gamJ6eLl+PHz/+svG/0sL/rwtO9NRcjYTof/mBgmnFoR8Pk8zy5eqzYqsNb69VO7U7G1gwrHMsYpR7v09JzXDig5+UpTu3IlKAXl/RjDZ1o+BIS0X6oneR+flHcIodocUCU3Q0YNI2Fw47nFYrYLfDlJCAEr2fRFzH+2DSnhTrTN0Gx8/3wWlVf1zkdaZYae0HnIDTCjhE/00wlWoO8w1LYYpznxyI1KNzv8vGml1WiJ8tZpF+VOw3TBA+7SKDkfdzCp64PRrdW/oX/o6TfyD19Vdg3btb9cfphEk83Eo0KvYOIve9zQpTiZJIHDISsa3bAZbgCui8+Of3fT2Fp8jiI9x8xAdXuPkE+ym9uvDSxZJLiBn/kHsJeSlG9hsEtya8RBui6KJ99d1uUehpdfRHw5+rj8EyaRRWrr4pcbJHF58GNxy3C45XHe9b69e4hImIVdDEVB2Di0nXPQZBqglusVHQ++Jzb9++iVsLN6GGulDXBav3JsPQR2+B6SvqAxH+D7n7Kdv2Y/GXffEdo2t82CGv9NxoGDceqk3jnIv6Hq463uz9bQa9fpenq493GwU49cnxMyD66zG/bjcyv/Mg6rs2YUY2moj2Esc6T9f61TYB+mt/7kSev/Nap97rVuOdf4u/91waX2ubiTpGVzfvfmjjdW36DJ8Xg9jPdW3k9wuT9UkgxASM4l/cSrf+h0r0i3sUVvgLUd+sWTOcOHFCJgURr/ft2ydJtW3bFh988AH++c9/Yv369ahbt67cCGRnZ6NatWrYvn27fB1Jwl9k7Rn6f2pjJIJ2/QXsivhbIStFrK14ZlbJON8Tgb8XviPbyJfwX7YpG3O/U9HDHW6wYHjnWGkJ91dE9LOIgs6riFiBW2tF4T/3W5D51Re4NG8mHBfOw1y6DOI7P4DYTvchqlx52Yzt6GFkfroCmeu+hjgZMFe8GqVeGIPoG5oAzkuwbW0LXNoDmOPU4Mq0gbnaUzCVbgWnPR3O0x/DcXwKkHEEMMfCXOkRmOtMhwOq/he7bFj0QzbOXHSiVLxJZivq0MgiHzS2/y87Pt5uw84jdmQZ9jM5Cf+WZevh0py3kLlmldrEAIi6tgZKPNofMTe1kKI/85svkfHhYtj/PgVL9etR6uX/Iuoa5YMVrsU7d392thVJSaWCHtjrz3Lp6yefl3uAW+QInsJX3FcYGf33/VEPVPh7+vB7iIccRF+uAiMnH/9cTyiUoBXF5X/u597G+7p86o/2M8QFeAsmXy65+5IHavH33hwE5urjt/85+bXn6IbjPa+GMebBWNTMWfi7Ldrebiu6BT/Q+IucPgPi/u54Ec/PgPEaaP7+or7/+APfeXKtB2+eBibV8ooj8MfPz3rOt/DPbV5yOkHxWP++4/X5vAhYdN0K1z8/7FcOBHTxL94WlnNh9RfCP5juPcZbF1b4i35VqlQJqamp0mgoXp87p1y0hbgXmwAh+MXGoGzZsnJMwspfqlQpnDp1Sr6m8FczIrxUlvyYjeWbVaZNUcQzsh5v45vN59LCufL9fAn/z3faMGW1ErHiuOH5TjE5ZvI5nerE89oOxXutZlmVq4zIhyqEf8taUXj51rO49O5MZK3/WrrvlOgzCHGd7/dxf3GcP4v0pe8h89OVcFqzpctPwr/6wJm6Ao5f+wGmKJhKt5btm+tMg6mEimLWi/PcWth/eQSwpcJUoi7MdWbitFnVn7k2CxsP2OUpRr87YvFgc8/jjCPJDsz5NhvbDqvACmH9z0n433QuChdnvgHbgd9gKltO1i89YSosNevAmZUJx+lTsO77FZmrPoT1tz3y/ZKDn0d8l65AVA7HKN4gr8BrXfjr/v3C4l+6dOmg98S/6DmBfh4uOf6Fv7ebhtviD0BzfZHtBBQEfCWFvxqvKC43JH+bCC83F3lBDhZh8ZZRtOrCx+1rraYyb6un0eXC0w0GmoU4b1effAh/7zFq4/Mr3Ayr0ddlx7hUvfutv+frGuQdZJyz8HefQKiwVa+SyymKd9WcPgOinvtzkLPwP6EFIIv6/jcbAQph0YDxc+PhBnS37LYxw5X/TaH7cyTqi2D1/Ar/3DabHhse6aqkF+PnN+fxeqx/Cv+gf5+zwdATEOJfFN3vP1SiX9yjsMK/ZMmSqF27NpKTk2WMoHDvESJflBtuuAHff/892rRpg19++UVuBITLj3hIaIUKFXDgwAFcvHiRwl9bUmv32GSmTWNJSjBJV3xR2tZ168kCCf+9f9jx7KJM6XJ/QzUznu4QK910/BXhKrPzqP/I4z1/qN8v22SVXi93NbBgyLW/Ie3NCbAfP4rohk2QOGxUjgG82ds24+LbU1Tdeg1RasxEOE8OgjN5FWApDXP1EbJ987XP++2b/ZducJ7+CIguJ+tusz4t683+JhtHzzhQu5IZrz0SJ63+xiLGLZ5W/H8/qlOPtAxnjsK/6c7juPS/WXCcO4v4TvfJ+gm9n5R9tu3fi+xtP8G6by+cGRkwly0rLf6xd3ZE3J13A1Hh8VAIb3h6Rh+7XTyt1yY/iMLiX6ZMeAh/t8jT/Y19Lf66O4mwxgo/6ZfxSh4578NY+EPL5GPIfpNfi3/Bhb++Oowi2Ze7MSNP3u5Afiz+BsGvi29/GxfXCYfXoi1slhsXTxk34t4oBCL8vTc++f3TH77C33PuxSvlU6/m3/+JAIV/fuef9UkgPwR04S8y/eipO4OVxce7H8Vd+DsOj4PjyDg57Kima5Ea2wYPTvXN6rNySAISDu7AheefRMKj/WT9Etr/+Zm7vOruP7ATb3yhxH2rZk09XH2Ee7rQ0t7l4RbKbXzAHW7Lf4GEvxC6Ty7IxF8XHPJBXY/dFo2OjaPznZd/wXrVycUbs+VDvHq0isE/LVuROnEMnKkpiOt0H0o8PhBmzVLuPSDbkUO4NHsaxAYgqnwFJL05FzjWGc5Le4HYyoiqq/kxle/ol6f9+DQ4Dw4HouJhrjoI32aqCRbWfHEK0amJBYPuikF8jK+P1Mb9Nsz+LlvW//NczsK/yfpfkL54HpyZGYhp2UbWN5crD9uvv8B27LAMVI66ugqiGzRGdMPGiG7QCFGVq4at6Bf9d2f0cUrhr/v4ly6ddJlcfXKz+Puz/vsT/pq7z9GOmLp/dQBpOa+k8FfuQ6K40nl6u1x4uOhcPlcf3w+Wr+94MCz+/txj8u3qk2Pwdl5ft8b3Pf3LA3H18Y4ryM/dRN3CCv9Qufr4TxxomH/4CZgPc1cfWvzzuzpZP5wI6Kk9RZ+E6L+pWVNs3b5D5vgPhfgvrPAPd1cfx4npcBxQgbDm+u/CfPWjGLsyC9/vc/t5t6lrwZgHY5GxYikuvvMmSj6pksrEd30k6EvDeX49Lm1/SLb7bcxqdGnT3HWP+euz8X8bfYV/j1uV8O/brpDC32YHxFPClvxohQjKvfn6KJnSs3qFwDP7nL/kxMhlKkjh978dSIo3YUzXWNQ79ZNL+MfefS9K9nlSCmV/xXb4dyX8t/8Ec4WrUPrNOcCxf8ApsvjEVpbuO3LCKnT2e73j2BQ4fh8JRCVowv8VWU8X/h0bWzC4vX/hv2G/DXMCEf7fa8I/IwOI0SKws7OkG090vQaIaXYLLPVvgKXG9TCXLqvSBoV5yUn4lyqVGJrgXqOfsYergQ7KKPb9B/4JS6SHq4+41BA4m3fu9Ssp/L3z8nsG5voNsNUz0QTo6iNYiFLY4F6VwUbPJuQvRiCHwEqPzD++Fv8cx2gIpBb99wzu9R/06eHuEqC/eE4uVoEF9xqDkv0HGef2kS+s8Ncz88h7uDgb+3HCT/Ylt6tSfoJ7c59//zEj+XX10U/rvIPz1WlPNZUpKIDgXuOG1O+JF119wvwvEbtnJKCLfiH4RfEO7g2F+C+s8Nf7X6dOHbRs2TKgCd20aRP279/vqhtSH//MY7BtrCXvZYq7FlG3bIUzqjSEyN77pwMNqpjRp20McCkN5wf2hP3UXyi7+BNZP6pS4Z+T4A1ECH/7jvby179EvYgb2/3HVWX9bzb8d1WWTD6jl6tLm/BUB6U7W9R0e5AUyOJP4Q9Q+IsUp54Wfwp/IZxDEdxL4U/hb3gYl7b5FV/mgfj4U/j7z+pD4R+QzmKlIkKAwj8EE0Xh74YqQnIP/e3Aq59kQTzgSrjCdLghCo+0VEcJIsd9bkX4/S/8QeTIV8cSIjtOk+pRePWfcYg6sAtpb/4X9qOHYaldD6VG/gdR19Tw21z2Txtx8e03YP/zDxkPUGrUq3D+9Sycpz8ELKVgvkYduZhrvOT3evvPXeA8uwaIrgBzjX9jm1U9LVT6+Cc7ULOiGZN65OLjrx2riDz+OQX3Nt31By4tmAXH2WSX+05sq3aIve12RNWoiairKsKUEEZPuw3ws+Md3Ct8/EU+3thY3wjyAJv0W61Awb1eAaDPr/gJ1eZ5WwHF7fJnfdVzlqv84iptoCtji8tiHgrhr/Lvi+J6PoBHcKhvrvSfqquo/Vuebajy6ueR1ccF308e/9Wuhyv5myLvAFivQFmfgOPn8eEK4KF51bQMM/4y//jL6uN/jK7x6V3LIfhXvW0MRNYv8M477zlG3zz1nk8R9gx+1ttXDEQRrlnegcUe+ekDzePv59RLtB+Y8FenW6LIpzrrQ/RKO+s/FsGTWZ7PRfDJfe87b94Bxt6pdF28ZP+UBV9Y90VxP5PBay49nsfgXj855/H3DCinxb8w39K89koTMIp+YekXxV8e/2Bb/YNl8RcuPyVKBKaDLl265Mr1L8YZUou/SN5yQMWI2g++jcwdPZHQ7xUPa77zYhrSJr2CrI3rEdehMxJfGBOy5WC0+JtrjIb5Os+Hl32y3YoPt9ggsmmKMqh9DLre5JsavkAWf9GgSBf0zV4b3v46G+lZTin+b75Ouan0ui0G1cub/T6EVmT5eX+zVV4rcvyLIvLkT+gWh2Y1omA/fQqX5r+DrK9Xy9z9Cf/qi/iHHvF8QJeYjDOncUnk+l/zqcznn9DrCZnZB6mfw77nX0Luw1SqmWzfVGcazKXcvlDid47TH8Gx93HAkQFTyQYw15uLZKj6M7/KxoYDNhlw3LdtDPTgCH02D5/WsvocUWcqItg3J+F/c1ocLr41SWXs0R5tXOrFcYhtc4dH1h77iaPI/HoNops0R4xIS2oJ34w+aszC4i+Ce8XDu4Sff7bMwyvEf9EpQiC8HIB/f9EZUbB76i3Kgt0+2yMBEiABEig4AW/RbxT8xlb1fP7BFP+FEf5F7cm9qa88gazvd8NUMhExjZvCcn1t2A4dQPauHRDi33J9LZR+Y5Z8P1QlL+Ev7nvwlAMJsUJXm1Axyb8RvsDCX9zgYqZT5rQXuUOzrG739BIxIie/BbfUjEKVsmZEmYDTaQ78fNSBHw/aZVCwXXsSrmjnybti8OBN0TJeQKjozG+/xKXZ0+E4dwam6BjE3XOvDJQQ+fpFsR3ch4wP/g9Zm76XefCjql2LUiPHwlKnvnw4l21rGyBtu0zpKYV/YhNp/TeV6wCn/RKcpxbDfuQNmOwXAHM8zFX6wlxrMpxQG5cvfrbivR+sMsA3Ogq4r2k07mtuQblEM/acsMvI6Z+P211P8xXX5PgAr6sa4dKCd5DxyQcyc48o5lJJKDHgWcS2vVNCs+7aifTl78G6ZzdM8XEoOeA5xLXvGPYBvrrwF1l9RDpPUZKSkkK15oPfbkBpPIN/23Bs0W/e9gI8bCocx8Y+kQAJkEBxJaDn7n+gS2cPK7+/8Qrx/9Gqz/HUwCdQpXLhfdALI/yL4nwIwZyu5cA39l9Y+ksOGhpS0a/E7wXY1l+ldG2ZtjLTUH6L4+wZ6VUj23DqORrz2Up6thOf7bRhxRYrzl1UFnzvp9p6NykM3yKLz+O3KbeQh27xPIpwZqQjffkiZHz8vnxAlzSp+ysmkwyILdH/acS1aw+Ip/uKkr4P0o0n87h67TTsMoztmKJhKnM7zA0XwhRd1vWOOM1497ssrNltwyXPtKgKlkk889fdLdG7XJ/ce/4c0t4YL4OQZdFEsniisMlshtOuRYibzTBXroqkUa/K3aTfI5N8zk+oqiuLv/hnl+k8hfAX7j7lypUNemafUIxBuXDklL89FHcM9zbdD5xyuUf4uG2E+xjYPxIgARKIPAJ62s5ARp6funm1F2nCX8rJi2n4YcP7+GHj+7it1cO4rfXDoRf8homw71auXM7kT2FKbAxThS7ydfbPO2C/dDvgiM912rJ/+A62I78rLVtQ4S8uFkL/lxN2fLxNCVjxdNuLmcJ3XwR/qj6IB3SJB2LFx5pQvZxZus/cWF1Z5MV73sWZno6MLz5C1lefw5F8Wj7syulQAt4UFQVTfILM7x//QHfEtLwNphijb7kDzrTdcBwZqwCl7gBsaYAjW4lp8URfSxLM5TvCfN1YwCD69X5kWp1YscWGr36x4cIlpxyLKDEWEyqXMcnc/uJIRRThstTv9mh0axmDGbsWYcmBz1A9sQqeadILLSvdKOvYz55B+nuz1QRt2wxnWhqc2SIdqBMmi0X6+YuYBuGyFF27Xthn99Ez++i5/IXwF//i4+PlPxYSIAESIAESIIHiSyAShb+Yzc+OrMPYLTMw5uan8I8a7S7vBNsuKE35a18p/o3FcekqpM6pCGdm7s+Air29g9LShRH++o2tmjjef8opXWKOn3UgJd0pDfaJcUow168ahfpVzDk+6deboP3EMWTv2ALb0UMerjKWWnWlP3xUBXXs4bfYUuWvnRc2wJmyCc6sv2AyWYCE62AqewdMiZ5+//7aOHLagS2HHfjjnHLtqVbOhJuvt2D3cTsWbVDuLRfSnXi6Qwzuax6NL4/9gA1/bcdV8WVxz7VtULt0dXez2smDdffPsO7cCttffwA2u0xXKvL3i/GYk4L/EKxQrEp3Sk+jn7/iEYoHeYViDGyTBEiABEiABEigYAQo/K+A8DdOle0CnGm7PCbPduQiEJWzG5d4bpT5qorBE/4FWzrhd5XIMiSiosW/ptUtiPdKVCPypIrnGAj3JlGEa9CEh+NkTEMkFWOAr3L3US4/iYklERurPbMgkoBwrCRAAiRAAiQQIQQiVfillYXvAAAgAElEQVQfTjnhmuHrkqoV2dkOisW/yI5e67gecPzDPhu+3G3D4WQHureMxr1No2XmIVGEW9O+kyKrTxZ+OaFcfcqVNGFqrzhULhP+D98K5hy53X3shuw+VulNVaZMmWDeim2RAAmQAAmQAAmEEYFIFf5hNAWF6gqFvyEoec0um3zOQHKaE+VLmnB7AwtuqGZGbLQJf55z4seDNunKJJ5HIMoDzaPRp100EmJyf35BoWYoDC/2dPdxuIJ8bTbl6x9oXt4wHBq7RAIkQAIkQAIkkAsBCv+ivTwo/A3zJ4J13//JilXbRVYfpwxKLpdoknlRRQpT8b44HWh8jbLwP3lXLK6vaFbpSCOseGb3ERl+RJCvTW4CdF//aD3bUoSx4XBJgARIgARIoLgSoPAv2jNL4e81f+JpvOt+tWHJpmycTvF8Mz4auLW2BQ/drNKHCtHvLzNR0V4SgfXe2+pvtytff7EB0EvZskUjxWdgI2YtEiABEiABEiABEijaBCj8/cyfsOpnZDulL/+hZAfsNicqlDKjXhWz9OeP0WJ5tQfyFu0VUIjee/v6C2u/HuwrmrVYoujzXwi+vJQESIAESIAESIAEgkmAwj+YNCOsLV34i//tdhXoaxT+4hQgKsoiXX9Mkb5LirC1weGSAAmQAAmQAAmEHwEK//CbkyLVI38uP0L8i2KzqY2A2WxCUlIS6PNfpKaWnSUBEiABEiABEihmBCj8i9mEXonheD/US1j+lfAXrj/iJMAG8aRfkeefGX+uxAzxniRAAiRAAiRAAiQQpCf3EmRkExDCXxSHwwGHwwmHQwl/5fqjC3/xv0P6/QvxHxcXF9nQOHoSIAESIAESIAESuMwEaPG/zMCL6+28xb/aCCi/f/c/h/xZbBAsFovM+S/+CVcgFhIgARIgARIgARIggdASoPAPLd+Iat0t/tUJgNMpTgCU2BfWfiX61c/qdMABcU1MTIysHxMTLeMAxKbAbI7ihiCiVg8HSwIkQAIkQAIkEGoCFP6hJhxh7eviXwl/4fajxL0S+7roV1Z/3TVIbBD0+ipeQEEzthVhGDlcEiABEiABEiABEgg6AQr/oCNlg97iX3/Kr34C4Bb9ekyAp/AHdPHv3gSQKgmQAAmQAAmQAAmQQOEIUPgXjh+vzoOAvgkwZv4xngSIYGDd4i9+VqLfLfyV5Z+YSYAESIAESIAESIAECkuAwr+wBHl9ngSM4l8JeV3cq/+V4Ndde9Tv3IKfqj9PwKxAAiRAAiRAAiRAAgEQoPAPABKrBIeAvw2AW/C7ffq9fftp8Q8Of7ZCAiRAAiRAAiQQ2QQo/CN7/q/I6H2Fvduqr0Q+rfxXZGJ4UxIgARIgARIggWJNgMK/WE9v+A+OmXvCf47YQxIgARIgARIggeJBgMK/eMwjR0ECJEACJEACJEACJEACuRKg8OcCIQESIAESIAESIAESIIEIIEDhHwGTzCGSAAmQAAmQAAmQAAmQAIU/1wAJkAAJkAAJkAAJkAAJRAABCv8ImGQOkQRIgARIgARIgARIgAQo/LkGSIAESIAESIAESIAESCACCFD4R8Akc4gkQAIkQAIkQAIkQAIkQOHPNUACJEACJEACJEACJEACEUCAwj8CJplDJAESIAESIAESIAESIAEKf64BEiABEiABEiABEiABEogAAhT+ETDJHCIJkAAJkAAJkAAJkAAJUPhzDZAACZAACZAACZAACZBABBCg8I+ASeYQSYAESIAESIAESIAESIDCn2uABEiABEiABEiABEiABCKAAIV/BEwyh0gCJEACJEACJEACJEACFP5cAyRAAiRAAiRAAiRAAiQQAQQo/CNgkjlEEiABEiABEiABEiABEqDw5xogARIgARIgARIgARIggQggQOEfAZPMIZIACZAACZAACZAACZAAhT/XAAmQAAmQAAmQAAmQAAlEAAEK/wiYZA6xAASyspDqiEKpeEsBLuYlJBCpBFKx+bX/4NfbX0Wfm+MjFQLHTQIkQAJhS4DCP2ynhh27MgQy5G2/mJaGEx3LYUDtqCvTDd6VBIoiAesp/P6rFZUbV0NCUew/+0wCJEACxZwAhX8xn+CiPjznxTRkrFyGs5kXML9JAuqUro7utTsHf1gZqZj9ViaON1dyZcQtMShVIiYo98k6cB7/+9GGDdnRmNm/tGyzVFBazruR9PQMvLvgPYj/8yoJCfF4ovdjEP8XtFh/XYbX1l6Np59ti6SCNpLLdcmblmHNpv34rUovTOh2XQjucPma3Lf/AD5e9bnPDYMxD5dvFIY7/boMUw7cjKGdgTWTtqDmi91R84p0JPebCu5fff1tQJ8J0ZKYjw533YG6dWoXfDTph/H9FydQ8962qBxb8GbC5cozZ87i408/h/g/tyLY9ej2T5QvXy4IXT+F7Ys3ynai7+mKRuWD0GRxasKRKkez+703sQKdMOKxm5BgLk4D5FgKTeCM+vxQ+BeaJBsIFQHboQO48PyTiKpYCdnt2mFxXQvW/7kFlUtcJW85qfULSIwukfvtT59Hv9ezZZ0vfGqaMOOFq/DAVRn4dn4aDt5YEs0PXJK1NtYtiWcaKwF8eu1p3HgqDn/2KrhcP/7laUzPiserXRJlm5frb//0GbOQnpEekGgRgighPgHPPDXQL9Pkz8Zi+B9d5Hv/G3ijRx3x3mwMwKh/JGDztNnI7jYcbSrltTJO4ZtRY3HywXfQq2ledfX3U7F7zgz8WLsPBrbL8wbqolOrMX7UCXR9tz/qBXqbENc7fuIPvDz2VSkoRTFutvKaB/eYVuFY8/6Y6zUXgBXb33oGb+26ESPe7S+rX5ZxO05h89Q3MW8f0Kjbc3j6zgDnJ8SsvZsXn4nks2fR7MbGAd15+85duLZaVTzR5zH/9X9ZjEEL4zFqUldUNtbI2opZT6tvnVp962DVvL3oOHoc7qnmp5kdc/D4ymqYNL6jfLNCQD27cpU+XvUZfti4Cbe1aumxeW19awvZKV3oizp333UnOrRX6zzHkn4Y38ydjWW/pMJqjkbNlr3w9GM3IckoXH9ZjGe/rSGb+O+zrfI+UdI+96L+lfzs79i5S/a5aW7rTfZ1FX73C6gSeo0fAMzI7bvSimPLJ8mrVyT2Qncsw/y0LhjRrQ6ir9wy4Z0vC4EMnPz+Eyz74kf8dsYKK6KRVL0hunbrJe/eppZmyLPux6cTVsnfUfhflonhTfJLQFj6z/a8H3EdOqPkoKEel4/9aYbr9ZhbnspX00LEv4SSmNs+cEeEYAj/fHUyiJUnTpqC+7v8Qwp/ITavqVY1x9aVBfozjBzuyVu/IDDhnx+xVxDhXwA4YSb8xTzIebn3Hy5BJE5kzpw9K+cnr3mQBMSYxq1DSvQ16P7aYDQz7iTPf43XXluPlDPV0OtyCv8CTM2VuESwF58H8bkIpIjPhJiTnD4XwH4se2Y2MHAKutd3t2jdOBP9vqsjfzFt1F25n4AVQeGvM3n8iSddgx45/Dn5s346kjdrZaXePHkEvq4yBEO71UGC/Qw2vz0BS8s9hWk9C3GqFwbCX5yIDBs5So5x8sTx8v+8Tj/cRhTjd+ll+q4M5APBOuFDQBhbpryOeRea4ukBXdGoWjzgsCL5p0WYsVCdxt05bjjaeJ2OUfiHzxSyJwYCGSuWImvjepSeMsuHS5pVWeW7fPokZt/xCmqXrh4wO7/C/1wKZs/PxKxTwhRvkm09cHcJvNymBLYv+htdlMFGlhGPV8QzDY23y5IvDq5Nwyvr7Pg2C6hVNgovPF4anSpbgIw0fPR/GXh9nxPHLSY8ogU8vnx/IkpdhmNYXfiLP0DvLliIpk0a52jRz0twBir8f5v1JLbdLKz44o/VbMnnQts6+O3j9fg9C0io0hZDR3RHzQTx/pu40KETkj9dgc3nrfI9UdT7XtN6ZiuWvbUI3/xpBWLLo9n9/TGwvWY+FX/kZ6SgTd39WPb9KaQjGjXb9MfQng2RIN57IwV33XMWqz7cIxs9aTe8H/DqKXxFXfSLeTBakIUVesfPu/BE70elMMhtAyZ7oYma5vecwK6k4RjR3n0adfLD0ViU1BaVlx9Gc034wzUn2hiMmyGjtTVaWYfqteqDp3s09HIVyMDvi1/HFI1v5QZd8NSgu2T9ytFAypbFeOu9jWqOyzdE98H90aZaNCBE7eZKGGjdiHm/KKGH2Eq4Z+BzaHN6Ed78cA9OWqNxbbv+GCHmq/CYc20hJzEqNl/+3NzyFv7AyeUjMD6rD95+VAl9QAQ5j8DPrafLVwNb7cGiJ7bK+RCnL+kHV2PhnNXamm+FgZ0tWLQqCS/oFn/HGex+byZmbdLWstEC7kjFbytnY9E3hyU3UZKq34y+A3teNvcXI5PCCf/9sv/LnpmPEkNew726zrdaYY2KRrT4jsxrfYrvhVlL8c3RDFij491r97T63Iuif/avxOd+9NhXZR/GjXkpoJWds/D3/a50fU9q60XcwN+aEd/Jmyp1R/ZG9/fs0KHtZH/O/O9N+bm0RlfCvYNeQNcbCu7qGdAAWSloBFK+mYRhGxpiwuiOqOCtJ6xWdZ9o7cznxHrMf3eF/BWFf9CmgA0Fk8CFoQMR3aQZSjzaL8dmB3z7Mu6tcTv+UeP2gG/tK/yz8O2cFGxtXBIjbkkAUtQfiulTshD7LxXcm5vF//S3p2X9+7ZEYcaTSWiWBJz+6QKeWAGMmVAepb44jWmIx4R/JKKU9SI+mqk2LdtuLoVXW4f+C/bKC/+xcryL0BZjh3fHtYnCVec/eMv6CN5+uhq+HzUWyzJuxNOjeqNRUoZ8TxT1/k2GY+oMbJ/yH2xtPhwDhfni/FYsGrsU0f2nyPrdy6qjctypWQ3TtmLRmPm41G06Btb4GuNfXoWUpn0wqu9Nsn5SuuH9lpfnMDwn0S/XWwGFf9cx5bBodgKeG99Rcw85gTUjl6H0v+/CweeV0JQlF+GfsHwEFqEPhv6zDhKsJ2T1NRMn4dfW4zH0ToN724456LeyEsaO7oLK5lTsXjwbB5urE7euNXbgrTE/46YR/dHiKiBl0wK8vDwBT0/piZo/z8Hjb+9Di0dfVHMntNymORi2YCeiG3THqEFtUSF9K+aPXooEL6t5wB/sfFTMSfiLORDuGK1btfRoLRDhjxMr8OKkDPSZ3lPFNYhTlxH7cddbg2VbzWJ3uoW/2HSN/RE1+w1H96alYP1zI+ZNWYzt8V0wYbzaSJ2ZNwKz0rti1MBWqIBU7J73H8yL7oPJfRvi2MKheOt0J4x4+i5UjlZ/3JM3zMH4ldEYOKE/6oV65wTIjWlwLP4KdfJnE/Di51a07NwF99zREJUT3J/JY7mtz9bHsWjEfFzo/BwG3lkN0Wn78enUqdjWeAzGttgpP/ei6J/9K/G5z8fS1FjobpO+Fn/v70r1PdkEv2vrRTTgb838PutJvLavIQa+2B8tymdg96z/4K2fVc+adXsRA+8srz6TSxMwVF/D+e04619mAmfwzdjROHlvAK6y59djyotfo3K/4bKPFP6Xeap4u8AI2Lb2gblSB5irdc/xglc/O4OaFc3odlPZwBrV/PX9uvqI9J3ZTvGRkG39/UMKXo9WLkE5C/+LWDouXdbP6lkOj9fQMwDZARsAi/baloXUDNE2gH0X5X/19sUUKmYg0AEH3dXnY3Es4r/UvH8MRv2jEjwt/kr4H+vyDvrcrF3362IMWlIOY8ffiN2jxuJgx+kY2Er7Q39YWSSGz0+Q1k8fX+esDKRnCrETjeRvJmBRjBJWo5rvlH78Xeb0RyPN8vH7wqFYVvYF7b3D6DjT0yVGWGnnl3hO9jnURViTxVwIVx5/vuIFcvWRcQvdkTx+EtIf03zHhR/0ujqY/LQFyzQLsxxbbhZ/8b41A+npmoVIvN6zDIN+uckzlkPM25wUdH+mG1pWL6+ssV7FejEVVjuAqDP4fsIiRD8zBneenIPHP6yESRO6GOZTCOGVqDB2HO6pohoR62bFNeMwqlNoozZzEv7i9/v2H5TCXwSk6tb/gIQ/xOnV60juodx9UtZOwL//6IK3e+vHg27hn7R8BN50DMCkR9xuLNItaPV1mDRabbRWDF6P+pNeRJsyGuCsjZg1+GfcNKUJtg7diibTh6CFl8C/XPxEj7yFvzjBEidW+Xf1cS+g9KMbsXr5Gnxz6AxK1O2CpwZ2xLX6GHNYn3Nv+BH9NjXB28MMPv/C0imsnPJU67C8gfGzfzk/9+LeS5Z9IP+siDUVSMnN1cf7u1J+T44u5Vovon2fNTNzMBIWPIlllcZg7P3ad504hftQ/ez+XIo1uhqVJ7yIO1UYHUtYE9iDZU+uQIUxY5BXOJVY88bvHAr/sJ7YyO2c/de+MFmSYK6tLLr+Sv93MzC4fQwaXxt4yk1/Fv89K1PQbwtQzRAnfDrNiVrtE/MQ/qmYPkwFDjebWB6tfFL+23F8w3kM+8wOlFAbisxLagOwvUH8ZRf+ea2m0Lj6KOHvEcAr3XKAAZrw935P1FfvG4W/cjN5bWMKSpdUm4RLKamo3GWM/FkX/sYgPtcfUG1T4B3g5/8PbF6UCvb+u/Pfkz78OfuJu9sVrgG5BpOKqgZXnZqbZmLYvraY1rsOtr81AgfbTUH3G9xCU7aci/Av/81UvP7hYaCk+wQq+2IqUhr39wniTtmyDPNWbcFvp2yocENHDOinglGvxR6smDAHay7Go7SYHkcGLqSUQ/fxmvDXAlfdGznRv1WoLN7XtIgUrlXV5jGUJS/hL+4tglT1DVpgwl8T+391xduPJqlNQDcxD/pIDPMx60msbzwdA40nTfpnQgtZmu030LMSej17Mzb9nxV9JnbxDCSWVnMVfO8deB8KlkYmeuyQMcOP7seet4+/n95ZU/Hb0kmYcuBWTBCuT7msz0lVV+HN7D6Y8KCfiOkcfPwv5+c+pD7+hjXjf70ItiIweAwqf+z12dJiSkQNEVCuPpe+n8lQrB22GSwCgVv8xXer8TuHwj9Yc8B2gkrAeX497Lu7wnLLNiDO04d/1zFhUgRe+ywLSwbn71zbR/ifOY+nXrfjkbHl0UrqHtX2nuVnMK1sXsI/Z4t/VpYTsbHpmP5CJioMLodHtM1J6vfJsv16x2KviPDX/ZjFH+vjx094uDWEtfAX/rqjDqPj1MFopk357wuGYlmFFyTPcBf+QszfdmvLPLObiA3CsRN/4N/Dh+aeVtXoo+/Yg2VDf0TjCTdi/fjj6DJBZJfxFf7rb/A8WRk+4Sz6vHsrtvVfjtIjx7n9q4VrxNoJePZQRy8RaQWET7kQ9kKcLZ6EKVkPSv6Tr1mNYQfbYpqebUX0acgKVHix6Al/Ifp7dH84nxZ/AW09pow+gS5D4jF/DvDURGOWn/xa/PfiVsPplcjUJNk7hOU/vCz+uX3x5yn8U1TMzbL/HUabp4ULmdaacJUafhhd8lifOVn8ZXyA/M5Qrmt+DQIh3mDqXKTFH0CP7oW3+Ps1oEiLv1ovougnnq41E62dphk31RT+QdUrV6qxXH38U1Q8VXpiKVz4gBb/KzVHvG8+CQirvzN5FaLqz4OpTBtctCXhx4N2zFyrrOyNrzHjlYfi8tWqj/BPu4CXxmaj4dCyeKQykLpH+fgPXmhDnGbxT92QjHp7onF4YEnE2iyAwbLvz8c/dXsKei53YsyEWGwbm44L9ydhRLNoZJ1IwyvvqmDg/9W8/BZ/l7vJNdWk6Bfi/xUt4CyQbDIFC+4NksVfiKrn16H+mBdlOsSUHcsxZdZGRBcRi79I6Td95iw8M3hgjmn9hOgXqSP//cLQXLMvyQXklalIujUdSUJ6gz6Y8JCwfnoK/6QPR2PM3psw9sUuqOw4gTUTJ2DZCZHusy12PTMb6Y/8B31aloL16Ney+VlTV2B7XU+Lf8oXEzBsax2MGtIV1yZacfLjCRhzWqV3nVbrawz6rg4mjBGWaM1i+72lSFn8C+XjLylYsX3aCKy+UALpDfpr86B/PeXh4z9pMTaX7IJJ3j7+/VuhQrQVJ7+ZidfW18Go8R2REmY+/rl9Aecp/KFcB78ZOwFrqvbCqEdvQhJS8fvKGXjtaCtMHlEJq3Nbn72jPX38rWptb9J9/MNA+OfrD5R2cqNSI+eR1cd1cnqXKyZE3GuUnzVzxvs0jcI/v9MSnvVzzOqzHDMWbpF9vrrnaxhYfwt9/MNzBtkrfwQch1+B48g47HYOxvAtr6Jikgldb1KuHu/9YEXrOlF44R+BZ8X3dfWxI3XrBQz+2KYy8lRSqv6FmnZ8VEJL+5mRhv+9lY6XTgMj+lTEM4aUfUDuWX2yjpzDK/+z4n+XgGuSovCq5ufe6/Tl9fG/plo16WMuxL6x6Efyr7z8Eo6fOBGUdJ7+fPwL7+oDpGycg9eW7MRJLTNQ97r78X3iADmccLf4iz5u2LgJ/7fsA7/CPl+i34/wl8GlY/fjHpdfuKfwr5d1GGvemIoVh7WMSA/ehJilp9Dy3f649uAKzJq5HrsvWhFdRvmk920VjVmnvHz8RTaZJTMwa+MJpFijUblWW/R5uqusXzPuDLbPmYZ5O85oGZW6oN6+jSj9VNGx+Bcmq4/+mbJumolB81LQy+ifL980CH+vrD7RJavhns7X4bf1SdK9TZQKMkvLHMzb4mbda2BX1BNPxQuzrD6FE/7a1TJzzwKs2KvWT+UGyo1M+Pin57U+c8vqEwbCX5z2CUdP3ciS11/6gNN5uoR/R9d6EW37WzM+bnQU/nlNQxF634rkTSuw6BOvPP4PqfjINnW1BA3M6lOE5jTCu0rhX7gFoAf3Uvj7PsDrcvr6Uvirh1OFs48/hX/g3zWBxj3kbfGn8PemTuEf+DpkTUGAwp/roJgSuJhyDBdxDSolqSBZUX7/24GhizPzbfUvpoj8DksX/uXLlZPBpTkV/f0888dHErwQjFXw/errb2WQr3CvEq9F+XLtt4G5+ISgT5HWZMBiVAMTqMiNJI6BMskv6+LGsCDBvcWNAccTfgQY3Bt+c8Ie5YOALv4fuy0aXW++PPnY89G9K15V+C2nZ2S4nqSZW4dEcG/5cmX9ppu84gMpRh0Qbj0i9aFIG/nV2m/lyIQbQG5PVS5Gw7/iQxHBlmKtN72xSUB92bHz5xzTsAbUQDGsJIT/hh83o/Wtns888B7qhh83ocOdd+QZ1F4MEbmGJOJ7RBHPiGAhgXAgQOEfDrPAPhSKgMjyUyLOJHP6s3gSEO4LS5a9n6u1X79CWP3v7/KPPB8pT8aFJyDEp4ipELxFqVunduEbZQsBERCfCSFcBf9AivhcdGh/JzdmBljCki3WcHqGeo5JTiUhPkFms9FjiQLhzTokQAKhJUDhH1q+bJ0ESIAESIAESIAESIAEwoIAhX9YTAM7QQIkQAIkQAIkQAIkQAKhJUDhH1q+bJ0ESIAESIAESIAESIAEwoIAhX9YTAM7QQIkQAIkQAIkQAIkQAKhJUDhH1q+bJ0ESIAESIAESIAESIAEwoIAhX9YTAM7QQIkQAIkQAIkQAIkQAKhJUDhH1q+bJ0ESIAESIAESIAESIAEwoIAhX9YTAM7QQIkQAIkQAIkQAIkQAKhJUDhH1q+bJ0ESIAESIAESIAESIAEwoIAhX9YTAM7QQIkQAIkQAIkQAIkQAKhJUDhH1q+bJ0ESIAESIAESIAESIAEwoIAhX9YTAM7YSRQZdjfEQHkz8kVI2KcHCQJkAAJkAAJkEB4EKDwD495YC8MBCj8uRxIgARIgARIgARIIPgETMnJyc7gN8sWSYAESIAESIAESIAESIAEwokALf7hNBvsCwmQAAmQAAmQAAmQAAmEiACFf4jAslkSIAESIAESIAESIAESCCcCFP7hNBvsCwmQAAmQAAmQAAmQAAmEiACFf4jAslkSIAESIAESIAESIAESCCcCFP7hNBvsCwmQAAmQAAmQAAmQAAmEiACFf4jAslkSIAESIAESIAESIAESCCcCFP7hNBvsCwmQAAmQAAmQAAmQAAmEiACFf4jAslkSIAESIAESIAESIAESCCcCFP7hNBvsCwmQAAmQAAmQAAmQAAmEiACFf4jAslkSIAESIAESIAESIAESCCcCFP7hNBvsCwmQAAmQAAmQAAmQAAmEiACFf4jAslkSIAESIAESIAESIAESCCcCFP7hNBvsCwkUMwK2jDQ5ImtUIuJjitngOBwSIAESIAESKGIEKPyL2ISxuyRQZAg49mP5uHWyu1WGDEDrpCLTc3aUBEiABEiABIolAQr/YjmtHFQgBP7e8Sm+2n4IBys9iFfuvSaQS1gnEAKn1mHavJ9RqfNj6FInUV4RH28J5Mog1EnGjo++w+ZDh1HloZG4r3puTaZhw+x5SL13CDpVDsKtQ9FExnGs+/YkqrdvgeryxCRT3uXo5+9h/rE6GDywHSqac7uxqr97ySz81uQpdKt/ueYhFDDYJgmQAAmQQGEJUPgXliCvDz6B0+swcfJJdHq9BxrprZ9ah8nT96LxM4NR8euX5G+/qDQEI++qUIj7p2HHkoXYXuNh9GtZmHYC6EL2fiyfsQv1BjwsKzcqoV3jSMPB1Qsx57cGGDasHSoCyDi6Dov/7zv8mmKDJamOrNjhXw+jffU4rxtl4ujX72P+t/uRZrMgsXoLPNK7o6xTL95d1bO9a9C662O4r65nW4HUkQJycR7sbYfxyYy1SLi3PdK//Q4JHR+THWlfVQlOcX3h5y0P3mm7sGjBLtTo/ihaX5Vz3bSNs/HKrsZ4eVALyO2J4zx2fPgelu5Ihg0WVGx4L3r3aC4b8BXXXuzr3o4+j7RDdZ372XWY/Npa/Gm4fcUOBVivRz/Fi7P2o/Uzw+Tm5OxPC2WLc481Q7/6BzB3WzX0e7w5yuW1BI+vxvgFmeg2+gHUynWjkFdDfJ8ESIAESKAoE6DwL8qzV1z77i38M/Ziwesrga7D0bthXN7iM+y4ZGL34oc36WIAACAASURBVKn4qlJfDDNuVDL2Y8XMJdh+yYKMErdhpBD+p9dh8tS9qNX3Udx3fTzS9nwqRzNt8Wm0+7enu8zfX8/E5D3XoX/fjqhVwoY/v56Nyduvk/WfHdER1YXA0zZMqr1E2P5Yi6kzdqHWoGG4TxxynFKuOGJTlWMdA888hX8e7C+L8A9k/h2HsXzcSsT11jhAzNEkLLN1xPM9hZBOw45lU7EoW22kJvRpDsNeCrYdCzH82zIYNOBe1CqRht8+nI056e0x6fHGsr7l+Gq8vDIezw5pl7coD6S/ha5jw47/jcG314/EsNvUKQwLCZAACZBA5BGg8I+8OQ//ERuFvyMZa6fPwK7GT2HY7coqr4vPn6o9jLLbV2LDKWUZv6/vo2hdSdSw4c9N72PRF3vxdxZgKaNZzR8xWM3P78LyBSux+ZQNiC2D+h16oPdtlWHZs0Te47kdFdDVth2f7EuDzZKI+p37ol8rdX8P63gJ5SPSol4cNhy/Xol3L8IZe5Zg2s+N8WzPBh7iEdmHsWF7HFokrsPwNZXltfhqMmZmPezjerRj4Uv4ttowDLu9jGo9exfmvrwBtf49GO1cvvNpWDd9onz74K1j0a85/Iq9tB9m4uWDt2BSnybY/b8xsr63IHTXaQ6jc4iP8M/Yj+XTl+DEjQMwpENlWL1OK8RJhSjtq6dh7eSp+OK0DqcCOg0bgvYeFnllRRdFP8WIr9ocHa49hM0l/oWRjfZi4kKgt4Gxd3/O/vwR5q7Y5pr3zo/1QLvKftxb9n2EFz8rg2f1tk6uxvjZmeg65gHU0y3iIkZh7EeyP3F9R6qNkqvYYMu2wKIHLIs1+04auo+5V9ao/vMSPLenMd7s2SCPz5vmumM4uRFjbhy7GUeuFycEp7HghV1oJk+//PPp1fte1Dq4EMO/rIBh/+6IKtod5Rweai1fiQ2JxXvMefSMb5MACZAACRQ/AhT+xW9Oi/6IXML/QcCPpVwXewt+rYz2gwagU1Xgz6+UtVsIn1LChWPDVeg18F40SgLSDq6VTGYvOCxdhdpXysTmuVPxS6MB6H1LGSBlFxZNXYWEHqPRLUsT/gsPof59T6F3qzLAybWYOn0Xaj0zDPdZjBb5RNhObZNtL5j9EX4t0d5X+GfswoKJ7+NXK2BzWFCx6YOyfr+HGqOcLjD3LMFzAQj/H64fiWdbadbagx/hxZUl8eyI9h4bjb+/nirbn3iqPd7sGY/lY1Yi8clh6CQ3RFpx8W2B38aslL/MuY7B3crb1afVOSn6D9bsgee71kG8x2mFdrrw9gHZfuMhg6XIz83i//d3MzF5i9pIyblLBP7eugTTVuxHKeEmk5fwb3kMb0/5FU0H9UCLckDajvfx30/j0duPe8vRTydiPnq4NljC7eflQy3w5qPKYq+XQE84pMj+tRleGdBCXpr+9VTMPJCIhL8O4+8sCxK9XYG0G4gxizJ5l/vkxmPMRuEvTxHUhb0MpzxTf2+GlweWwRdj3wceGY1udUWNk/jkv/OQ+cBoWV/+zrELC0buQr3xj6IFMyx5zDNfkAAJkECkEKDwj5SZLkrj1IRpow7nsXnTOdhqPIjRBmu5LsY+TBrgtoxnb8PcUQdwy+utceTVJbD9ayS6egV2ClE88UxHvNldnQAgOxNpWVYA0Ti7YQaWRT+GkZXUJuG5zytgpEtUp2HD2xNxsM2ruP2Ip2DUsUrh91MDH+H/2/vjsChdcx9xnMTad+fJS76r+C9M6KrccmAQ/sLVZ+KUvajXz9vVJw2dXnkUTXXBZrzGOLf6icWWBpjUx4JFL6xFVR/L+l4seGE7Go9vhl2j1HhzrmO4p1H4Jz6Aekc+wk/le7jmRojpORkPYMLDGl8RhPqpOoHQRXbOwv84PtHmTdR3z50Nm+ePwbprAhD+mhuV7VIaMhwAzOfxw4yViO7tfbKgNiDf1XBvpOTakJslTwu9vpGam/UwRnX2HwGccXQ1Zs7RN5VqMtIOrcPHWy2448HWqGJOw+6Vs7HgTGu8oscTyFpqzLL0Mp4oqJObzfW9Lf6iok1Wz0jLUD+Z9+PDsQfkiUC5zydjcrJyN5LW/aVA77EPyPq1XPdbiYR+vjyMS4g/kwAJkAAJFF8CFP7Fd26L7sik8F+L1EY9MLpHIr567T2cu1f594vi3worxKxwiWiM7ULUTngUTb09PFxiuQXOfTQL87emIb5EtCak0lDuriFu4a9Z4HW3HXHP7U1eRbOfX8JP9cein3fjfoX4fiwa+RNqvWKwsJ5SQnv81PPoOvFh1BMvvK5N+/VTzFy6GX9bLbBoQq/i3UNcrk6ygSts8V+wW4hOANfc6xKzgpH8vb/SqIcU1TkLf20zMuFRebURrxDfCxCAq0+rczJmYvOleMgkQo4MpKWV8eNS5Cv8C2rxt8nToM0o19O9Pv2OX25Mf8UNHtZ2NWZRvNerm5PB1efUZrw9d7WsfwTxiBf8bRlIu1QHvYUrUMoGTH51F5q/NAClPhqDLyoM9tqsiI0GhX/R/WJkz0mABEig8AQo/AvPkC0Em4Bm8e8wsQeaygDVtZg49TBaa8GtuQv/ACz+7f/C5EnH0XrMo2ihRWwKy/wnZQfmKfxb7x+HRTGP+fjg+7X4+3Ot0IX/OxfRbewDyhKbg/Xe9uv7eGWdciwf7mEpvvI+/gvOtMOwvtfg2ykLce4uZTkX1v3FsX0xqoMhQ5JNWahhySurT4AW/7kZ6P5SR6jDHHUaIIo4EegX9T7GH7nFHYgrffRXo+xgXwu3t6sP8u3jrwVOT/3BS/Sr8R5cvRJ/N3vYnVXIr5vNYSwfo2IaPGMI/Fv8o5e9hBUlBsj6o/T0s1LsH0cHGQOgAni/sDRA3O7zaP6SMf6Drj7B/ppieyRAAiRQFAlQ+BfFWSvuffaTzlNlsGmAYc+0w99L/KWU1C3+PVAjLx//Epsxbdxm1BrylEyRKDLnTFu8DZYALP69r/Ly8f9jg5yNOfNW46CPj78Nuxf/150pxuDqs73mQIzUBbI/4S8yGU3ejnrDlAVcblCyD2PtyuOoel87ma7TM6tPGg5+vhBv78k9q0/aodWYPXdvrll9fOoY1pv3pktsTl5eeB6dxKYsS2PT+1F0rpUIpOzFillK2KZ3HI3ejSw4uGIcFlnExqmyTJlpMaSWzMnHf+ZH+5Eg5qbNScx9eRUs3Yegd5N45cO/bK9sX8QADI5fiZc3XYdhQ9qjCtKw+5PZWPCTxa/FHz6Brt5Zfc5j8+IZWO4wZPXJ2I+1a9LQ6L7mWvYlb9HvBnX008mYdqgxhg1q73b10bL+GA+i/Pn4/7nxPcz89LCKazD4+MevGIcFl7rIm/y7Z2Mk2k5i3YJ5+OTQ9criL94Q45q/DRn1H1YuP8bvCgb3FvdvTo6PBEiABPIkQOGfJyJWuOwE/OXxl9l9pmJ7/SHodFoFsHrmg3cLf2H5zCurz9ltS/DOJ3txVmT9qdQCna/XMsfoPv45uPr0buiV1aeSyvP+SLMMLNqqMvN4ZPUx5oY3J6L+HT1k/Z53XePO8OMj/G04+NEMbKgxEL2bGPLtn1yL8dM3o97A0ZoPvP9c8qJ9Vz55P88F8PdMAO9nB/h/boA/Nysbflv2X8xJ7ygt7RBZfZZ+h1/Pi2xJFdCok8rq06tlZSVCpbvKpziYVhmdRgxGe48E9F5Za7Rg6A6xq/FVib7ymQ1pO5Zg0od75XML9Iw/olmZ9ecOCzYvmYcVe86rPPy3tEetQ9tQ6lE/Pu0+6Tz95PFv+qAMwhZFBmLv+wjD5x/C7UOHoerX/tyaGkgBLkojRxp+W70ESzceR5rDgnK126P3o61RxSfBkFdWH23MLTLfx+bKXj7+GcfxyYL3ZPsbjmZq2aaawfJJspb1R7xzHCvGvgdbNz3IV//0Mp3nZf8e4w1JgARIIAwJUPiH4aSwS+FNwJZtgyXGU8HZti3E8H3NAkjfGN5jC8fehSr3f8a2hXh5S233A7zyGvzpdXh73dXo/3AdT0t6Xtfl9r5DuQaJjE+aN5TLhem3m1+F2GjmqwiXpfeA3oa0nvJ6PsArXxhZmQRIgASKKwEK/+I6sxxXaAgIYTX9MG6QWXcSYUvZJe8j0oGi67/Ru6GfnPGh6UnEtBoq4Q+kYcPseUi9d4h0+cqzpCXjrKUCyhmf5JXnRblX+PPzybLC5IMNMEik6Ey0KRemT4DuL/VAo3ym3RSxKp9fPcTwkC51orB7ySz81uQpdKvP9VnIKePlJEACJFCkCVD4F+npY+evBAGRdWf2B9vw5yXlziKKcGlxubNciU4V43uGTviHATRHmuzEb58sxKKtJ5FhE65nDXBf94fR2t+Dx3Lrsgj0/e9h3GFM+xoGQ2QXSIAESIAEwocAhX/4zAV7QgIkQAIkQAIkQAIkQAIhI0DhHzK0bJgESIAESIAESIAESIAEwocAhX/4zAV7QgIkQAIkQAIkQAIkQAIhI0DhHzK0bJgESIAESIAESIAESIAEwocAhX/4zAV7QgIkQAIkQAIkQAIkQAIhI0DhHzK0bJgESIAESIAESIAESIAEwocAhX/4zAV7QgIkQAIkQAIkQAIkQAIhI0DhHzK0bJgESIAESIAESIAESIAEwocAhX/4zAV7QgIkQAIkQAIkQAIkQAIhI0DhHzK0bJgESIAESIAESIAESIAEwocAhX/4zAV7QgIkQAIkQAIkQAIkQAIhI0DhHzK0bJgESIAESIAESIAESIAEwocAhX/4zAV7QgIkQAIkQAIkQAIkQAIhI0DhHzK0bJgESIAESIAESIAESIAEwocAhX/4zAV7QgIkQAIkQAIkQAIkQAIhI0DhHzK0bJgESIAESIAESIAESIAEwocAhX/4zAV7QgIkQAIkQAIkQAIkQAIhI0DhHzK0bJgESIAESIAESIAESIAEwocAhX/4zAV7QgIkQAIkQAIkQAIkQAIhI0DhHzK0bJgESIAESIAESIAESIAEwocAhX/4zAV7QgIkQAIkQAIkQAIkQAIhI0DhHzK0bJgESIAESIAESIAESIAEwocAhX/4zAV7UhwJbJuIGg8DKw6PRNOwGd9OTLjuYcwFcPvrP8pezX+oQtj0jh0hARIgARIgARIIDQEK/9BwZashJJCVnS1bz862wWazwelwwAnAJP6ZzbBYLIiJsSA2JiaEvQiw6TAU/skf9sPNX3TAlvn/RIVTH8iB9Ln1K9z941x0qxTguFiNBEiABEiABEigyBGg8C9yUxa5Hc7IzERGRhZMJiHxhcg3yZ/11+J3TqdT/XOo/+PjYxEfFxe50PyMXAr/3wfhyMgbAQp/rg0SIAESIAESiBgCFP4RM9VFd6A2ux0XL6bDCSfMZrOH0M9tVEL4OxwOmORZAFCyZAIsUVGFBJGM5X1uxZedJqDmCy9KdxlZ2k3AlgnAiFtfxHf6a2FR97L4C9Etys0vrHNfp9d7G+iHeZi7rh0mSuu7cskRRb9Pv/cP4sXm6tIdE2uh6xzD/UU7htF5vN//fSn0pejX74170QWfyitWqUFo9/VCdOoD9NHHhXbyTdU/8ZPbbUi8cvVPXvMV7n79ell/5Avz5P/Cteg1vOjqg3hNN6NCLkleTgIkQAIkQAIBEqDwDxAUq10ZAlarDWlpF2G2REnRX5AixL8oDpsdiYklER1tKUgz2jVK+I9c11fz298pfy995oX419xnhFCuKUQ6DD7+2iZA1Nd9/qU4x/s4cteXqPHwPLdwhr7BMPjgy+sPKdH9x0TUePt6dT9tEzCjpltEe7jzaOL8d01k58/VR9t86BuObRPleFXcQl8clJsg7b7G/kHbLPR/X9aXpwvy/XlS/AuxrzYh14dZ/EMhlgYvJQESIAESIIEwJ0DhH+YTFMndE5b+1JS0Qol+Iz+xARDiv1RSYiEs/25BrizVyfIW6hRAF94GsWwQ/tBEvksIGzvnHQugW8x/VLZ+ZV033Lv6PK+Ngt6Yv/5AiWzNrx/58fHPLUbB0Eef/rVe54obcPXfu34Yxj9E8ueNYycBEiABEij+BCj8i/8cF9kRXkhJkxG70r2nV6Pcx3Hb/VhzZzL2nl6Ua70ht6RCRAKXTkosIJeCCn+3dVzc2Me9xVsEG16L+iojkNe9NQu6PhDlZuM+gYDBLaigwt/z5MALmY9wN/SPwr+A64uXkQAJkAAJkEDoCFD4h44tWy4EARHIm5mVjSjNJz9Ywn9oy4uw2+2Ii40pYNBvQYX/SATV4u+VftPtNtNXUvdwwRFbBlr8C7EaeSkJkAAJkAAJFA8CFP7FYx6L3SjOnU9BlCXKncEnSBZ/IfxF0K/dZkfZMkkF4FZw4d/Uj4+/S5APOoSbPfL95+7jf8cGQ0pOMQrRtubzLwdldOcJpo+/RxagCcCLufn4qxShokhXILr6FGC98RISIAESIAESCB4BCv/gsWRLQSIg8vSnp2dK4a+XYFr8RZtC+CckxBUg138hhL9meRf3d2fW0YKE/fq75yOrj5+MPP6y+oh7e7rvuGMCRq5TWXn6HTWk+xQXeGT1UTPizi6UR1YfCv8gfSrYDAmQAAmQAAkUngCFf+EZsoUgE0i7mA67w+6RxSfYwl8E+kaZo5BYMiHIvWdzJEACJEACJEACJBCeBCj8w3NeIrpX5y+kwhzlma8/2MJf5vi3O1CmdKmIZs3BkwAJkAAJkAAJRA4BCv/ImesiM9Jz5y7AEhPt0d9gC3/RuC3birJlSxcZLuwoCZAACZAACZAACRSGAIV/Yejx2pAQOHvuAqK9hL95zqgc7yWey+us0xS76l/EyZRNufbp7prvuN63ZltRjsI/JHPIRkmABEiABEiABMKPAIV/+M1JxPfIn/AfvFM9fdd/MaFFORP6xC2EJXWTzNOfU8moReEf8QuMAEiABEiABEggQglQ+EfoxIfzsP25+iR9Ys21yz2rRWF+qcGIzuMBXqm3XnS1Q1efcF4F7BsJkAAJkAAJkECwCVD4B5so2ys0AX/BvcEW/gzuLfQ0sQESIAESIAESIIEiRoDCv4hNWCR01186z2ALf6bzjISVxDGSQMEJHD5yVF58XY3qBW+EV5IACZBAmBGg8A+zCWF3AH8P8Aq28C/4A7w4QyRAAsWdgBD9Q54fIYc59Y3XKP6L+4RzfCQQQQQo/CNosovSUM+dT5FP7jWZRM4eIJjCX7j5COFftkxSAZDswewHxwFjlmNAY9/Ld8/phsVV38Lrna6C8ecC3Mj3kl3z0eWnm7Gqf0PA+HNQGg9OI39/MRr9/uim+pjvchqfj3xaXvXHI/755rvJ/F4guI79EsDd6HPPl/ix6luyBTGfRaEUjv+VHKGa+9kHgLpPqM/PlSwU/leSPu9NAiQQSgIU/qGky7YLTCAjMxOZWdmIiooKuvC32+2Ii41BfFxcAfqXm/BX4mV9GyFcYPg5OCJGbCQ23aIEsfHnAgwiZJeIfo3C6AIK/5B1K+CG3Zs19/wVJeEf8EDDreLpL/HCwD/Rc2UfNAqTvtHVJ0wmgt0gARIIKgEK/6DiZGPBIkDh70uSwj9Yqyvndij8Q8/Y7x0o/K8QeN6WBEgg0ghQ+EfajBeh8V5ISQNMgNlsDpqrz4UWqTLPf+mkxAKS0Cz+99yNz9cIl5Dasp0Bs8ah+bbR6PfuAfm7Ht2AJcvVzwNmdcMfA5ej6hM1MPtdcY0o4vfj0PkqZb0ftUb79T3KWi5cNt7A0waXB3Ga8BmqTRQWUffPFYVrjbynaLIP5k68W/5YUbqsAOOlBVWdREj3GcxHl6VVMOC6+Zgt7lm7j6wvrpPXeL0nfy8quFxgPPspf78U6Iwv8XlSc2DrNlmhs48rlNaHNn1w6N352CfrvIWqS5V7B+S4r/Jx9TGyUW0K/suBe4DP19SQ4xOlkbF/GkNAzdXnWpc9+2R8727ZjpHl7R1r47vVav70+RVz5Sp+7wc5b6Loc6K7rSgXnNYYcHi+a7xzqy53zx1UHwK2dmtzpc+PftIi2/TramVYA8JFTQrtDWj7bA3MXq3NnxyuYT3k5xMi21Pz6lrbf/lfg5KnXIfafa/rhc5rFql5kmv4RmzT3H5cXdDWdkVtLcs1Y/gMSb7650C85VoD+RmEZ11a/AvOjleSAAmELwEK//Cdm4jvmc1uR2pKGsyWKCn+C1tEJh+HzY5SSYmwaC5E+W9TE4yasBCCSxTl3qKEq6+rz2klQA1iRAqV71tj7lDgDZeLgxK1VbUNgUffhLCaAjwvhLjr5yr42FXfLexcwion4T/2S02Yu33qZZ+rfCb925VANrgtNd+pRKLs12nZLdc45TVHPDcxfl19NB9uaJsTKdTUhqmzSyD+AyeMPv5CHOpjcFmEb8amB8fhkO4HflptpIz90/v2PN5yi2CXUL5R1hfCUs3TVVKsy7mYeDf+dsVo5ObqY3T38tpUjVWzpkS8u979fxrGCyWSIcegePqNG8k1jsO4VkQf3gKGapvPHGIsPPz/9bZv2WKYP62/okPeGzfj+vPzoTHGs7juI9v23Xy616d73aiNiObqc3oPdqMhGsmN1h6Nj/pcyM21Nlf6RnXuI3+i39IqavMK9/osTJwIffzz/83IK0iABIoGAQr/ojFPEdtLq9WGtLSLhRL/QvCLIkR/YmJJREdbCsHT08ffZeGVYis34e8l6F1CR4ldt9Xbf1Cs8QTA+LPLIu6yiGpDy8Pir1uKPfovhJpLQCnrtbQee/1e3MG/uNNOL3IR/rrYVicFmljzYiHaF6JNimUfEesVY7Frvhyw337f/6fLCu229nsKSWnFN4hOBCL8c3BL0ZmI/ujBzboglpsQXbDKDYG+HnIXqrnFcrjeu9q9KURuwdUG8S42ODJexLi50qzpOn/v4HXfUyjDx8h1AuI+yVKnRLkJf/09zzlQpx7uYF91F9VutY/dwfP63X2s/fobhbD6U/gX4iuSl5IACYQ1AQr/sJ4edk4QEJb/ixfT4YRTWv71TD950ZEP6XI4YBL+QgBKlkwohKVfv1uwhb/u3uF2PfF0SdGFobLoCou7bt11u554ZkQRPVXW+5xdfSJC+OuZhQyZesavvFlO5CbjyUoYC3/lrrQFLf25AWlWe+Heo7uF6ZuP8Rjndh9zuV7pa0e4nmlt+hHnOQl/Jcb1dej/0+cS4WIjKizxBRH+2nzprl3iTvpGKUfhX+BMUjl/i9DVJ69vWL5PAiRQFAlQ+BfFWYvQPouA34yMLJfwN5lN8mfjRkCIffnPof6Pj48tYPaenCAXVPgb3FN0i7nu6qO78Bh98V2pQnULtS7+jELQUxTq1mUp/I3uOZpryfXCfUNaeHUXC3+uPp7vSQt9nq4+bsttzll9jBmPrlIxA3lY/D2s0bpPuoyXMKRTzcPVxxUnYThVEHzEKUswXX3crlJq3fh19QmyxV9tCpbjUG2grdwUGk5ickinKq323wP7rtNSruZD+Odm8fc4mdDnVrqxaS5ihjUo+HieNHhZ/I1rQz/R0dasj6uP2FiMAUYZ1rRo3+1yV/CMWhT+EfqHhsMmgWJOgMK/mE9wcRyeeMCXKNnZNthsNjgdDhGvK+36JrMZFosFMTEWxMbEhGD4uQn/hlqgrtstYdQaPbh3HA7Vro19B7RA3JwCE72De6t8JseQY/5+Y5CpMbjX6CpR+24ZfAs9uHfsEdStfQD7vIM5ZVue7wUU3Ouy6mrC890DMk5AuOoI4S03It7pTQMR/o3d7Yk2VKCsipfw8UH3G2zr6S6SV3CvcDHxfg6DmD8pVDU3Ez2dqnIP0oJZDW5WuQb35lf4B/CsBmN8ggjCzjuPv6+rlPfJkBivj398Hj7+noHUuruPgb9hDeYp/I1B2feoYGMRFK33yTfg23OdyAsK4eYjLqerTwi+OtkkCZBAWBCg8A+LaWAnijeB3B/6dVnH7mHh9bpzbu9d1k7yZiRwZQlQ+F9Z/rw7CZBA6AhQ+IeOLVsmAY0AhT+XAgkUNQJ09SlqM8b+kgAJBEKAwj8QSqxDAiTw/+ydDXgV1Z3/vxqRtFRglzWg0bSAZEUwNQVpKSwWERFESqwV2dWWsrzVIrqKxi0gDyLWUO1WSq0BinThv6iloghBpIHKSmkRmhah2CDSRlLhutlCbLZBiP6fc86cmTNzZ+bOfcnLJd95nlZy75kz53zOy/2e3/md35AACZAACZAACZBAlhOg8M/yBmTxSYAESIAESIAESIAESCAKAQr/KJSYhgRIgARIgARIgARIgASynACFf5Y3IItPAiRAAiRAAiRAAiRAAlEIUPhHocQ0JEACJEACJEACJEACJJDlBCj8s7wBWXwSIAESIAESIAESIAESiEKAwj8KJaYhARIgARIgARIgARIggSwnQOGf5Q3I4pMACSQiEMP6r+/AzPVAwdWdZOLp/zEMk4rUv3mRAAmQAAmQQHshQOHfXlqa9SSBdk+gATsXvCop3Lq1G7a8Pgz9W4VJE+q3b8ftXz6BK5+7TpZg0eiurVISPpQESIAESKB9EaDwb1/tzdqSQLslsLdsHcatyJH1LyktwhNTeqNjq9FoQv2uHbj9a6dlCUp/ez2GcAOi1VqDDyYBEiCB9kKAwr+9tDTrSQIkQAIkQAIkQAIk0K4JUPi36+Zvm5WPrduI4smN0Qo3px9qS/tGS9tCqVT5gaUHx6Ik3/PQuir5wZwvHMab43tj6XeLUdBc5TpZjbULDmLJitOo6Z6DkpmX49G7+6Jz5OfV49C6X2Fn7+sxqdi6qWa3/MfMETXYeVshfrWwqFmt5qEsPfUITnsM2+7fhftebAKGqwZ5/j8Go0+rWtiNMokCDc9PskwNqNlahfI172Pb+ibUAMi7IgcjSgowfcZV6NNF7Wxk9mpCzebtmLPgBLb9HsBNBdj1/wbJRzRbH85sBYJze2M78kfUye+nvzQWDw3P9U0r+pi41PzUDRvqh2MAG6AI4gAAIABJREFUgGT6aUtVKb3nOG0t8nHa+3Kc8s4JoQ9qjX6aXs0zc7fP3JmZjJkLCaRNgMI/bYTMINME6t/YhbW/VC4Q8vrTX/DwitO4dkoehn7a87TC3pg+2quuM12i5PILFgEN2LtI+ZhP+VM+Xlo2qBkFUw3WfmU3Zp/ohEX3FCDvzzV4+v4G4DvF2PCt3tEqVLsbU/vW4MrKWzDras8tNbsxc0QtCp8fjVnF/iIp2kPCUyUjqPzT1mNvWSXGvdoVG17oi5r7X5cPfBgFeOmpQSg4LxOlTDYPd5nE3aJc0crUIB+2t+xVjFvUJA8rjx7XCd0BHP9DHTavaUJNr05YvuF6jCnItPg/iLLOB/Ds6G5Y9K08dLmgGwYW95DlaT2XqWTZB6Q3hD/uLsQ7vgtadUhcXOKg+Nkt/J22FjW12zuvBjOD5oQ4tA2R+qm4LfN9NUP9ItVswubOVPPkfSSQIQIU/hkCyWyakYD1o1zqJ0Cb8bFZnfW+HRg1NIYhtvWyETvnbcStv+yBX1QORZ8olWsDP17JCP8oVcr6NO/sklW446panJzTDz8t7esW3TW7MLV/Lfbc1xe/mt8vs4Lc6g9YOQzLb8nLepSuClhzzJiSXFSsPx/Px67HEO96Vtb/PXlb48jT2LbVsfifXTAAGG0t6ma3dzJzwju7IvVTkX/G+2prN0gynFq7rHx+uyNA4d/umjwLK5xA+Ctx2AmrK3PwzNQYtiEHs/5jBEqHdwbOxLDzh3tlpcueacDed1RIx4kPFmHWyHzXD1xCMVN3EKsWVaPcdJ0ZdEzm3XdUg+3a4xWrunzaLcBsAe939t9HemDP/W/h6XVNKvkVHVAyuwj33NIzmquO9cPTuGQQVk8Sjhi1WPuVXZj96d44+L3ixHmYFlBZAC1yDsq/lnQ+gDLDzcqv3LFeHTB9bpFMX3rLJTj+8muYs0i5ifS5JQ9PfHcIBnQLt0rbLH9ViMYVjtvStbfl46EHB7ncdXwXCVb7m20vyjPxnssx/aaetjAOaiPHtaOT7dYRN4LiFllmiibsLVuPcS/nOVGEPGUSqWWf9JTJd6S+sV1+LNxS/BfC1gJvax62/MqJWhRWPzF2TJcVkb93PE0pOQ8rnjjlKpL5/FPVe1H+/Rq8sLUJh44D6JWDMTfl4wFPG6HhiMyjYulbeHqtMR69dTcYifT2uI3CKJUpTs8xKwvw5uQaXOrj7lOz5iUM3nqRzH3pFTWYuSiBq0/DEVlPcQXV1W/uEunt+evkEVQ8nYCVfEIDDq3bhcU/OoGKNwz+swe43b5OWvxD8gxytSz9QTeU3aXcodSVYOETOm87/VTkpPtqlH4q0jvuVZ2wwZwrA+ZJ33k1bE6NwN2cG1y/PTMuwJIHTkTnlEp/5T0kkAYBCv804PHWFiIQSfg3Iq9XB3xj4WXof6oBXYYPwoBux7B+2uuY+ax/OYd8txjPj62T7iwJrZgNB7Fk3AGU1eWidG4BBnSsx/ryY6j+mxKue9/okEHhfxoDrm5C7qB8zBitHNFPbj+Ch584jUvnF+Gn9xVGsOQ2YOe8zbj1yRyU/qwfLn31AGZuzY3uAlJXg507qvHk10+g4Ht9UVJ4Aa4cVoDOCBP+qtzdry/AxMEdUPPsHzFnjWI/aXoHbDt4PmbdnY/uJ9/DM/9+AtuK8rHrZ4ND3Z20CMnrDgycIvLthMaqI1g4rxGNllVb5C9cTeKEf2M1ym/Zh4ePWm2WB8R2CW94YPGiRlxoWMzTEv6owdov78bsIuUiosujan4QS/ocwKZ7irFFuFj5lEmkEuXylsm319apRezsnkdQfV8hVswpQl4Ed6UogkqLKZG/8GE3x9Mn+nbFR9U1sj+gtCfu/qdc5PXrhz4nnR2It0u64YHb85DX8UPUbK7B4h+eBqb0xmt6oWmNIZF/WU0HTJxdgJK+wKF1NXhy1WkM+ckwLC3Ji2MkhZ7VdpEYpTIt2XPMdbjsmZ9jajevu49aOG+bOEzmPuPwDowLE/56vqjpINMH1dXu38bcJdLL+SvXmnNqOmDWd3piaF6TzepSz26Pyuc0Ji7Mx5jiTkDMZ4x5+Aflidpq7NnttLUoj2zviy9A7E2/OSEAeN3eZumnsj/Y4909VwbNk5qPOa8GzqlG24VxN897uH57ruqBxmQ4pdJfeQ8JpEGAwj8NeLy1hQhEFP6TfjYai0Y6JzbrX96Mvv/SgAHTe8qCLl14FQpygVO1b6H83oMo29wBj//2y5hYtx0zj/ZTosP3asL+Jzdg1NIOWFo5GiXad9r8IX0jN4PCvxED4tw4mlCzaiMGz4Iqc68I7OuqMLvnYawF0Of2fCz/zqDkDn36bleHCf9GjFk2FMtvU37faNyHh/Oq5T/Li7piw5brMMBqnppVL2HwrBwsPzQWY4SDesClhdG19s6FzBg7F2zErU90xYZ6FQff74CltNAu+ARW7xmBaz2HXU9tfxVf+PLf8IDFMj3hD8hn3fkJ6SIiLttN5I3tKB5Rbz8nmTIF9UXxec3mSsycUA+xDBhwe1fcfG0erizKR//Cbr6LwlSEv3c8me4fends/4qXZDFnru2MJzYNxwDbPUa3kWMVVoxUrR7/7VhM7KV3e9QidU5NPpb/ZDA6JtFuEUZBtCTGHDPpmJg3ctzuPtJtpQ43Hxwr8ytYsy5U+Ou6inqKK6iuXaxABnGsYc058zpg6X5jzsFpHFpRgS/dq+eBmMxfvqCusB9q5ziBDk5tfRVfmNeEh54X9zv5ifTheWbI1QfigHDm+6l7vHvnSv95Us8j7nnVm1btrsq5PiF3ZWgQl1gkB40V3/NR0XokU5FAsxGg8G82tMw4YwQiCX9vFJ0T2Hbvz3HHbuViIS7Xy5os/9PclQMw4w9voWbS6PgIPHYFDqN8aBUeHh5/6K/mWTX5D57mPD99V5+AiECWEO+oLaO+gNWPV33VLtz3jWPYc0kuBv6tERU1uVj+i7EYk8w56KSFvxAUY1Fih3g5KF2CxFVW6hYl2PVz5I9q9I98ZNTLZunK123dF8lF9CQ392NY/y+vY+Z5eVj9rz5iuO49ab3uYvmrpyv8YfWnPi8poaeiwlhuPrv1zkZyZUo4fupqsG1zNSqe/QCVO5ogJaCM3lSIh77Vz7UTkLzw9+mDSfr4q2dqf/kYKqbtwNRTqnNU/WQQ/JfZGWaUEKKVwJxjeilLdWfD3UcK+V9egoNPiSUmcEi8EyLQ4u/UVdRTXEEmBV/3NHlH8JwDy5Jes2QQnp+kcpYL4TUdUPpUMSb9Uz4653pd6Jz8RPq4w8uuPAsy4+Ov2Sfop5KPtWsVpZ+K9KGRlHzmyUDOrrQfyBIHzfVu7gWG8A8eKxT+UQcg07UkAQr/lqTNZ6VGICXhryJwzCzwc78QxVCitKx7B8xaNhSlw7uFlE1FuHjbtGbr1LbPdYZ9/K0wge5CWWUOC2G6T0UdGTc0BszphzWlfdFZRuCpwc7hBXhpWRHeXbAZT/6pBxatHBx+yDcV4e8KYWoIf2+ZZZs6zILgB/1gm5+Le+OFv8UqQY/Lm1+EqvsKrUVDvB9/JB9/+QynvznCSrn5vDF/MFbfLlZcyZUpqcFypgGxd/6IneuPSJehxttEWztRo6IIKrerT7LCvwmnTtahpvp9vPunv+CNX9Zh88uncei43gmrxpI++1A2pZ+sVnAI3mZkFAbUNcecQMWdpruPcuXaO+U6PH6TesOyfBlcoPB36poo1HCw8FccXpfi3hss1WceqKnCw3ceRrka/ugzrBNunlSA8SMvR4Hc7XLyE98nzDMTh3v9ePv0U5FM99Uo/VSkd/n4x82V8XyC8rXHpJyfVIGjcnfmBgr/pOYqJm51AhT+rd4ELEBCAs0p/KO8B8ByWXm3jQj/ZyyxGs9N7XKIS+906F2OU29sx1dFnPLpndG9vD5a1JezQfhHaV/bXzgd4Q9I17J7lU/3829ehyFvut183CKjud490YTY+ldR/PUGlL52C2ZZ71+IIqhSEv416r0UpugcMLwDCou6oQ/q8PCTOdaujiPGIgn/iO0WNwZq1XsmxLmdCvPLkoKQXQYAnjlGuQla7j5/3oVbrzqBSUdGY4xlHwgX/hEW6FbZMib8ZX6nUV9djcrNtajYUK8O+XbPtdwTq21B26rC324Tp5+Kj3RfjdJPowp/c55MJPxVWrVbSuGf8BeZCbKcAIV/ljdguyg+hb/VzEpQUPhHcfWJLr4E3LRdfYR7FYW/7KcU/tH7HoW/ei8FhX+7+CVnJdsIAQr/NtIQLEYIgZSEfzQf/9h3rGgroQ0Q7G/rt93r7+Ofg9Xvjsa1XdwP2v/EOoxa4A0L6J9WH67Me+46LBqtXA7cl/GCoTPqraqOk0ATatZtxpcnNyIGcajZPFwZUPmstvhbkXaQj10vhUcOcoR/PHfRPuIy2yiwq1h+0uL7CzeOxnW7NmPc701Lc3Jl8mvfijuVL8fU2pB67duBLw2N4WbjvReqT/rXz9v/RP6+b56O8/FXLjGyPPs6Y/Vzw3BtvhP8Xh/gVm+wDvfxj63fiC8vzcXjGwpR88+7MTtiu8UxypDFX/tzX7hxLCa+swWDdyv/fv3W63CLf7iPv1PX69Bnc9BbvhP7+J/024G0gTTh1Du7MfOqWtTIOc7xXRdJgnz87TzTdvWJQfTVKP1UlEf31Sj9VKR3XH185kqr7OY8GZSve05VoUoT+fhrRnT1oWrJVgIU/tnacu2p3CkJf8sCGxrVByitLMGsqxO94TQgqo8I4/gV5Vowe2twVJ/6zZvRd0IjHnp9HKYXGc9qOIiyUQewZJ9X+Hui48gnnMb+Jzdi1LxcLDdcDtzdQEVSEdetT3jFvSn8c1BaeT1mXe1EQPLtTlkt/HWknY8wa8v1KB3sruupXT/HuK99gGuXqfc9+LaR1T6CjdlGwUPPcbW6r1s33LaqDu9/z/ELF/epaC/RyuT3HHG/uAbfeRolSwbg0Une9zrUYdu8HbjjSXc/Cauft/9FF/4hh7fPHMGqCXsxxxgXwVF9jmH911/HTKhFUmOajFKaGuPmGLWomdO9B2b85hhqZrgX2+HCX7ezil4kLieqj7uukAsyv8P8iaL6fIRFvyrBpEIVZat8/FvYNLIIG+423srdsA9zLqrGHin8P2NHqxHp/aP6WHlekZmoPqq9E/dTUR49p0Xpp27h750r/edJHdXHFXUsbk6NEtXHYUThn9JI401tgACFfxtoBBYhAYEUhT8QHse/4PaeeOmpAYERN1ylajiAsiEHsQRWTPguDah8shbr/6BSxexDjD7x5OuqMOcLh7GqoBMW3aNs8H3wF/kegMaLc7H+WfcLlER4OHGNmSPi1isL6vHNR2Rc9CErh2LpLVa4TD9stSrO+8wvHcH6Trqsjdi7thbPrGvCpff1wHW/P4ay33TAQ88Px/RibcP0yexkFeZcehh7puSjdHw+BiaM4+8VMK15uFe808iKg/4GMGZhb0wqzkGsqlZWdO3SBhySh52tXRFPG5ntI9KbbRTWW4VwEVffCcKFoVP8Is2nTLL/VNXGl8n3QeqFcfb7KXrlYOJN3dDnHwD8TwM2vaxeilXi7Sch9fP2P5F/VIu/faZkhWZ8Pk7FYnjh8TrsbQRq3nEWxLo9RP4ijr+Okb7/x4fx8PoclL42GrOKc+PaTaTXbRfXbpmaPH3mGB0OWLSjd7cukfC3+54Vxz+orsGuPkb/DY3jr+aK/U9sxqgFTRhzdz5KRnZGl5P1qFxTi/LfGNG8IsbxF+/ECHxzr++cENQIxvwb0k/F3facFqGfivSOxd89VwbNk1r4m/Nq4JyadBx/n4VbUpwy1YmZDwlEI0DhH40TU7UmgZSFPwLe3JuL0d/sF/0tuLrudQdRPu8trFrThBoZNvFyzOh+WH47KiScp/j+VPVulM2rxfrN7jfxln76j+g1Aq43p0rRtSUfb37/j3b63Ks7YdL8AZg+LCgwoKeBrLcMr5KRVYA+oztj0reuwiRxf8MRrL1/H2q+miiaUQP2l2/HzMcbZXQWFXM/LI5/GxP+Aon19lT95tS8K9SOy4iJhXjAE/LS1UbWWz1F+4jLbKPQodC4T34t3l9QPiXgLcmeMon0olx+ZQp+Vj0OvfxbrFpXh52/tN6W2z0HQ0Z2xaSZAzDmivgFXVD9vP1PPDOa8Fd8xbX+sX148lmrrw3rhIl3F2Fi98P46tAYrt04FqXDLBcgnzf39hndFXcvHIySQmNXxmAk8heLmeQZJTFp+c0xluvWWp92TCj8jb4n/qn7n7euocJf3OjzBtlJDxZh0sh8z/sa6rF/za/w5DPWoV75foc8lM4fjCHd1YFzeQW8uTcuzyBXH/jNCWGcM99PxdNc4TyNuTJonrQ5R0irOXnfmOxlFGrxT5pTEn2VSUkgTQIU/mkC5O3tm4ATxz9XvkxKRflO/UooBFLPmneSAAmQwFlDIJm5Mpm0Zw0gVoQEAghQ+LNrtB8CSb6AyAGjfLe/j55Y8T3TNUj564pL+ydHtMcHMucPVPvpjqwpCZBA6gSSmSuTSZt6iXgnCWQHAQr/7GgnljITBFIW/pCHP6+Z0IA+k3pg0i1/hy6nGrB3TQ3K1ivXkUiHZSPUgT9QESAxCQmQQLsnkMxcmUzadg+WAM56AhT+Z30Ts4KZIXAasR27sHhxHSp3NCEmfWi7YcZM5dzj51OdynP5A5UKNd5DAiTQ3ggkM1cmk7a9cWR92x8BCv/21+asMQmQAAmQAAmQAAmQQDskQOHfDhudVSYBEiABEiABEiABEmh/BCj821+bs8YkQAIkQAIkQAIkQALtkACFfztsdFaZBEiABEiABEiABEig/RGg8G9/bc4akwAJkAAJkAAJkAAJtEMCFP7tsNFZZRIgARIIJ7Af5TcvxOEpP8DiMem+nSIq6xg2PXgXynvNw4Zp/aPexHQkQAIkkIUERGxAtMqcR+Gfhd2FRSYBEiCB5iRwvGIeph6d0LIC/HcrMW5tPpY/Ngrdm7NyzJsESIAEWpvA71bKErTGnEfh39qNz+eTAAmQAAmQAAmQAAmQQAsQoPBvAch8RIoEjm3GI3M34G19e49x+O4jo3FhitnZt/1mGSY9VaX+HDgNq2YUp5tjtPtjW/DADLXKf8t7xw0Zcm/QVoQFwCMvTEaR5znSkruip+938ZVQrhevDUvC3UNYbRdssbIaJZ8jLm85AoEd2yy/yni7m23eSu3ebG0epffJvvc6rnl6IW40PHf2LZuAua8UYnrEz6M8KtU0qm9W4/IU3IsOPv1NlO1xP3nEnT/CHZ9LtTTivmOonLsAq4+Jf/fAHY/Mx4ge6eSX3L2ybZCheSG5R6eRer+8V7iJbTJyidamwbzf37gA978oG0Jel42fj7ljncZQ7Z/pNqrC6inLUBn1d0f/XmX8NyU5F7i2029UezljKFPjyGoXuzcUo3TFNPRNo9dm5lan72P+c5j+WSdXPbfdaHwuPhOXmPPMzzNTlvBcKPxbgjKfkQIBz6SrhVvak6r+cWmFycISXwKGW4Bl0J86gfAXzxYTzhO4K4LvdpLC31rY9NaTm+W6IZ4ZzX1Dtbn8sdA/thlpd3ebi/xb9EfCV3Q7bS7K0+x+9D5l8F0Emv1nPjDXcL1pXkEheDyHS+YPxWsLnAWK/eO4Y2hgH9KiUAl9U2ykKQStvucVmSlMZind0py8my3vmFr0PzCjFrf7GB7CQZjCH3AWbu7P44W/NW+kudA7+PQCWbw/j7cWeLL9EV1UNpfwF/PorwdFdruL3rbBQjWlDuu5SSzGxOUsyLRgT++31xzvIv/0FveZqKnOI4CnNIYdcRtXTC0g5zxnvMh5OWS+y0SJKfwzQZF5ZJ5Ac02ithUvvcknpQoHCn8lxjMy2CMI/+hlT074x9dB3P8D9bh73ZZm3zJYbS6+ezvtBZ75hLYo/J02j74wit5ycSm9wt/vx8gv+1gMx/PypM99dEGRQjmN5wAxHI/loXueYiSusLHRPNZeABT+yTdkWn7LHoFvzwFKMP6pRw+8fUwt7DK9GNN9SArJVHd2mu03K7lmiD5Om1P4q7YU1+pjmf2tzSrh7zWGBTale87LiBYI6TYU/smNKaZuKQKmm0+ACHRb+rw/1O9Z27TFGAHl1lN57B8w6ML/we73nUooq5J361B8756s3K4EpiXRZzszSLRGEv7F2PPgXTjaaxQ2vbIFuEEJHxHlRLllWGUPcg0yhP/0KUdQvqJa3uBstVuWVenaoYS9uF7rNQp4ZYvlgqRcdIqghf9k9F6x0tq6HyXTB7oRuSwVTv5HJ7q3Pn27kSn8RQIfjl6RJ/qAuIQbgKste6h292tzkV6mheHyFfc8nz5hbvl73NBC3UoC3Gz0Qkk8evm9wBMzatH7hi3Y9Arsrd9IbS4JmO3qQ9csA5TLmb0zYyQXzxOXt5/prWr5pV/fs1y8nC1rZ0fj9qN3xbmseBeJrnrCcj16z3QbA1A42dfq74xNNS5l+5ouOXGCzL2bKG+wXElGDCxG5Z4qoHdP4PARh4zV9iKd7m/6S5cI9bonDpwmk9nuhC6Xs/AdiXABZ7l/qOFtXSHj1mIHw73A1ZaWQFHuaIbrV8B8EuSaYC/UUjoY7izQRwysQuUeaw62mNltYwh/fxcgPfcr11BxSffQgIWcNw+RVLTpdJT7zCvjcMclG7DacCuzx75u+x49cNmxY5aLarDoVX1etxkA12LcmTvL7TY20uqFuM/vgeo3kzH9nZVQ98a78onFtZ77df66TX3HopwzaiVLZydH5eE/t5vCX9zlw8FnXIqUpntV3LjM7wrUnjA7vfU7cVGoS5FfG5tztuv3PdS1K6zO3oVU8E6+az6VTWTNbaarbMB85658an9R+KfGjXe1AAGv365XXEUS/pZvriiuEgNeVx/rb1jnB0wfc0t4usWmef84/Nlr1dDi1eODKnFFcvWxwnvBLXLcQinENcj+od7iiH3XD4q/8C+vdosGFVIxT4Ua83wnquIbctEr/oxJLJqPL+BsDzsdLH6CdgRToPB3+WT7WPw97eTuS/HC8ELzR2r8MXUGweof6t4QS2EUV5+BVer8h+HfHtTmgkzSrkF2GSbg6Az/MJ2uhYiMrOPe8UloSZTtrRaFMPzT/e5z1c0TzcdMH8XiD6/YFoD8FmkeC7J2J5M9TfuQm4tNr1A0RLvuk665AdaZJJ2HkV4uDi7eIM8W6YWCujeBMAzw8Y+PumS2lTWHVGvBF+8j7m4TNZ9ov2SXC5gxn9gLvpDdoriFoylqEv5mOOP0jvHvYbU1por2iPF1EUrvBMqss1kmT7+2UPeoMann/rCdIT+Lv++cYM8rPm6Jdj+02jTCDoDTDupchKsNjqpFuApt6x6L7rnB+U4Kc7HQNs7tyGe847do9rH4B45F9VsgLlvoyzklxKXrN8pt0z5PJ/4wx1cSwt+8z8/i7x5LnvlbL+rv/JEsj3ANMvvCxS+a50Ose1PacTZ5/gCXrA0ITWzOk9b5N++cR4t/wsmCCc5mAmGHuiIJf22p01afQFcfHwuvHPxuC4TrYLGva4pnIWE2TqTDvV73GifWr3nINtA1yM/VxyU8Ayz+xgFeZxJSk735XPuHPUyQWLsMuEFZncSV1AFhAEHtHt3ibx4ED3H18Rz6NXcCgtwJ4vpd2GLPXvCtDD/QHbc4iHezihfmSYx8w6J7eWEh3qqG50CvY8kSudoH0wwhcDzCYVPHWuhYJxMKf1c13CI1kvCX94fs2iVj8Tf9xENcfdz9Uy1EldjUO0/xbRMnPLUlO8A3PeFCy/UI0xjgExvcIzbMhZmyNJu7eMZCAFbIQZePcpALoGFFtt/FkMzBVGOcPnIpfjZ3AzB+Ggb/ahlWC8PMze/iflP4W4d7/dpihLUIw3gl/OeOde8CeANERBb+9oLSx5UlQT/zD0qhWMuD0KEBHuLbN2hO9fabYDfSRK4+AWPR2s2JHPI3KEhHEsLfNP4Eu/p4XMVkWxVjnzygrxZj4nKf74o/wG0uIuLTh825noPthYW4vLo6bmdVtM+aSzwBM4xFVPdMuf2GFJUW/yR+O5m09Qg41n9nAP+DsZKXB3xcP9QB271BFv9jlt/oQOUWZFt0PdZdFwGva4rrSx9LXoirj3Or90fVf3Juq8Lf3UMsASE+9EQ5iNqT4trdE70j2NUngfC3f4ziRdsNfw4XcH7bxrI+CVy8vBF13HrXG3XHbYUVaTMi/C1xEedmIF2F3JFYnPJZ0ZkiCH+1q+V2I0oo/D1uJpcXVuMtSzhGF/5WaT1RoeTibWCVa4fGXiQYRgHbpSBM+LsWidY8ZPRHt+UwSPjHfx60wAwV/q7oWSLPQghukAt4JfxdwtAQFrIERlvGzyV+wt/t3ucrXoIGddzCIiihuUC/GntkRB3lNiMEvN4xEXebFn/tRgLX3OAYYER6vWgIYt16wt8a195Ia6HtG3PtDnhppiX8Q8aiGNvi0lZ+0Yd2fT6CC6cuoHfH7GLPDpnlkuvr6mOMy2CLv56DTWNdD7xiRGYSRXEvwPwMBiJVgNtg6A+XIfwN17qpK0wji5+Lns5U7dAN3JOh834hZaXwj6pAmK6VCcRbbTMi/L1WhzhXn2Qt/iGYUhL+2WXx9xOz4rNQ0RvaszztniHh7+07Liu+5fsf2eKfaGQE+PiHC//msPib4Ty9ltgAi79RyMQWaKvMEDsKTsjYRMLfu5OQtKuPH3/TCJAh4e8nDk0rftIW/wT9Jpi3n8Xdx9XHfANyi1j8AyoU+cVsfmNd5ek9kyPG5leOLnCF8PTbDRTuPnKh0OMY3j4WfKai1YS//k0wFrumW48ou3Lri2/f5rD4e/uc+2/nt+joxHnAgt0YnGTkJtc8mzHh77Xam38nb/FPNJ0Hf+9vpPO6WiVaNGcs0AeFf+pNyTvvQf4EAAAgAElEQVRbh4CeIBzx5eN37dmK19ZhdU9Ei799IEtZiP/HDkHmWHC9PyjOVmCwj79vVJqUhL/in7yPv2GhaylXH5fPpyMsRfmVn2r4ZVrSA9vdtcvjPkDmPtwbbvHXwt/VV7TA0Ie9XW5ihu+nr49/sIuHPtuRnMU/uM0dMZCIqPG93+JDu55Z5wr8dhTMH61Erj5mHzXTusOGGq+pt86xyLTaB1lbHK2dicQWf/8QgWFnNi7UlsckLf7mmSPZ17Rw0X7fXh9/Y0fQtFi7ffyDxWgi4e86Z2NZiNVZGu3j73duR43DVHz87XM6gT7+fjt8yYQqdgt/PUbtg6GeMxNK+FuLAm9biPNc3h3ZkEOb+pyOYKOj+oT2IWvnWKS3o9Yk7epjinnTiu8zd7raNy8uCpxuT1GeR7DQdZg+GVcfl0j1jEU9m9gHU8MOn5rsDe7u39L4kN3iGfJMgHGY3us+F2/xd88Bdr/xyUO27+e0K6lqa18f/zgX4ShzbZDrlLWbql25fHz8zTmSrj5RWDPNWUsgzqUibuL2vPBl/EVY/aI+PBdR+Hv9yXuol3nJiDD6wC/0YSCNOkFUn6AfmDSEv/1jnURUHzvyTksJf71A0T7+ersTkOEgE0aesdpCpDRf1uM6qOny5S6GOAQof3zjovok8vF3+4NeNrAYENFc7EPZyUX1CQ0vmJLFX/U1x2c+ig/wc7jE8yIue3IIiyxkvDQr/nCmN+rIFt/oOuqHy9zSNgWfEjXqhU6F8v+nT+mJ8h35KkqP6V5QOBmPDHsdc3V0KNu9QJyRcEc1cSY+/+16P79gcc9l48fh0y9usN8VIfPxug2Kz+J8/I0DndbDdaSZuMguunChUX3MWPXx07ir7e2vAyIe3TDPEHzW2RwzUpdXpGlXEv15hKg+N1oRp0RRgl845PMCL8N3Pdwv3BN4wSukvYeltXEnqC1c4jxBCFCfiGLfvWSDb1Qf9RLJdH38LXFvBnEwF1TeiFau9jUWb/r3wJhrvQv0RBZk3c/kws4KMiCjO3nHou6DHoNBoADxexmj50V4bmPPOJmVa2z6jEtfH3+PG54rKpTPmTH5G2+4D7kDiYSFH00mqo9BRo83w6AhXtzlXEbkJXssBs13gcQjf0FXn8iomJAESIAE2i6B4xUrsWfgZNebedtuaVmy5iMQdPg2hSdm9L0gKTw/rVtMcZ7my9zSKsfZdnOC0MFnW3W99fndSpSLcKnGm3mzrcoU/tnWYiwvCZAACcQRiGHTsioMnCbCcPJq3wQo/GX7B7ibtO++kYHaRz6zkYFntcEs9i1bCUwT77nJ3ovCP3vbjiUnARIgAYsAhT+7giZA4U/h34yjgcKfwr8ZuxezJgESIAESIAESSIoAhb/jO65e4awP7CaFkYldBJzzP35vAiasbCJAi382tRbLSgIkQAIkQAIkQAIkQAIpEqDwTxEcbyMBEiABEiABEiABEiCBbCJA4Z9NrcWykgAJkAAJkAAJkAAJkECKBCj8UwTH20iABEiABEiABEiABEggmwhQ+GdTa7GsSRBI5o2RSWTLpCTQzgi437zbzirP6pIACZDAWUaAwv8sa1BWRxEIf0MkKZEACUQj0M5f1hMNElORAAmQQNYQoPDPmqZiQUmABEiABEiABEiABEggdQIU/qmz451tmICIOTz3FeDG+c8l+WrtY7JWlXMXYLX6J4BMvO69CqunLEOlzawYpSumoW+LMlTxvcurnYdePuUH8o/FY/JSLIlyqdpk3S3ySzavg09/E2V73I8fceePcMfnUiySvO2Y0YaZaL/UyqLcZAzghZOx/LFmeLuueKnOgi0hhRyFR57Ox5oZr+OapxfiRm9zx7bgAes7kYn9vfx8Jd66YR42TOsfDYIsC/DICz5vt/zdSplH4Pey6Tbjkbkb8Lb5tB7j8N1HRuPCaCXwT/WbZZj0VJX6buA0rJpRnE5uyd2rOXruSmW8+D84/dj93nGY/hhs3XGofwPieY3y75vJtSgQpS8nmyfTk0ALEKDwbwHIfEQLE5A/srW4fT4w1xIgogTiFdvyxwDBIkb8+ImrbI8Wi1qwpyfU9QtlxI+puNITtanwtAS6S8Cpz8S1KRlhZz/eIzYscdM7icWWyeWOzymxLq7Vx9IU65bIu2z8fMwdq17i09KXEh5ukeH3WcbLFSS8DXEfTfjr9p2Ha3YsxNGJ1iI6LB9RmbSEvzXetND/zTKJRwr2tMS6XgimN45Tbis/ZimMl+Dnpyf8/cahHoPimSNSHUKtOA71XC/Kby5a5efvZGABTuGf8nDgja1LgMK/dfnz6c1BIBbD8bw8dJd5x3A8psyb3fMSCX9TeGZWILS28A/8scvoj1fy4kNZGdMU+X59qBUFhyyOFL9HMD3Oum4ttpJYHCU9RFIR/hEecjwWQ/e8PCAd4Z/oOdran5bI93tIGxT+SH68NJfwPxvHYZDwD12YJuqf5vcZnTuTeTDTkkB6BCj80+PHu5uBQJxV1BZRdwHfuwuvDXO7p7it+F53FmVxlcLfdLvwtXCbwl/c4SP+44SJch2QbjyWlRIbF+D+F49hxMBiVO6pAvK7ArUn3KSksLko1KXIee28c6u5/e7amg91hUhSbLrcEpJ4PXsiQejTV5w6BIh/H95e1iJbF+/ePYHDR5ynSTbF2Ody3xJfu5/p5e11dYjOO9EC0wSxX/5huksFuqeJcbA2X6YPdRdKJPyn9ET5CsstSI8DP1cf335gunapviEu1w6C9fzpU46g3HJzsuuUSCyZbj4B4t9tnQbgs8jTQnbEQKByzzFceAHw/gfecaR2F8QV5ILndn9R/UVcygJuupMlcB8KtPi7Xa/EXCYu4aYoL8885XJfcX3nWURYrl9RXR0TjkN4dmLsuqs58h+MOU/yFPOe7zgcDT0/mqPAtTPndfUy+4G5AyQzCDYahFr8zV3fODcsz5wXNB/G9WXrtwcZ2E3wmSv5EQlkigCFf6ZIMp+MEnDEvBJFkBZS58dNPEz7kpvC3x3NJz59IlcfISLEZfsCiz/MH54khL95n5/FX/3Y6sWF+4fVXjwYrkGmVe7iF01LuXVvkJU0KUHuXiREC+VoLLaSdRny/sj3GCf52/7cSQh/Vzt5xKDJWuTf1yNkTN7CDctkLdJH5x2T5RdnKcQCNfy8g+ImLjtt4E5BEsMrVPgb/vqmq8lFXh9/z2LRzDNRf9LnDXRfMOv0XmIf/0RnPqILf8ARlF6Lv/U3jP7m6WtuK7hzv2iJ0hXj8Ge5kLTGr3UvglzLAnz8TWEux9qOobKh1cLOHZJYf+/9Ts2FRp/L3xh+hsKvK/mMQ/eZimjCX4xBcdnnJ7yLMutvvaiOc62Edb5Dz2Xm/RdvsOdl3a7uOdRdsUAff9c5m3ijiHvOC5kPXcJ/LN6NNOaTGMdMSgLNRIDCv5nAMtt0CRiWRVtMJhb+7qc6P5x6oZBQ+OsMgn4IkxD+psU42NXHYzV0WaeVqFBC1by8P8JaqAak9xFqfj+KUoTAezAzmd0CawHQK4mDoLJa3oPP4jO3oHrbXtTEL5BEamnxNw8E+7r6eHd0hMHQ3A3wc++K39ERB0yDBUeA8PcevhV9enytPFArLufAbQbcPxJZ/G33I6NtvcL/PbW74OwsqHJJP38jbdxZAVGZuMWLUaf8jbK+oYd7AfjtdmmxF134m9bgIFcfo331EJN9zb2LF3eoOG4ecBYSvoeQfRdLprB3hLueq8R/HbFfjD0eYeleKFjfoxBvVfdM8fCqfwACNf9EE/5xZ5gCXO7i21e1VdEea7fU53C/XoiJ8oi0ctfFs5AwZ8kgi79L2PuOFWNchM2H0IvYI7i8sBpIuNBP9zeR95NAZghQ+GeGI3NpBgLx1uYIwt8lsArtCTlp4a/rY0QCkcLyYo9FCiGuPsaPV7DFX+8omEKjB14xXYcATzQTP6EsCux1RdCVCBPvjquJ2FUZX6usjo7gS0b4JzjYmaiPaKspICO6SKE3sEpFeElT+NtWZNsiGczbLfJ8hKFdj8RuBn6RcOzF5+d3SwEsLicCTtsQ/gP3eKIRWXWWUWgGVtkRgIKFvzuqj6jzmkt+gMURhb9G7FiEncWg7Vaix1eIq48tED2uKX09bjpxfW38MU+/83Rev8hDMknA2aCAXRJH2OfjRWtnU+Qy/bPqeX7fe78T6ZY/poR/ebUz5yUbXcuuoVE3wUVcc8e+53JnvDDI1ccbvCDA4q85wRNMwb2z5mbutxOkU/gd4g/08bd2UvznO5GjM+eFzoe28N+CywvTWXAlmhj5PQlklgCFf2Z5MrdMEbB+KFFYjbdsC3Ii4Z/ncbFIwdXHp/wuC2PGhL/Xgmb+rf3Ro1v8E2EPjmThFv7pWfxNoZJiyErD1Spzwt8tWgSrC10WTDdv7+6KSG+eK4gUUjLEZccW/lll8Td6WCRXn4DFTJLCX/jRi0uF1/X4k6cj/A2Lvchfuqa4rPjJWvwTjMCEwt+x6IuctGhP2uIvrM6JFmaJJgvxvSHYMyn8vYeIva4+SVv8Q+oSRfjHz3du4R86H9rCX/V1JIgYFwU705BASxCg8G8JynxGkgRMq2fM8PG3Dk2+ow7rmr6uKhylEv7leqFgWf/NWPWhrj6mxdk4LOv+sQoJN+g93Btq8XeHCdVWTOV64hyAM7fO1QJEbXP7+pzre+N2CJwfM3fYTsfHXMT2V/7Gyfj4e63Tbp/kxI0eHypV1FFcjutOPG95/sLg5E5vPdVlabSEv2WNFSnCeAsff5O1SB/GO2gh4Be6047rb/RXkX/L+fibh0lDXH3yPDs9AecBgi3+W2DHqE/Cx18vsh0Lro+rle/5DdOf331Gw30Q1+NCZpwp+R/9Pglrd8lPpIozOeIK8vF3dqY8vT+hq0+ebd33zm2HrXdjRPbxH+PkFe2dEf7jUI9BUR4datd7puFta0yZuzAqvd847GG5yEG55VlGFJHybX1I1+vjb56dCPTx9995i+TqY1j3XTspK7S7VFQff/HOiiR3RxNPkExBAs1CgMK/WbAy03QIbHpwAsrNyAimcIB6oZC43pL/PwoyesjRCSpWs+nqc8M8PIKFMm6/uFzfB71I6dhmmdb9AqHg6C+XjVeHAz/94ob4qD4JXH20VU2xKsaIgVWotA/7+vs5B0b1CXIx8DREnG9/obmIshInFdXH/QIvVxSSSFFo/N2W/M5HiNIJ3l7W4vOEPv7my5si8g6N6hORt6s/yud6oyS1QlSfKD7+IgKu50Cq87Ip5zC3WCyKS4sm+Uc6UX0C/Pv1Qk8tsjwvZxt/EVa/WGUc5I0g/P2e06MYI1CFSjgvC0sqqk9YZK2Aw71+UXtEDdOO6mMeDBaHfV3nNfxm5/hxGPcCL9cL0MbhjqMbfHdhRO5Bwt97nkdEPhOXiAJkPy+pqD7WIsLnZX/BL/AKi9rjM0YjR/WxdjzlokEd9rXffeGHnJ+RQCsRoPBvJfB8LAmQAAkkRyCGTcuUBXzgtBRdqZJ7IFOTAAmQAAmcZQQo/M+yBmV1SIAEzlICsS0ot1xNpo9RL6XLvkvvcDyHS+JebpZ9tWGJSYAESCDbCFD4Z1uLsbwkQAIkQAIkQAIkQAIkkAIBCv8UoPEWEiABEiABEiABEiABEsg2AhT+2dZiLC8JkAAJkAAJkAAJkAAJpECAwj8FaLyFBEiABEiABEiABEiABLKNAIV/trUYy0sCJEACJEACJEACJEACKRCg8E8BGm9pJwT2/xf+7T9jGDP7HozM1iAq7aSpmqOa+9bMwTPHRsqsH5z9JXRvjocwTxIgARIgARJoQQIU/i0Im4/KJgLvY+vj38fRGxbhG/2zqdwsa+YIqD4gLvaDzFFlTiRAAiRAAq1HgMK/9djzySRAAiRAAiRAAiRAAiTQYgQo/FsMNR9EAiRAAiRAAiRAAiRAAq1HgMK/9djzyYEEDuCZB/4L+7zfF/0z/uP2fvan0gcb7s/is3TcNfZedQ8evO5CTxL1ffx3VhnyRmbGvzv2Czz2+G8xYPY98vn+ZwZUWSpiADx1zWhnEWcXfvtZF0szf8k1Dv6F7rMO8vwD8I3F/4wi38K527D79Qb7oHstRiI7waktnKsQLMQleBR9rRncvmp3y/yn9o1hzMGxKMn3gxnD+q/vwMz1AOao/l9b2jejXYKZkQAJkAAJtA8CFP7to52zrJZKNMIltNRnxw0BGSj8DZE9Mi814a/z/gb+CxU9/BYMSSKNJPxFnhlecPgVM4rw9yyojv/8+3js1Twp9MVVlFD4A5B13irTHzcXMtki/GX5/yzLP+ZrwDOhC50k+4NOHkn4i8QHsaTzAZSVFMg7q34yCDxvniJz3kYCJEAC7ZgAhX87bvy2W3U/4Q9Es/Brwams64mFf2IKx2Pvo3ued6cg8X2uFJGFf5L5ppI8BeGvFyRiMSYusSAKt/inULC2ZvGPvY/jVruriD7v43jsQnTPpOKOLPxT4MlbSIAESIAESMBDgMKfXaINEgi2+Ju7AP4LAdPFRLin/Avwnyoyy96rRqL7q1stF6J+lpuK19XngExruhrZLh6unQSRyiqn+KfcnQiJBKTvvV6pxopX1XNcLjCWhfy4bhHTSm7d370I2LfvfZUi7vutsO/N64ciHMBxP/emDAr/MdfHUPGqKk+8O4+qo77s76NY/K/Pi8xI5O+4gLldjBK555huTUVF/bBvn+O+pHY5LNbiIYbbl+p7IzHm2FblmgXRnz6LvWKnCvDtY76RgUzhv7ITZk6uk/ePWTkMy2+xVhi1uzG1bw0qTJhz+il3H/ldDFfOAcoWNaoU+jv5hyyc4yqEXJSKtL/P466Bq3fyDxIgARJoHwQo/NtHO2dZLf19/F3CUoirIB//AFefiphb7Ff0EOcD8gwff9jhG22ffzMvOH76yv/cK/xDMGtRn2fEhbc+6+63aPDuEMhnb3VcZnzudZ1TkOL6gFuM6+KlIPz9XX2M/F3vPBBctuIS00/fFPuhwt9yDdIiOwIjUS1zd8fmkOg9DK5y6PMVVh8xvhP5F8H6XvaZfqrv7dPnHtz3qvTxrmm+vcMW/jWoKClQYtwS+ldW3oJZVyv//ndnin8L537PmQBYiwLXQqAG6l4gtm6jfGzxy1roOy5DdBfKsmmRxSUBEiCBDBCg8M8ARGaRaQJ+Fn+38BJPTFb4m8LYudcQ/kUHHJ9u49CqSCv9/OX32oUoNeEvRL649LsBAutgiFaRfmTQokMsGvK8CxJxR9ChZQBRhH+yh3vjdkPcfcJcOASeDzDOBKjFkMojESORRr5kLY5RCAO/fE2x77eoDPk+vozhz7bpGMJfi3Xx3d6ydRgHy6pvonxju/wrf0QDlorDwFL4mweDlbCHsWgQ6StucnYQxGLAWQhkeuwyPxIgARIggbZMgMK/LbdOuy2bv4+/FKzWAUuJJkmLf0Lh32OrtJL7XsKt5vr3Uxb+D855CKdON7VKiz4yfw46dfqk8+wowj9RtCSv1d5nl0W5wKhLnJE4HlOHg8OF/29lejOqj1w0HBtpWNqtTPMuRHfrGTJ9zHvuIEx8+3xn12kkjvtFempW4e+O6iPF+eHe0p1HLgLUehEoyZX/GbMeKgpQqPC3FgHiBmsHQPyTwr9VhiEfSgIkQAJtggCFf5toBhbCTaCVhH+Axd8uW0If/5B2DDjca1uKvYsKX1cfn92G5rL4pyP84wS4tcugo+JE8fE33IQSMbIXCllt8XcLf9vif/sHbou+r6sPLf6cQUmABEiABKIRoPCPxompWpRAK7n6XOfj4+/y1Y65Q4pafvQCTaJDpDq0pQhrKS55GNX0X5fuOluhXVxMH3KRPtTVxzpU3Jw+/nHNH2bxl8I/ZsX9V4dj1fsJ4v3nXe8A8Av/GYGRtIAbEZxazMffWBxlwtWnws9P/2Llw6/dgMSCQFzjFuVGcPWhj3+LTlt8GAmQAAlkAQEK/yxopPZXxIAXeHlephUc3tN5EVbR1+7BJa/oqD5OPH5fH3/5cq/4qD5m9BxXpJciFdVFXCpiS3pRfVwRZr72z8B/qncZiCvej9+zOIqLCKTK5vvSshZ19VFhUMd87Srs/U9rx8JvR0AkMsN5BkT18WUk7rXPBKQa1edCjJHPTCaqj/PyuHDhrxY+qUb1MV19SiutF9iNsPz45cIgyOIvoUr+9gvA0A1LVzZgpn3Yt/3NLqwxCZAACbRnAhT+7bn1WfezmEDIIiSB8D+LoYRXTXB55eLMvKm5DUM0zw+04WKyaCRAAiRAAs1AgMK/GaAyyxYi0E6EWmKaQeEztbuNJwcKfwnEPDSsoyCpEK+WVT0x+DafQrsGPd1bR/VRB37fNN8T0OZrwQKSAAmQAAlkigCFf6ZIMh8SaEUCcS+binLuoBXL2zYe7XEp87iStY0yplkK8z0BOivXC77SzJ+3kwAJkAAJZBUBCv+sai4WlgRIgARIgARIgARIgARSI0Dhnxo33kUCJEACJEACJEACJEACWUWAwj+rmouFJQESIAESIAESIAESIIHUCFD4p8aNd5EACZAACZAACZAACZBAVhGg8M+q5mJhSYAESIAESIAESIAESCA1AhT+qXHjXSRAAiRAAiRAAiRAAiSQVQQo/LOquVhYEiABEiABEiABEiABEkiNAIV/atx4FwmQAAmQAAmQAAmQAAlkFQEK/6xqLhaWBEiABEiABEiABEiABFIjQOGfGjfeRQIkQAIkQAIkQAIkQAJZRYDCP6uai4UlARIgARIgARIgARIggdQIUPinxo13kQAJkAAJkAAJkAAJkEBWEaDwz6rmYmFJgARIgARIgARIgARIIDUCFP6pceNdJEACJEACJEACJEACJJBVBCj8s6q5WFgSIAESIAESIAESIAESSI0AhX9q3HgXCZAACZAACZAACZAACWQVAQr/rGouFpYESIAESIAESIAESIAEUiNA4Z8aN95FAiRAAiRAAiRAAiRAAllFgMI/q5qLhSUBEiABEiABEiABEiCB1AhQ+KfGjXeRAAmQAAmQAAmQAAmQQFYRoPDPquZiYUmABEiABEiABEiABEggNQIU/qlx410kQAIkQAIkQAIkQAIkkFUEKPyzqrlYWBIgARIgARIgARIgARJIjQCFf2rceBcJkAAJkAAJkAAJkAAJZBUBCv+sai4WlgRIgARIgARIgARIgARSI0Dhnxo33kUCJEACJEACJEACJEACWUWAwj+rmouFJQESIAESIAESIAESIIHUCFD4p8aNd5EACZAACZAACZAACZBAVhGg8M+q5mJhSYAESIAESIAESIAESCA1AhT+qXHjXSRAAiRAAiRAAiRAAiSQVQQo/LOquVhYEiABEiABEiABEiABEkiNAIV/atx4FwmQAAmQAAmQAAmQAAlkFQEK/6xqLhaWBEiABEiABEiABEiABFIjQOGfGjfeRQIkQAIkQAIkQAIkQAJZRYDCP6uai4UlARIgARIgARIgARIggdQIUPinxo13kUA0AnseQ89bgZ+98yA+F+2OFkhVhUd73YrlAIYv/qV83spbLmyB5/IRJEACJEACJEACrUmAwr816fPZKRE49eGH8r4PPzyDM2fO4OOPPsLHAM4R/zv3XJx33nk4//zz0PH881PKP6M3tUHh//66qRhUcT12r/wqLjz2U1ndyV98FaN+uRwTemS09syMBEiABEiABEigDRGg8G9DjcGihBP4W2Mj/va3UzjnHCHxhcg/R/5b/y0++/jjj9X/PlL//cQnOuITublEaxCQwv/tO3HkwWKAwp99gwRIgARIgATaDQEK/3bT1Nlb0TNNTfjrX/8PH+NjnHvuuS6hH1YrIfw/+ugjnCP3AoBPfeqTOC8nJ00Q7+O5yV/EljGP4rIHvi3dZeT1pUex+1Gg9Ivfxnb9t7Coeyz+QnSLa9ADv3Du0+meAqbix1j+iy/hMWl9Vy454tLPmfr8IXx7oLr1N4/1wVeWGc8X+Ri1c30/7Xkp9KXo18/GTRiHl+UdG1QlrOd6EB37KSbreuFL8ktVPvEvx21I/GWXT97zKkYt7i3TP/jAj+V/hWtRGb5tl0H8TTejNLskbycBEiABEiCBiAQo/COCYrLWIXD69Bl88MFfce55OVL0p3IJ8S+uj8404YILPoUOHc5LJRvrHiX8H/zFv1p++1Xyc+kzL8S/5T4jhPJlQqTD8PG3FgEivfb5l+Icz+PIdVvQ89YfO8IZeoFh+ODL+w8r0X30MfR8qrd6nrUIWHqZI6Jd7jyWOH/bEtnJufpYiw+94NjzmKyvOrfwrzgkF0HWc83ywVosTHteppe7C/L7H0vxL8S+WoT0bmPnH9LoGryVBEiABEiABNo4AQr/Nt5A7bl4wtJff/KDtES/yU8sAIT479zlgjQs/44gV5bq9+Uj1C6AFt6GWDaEPyyRbwths3DeswDaYv5LZetX1nXj2Z/5sWehoDPzKw+UyLb8+pGMj3/YGQWjjHHlG/oL+9yAXX5v+jZ4/qE9jzfWnQRIgARI4OwnQOF/9rdx1tbwxMkP5Ild6d5zR1FoPc4p+SZe//xf8KuaR0PT3fP5eoiTwF27XJAil1SFv2MdFw+Oc2/ximDjb5FeRQTyPNuyoOuKKDcbZwcChltQqsLfvXPgQRYn3I3yUfin2L94GwmQAAmQAAk0HwEK/+Zjy5zTICAO8jae+hA5lk9+poT/vYP/iqamJuR2PD/FQ7+pCv8HkVGLvyf8puM286+SussFRywZaPFPozfyVhIgARIgARI4OwhQ+J8d7XjW1eJ//3ISOeflOBF8MmTxF8JfHPptOtOEv/+7LilwS134f87Hx98W5HcexiBXvP9wH/9rXzdCcopaiLwtn39ZKdOdJ5M+/q4oQI8C3w7z8VchQsUlXYHo6pNCf+MtJEACJEACJJA5AhT+mWPJnDJEQKGMHMgAACAASURBVMTp/7//a5TCX1+ZtPiLPIXw/+Qnc1OI9Z+G8Lcs7+L5TmQd65Cwr797ElF9fCLy+EX1Ec92u+84ZwIe/IWKyjP1j0a4T3GDK6qPahEnulCCqD4U/hkaFcyGBEiABEiABNInQOGfPkPmkGECFP4aKIV/hrsWsyMBEiABEiCBdk2Awr9dN3/brPwHf/0/NH3U5ArfmWmLv4jwk3NuDi741CfbJgSWigRIgARIgARIgAQyTIDCP8NAmV36BP5yoh7n5rhf1JVp4S9f7tX0Ef6ua+f0C8wcSIAESIAESIAESCALCFD4Z0Ejtbci/u//nsB553dwVTvTwl9kfubD0/j7v+/a3vCyviRAAiRAAiRAAu2UAIV/O234tlztuv89gQ4e4Z/zwg9Di/xx30H44yWncPTkjtB0X7zk2/b3pz88jW4U/m25K7BsJEACJEACJEACGSRA4Z9BmMwqMwT8hP9j1R+HZj6027m4psN/47wEwv/UpRT+mWkl5kICJEACJEACJJBtBCj8s63F2kF5/Vx9urx0OrTm/375eZj/ye+g47vhb+6t/+Jf7Xzo6tMOOhOrSAIkQAIkQAIkYBOg8GdnaHME/A73Zlr483Bvm2t2FogESIAESIAESKCZCVD4NzNgZp88Ab9wnpkW/gznmXy78A4SIIH2QaChoQFH/vgn9PzMp2WFO3Xq1D4qzlqSQDsgQOHfDho526ro9wKvTAv/1N/cm200WV4SIIGzhsAb25E/AthQPxwDmrFS3563APsP/B5X9r9CPmXRw/Ob8WnMmgRIoCUJUPi3JG0+KzKB//3LSeScl4NzzjlH3pNJ4S/cfITw//u/6xK5PE7C/Si/eSEw/zlM/2z87fuWTcCaS36AxWPyYP47hQfF3/K7lRj360HYMK0/YP47I5lnMhPB6Dlc8vRC3JiXyXyj5yXYz30FwA134MZXft2qZYleaqZMSEAK3zp3sjn9UFvaF0AM67+uonq9O/MWzLraL7eDWNL5AFAZ9L1zz96ydXi69zAsv6WVOnEAjNi6jXj202MD6peQYKQEWvj376eE/6MLKfwjgWMiEsgCAhT+WdBI7bGIf2tsROOpD5GTk5Nx4d/U1ITcjufjE7m5KaANE/4xbHrwLrw2TAh/GP/OjHAQYnbX59WCw/x3CpU4y28xFh7YggdmvI5rWnERcpbDbtnqxVm8ldifeYUW/4mKE1X4q3wrbmp7wl/UMFYbQ15+ZuYVP2LC1eedI39Cr5509UnUo/g9CWQbAQr/bGuxdlTeEyc/AM4Bzj333IxZ/E98oR74GOja5YIUSVrC/4ZR2PTKFgCFMp/pTy/EwD3zMHVFtfzsnycA//Wc+vf0pyfg6IzncMmUnihfIe4Rl/hcWcRt67T4+IZ50qJ/vGIensBdcudAXWJRsRGXPjYZRfrfE4G5a/Ox/LFR6B4TArcWt78wWaYughK/XUQ5Tk5wdgk86W+cckSmf+JocBqRZ5FMpfIUl1MXXb+F2ATg8ili0RMzLP4xmV4siMoFDrveVl43AJte6YlHXpiM7hWan6qxyisPkHVbibc83OSuxwLNU7PLM541DDcV7sDLshkmK06eVjfZ32jv4qgFnC6vbt8b89TnR4dNxuEVqjw3zv8BLllrpbXaLpmOJdpZXKrfOO0v67YWuBFbsCmk/OIWkcfUHUOt+nkXPStltnHsohbSj/17gjtkm4m+qNv36ET/XbCoj4qUzs/VpXY3pvZtwIz6fqhxWfytRcF6kXMulh4ci5J8S/jP6YayRWLnQC3+1XdOCYRVvXhyo3Vfb7zb9zAwByhbpHzdN1jPminzBlBSgKqfDALEfYc7oXRRHcrE53P6ya/NHQl5z5xuKF3UgEt9nivSe/OIu99+5mdk/ju/vsPZ5RCMlnaS5Ul1aUAf/0i9kYlIICsJUPhnZbO1j0KfaWpC/ckPcO55OVL8p3uJA70fnWlC5y4X4DxrJyH5PJXw32SJPCEcxTUXQrAr0Rlv8RdC2LlHpLfF2r3AE5Zg12Ld10VGCLDvAfdpkS//nY8XtUvNeytR/msAn1fCf/pF1kLg6XyssfLvXrESLx4FLhk/GTcK8SYWAfcqAroMvmlswWwteoSQN+o/95VRjnCXAtQpl1gMicsWplLQisWKSLMQh7W4lyJeiUlxKRbKpWrwrx33KclNLFLG19qWfJFei3LF3lh4hFn8jWcWmQsn4SYk21O5VIlLlW0s3hULAqhFBORCRS36JE9X+Z2eFbg7Y7EQKdWixFpYCAENkd8Ra3EY7l4WJPwvfVFxE5dYQNnsRL30ZfYrn8FguqvZ939+d9sS/hBi/jAuPTgI+Lbj6nPbnzai+OU8JYBtMXwBnu18AGWWe5Bw55HtC++OgWnxr5PuQW+uNKz/tQexF30xQC4W9PPHYsgusWDopHzw5YJELYzGHLS+M8szosF3wSHSe/MQ95fA/5kivXjuHAySbkmZcFGij3/yvwy8gwSyhQCFf7a0VDst5+nTZ/DBB39NS/wLwS8uIfovuOBT6NDhvDRoukWYbbGVFvMw4e/xebeFpiUmhVU3xGJs7gA4/1aWdGFpHfzreXj380NxtLZY1m16/kbrPAAs6/tdwPc24tKJwC5MxvhavaOghInyyQ9Ko+2GjvDXZxxcYtIl6lV9hfgUlz734ICP5ygFvSFKbdEp6iIt+84uibKIq90OcQlLvlMWXZ+F0mIe5OrjK4RN8S3PcOz38NELuzx1ziJwx8XsYqKuuzHY3jlR38nna0u/mVz0A4+41u3sd64k0OIvFyPxO0zezh+/u2SksHdVPOwzbvF/H89N/jbw6HJM6BEyPH0Pt/oL/yHb/Hz03a4+wrIvhfbh3pZVXj87XvjHnwuI31GQwl+Le2tBIHLUixLHdchZLHh3GmR5PHk4OwPxzxTpS7AbU78NLPrJZ7Dz67uBR907GMlOePTxT5YY05NA9hCg8M+etmq3JRWW/7/+9f/wMT6Wln994DcREBmr/6OPcI7wFwLwqU99Mg1Lv35apoW/6Uaj3GUclxPxTO1K8QPgXuEaJKzC+t9KPD6BCbjmaC0GTsvHiw/WyoJe0msljrrOA8wDfg1MF5byF4Fr3nndyk/VS1mlw9MoV5+F6gbLLaZFhL/l7mQLZeG2M7EWU7NG+MP3MLZmJ3CaCx7J19yNMBYjYvdDXPLgstVXxCLO19XH8PNwsYtzeXL3Kb9xFcc+48I/0Wi2vk/C1adZhb91yLhUHhL2WPybS/j/WR1s9j5TCv98sSDYDczMQ8VSsQBI3c1H5Ecf/4j9kclIIAsJUPhnYaO11yKLA79/+9spW/ifc+458t/mQkCIffm/j9R/P/GJjike4g2inKrwN9xavK4+2oUnztosyqAtztpi7LEeS6vzEVzeawIWT+uPfcuUa82ad4Br5ELBWhwID4hh4swAsGnZD/DaKz3leQDlux8tTSrC39fVR4rGQdhlRkdK4OqjDzXbVnbpIqUO7UoBbPnfp+fqo/ITuxRhrj7qGelb/JW4V2cs1HkP43C43OVw/OjDLP6uRYKVp8hP1ENwk/mL3Qtzh8Lo3mEWf5ebkr7fYC92VMQlzmD0Doh0ldH5KvRwbzdXVJ84Vx8ZBrMHdhpRfVK2+Jt+9LJMym0n2OKfpKuPn8VfCH/tu288Uwl/AG9sx9SlDcBNyuUnnYs+/unQ470k0LYJUPi37fZh6XwIiDj/4vrwwzM4c+YMPv7oI3FeV9r1zzn3XJx33nk4//zz0PH885uBX5jwF8JbhJFUbhFSQMp/i8O9C3G4sBBvVVuHOA23FZfLh/dwb75yRQgO46nKo33lbdcj+7Cn2DRQh2O1MJNl1D7smlBIGkf8JW/x1+E84w/Rxvute11f7MO91k6D2A2Jc/eJO9wr/NfNcKLWmQx5uFecK9gtc9FuN+YzneeFH+5NVviHRWAKPdwbVfibfG4YhRtfOWKFLzXOZHjZme1uLzz9hovFz3W/wadQuVrJBYA83GsuTP3/LdLrBWfSAzTJcJ7C333cIvUUx1LuhPMMFv6QvvLjFolDweJwrzcEqHIZUgd4C7D09zXycK1rseFy9RGuN4abTqLDvb6uPv7PFEVQoUv93YeSZgyAPv6pUOM9JJAdBCj8s6OdWMqsJhB+ODOrq8bCkwAJJE+gOV7ElYFoProi9PFPvkl5BwlkCwEK/2xpKZYziwlQ+Gdx47HoWURAW/B1hJu2VHQnRKi5A5GZEuq81a5G+nnSxz99hsyBBNoqAQr/ttoyLBcJkAAJkAAJkAAJkAAJZJAAhX8GYTIrEiABEiABEiABEiABEmirBCj822rLsFwkQAIkQAIkQAIkQAIkkEECFP4ZhMmsSIAESIAESIAESIAESKCtEqDwb6stw3KRAAmQAAmQAAmQAAmQQAYJUPhnECazIgESIAESIAESIAESIIG2SoDCv622DMtFAiRAAiRAAiRAAiRAAhkkQOGfQZjMigRIgARIgARIgARIgATaKgEK/7baMiwXCZAACZAACZAACZAACWSQAIV/BmEyKxIgARIgARIgARIgARJoqwQo/Ntqy7BcJEACJEACJEACJEACJJBBAhT+GYTJrEiABEiABEiABEiABEigrRKg8G+rLdPOy7W3bB3GLRIQOuP52PUYkhsEJIb1X9+BmesBzOmH2tK+AKzPUICqnwxC3lnD8hi2zfs1Hn72NA4dB8YsG4rlo/+G9Y/Vos93hqJ/lHo21GLbmgNY+3w9Kt5wbugzrBNunn45Jt3UE52j5JN0Gp+y39Yj6Vya+wan3/k/acDwTrhuyuWYflNPdPQmORPDzmf3yU/XP/sBKnc0IQag+dn6lNUqiyiHuFq1LM3daDr/k0fkWBBX5PHQUmXzeY7qa92woX44BrRWOSxm2cArEJGow+MH8MzLjdj7DpB3RQeUzC7CPbdEm8ti6zaieDKw9OBY+YiS/OZpjFNvbJcZf3UEML8l2vyN7cgfUedbmQElnXHz7f3kdxNH5sfPZc2AQHHu1Lr9vRnqlY1ZUvhnY6u1gzKbAmz6S2Px0PAA5V+7G1P71qBCMDnbhf+unyN/1AlcO783Zlx9Prr07o28XT+PPpk2HMSScQdQ9gYw4PauuPEfzwfwoexNhzacwNo3gILbe+K5pwagINN9zKfs/fMDV3OZfnrk/FS/y0HJfd1wZVfvbR/izbUnsP73wJinBmH57Qalmt2YPa4Gaxs6qB/TmRdhTHEndDzVgP0vv4enV50GbivAS8sGZZ6tt5hGWUQ5xNVqZYlMPv2EWliInFpVTEesSlsQ/lkvxvScVpeL0rkFGJAHxLYfwcNPnMalc/rhp9IQhFBh2/zCvwn1VTvxrVuFGQDYdryFFnuW8O9/W1fc3E/M9db1Pw2o3NqAnb9Xfw+4rxBr5hc1k8HHeWzW97WI4zobklH4Z0MrtcMyqh/FXIwpaURFQSHeWVjkO3nLyWRtE67dehrbbOF/dgIzf6C0VSqZybRmzUsYfOdHKK28HrOu7uSBdBo1a7Zg8J2NmLVxLEqHZVaU+5W9LbaS7nfC+udv+avB2q/sxux9XfH8m9epnaiGgygbdQBLOnbDhheGqR/TLjlG9ZpQv7USX/1KPTp+pxgbvtW7+aruKYu7HOKxLViW5qulb84U/skDT2b+SD735r9DzWk5WLp/NEoK9JhrQs2qjRg8C3j8t1+WhZjYq/nL4vuExmPYWb4Hs+c1osZO0LLCf8zKYVh+i3ffux57yyplicYtakLJT4ZhaUnz7o1ne19rpR7ULI+l8G8WrMw0XQLaGrZ0ZQNmTj4/wN2nFmu/sgvbJhbgysk1KItg8T9VvRfl36/B2jVNciIecHs3zLhnEMYUCiGsXITENfOKQmzIPYKZ804DV3fF4xuuw5BOTaj//W+xaqn7fpHeycOqeYNwO3C2nwuuzsXob/aT28/ictxp/PM0yyTS2+5Mxo/H4jl1eEC6Q1lXgoVPQgtj4z48nFeNbd8pxi+kOLVcpq7QLlRmq3q/03+b3D6F8T3+Km9a8rJ5r/7ha8Chl3ejvPyE7YoiOIlLsCq9xe1OE9R2Ir1qP+s6fgDlC6qxyreNw3tmYuEP1Dy7EYOnKdcAsTjQC6qHXh+H6UWm4DefdQIV927HqjMFeHyJtaNi9RGRSrspmP0kFZerlMsiFgRW3xbl8R8f4hun3Q8Oex/f/jdlxRS7IAUju+KB7wxGSa8TqFiwB4uFSxpyUDLzcjx6d1+rz1vphXveFf2g8xD39xndFXfPH4SSK3TNzfHo7YPu/ufromWOh0h9wq8PW2MfzngW9RUuJem2VcLx6Oqq/mNFjBNxOWMlvn382QJxzGxe7jlJ5B8/V6rC2WLuSA/suf8tPL2uSX3h627TgEPrdmHxj04oN8NeORhzk/KreWD2APRxLZbDx6n6tg7b/n0H7qvJx0v/z7OTVv06xg08husqb5EpZ10dnJ+fxd9Vr3lvqbmkew6uvS0fDz04CH28dpOA7DXjId/qjdLPKje0cdP83F0yzQaAZfH3F/6iJIdlecqHVuFh5GHL68Oku2iQQBefi8vrrqPn5Re2NkkXVN2uDzw4SKbXrCj8o/TplklD4d8ynPmUJAnYP4pHOmNtzyPo7Ofu884u3HFVHW4+2Bvv9j2QUPgLH8uvjqjDu8M64e7pBeiDv2B9+TGs/UMulv9iLMbkG0Ljl0DB57ph3re64dSfO2DEbX3RUd8/uisemnIR8hrV/eJauyPHsKRbP75HO+Ghb+ajv7H93P+pwTL96tvVD55dJk+eTn5KSMaqDmNPxduYWgbM+sllGNrtAnymxwf43U/FZ+dj0cYC9OmRjyGFcf4pNvn6lzej7780YtbPhqB0ZBTrTgrC38XtHHz2H8+Vz3/LU/Yrh+XjhLTKncaYOQWYOLgTOp6sR+Ua9eNYvhmY9Nx1WDRa1Ses7cT3qv2AU1U7cMetMbz7xW544PY85KEBe9fUoGy92T7BnTGx8G/C/ic3YNS8Dlh+aCzGdK/B2i/vxmzkY9dLg5Nw43H6iCiNXz/RfST60Em1LO5+KMtj9G//vp2DAXUdcN1c5e40oGM91n//GNae6oRJVzTgULd8zBjdCScttwvR71V9DOF/NAcDas7FwPk9MaJ7I15fUYMlm3NQ+tpozCoWC8Dowr+++gBet8aCKI85HhL1CZFe7YBZbRI39ruhUixUrPEs0nvHdPJtpYV3FOuvtmDHjxUxTsTljBXdr4LZyvoW58Jk5uLlmedEej3XufuCFomnMeDqJuQOUm0uLt3ul84vwk/vK5S7tUr4ncbEhfnS9Qyx9/DMv5+Q6bcV5WPXz5IZP+GjQs91D71eIhNOLwpOHyz8Vb26Xy/mp1yc3FWDxYsa0XhfX/xqfr9IfvH7f7gRO68chOnD8mT9xeXn594sbBIKf8WkZtVLGDxL7JqMRUlBksJf/gbX4u0Sa77t+CFqNtdg8Q9PA1PUzuZr3yuWi34K/+gzeXOnpPBvbsLMPyUCjjWsGMfv/Dmmdot395HWza0XoeonF+DZzmHCX4lJsTsgBZr5A9OwDw8POYx3Zw/A8ttzHYv/+s5Y/d71uNa27BxWlpHeBdj1E8O6dOaIzHvVhL2Yo/O2zh1ctqUEpYO1BbgB2+7fjIcblMX/P6UffXCeZn4ivZBX6br6AMew7f5duKO8SVplJt50IYYMUwuA/p8rQJ9uXveeFIR/HDfV/PFlP4xVX96HF754ufTDtQ/KNh6Q6cuuPIglU7SVV+3sBLWdSK/aL0emW3xFIV5baPqsNmDnvM249feq7TVPv44ZKvzPNKBm+y7M/MoJ7C3RB8cPoqzzASwp7YfaOcqfONJl9BGR3q+fqD6SzJViWTz90MXnzBF339bieH2ux70COLX9VfT6cj36l/bDhjm6Ta3FSPeeqFo2AHmm8I9bjFluVPYYjS78nT6mBqzj46/6TlifEOnVnKADBXjGvu94Fnc5Yzr5tkpG+AePFTFOxOWMFV0H70LXYevU10+MBcxJ4qa4vqDvb8QAy5/eOfDudreZ2MsqV6F7nJza+qos/xfmNeGh54W7TjL9PSCt9vvvmni8e+cm8bfYxVPzVaMKoGAHIWjC3rL1KR/IDhb+zcQmovCv37wZfSc0oLTyFrkzkozFf/+KlzBzbWc8sWk4Btg/H43YuWAjbn2im2ssUvhnoG9nKAsK/wyBZDaZJWBug/eRluocw93HEfJ7J12Hx296D0vChP/xvbJwM/scwSlff0dddkNoeCMC7duBUUNjGBJw0FhZmD6UPqUTLz4gheuzn+uGJxYWYUhhN3/rUEieZn6idMJHNX3hL3I6jfrqg9i0uhbrjQNe4pu8K3IxY7GyTqkrBeEfEEkpuo+/YRHWZzuO743QdsJ0tRtT+9cACwsxqdjtcnPyv8XOSE7CyB2JovpILFd3xupnRuBa4VOsD5cne76k0ekjIsvQfhJ1aKValmT6thZwZwqwy+teYQmNWa4FbxP2LlqPcdV6oWS0r09f0f1E7aZkQPhH6BMCr3LbCogGZrSVaCdxBY7pqG0l3IXSjupj8LHPQQVHNNNsRREVXx+Rl1Rf8J+TbARWf+wo/cc7KzG4pgNKnyrGpH/KR+fcILe4JCB6kzYcwdp/24vZ23OxtNL0+w/OM9jiD9sKbv9CGBGAko3+Eyz8LaGcaTYRhb92CUpF+AdRVUzVgWIdlY/CP41+neFbKfwzDJTZZYaA60exbi9mm+4+7+ySD7n1qhOYdGQ0xnQ7GC78q1QYteJr6vANy6rhX8oQ4S8n0Xol7P0OilmTrJo8m1CzuRKzZ9Vjp/B57J6DISO7YuJthRgxTLn4SC/msDyN/ERSxxLj+JZLaZ5uiLQGJcQO7f0jNv9YuMQAJSuHYuktItRmSwj/RtQfj+HQH06g5mAMe7ap8JMVm5sQ01b1qu0R2s7xaQ3rgaWvWT6/xf6pQqP65Oaiz+B8DLkiHx3P0/dbfS9Ziz+cPiJy8usnyfv4p1iWpPp2SKhc1xhw+Eqmv/cR/n5nR1x5ZED4h4Q0NHuA6BezioPq5hnP4kbPmE6+rVIR/vFjRYwTOQ/YO1AhY9ZgESjykuoLieYfz7xcU4WH7zyMcnWMSoW5naRM/ONHXo6CpH38PWP45EEs+ZcDKPtDLh7fNBwTzXM/IZNCqPD3HPKPbsCIf2CYqw+ag01E4R9bvxHFX29MyeKvatmEUyfrUFP9Pt7901/wxi/rsPllEXJabQHos1Bp/1aFTez8LikCFP5J4WLiliLgtoadQIXh7nN81UuyGIN3X4KDTw1AZyQQ/lb8ZBHTWP/g+dcjU8Lfyv3MCRz6ZTW2vRjDpm1WjOnb1A+dDOvYFoS/C0QdKu7cjqlbu2HLoeHo36zC3yOmeuVgyKdz0X+M5VtVEUN5V0ssBgjKuDaMmi6kEyf28ffebAmtE4l9/EWkkZnbc3HP4utwbXenj4h/+fWT5EN/pliWmmQWtS0k/A0hLviIg8DqHR36ihe4WliIFLarT1J9IqRuIlNrPIt/esd08m2VjPAPGSsVauFuj5WwMWsKf8nXR7g3g/B/Zn4Rqu4rtBpO7DhWo3JzLSo2GO8S6R7dQu87fHUI227GbpyZ0Az7rD+3FkvwieMfJPBdn2O3zMkOJ+3J13uKKlT4y3szzCai8N//w/UY9e8dEgp03/J7FiwDhndAYVE39EEdHn5S7ehQ+If84LTSVxT+rQSejw0n4N0Gl64v93bA828WomaCmnD3ThFuPuLwZwLhH+rqE0PFtB14+tN98dM5F6JCR/VJydWnKW5r2KllI2rW/ByD7zwtPxKHzqYj2H1Iufqo/MTlHLpK0eJ/fC9mDz2CmjmD8LxlZfNrgf1PrsOoefrAoSWEuvXGQeuAlnNPNZb02Ycy2w8/XDTF/ZBauzhv3t0bq+cUIc/e9ldB7+SBWS38A119VNuJS7bfxHp50AxLwusY1vOSF/5Ro/pYPtbHnegZ/uVw+onsIyGHEv3ujxbVx1OWSO4dum9nUPj79CvVT3Kw+t3RuLaLsRCPS+vtf46IFVxs4f/OLtwauU8kEP5xwNNrq8iuPiFjRYwTcdljRQv/ELYiveKbqquPM8+528sDyBLbecYhfXeKJpx6R5V/5lW1qPlOMbakEOr21L4dmPKVGPZ/Lg+rVw5Df7+IO1kh/E06GWCTUPgbUX26O2ffgtp0/xPrZAFHLdC/D5ZBbl9nrH5uGK413suiDwyL9BT+bU/tUfi3vTZhifz8X60fvwu/m4e99zdIRjOsH6+Ewh8hh3u1D7D0/VdhM+UPUZz/cYTDvSd64BeVQ9HnjR249a46jFjmDu8oDrL1+ooquxJ1CQ73WvmJ9H3SPtxrHZDdl4vHXxqGiXbIRKO71e3Dw1+uRnlRT2sn5QS23ftz3LE7Xqye2vVzjBt1AvsjhFAVT4gT/r7+4ACqX5cFumPgMWyz3RcCDvfqthM3yPY7rQ4BH++KDVuuwwBbADRg76JXMeXlC7C08jqZ/5CAcHypCH+IA+JXVaO8ICiOfwMOrdqOW2c1YoiOl230EVEeMwyo7iepCH9vWeLj+PuUJcrhXt23w96Knayrj/eA8JnDKB9VhYf/0d3/ZH/w9MH4/hcg/GH1nZA+IcVJpQjXGyD8A8azuC+dtoos/EPGihgn4nLGij7c6zl8bbAV6dVOaYqHe+2+EHQIVjzhNPY/uRGj5uViuXDH7HIQ5ePfwqaRRdhwt/Eeiwb1pus5F1VjTyrCv2Y3Zo6owc7hqb8cr9Vdfc40E5tQ4e+O429GUFOHfRvhCk9svR9EtNWSfVr4B7gW6kPgW+nq01bFHIV/W22Zdl6u+B9Fy7qwBnaYMMcKncDib7GMD51Zh1XzYqjo1g1bNg1H/9wQV5+Q0Jsie1eYu8ZqLLlxH8rqcjF9dj5GVRlrdwAAIABJREFUFJyPkzW1WLugHvuHq6g+W2SEkyjhPB2F6rf9rCfpSUt6Y8wXC0LDeYrDr+JHcv1xEYO8E0aP6wTtcXL8D3XYLGNVu7fcRf7XTGjApbf3wIzb/g44qCzyq37UhLzPNmK97YKRrMW/CnO+cBirOuXioYU90b9LE2K7avDkikaZ/6lOQM1ntV+4Hyen7SRP2X5Our29rHxznTfnDrHPLgQPrpSEvyivZXXcBs+be0WI0nW1KF8Pd+QTo49I4e/TT3Qf8R6+SzQ1mGVxvbk3qCyefijyTxjO0+8Qd9LCX8T8tt642qUBlU/WovwP8f1PlMfbB+P7H6DHgkhvjgc97oP6hBT+5pkWb90841mk947pVNpK9bUOmLTw7wKjN/W5aRiu7RI8VsQ4EZczVrTwD2Yr0uuXXfnNH955UqQPD+epxqwKy6vE3vHNR2RIR2fMNWL/E5sxakETxtydj5KRndHFDN/7Gx1SWdztnc+DerxlmFgBjLk7DwP/IT6d4Ceua0Ne4NXqwh/NwcY58+T35t5NLzfId1GIKy4iU53V3wo6YdE9TtjrxotV265/Vr+HwOC/sDcmFZ+PU7EYXni8DnsbgZp3UhX+Vvvbhh+jT3g+E9/IwB6uzxPNkPyewp99oE0S8LOGKfeXBhmzWlw6xntii79TRddLoOJeyBIu/OVbT+Ne4KU8Oe95cACuLTDMyCersXZBNdZavv0yfOY3CvHAt9QLd/Lsw6H+ecblF2DxR8NhrLprH55c14TYbSpkosw/qFVPHkHFqkMyos+eHU1WcEUR0ScHI0oKMH3GVZ4X6agXyzz8+Alss16yJLK+e+FgFKzfjHHQvtdJCn8hNqt3o2xeLdaLg7zysGQ3zJh9lSr/5kqM+v4FzttxZXrj5WtG24n05gt1vC/6EocIJz4wwIhWFNzlUxX+MkfB9um35D9XvdqAneIlReKHtaQzbv7XqzDJjpZkPd/qI+Ivv35i95Gk/NR13qosohziSliWwBd45Xn6dgZdfVCADbfV4/sLVN8acHseSucPxpDuavGkLlV+bx+M738iqRoL4jLHg1xge17c598nQupmjGeRvxRNxphOpa2iRJDSZ5KCxooYJ+JyxopTh8RsHWZuXkEv8PL2BWMnb0s+3vz+H+VYFlfu1Z0wab53zNVj/5pf4clnHN9+0ebicrd7ROF/sgpzLj2MVcHDWZ7pEldqL/Byu1WKfJrtcC8yzEYUNuhgu5xrL0DJbcqPcKJ3XvLMzfplbKWf/qNM32uE4UonX0K4D0+Kl/UdVwe2J95dhIndD+OrQ9X5k2utN8FHP9xL4R/SpTPyFYV/RjAyExIgARJoPgLibcEv9h4bKmCa7+mZzDk8nGcmn9RaebVuWyV7TiE9SukI4dAnCze+tRdguetAd3plPWvuJpuzpilbqyIU/q1Fns8lARIggSgEpM/sPnT8bkAo2Sh5tJk0Z7nwb/W2OhuE/2kcWlGBh3MH2m84bzPdt9ULQjat3gRnQQEo/M+CRmQVSIAEzmIC+3Zg9n/nY9G3evu/CC6rqn6WC/9Wb6uzQfgfRvmdtRjy3YAIPVnV3zNdWLLJNNH2mB+Ff3tsddaZBEiABFqFwFku/FuFqfnQs0H4tzpEFoAEzmoCFP5ndfOyciRAAiRAAiRAAiRAAiSgCFD4syeQAAmQAAmQAAmQAAmQQDsgQOHfDhqZVSQBEiABEiABEiABEiABCn/2ARIgARIgARIgARIgARJoBwQo/NtBI7OKJEACJEACJEACJEACJEDhzz5AAiRAAiRAAiRAAiRAAu2AAIV/O2hkVpEESIAESIAESIAESIAEKPzZB0iABEiABEiABEiABEigHRCg8G8HjZx9VdyP8psXYpO34IWTsfyxUeiuP49twQMzXsc1Ty/EjXnZV8v2VOLjFfMwdUU1gFF45IXJKNKV/80yTHqqSv01cBpWzSg2sFRh9ZRlqJSfFKN0xTTg6W+ibE8P3PHIfIzo0YYJhtYrpNzHNuORuRvwtk7SYxy++8hoXJhuVVMtT7rPjbt/v/xEjG/Mfw7TP5viA1p67BvPEyVOer4xy/veSoxbAPc4CMQQw6YH70K5GDo3zMOGaf1TBBbhtt855cKyCZiLKM9T5Xtt2A+weAwn4QiUmSQhgebpU/uWTZBPjtavExay2RLI38odQ91aJ8NPo/DPMFBmlwkCFP6ZoNiW8qDwNxc0FP4U/hT+bWl+YlnaEgEKfwr/ttQfWZYWIqCEv9siaFm+oKz+4ure0la/Fqr92fWYBBZe0xJtWbdF/aWF2/wuayz+x2TzVc5dgNXH1C5FX6tBDz69AH8eH7ZTYe1waCu/rn/cTkgyPSS4PMnkkrm0tPjfaFj8uyey7hlWeHuXLHON4c4pqsXfNe82j0hrriq293xbwpqcPuPm6VO0+DstQ4t/+r2UOWScgJ/wFw9xPhd/pewmkPHyMsNgAlroPYdL/FyyXOJeufCIS7jxvL9xAe5/EbisxzG87RHRbZe4v9A+GMVFSbv5pCX0vWTOUuHf0h0gXVcfs7yGwI4k/NfmN+u2v100Cv+W7lUt/jwKf7r6iE5H4d/iQ48PTEwgSPg7lgCRx+KBVS4ff7Gin/uKlbv3PAAA1/eGv6zjhgKgcLLMQJ4l8NlRkHlo31f5/UqZ/i35/4WYrsWt+BFdC9yILdhUbXzuqbyrTOb9XkjyWbXofcMWbPr/7b0LnFfFfff/UURJiZeUZiFZpQV064UQEcQQ+WMUdREMgcRoaLFVimINGh9jxCeAFJFEaMwTlaauEkIiT4g2FSVy0+CFRyVBKJFAMCjSrhBhLQ2iJKuw+n/N7ZyZOdffbfe3u5/zerWR/c2Z+c575sz5zHe+M2cVMFrGR1vxvzK9ip8X1wBoVn3rgVWrtX12fL1/bx1GjwSWvx7GFibxim0/zcLloNsRCPZrnDrJiwXWwv/kwQOBDZuAsUr4T79Ue80xECOwCWu08I/E+O9ZKdM7cfFGOAdCeiBGbNiENWbVAMBpfiy9Lbb930QBXqy9mpQoUS2uEdf/K648a4/09IvrofAnfHZIL7y4PvzDyWNnYvqlMRsU7HJjxL+ZPIj8zR4HY4cq36wYGGZ/gSEf/29pz/q3wlZz0gZ/dlcnxJ9VeSaBva9C1dOuY3R/htVLpKBcrf4wUq3WjV61OlzRi+073rNu4seNOL2/Fovt/T1OHqIE+5lzQwfVs6Pte1k9v4F9Sc+gGQsm9ZHpGxao+gT9OTJWeE6KT1j7kYzHfyYw3XCJGa9gcwvsitZF2CHrEztGWO0g/jNSX6sOuYS/Xb5gfAPwXRHjPxH9Fiy09mW5e3nyjSUib8tB4DPV9RPVmCD2Cfltrsd0UdbiE71xRo7HegIVy9XjpN8XTj52HgDEe0Ncau+SeneYPWjOe0KnFeEb4nL2qQXFxvXRJvmr2EOxq289lotnRtfRf2f5eca+V2S/08+htlXk31M71MyeOuf5iGLRf1HP567x5lny39mqLcWlHD4Jz6DXZ+XYMPM+nLjE2jei2yuPXYr7REx+faHaF2PtKYt6/OPfnwOsdlZ8xOX1TYeLn49dbtZ7WKS174++hxOboIQfKPxLgMdbK0UgSfhr8Q414C4buzsU/mJQszxj9uAfDNDBhhlrKbH2CWujnfq7uBr6io1tNd7GNduumNUHe1k+z2DlvUj8l4U7tuhJhiWc5eC/6wq94c8XSuqF0bDdvID14CLr1V++tEwcoTP4mxeCE4KQtfTqtpd6KfXRmxfzhfqcPHYM/vKxZVgz+FpZ7UXXQW7s/a+x12LoLx8IwmYc4Q+1EVZcrxmhbCYSQlwP3qQnBJaotScKgbi2Q2wGYrMQtdCbav/jAZm/2IBsBLsrtsOQJPW7ajU/1CeXxz8its2EQuWZW/jDFelRe7RwN3WMWWlw7TVCX3Acg9/bYUwWTzFpi05oon1D2CPEknqRe896jDdcpI8IKvvZ16LCCQ0M8rkUb9ibTx0x6YsTJYztcSR4Bo3IjDgGFqKfqIct7OUe1xzC/9GJyOXxDzYCe8+hrONOaaJ0OCA6RrgjdEJ9Tf65hL+ZYJhDFYxoCccZUaYce2LGmp7GIZGwGdgft+9eC2D4DXLjsBnv5Nivx+ZAePqbp71VkjDfJndykdTeopCY8TmYCGhWIpk6rMAdXwsT/l67BnVR7yIxsWrQIa5ShHrhX5H3Rsp7xfX4hxOLYHN2AeGzzvvn5YW4dclOvNJXv4+0DerZHYgN9jOo+21yn016P7u9Oe5fZsJjJgny36+rCdleb3Nv0vtz3qiwj4gy5Eb+lH7i5iPusNsz/T0sUrttoidIcY6A7OrnTkHhnxsVE7YegSKF/6zVWkzYloZiPu7kibhBU9xtTt1wXsxiUPwu8HWxGhDrFbC8ICjk5I5wsDAvywjrzAFZMdsx6T5567xRasCx6xzW1Z/QqNLCAUgN1KE3xx34RNrgZKWYF5EteoSwE1fiZk5LqH9p1yzM3aA2wU69Hpj7/U0Ycf1MfPLRMF7eFv4DNoRed+XF9qjFCFoh2sUlQojsk4FMWNGVd04G5htvtht6pHL3RHPkb8p+OXmwwpPyCn9xr7+aYCYcuYW/szqRFupjn5pkTlVStZSnKcWdKBRhauVvJhJ2M0Ri1L3+IJ4TR6RZz5AW0yI7dXKX+O0+4GYjcrX4TDslR3sUpYdY2+WKwNnyr8uzTszRwl+IfHGZFYPgmXImIiJFBYR/ZAzwxjZvBdR7GmL/6UzSSxD+/tjqjzVJY4kzjpgxSDszNj8wA2+cMwzP/aoW8yyhb/MPKmWLSTkRNCsHfqihFlZZ7S0zdvOxVyNM/USq4KSlFH5mbBXpIx7/xLE9RpjHrURYfVzk7+4FSXb4iBVtcYmV5PjnI+OUJvsduGIGHqu9AliyG2O1yBaTJHH5K/OOMI7ts1o4ow6vbDcOpDy9WTsGtdCXfctie9Jjaaf6hO9PMck0Y4S03/p3vpOr7LzS38Ny7PHe060RjkXhn68/MVWrEigu1MddGjfhMGG4SfT4wBhPdrAUbjw54eA/eMMM3A3L+2SWeD02cvnfWUlIgOeFOJxatx2vaC9Z5I64l4O3ZC3ux/A8wj9eiIcDTi0eiztO1QklCi2MDlTuyohImUf4T0aDFOTiCuP6XQ+zLfw/+Zg62lNcscd7JniyRXr/SFDHiw/riFGrIdxwGvuYTdcjLm5xvOKWt76QY0jDUBv3KFO7vvGhPq5tIr27AhGG6shJhVkZESsgY5WQl6FTcXsN4sKgAkbRcKFo37DCF8Y/jLG7zTGvbo83ITRmeV56WoVIMBNv63kQz2XiKRjOM2KVEQi/cCISHB8cJwoTYvwDb19rCP/IJKpQ4W+taOrolFPrLHFVEeGvnv3I0cz+sb6maQIROwTrvrgeQx/1/9eEMnqhm3V1OHW7mSCq30yfkeLW9BtZjht2knZMqp1PmEdGGJoIt/SOQ00V/pF2DWDI/3CFYVxYiUilQtvEZVZ+TNil/V5xnseYsK/gCSloYiTCvcSE3P9fbU9kYm69d1OEf8P2Oph3Wj7BHUYEhMfehu/viPBPeH/KsiIrFtrhEDcXiowxtt1pwl/Rjrwb01ahIsKguD9Q+BfHjXdVlECC8Pe9bpHl9dCo0JOllvrFVYzHX3hP1OA/A+etfVh5G72lP5G377nyl2PjcPmrDdmhPvY3C/xJS3yoT9k8/mntHePVDQez/B5/I0BFUfIce+lx1qE3MTH+lfH4u6fuCPEtLhXrboW6ON5texWgdI9/iNqeUITfMBC/p8f4Zwh/f0Lk/FuVnt/jnzEQFOzx9/Iz4mRJLe4c/jwW64m37cmzT8mJnHwT4/FPtdgaY5zDAxKEf7vy+EfCU7ywkYoIf7W66Hj80xtAreqMN57+/pCe/xP7oGHXkNC7Hhv/b42PWjyJPiOuoN/4ZSe1t0ln5WPnUVUef69Oae8VR/gnePwLebWLstadMyPw9EN4/jEMO9aqlXH5bkxYqZLvpjSPf+LvyRbaoT3pHn9/1dt/n1phcTOH4bkleqU/UnRcGGw01CfpPSyyo8e/kB7HtB2YQJzw156OhOM8I14/bxlSwLK9gsHgeM76lBh//bEcM6N3vCAxMf72SyRHqI8zSBnvf5KnJWHwDEKDtI3CUyqu9FCfQmP83SVUOZg7va8cMf4iPvxNKTjFJT7aZWLmbW91Zoy/FrEy3tz2ZJsPg2XG+PfCKifMJRrKAr2xNwgvsvcVJMT4h6FEycd5Gu99uPnXPd7TlCv42JuJxSbbtNUIydOLy5cefR3K899mE6/l4fdDk9S/02P8Y1cItHdVhKAZT5qwR2wyjI3xjwgx2yNvbRiNxOp7x//acdJy86nZ7Gktw2vRIewJPwKYsInPej5FeulRdGx1QwXM6qOoo7icPQBFH+eZJ8Y/5YOGOhxG2hOETln7gCoi/N2xRowbEXEWI1wXv17nxPaLWP9+42eHm7K9fqJiu3Ns6I6MowntHdgUrg74m8JFOKi44mL83X1O4btLpI9u7o0TnaI/q7Hc2egq/uBNpu2y5A1WXLsS3Qvxir0p2NrrFhWeXj/OUBlqIgGc2vcKzBPPhI71N/sy1O3x/TaM8ff7rJu+kNAXvx8kx/gr4R/3/jSrC2a1UR4YkrgC4oZSyepa7+Ks97BIntRX4jeBZzRIzp/p8c8Jislak4C3FGuK9h8+bxA3G3tU8uhJOs7v1uaZxFN9vME/EiqkB1WRTC2rxp+QkXj+th3qUzdRejSnJ32xLyvUZ+QM3InZ8sQhcUU3JvvLoP6ScT0mT9qJBqt8l6f3xV2/O3hhS8HpRijA439pL7mBVVxhKE681zsImcl1qo//RWARqu99IdcJa/Fi36VFbhhL/Kk+Il1CTH3GiT0Gp5+ve5qQsktc5mvGV459Ew89tqcw4e/vI+ilTwHSqxgif/EdhYJO9Un7wrDTz/WpPlgNmBNBnL5jPUNWH4ushsV6fBcGz6G4NRRqKaEdaafc2H3clJd0qk/wAtcxNCPVySLC0y2uJOEfnkyT8HwlrKbZJ7DI/INTfdK+ZO6H+tRhsvBmzorulUj/cm84dkROYNHMYr3O5sS1pDAfw1sLp6D9EkJh7PFp9MwZwCx38qd+V/3N+Vq4F5oROWnMG9tMPk4eGaf6uOFEdZg8qQ8a1tbKnPOc6qNsUobEfRnZeWf577q090rwm30CXNLzYe23SfrCtnkHmol93HtK1sItI2jb2PTxEyHpPBAhtCnH26p+Vy9PDVPPSPhcBULenMpn9wPr/Wnv2RA5hE4K/6Wn/+2H+jh5RffTxa3sO315ZD2Wv17ZI3wp/BPakn8mgc5GIHo6QWcjwPqSAAl0FALuKUB69baIynXqcfHlhfJEoer5Zk4Tlj+wCYOvrY+G15rVJCPsi2hr55YyhEKVakKl7qfwrxRZ5ksCVUwg2LRmzkf3QzKq2HaaRgIkQALpBEJvtUhXvHDN4fXuwE2x+YGFwLXhiVhtXtWm1WjYMBCTg/eWa1HqPrkCjQ+OAQ+OzC4wgypOTuFfxY1D00igYgS88ApZTq6THCpmETMmARIggdIJZO2XyltCufLJWx7TlUygPMLfhLLFhImVbGF1ZEDhXx3tQCtIgARIgARIgARIgARIoKIEKPwripeZkwAJkAAJkAAJkAAJkEB1EKDwr452oBUkQAIkQAIkQAIkQAIkUFECFP4VxcvMSYAESIAESIAESIAESKA6CFD4V0c70AoSIAESIAESIAESIAESqCgBCv+K4mXmJEACJEACJEACJEACJFAdBCj8q6MdaAUJkAAJkAAJkAAJkAAJVJQAhX9F8TJzEognkHTecP5ziP3PmleCdGuUUQm7WzHPxE/UezbkTVcW09PbLX8fA7BnJe6cvgyvCbt6jcE/33kJPi5t3IM102fhoT3G4F648s6ZGLBhFr7x2B6MuP5fceVZZalMBTLZhIcmPYA1MueB8v9PXXAtTsssSdVZXH69R/TKvDklQbH2lFIm7yUBEuisBCj8O2vLs97lJVCgsKPwLy/+1sxNfNHxmrXD8OBd9eiZt93tdFiNW697HufdPxujayphuS38m2QBDV+cDcx8WH7BtGjhj4GhQLYnBLKE9iP833oifnIi/r7qkzMTJyzb7v9HzN2gFL6Y5IzoZQS7xaWI5kyyp4iseAsJkAAJZBKg8M9ExAQkkINAXgGos6Lwz8G0SpM4wr8YGwvsK8UUEd6zpYzCH6En/z8ewFXffxMn91Iu/9f2KOFfmue7tJrmvTtOaGeLb7PCUcgKQT6LssvOlw9TkQAJkEAeAhT+eSgxTRsQ2CK9lMt1yaO1t1L8U4hmcU1fpX8cOQPLru0PQHs6+9YDq1bjFflzPe58dKL8rwEpvw+wBHl83iqBFOxOuervoa11mJzDk5st/Guw/LYb8Jyoi7i8+gR1GX4f5o0SbmOXl7jFZgbz+XnTkgGzmHrVTVTebMNr+ET0W7BQt0XSZ8wV+13jlVdZXFIg71Jtpdonjp/VbkFdLJsg2lax2NW3HstXrQY824PO6dTRtIO2y7rX2BNtS2VjxE75F53fmwsxZtZqlUhwuhm4W3rvbwC+ewOeG36f/Em1CYCXRXrgzvtrsVimuwK7rjP9ug6Tv9ZHJmtYWauZi3+JtnwYJzr9KOQrUijGqs2NJz+8z9jyTzhv7T+p/Lcrc0SfGPqrKzAdEzH59YX67yl91nj2Bw/EiA2bsGbwtVh03UAo7/dAjBi8Sea7ZkOSx98OY1HhQuJSIUP6t14DMQKbsCaYPHj3iBucMCP/96jH3Yhp054m9Mj/O/op/tix0yQFdB3DP4j/8kObkssMwpzk5EjxOXnsTEy/tJfm1gsjBgtme/CXp/0F/mvbfztli38suu4TsaFUZmIVqQesSRmgy9HZOuzcWvFfJEACnY8AhX/na/N2UGMvRtnykA7eoMIsxKXEqRI/OyYJAQwpEBu2K7FvxHFD3xkyvRGQcb8LYWo8uWHerh2upzf8TaSfN3hTQeEbeYW/sFVcfn1MXYTQNPVW/60Fp+NV9kS5/dubC2X+Y5aEwlPYtvjEZJ4ivWBqxLzpUEbo25MwMREQlxCqLr9ouzn2m0mCJfwbYCYkcV3YE8FGcD96Kd4QfcK7N6ktJT9xr8VDlGa3V1KoT7RvWveN3R32DyfUx3jkLaEfU76wITKRenkhbl2yE6/0vUK1RXDfQGwQk0bZHxJCfVaFYl/W7fUEtoHwH4Mrdy3DQxBx/gOxWcT3n3gtpuIB2RgiBCYa42+Evd4boPMS6V+T4ho61t5eLfDugVpRUPsJlNiGnnTIuPzAPjUhEYJYXM4+Ay3AjfguzuMPwBLyQQ+0JgmRfBOFfzgREPnE2WMmVmrvgcsEMaFKJgxJtMEnH1MhSU44Uuxkph28CmgiCZBA2QlQ+JcdKTMsmUBiKIQntrXIDYWYLXiUADaCTfy3K5bd3wOvsiVUZQaxYiomMLvA8I28wt/3IIf36RUBIe7kpGM3JsjJTniFAt6zV4rinWplwgj/WavdFQKZTXSTaLDaIgV56CFXyUXsurbD+m/xU3SFwp4IRNvNFdtWXc3Exu9kgdB3GUTroISwvzoRJ/ZVEWF6M9lJjPHXgl7cpeL3Bb/7gJtnY7Qt9mNi/O22Sm23JbXSKjHpxYoZeKz2CmDJboy9qx57vQlbqvC32i81dMkS1v984jJ84zHgyuuHYN33lwFjZ+JLu5TQjhX+UB5vI7ij44Iv8kNxHdkcrEW0+Pvg9ULYqtzcdNbmWzlB8TYi67/FCefc4TZ7Vspygw3P4h/aox7JN8Xjb4dFJZftrTLIcvSkS0+CohuSo0zdSUTJozMzIAESaOcEKPzbeQN2SPMTRVzo1RX1dkJK5GbLUoS/Ha7jUxUrCEOwzgmr8NIUKPyTxFacsBclGU9+rPCvfSIMP/FN12ExTlhLXR1O3W7Eqb5BMtchLEGYUIHCX08UZLgPFmLMr4ZYkwM/LKW8wj9ZvPp1CGPeTRhZiEyvFHkhQ+L3U+u24xW9ypG2uddMjOSKiZiQfRf4ur8JOG5zrzPB1JOFyPxShQCJ60QZWiTS+f9rJhwZHv8ihP+iIS8pId+rF17boza4Cu9ykvAf+fusE36iIjVRBNte+8GbXOEdhNK8KVcQxLUm9gQitWLwFzEe89zC336+LGEvJiCR+pYg/JVYhw470isjsk69sEqcSJQYvhMTJiVtbj97MDrkO42VIoEqIkDhX0WNQVM0gWry+AeNknG0ZVmEv12G8kqX4vEPTfdOkcmwVQrbBX1wpw6TsUNwUj3+VjjKnZiNdeeE8f5xqwdpKzXC9thJTqU8/tbDF7cakyfUR57Q83IYOnXn8OexGDeoSVvmqT46rn/mMDy3RE8WYgYEw3/dOTMCT7/0/GMYdqw19xV2qk9ej38YmiMMC8NukoT/lRXy+NvHhIax7kLYTgbm6+M2K+Xx99rEnjCUR/irPQHyuNFA3NsTpMI9/nyvkAAJkIBNgMKf/aEKCUS9tGYT49jd2TH+vlCdDjfGP+73+Bh/LT51/LMQWMExjn4YkR3DneeIRu1VhtybYG8E1SE4Mkwkp/DXexvcGHkrhl6GAi1EP/s4Rx3jLeLSxWXXKy28KUv4h5uIoxtGk2P8a5TIN5yBYO/GcrlikSPUx9/oGgjtcNNtwNlMUMyRnKYtdfkiZCaIeW9SqyCC3yt69ST9OE97RcHsNTFhUPoIz4TjPINVmaTNy9pu1V7AqX2vwDwd2y9i/TFcTzKcEK3s4zzzC39rw6m1yTdR+J/le/TVv8WlNgn7Alf8khXjPwa/t+L9RaiLHcoivPniKjTG38TvJ35/wIQ8OZuTTdnam/57N7Qp8NrHbO5NDvWxhL+eXJkVisSQomCfQLgKE4nx5wbfKnzP0SRhQxvYAAAgAElEQVQSaBsCFP5tw52lphKg8Ffx4RT+FP7ugyJEOoV/uNGXwl/1D7XyQOHPFysJkEA2AQr/bEZM0SYE3OMpT7U845nHeVqn2+Tf3BseNymqGxzZqY8DtY/7DH7Tx16K9OboS3FsojgyUa5M7NKnrSTx84/YNEdGygWAQoR//HGe9rGXdoz/6JkzgFn2MZDeMZuBHYXG+Id2J53Ak3iEZoRFPSZP2okGyTCPx9941RfqY1zNcabJIVqOLXY727bUqaNgRdjOdOejXaKceuuYTvdjXJFwoZhTlkxfEfnL/Sp6n4VzDKvfd6wViGC1KBK6Fd9uot+K52jCrhsgVsHM5uz8Hn91ao7tTRdebXHFn+ojfslznKe9ETfmHvGnHF8Ntr8hkHScZyiS/a8LW3YmecftU4mCdrFj5+3NuL1w5dhP4KHH4o/zzNzc65wgpI5NXbMhPEK0oOM87Q+vRcYi78Qv50Qp9Zu47GN62+R1wEJJgATKRoDCv2womREJkIAgkHgqDfGkE7BPRSIrEiABEiABEqgAAQr/CkBlliTQeQnEfXyq89IopObudxAKuZNpSYAESIAESCAfAQr/fJyYigRIIIuADlWxw7KybuHv1ncCgg/PkQoJkAAJkAAJVIYAhX9luDJXEiABEiABEiABEiABEqgqAhT+VdUcNIYESIAESIAESIAESIAEKkOAwr8yXJkrCZAACZAACZAACZAACVQVAQr/qmoOGkMCJEACJEACJEACJEAClSFA4V8ZrsyVBEiABEiABEiABEiABKqKAIV/VTUHjSEBEiABEiABEiABEiCByhCg8K8MV+ZKAiRAAiRAAiRAAiRAAlVFgMK/qpqDxggCG+f+DPf3G44HL6sJgIi/jZnTA8sOnI9BNqbd63HNaU0Y9UwNVpzfhFHbLsW42nJw3IZ7j9uKuUFW3TC/pLzd/EYtdOtXDotLyaPpZ09g4MTmMItpZ2D31NOKz/KlZ1A7Yh+AbjKP0tjlN0P2E5Roe/7iqiZl2dtP1Mxqw9ZqPx+oqJe4Bv68Bpt+NAThiFAo+iYs/fu1WPH5Cj13AStt17jeJdor8gnHjNYaLyL9yMI8dc1luPHsQrnHp1fjufVbqeNNecxiLiTQKQhQ+HeKZm5flZQvH+dFL17a67ECzfjUFPflE6T9FjBNTABKEufqZSsuIfp/Y4tzM8EoMn+7TiL/4gVMedsyEFYTuzuTqtIEdIVFVgqC0uxOZ1vJvEtpVSXWytl+wpq2a0ObRbsQ/lL0H3Qmt+V43qPjYCm9JN+9iWXG1DFfjtFUSf3Vd/YUmz/vIwESSCdA4c8eUn0EpMg+iOuMd1/8+5vAdZ9vwv0YElkJkC+Mof+pPP9FCvMAwu718j/j8opbicgLT77sdvQrzYuet7AC0ok6iSviJffboIA8jWh8w5ukFZRFkYkrKc4rmXeR1ZW3xdpltZ9I46yS5SpMCf+2aMP2JvzjxbLw1u/ASdsuldUpZhWyLcaM5MlGuSaCCfnoMX5OSas6uTo2E5FApydA4d/pu0A1AghfmvKFKbxNT/fC7gnvyAmAeDmIq0Z7JaU4+aQO+VnYHVMmihATAHr52Ihbx6Mk8pzfPWY5PsHjb2OK9f6rZXmI5XBpy0F8ato+zJ0DTJnWDfPnmDCaHjInGbLkhQc4y/myjEasCMq1Q43csKFSluCTPP5Or5B2apvNDzaD3wuWwFTsw9ylR+Oqke9j0SqdcNoZ8j9E2JC7vO+GTkVCDOxQCYdFeshVujhXokNcU5aaipjwMSNIeuNTExtViJe2Qaa0Q6FMWEKaXZrZ/IUHMUWHUIXtpMoKbQj7ajFPY5wHNZKP34Yp7Sfu9dswq/3EPU4bprSfSJscOmSz6Yap01RN5v42DPVx+pETIpKnfVWoTyTUpJTQnDze8MiYkTxeyP7pjRmZ44V8yOwxI3m8EEmTxoxcwv8vt1rPuynHD41MKiNF+NvOnmIeBN5DAiSQiwCFfy5MTNTaBGzvuvjvFy4QIT6+F038ew/OFSLavPQ8UfYpIcTxjDTfFvqZ3ntPlDsvylzCvxGwQoWiS/8xk5tAXFuiwMTUBsLtDDTascolhiAJ77y4HCHqi6A8wn/EPktMxLzcvYmWI9Bj8g9/V2FXckIlWMTZYnXONOFvPKhmIuKGsxgGRshoAXq6N3EJ9g+4bWSLb5F/MKkz/dESh+eus1d/Qv7Fe9e9iUSciM0S/k77SRnvxsSntZ9I7uWf1n7yWfQnkroNXeGpGQvhbyZhThiga2Oe9pUx/lK4upP+zPEgYwB0JxIpe5GCFUlf+LvjRTCRCkIek8cL2d/0foDocxIdL0T6pNXRXKE+YqKf53n3wp8Mwrj9Wupvpe6jau23FMsjgfZJgMK/fbZbh7c6XObuIeP78S21addMAgQAIejlSoDYhJrmUTvbePHV0vu4Wu8lmvulrl9M0KsLTliR/yJ3w46yYn4dr22auI0JwckSLZsXT8OKXjfhtgs/nt1vbK+hI1ozPP6OkMsKCwhFdeBJTtqQG1mZSQ9BKSwcR7WZ2suhhf/p1sZg3Q4CmvC4wt44HGmjsP2DvukIn5DJHKzHwIl5NzxvxQ9vfQon3nITLsqzMSSu/WKEufO8SCHntW9qjL/bfiL7RO4x7WcmmtGJTrTfuDH+f4UX/PCjxJU7UUq0fQPhH5noJD8aBT0/1oZce8WoJtPjHw1TTIvxj59o+m1oVgGssEldzaQxI9fm3rRJZHCwQtoYEF3xmrqwN34zsQyhmtkjHFOQQKcnQOHf6btAlQIwMZ9i064O75G6R4f9iP/c1G8HppmY/1Thr+oYvOzEfgA7z5wIpLj5bW9sit1IXKjwd19+o8Z1w4qlaoPmSZHNzZaB/ukh5qdyn4qhBaRZMckM9ckS/l4YwqhxzVghRbaY2CWftpIkRJJOOUkV/hF23SDsgDzpRQl/59QXPckSiMV+E1v4R0VZnPB3hZgttqL1KrO302q/cCJi2eOH+mQJ/5T2M0I+7sScNCEZbcP4lS6Rv/LQH4ufOidtmc6vPeyFtG/Mc1RKyFx0CAknHeK36B6k9PFC3OP2seTxQqRNHDOSxgtxU8yYkWtDsS/8Yx0VWZN/j1jGSl7OIZrJSIAEchCg8M8BiUnagoAO41kDjDFefWGGnhCI/xx1ehMwQR/fmUP4y0nD/O5YFrNJ2NQw8DDGbMQNXorlEP5pL88CPf7Ft45a+ZDCIbIp2hImYmUlK8Y/Q/j7gtz+d6ZYj92LEV/r5LxCISKFmDwq1hYnrefxt4+pNbUIJpUFb25MWr3KmIgUKPzT2s9MqmOPUU31yPttWITHP8giX/smHeeZa59EbJdLWoHy7IkcPlCg8E8ZL4RZKrQsv8c/acwoSvjHhhsWJvxzlVv8QMc7SYAELAIU/uwOVUtg49wn8IKw7oJLrfOjxQtFnbyzAt1x3Y/0uf55hL+1DJ/o3QtO9fFjbu2wgX3R4z61Z03mazYaW2I6EupjxXyPqzXePBMbHOP5DOo3BPim7Zm27coTC+I2t9n47H8jwRFCtvdf7zlQv+twlUioSPSl7whbfz9GjGgJeSkvbxC7HGOLXaMs4T/Fitk359Qrz7OJ8Xc3+9rp3bzzxfgHXm2rvXsvjn5rIAxtK/zbCXEx05FQEI9bevsJom4bprafSO61YVr7ieRi47pcTfLOhXcFuLVZF+pcfLnJ2jrqN7RLhQFlta8Q/jLUyv8uQEETFPcZcliaUBervUVqFV5oHRGcMV7IFrDrmjJeSOHvx/injBcifeS4Yl2lXAI88rwm7OlJiPF3+ro13sb1h6p9OdEwEmjHBCj823HjdXTTY1+oOmRH1N3xMOYS/joWOe5DYBGY6adUREIYpvXG/N82quMP8wh/LazUyS7dMH9NDVaMsGJcndAKZVw4WfFsK0OYT6Q+3gZRd/MiMGqhOP2mSa0U5BD+zokj43rLVZcxlviKhoRYGyQ9FmkfM/LtVOR0GI3elBg09bQzsAxbdT/SIUen9wDm7FOnKVmn+gRhZuKjZIZN4ikqoRCeqk92ctsvGuMMxGwILeABz2o/kZXNJr39osI/rf1Earl+4nwELrn9RPq8bTh1mjoFa+5vw824iRtp/bCWuPbVH/CK9pMSQ60iITXR9nT4ZIwXEeGfMl6oiYV/qk/KeCFuSBgzihP+IsO8p/qEfcs+1aq1PlBWwCPFpCTQYQlQ+HfYpmXF4giU4lkl0Y5MoLDQhEwSjFnORMQEJEACJEACrU+Awr/1mbPENiOQfiJMm5nFgquAAIV/FTQCTSABEiABEqgwAQr/CgNm9lVAwIojXVGGsJgqqBFNKDsBCv+yI2WGJEACJEACVUeAwr/qmoQGkQAJkAAJkAAJkAAJkED5CVD4l58pcyQBEiABEiABEiABEiCBqiNA4V91TUKDSIAESIAESIAESIAESKD8BCj8y8+UOZIACZAACZAACZAACZBA1RGg8K+6JqFBVUNgy0/wv37chFG33ISLCv82VtVUg4aQAAmQAAmQAAmQgCBA4c9+QAJJBCj82TdIgARIgARIgAQ6EAEK/w7UmKxKOQm8hae+8z3sGjkHV/cvZ77MiwRIgARIgARIgATahgCFf9twZ6kkQAIkQAIkQAIkQAIk0KoEKPxbFTcLy0dgK35460+w2U884G/wfyacEfx18+Jp+CHcv0XzV557cW088ybcduHHvSTq9+hv2oaai3DbLZ9Dz3yGVyyVrOueMtnS9Czu+s5T6Pl32asZ+Rjrast8f41BqXsiFO8VTQC89qwYPGZMAiRAAiRAAiQgCVD4syNUIQEluuEIU/W3vReH4j1RlDoCtDjhb/K+Gj/Bil5xE4ZWwtb0rCzorh8DVxc5Adn7i+/hrl+fGUxgRN02npkt+kW55Rf+ItfqmlS1UkuyGBIgARIgARJocwIU/m3eBDQgSiBO+BcgQgsS/tn89za9hZ41/kpB9n3VksIX/oXYVRnhX4gFTEsCJEACJEACJFAuAhT+5SLJfMpIINnjb68CxItSO0zo4xh1y98CPzahPheh55NP6RCiM3D1vL/BAPihPltlPexQowFm5SESyqLtFDfINCkbgs29F6tzQVc8qcrpefFNuBr/F3c9+VbwbxOOJOvnxDuJ+tyEiyBCan6PUdJ+caWUK08mUmVBhi2dgc3WpmVRhqwvzsCAzVs1G11OjZlsXYRRe55S4TlQE6DYI06tOtr1E+mDECsdZrTX9BYT7qPv7akqhM2bFQ8nHMi+t+YMDMBW7D3zJpksGsJVxu7IrEiABEiABEiggxCg8O8gDdmxqhEf4y9Esi3wCg31WdHkiv0VvcT+gBorxh/R/QC22JeC245h94V/SisY0Trgb2QiuVdBi3JTL+mZf7JGTUjEb6s+KcNzxCX2GIT1VTYHJw7JvO2JgGuH6/F3JwmB8N/siX29n2CvnHy4v8mJQtx+A1NHsy9C/1vaHzcxirB9CnttPs5eBG+CZrGj8O9YTz9rQwIkQAIkUDkCFP6VY8uciyYQ5/HXm0KlWFcbfAsV/vYGXl9Ey98GbJUCWlyhN12VI+P85e+lCH91r7jkB8H8FQQpZqFXInx4bv2lmN9zkWRh/3cc8lzC39okbaeXwt/7TZRh7xkIyozZNByuKMRswra/k2BNqgI+ei+AXE2p8Sdd4USAwr/oB403kgAJkAAJdDICFP6drMHbR3XjY/yVh1wJY3klneqTI8Y/Vvj3eioMi/FBiZCUi98qWvjfNu12vHeopaL4/6JHD0yberNTxpJH/h3rN/xHRcqt/+IXMPIzQ2TeBw/+EdNnzalIOWmZHtGlq/z5u9/+p1YvmwWSAAmQAAmQQHsjQOHf3lqsU9jbRsI/weMfIM+M8U9pHOtekSrL4x83qXFXOEzIzt8AP34Zg4J4/6gNrevxd4/zdDz+/sQpIYwq4EOPf6d42llJEiABEiCB1iNA4d96rFlSbgJtFOpzYUyMvxaf6hjRJvdIUWvjbLABOKmOxQh/HUcvsuxp7REwoU5qT8BbetNu8rcGWlf4qzh9aaMf4y/DdcLvB6jNy/aGZS8Uyhb+euN0EK7FGP/cTxMTkgAJkAAJkIAhQOHPvlCFBBI+4OV9TCv5qMnwI1ED/u4mnLgq+gGv2FAf+XGv6Kk+9skygdgW1Aao027EpTba5jjVJ2+Mv3/6Tc1FuPrMX+OH1nn8gbD2Nj1HGjTIS2xuvgh7Y0/1CWPwS4vx/zUGXVzjnFok7Ik7qWjA34nVCv29BiuGP9bj39/siXgK8kQgzV5MBOz8q7Az0yQSIAESIAESqBoCFP5V0xQ0hAQKJSAmSE/hxNQv5RaaZ3tJH06yhMVXi4kBLxIgARIgARIggVQCFP7sIO2XgHXkpTjustNdnar+3iTHOhFItLvcM8GLBEiABEiABEiAwp99gAQ6GgEnPr6TiF4nzEpE+5gPq3W0xmV9SIAESIAESKBCBOjxrxBYZksCJEACJEACJEACJEAC1USAwr+aWoO2kAAJkAAJkAAJkAAJkECFCFD4VwgssyUBEiABEiABEiABEiCBaiJA4V9NrUFbSIAESIAESIAESIAESKBCBCj8KwSW2ZIACZAACZAACZAACZBANRGg8K+m1qAtJEACJEACJEACJEACJFAhAhT+FQLLbEmABEiABEiABEiABEigmghQ+FdTa9AWEiABEiABEiABEiABEqgQAQr/CoFltiRAAiRAAiRAAiRAAiRQTQQo/KupNWgLCZAACZAACZAACZAACVSIAIV/hcAyWxIgARIgARIgARIgARKoJgIU/tXUGrSFBEiABEiABEiABEiABCpEgMK/QmCZLQmQAAmQAAmQAAmQAAlUEwEK/2pqDdpCAiRAAiRAAiRAAiRAAhUiQOFfIbDMlgRIgARIgARIgARIgASqiQCFfzW1Bm0hARIgARIgARIgARIggQoRoPCvEFhmSwIkQAIkQAIkQAIkQALVRIDCv5pag7aQAAmQAAmQAAmQAAmQQIUIUPhXCCyzJQESIAESIAESIAESIIFqIkDhX02tQVtIgARIgARIgARIgARIoEIEKPwrBJbZkgAJkAAJkAAJkAAJkEA1EaDwr6bWoC0kQAIkQAIkQAIkQAIkUCECFP4VAstsSYAESIAESIAESIAESKCaCFD4V1Nr0BYSIAESIAESIAESIAESqBABCv8KgWW2JEACJEACJEACJEACJFBNBCj8q6k1aAsJkAAJkAAJkAAJkAAJVIgAhX+FwDJbEiABEiABEiABEiABEqgmAhT+1dQatIUESIAESIAESIAESIAEKkSAwr9CYJktCZAACZAACZAACZAACVQTAQr/amoN2kICJEACJEACJEACJEACFSJA4V8hsMyWBEiABEiABEiABEiABKqJAIV/NbUGbSEBEiABEiABEiABEiCBChGg8K8QWGZLAiRAAiRAAiRAAiRAAtVEgMK/mlqDtpAACZAACZAACZAACZBAhQhQ+FcILLMlARIgARIgARIgARIggWoiQOFfTa1BWzoegQ13oc/lwL+/fhvOqprabcK3+l6OBwGcP+9FadXCyz5eNdbREBIgARIgARIggcoQoPCvDFfmWkEC773/vsz9/fcP4/Dhw/jwgw/wIYAjxP8deSSOOuooHH30UTjm6KMraEXOrKtQ+L/1s2swZMXFWL/wy/j4nn+TFZn42SdR/+KDuKJXznoxGQmQAAmQAAmQQLsjQOHf7pqs8xr8p+Zm/OlP7+GII4TEFyL/CPnf5t/ibx9++KH6vw/U/37kI8fgI926dV5oMTWXwv+167HztoEAhT/7BgmQAAmQAAl0GgIU/p2mqdtvRQ+3tODdd/+ID/EhjjzySEfop9VKCP8PPvgAR8i1AOCjH/0zHNWlS4kg3sLDEz+L1aO+hZNv/aYMl5HX576F9d8Cpn72m3jG/Ft41D2PvxDd4hpy67PhfSbd94Fr8AM8+OzncJf0vquQHHGZcq555FV8c7C69T/uOgVfesAqX+Rj1c75/dpHpNCXot+Ujc9jDH4u71imKqHL9RDt+TdMNPXC5+SPyj7xX2HYkPhXYJ+850nUz+sn09926w/k/4rQorn4ZmCD+DfDjErskrydBEiABEiABHISoPDPCYrJ2obAoUOH8c477+LIo7pI0V/MJcS/uD443IJjj/0ounY9qphs9D1K+N/27D/ouP1N8u8yZl6Ifx0+I4TyyUKkw4rx15MAkd7E/Etxjkew88LV6HP5D0LhDDPBsGLw5f07lOjedRf6fL+fKk9PAuafHIpoJ5xHi/PXtMguLNRHTz7MhGPDXbK+at/CP+BVOQnS5dr2QU8Wrn1EpperC/L3H0jxL8S+moT0q7L9DyV0Dd5KAiRAAiRAAlVOgMK/yhuoM5snPP0H3n6nJNFv8xMTACH+jzv+2BI8/6EgV57qt2QRahXACG9LLFvCH1rkB0LYNs7fC2A85i8qX7/yrltl/9UPvImCySzOHiiRreP6UUiMf9oeBcvGiH3Dng32DQT2++mrcP9DZ37eWHcSIAESIIGOT4DCv+O3cbut4f6335E7dmV4z5UD0uvx/43FqhFvYWvTQ6npbjrnAMRO4BOOP7ZILsUK/9A7LgqOhLf4Itj6t0ivTgTyytYedFMRFWYTrkDACgsqVvi7Kwcesohwt+yj8C+yf/E2EiABEiABEqgcAQr/yrFlziUSoPBXIUEU/iV2JN5OAiRAAiRAAiQgCVD4syNUJQFxgk/ze++ji96MWy6P/81D30VLSwu6HXN0kaf9FOvxvw1lDfXxzt0P4+X/QbanE3sv1goY6lOV/ZxGkQAJkAAJkEBrEqDwb03aLCs3gf/5w9voclSX8OjOMoX6COEvTvtpOdyCP//Y8bntCRMWL/zPitncGwjy63dgiPOhr/TNvRc8b53FL4wTeevNvtJWO46/nJt7neM/vwV8M21zr/o2gLjkHgDG+BfR33gLCZAACZAACZSPAIV/+VgypzIREB/o+uMfm6XwN1c5Pf4iTyH8/+zPuhXxka8ShL/2vIvywyM19elAsRtdCzjOM+YozrjjPEXZbtx+uBn4tmfVcZzX/Kd1zr+4wTnOU7VIeKxoxnGeFP5leiqYDQmQAAmQAAmUToDCv3SGzKHMBN55949o+aDFOb6z3MJfnPDT5cguOPajf1Zm65kdCZAACZAACZAACVQnAQr/6myXTm3VH/YfwJFd3A91lVv4y497tXyAj51wXKdmzcqTAAmQAAmQAAl0HgIU/p2nrdtNTf/nf/bjqKO7OvaWW/iLzA+/fwh//ucntBsuNJQESIAESIAESIAESiFA4V8KPd5bEQL7/mc/unrC/8gHpieWdQSAD//6LLx8+rv4/dvrUm2qP/lfg98PvX8IPSj8K9KGzJQESIAESIAESKD6CFD4V1+bdHqL4oT/Vzd9kMLlCHymxxGY2O3HOOrAOvmBrqTrT6dQ+Hf6DkYAJEACJEACJNBJCVD4d9KGr+Zqx4X6HP/4oVSTJ5zUBQuP+yq6Zny598Bn3w3yYahPNfcC2kYCJEACJEACJFBuAhT+5SbK/EomELe5t9zCn5t7S24mZkACJEACJEACJNDOCFD4t7MG6wzmxh3nWW7hz+M8O0NPYh1JoHMSeH3nf8qK9+3zV50TAGtNAiSQSIDCn52j6gjEfcCr3MK/+A94VR0uGkQCJEACAQEh+m/6+lT57+/dPZfin32DBEjAIUDhzw5RlQT+5w9vyy/3HnGEOLMHKKfwF2E+Qvj/+ceOL6LuW9DwxdnAzIcx+dPR2zc/cAUWn3gf5o2qgf3fRRQUveXlhRjzqyFYdm1/wP7vsmRenkz2rpiBa3ZdoWws+GrC8ttukHftGh/Pt+AsC71BcJ21GkA9Jo5cjRdPvE/mINqzPVyl8W/LGqq2b9gOnDpJPT/t76qOOlD4t7+eQ4tJoDUJUPi3Jm2WlZvAn5qb0fze++jSpUvZhX9LSwu6HXM0PtKtW257woRpwl+9+J8bLoQLrP8uj4gRE4l15yhBbP93EZWo2C3CrumYUaTwr5hZuTMOJ2th+7Un4Z+7otWWsGk1br1uNyY8OhEDqs22vPZUUR0Y6pO30ZiOBDofAQr/ztfm7abG+99+BzgCOPLII8vm8d//mQPyuM8Tjj+2SA5a+I+sx/JVwjNcJ/OZfP9sDN4wA9cs2C7/9jdXAD95WP335PuvwK7rHsaJk/qgYYG4R1zi77MxukaJ+Omr9J9HKtEsPLd34wbL8ykmFU/gpLuEMAr/u6fwsMsyRZYT8eBd9fI/e0rPNXCnFFJqQiK96FiIMUtqMbnvQjSIMusmyvTiPnmP95v8u0gQeMJdO+XflwCjsRrLjx8MvLRBJhgdWRHRNgyfiB0LFuIVmeY+nLhEeXkh610T8fjbbFSegv/DwEhg+ao+sn7iGmDbpxkCqq2Wa5Ndm+zf6mU+NsvzL6nDMytV+5n2FW0VXLHlQbabuEybGO+18sQPw+TXFwb1ffDEh8O2g7Iht+jVbWXax0y4ZJ6xKy5WHxArVVKkPo/zvtYHDSt1+8nqWv2hkCdE5qfaNejbb8b3QclT9kNdbt8rMXrVQ6qdZB8eiA3a+x+YoPt2T92XZZ+xniHJ1zwH4qegDxRQiZx1EDmGz1IxdSjApiKTUvgXCY63kUAnIEDh3wkaub1W8XBLCw68/Q6OPKqLFP+lXmJD7weHW3Dc8cfiKL2SUHieWjBqYSEEl7iUl1sJ16jHv0kJUEuMSKGydhgevBm4O/B0KlF7op4QOLYJUfJd4OtCiAf/XYvHgvShsAuEVZLwn7VaC/MwtEbaXPuEDHNRAtlavRi8SYlEaVeTNCuop7xnpzuJifX46zAI6MmJFGpqwjQ6EIiX4g071EeIQ1OHwJs6BOu+OBs7TDhIk5pI2fYZ276O+0IRHAjlgTK9EGnhSYQAACAASURBVJaqnWqkWJdtcVc99gahWmkef3vVx5tUzVKtpkR8mG7sbqu+UCIZsg6KZ2z4WGo4l91XhA33ATfryWdCqJUTBmTyPme91X7aXmGQP3Gz+1/MQ2OHtQXlyLyjk8+wf4b9Rk1EtMe/aQs2oz8GyInWFs1HPRdycq3bykxUHxy/G9csqVWTV4T9MxIuVqY6OMLf6vvJdVD1SHy2Cx+EUu9gqE+ZgTI7EuhgBCj8O1iDdrTqHDp0GO+8825J4l8IfnEJ0X/ssR9F165HlYDJDfUJPLxSbKUJf0/QB0JHid3Q6x0fG2+vANj/HXjEA4+orlqGx994ih37hVALBJTyXkvvsfd3UUK8uNOrFynC34httVKgxZrHwggrKZYjItYLtXp5oaxwrN1jdwde6NDb7wpJ6cW3RCfyCP+EkA7DRNhj9jgYQSwnIUawOiIwRagiPaQrCPf6RDgpRNoeC0v4igmODBuzJ1famx4IW28PS3QVynqMghWQcCVLrRKlCX/zm9sGatUjjJdXpah8T3os3ENjSo94+80PMV7/ctTBFf7ZdRDp/RWKEgagzFsp/DMRMQEJdGoCFP6duvnbR+WF5//dd/+ID/Gh9PybDb9Z1suz+j/4AEeIeCEAH/3on5Xg6TellVv4m/COMPTEDUkxwlB5dIXH3Xh3w9ATd1OhsFR575NDfTqF8DcbjK0Nu3c+OkQ25Dp7ZaWKhb/yFK/H0LgwIO21F+E9JizMTD7uxOwwfCwIvTJ9R4Se6TxjxHmS8Fdi3PTD+KcvEOFiIio88cUIf91eJrRLCmfdXonCP/eG8tLrkEv4W3UQ6U2IWuxqXtZAVsTvDPUpAhpvIYFOQoDCv5M0dEeoptjw+6c/vRcI/yOOPEL+tz0REGJf/t8H6n8/8pFjitzEm0SsWOFvhacYj7kJ9TEhPHYsfuBtNR5qI/5sIeiKQuNdlsLfDs/RoSX9RPiG9PCaEIu4UB/3N+mhzwz1Cb2eyZt77Y3PNWrPQIbH3/FGm5h0uV/COlUpI9Qn2CdhrSoIPmKVpZyhPmGolOo3saE+Zfb4m/CRHXXAeXJSaK3EJJyqJD3ea4FX+uqTlwoQ/mnecmezuWlbGcamQ8SsPiiFsLPS4Hn87b5hVnR0n42E+oiJxUxgutWnRf5hyJ27sb4cdRD5h89SgsffqoNIr/bcWKFNFR6QKfwrDJjZk0A7JkDh344br7OaLs75F9f77x/G4cOH8eEHH4j9utKvf8SRR+Koo47C0UcfhWOOProCiNKEf3+9UTcMS5i+ymzunY0ddXV4ZbveiJu0MdHf3Fv7hKxD4jGe9iZTe3OvHSpRVy8338Js7p21E6fWbccr/mZOLU7s33Jt7g28ulp4Ltgu9wmIUB0hvOVExD/lKI/w/3SYn8hDbZRV+yUiMeixm23dcJGszb0ixMQ/jlW0nxSqOszEnKqkwoP0ZlYrzCp1c2+hwj/Hka32/gSxCTv7OM9oqJS/MiTqW2h8vLuR2oT7WPytPpgp/O1N2SPVZmOxKdrYFN3w7fYTeUPc5t6MGP/cdRD5B89SUqiPu7EcIyeGdbBCs8L9OuHeHZG93MtT5OjFUJ8iwfE2EugkBCj8O0lDs5ptSSD97P9Wtczx8Holp/3WqkayMBIggWIJUPgXS473kUDnIEDh3znambVsUwIU/m2Kn4WTQCcjwFCfTtbgrC4JFECAwr8AWExKAiRAAiRAAiRAAiRAAu2VAIV/e2052k0CJEACJEACJEACJEACBRCg8C8AFpOSAAmQAAmQAAmQAAmQQHslQOHfXluOdpMACZAACZAACZAACZBAAQQo/AuAxaQkQAIkQAIkQAIkQAIk0F4JUPi315aj3SRAAiRAAiRAAiRAAiRQAAEK/wJgMSkJkAAJkAAJkAAJkAAJtFcCFP7tteVoNwmQAAmQAAmQAAmQAAkUQIDCvwBYTEoCJEACJEACJEACJEAC7ZUAhX97bTnaTQKdmcC+TZj2mR34zYQ6SWHxzAE4rjPzYN1JoCoJ7MfTN/8CV758Ah555Hyc26NLVVpJo0igMxGg8O9Mrc26kkCHIHAQL8xYibkfPQOLp54ma0TR3yEalpXoYATee+ZJfObOrljw6HAMOp6iv4M1L6vTTglQ+LfThqPZJEACJEACJEACJEACJFAIAQr/QmgxbesSOLgbTy/eiiWPHMCKl1TRpwzvji9OPlX+91Wf71MBT+8emffTM36FO356CK/uBUY9MAwPfqVX69Y9R2kb5/4MY+bEJ6w5vQtGjOuNyVMG4ZTuOTIrKUkTlv79WkxBb2z60RDUlJRXjpsb12PKiEa8AODcbw+TN8y/LKt9QhtF+nQ7W9C49En83a0HgbNOkPlPvuU0DP7dJnzuP2qx7bsDk/vd2ztl+qV37cYp3x6G/vJfrcDn4DbcO2YrftgInDTpDPzb1NNwjI/y7Z2eXTlYZyY5JFM0/nQ1vnBtM8Y9fgluP7+ADpdg04GVK3HeFc0Y9fBQmf+cS7La1zW06WdPYOBEYP62SzGuNrMSZUmw5V+WYu4xZ+KhSX2Aw7ux5B/W48DXx6n+M6AsRRSZyR4svfZ5/Gb8Jbi9bqvM45rTGrEiM7ceWHbgfJnqpKJ47sHT31iHrz/WApxfi0f+z9BcY1FxbVdcWcABvPqzX+KFfhfjqoEhkOJsAGBCEMf2w/x/HojemYyTE7z30jPyxy+PAGYeOB+D7KSb12LMrK6Y/+9DSyqjBPN4azsmQOHfjhuvQ5uuhczcl4BBE07A6L8+GsD7eHXZfizRk4DeE/rg4e8PKu/At+4XEmtt/X5cMLMfrjv7aBzfrx/613arOtxK+HfFVbM/FmGw93f7sHJxCxrPrsHqNcO1AK1UFVpB2BrTGzfiljE7sX38GVg8/h18c0Sj/KXbvGH4zrg0cViI8N+Oe0/ZhuMeOQ8XvLNZ5n/vrCYs2dcNc358Ia4akNwXhGAQ18CJ3aVoUi/rCvM5uAMNEzfh/uN74/F/PhaPfXErfnFxVPwrMWPbVc7+0ILGn63EF/61Ox5afj7653xcYm06uA1z67fijZuG5ZjQxdehaOFWCpKDO7DoG5vRIJ67vl0w/h8HYM7kfjLHyCSslHIKvLdp6ROof6wGq8Wk/O3t8u4li/bgQJBPM56fcQBPX3Qcbh9uN9yxuORrSg13K1j4H8DGuWsw5skTsOzR09D4jedxB3rj8e8PQe+j0itQeNsVXxZ2r5eToE+tuQw3nh3aVbgN4t6D2DjnSUz6r1o8/sCQEt5LLTiw6QV89fImadDTe9UEzBH+UOGO9/cbgoeuKmV6UWBnYvIOQYDCv0M0Y8erROPixzH0+g8wdc3FuPFs24N4CI2LV8sKD72+GTc+cSmmOi+r0liEwq11vYXFWK2Ef9xLQeTWgsafrsTQa5sx9bnLcKPlzSqmrIxXdet6/IuqQCHCv6gC5E1tIvxzmltZ4Z/TCC9ZpWwqTrgVV4eqvqt5K+Z+ajs+8pNLcOPZSbOxbbj3uK2YO+0M7NZ7Zvw6tSbP1iyrvMK/DD2heQ9eaNiAW2Y0Q7k0xJUwxr++DleeuR/jd16CUT3KUDaz6DQEKPw7TVO3r4qmitpm5YW9o2Y7nv72QDz7VeFV08LudP/lpf4urinBbyZtHZZ124kpMw4BZ38UY3u9i3t/7nMyg+5BvPrz9Who2I81a1sgfDG9z+6GS/7xDHnD1Mv6OF6997ZvRMP3GrFEeP8gVi164LqbhmBUnRcGsXcrGmZtx6KsdDHNly78Abz0DGpH7MONq8dh6lCzsa4FB377ayyaH9omso63L5pWpBOXW5cYj7ZYsbliK+b+SYXKpJ7ocVCEoGzFD3/ejI2vq4oatjddZodz5bUnrq8nCH/LTmHjSSufwNDruySEiDRiyRfWY95nz8CmGIEUG3olxVSPYGL07E0tWHTnbix6Cqg5vSvG3aJiQML+k96PRR8WVyjQkvul3ScjtiWIPBGuIq76/90djzRdjHMdrbgN956yFcunDMTqr4lnTpUtrrjnwn8m/FZJtEn326mOFzbksm34W7hjepNc+TMM/bIC8fjLOjQv2IZ7FxxCY88uuOArtbj9tiGZISfBhGRnL2yY8Yp6PvX9oh5+HuZ5f/SpFhkeiL5dMOrztbj1tiGy2ibcLi3fWLv2bcOiOdvRoO0fN+VUfGvIHpxWfzBXGJN0oNz/Max+Pm3VrwDhn5fn4Sa88C8bMfeHB+Uz3fvs7hh/06mY/Hl3nIx9Us3qQkJZNk95f7Fl6X4W2qDGNuFdD0KbctQ3aaIS/n0I8E0VCimutDBD80yc+9V+mPrp3TL9mGuTVunUM3H/WeZ5jKPJv5FAlACFP3tFVRI48POVOO1vm3Hjv5+LqRfliRovQvi/CPQ+qwdmfLUH3vv9Efj0Xx+JV1a8JnlcMxe48UcnY1iPY/Gp4bXYv+gJDL3xEEZN643xQ7vjmLcPYM3i3WhYqfBd9fCFmHOJErkiNvPLI/bhjeHd8bXJvXEK/oClDXuw5Hfd8OCzl8o0o2qB9zatxZWXN+GNz/bArRNqUCOWihc3Yu7SLjErHdFmShX++3Zg6ZzNmPLyCVhthV4Etl1yAm6f9AnUNP9BZiztW+uWG5dWpBOXm9YX/iqmeMr67nhw2cWqvr2TTvTQ9+7qjtv/sRb9dVM3PbMTd9x9CP2/PxQPTVBB2vntievSccLftVPaqJf+sXA4HrzM63evr8PlZ+7BiOfHYPKAaH0ObN+K5//N9J+jMeeJ3jilVy3OrXtfCf8XgZru3XD19N4YVNOCLT/YgTuUzrZWrgoR/i1oTOmXdp80tl0z17ZL9Vfnen2d/OflZ+5G/8cvxe3nW8r/pWcwcMR+XPf8OEweEJYt2zfmubDLj2uRRJvShP+uLhi0rysuFAyPb9bPi81PlaREVzNqegKDJ6lntnnTTsye0Yzmr5+GX848IzX8Rt1/CIPObkHPi8X93fD2ukbMm9Ms83fykJ7X3XhtnH6Oj3kfjSsbMe9fDgGTVKjPc3pfSFq+Jk+RXoYGmXDHfd0wVdT3mAPyOd3+py7Y+FLXHMJfTVQXXTwQq6VzJOnKK/xz8GxWoUQNl23GHbu03TVAk2b38WkJ+08s07LaTiQN2q95e2ZZAU+/+vsa8cLa7bjn7/ej93dPw7i6Y2WKTw3vjeYC+k85hf+Wf3kCL3xqCCYPr0lYPXQrIcv+393wyG8u9CbpKc3Nnzo9AQr/Tt8FqhWA2qx1ZUOL9J6N//zHce7wGvQ/qzdO6RG3ZF2E8F96HB5682JcYDnh40N9dmDRFzbj0c+e6m6alMvo2yTAeyeZlYbdWPKldbgFtVhnb7w6uBl3nLsDb9yiIjUfnNBFppt3eh2em22fQa9iNy//rXd/TDOlbe6VyYeegEd+Yp+dvQMNwzbhjn69se5HXgzq4Z1YdMVGTAvsTkh7WG1eddPawr83Nlz/PK55qhvmr7kE4xIFv66QFtonO6sSUvXg6W+sxB0H++DHch9HIfbE9Wlf+CfZuR8rrv8FrjkY3ajcuOhxDF2Q7j1NDfVZ2hXf+fWlGN9XTxrs/nPVGdg9TRxNWojwT++XYZ9UPPKF1Sgvo+zDp9fh9dkDtEBuwca5SzHmxVqse1xsKAzLFumdzcS6Xn75sa0St+8gTfgv7Yb5W+x+pVYh5gbPn13XZlxwrx0D3YwXZj2By+8+AcsOXOjFTMcIqonN3sZ+xUBcdojdlgWPY8qS43D38vMxKBiaTFmhF1k8+UbUugcGaLY6bE/kPwgt2HLPMtTP7+o+R8Hep27Zwl9OVHdjUOTZ8lsiv/DP4ilWGOTQM+sjeGjDCFxgHeEpj/b8wp9w66+/gPF9k987hlFSWeJO035yRSOjLJE+sbzUGP98/Sdb+IsN5ttw781q0nhV2uEAFpb4scTjtnkt6oc1YXTFwzmT24u/tD8CFP7tr806kcWHcGD7Nix/aDeWPnUQL/xWVb3mdPV2vW6e8ozoV73yqhYS6hNzCk1hMf5WGFFvLZL2bsSUU3bivTiPsd1yjetxTf9GYHYdrhroeo/f/n+v4Zq5SeEmYSb5Nvceh4d+OAIXCAGuXxLn+p5cnaVaZXkf3xEv5nfVCyVX2r5GVPfC/NPfwpQ5XfGdLZdgfJboF+VqkfjTs3rg7tkDcG6dEkqRzZCF2B4rKkIbRf5pdioOLZ6wUhOPR7+cvqyeKvwP98a6/2tPuKz+E/TFQoR/0lCg89B90vDMJ/xVnmqPzUescB8lsF+aGa7ApEg39SyaZyJlxIq1KU34JzD0T5QKxNiWSzHO2vuYN3487X5RnTwnBqk8xKEECDjmsUukH1erJ7rn25Mv3TY/fQJDr83egySEdt8vvJ89QUBe4Q/MT+W5B0v/9nlp5JSjavDQP/Rwn+N9b0rv+vEZY2MWI/n8ytOaVHlZZYn0kdU70yezNvfm6D/Zwv8SjNixFt87qDZa3a5XhlMeC/lTLuH/9iZMO2kHmrLeN1mF8fdORYDCv1M1dzuv7MEmvLrxP7HyB2rbk3C+jVtoTv4owuNfsPBvxoG9TXj1d/vRuK0JG55+BytWtqhBepz2EG96BgPP24ervVMiIuQj8aXRtsnalJsZ49+4Dtf0340Nk+vw3D8PwHGyzANK2MeJY1twoYC0Z2v2OmxFCpcfDcf8cXlCtFrQuHINbrnxAF4QsdE91STo3ItOwPiv1GHE8Fp1dGYhtlunc4RUozYm2rlvI27psxNv2y9TOfHYhy/KMJfk5yhV+Ef6W7mEf3y/NH1SWCtaohDhb0KeTjKTRBnmcyDGW6u8mHHPRfBMpAw7BQv/BIaJwt87zrNg4R9zv6hOVPi34L2396Fx+1t447/+gJde3IeVPxfHASsnhTlWNFskqlBA4SGee9xWvBZ3lLB8FrJj/FVZXfDQG5fgguPTxv4ChH8qT5WPHJtTiquZOQCbvq6+uB13ZTEKeWq7M8oSPyeWlyX8c/SfdHsP4dxxXTHo82dA7FcSV94TnnIJ/xyTtrSW52+dkwCFf+ds93Ze633S/hXXP4NrnuqB1a+ej/7FbO7NLfw9cdq3C879y27oP6o7sEIdudZwghb+sd7KGNx506W0VKbwx348ffMvcOUCvUG5EPFcjPB/sSum/mQoBi1bi8t/2h0P/fISXJD3tInD+/Hqi9vx9GOK5/Kn1Ubfmq/0VkfjFWJ7mvB/savMP91Oza25D7Z9X4VmNf7LUtQv6ZGxSbLQU31KFf7p/dL0SWF/wcIfKuRpWk8RD38qtogwn/V2+FlYtshfTtq85yJ4JlL6cIcQ/o2bcMf1O9CgzhDAoPO7om5AD5yCfbjjHjWRLVj499gsDy94o2Thn+f41goI/5QTgrJePgUL/xLKKvRUnzjbkuxtzLkyk8SDwj+rp/D3YglQ+BdLjvdVjsDejbhl2E40ThuCR1LOKN5yz89QP8OcuqM9uj36eR9YEmeyq1OAwjjg5HPVY0N9tAf4N1/rh4emDUBNNxOaozbPiesWI/wTQ32asOLatbj/L0UcN/Bv4w/IDYG4N72OaZALFv65wmVa1HL+/jyhPjptb4/n7o2Y8rmdeOErdfjlbOUez+vlCuvbjMbFv8DQ6w/hduFlRyH2xFGL2dzr2WnbqMIkWvDgTuWZfOMLm7BmUnZblc3jn9CPRR8WlzzVJ6Nfmj5ZnPAHZMjTzV3xyK9rsfHMrfjNt60Nz1bZIv+45yJ4Jjq08Nd7QjYfh4ceHo4LrO99yD0hNxYp/FNCfQpbtWhNj781Hoq9QnIvSOFXfuGvypP7qYosqxzCX61G7lfjVLAa2IwXZjyBy+/JsRcjARGFf+F9h3fkI0Dhn48TU7UqAb1BdnM3fOfx4Rh/ugz2CK99+jjPL2xHwwDllT3OeLfX1zhe2ffW/QJj6vfLe7cEnqEChX/ssZgAtj+PKwfrL/2aUB8kbO41Mf0Lh0tbHrzskNpAufcELFt9IQYFG4z1R2B+fizmr7kQ56Z8BDVT+OsyV0wyk6Ecm3v398Kza4bhlDybaYO0Pk/zDYFDuHG1OtVn6tCEiry0FpffsA8jHoielPPeU0+i75cO6hdqjs29gT05hX/wrQNlp2Oj3ntwYJJasnh1zgGMy9iUKNKVLvz1akNCPxZ9OBD+Gf3yad0nixX+0PHDx007AT+dcwhz7PPCrbJV+1r7VPRzYcpPC/hq/x5/7S2fajZn675nNss/VWyoT8LmXjRiyZfW4xaxeT7jq8RBjL8Xpx59Osrl8Vd7Q8QlvsHiP1NyLP67d3DBAyMw9XxvTLeMyi/8zV6U9LJk/0wqrwyhPubY5P7CMTRzIGqOakbjz9diyt8ewEZkt1PSqzWX8GeMf6sqk45SGIV/R2nJjlaPxvWYMqIRS/eqM6AvGdMdPQGYL9KK6jb2dE+OObByJc674iBOmtAL133lY8C2Riz61xbUfFrFIS/1z/HPG+qjP8O+qHs33D67D/of3yKPp7tnQTPe03q28dPhKTDRYyf3YdGMJqzo0UMerSku8WVTk25jX51vt4PY8vM3cf+iQzg32LuQ3LBpm3v3/9cfdIxxF9xuHT/ZOsd5Cpt3oGHEJtwBJZztI0WdGjVvx72jN2Puvm6YfEstRvRWmyHfbtyNJbMOYMv5fbD6gUEyVKX8x3m6dro2qlNZpixW1jYNyD5lSaQTfVBcp13RjKvu7YdRn+0dHueZK8Zf5ZHUj0UfFpfy+G/CtM/sQFK/NH1SpBf8RL6uXTHHeTqNY0LFAEwwE2ydwCpb/CXuubCfiaReHGtT2ubeqovxDxmNmt0PVw08Gu81NeHR7+zDxmag8fVihb842Gor5p67DfdCH4t5/EGsuWc3lv4OaNqbQ1DqiX+wTyNxKCmf8BdHkIrr3jFbIb66rph0QdOm3Vgy/yBePV+H7qW8rwoR/sGRpylliaISVx60cN4wqRZTx6pjgwcHx3lGN1DH2mZOsRLhbubq2R23T2nBHTOyN2Enocgl/HPuPUrBzZ86IQEK/07Y6O2mym/vxIpFr8oTfTboj2bVnN4FI/QxHZOvOxOnWMfFyQ8K/Wwd7vjOfjz9W+CUS07A12YPRe+lSoyNgTlys0CPvxCd29dj7ozdWLqyBU09u+Dci3rgulvORM3KNTLv+u8d65yl7HzAK+XDQf6Hvk4Z3h3jbx1knVaU3Fqpx3mKDwhd8HFcNfUcnNtTxbWrK+kDXjW46bZBuKC37ZmP+2CW8t+6aeN5vrfpGXz5PLUfA98eiGVJZ4m/vR1LZm3HEh3XL9OLI1yvrsOtXz0DNUcl2z5oQpw9ccwSPuAl2tbY6dn43tpf4DOXqtUi+3sCqc/PwR3y50U3bMY9P2tB01f6YNMDJ+EFccpNTuGf1o9FHxaX+YBXWr80fVKklx/iOrjDs0tNqNIu5TU+4HynwqQ3ZYt/xz0X/jMRW06cTe1K+Auu4gN0m3HPT8VmXkA+w18bgPE9d+DLw9SelQv0F8azRK3w4otrnNKgwL5taLA+ICY+4HVdzx2oz3GqD8TqgDjH/4KsDzyVUfibRj64Eyvmv4L7l6gPeMlxe7z/PMf3vCxG4i5ntaOEssSztqXhGUz5TnOwEfvBVy/F4P8nNkbnFP7e+6HbRSfg1m8Pxbmbn8l1+lPS85dH+MtwsjnHYdmr56ceT5vxmPPnTkaAwr+TNTirSwIkkJOAPMnmoEx8e0ZYRc4cmYwESiagNo12y/wWgShIiujvHZe5Kb1ko5hBGxBQYaWLhmdN7NrANBZZ1QQo/Ku6eWgcCZBA2xDQH1Lbp47gU/tIqvlKXsWqZqtpWxIBFUL0PfTBgu/aKzN7sPTvn49ZPUrIx3wk7geXYurwuA8fdpwWyLvpucPUWIb5HMTX7L03HaZyrEglCVD4V5Iu8yYBEmhnBHbj6Xt24KUdf8BPF32Aq9dcIu2/8exqF00U/u2so2Waa/Z6nHJVL1x12cdw/HsHsXFxI+Yu7YKpay7GjWen7Py3cm9a+gTqH6vB6h8NyQztyjSqihN0LuGvHBNze6WEUFZxW9G0tiVA4d+2/Fk6CZBAVRHYiUWXbsS033XB+JlnYs6Ewj66U1VVoTHtnMAhNK1dh3nz9mGN3uM0aEIPXDdlEEb5J52l1nQPll77PH4z/hLcfn6+yUI7B9fxzd+8FmP+F/CtNcPRv+PXljUsMwEK/zIDZXYkQAIkQAIkQAIkQAIkUI0EKPyrsVVoEwmQAAmQAAmQAAmQAAmUmQCFf5mBMjsSIAESIAESIAESIAESqEYCFP7V2Cq0iQRIgARIgARIgARIgATKTIDCv8xAmR0JkAAJkAAJkAAJkAAJVCMBCv9qbBXaRAIkQAIkkElg8wNXYPoqkawedz46EQMy72ACEiABEmgjAi8vxJhZOzH5/tkYnfXZ9AqaSOFfQbjMmgRIgARIoHIEKPwrx5Y5kwAJlJkAhX+ZgTI7EiABEiCBTkagCcsf2ITB19ajZyerOatbLgJNWH7bDWjYXiczFN7Ykx67AuvOeRiTP12uMpgPCah+tmt82/crevzZG0mABEiABEiABDongabVuPW7wNfvGijrv0FOAhg61jk7Q+eoNYV/52jndlXLcPk+xuyRM7DsnPXyhzGzkB3Xq5fWjCenmLi6eHtiXgyyrNUA6to8hq/tGnwLGr44G8sBnDrpPswb1YaBjBKC8rI8N7xMtsg2jul3Qjxc9zzOu3+2LDWxnyX1Eet+99689ivuOyrJPKnudmer4FL23hUzcM2uK7Ds2vBbperZLPR5E6wexokizvbNhfFjiWyPhXhFjDdWea32XJWZo2S3dhgetMRtrmfiZc1nSS0evCtcVTFj4uiZbem9LLbPq/tg267bW7RvoW0esjV89ApC3zbqO9a415DXhsTxJ77Hy/ZHWv0UA3HltqHVHq4yF5R37Id+N9ZNdJ6lMluTYIfLhwAADKJJREFUKzsK/1yYmKitCMQOMOZllCn8xeBzH3BzhhjLqFycDfJvr6sHWFwmzEC+BBZsRyVfiNmDblu1li63rUWTU/28wjkns1KFP4DYPlKy8Bf2ixfLegyt1CbXTOEfPm/FTLDjWkD0dXGpDbz6MmLc2DMTmO4J09jWNP0y+LEOk7/WR4mTe+zJnOkzM3De2tlFL82b51Tkn3/y0CTtMeNWuTgWKvxNH3U4GsEiOe7GBME9cwzO+VwVnayYPu8L/7C9hRmFtnlU+Itcyv8suIhiJi8RhgXYUHbhrxiU2pfj2RbdWSpzY07hb8aDOzEbi08skyOqyBpR+BcJjre1DoHShH95bEyywXh+RSmteZpI1Qv/8mAvUy7VJ/wLq1iZ7S+scDd1pvAvJfPse+M8/sFdTU3YW1OTM87f8vjnWJDa29SEnjU5EnpVKE74Z3MoJoUtoMT9ufdDxHn8HdZN2NtUg56F4ymmGmW6J1s0F9LmbSNOs+tQEKyKCP+CLIhN3DZsC7Q7p/C3cy2kfxVoTa7kFP65MDFRWxHIEv6TJ+1Ew4Lt0jwntCQIqQgtd353vH/poQKJHn9vqdMNCbLy1IJp9MjVWG55LhPtHVmP0atWu0vRuhqOJ87xfIoQo5i66rJtTmI1YuivzDGI6p7YFYqEe0V6+377XoeBEyahBWzfemDVarwiS7XDpcwGO1OHOoweCSx/XYQnpG3cNF6lG/BcbN5GOE9EvwULZQiSutxQrWS7vZ7viF9tMybiwZuBu0WozyTtQV6g28NhEIZBRZhnevw9+53lYp+dqVu43B7PJr5u4q9+f5GbHGP6g+jD4lIhXbagjuEubL5ZlXm3CKMR/5G47O2yEu0lbbJCfXK3mbXKosYJwfL55FCfpLFB11+2nfUsx4W0RTzmph+kjTtpY1bMGJIeSmf3CftZCuPY40N93Psmm/68Ngz1cepmtZ8aJ9UKqBi/1LPmjq12m40eWR+Mh/5RrJExNyKukvq816fNP222/vgatxKUeNyiy0f1BXecSnoPBKtXUON7Hj4if/HOcPm4dTfj+WLNXo6vol3G78Y1ZiVM8+snbF2l3pcYOUP+j1yNMnwn9UFD7NjlclXtMxGTX1+IBpldynjq9IPoBtfECb3dZnrsuPu63einnz1RbzlWfRqIHwvi3jm+rUnPScI7J+75hQ7zLHbsT+iylfwzhX8l6TLvkgmkC//Vodh3YmI9j14kNMj1lqgXWZ/E/QKxMf6+YBHlW+EGjt16AIsKfXOeb5w9yeFCLpOMunpl+2EmwctIhy05nsCEe+XLTsfHOiFPQRyxGDTD+FslDEX4gr1pzo2DjXok88ZDhsI/3JBn510TKVe+TIUtOv7V9SpleNgD4X8p3rD3DljhTe7LdCH6SVZevlZ/lTzNyyMiOMyLyQgoq762/YEgtstR9RRXPJswVl4mcsSRjt+1n6s31R6WoB" id="175" name="Google Shape;175;p7"/>
          <p:cNvSpPr/>
          <p:nvPr/>
        </p:nvSpPr>
        <p:spPr>
          <a:xfrm>
            <a:off x="285750" y="-465138"/>
            <a:ext cx="2333625" cy="1771651"/>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imes New Roman"/>
              <a:ea typeface="Times New Roman"/>
              <a:cs typeface="Times New Roman"/>
              <a:sym typeface="Times New Roman"/>
            </a:endParaRPr>
          </a:p>
        </p:txBody>
      </p:sp>
      <p:graphicFrame>
        <p:nvGraphicFramePr>
          <p:cNvPr id="176" name="Google Shape;176;p7"/>
          <p:cNvGraphicFramePr/>
          <p:nvPr/>
        </p:nvGraphicFramePr>
        <p:xfrm>
          <a:off x="2619375" y="867344"/>
          <a:ext cx="7496175" cy="5843172"/>
        </p:xfrm>
        <a:graphic>
          <a:graphicData uri="http://schemas.openxmlformats.org/presentationml/2006/ole">
            <mc:AlternateContent>
              <mc:Choice Requires="v">
                <p:oleObj r:id="rId4" imgH="5843172" imgW="7496175" progId="Paint.Picture" spid="_x0000_s1">
                  <p:embed/>
                </p:oleObj>
              </mc:Choice>
              <mc:Fallback>
                <p:oleObj r:id="rId5" imgH="5843172" imgW="7496175" progId="Paint.Picture">
                  <p:embed/>
                  <p:pic>
                    <p:nvPicPr>
                      <p:cNvPr id="176" name="Google Shape;176;p7"/>
                      <p:cNvPicPr preferRelativeResize="0"/>
                      <p:nvPr/>
                    </p:nvPicPr>
                    <p:blipFill rotWithShape="1">
                      <a:blip r:embed="rId6">
                        <a:alphaModFix/>
                      </a:blip>
                      <a:srcRect b="0" l="0" r="0" t="0"/>
                      <a:stretch/>
                    </p:blipFill>
                    <p:spPr>
                      <a:xfrm>
                        <a:off x="2619375" y="867344"/>
                        <a:ext cx="7496175" cy="5843172"/>
                      </a:xfrm>
                      <a:prstGeom prst="rect">
                        <a:avLst/>
                      </a:prstGeom>
                      <a:noFill/>
                      <a:ln cap="flat" cmpd="sng" w="9525">
                        <a:solidFill>
                          <a:srgbClr val="005DBA"/>
                        </a:solidFill>
                        <a:prstDash val="solid"/>
                        <a:round/>
                        <a:headEnd len="sm" w="sm" type="none"/>
                        <a:tailEnd len="sm" w="sm" type="none"/>
                      </a:ln>
                    </p:spPr>
                  </p:pic>
                </p:oleObj>
              </mc:Fallback>
            </mc:AlternateContent>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8"/>
          <p:cNvSpPr txBox="1"/>
          <p:nvPr/>
        </p:nvSpPr>
        <p:spPr>
          <a:xfrm>
            <a:off x="812800" y="759717"/>
            <a:ext cx="11074400" cy="64633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70C0"/>
              </a:buClr>
              <a:buSzPts val="3600"/>
              <a:buFont typeface="Times New Roman"/>
              <a:buNone/>
            </a:pPr>
            <a:r>
              <a:rPr b="1" i="0" lang="en-US" sz="3600" u="none" cap="none" strike="noStrike">
                <a:solidFill>
                  <a:srgbClr val="0070C0"/>
                </a:solidFill>
                <a:latin typeface="Times New Roman"/>
                <a:ea typeface="Times New Roman"/>
                <a:cs typeface="Times New Roman"/>
                <a:sym typeface="Times New Roman"/>
              </a:rPr>
              <a:t>THỰC HÀNH</a:t>
            </a:r>
            <a:endParaRPr b="1" i="0" sz="3600" u="none" cap="none" strike="noStrike">
              <a:solidFill>
                <a:srgbClr val="0070C0"/>
              </a:solidFill>
              <a:latin typeface="Times New Roman"/>
              <a:ea typeface="Times New Roman"/>
              <a:cs typeface="Times New Roman"/>
              <a:sym typeface="Times New Roman"/>
            </a:endParaRPr>
          </a:p>
        </p:txBody>
      </p:sp>
      <p:sp>
        <p:nvSpPr>
          <p:cNvPr id="182" name="Google Shape;182;p8"/>
          <p:cNvSpPr txBox="1"/>
          <p:nvPr/>
        </p:nvSpPr>
        <p:spPr>
          <a:xfrm>
            <a:off x="716280" y="1406048"/>
            <a:ext cx="11170800" cy="3858300"/>
          </a:xfrm>
          <a:prstGeom prst="rect">
            <a:avLst/>
          </a:prstGeom>
          <a:solidFill>
            <a:schemeClr val="lt1"/>
          </a:solidFill>
          <a:ln>
            <a:noFill/>
          </a:ln>
        </p:spPr>
        <p:txBody>
          <a:bodyPr anchorCtr="0" anchor="t" bIns="45700" lIns="91425" spcFirstLastPara="1" rIns="91425" wrap="square" tIns="45700">
            <a:spAutoFit/>
          </a:bodyPr>
          <a:lstStyle/>
          <a:p>
            <a:pPr indent="-457200" lvl="0" marL="457200" marR="0" rtl="0" algn="just">
              <a:lnSpc>
                <a:spcPct val="100000"/>
              </a:lnSpc>
              <a:spcBef>
                <a:spcPts val="0"/>
              </a:spcBef>
              <a:spcAft>
                <a:spcPts val="0"/>
              </a:spcAft>
              <a:buClr>
                <a:srgbClr val="002060"/>
              </a:buClr>
              <a:buSzPts val="3200"/>
              <a:buFont typeface="Times New Roman"/>
              <a:buChar char="-"/>
            </a:pPr>
            <a:r>
              <a:rPr b="0" i="1" lang="en-US" sz="3200" u="none" cap="none" strike="noStrike">
                <a:solidFill>
                  <a:srgbClr val="002060"/>
                </a:solidFill>
                <a:latin typeface="Times New Roman"/>
                <a:ea typeface="Times New Roman"/>
                <a:cs typeface="Times New Roman"/>
                <a:sym typeface="Times New Roman"/>
              </a:rPr>
              <a:t>Khởi động máy tính</a:t>
            </a:r>
            <a:endParaRPr b="0" i="0" sz="3200" u="none" cap="none" strike="noStrike">
              <a:solidFill>
                <a:srgbClr val="002060"/>
              </a:solidFill>
              <a:latin typeface="Times New Roman"/>
              <a:ea typeface="Times New Roman"/>
              <a:cs typeface="Times New Roman"/>
              <a:sym typeface="Times New Roman"/>
            </a:endParaRPr>
          </a:p>
          <a:p>
            <a:pPr indent="-457200" lvl="0" marL="457200" marR="0" rtl="0" algn="just">
              <a:lnSpc>
                <a:spcPct val="100000"/>
              </a:lnSpc>
              <a:spcBef>
                <a:spcPts val="200"/>
              </a:spcBef>
              <a:spcAft>
                <a:spcPts val="0"/>
              </a:spcAft>
              <a:buClr>
                <a:srgbClr val="002060"/>
              </a:buClr>
              <a:buSzPts val="3200"/>
              <a:buFont typeface="Times New Roman"/>
              <a:buChar char="-"/>
            </a:pPr>
            <a:r>
              <a:rPr b="0" i="0" lang="en-US" sz="3200" u="none" cap="none" strike="noStrike">
                <a:solidFill>
                  <a:srgbClr val="002060"/>
                </a:solidFill>
                <a:latin typeface="Times New Roman"/>
                <a:ea typeface="Times New Roman"/>
                <a:cs typeface="Times New Roman"/>
                <a:sym typeface="Times New Roman"/>
              </a:rPr>
              <a:t>Truy cập máy tìm kiếm và thực hành tìm kiếm thông tin sử dụng toán tử Site:</a:t>
            </a:r>
            <a:endParaRPr b="0" i="0" sz="1400" u="none" cap="none" strike="noStrike">
              <a:solidFill>
                <a:srgbClr val="000000"/>
              </a:solidFill>
              <a:latin typeface="Arial"/>
              <a:ea typeface="Arial"/>
              <a:cs typeface="Arial"/>
              <a:sym typeface="Arial"/>
            </a:endParaRPr>
          </a:p>
          <a:p>
            <a:pPr indent="0" lvl="0" marL="457200" marR="0" rtl="0" algn="just">
              <a:lnSpc>
                <a:spcPct val="100000"/>
              </a:lnSpc>
              <a:spcBef>
                <a:spcPts val="20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457200" lvl="0" marL="457200" marR="0" rtl="0" algn="just">
              <a:lnSpc>
                <a:spcPct val="100000"/>
              </a:lnSpc>
              <a:spcBef>
                <a:spcPts val="200"/>
              </a:spcBef>
              <a:spcAft>
                <a:spcPts val="0"/>
              </a:spcAft>
              <a:buClr>
                <a:srgbClr val="002060"/>
              </a:buClr>
              <a:buSzPts val="3200"/>
              <a:buFont typeface="Times New Roman"/>
              <a:buAutoNum type="arabicPeriod"/>
            </a:pPr>
            <a:r>
              <a:rPr b="1" i="0" lang="en-US" sz="3200" u="none" cap="none" strike="noStrike">
                <a:solidFill>
                  <a:srgbClr val="002060"/>
                </a:solidFill>
                <a:latin typeface="Times New Roman"/>
                <a:ea typeface="Times New Roman"/>
                <a:cs typeface="Times New Roman"/>
                <a:sym typeface="Times New Roman"/>
              </a:rPr>
              <a:t>truy cập trang </a:t>
            </a:r>
            <a:r>
              <a:rPr b="1" i="1" lang="en-US" sz="3200" u="none" cap="none" strike="noStrike">
                <a:solidFill>
                  <a:srgbClr val="002060"/>
                </a:solidFill>
                <a:latin typeface="Times New Roman"/>
                <a:ea typeface="Times New Roman"/>
                <a:cs typeface="Times New Roman"/>
                <a:sym typeface="Times New Roman"/>
              </a:rPr>
              <a:t>quantrimang.com và gõ từ khóa: facebook site:quantrimang.com</a:t>
            </a:r>
            <a:r>
              <a:rPr b="1" i="0" lang="en-US" sz="3200" u="none" cap="none" strike="noStrike">
                <a:solidFill>
                  <a:srgbClr val="002060"/>
                </a:solidFill>
                <a:latin typeface="Times New Roman"/>
                <a:ea typeface="Times New Roman"/>
                <a:cs typeface="Times New Roman"/>
                <a:sym typeface="Times New Roman"/>
              </a:rPr>
              <a:t> trong thanh tìm kiếm</a:t>
            </a:r>
            <a:endParaRPr b="1" i="0" sz="3200" u="none" cap="none" strike="noStrike">
              <a:solidFill>
                <a:srgbClr val="002060"/>
              </a:solidFill>
              <a:latin typeface="Times New Roman"/>
              <a:ea typeface="Times New Roman"/>
              <a:cs typeface="Times New Roman"/>
              <a:sym typeface="Times New Roman"/>
            </a:endParaRPr>
          </a:p>
          <a:p>
            <a:pPr indent="-457200" lvl="0" marL="457200" marR="0" rtl="0" algn="just">
              <a:lnSpc>
                <a:spcPct val="100000"/>
              </a:lnSpc>
              <a:spcBef>
                <a:spcPts val="200"/>
              </a:spcBef>
              <a:spcAft>
                <a:spcPts val="0"/>
              </a:spcAft>
              <a:buClr>
                <a:srgbClr val="002060"/>
              </a:buClr>
              <a:buSzPts val="3200"/>
              <a:buFont typeface="Times New Roman"/>
              <a:buAutoNum type="arabicPeriod"/>
            </a:pPr>
            <a:r>
              <a:rPr b="1" i="0" lang="en-US" sz="3200" u="none" cap="none" strike="noStrike">
                <a:solidFill>
                  <a:srgbClr val="002060"/>
                </a:solidFill>
                <a:latin typeface="Times New Roman"/>
                <a:ea typeface="Times New Roman"/>
                <a:cs typeface="Times New Roman"/>
                <a:sym typeface="Times New Roman"/>
              </a:rPr>
              <a:t>truy cập trang </a:t>
            </a:r>
            <a:r>
              <a:rPr b="1" i="1" lang="en-US" sz="3200" u="none" cap="none" strike="noStrike">
                <a:solidFill>
                  <a:srgbClr val="002060"/>
                </a:solidFill>
                <a:latin typeface="Times New Roman"/>
                <a:ea typeface="Times New Roman"/>
                <a:cs typeface="Times New Roman"/>
                <a:sym typeface="Times New Roman"/>
              </a:rPr>
              <a:t>Microsoft.com và gõ từ khóa surface site: Microsoft.com</a:t>
            </a:r>
            <a:endParaRPr b="1" i="0" sz="3200" u="none" cap="none" strike="noStrike">
              <a:solidFill>
                <a:srgbClr val="002060"/>
              </a:solidFill>
              <a:latin typeface="Times New Roman"/>
              <a:ea typeface="Times New Roman"/>
              <a:cs typeface="Times New Roman"/>
              <a:sym typeface="Times New Roman"/>
            </a:endParaRPr>
          </a:p>
        </p:txBody>
      </p:sp>
      <p:sp>
        <p:nvSpPr>
          <p:cNvPr id="183" name="Google Shape;183;p8"/>
          <p:cNvSpPr/>
          <p:nvPr/>
        </p:nvSpPr>
        <p:spPr>
          <a:xfrm>
            <a:off x="2385423" y="5540513"/>
            <a:ext cx="9360310" cy="646331"/>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0" i="0" lang="en-US" sz="3600" u="none" cap="none" strike="noStrike">
                <a:solidFill>
                  <a:srgbClr val="005DBA"/>
                </a:solidFill>
                <a:latin typeface="Times New Roman"/>
                <a:ea typeface="Times New Roman"/>
                <a:cs typeface="Times New Roman"/>
                <a:sym typeface="Times New Roman"/>
              </a:rPr>
              <a:t>- </a:t>
            </a:r>
            <a:r>
              <a:rPr b="0" i="0" lang="en-US" sz="3600" u="none" cap="none" strike="noStrike">
                <a:solidFill>
                  <a:srgbClr val="002060"/>
                </a:solidFill>
                <a:latin typeface="Times New Roman"/>
                <a:ea typeface="Times New Roman"/>
                <a:cs typeface="Times New Roman"/>
                <a:sym typeface="Times New Roman"/>
              </a:rPr>
              <a:t>sử dụng kết quả tìm kiếm báo cáo trước lớp</a:t>
            </a:r>
            <a:endParaRPr b="0" i="0" sz="8000" u="none" cap="none" strike="noStrike">
              <a:solidFill>
                <a:srgbClr val="002060"/>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1"/>
                                        </p:tgtEl>
                                        <p:attrNameLst>
                                          <p:attrName>style.visibility</p:attrName>
                                        </p:attrNameLst>
                                      </p:cBhvr>
                                      <p:to>
                                        <p:strVal val="visible"/>
                                      </p:to>
                                    </p:set>
                                    <p:animEffect filter="fade" transition="in">
                                      <p:cBhvr>
                                        <p:cTn dur="500"/>
                                        <p:tgtEl>
                                          <p:spTgt spid="18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xEl>
                                              <p:pRg end="0" st="0"/>
                                            </p:txEl>
                                          </p:spTgt>
                                        </p:tgtEl>
                                        <p:attrNameLst>
                                          <p:attrName>style.visibility</p:attrName>
                                        </p:attrNameLst>
                                      </p:cBhvr>
                                      <p:to>
                                        <p:strVal val="visible"/>
                                      </p:to>
                                    </p:set>
                                    <p:animEffect filter="fade" transition="in">
                                      <p:cBhvr>
                                        <p:cTn dur="500"/>
                                        <p:tgtEl>
                                          <p:spTgt spid="18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xEl>
                                              <p:pRg end="1" st="1"/>
                                            </p:txEl>
                                          </p:spTgt>
                                        </p:tgtEl>
                                        <p:attrNameLst>
                                          <p:attrName>style.visibility</p:attrName>
                                        </p:attrNameLst>
                                      </p:cBhvr>
                                      <p:to>
                                        <p:strVal val="visible"/>
                                      </p:to>
                                    </p:set>
                                    <p:animEffect filter="fade" transition="in">
                                      <p:cBhvr>
                                        <p:cTn dur="500"/>
                                        <p:tgtEl>
                                          <p:spTgt spid="18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xEl>
                                              <p:pRg end="2" st="2"/>
                                            </p:txEl>
                                          </p:spTgt>
                                        </p:tgtEl>
                                        <p:attrNameLst>
                                          <p:attrName>style.visibility</p:attrName>
                                        </p:attrNameLst>
                                      </p:cBhvr>
                                      <p:to>
                                        <p:strVal val="visible"/>
                                      </p:to>
                                    </p:set>
                                    <p:animEffect filter="fade" transition="in">
                                      <p:cBhvr>
                                        <p:cTn dur="500"/>
                                        <p:tgtEl>
                                          <p:spTgt spid="182">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xEl>
                                              <p:pRg end="3" st="3"/>
                                            </p:txEl>
                                          </p:spTgt>
                                        </p:tgtEl>
                                        <p:attrNameLst>
                                          <p:attrName>style.visibility</p:attrName>
                                        </p:attrNameLst>
                                      </p:cBhvr>
                                      <p:to>
                                        <p:strVal val="visible"/>
                                      </p:to>
                                    </p:set>
                                    <p:animEffect filter="fade" transition="in">
                                      <p:cBhvr>
                                        <p:cTn dur="500"/>
                                        <p:tgtEl>
                                          <p:spTgt spid="182">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xEl>
                                              <p:pRg end="4" st="4"/>
                                            </p:txEl>
                                          </p:spTgt>
                                        </p:tgtEl>
                                        <p:attrNameLst>
                                          <p:attrName>style.visibility</p:attrName>
                                        </p:attrNameLst>
                                      </p:cBhvr>
                                      <p:to>
                                        <p:strVal val="visible"/>
                                      </p:to>
                                    </p:set>
                                    <p:animEffect filter="fade" transition="in">
                                      <p:cBhvr>
                                        <p:cTn dur="500"/>
                                        <p:tgtEl>
                                          <p:spTgt spid="182">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3"/>
                                        </p:tgtEl>
                                        <p:attrNameLst>
                                          <p:attrName>style.visibility</p:attrName>
                                        </p:attrNameLst>
                                      </p:cBhvr>
                                      <p:to>
                                        <p:strVal val="visible"/>
                                      </p:to>
                                    </p:set>
                                    <p:animEffect filter="fade" transition="in">
                                      <p:cBhvr>
                                        <p:cTn dur="500"/>
                                        <p:tgtEl>
                                          <p:spTgt spid="18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9"/>
          <p:cNvSpPr txBox="1"/>
          <p:nvPr>
            <p:ph type="title"/>
          </p:nvPr>
        </p:nvSpPr>
        <p:spPr>
          <a:xfrm>
            <a:off x="173831" y="2104466"/>
            <a:ext cx="11844337" cy="1746173"/>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FFFF"/>
              </a:buClr>
              <a:buSzPts val="3200"/>
              <a:buFont typeface="Times New Roman"/>
              <a:buNone/>
            </a:pPr>
            <a:r>
              <a:rPr b="1" lang="en-US" sz="3200">
                <a:solidFill>
                  <a:srgbClr val="FFFFFF"/>
                </a:solidFill>
                <a:latin typeface="Times New Roman"/>
                <a:ea typeface="Times New Roman"/>
                <a:cs typeface="Times New Roman"/>
                <a:sym typeface="Times New Roman"/>
              </a:rPr>
              <a:t>BÀI 2. TỚ TỰ KHÁM PHÁ THẾ GIỚI</a:t>
            </a:r>
            <a:br>
              <a:rPr lang="en-US" sz="1800">
                <a:latin typeface="Times New Roman"/>
                <a:ea typeface="Times New Roman"/>
                <a:cs typeface="Times New Roman"/>
                <a:sym typeface="Times New Roman"/>
              </a:rPr>
            </a:br>
            <a:br>
              <a:rPr lang="en-US" sz="1800">
                <a:latin typeface="Times New Roman"/>
                <a:ea typeface="Times New Roman"/>
                <a:cs typeface="Times New Roman"/>
                <a:sym typeface="Times New Roman"/>
              </a:rPr>
            </a:br>
            <a:r>
              <a:rPr b="1" lang="en-US" sz="3200">
                <a:solidFill>
                  <a:srgbClr val="FF0000"/>
                </a:solidFill>
                <a:latin typeface="Times New Roman"/>
                <a:ea typeface="Times New Roman"/>
                <a:cs typeface="Times New Roman"/>
                <a:sym typeface="Times New Roman"/>
              </a:rPr>
              <a:t>TUẦN 33: CÁC TOÁN TỬ TÌM KIẾM (T5)</a:t>
            </a:r>
            <a:endParaRPr b="1" sz="4000">
              <a:solidFill>
                <a:srgbClr val="FF0000"/>
              </a:solidFill>
              <a:latin typeface="Times New Roman"/>
              <a:ea typeface="Times New Roman"/>
              <a:cs typeface="Times New Roman"/>
              <a:sym typeface="Times New Roman"/>
            </a:endParaRPr>
          </a:p>
        </p:txBody>
      </p:sp>
      <p:sp>
        <p:nvSpPr>
          <p:cNvPr id="189" name="Google Shape;189;p9"/>
          <p:cNvSpPr/>
          <p:nvPr/>
        </p:nvSpPr>
        <p:spPr>
          <a:xfrm>
            <a:off x="884420" y="4152273"/>
            <a:ext cx="10957809" cy="1200329"/>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chemeClr val="dk1"/>
              </a:buClr>
              <a:buSzPts val="3600"/>
              <a:buFont typeface="Times New Roman"/>
              <a:buAutoNum type="arabicPeriod"/>
            </a:pPr>
            <a:r>
              <a:rPr b="0" i="0" lang="en-US" sz="3600" u="none" cap="none" strike="noStrike">
                <a:solidFill>
                  <a:schemeClr val="dk1"/>
                </a:solidFill>
                <a:latin typeface="Times New Roman"/>
                <a:ea typeface="Times New Roman"/>
                <a:cs typeface="Times New Roman"/>
                <a:sym typeface="Times New Roman"/>
              </a:rPr>
              <a:t> Biết cách sử dụng toán tử tìm kiếm nâng cao</a:t>
            </a:r>
            <a:endParaRPr b="0" i="0" sz="3600" u="none" cap="none" strike="noStrike">
              <a:solidFill>
                <a:schemeClr val="dk1"/>
              </a:solidFill>
              <a:latin typeface="Times New Roman"/>
              <a:ea typeface="Times New Roman"/>
              <a:cs typeface="Times New Roman"/>
              <a:sym typeface="Times New Roman"/>
            </a:endParaRPr>
          </a:p>
          <a:p>
            <a:pPr indent="-342900" lvl="0" marL="342900" marR="0" rtl="0" algn="l">
              <a:lnSpc>
                <a:spcPct val="100000"/>
              </a:lnSpc>
              <a:spcBef>
                <a:spcPts val="0"/>
              </a:spcBef>
              <a:spcAft>
                <a:spcPts val="0"/>
              </a:spcAft>
              <a:buClr>
                <a:schemeClr val="dk1"/>
              </a:buClr>
              <a:buSzPts val="3600"/>
              <a:buFont typeface="Times New Roman"/>
              <a:buAutoNum type="arabicPeriod"/>
            </a:pPr>
            <a:r>
              <a:rPr b="0" i="0" lang="en-US" sz="3600" u="none" cap="none" strike="noStrike">
                <a:solidFill>
                  <a:schemeClr val="dk1"/>
                </a:solidFill>
                <a:latin typeface="Times New Roman"/>
                <a:ea typeface="Times New Roman"/>
                <a:cs typeface="Times New Roman"/>
                <a:sym typeface="Times New Roman"/>
              </a:rPr>
              <a:t> Thực hiện được thao tác tìm kiếm một thông tin cụ thể.</a:t>
            </a:r>
            <a:endParaRPr b="0" i="0" sz="1400" u="none" cap="none" strike="noStrike">
              <a:solidFill>
                <a:srgbClr val="000000"/>
              </a:solidFill>
              <a:latin typeface="Arial"/>
              <a:ea typeface="Arial"/>
              <a:cs typeface="Arial"/>
              <a:sym typeface="Arial"/>
            </a:endParaRPr>
          </a:p>
        </p:txBody>
      </p:sp>
    </p:spTree>
  </p:cSld>
  <p:clrMapOvr>
    <a:masterClrMapping/>
  </p:clrMapOvr>
  <p:transition spd="slow" p14:dur="1500">
    <p:split orient="vert"/>
  </p:transition>
</p:sld>
</file>

<file path=ppt/theme/theme1.xml><?xml version="1.0" encoding="utf-8"?>
<a:theme xmlns:a="http://schemas.openxmlformats.org/drawingml/2006/main" xmlns:r="http://schemas.openxmlformats.org/officeDocument/2006/relationships"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1_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2014-06-09T03:12:12Z</dcterms:created>
  <dc:creator>Nguyen Thanh Trung</dc:creator>
</cp:coreProperties>
</file>