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embeddedFontLst>
    <p:embeddedFont>
      <p:font typeface="Tahoma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r:id="rId21" roundtripDataSignature="AMtx7mghV4zEQ/UggOZPfyvYYe4t5H/B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ahoma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Tahoma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6f1f743ba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g26f1f743ba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g26f1f743ba1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2399108" y="2226021"/>
            <a:ext cx="7858240" cy="1692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TIN 3 - TUẦN 35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/>
          <p:nvPr/>
        </p:nvSpPr>
        <p:spPr>
          <a:xfrm>
            <a:off x="2259106" y="246904"/>
            <a:ext cx="7691718" cy="55992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BÀI TRÌNH CHIẾU – HỒ HOÀN KIẾM</a:t>
            </a:r>
            <a:endParaRPr b="1"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2" name="Google Shape;162;p9"/>
          <p:cNvGrpSpPr/>
          <p:nvPr/>
        </p:nvGrpSpPr>
        <p:grpSpPr>
          <a:xfrm>
            <a:off x="875459" y="1148098"/>
            <a:ext cx="5269965" cy="461665"/>
            <a:chOff x="969588" y="1228780"/>
            <a:chExt cx="5269965" cy="461665"/>
          </a:xfrm>
        </p:grpSpPr>
        <p:pic>
          <p:nvPicPr>
            <p:cNvPr id="163" name="Google Shape;163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69588" y="1234048"/>
              <a:ext cx="409575" cy="409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4" name="Google Shape;164;p9"/>
            <p:cNvSpPr txBox="1"/>
            <p:nvPr/>
          </p:nvSpPr>
          <p:spPr>
            <a:xfrm>
              <a:off x="1380531" y="1228780"/>
              <a:ext cx="485902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Ý tưởng và nội dung trình chiếu</a:t>
              </a:r>
              <a:endParaRPr b="1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5" name="Google Shape;165;p9"/>
          <p:cNvSpPr/>
          <p:nvPr/>
        </p:nvSpPr>
        <p:spPr>
          <a:xfrm>
            <a:off x="2634802" y="2128795"/>
            <a:ext cx="6600178" cy="3249627"/>
          </a:xfrm>
          <a:prstGeom prst="round2DiagRect">
            <a:avLst>
              <a:gd fmla="val 16667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9"/>
          <p:cNvSpPr txBox="1"/>
          <p:nvPr/>
        </p:nvSpPr>
        <p:spPr>
          <a:xfrm>
            <a:off x="2684010" y="2465374"/>
            <a:ext cx="6564618" cy="2479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❖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Ý tưởng và nội dung của bài trình chiếu:</a:t>
            </a:r>
            <a:endParaRPr/>
          </a:p>
          <a:p>
            <a:pPr indent="-282575" lvl="0" marL="631825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ts val="2400"/>
              <a:buFont typeface="Arial"/>
              <a:buChar char="-"/>
            </a:pP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Viên ngọc giữa lòng thủ đô. </a:t>
            </a:r>
            <a:endParaRPr sz="24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2575" lvl="0" marL="631825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ts val="2400"/>
              <a:buFont typeface="Arial"/>
              <a:buChar char="-"/>
            </a:pP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Trong hồ có Tháp Rùa.</a:t>
            </a:r>
            <a:endParaRPr sz="24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2575" lvl="0" marL="631825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3333CC"/>
              </a:buClr>
              <a:buSzPts val="2400"/>
              <a:buFont typeface="Arial"/>
              <a:buChar char="-"/>
            </a:pP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Cầu Thê Húc dẫn vào đền Ngọc Sơn</a:t>
            </a:r>
            <a:r>
              <a:rPr lang="en-US" sz="24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>
              <a:solidFill>
                <a:srgbClr val="3333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"/>
          <p:cNvSpPr/>
          <p:nvPr/>
        </p:nvSpPr>
        <p:spPr>
          <a:xfrm>
            <a:off x="2259106" y="246904"/>
            <a:ext cx="7691718" cy="55992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BÀI TRÌNH CHIẾU – HỒ HOÀN KIẾM</a:t>
            </a:r>
            <a:endParaRPr b="1"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3" name="Google Shape;173;p10"/>
          <p:cNvGrpSpPr/>
          <p:nvPr/>
        </p:nvGrpSpPr>
        <p:grpSpPr>
          <a:xfrm>
            <a:off x="927997" y="860373"/>
            <a:ext cx="4709185" cy="477054"/>
            <a:chOff x="901103" y="1134651"/>
            <a:chExt cx="4709185" cy="477054"/>
          </a:xfrm>
        </p:grpSpPr>
        <p:sp>
          <p:nvSpPr>
            <p:cNvPr id="174" name="Google Shape;174;p10"/>
            <p:cNvSpPr txBox="1"/>
            <p:nvPr/>
          </p:nvSpPr>
          <p:spPr>
            <a:xfrm>
              <a:off x="1326743" y="1134651"/>
              <a:ext cx="4283545" cy="4770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Xây dựng trang trình chiếu</a:t>
              </a:r>
              <a:endParaRPr b="1" sz="25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5" name="Google Shape;175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01103" y="1166135"/>
              <a:ext cx="412193" cy="40105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6" name="Google Shape;176;p10"/>
          <p:cNvGrpSpPr/>
          <p:nvPr/>
        </p:nvGrpSpPr>
        <p:grpSpPr>
          <a:xfrm>
            <a:off x="645459" y="1641655"/>
            <a:ext cx="11162336" cy="4540553"/>
            <a:chOff x="2442825" y="1641655"/>
            <a:chExt cx="11162336" cy="4540553"/>
          </a:xfrm>
        </p:grpSpPr>
        <p:grpSp>
          <p:nvGrpSpPr>
            <p:cNvPr id="177" name="Google Shape;177;p10"/>
            <p:cNvGrpSpPr/>
            <p:nvPr/>
          </p:nvGrpSpPr>
          <p:grpSpPr>
            <a:xfrm>
              <a:off x="2442825" y="1641655"/>
              <a:ext cx="5459506" cy="4540553"/>
              <a:chOff x="5664034" y="1184455"/>
              <a:chExt cx="5459506" cy="4540553"/>
            </a:xfrm>
          </p:grpSpPr>
          <p:sp>
            <p:nvSpPr>
              <p:cNvPr id="178" name="Google Shape;178;p10"/>
              <p:cNvSpPr/>
              <p:nvPr/>
            </p:nvSpPr>
            <p:spPr>
              <a:xfrm>
                <a:off x="5664034" y="1184455"/>
                <a:ext cx="5459506" cy="4540553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10"/>
              <p:cNvSpPr txBox="1"/>
              <p:nvPr/>
            </p:nvSpPr>
            <p:spPr>
              <a:xfrm>
                <a:off x="6461407" y="1514413"/>
                <a:ext cx="2606804" cy="400110"/>
              </a:xfrm>
              <a:prstGeom prst="rect">
                <a:avLst/>
              </a:prstGeom>
              <a:solidFill>
                <a:srgbClr val="FF33CC"/>
              </a:solidFill>
              <a:ln cap="flat" cmpd="sng" w="1905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0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HOẠT ĐỘNG NHÓM</a:t>
                </a:r>
                <a:endParaRPr b="1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0" name="Google Shape;180;p10"/>
            <p:cNvSpPr txBox="1"/>
            <p:nvPr/>
          </p:nvSpPr>
          <p:spPr>
            <a:xfrm>
              <a:off x="2442825" y="2798683"/>
              <a:ext cx="5217458" cy="15327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Hãy đọc và làm theo hướng dẫn phần 2 SGK - trang 76, 77 để được trang trình chiếu về HỒ HOÀN KIẾM.</a:t>
              </a:r>
              <a:endParaRPr/>
            </a:p>
          </p:txBody>
        </p:sp>
        <p:pic>
          <p:nvPicPr>
            <p:cNvPr id="181" name="Google Shape;181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902331" y="1971613"/>
              <a:ext cx="5702830" cy="330077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"/>
          <p:cNvSpPr/>
          <p:nvPr/>
        </p:nvSpPr>
        <p:spPr>
          <a:xfrm>
            <a:off x="2259106" y="246904"/>
            <a:ext cx="7691718" cy="55992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BÀI TRÌNH CHIẾU – HỒ HOÀN KIẾM</a:t>
            </a:r>
            <a:endParaRPr b="1"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8" name="Google Shape;188;p11"/>
          <p:cNvGrpSpPr/>
          <p:nvPr/>
        </p:nvGrpSpPr>
        <p:grpSpPr>
          <a:xfrm>
            <a:off x="982162" y="1121204"/>
            <a:ext cx="3925653" cy="477054"/>
            <a:chOff x="982162" y="1067416"/>
            <a:chExt cx="3925653" cy="477054"/>
          </a:xfrm>
        </p:grpSpPr>
        <p:sp>
          <p:nvSpPr>
            <p:cNvPr id="189" name="Google Shape;189;p11"/>
            <p:cNvSpPr txBox="1"/>
            <p:nvPr/>
          </p:nvSpPr>
          <p:spPr>
            <a:xfrm>
              <a:off x="1353637" y="1067416"/>
              <a:ext cx="3554178" cy="4770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Thực hiện trình chiếu</a:t>
              </a:r>
              <a:endParaRPr b="1" sz="25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0" name="Google Shape;190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82162" y="1107757"/>
              <a:ext cx="371475" cy="381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1" name="Google Shape;191;p11"/>
          <p:cNvSpPr txBox="1"/>
          <p:nvPr/>
        </p:nvSpPr>
        <p:spPr>
          <a:xfrm>
            <a:off x="1371084" y="1725785"/>
            <a:ext cx="6284093" cy="19082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❖"/>
            </a:pP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Em hãy thực hiện: </a:t>
            </a:r>
            <a:endParaRPr b="1" sz="24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03225" lvl="0" marL="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Gõ phím </a:t>
            </a: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F5</a:t>
            </a: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để trình chiếu; </a:t>
            </a:r>
            <a:endParaRPr sz="24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03225" lvl="0" marL="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Gõ phím </a:t>
            </a:r>
            <a:r>
              <a:rPr b="1"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Esc</a:t>
            </a:r>
            <a:r>
              <a:rPr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để về màn hình soạn thảo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300">
              <a:solidFill>
                <a:srgbClr val="3333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2" name="Google Shape;192;p11"/>
          <p:cNvGrpSpPr/>
          <p:nvPr/>
        </p:nvGrpSpPr>
        <p:grpSpPr>
          <a:xfrm>
            <a:off x="982162" y="3784789"/>
            <a:ext cx="1840147" cy="477054"/>
            <a:chOff x="982162" y="3730197"/>
            <a:chExt cx="1840147" cy="477054"/>
          </a:xfrm>
        </p:grpSpPr>
        <p:sp>
          <p:nvSpPr>
            <p:cNvPr id="193" name="Google Shape;193;p11"/>
            <p:cNvSpPr txBox="1"/>
            <p:nvPr/>
          </p:nvSpPr>
          <p:spPr>
            <a:xfrm>
              <a:off x="1353637" y="3730197"/>
              <a:ext cx="1468672" cy="4770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Lưu tệp</a:t>
              </a:r>
              <a:endParaRPr b="1" sz="25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4" name="Google Shape;194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82162" y="3771141"/>
              <a:ext cx="390525" cy="4095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5" name="Google Shape;195;p11"/>
          <p:cNvSpPr txBox="1"/>
          <p:nvPr/>
        </p:nvSpPr>
        <p:spPr>
          <a:xfrm>
            <a:off x="1399983" y="4388048"/>
            <a:ext cx="793678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❖"/>
            </a:pPr>
            <a:r>
              <a:rPr b="1" lang="en-US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lang="en-US" sz="24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Em hãy thực hiện lưu tệp với tên </a:t>
            </a:r>
            <a:r>
              <a:rPr b="1"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 HOAN KIEM</a:t>
            </a:r>
            <a:r>
              <a:rPr b="1" lang="en-US" sz="240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1" sz="2400">
              <a:solidFill>
                <a:srgbClr val="3333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2"/>
          <p:cNvSpPr/>
          <p:nvPr/>
        </p:nvSpPr>
        <p:spPr>
          <a:xfrm>
            <a:off x="4338950" y="528866"/>
            <a:ext cx="3726873" cy="748145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GHI NHỚ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2"/>
          <p:cNvSpPr/>
          <p:nvPr/>
        </p:nvSpPr>
        <p:spPr>
          <a:xfrm>
            <a:off x="4080677" y="2081080"/>
            <a:ext cx="7069544" cy="2791171"/>
          </a:xfrm>
          <a:prstGeom prst="horizontalScroll">
            <a:avLst>
              <a:gd fmla="val 12500" name="adj"/>
            </a:avLst>
          </a:prstGeom>
          <a:solidFill>
            <a:srgbClr val="CC00CC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Nhờ sự trợ giúp của máy tính việc thực hiện nhiệm vụ sẽ hoàn thành nhanh và dễ hơn.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2" name="Google Shape;202;p12"/>
          <p:cNvGrpSpPr/>
          <p:nvPr/>
        </p:nvGrpSpPr>
        <p:grpSpPr>
          <a:xfrm>
            <a:off x="864069" y="1695109"/>
            <a:ext cx="3216608" cy="4511429"/>
            <a:chOff x="1082437" y="1224464"/>
            <a:chExt cx="3216608" cy="4511429"/>
          </a:xfrm>
        </p:grpSpPr>
        <p:pic>
          <p:nvPicPr>
            <p:cNvPr id="203" name="Google Shape;203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82437" y="1224464"/>
              <a:ext cx="3216608" cy="45114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4" name="Google Shape;204;p12"/>
            <p:cNvSpPr/>
            <p:nvPr/>
          </p:nvSpPr>
          <p:spPr>
            <a:xfrm>
              <a:off x="3739488" y="1624083"/>
              <a:ext cx="450376" cy="464025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3182206" y="1924335"/>
              <a:ext cx="297976" cy="302526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6f1f743ba1_0_0"/>
          <p:cNvSpPr/>
          <p:nvPr/>
        </p:nvSpPr>
        <p:spPr>
          <a:xfrm>
            <a:off x="5486401" y="943428"/>
            <a:ext cx="1335300" cy="1242300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g26f1f743ba1_0_0"/>
          <p:cNvSpPr/>
          <p:nvPr/>
        </p:nvSpPr>
        <p:spPr>
          <a:xfrm>
            <a:off x="2399108" y="2226021"/>
            <a:ext cx="7858200" cy="16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GIẢI QUYẾT VẤN ĐỀ VỚI </a:t>
            </a:r>
            <a:endParaRPr b="1" i="0" sz="4000" u="none" cap="none" strike="noStrik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SỰ TRỢ GIÚP CỦA MÁY TÍNH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/>
          <p:nvPr/>
        </p:nvSpPr>
        <p:spPr>
          <a:xfrm>
            <a:off x="4400898" y="531867"/>
            <a:ext cx="3457933" cy="595983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ÔN BÀI CŨ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" name="Google Shape;103;p2"/>
          <p:cNvGrpSpPr/>
          <p:nvPr/>
        </p:nvGrpSpPr>
        <p:grpSpPr>
          <a:xfrm>
            <a:off x="2057400" y="1815353"/>
            <a:ext cx="7893424" cy="2985246"/>
            <a:chOff x="5425299" y="2918692"/>
            <a:chExt cx="8213260" cy="4906438"/>
          </a:xfrm>
        </p:grpSpPr>
        <p:sp>
          <p:nvSpPr>
            <p:cNvPr id="104" name="Google Shape;104;p2"/>
            <p:cNvSpPr/>
            <p:nvPr/>
          </p:nvSpPr>
          <p:spPr>
            <a:xfrm>
              <a:off x="5780017" y="4067780"/>
              <a:ext cx="7765518" cy="24298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Em hãy nêu các thao tác đưa ảnh vào trang trình chiếu?</a:t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425299" y="2918692"/>
              <a:ext cx="8213260" cy="4906438"/>
            </a:xfrm>
            <a:prstGeom prst="roundRect">
              <a:avLst>
                <a:gd fmla="val 16667" name="adj"/>
              </a:avLst>
            </a:prstGeom>
            <a:noFill/>
            <a:ln cap="flat" cmpd="sng" w="381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11" name="Google Shape;111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399" y="87887"/>
            <a:ext cx="11873345" cy="6673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412" y="0"/>
            <a:ext cx="1136276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/>
          <p:nvPr/>
        </p:nvSpPr>
        <p:spPr>
          <a:xfrm>
            <a:off x="3980330" y="6131859"/>
            <a:ext cx="4464422" cy="537882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HỒ HOÀN KIẾM (HỒ GƯƠM)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/>
          <p:nvPr/>
        </p:nvSpPr>
        <p:spPr>
          <a:xfrm>
            <a:off x="1742536" y="1365919"/>
            <a:ext cx="8609162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BÀI 32</a:t>
            </a:r>
            <a:endParaRPr b="1" i="0" sz="40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THỰC HIỆN NHIỆM VỤ VỚI SỰ TRỢ GIÚP CỦA MÁY TÍNH</a:t>
            </a:r>
            <a:endParaRPr b="1" i="0" sz="4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/>
          <p:nvPr/>
        </p:nvSpPr>
        <p:spPr>
          <a:xfrm>
            <a:off x="2259106" y="246904"/>
            <a:ext cx="7691718" cy="55992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BÀI TRÌNH CHIẾU – HỒ HOÀN KIẾM</a:t>
            </a:r>
            <a:endParaRPr b="1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0" name="Google Shape;130;p6"/>
          <p:cNvGrpSpPr/>
          <p:nvPr/>
        </p:nvGrpSpPr>
        <p:grpSpPr>
          <a:xfrm>
            <a:off x="875459" y="1053969"/>
            <a:ext cx="5269965" cy="461665"/>
            <a:chOff x="969588" y="1228780"/>
            <a:chExt cx="5269965" cy="461665"/>
          </a:xfrm>
        </p:grpSpPr>
        <p:pic>
          <p:nvPicPr>
            <p:cNvPr id="131" name="Google Shape;131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69588" y="1234048"/>
              <a:ext cx="409575" cy="409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2" name="Google Shape;132;p6"/>
            <p:cNvSpPr txBox="1"/>
            <p:nvPr/>
          </p:nvSpPr>
          <p:spPr>
            <a:xfrm>
              <a:off x="1380531" y="1228780"/>
              <a:ext cx="485902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Ý tưởng và nội dung trình chiếu</a:t>
              </a:r>
              <a:endParaRPr b="1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/>
          <p:nvPr/>
        </p:nvSpPr>
        <p:spPr>
          <a:xfrm>
            <a:off x="2259106" y="246904"/>
            <a:ext cx="7691718" cy="55992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BÀI TRÌNH CHIẾU – HỒ HOÀN KIẾM</a:t>
            </a:r>
            <a:endParaRPr b="1"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9" name="Google Shape;139;p7"/>
          <p:cNvGrpSpPr/>
          <p:nvPr/>
        </p:nvGrpSpPr>
        <p:grpSpPr>
          <a:xfrm>
            <a:off x="875459" y="1053969"/>
            <a:ext cx="5269965" cy="461665"/>
            <a:chOff x="969588" y="1228780"/>
            <a:chExt cx="5269965" cy="461665"/>
          </a:xfrm>
        </p:grpSpPr>
        <p:pic>
          <p:nvPicPr>
            <p:cNvPr id="140" name="Google Shape;140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69588" y="1234048"/>
              <a:ext cx="409575" cy="409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" name="Google Shape;141;p7"/>
            <p:cNvSpPr txBox="1"/>
            <p:nvPr/>
          </p:nvSpPr>
          <p:spPr>
            <a:xfrm>
              <a:off x="1380531" y="1228780"/>
              <a:ext cx="485902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Ý tưởng và nội dung trình chiếu</a:t>
              </a:r>
              <a:endParaRPr b="1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2" name="Google Shape;14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2570" y="892771"/>
            <a:ext cx="10291864" cy="5784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/>
          <p:nvPr/>
        </p:nvSpPr>
        <p:spPr>
          <a:xfrm>
            <a:off x="2259106" y="246904"/>
            <a:ext cx="7691718" cy="55992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BÀI TRÌNH CHIẾU – HỒ HOÀN KIẾM</a:t>
            </a:r>
            <a:endParaRPr b="1" sz="3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9" name="Google Shape;149;p8"/>
          <p:cNvGrpSpPr/>
          <p:nvPr/>
        </p:nvGrpSpPr>
        <p:grpSpPr>
          <a:xfrm>
            <a:off x="875459" y="1148098"/>
            <a:ext cx="5269965" cy="461665"/>
            <a:chOff x="969588" y="1228780"/>
            <a:chExt cx="5269965" cy="461665"/>
          </a:xfrm>
        </p:grpSpPr>
        <p:pic>
          <p:nvPicPr>
            <p:cNvPr id="150" name="Google Shape;150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69588" y="1234048"/>
              <a:ext cx="409575" cy="409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1" name="Google Shape;151;p8"/>
            <p:cNvSpPr txBox="1"/>
            <p:nvPr/>
          </p:nvSpPr>
          <p:spPr>
            <a:xfrm>
              <a:off x="1380531" y="1228780"/>
              <a:ext cx="4859022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Ý tưởng và nội dung trình chiếu</a:t>
              </a:r>
              <a:endParaRPr b="1" sz="2400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" name="Google Shape;152;p8"/>
          <p:cNvGrpSpPr/>
          <p:nvPr/>
        </p:nvGrpSpPr>
        <p:grpSpPr>
          <a:xfrm>
            <a:off x="3845856" y="1860229"/>
            <a:ext cx="4558552" cy="4177501"/>
            <a:chOff x="6602506" y="1671970"/>
            <a:chExt cx="4558552" cy="4177501"/>
          </a:xfrm>
        </p:grpSpPr>
        <p:sp>
          <p:nvSpPr>
            <p:cNvPr id="153" name="Google Shape;153;p8"/>
            <p:cNvSpPr/>
            <p:nvPr/>
          </p:nvSpPr>
          <p:spPr>
            <a:xfrm>
              <a:off x="6602506" y="1671970"/>
              <a:ext cx="4558552" cy="4177501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8"/>
            <p:cNvSpPr txBox="1"/>
            <p:nvPr/>
          </p:nvSpPr>
          <p:spPr>
            <a:xfrm>
              <a:off x="6812381" y="3299580"/>
              <a:ext cx="4146973" cy="23083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3333CC"/>
                  </a:solidFill>
                  <a:latin typeface="Arial"/>
                  <a:ea typeface="Arial"/>
                  <a:cs typeface="Arial"/>
                  <a:sym typeface="Arial"/>
                </a:rPr>
                <a:t>Em hãy thảo luận với bạn để đưa ra ý tưởng, nội dung để tạo bài trình chiếu giới thiệu về Hồ Hoàn Kiếm?</a:t>
              </a:r>
              <a:endParaRPr/>
            </a:p>
          </p:txBody>
        </p:sp>
        <p:pic>
          <p:nvPicPr>
            <p:cNvPr id="155" name="Google Shape;155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380824" y="1887060"/>
              <a:ext cx="988463" cy="106337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2022-01-27T15:18:21Z</dcterms:created>
  <dc:creator>Admin</dc:creator>
</cp:coreProperties>
</file>