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954838" cy="9309100"/>
  <p:embeddedFontLst>
    <p:embeddedFont>
      <p:font typeface="Microsoft Yahei" pitchFamily="34" charset="-122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rima" charset="0"/>
      <p:regular r:id="rId32"/>
      <p:bold r:id="rId33"/>
    </p:embeddedFont>
    <p:embeddedFont>
      <p:font typeface="Lato Black" charset="0"/>
      <p:bold r:id="rId34"/>
      <p:boldItalic r:id="rId35"/>
    </p:embeddedFont>
    <p:embeddedFont>
      <p:font typeface="Play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gR8+HXqNbLpERONHK4CkL4SADJ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376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9466" y="0"/>
            <a:ext cx="301376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1376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603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14" name="Google Shape;8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11" name="Google Shape;9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18" name="Google Shape;9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2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28" name="Google Shape;9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37" name="Google Shape;9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4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49" name="Google Shape;9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5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2" name="Google Shape;9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6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74" name="Google Shape;9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7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86" name="Google Shape;9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8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93" name="Google Shape;9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9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08" name="Google Shape;10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20" name="Google Shape;8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0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17" name="Google Shape;10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1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4" name="Google Shape;10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22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8" name="Google Shape;10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23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6" name="Google Shape;10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3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28" name="Google Shape;828;p3:notes"/>
          <p:cNvSpPr txBox="1">
            <a:spLocks noGrp="1"/>
          </p:cNvSpPr>
          <p:nvPr>
            <p:ph type="sldNum" idx="12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38" name="Google Shape;8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44" name="Google Shape;8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53" name="Google Shape;8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5" name="Google Shape;8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72" name="Google Shape;8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:notes"/>
          <p:cNvSpPr txBox="1">
            <a:spLocks noGrp="1"/>
          </p:cNvSpPr>
          <p:nvPr>
            <p:ph type="body" idx="1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15" tIns="46445" rIns="92915" bIns="4644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82" name="Google Shape;8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gif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gif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5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25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5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5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5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" name="Google Shape;29;p25"/>
          <p:cNvGrpSpPr/>
          <p:nvPr/>
        </p:nvGrpSpPr>
        <p:grpSpPr>
          <a:xfrm>
            <a:off x="3410954" y="3107107"/>
            <a:ext cx="5150094" cy="3208972"/>
            <a:chOff x="3410954" y="3107107"/>
            <a:chExt cx="5150094" cy="3208972"/>
          </a:xfrm>
        </p:grpSpPr>
        <p:pic>
          <p:nvPicPr>
            <p:cNvPr id="30" name="Google Shape;30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0954" y="3107107"/>
              <a:ext cx="5150094" cy="3208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25" descr="A blue and white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6000" y="5029839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7" name="Google Shape;157;p34" descr="A cartoon of a child writing on a note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5475" y="2214714"/>
            <a:ext cx="3196525" cy="270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35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5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5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" name="Google Shape;171;p3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6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6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36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37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7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7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37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 extrusionOk="0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8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2" name="Google Shape;192;p38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5236" y="2156864"/>
            <a:ext cx="3987231" cy="403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 descr="A blue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98609">
            <a:off x="6457671" y="4118173"/>
            <a:ext cx="253986" cy="25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9" name="Google Shape;199;p39"/>
          <p:cNvGrpSpPr/>
          <p:nvPr/>
        </p:nvGrpSpPr>
        <p:grpSpPr>
          <a:xfrm>
            <a:off x="462511" y="228066"/>
            <a:ext cx="11453522" cy="5634203"/>
            <a:chOff x="1151164" y="926340"/>
            <a:chExt cx="17136836" cy="9173116"/>
          </a:xfrm>
        </p:grpSpPr>
        <p:grpSp>
          <p:nvGrpSpPr>
            <p:cNvPr id="200" name="Google Shape;200;p39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201" name="Google Shape;201;p39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9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39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204" name="Google Shape;204;p3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39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207" name="Google Shape;207;p3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3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9" name="Google Shape;209;p39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9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9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9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39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9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40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1" name="Google Shape;22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601" y="2111432"/>
            <a:ext cx="3337002" cy="3455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41"/>
          <p:cNvSpPr/>
          <p:nvPr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41" descr="A pink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1365200"/>
            <a:ext cx="5753100" cy="23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42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D5A8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2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2"/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 extrusionOk="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42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658" y="704759"/>
            <a:ext cx="11205028" cy="205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9083" y="1804543"/>
            <a:ext cx="12192000" cy="20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87777"/>
            <a:ext cx="3968573" cy="396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26" descr="Cartoon characters on a rainb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26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38" name="Google Shape;38;p26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6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Google Shape;40;p26" descr="A black background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bg>
      <p:bgPr>
        <a:solidFill>
          <a:srgbClr val="82CAEB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18244" y="2988845"/>
            <a:ext cx="6206266" cy="386706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4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44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46" name="Google Shape;246;p44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4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44"/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4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5450826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5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p45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45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45"/>
          <p:cNvSpPr/>
          <p:nvPr/>
        </p:nvSpPr>
        <p:spPr>
          <a:xfrm>
            <a:off x="5346922" y="4666650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45"/>
          <p:cNvSpPr txBox="1">
            <a:spLocks noGrp="1"/>
          </p:cNvSpPr>
          <p:nvPr>
            <p:ph type="body" idx="2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45"/>
          <p:cNvSpPr txBox="1">
            <a:spLocks noGrp="1"/>
          </p:cNvSpPr>
          <p:nvPr>
            <p:ph type="body" idx="3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7" name="Google Shape;267;p45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5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6"/>
          <p:cNvSpPr txBox="1">
            <a:spLocks noGrp="1"/>
          </p:cNvSpPr>
          <p:nvPr>
            <p:ph type="sldNum" idx="12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46"/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 extrusionOk="0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509" t="-9203" r="-15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6"/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6"/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6"/>
          <p:cNvSpPr txBox="1">
            <a:spLocks noGrp="1"/>
          </p:cNvSpPr>
          <p:nvPr>
            <p:ph type="body" idx="1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6"/>
          <p:cNvSpPr txBox="1">
            <a:spLocks noGrp="1"/>
          </p:cNvSpPr>
          <p:nvPr>
            <p:ph type="body" idx="2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body" idx="3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body" idx="4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5" name="Google Shape;285;p47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286" name="Google Shape;286;p47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287" name="Google Shape;287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8" name="Google Shape;288;p47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289" name="Google Shape;289;p47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0" name="Google Shape;290;p47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1" name="Google Shape;291;p47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92" name="Google Shape;292;p47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93" name="Google Shape;293;p47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294" name="Google Shape;294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" name="Google Shape;295;p47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296" name="Google Shape;296;p47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7" name="Google Shape;297;p47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98" name="Google Shape;298;p47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99" name="Google Shape;299;p47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00" name="Google Shape;300;p47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301" name="Google Shape;301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47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303" name="Google Shape;303;p47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04" name="Google Shape;304;p47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05" name="Google Shape;305;p47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06" name="Google Shape;306;p47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07" name="Google Shape;307;p47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7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7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body" idx="5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47"/>
          <p:cNvSpPr txBox="1">
            <a:spLocks noGrp="1"/>
          </p:cNvSpPr>
          <p:nvPr>
            <p:ph type="body" idx="6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47"/>
          <p:cNvSpPr txBox="1">
            <a:spLocks noGrp="1"/>
          </p:cNvSpPr>
          <p:nvPr>
            <p:ph type="body" idx="7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48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8"/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8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8"/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8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8"/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8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8"/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8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8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8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8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8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8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8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8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8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8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2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3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body" idx="4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body" idx="5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6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48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8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8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8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8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51" name="Google Shape;351;p49"/>
          <p:cNvGrpSpPr/>
          <p:nvPr/>
        </p:nvGrpSpPr>
        <p:grpSpPr>
          <a:xfrm>
            <a:off x="4217915" y="2021823"/>
            <a:ext cx="6757817" cy="912332"/>
            <a:chOff x="2042439" y="3480995"/>
            <a:chExt cx="15325911" cy="1824663"/>
          </a:xfrm>
        </p:grpSpPr>
        <p:grpSp>
          <p:nvGrpSpPr>
            <p:cNvPr id="352" name="Google Shape;352;p49"/>
            <p:cNvGrpSpPr/>
            <p:nvPr/>
          </p:nvGrpSpPr>
          <p:grpSpPr>
            <a:xfrm flipH="1">
              <a:off x="2042439" y="3480995"/>
              <a:ext cx="15325911" cy="1824663"/>
              <a:chOff x="9376702" y="4247455"/>
              <a:chExt cx="11176876" cy="1824663"/>
            </a:xfrm>
          </p:grpSpPr>
          <p:sp>
            <p:nvSpPr>
              <p:cNvPr id="353" name="Google Shape;353;p49"/>
              <p:cNvSpPr/>
              <p:nvPr/>
            </p:nvSpPr>
            <p:spPr>
              <a:xfrm rot="5400000" flipH="1">
                <a:off x="13293252" y="440228"/>
                <a:ext cx="1619003" cy="9452104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4" name="Google Shape;354;p4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4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6" name="Google Shape;356;p49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9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9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49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49"/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361" name="Google Shape;361;p49"/>
            <p:cNvSpPr/>
            <p:nvPr/>
          </p:nvSpPr>
          <p:spPr>
            <a:xfrm rot="5400000" flipH="1">
              <a:off x="13303060" y="450036"/>
              <a:ext cx="1619003" cy="9432493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2" name="Google Shape;362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49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9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9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49"/>
          <p:cNvGrpSpPr/>
          <p:nvPr/>
        </p:nvGrpSpPr>
        <p:grpSpPr>
          <a:xfrm>
            <a:off x="4185025" y="3966711"/>
            <a:ext cx="6790705" cy="912332"/>
            <a:chOff x="2032703" y="7370771"/>
            <a:chExt cx="14879557" cy="1824663"/>
          </a:xfrm>
        </p:grpSpPr>
        <p:grpSp>
          <p:nvGrpSpPr>
            <p:cNvPr id="368" name="Google Shape;368;p49"/>
            <p:cNvGrpSpPr/>
            <p:nvPr/>
          </p:nvGrpSpPr>
          <p:grpSpPr>
            <a:xfrm flipH="1">
              <a:off x="2032703" y="7370771"/>
              <a:ext cx="14879557" cy="1824663"/>
              <a:chOff x="9702218" y="4247455"/>
              <a:chExt cx="10851360" cy="1824663"/>
            </a:xfrm>
          </p:grpSpPr>
          <p:sp>
            <p:nvSpPr>
              <p:cNvPr id="369" name="Google Shape;369;p49"/>
              <p:cNvSpPr/>
              <p:nvPr/>
            </p:nvSpPr>
            <p:spPr>
              <a:xfrm rot="5400000" flipH="1">
                <a:off x="13456012" y="602985"/>
                <a:ext cx="1619003" cy="9126592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0" name="Google Shape;370;p4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4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2" name="Google Shape;372;p49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9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9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" name="Google Shape;375;p49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endParaRPr sz="175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76" name="Google Shape;376;p49"/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377" name="Google Shape;377;p49"/>
            <p:cNvSpPr/>
            <p:nvPr/>
          </p:nvSpPr>
          <p:spPr>
            <a:xfrm rot="5400000" flipH="1">
              <a:off x="13437055" y="584024"/>
              <a:ext cx="1619003" cy="916450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8" name="Google Shape;378;p4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49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9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9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49"/>
          <p:cNvSpPr txBox="1"/>
          <p:nvPr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9"/>
          <p:cNvSpPr txBox="1"/>
          <p:nvPr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9"/>
          <p:cNvSpPr txBox="1"/>
          <p:nvPr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9"/>
          <p:cNvSpPr txBox="1">
            <a:spLocks noGrp="1"/>
          </p:cNvSpPr>
          <p:nvPr>
            <p:ph type="body" idx="1"/>
          </p:nvPr>
        </p:nvSpPr>
        <p:spPr>
          <a:xfrm>
            <a:off x="6149494" y="2256686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49"/>
          <p:cNvSpPr txBox="1">
            <a:spLocks noGrp="1"/>
          </p:cNvSpPr>
          <p:nvPr>
            <p:ph type="body" idx="2"/>
          </p:nvPr>
        </p:nvSpPr>
        <p:spPr>
          <a:xfrm>
            <a:off x="6149494" y="3247483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49"/>
          <p:cNvSpPr txBox="1">
            <a:spLocks noGrp="1"/>
          </p:cNvSpPr>
          <p:nvPr>
            <p:ph type="body" idx="3"/>
          </p:nvPr>
        </p:nvSpPr>
        <p:spPr>
          <a:xfrm>
            <a:off x="6149316" y="419872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49"/>
          <p:cNvSpPr txBox="1">
            <a:spLocks noGrp="1"/>
          </p:cNvSpPr>
          <p:nvPr>
            <p:ph type="body" idx="4"/>
          </p:nvPr>
        </p:nvSpPr>
        <p:spPr>
          <a:xfrm>
            <a:off x="6164892" y="517727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0" name="Google Shape;390;p49" descr="A green letter on a black backgroun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4877" y="531092"/>
            <a:ext cx="10316173" cy="1729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5" name="Google Shape;395;p50"/>
          <p:cNvGrpSpPr/>
          <p:nvPr/>
        </p:nvGrpSpPr>
        <p:grpSpPr>
          <a:xfrm>
            <a:off x="4071490" y="2375279"/>
            <a:ext cx="6770207" cy="912332"/>
            <a:chOff x="2042440" y="3480995"/>
            <a:chExt cx="15354011" cy="1824663"/>
          </a:xfrm>
        </p:grpSpPr>
        <p:grpSp>
          <p:nvGrpSpPr>
            <p:cNvPr id="396" name="Google Shape;396;p50"/>
            <p:cNvGrpSpPr/>
            <p:nvPr/>
          </p:nvGrpSpPr>
          <p:grpSpPr>
            <a:xfrm flipH="1">
              <a:off x="2042440" y="3480995"/>
              <a:ext cx="15354011" cy="1824663"/>
              <a:chOff x="9356209" y="4247455"/>
              <a:chExt cx="11197369" cy="1824663"/>
            </a:xfrm>
          </p:grpSpPr>
          <p:sp>
            <p:nvSpPr>
              <p:cNvPr id="397" name="Google Shape;397;p50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98" name="Google Shape;398;p5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5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0" name="Google Shape;400;p50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50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50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403;p50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4" name="Google Shape;404;p50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405" name="Google Shape;405;p50"/>
            <p:cNvSpPr/>
            <p:nvPr/>
          </p:nvSpPr>
          <p:spPr>
            <a:xfrm rot="5400000" flipH="1">
              <a:off x="13292817" y="439791"/>
              <a:ext cx="1619003" cy="945297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6" name="Google Shape;406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50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0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0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411;p50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412" name="Google Shape;412;p50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413" name="Google Shape;413;p50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4" name="Google Shape;414;p5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" name="Google Shape;415;p5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6" name="Google Shape;416;p50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50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50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9" name="Google Shape;419;p50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endParaRPr sz="175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420" name="Google Shape;420;p50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0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0"/>
          <p:cNvSpPr txBox="1">
            <a:spLocks noGrp="1"/>
          </p:cNvSpPr>
          <p:nvPr>
            <p:ph type="body" idx="1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50"/>
          <p:cNvSpPr txBox="1">
            <a:spLocks noGrp="1"/>
          </p:cNvSpPr>
          <p:nvPr>
            <p:ph type="body" idx="2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50"/>
          <p:cNvSpPr txBox="1">
            <a:spLocks noGrp="1"/>
          </p:cNvSpPr>
          <p:nvPr>
            <p:ph type="body" idx="3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5" name="Google Shape;425;p50" descr="A green letter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1" name="Google Shape;431;p51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432" name="Google Shape;432;p51"/>
            <p:cNvSpPr/>
            <p:nvPr/>
          </p:nvSpPr>
          <p:spPr>
            <a:xfrm>
              <a:off x="620490" y="2434073"/>
              <a:ext cx="2549168" cy="3577059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1"/>
            <p:cNvSpPr/>
            <p:nvPr/>
          </p:nvSpPr>
          <p:spPr>
            <a:xfrm>
              <a:off x="833254" y="3744530"/>
              <a:ext cx="2199839" cy="1998666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4" name="Google Shape;434;p51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435" name="Google Shape;435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6" name="Google Shape;436;p51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7" name="Google Shape;437;p51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438" name="Google Shape;438;p51"/>
            <p:cNvSpPr/>
            <p:nvPr/>
          </p:nvSpPr>
          <p:spPr>
            <a:xfrm>
              <a:off x="742557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1"/>
            <p:cNvSpPr/>
            <p:nvPr/>
          </p:nvSpPr>
          <p:spPr>
            <a:xfrm>
              <a:off x="771338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0" name="Google Shape;440;p51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441" name="Google Shape;441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42" name="Google Shape;442;p51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3" name="Google Shape;443;p51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444" name="Google Shape;444;p51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51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51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51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51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51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51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51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51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51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51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51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51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51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51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51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51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51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51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51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51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51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51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51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51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51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51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51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51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450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endPara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73" name="Google Shape;473;p51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474" name="Google Shape;474;p51"/>
            <p:cNvSpPr/>
            <p:nvPr/>
          </p:nvSpPr>
          <p:spPr>
            <a:xfrm>
              <a:off x="1346808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51"/>
            <p:cNvSpPr/>
            <p:nvPr/>
          </p:nvSpPr>
          <p:spPr>
            <a:xfrm>
              <a:off x="1375589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6" name="Google Shape;476;p51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477" name="Google Shape;477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78" name="Google Shape;478;p51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51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0" name="Google Shape;480;p51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481" name="Google Shape;481;p51"/>
            <p:cNvSpPr/>
            <p:nvPr/>
          </p:nvSpPr>
          <p:spPr>
            <a:xfrm>
              <a:off x="1951059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51"/>
            <p:cNvSpPr/>
            <p:nvPr/>
          </p:nvSpPr>
          <p:spPr>
            <a:xfrm>
              <a:off x="1979840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450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3" name="Google Shape;483;p51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484" name="Google Shape;484;p5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85" name="Google Shape;485;p51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51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450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7" name="Google Shape;487;p51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51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51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51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51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51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51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51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51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1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1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1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"/>
          <p:cNvSpPr txBox="1">
            <a:spLocks noGrp="1"/>
          </p:cNvSpPr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sz="4800" b="1">
                <a:solidFill>
                  <a:srgbClr val="1F5C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04" name="Google Shape;504;p52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505" name="Google Shape;505;p52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506" name="Google Shape;506;p52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52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52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09" name="Google Shape;509;p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0" name="Google Shape;510;p52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511" name="Google Shape;511;p52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52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52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4" name="Google Shape;514;p52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2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52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517" name="Google Shape;517;p52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52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52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0" name="Google Shape;520;p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1" name="Google Shape;521;p52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522" name="Google Shape;522;p52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52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52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5" name="Google Shape;525;p52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2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52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528" name="Google Shape;528;p52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52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52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1" name="Google Shape;531;p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2" name="Google Shape;532;p52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33" name="Google Shape;533;p52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52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52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6" name="Google Shape;536;p52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52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8" name="Google Shape;538;p52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39" name="Google Shape;539;p52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52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52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42" name="Google Shape;542;p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3" name="Google Shape;543;p52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544" name="Google Shape;544;p52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52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52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7" name="Google Shape;547;p52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52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9" name="Google Shape;549;p52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50" name="Google Shape;550;p52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52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52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3" name="Google Shape;553;p5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4" name="Google Shape;554;p52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55" name="Google Shape;555;p52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52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52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8" name="Google Shape;558;p52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lang="en-US" sz="225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52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2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2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2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2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2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2"/>
            <p:cNvSpPr/>
            <p:nvPr/>
          </p:nvSpPr>
          <p:spPr>
            <a:xfrm>
              <a:off x="782947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52"/>
            <p:cNvSpPr/>
            <p:nvPr/>
          </p:nvSpPr>
          <p:spPr>
            <a:xfrm>
              <a:off x="5065735" y="3429000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2"/>
            <p:cNvSpPr/>
            <p:nvPr/>
          </p:nvSpPr>
          <p:spPr>
            <a:xfrm>
              <a:off x="9386818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52"/>
            <p:cNvSpPr/>
            <p:nvPr/>
          </p:nvSpPr>
          <p:spPr>
            <a:xfrm>
              <a:off x="13637940" y="3405963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52"/>
            <p:cNvSpPr/>
            <p:nvPr/>
          </p:nvSpPr>
          <p:spPr>
            <a:xfrm>
              <a:off x="17010425" y="3416626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0" name="Google Shape;570;p52"/>
          <p:cNvSpPr txBox="1">
            <a:spLocks noGrp="1"/>
          </p:cNvSpPr>
          <p:nvPr>
            <p:ph type="body" idx="1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52"/>
          <p:cNvSpPr txBox="1">
            <a:spLocks noGrp="1"/>
          </p:cNvSpPr>
          <p:nvPr>
            <p:ph type="body" idx="2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52"/>
          <p:cNvSpPr txBox="1">
            <a:spLocks noGrp="1"/>
          </p:cNvSpPr>
          <p:nvPr>
            <p:ph type="body" idx="3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52"/>
          <p:cNvSpPr txBox="1">
            <a:spLocks noGrp="1"/>
          </p:cNvSpPr>
          <p:nvPr>
            <p:ph type="body" idx="4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52"/>
          <p:cNvSpPr txBox="1">
            <a:spLocks noGrp="1"/>
          </p:cNvSpPr>
          <p:nvPr>
            <p:ph type="body" idx="5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79" name="Google Shape;579;p53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580" name="Google Shape;580;p5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5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2" name="Google Shape;582;p53"/>
          <p:cNvSpPr txBox="1">
            <a:spLocks noGrp="1"/>
          </p:cNvSpPr>
          <p:nvPr>
            <p:ph type="body" idx="1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" name="Google Shape;583;p53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84" name="Google Shape;584;p53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585" name="Google Shape;585;p5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86" name="Google Shape;586;p5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5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5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5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0" name="Google Shape;590;p53"/>
            <p:cNvSpPr txBox="1"/>
            <p:nvPr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Tên nội dung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53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592" name="Google Shape;592;p5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5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53"/>
          <p:cNvSpPr txBox="1">
            <a:spLocks noGrp="1"/>
          </p:cNvSpPr>
          <p:nvPr>
            <p:ph type="body" idx="3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5" name="Google Shape;595;p53"/>
          <p:cNvGrpSpPr/>
          <p:nvPr/>
        </p:nvGrpSpPr>
        <p:grpSpPr>
          <a:xfrm>
            <a:off x="7816820" y="4087393"/>
            <a:ext cx="1594052" cy="551980"/>
            <a:chOff x="7874810" y="2704371"/>
            <a:chExt cx="1594052" cy="551980"/>
          </a:xfrm>
        </p:grpSpPr>
        <p:grpSp>
          <p:nvGrpSpPr>
            <p:cNvPr id="596" name="Google Shape;596;p5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97" name="Google Shape;597;p5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5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5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5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53"/>
            <p:cNvSpPr txBox="1"/>
            <p:nvPr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Tên nội dung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2" name="Google Shape;602;p53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603" name="Google Shape;603;p53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53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53"/>
          <p:cNvSpPr txBox="1">
            <a:spLocks noGrp="1"/>
          </p:cNvSpPr>
          <p:nvPr>
            <p:ph type="body" idx="4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06" name="Google Shape;606;p53"/>
          <p:cNvGrpSpPr/>
          <p:nvPr/>
        </p:nvGrpSpPr>
        <p:grpSpPr>
          <a:xfrm>
            <a:off x="8745800" y="5673617"/>
            <a:ext cx="1594052" cy="551980"/>
            <a:chOff x="7874810" y="2704371"/>
            <a:chExt cx="1594052" cy="551980"/>
          </a:xfrm>
        </p:grpSpPr>
        <p:grpSp>
          <p:nvGrpSpPr>
            <p:cNvPr id="607" name="Google Shape;607;p53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08" name="Google Shape;608;p53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53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53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53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2" name="Google Shape;612;p53"/>
            <p:cNvSpPr txBox="1"/>
            <p:nvPr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Tên nội dung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27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7" descr="1-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3051873" y="1832534"/>
            <a:ext cx="5866840" cy="31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27" descr="A cartoon of a book with a pencil and a ladd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1697" y="2867025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0546" y="59441"/>
            <a:ext cx="2444038" cy="244403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8" name="Google Shape;618;p54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6CC2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4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0" name="Google Shape;620;p54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4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2" name="Google Shape;622;p54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4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4" name="Google Shape;624;p54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4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0" name="Google Shape;630;p55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5"/>
          <p:cNvSpPr txBox="1">
            <a:spLocks noGrp="1"/>
          </p:cNvSpPr>
          <p:nvPr>
            <p:ph type="body" idx="1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55"/>
          <p:cNvSpPr txBox="1">
            <a:spLocks noGrp="1"/>
          </p:cNvSpPr>
          <p:nvPr>
            <p:ph type="body" idx="2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55"/>
          <p:cNvSpPr txBox="1">
            <a:spLocks noGrp="1"/>
          </p:cNvSpPr>
          <p:nvPr>
            <p:ph type="body" idx="3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4" name="Google Shape;634;p55"/>
          <p:cNvSpPr txBox="1">
            <a:spLocks noGrp="1"/>
          </p:cNvSpPr>
          <p:nvPr>
            <p:ph type="body" idx="4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5" name="Google Shape;635;p55" descr="Cartoon child holding a pen and a noteboo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6" descr="A group of kids sitting on clouds with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4241" y="24814"/>
            <a:ext cx="2497759" cy="196289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sp>
        <p:nvSpPr>
          <p:cNvPr id="638" name="Google Shape;63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1" name="Google Shape;641;p56"/>
          <p:cNvSpPr txBox="1">
            <a:spLocks noGrp="1"/>
          </p:cNvSpPr>
          <p:nvPr>
            <p:ph type="body" idx="1"/>
          </p:nvPr>
        </p:nvSpPr>
        <p:spPr>
          <a:xfrm>
            <a:off x="1878813" y="22226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2" name="Google Shape;642;p56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22226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6"/>
          <p:cNvSpPr txBox="1">
            <a:spLocks noGrp="1"/>
          </p:cNvSpPr>
          <p:nvPr>
            <p:ph type="body" idx="2"/>
          </p:nvPr>
        </p:nvSpPr>
        <p:spPr>
          <a:xfrm>
            <a:off x="1878813" y="33969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4" name="Google Shape;644;p56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33969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6"/>
          <p:cNvSpPr txBox="1">
            <a:spLocks noGrp="1"/>
          </p:cNvSpPr>
          <p:nvPr>
            <p:ph type="body" idx="3"/>
          </p:nvPr>
        </p:nvSpPr>
        <p:spPr>
          <a:xfrm>
            <a:off x="1878813" y="4571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6" name="Google Shape;646;p56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29" y="4571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6"/>
          <p:cNvSpPr/>
          <p:nvPr/>
        </p:nvSpPr>
        <p:spPr>
          <a:xfrm>
            <a:off x="992778" y="1994106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2" name="Google Shape;652;p57" descr="1-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57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104" y="3911048"/>
            <a:ext cx="867217" cy="114906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7"/>
          <p:cNvSpPr txBox="1">
            <a:spLocks noGrp="1"/>
          </p:cNvSpPr>
          <p:nvPr>
            <p:ph type="body" idx="1"/>
          </p:nvPr>
        </p:nvSpPr>
        <p:spPr>
          <a:xfrm>
            <a:off x="3093658" y="78452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5" name="Google Shape;655;p5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46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7"/>
          <p:cNvSpPr txBox="1">
            <a:spLocks noGrp="1"/>
          </p:cNvSpPr>
          <p:nvPr>
            <p:ph type="body" idx="2"/>
          </p:nvPr>
        </p:nvSpPr>
        <p:spPr>
          <a:xfrm>
            <a:off x="3093658" y="195890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7" name="Google Shape;657;p5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4674" y="195890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7"/>
          <p:cNvSpPr txBox="1">
            <a:spLocks noGrp="1"/>
          </p:cNvSpPr>
          <p:nvPr>
            <p:ph type="body" idx="3"/>
          </p:nvPr>
        </p:nvSpPr>
        <p:spPr>
          <a:xfrm>
            <a:off x="3093658" y="3133281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9" name="Google Shape;659;p5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4674" y="3133281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7"/>
          <p:cNvSpPr/>
          <p:nvPr/>
        </p:nvSpPr>
        <p:spPr>
          <a:xfrm>
            <a:off x="2207623" y="556023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7"/>
          <p:cNvSpPr txBox="1">
            <a:spLocks noGrp="1"/>
          </p:cNvSpPr>
          <p:nvPr>
            <p:ph type="body" idx="4"/>
          </p:nvPr>
        </p:nvSpPr>
        <p:spPr>
          <a:xfrm>
            <a:off x="5329646" y="486204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sz="4000" b="1">
                <a:solidFill>
                  <a:srgbClr val="02B3C5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66" name="Google Shape;666;p58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667" name="Google Shape;667;p58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668" name="Google Shape;668;p58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669" name="Google Shape;669;p58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58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1" name="Google Shape;671;p58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672" name="Google Shape;672;p58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58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4" name="Google Shape;674;p58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675" name="Google Shape;675;p58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58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77" name="Google Shape;677;p58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78" name="Google Shape;678;p58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679" name="Google Shape;679;p58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58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81" name="Google Shape;681;p58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2" name="Google Shape;682;p58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683" name="Google Shape;683;p58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 extrusionOk="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58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endParaRPr sz="4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85" name="Google Shape;685;p58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 extrusionOk="0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l="-13886" b="-5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6" name="Google Shape;686;p58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 extrusionOk="0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58"/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 extrusionOk="0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58"/>
          <p:cNvSpPr txBox="1">
            <a:spLocks noGrp="1"/>
          </p:cNvSpPr>
          <p:nvPr>
            <p:ph type="body" idx="1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9" name="Google Shape;689;p58"/>
          <p:cNvSpPr txBox="1">
            <a:spLocks noGrp="1"/>
          </p:cNvSpPr>
          <p:nvPr>
            <p:ph type="body" idx="2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0" name="Google Shape;690;p58"/>
          <p:cNvSpPr txBox="1">
            <a:spLocks noGrp="1"/>
          </p:cNvSpPr>
          <p:nvPr>
            <p:ph type="body" idx="3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5" name="Google Shape;695;p59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59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7" name="Google Shape;69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0300" y="1546293"/>
            <a:ext cx="3896312" cy="38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2" name="Google Shape;702;p60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60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4" name="Google Shape;704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601" y="1755157"/>
            <a:ext cx="3285130" cy="2018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9" name="Google Shape;709;p61" descr="A group of kids sitting on a cloud with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1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sz="40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1" name="Google Shape;711;p61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6" name="Google Shape;716;p62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62"/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62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B769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62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0" name="Google Shape;720;p62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5" name="Google Shape;725;p63"/>
          <p:cNvSpPr/>
          <p:nvPr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63" descr="A close up of a let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8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8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28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1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2"/>
          </p:nvPr>
        </p:nvSpPr>
        <p:spPr>
          <a:xfrm>
            <a:off x="5078776" y="3476553"/>
            <a:ext cx="516082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28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8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1" name="Google Shape;731;p64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64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p64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3258" y="1199753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4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9" name="Google Shape;739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966" y="1207596"/>
            <a:ext cx="5220965" cy="522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4" name="Google Shape;74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0" name="Google Shape;75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6" name="Google Shape;756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6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3" name="Google Shape;763;p6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6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5" name="Google Shape;765;p6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7" name="Google Shape;77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8" name="Google Shape;77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4" name="Google Shape;78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5" name="Google Shape;78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29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63" name="Google Shape;63;p29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64" name="Google Shape;64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" name="Google Shape;65;p29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66" name="Google Shape;66;p29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67" name="Google Shape;67;p29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68" name="Google Shape;68;p29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69" name="Google Shape;69;p29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3B77"/>
                </a:buClr>
                <a:buSzPts val="3200"/>
                <a:buFont typeface="Microsoft Yahei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70" name="Google Shape;7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3" name="Google Shape;73;p29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74" name="Google Shape;74;p29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75" name="Google Shape;75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6" name="Google Shape;76;p29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77" name="Google Shape;77;p29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25" extrusionOk="0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78" name="Google Shape;78;p29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425" extrusionOk="0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79" name="Google Shape;79;p29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5" extrusionOk="0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80" name="Google Shape;80;p29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81" name="Google Shape;81;p29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82" name="Google Shape;82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" name="Google Shape;83;p29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84" name="Google Shape;84;p29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85" name="Google Shape;85;p29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86" name="Google Shape;86;p29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87" name="Google Shape;87;p29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88" name="Google Shape;88;p29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89" name="Google Shape;89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" name="Google Shape;90;p29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91" name="Google Shape;91;p29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92" name="Google Shape;92;p29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93" name="Google Shape;93;p29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94" name="Google Shape;94;p29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 i="0" u="none" strike="noStrike" cap="non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95" name="Google Shape;95;p29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1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sz="5400" b="1">
                <a:solidFill>
                  <a:srgbClr val="4892D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7" name="Google Shape;79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4" name="Google Shape;104;p30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105" name="Google Shape;105;p30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 extrusionOk="0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0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0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0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30" descr="Blue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30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111" name="Google Shape;111;p30" descr="A group of kids sitting on a bench with a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30" descr="A blue and white 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7" name="Google Shape;117;p31"/>
          <p:cNvGrpSpPr/>
          <p:nvPr/>
        </p:nvGrpSpPr>
        <p:grpSpPr>
          <a:xfrm>
            <a:off x="502236" y="661032"/>
            <a:ext cx="12153175" cy="5653366"/>
            <a:chOff x="1151164" y="926340"/>
            <a:chExt cx="17136836" cy="9173116"/>
          </a:xfrm>
        </p:grpSpPr>
        <p:grpSp>
          <p:nvGrpSpPr>
            <p:cNvPr id="118" name="Google Shape;118;p31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119" name="Google Shape;119;p31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1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121;p31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122" name="Google Shape;122;p31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1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" name="Google Shape;124;p31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125" name="Google Shape;125;p31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1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31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1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1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31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32"/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 extrusionOk="0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2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2"/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2"/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 extrusionOk="0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32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791" y="2407538"/>
            <a:ext cx="6206266" cy="354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sz="4400" b="1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8" name="Google Shape;148;p33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49" name="Google Shape;149;p33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 cap="flat" cmpd="sng">
              <a:solidFill>
                <a:srgbClr val="50BC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0" name="Google Shape;150;p33" descr="A group of kids in a school bus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4" descr="A blue and white logo&#10;&#10;Description automatically generated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4" descr="A blue and black text&#10;&#10;Description automatically generated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"/>
          <p:cNvSpPr txBox="1"/>
          <p:nvPr/>
        </p:nvSpPr>
        <p:spPr>
          <a:xfrm>
            <a:off x="2860912" y="1084687"/>
            <a:ext cx="6164318" cy="80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Chủ đề 1. Sử dụng máy tính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"/>
          <p:cNvSpPr txBox="1"/>
          <p:nvPr/>
        </p:nvSpPr>
        <p:spPr>
          <a:xfrm>
            <a:off x="2860913" y="1794432"/>
            <a:ext cx="6817242" cy="78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 1. Làm quen với máy tính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5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15" name="Google Shape;91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22" name="Google Shape;9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923" name="Google Shape;923;p11"/>
          <p:cNvSpPr txBox="1">
            <a:spLocks noGrp="1"/>
          </p:cNvSpPr>
          <p:nvPr>
            <p:ph type="body" idx="1"/>
          </p:nvPr>
        </p:nvSpPr>
        <p:spPr>
          <a:xfrm>
            <a:off x="-794862" y="601914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899"/>
              </a:buClr>
              <a:buSzPts val="8800"/>
              <a:buNone/>
            </a:pPr>
            <a:r>
              <a:rPr lang="en-US" sz="8800"/>
              <a:t>Trò chơi</a:t>
            </a:r>
            <a:endParaRPr sz="8800"/>
          </a:p>
        </p:txBody>
      </p:sp>
      <p:sp>
        <p:nvSpPr>
          <p:cNvPr id="924" name="Google Shape;924;p11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8050"/>
              </a:buClr>
              <a:buSzPts val="4400"/>
              <a:buNone/>
            </a:pPr>
            <a:r>
              <a:rPr lang="en-US" sz="4400">
                <a:solidFill>
                  <a:srgbClr val="F98050"/>
                </a:solidFill>
              </a:rPr>
              <a:t>“Ai nhanh, ai đúng”</a:t>
            </a:r>
            <a:endParaRPr/>
          </a:p>
        </p:txBody>
      </p:sp>
      <p:sp>
        <p:nvSpPr>
          <p:cNvPr id="925" name="Google Shape;925;p11"/>
          <p:cNvSpPr txBox="1"/>
          <p:nvPr/>
        </p:nvSpPr>
        <p:spPr>
          <a:xfrm>
            <a:off x="5548549" y="2491169"/>
            <a:ext cx="562307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chơi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Mỗi đội chơi có nhiệm vụ tô màu cho các thành phần của máy tính ở trong hình.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Đội tô nhanh, đẹp và đúng là đội giành chiến thắng.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32" name="Google Shape;9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933" name="Google Shape;933;p12"/>
          <p:cNvSpPr txBox="1">
            <a:spLocks noGrp="1"/>
          </p:cNvSpPr>
          <p:nvPr>
            <p:ph type="body" idx="1"/>
          </p:nvPr>
        </p:nvSpPr>
        <p:spPr>
          <a:xfrm>
            <a:off x="169959" y="519860"/>
            <a:ext cx="11603399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0742A"/>
              </a:buClr>
              <a:buSzPts val="3200"/>
              <a:buNone/>
            </a:pPr>
            <a:r>
              <a:rPr lang="en-US" sz="3200"/>
              <a:t>Em hãy tô màu cho các thành phần của máy tính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200"/>
              <a:buNone/>
            </a:pPr>
            <a:r>
              <a:rPr lang="en-US" sz="3200"/>
              <a:t>ở hình dưới đây.</a:t>
            </a:r>
            <a:endParaRPr sz="6600"/>
          </a:p>
        </p:txBody>
      </p:sp>
      <p:pic>
        <p:nvPicPr>
          <p:cNvPr id="934" name="Google Shape;93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746" y="1872343"/>
            <a:ext cx="6090814" cy="41902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41" name="Google Shape;94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942" name="Google Shape;942;p13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3" name="Google Shape;943;p13"/>
          <p:cNvSpPr txBox="1">
            <a:spLocks noGrp="1"/>
          </p:cNvSpPr>
          <p:nvPr>
            <p:ph type="body" idx="1"/>
          </p:nvPr>
        </p:nvSpPr>
        <p:spPr>
          <a:xfrm>
            <a:off x="691376" y="609605"/>
            <a:ext cx="5020310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Quan sát tranh và thực hiện</a:t>
            </a:r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 b="1">
                <a:latin typeface="Arima"/>
                <a:ea typeface="Arima"/>
                <a:cs typeface="Arima"/>
                <a:sym typeface="Arima"/>
              </a:rPr>
              <a:t>Chọn đúng tên của thành phần máy tính</a:t>
            </a:r>
            <a:endParaRPr sz="36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945" name="Google Shape;9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2616" y="2199440"/>
            <a:ext cx="4335010" cy="2643054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3"/>
          <p:cNvSpPr/>
          <p:nvPr/>
        </p:nvSpPr>
        <p:spPr>
          <a:xfrm>
            <a:off x="10245181" y="3038195"/>
            <a:ext cx="378372" cy="357352"/>
          </a:xfrm>
          <a:prstGeom prst="ellipse">
            <a:avLst/>
          </a:prstGeom>
          <a:solidFill>
            <a:srgbClr val="C04F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53" name="Google Shape;9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954" name="Google Shape;954;p14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5" name="Google Shape;955;p14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Quan sát tranh và thực hiện</a:t>
            </a:r>
            <a:endParaRPr/>
          </a:p>
        </p:txBody>
      </p:sp>
      <p:sp>
        <p:nvSpPr>
          <p:cNvPr id="956" name="Google Shape;956;p14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>
                <a:latin typeface="Arima"/>
                <a:ea typeface="Arima"/>
                <a:cs typeface="Arima"/>
                <a:sym typeface="Arima"/>
              </a:rPr>
              <a:t>Chọn đúng tên của thành phần máy tính</a:t>
            </a:r>
            <a:endParaRPr sz="3200" b="1">
              <a:latin typeface="Arima"/>
              <a:ea typeface="Arima"/>
              <a:cs typeface="Arima"/>
              <a:sym typeface="Arim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/>
          </a:p>
        </p:txBody>
      </p:sp>
      <p:pic>
        <p:nvPicPr>
          <p:cNvPr id="957" name="Google Shape;9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946" y="2168344"/>
            <a:ext cx="4198419" cy="2556822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4"/>
          <p:cNvSpPr/>
          <p:nvPr/>
        </p:nvSpPr>
        <p:spPr>
          <a:xfrm>
            <a:off x="5019972" y="2968914"/>
            <a:ext cx="378372" cy="3573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4"/>
          <p:cNvSpPr/>
          <p:nvPr/>
        </p:nvSpPr>
        <p:spPr>
          <a:xfrm>
            <a:off x="5019972" y="3568102"/>
            <a:ext cx="378372" cy="3573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967" name="Google Shape;967;p15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15"/>
          <p:cNvSpPr txBox="1">
            <a:spLocks noGrp="1"/>
          </p:cNvSpPr>
          <p:nvPr>
            <p:ph type="body" idx="1"/>
          </p:nvPr>
        </p:nvSpPr>
        <p:spPr>
          <a:xfrm>
            <a:off x="6956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Quan sát tranh và thực hiện</a:t>
            </a:r>
            <a:endParaRPr/>
          </a:p>
        </p:txBody>
      </p:sp>
      <p:sp>
        <p:nvSpPr>
          <p:cNvPr id="969" name="Google Shape;969;p15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>
                <a:latin typeface="Arima"/>
                <a:ea typeface="Arima"/>
                <a:cs typeface="Arima"/>
                <a:sym typeface="Arima"/>
              </a:rPr>
              <a:t>Chọn đúng tên của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>
                <a:latin typeface="Arima"/>
                <a:ea typeface="Arima"/>
                <a:cs typeface="Arima"/>
                <a:sym typeface="Arima"/>
              </a:rPr>
              <a:t>thành phần máy tính</a:t>
            </a:r>
            <a:endParaRPr sz="32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970" name="Google Shape;9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2018" y="2082479"/>
            <a:ext cx="4371601" cy="2710796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5"/>
          <p:cNvSpPr/>
          <p:nvPr/>
        </p:nvSpPr>
        <p:spPr>
          <a:xfrm>
            <a:off x="10259763" y="3507645"/>
            <a:ext cx="378372" cy="357352"/>
          </a:xfrm>
          <a:prstGeom prst="ellipse">
            <a:avLst/>
          </a:prstGeom>
          <a:solidFill>
            <a:srgbClr val="0B76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78" name="Google Shape;97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979" name="Google Shape;979;p16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0" name="Google Shape;980;p16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Quan sát tranh và thực hiện</a:t>
            </a:r>
            <a:endParaRPr/>
          </a:p>
        </p:txBody>
      </p:sp>
      <p:sp>
        <p:nvSpPr>
          <p:cNvPr id="981" name="Google Shape;981;p16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>
                <a:latin typeface="Arima"/>
                <a:ea typeface="Arima"/>
                <a:cs typeface="Arima"/>
                <a:sym typeface="Arima"/>
              </a:rPr>
              <a:t>Chọn đúng tên của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>
                <a:latin typeface="Arima"/>
                <a:ea typeface="Arima"/>
                <a:cs typeface="Arima"/>
                <a:sym typeface="Arima"/>
              </a:rPr>
              <a:t>thành phần máy tính</a:t>
            </a:r>
            <a:endParaRPr sz="32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982" name="Google Shape;98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270" y="2427915"/>
            <a:ext cx="4354349" cy="2696984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6"/>
          <p:cNvSpPr/>
          <p:nvPr/>
        </p:nvSpPr>
        <p:spPr>
          <a:xfrm>
            <a:off x="4991164" y="4404472"/>
            <a:ext cx="378372" cy="35735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90" name="Google Shape;99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997" name="Google Shape;99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998" name="Google Shape;998;p18"/>
          <p:cNvSpPr txBox="1">
            <a:spLocks noGrp="1"/>
          </p:cNvSpPr>
          <p:nvPr>
            <p:ph type="body" idx="1"/>
          </p:nvPr>
        </p:nvSpPr>
        <p:spPr>
          <a:xfrm>
            <a:off x="3279604" y="457131"/>
            <a:ext cx="563279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/>
              <a:t>Máy tính em đang sử dụng có những thành phần nào? </a:t>
            </a:r>
            <a:endParaRPr/>
          </a:p>
        </p:txBody>
      </p:sp>
      <p:grpSp>
        <p:nvGrpSpPr>
          <p:cNvPr id="999" name="Google Shape;999;p18"/>
          <p:cNvGrpSpPr/>
          <p:nvPr/>
        </p:nvGrpSpPr>
        <p:grpSpPr>
          <a:xfrm>
            <a:off x="1004370" y="2738066"/>
            <a:ext cx="11786839" cy="3510194"/>
            <a:chOff x="1048437" y="2649931"/>
            <a:chExt cx="11786839" cy="3510194"/>
          </a:xfrm>
        </p:grpSpPr>
        <p:sp>
          <p:nvSpPr>
            <p:cNvPr id="1000" name="Google Shape;1000;p18"/>
            <p:cNvSpPr txBox="1"/>
            <p:nvPr/>
          </p:nvSpPr>
          <p:spPr>
            <a:xfrm>
              <a:off x="1048437" y="2649931"/>
              <a:ext cx="11786839" cy="3510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Thân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máy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    </a:t>
              </a: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Màn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hình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         </a:t>
              </a: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Bàn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phím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r>
                <a:rPr lang="en-US" sz="3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Chuột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			    Loa</a:t>
              </a:r>
              <a:endParaRPr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989374" y="2649981"/>
              <a:ext cx="668700" cy="570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F46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2989373" y="3599646"/>
              <a:ext cx="668700" cy="570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F46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6140066" y="2649981"/>
              <a:ext cx="668700" cy="570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F46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6140066" y="3599646"/>
              <a:ext cx="668700" cy="570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F46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9691917" y="2649981"/>
              <a:ext cx="668700" cy="5703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F46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1012" name="Google Shape;101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013" name="Google Shape;1013;p19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A0C4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rgbClr val="05A0C4"/>
                </a:solidFill>
              </a:rPr>
              <a:t>Em chỉ vào thành phần của máy tính để bạn gọi tên.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>
              <a:solidFill>
                <a:srgbClr val="05A0C4"/>
              </a:solidFill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A0C4"/>
              </a:buClr>
              <a:buSzPts val="3200"/>
              <a:buFont typeface="Noto Sans Symbols"/>
              <a:buChar char="⮚"/>
            </a:pPr>
            <a:r>
              <a:rPr lang="en-US" sz="3200">
                <a:solidFill>
                  <a:srgbClr val="05A0C4"/>
                </a:solidFill>
              </a:rPr>
              <a:t>Em và bạn đổi vai trò cho nhau.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014" name="Google Shape;1014;p19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</a:pPr>
            <a:r>
              <a:rPr lang="en-US"/>
              <a:t>Thảo luận nhóm đôi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24" name="Google Shape;82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1021" name="Google Shape;102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661" y="1718821"/>
            <a:ext cx="3397573" cy="235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1029" name="Google Shape;102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030" name="Google Shape;1030;p21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/>
              <a:t>Nên: đánh dấu </a:t>
            </a:r>
            <a:r>
              <a:rPr lang="en-US" sz="3200" b="1">
                <a:solidFill>
                  <a:srgbClr val="00B050"/>
                </a:solidFill>
              </a:rPr>
              <a:t>✔</a:t>
            </a:r>
            <a:r>
              <a:rPr lang="en-US" sz="3200" b="1">
                <a:solidFill>
                  <a:schemeClr val="accent1"/>
                </a:solidFill>
              </a:rPr>
              <a:t>;</a:t>
            </a:r>
            <a:r>
              <a:rPr lang="en-US" sz="3200" b="1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/>
              <a:t>Không nên: đánh dấu </a:t>
            </a:r>
            <a:r>
              <a:rPr lang="en-US" sz="3200" b="1">
                <a:solidFill>
                  <a:srgbClr val="FF0000"/>
                </a:solidFill>
              </a:rPr>
              <a:t>x</a:t>
            </a:r>
            <a:endParaRPr sz="3200" b="1">
              <a:solidFill>
                <a:srgbClr val="00B050"/>
              </a:solidFill>
            </a:endParaRPr>
          </a:p>
        </p:txBody>
      </p:sp>
      <p:pic>
        <p:nvPicPr>
          <p:cNvPr id="1031" name="Google Shape;103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6361" y="1616195"/>
            <a:ext cx="3452198" cy="238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9051" y="4170370"/>
            <a:ext cx="6139219" cy="2125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21"/>
          <p:cNvSpPr txBox="1"/>
          <p:nvPr/>
        </p:nvSpPr>
        <p:spPr>
          <a:xfrm>
            <a:off x="703395" y="3454589"/>
            <a:ext cx="5112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4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 txBox="1"/>
          <p:nvPr/>
        </p:nvSpPr>
        <p:spPr>
          <a:xfrm>
            <a:off x="7445828" y="3381655"/>
            <a:ext cx="4893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4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 txBox="1"/>
          <p:nvPr/>
        </p:nvSpPr>
        <p:spPr>
          <a:xfrm>
            <a:off x="6302866" y="5466094"/>
            <a:ext cx="5112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1042" name="Google Shape;104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043" name="Google Shape;1043;p22"/>
          <p:cNvSpPr txBox="1">
            <a:spLocks noGrp="1"/>
          </p:cNvSpPr>
          <p:nvPr>
            <p:ph type="body" idx="1"/>
          </p:nvPr>
        </p:nvSpPr>
        <p:spPr>
          <a:xfrm>
            <a:off x="569686" y="1299033"/>
            <a:ext cx="6937827" cy="452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C5"/>
              </a:buClr>
              <a:buSzPts val="3600"/>
              <a:buNone/>
            </a:pPr>
            <a:r>
              <a:rPr lang="en-US" sz="3600" b="1">
                <a:solidFill>
                  <a:srgbClr val="3261C5"/>
                </a:solidFill>
                <a:latin typeface="Arial"/>
                <a:ea typeface="Arial"/>
                <a:cs typeface="Arial"/>
                <a:sym typeface="Arial"/>
              </a:rPr>
              <a:t>Các thành phần của máy tính gồm:</a:t>
            </a:r>
            <a:endParaRPr/>
          </a:p>
          <a:p>
            <a:pPr marL="2795588" lvl="0" indent="-509588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3261C5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rgbClr val="3261C5"/>
                </a:solidFill>
                <a:latin typeface="Arial"/>
                <a:ea typeface="Arial"/>
                <a:cs typeface="Arial"/>
                <a:sym typeface="Arial"/>
              </a:rPr>
              <a:t>thân máy</a:t>
            </a:r>
            <a:endParaRPr sz="3600">
              <a:solidFill>
                <a:srgbClr val="3261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95588" lvl="0" indent="-5095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61C5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rgbClr val="3261C5"/>
                </a:solidFill>
                <a:latin typeface="Arial"/>
                <a:ea typeface="Arial"/>
                <a:cs typeface="Arial"/>
                <a:sym typeface="Arial"/>
              </a:rPr>
              <a:t>màn hình</a:t>
            </a:r>
            <a:endParaRPr sz="3600">
              <a:solidFill>
                <a:srgbClr val="3261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95588" lvl="0" indent="-5095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61C5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rgbClr val="3261C5"/>
                </a:solidFill>
                <a:latin typeface="Arial"/>
                <a:ea typeface="Arial"/>
                <a:cs typeface="Arial"/>
                <a:sym typeface="Arial"/>
              </a:rPr>
              <a:t>bàn phím</a:t>
            </a:r>
            <a:endParaRPr sz="3600">
              <a:solidFill>
                <a:srgbClr val="3261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95588" lvl="0" indent="-5095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61C5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rgbClr val="3261C5"/>
                </a:solidFill>
                <a:latin typeface="Arial"/>
                <a:ea typeface="Arial"/>
                <a:cs typeface="Arial"/>
                <a:sym typeface="Arial"/>
              </a:rPr>
              <a:t>chuột </a:t>
            </a:r>
            <a:endParaRPr/>
          </a:p>
          <a:p>
            <a:pPr marL="2795588" lvl="0" indent="-5095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61C5"/>
              </a:buClr>
              <a:buSzPts val="3600"/>
              <a:buFont typeface="Noto Sans Symbols"/>
              <a:buChar char="✔"/>
            </a:pPr>
            <a:r>
              <a:rPr lang="en-US" sz="3600">
                <a:solidFill>
                  <a:srgbClr val="3261C5"/>
                </a:solidFill>
                <a:latin typeface="Arial"/>
                <a:ea typeface="Arial"/>
                <a:cs typeface="Arial"/>
                <a:sym typeface="Arial"/>
              </a:rPr>
              <a:t>loa </a:t>
            </a:r>
            <a:endParaRPr sz="3600">
              <a:solidFill>
                <a:srgbClr val="3261C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1050" name="Google Shape;105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32" name="Google Shape;83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833" name="Google Shape;833;p3"/>
          <p:cNvSpPr txBox="1">
            <a:spLocks noGrp="1"/>
          </p:cNvSpPr>
          <p:nvPr>
            <p:ph type="body" idx="1"/>
          </p:nvPr>
        </p:nvSpPr>
        <p:spPr>
          <a:xfrm>
            <a:off x="2943717" y="1811152"/>
            <a:ext cx="6528529" cy="65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Em hãy nêu tên thiết bị dưới đây và cho biết tác dụng của thiết bị này đối với đời sống.</a:t>
            </a:r>
            <a:endParaRPr sz="2800"/>
          </a:p>
        </p:txBody>
      </p:sp>
      <p:pic>
        <p:nvPicPr>
          <p:cNvPr id="834" name="Google Shape;83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0241" y="3026501"/>
            <a:ext cx="2447006" cy="230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658639"/>
            <a:ext cx="2843361" cy="1892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"/>
          <p:cNvSpPr txBox="1"/>
          <p:nvPr/>
        </p:nvSpPr>
        <p:spPr>
          <a:xfrm>
            <a:off x="2969553" y="1030366"/>
            <a:ext cx="6164318" cy="80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Chủ đề 1. Sử dụng máy tính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4"/>
          <p:cNvSpPr txBox="1"/>
          <p:nvPr/>
        </p:nvSpPr>
        <p:spPr>
          <a:xfrm>
            <a:off x="2969554" y="1740111"/>
            <a:ext cx="6817242" cy="78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 1. Làm quen với máy tính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5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48" name="Google Shape;84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849" name="Google Shape;849;p5"/>
          <p:cNvSpPr txBox="1">
            <a:spLocks noGrp="1"/>
          </p:cNvSpPr>
          <p:nvPr>
            <p:ph type="body" idx="1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Nhận diện được các thành phần của máy tính để bàn.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5"/>
          <p:cNvSpPr txBox="1">
            <a:spLocks noGrp="1"/>
          </p:cNvSpPr>
          <p:nvPr>
            <p:ph type="body" idx="2"/>
          </p:nvPr>
        </p:nvSpPr>
        <p:spPr>
          <a:xfrm>
            <a:off x="5078776" y="3476553"/>
            <a:ext cx="516082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</a:pPr>
            <a:r>
              <a:rPr lang="en-US"/>
              <a:t>Biết các quy tắc an toàn khi sử dụng máy tính và bước đầu có kĩ năng sử dụng máy tính một cách an toàn.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57" name="Google Shape;85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858" name="Google Shape;858;p6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</a:pPr>
            <a:r>
              <a:rPr lang="en-US"/>
              <a:t>KHÁM PHÁ</a:t>
            </a:r>
            <a:endParaRPr/>
          </a:p>
        </p:txBody>
      </p:sp>
      <p:sp>
        <p:nvSpPr>
          <p:cNvPr id="859" name="Google Shape;859;p6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LUYỆN TẬP</a:t>
            </a:r>
            <a:endParaRPr/>
          </a:p>
        </p:txBody>
      </p:sp>
      <p:sp>
        <p:nvSpPr>
          <p:cNvPr id="860" name="Google Shape;860;p6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THỰC HÀNH</a:t>
            </a:r>
            <a:endParaRPr/>
          </a:p>
        </p:txBody>
      </p:sp>
      <p:sp>
        <p:nvSpPr>
          <p:cNvPr id="861" name="Google Shape;861;p6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</a:pPr>
            <a:r>
              <a:rPr lang="en-US"/>
              <a:t>CÁC HOẠT ĐỘNG</a:t>
            </a:r>
            <a:endParaRPr/>
          </a:p>
        </p:txBody>
      </p:sp>
      <p:sp>
        <p:nvSpPr>
          <p:cNvPr id="862" name="Google Shape;862;p6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KHỞI ĐỘNG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69" name="Google Shape;86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76" name="Google Shape;87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877" name="Google Shape;877;p8"/>
          <p:cNvSpPr txBox="1">
            <a:spLocks noGrp="1"/>
          </p:cNvSpPr>
          <p:nvPr>
            <p:ph type="body" idx="1"/>
          </p:nvPr>
        </p:nvSpPr>
        <p:spPr>
          <a:xfrm>
            <a:off x="3262723" y="946895"/>
            <a:ext cx="6134665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b="1"/>
              <a:t>Quan sát hình và gọi tên từng thành phần của máy tính</a:t>
            </a:r>
            <a:endParaRPr sz="3200" b="1"/>
          </a:p>
        </p:txBody>
      </p:sp>
      <p:sp>
        <p:nvSpPr>
          <p:cNvPr id="878" name="Google Shape;878;p8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79" name="Google Shape;8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5104" y="2447320"/>
            <a:ext cx="4331363" cy="324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5104" y="2447320"/>
            <a:ext cx="4331363" cy="3245006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06/09/2024</a:t>
            </a:r>
            <a:endParaRPr/>
          </a:p>
        </p:txBody>
      </p:sp>
      <p:sp>
        <p:nvSpPr>
          <p:cNvPr id="887" name="Google Shape;88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888" name="Google Shape;888;p9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en-US" sz="3400" b="1"/>
              <a:t>Các thành phần của máy tính để bàn </a:t>
            </a:r>
            <a:endParaRPr sz="3400" b="1"/>
          </a:p>
        </p:txBody>
      </p:sp>
      <p:grpSp>
        <p:nvGrpSpPr>
          <p:cNvPr id="889" name="Google Shape;889;p9"/>
          <p:cNvGrpSpPr/>
          <p:nvPr/>
        </p:nvGrpSpPr>
        <p:grpSpPr>
          <a:xfrm>
            <a:off x="7755770" y="2238603"/>
            <a:ext cx="3021088" cy="1062192"/>
            <a:chOff x="7755770" y="2238603"/>
            <a:chExt cx="3021088" cy="1062192"/>
          </a:xfrm>
        </p:grpSpPr>
        <p:cxnSp>
          <p:nvCxnSpPr>
            <p:cNvPr id="890" name="Google Shape;890;p9"/>
            <p:cNvCxnSpPr>
              <a:stCxn id="891" idx="1"/>
            </p:cNvCxnSpPr>
            <p:nvPr/>
          </p:nvCxnSpPr>
          <p:spPr>
            <a:xfrm flipH="1">
              <a:off x="7755770" y="2580195"/>
              <a:ext cx="1112700" cy="720600"/>
            </a:xfrm>
            <a:prstGeom prst="straightConnector1">
              <a:avLst/>
            </a:prstGeom>
            <a:noFill/>
            <a:ln w="38100" cap="flat" cmpd="sng">
              <a:solidFill>
                <a:srgbClr val="CFCF5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91" name="Google Shape;891;p9"/>
            <p:cNvSpPr/>
            <p:nvPr/>
          </p:nvSpPr>
          <p:spPr>
            <a:xfrm>
              <a:off x="8868470" y="2238603"/>
              <a:ext cx="1855075" cy="683183"/>
            </a:xfrm>
            <a:prstGeom prst="roundRect">
              <a:avLst>
                <a:gd name="adj" fmla="val 16667"/>
              </a:avLst>
            </a:prstGeom>
            <a:solidFill>
              <a:srgbClr val="F8A0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9"/>
            <p:cNvSpPr txBox="1"/>
            <p:nvPr/>
          </p:nvSpPr>
          <p:spPr>
            <a:xfrm>
              <a:off x="8921784" y="2318918"/>
              <a:ext cx="18550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Thân máy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9"/>
          <p:cNvGrpSpPr/>
          <p:nvPr/>
        </p:nvGrpSpPr>
        <p:grpSpPr>
          <a:xfrm>
            <a:off x="6819397" y="3300679"/>
            <a:ext cx="5058424" cy="875677"/>
            <a:chOff x="6819397" y="3300679"/>
            <a:chExt cx="5058424" cy="875677"/>
          </a:xfrm>
        </p:grpSpPr>
        <p:cxnSp>
          <p:nvCxnSpPr>
            <p:cNvPr id="894" name="Google Shape;894;p9"/>
            <p:cNvCxnSpPr>
              <a:stCxn id="895" idx="1"/>
            </p:cNvCxnSpPr>
            <p:nvPr/>
          </p:nvCxnSpPr>
          <p:spPr>
            <a:xfrm flipH="1">
              <a:off x="6819397" y="3612956"/>
              <a:ext cx="2798700" cy="563400"/>
            </a:xfrm>
            <a:prstGeom prst="straightConnector1">
              <a:avLst/>
            </a:prstGeom>
            <a:noFill/>
            <a:ln w="38100" cap="flat" cmpd="sng">
              <a:solidFill>
                <a:srgbClr val="CFCF5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95" name="Google Shape;895;p9"/>
            <p:cNvSpPr/>
            <p:nvPr/>
          </p:nvSpPr>
          <p:spPr>
            <a:xfrm>
              <a:off x="9618097" y="3300679"/>
              <a:ext cx="1596819" cy="624554"/>
            </a:xfrm>
            <a:prstGeom prst="roundRect">
              <a:avLst>
                <a:gd name="adj" fmla="val 16667"/>
              </a:avLst>
            </a:prstGeom>
            <a:solidFill>
              <a:srgbClr val="F8A0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9"/>
            <p:cNvSpPr txBox="1"/>
            <p:nvPr/>
          </p:nvSpPr>
          <p:spPr>
            <a:xfrm>
              <a:off x="10022747" y="3351039"/>
              <a:ext cx="18550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Loa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>
            <a:off x="7403205" y="4272424"/>
            <a:ext cx="3539305" cy="683183"/>
            <a:chOff x="7403205" y="4272424"/>
            <a:chExt cx="3539305" cy="683183"/>
          </a:xfrm>
        </p:grpSpPr>
        <p:cxnSp>
          <p:nvCxnSpPr>
            <p:cNvPr id="898" name="Google Shape;898;p9"/>
            <p:cNvCxnSpPr>
              <a:stCxn id="899" idx="1"/>
            </p:cNvCxnSpPr>
            <p:nvPr/>
          </p:nvCxnSpPr>
          <p:spPr>
            <a:xfrm rot="10800000">
              <a:off x="7403205" y="4614016"/>
              <a:ext cx="1387200" cy="0"/>
            </a:xfrm>
            <a:prstGeom prst="straightConnector1">
              <a:avLst/>
            </a:prstGeom>
            <a:noFill/>
            <a:ln w="38100" cap="flat" cmpd="sng">
              <a:solidFill>
                <a:srgbClr val="CFCF5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899" name="Google Shape;899;p9"/>
            <p:cNvSpPr/>
            <p:nvPr/>
          </p:nvSpPr>
          <p:spPr>
            <a:xfrm>
              <a:off x="8790405" y="4272424"/>
              <a:ext cx="1855075" cy="683183"/>
            </a:xfrm>
            <a:prstGeom prst="roundRect">
              <a:avLst>
                <a:gd name="adj" fmla="val 16667"/>
              </a:avLst>
            </a:prstGeom>
            <a:solidFill>
              <a:srgbClr val="F8A0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 txBox="1"/>
            <p:nvPr/>
          </p:nvSpPr>
          <p:spPr>
            <a:xfrm>
              <a:off x="9087436" y="4322483"/>
              <a:ext cx="18550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Chuột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1" name="Google Shape;901;p9"/>
          <p:cNvGrpSpPr/>
          <p:nvPr/>
        </p:nvGrpSpPr>
        <p:grpSpPr>
          <a:xfrm>
            <a:off x="743421" y="2372315"/>
            <a:ext cx="3564174" cy="683183"/>
            <a:chOff x="743421" y="2372315"/>
            <a:chExt cx="3295179" cy="683183"/>
          </a:xfrm>
        </p:grpSpPr>
        <p:cxnSp>
          <p:nvCxnSpPr>
            <p:cNvPr id="902" name="Google Shape;902;p9"/>
            <p:cNvCxnSpPr/>
            <p:nvPr/>
          </p:nvCxnSpPr>
          <p:spPr>
            <a:xfrm>
              <a:off x="2626269" y="2721166"/>
              <a:ext cx="1412331" cy="334332"/>
            </a:xfrm>
            <a:prstGeom prst="straightConnector1">
              <a:avLst/>
            </a:prstGeom>
            <a:noFill/>
            <a:ln w="38100" cap="flat" cmpd="sng">
              <a:solidFill>
                <a:srgbClr val="CFCF5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903" name="Google Shape;903;p9"/>
            <p:cNvSpPr/>
            <p:nvPr/>
          </p:nvSpPr>
          <p:spPr>
            <a:xfrm>
              <a:off x="743421" y="2372315"/>
              <a:ext cx="1882848" cy="683183"/>
            </a:xfrm>
            <a:prstGeom prst="roundRect">
              <a:avLst>
                <a:gd name="adj" fmla="val 16667"/>
              </a:avLst>
            </a:prstGeom>
            <a:solidFill>
              <a:srgbClr val="F8A0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9"/>
            <p:cNvSpPr txBox="1"/>
            <p:nvPr/>
          </p:nvSpPr>
          <p:spPr>
            <a:xfrm>
              <a:off x="796352" y="2447320"/>
              <a:ext cx="19881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Màn hình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9"/>
          <p:cNvGrpSpPr/>
          <p:nvPr/>
        </p:nvGrpSpPr>
        <p:grpSpPr>
          <a:xfrm>
            <a:off x="762565" y="4357561"/>
            <a:ext cx="3952654" cy="683183"/>
            <a:chOff x="762565" y="4357561"/>
            <a:chExt cx="3952654" cy="683183"/>
          </a:xfrm>
        </p:grpSpPr>
        <p:cxnSp>
          <p:nvCxnSpPr>
            <p:cNvPr id="906" name="Google Shape;906;p9"/>
            <p:cNvCxnSpPr/>
            <p:nvPr/>
          </p:nvCxnSpPr>
          <p:spPr>
            <a:xfrm>
              <a:off x="2617640" y="4715219"/>
              <a:ext cx="2097579" cy="240388"/>
            </a:xfrm>
            <a:prstGeom prst="straightConnector1">
              <a:avLst/>
            </a:prstGeom>
            <a:noFill/>
            <a:ln w="38100" cap="flat" cmpd="sng">
              <a:solidFill>
                <a:srgbClr val="CFCF5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907" name="Google Shape;907;p9"/>
            <p:cNvSpPr/>
            <p:nvPr/>
          </p:nvSpPr>
          <p:spPr>
            <a:xfrm>
              <a:off x="762565" y="4357561"/>
              <a:ext cx="1855075" cy="683183"/>
            </a:xfrm>
            <a:prstGeom prst="roundRect">
              <a:avLst>
                <a:gd name="adj" fmla="val 16667"/>
              </a:avLst>
            </a:prstGeom>
            <a:solidFill>
              <a:srgbClr val="F8A0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9"/>
            <p:cNvSpPr txBox="1"/>
            <p:nvPr/>
          </p:nvSpPr>
          <p:spPr>
            <a:xfrm>
              <a:off x="844585" y="4440722"/>
              <a:ext cx="19444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Bàn phím</a:t>
              </a:r>
              <a:endPara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364</Words>
  <Application>Microsoft Office PowerPoint</Application>
  <PresentationFormat>Custom</PresentationFormat>
  <Paragraphs>97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Microsoft Yahei</vt:lpstr>
      <vt:lpstr>Times New Roman</vt:lpstr>
      <vt:lpstr>Calibri</vt:lpstr>
      <vt:lpstr>Arima</vt:lpstr>
      <vt:lpstr>Lato Black</vt:lpstr>
      <vt:lpstr>Noto Sans Symbols</vt:lpstr>
      <vt:lpstr>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MinhThangPC.VN</cp:lastModifiedBy>
  <cp:revision>2</cp:revision>
  <cp:lastPrinted>2024-09-27T06:02:03Z</cp:lastPrinted>
  <dcterms:created xsi:type="dcterms:W3CDTF">2024-08-24T23:58:27Z</dcterms:created>
  <dcterms:modified xsi:type="dcterms:W3CDTF">2024-09-27T06:02:56Z</dcterms:modified>
</cp:coreProperties>
</file>