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4" r:id="rId3"/>
    <p:sldId id="389" r:id="rId4"/>
    <p:sldId id="368" r:id="rId5"/>
    <p:sldId id="347" r:id="rId6"/>
    <p:sldId id="333" r:id="rId7"/>
    <p:sldId id="332" r:id="rId8"/>
    <p:sldId id="373" r:id="rId9"/>
    <p:sldId id="375" r:id="rId10"/>
    <p:sldId id="377" r:id="rId11"/>
    <p:sldId id="378" r:id="rId12"/>
    <p:sldId id="379" r:id="rId13"/>
    <p:sldId id="380" r:id="rId14"/>
    <p:sldId id="279" r:id="rId15"/>
  </p:sldIdLst>
  <p:sldSz cx="9144000" cy="5715000" type="screen16x10"/>
  <p:notesSz cx="6858000" cy="9144000"/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5050"/>
    <a:srgbClr val="006600"/>
    <a:srgbClr val="0000CC"/>
    <a:srgbClr val="FF9999"/>
    <a:srgbClr val="FFCCCC"/>
    <a:srgbClr val="FF9393"/>
    <a:srgbClr val="FFAEFF"/>
    <a:srgbClr val="2E3B39"/>
    <a:srgbClr val="E9E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 varScale="1">
        <p:scale>
          <a:sx n="87" d="100"/>
          <a:sy n="87" d="100"/>
        </p:scale>
        <p:origin x="930" y="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5114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2023/1/29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3.xml"/><Relationship Id="rId7" Type="http://schemas.openxmlformats.org/officeDocument/2006/relationships/image" Target="../media/image20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40279" y="2333283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TRƯỜNG TIỂU HỌC ÁI MỘ B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625978" y="1420208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6" y="3399155"/>
            <a:ext cx="3231873" cy="191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24196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1</a:t>
            </a: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030" y="1045115"/>
            <a:ext cx="4939056" cy="295739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2260030" y="4412343"/>
            <a:ext cx="5121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vui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mừng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về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4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2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258" y="1019758"/>
            <a:ext cx="5314000" cy="3169383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4" name="TextBox 33"/>
          <p:cNvSpPr txBox="1"/>
          <p:nvPr/>
        </p:nvSpPr>
        <p:spPr>
          <a:xfrm>
            <a:off x="2352208" y="4412343"/>
            <a:ext cx="4937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nhắc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chị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bút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rơi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4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3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189" y="956667"/>
            <a:ext cx="4737829" cy="298056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4" name="TextBox 33"/>
          <p:cNvSpPr txBox="1"/>
          <p:nvPr/>
        </p:nvSpPr>
        <p:spPr>
          <a:xfrm>
            <a:off x="1759104" y="4412343"/>
            <a:ext cx="6123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tặng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quà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chị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nhật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2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4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046" y="1045115"/>
            <a:ext cx="5241209" cy="3094809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4" name="TextBox 33"/>
          <p:cNvSpPr txBox="1"/>
          <p:nvPr/>
        </p:nvSpPr>
        <p:spPr>
          <a:xfrm>
            <a:off x="2118987" y="4412343"/>
            <a:ext cx="5404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ốm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39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58"/>
            <a:ext cx="9144000" cy="569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01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38476" y="-16263"/>
            <a:ext cx="8656889" cy="2220686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1237494" y="323689"/>
              <a:ext cx="637177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2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QUAN TÂM, CHĂM SÓC NGƯỜI THÂN TRONG GIA ĐÌNH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511" y="2386076"/>
            <a:ext cx="3962400" cy="236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5706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33441" y="612240"/>
            <a:ext cx="75155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Tâm lý Trẻ em Chậm ngôn ngữ Dạy trẻ bị rối loạn phát triển ngô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515" y="1982124"/>
            <a:ext cx="3744686" cy="29957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818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7" y="13620"/>
            <a:ext cx="2331160" cy="5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-14514" y="59327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3137" y="593276"/>
            <a:ext cx="8781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chị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41" y="1547383"/>
            <a:ext cx="3639312" cy="18288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81" y="3747589"/>
            <a:ext cx="3700272" cy="188976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298" y="1591426"/>
            <a:ext cx="3183753" cy="1784757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72" y="3701593"/>
            <a:ext cx="3270257" cy="1942533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94853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1</a:t>
            </a: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07975" y="4138335"/>
            <a:ext cx="86074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Anh đưa cho em cái bánh và nói: “Anh để phần em này!”. Việc làm đó thể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vi-VN" sz="2800" dirty="0">
                <a:solidFill>
                  <a:srgbClr val="008000"/>
                </a:solidFill>
              </a:rPr>
              <a:t>hiện anh quan tâm, nhường nhịn em.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94" y="1276382"/>
            <a:ext cx="5232914" cy="262960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3455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2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471199" y="4034664"/>
            <a:ext cx="82373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Chị rủ em cùng chơi gấu bông, chị nói: “Chị em mình cùng chơi nhé!”. Việc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vi-VN" sz="2800" dirty="0">
                <a:solidFill>
                  <a:srgbClr val="008000"/>
                </a:solidFill>
              </a:rPr>
              <a:t>làm này thể hiện chị biết nhường nhịn và hoà thuận với em.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728" y="1276382"/>
            <a:ext cx="4662017" cy="2613447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72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3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565149" y="4045652"/>
            <a:ext cx="7969251" cy="136468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Anh đang giặt khăn để rửa mặt cho em, anh nói: “Anh lau mặt cho em nào!”.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vi-VN" sz="2800" dirty="0">
                <a:solidFill>
                  <a:srgbClr val="008000"/>
                </a:solidFill>
              </a:rPr>
              <a:t>Việc làm đó thể hiện anh rất quan tâm và biết chăm sóc em.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83" y="860163"/>
            <a:ext cx="5871934" cy="299884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3237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4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395059" y="4066438"/>
            <a:ext cx="8226426" cy="136468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Mẹ đang nấu cơm, em bé khóc đòi mẹ. Chị d</a:t>
            </a:r>
            <a:r>
              <a:rPr lang="en-US" sz="2800" dirty="0">
                <a:solidFill>
                  <a:srgbClr val="008000"/>
                </a:solidFill>
              </a:rPr>
              <a:t>ỗ</a:t>
            </a:r>
            <a:r>
              <a:rPr lang="vi-VN" sz="2800" dirty="0">
                <a:solidFill>
                  <a:srgbClr val="008000"/>
                </a:solidFill>
              </a:rPr>
              <a:t> em và nói: “Em ra đây với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vi-VN" sz="2800" dirty="0">
                <a:solidFill>
                  <a:srgbClr val="008000"/>
                </a:solidFill>
              </a:rPr>
              <a:t>chị. ”. Việc làm này thể hiện chị biết trông em, d</a:t>
            </a:r>
            <a:r>
              <a:rPr lang="en-US" sz="2800" dirty="0">
                <a:solidFill>
                  <a:srgbClr val="008000"/>
                </a:solidFill>
              </a:rPr>
              <a:t>ỗ</a:t>
            </a:r>
            <a:r>
              <a:rPr lang="vi-VN" sz="2800" dirty="0">
                <a:solidFill>
                  <a:srgbClr val="008000"/>
                </a:solidFill>
              </a:rPr>
              <a:t> dành để em khỏi khóc</a:t>
            </a:r>
            <a:r>
              <a:rPr lang="en-US" sz="2800" dirty="0">
                <a:solidFill>
                  <a:srgbClr val="008000"/>
                </a:solidFill>
              </a:rPr>
              <a:t>.</a:t>
            </a:r>
            <a:endParaRPr lang="vi-VN" sz="2800" dirty="0">
              <a:solidFill>
                <a:srgbClr val="008000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86" y="991093"/>
            <a:ext cx="5099056" cy="302884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2046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19742" y="1547830"/>
            <a:ext cx="4873172" cy="2414568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67897"/>
            <a:ext cx="8991600" cy="138499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endParaRPr lang="en-US" altLang="en-US" sz="28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trò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chuyện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bày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tỏ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suy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nghĩ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31715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25736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63" y="1654953"/>
            <a:ext cx="3681639" cy="2200321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905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9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23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24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25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26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7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28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29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30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31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48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25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1410</TotalTime>
  <Words>302</Words>
  <Application>Microsoft Office PowerPoint</Application>
  <PresentationFormat>On-screen Show (16:10)</PresentationFormat>
  <Paragraphs>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宋体</vt:lpstr>
      <vt:lpstr>.VnTifani Heavy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Hoàng Thu Thuỷ</cp:lastModifiedBy>
  <cp:revision>181</cp:revision>
  <dcterms:created xsi:type="dcterms:W3CDTF">2020-02-10T09:35:50Z</dcterms:created>
  <dcterms:modified xsi:type="dcterms:W3CDTF">2023-01-29T13:44:55Z</dcterms:modified>
</cp:coreProperties>
</file>