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98" r:id="rId4"/>
    <p:sldId id="399" r:id="rId5"/>
    <p:sldId id="400" r:id="rId6"/>
    <p:sldId id="347" r:id="rId7"/>
    <p:sldId id="333" r:id="rId8"/>
    <p:sldId id="332" r:id="rId9"/>
    <p:sldId id="373" r:id="rId10"/>
    <p:sldId id="401" r:id="rId11"/>
    <p:sldId id="402" r:id="rId12"/>
    <p:sldId id="375" r:id="rId13"/>
    <p:sldId id="403" r:id="rId14"/>
    <p:sldId id="408" r:id="rId15"/>
    <p:sldId id="409" r:id="rId16"/>
    <p:sldId id="410" r:id="rId17"/>
    <p:sldId id="322" r:id="rId18"/>
    <p:sldId id="279" r:id="rId19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00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0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sói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thật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5" y="904159"/>
            <a:ext cx="4661037" cy="33396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70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5" y="891878"/>
            <a:ext cx="5393417" cy="348518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17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41667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41325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04801" y="874915"/>
            <a:ext cx="8382000" cy="266200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sói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3638523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38481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33" y="651332"/>
            <a:ext cx="489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086" y="1131010"/>
            <a:ext cx="3292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2220685"/>
            <a:ext cx="3841231" cy="344439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8" y="1006355"/>
            <a:ext cx="4491881" cy="230352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48" y="3348349"/>
            <a:ext cx="4424881" cy="237082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8444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12" y="870358"/>
            <a:ext cx="3841231" cy="3208156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27824" y="4430702"/>
            <a:ext cx="8509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Việc bạn nam nhận lồi làm vỡ lọ hoa cho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thấy bạn nam là người nói thật.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254" y="3777572"/>
            <a:ext cx="891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Việc bạn nam đi học muộn là chưa thựchiện đúng Nội quy trường, lớp. Tuy nhiên, bạn nam đã nói thật lí do đi học muộn.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1" y="1006353"/>
            <a:ext cx="4949372" cy="2538139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2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338" y="3719516"/>
            <a:ext cx="8683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nữ đã nói dối khi mẹ hỏi vì sao chưa sắp xếp sách vở. Sự thật là do bạn mải xem tivi chứ không phải do mệt.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1" y="1010408"/>
            <a:ext cx="4696879" cy="251656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676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793554" y="1253217"/>
              <a:ext cx="5817087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luôn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thật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thà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mến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tin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yêu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08235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016" y="2299807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thật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57" y="2975075"/>
            <a:ext cx="3584448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682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" y="1437132"/>
            <a:ext cx="4358576" cy="2651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3360"/>
            <a:ext cx="4426857" cy="26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3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2977611" y="184628"/>
            <a:ext cx="342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76241" y="164436"/>
            <a:ext cx="368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416011" y="164436"/>
            <a:ext cx="342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" y="952934"/>
            <a:ext cx="2958823" cy="1977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77" y="814807"/>
            <a:ext cx="3315045" cy="2115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58" y="851156"/>
            <a:ext cx="3002442" cy="2042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4" y="3294744"/>
            <a:ext cx="3067871" cy="2211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43" y="3352800"/>
            <a:ext cx="2958823" cy="21200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61" y="3502799"/>
            <a:ext cx="2958823" cy="19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5901" y="4369167"/>
            <a:ext cx="831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cừu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xôi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sói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hét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kêu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73" y="956667"/>
            <a:ext cx="4831153" cy="322868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38138" y="4123819"/>
            <a:ext cx="845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nọ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chêu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vờ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sói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11" y="891878"/>
            <a:ext cx="4679479" cy="298624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364968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cứu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69" y="891878"/>
            <a:ext cx="4846411" cy="32974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06" y="956667"/>
            <a:ext cx="4613685" cy="332575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lừa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302</Words>
  <Application>Microsoft Office PowerPoint</Application>
  <PresentationFormat>On-screen Show (16:10)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190</cp:revision>
  <dcterms:created xsi:type="dcterms:W3CDTF">2020-02-10T09:35:50Z</dcterms:created>
  <dcterms:modified xsi:type="dcterms:W3CDTF">2024-01-28T05:34:06Z</dcterms:modified>
</cp:coreProperties>
</file>