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415" r:id="rId2"/>
    <p:sldId id="277" r:id="rId3"/>
    <p:sldId id="380" r:id="rId4"/>
    <p:sldId id="382" r:id="rId5"/>
    <p:sldId id="333" r:id="rId6"/>
    <p:sldId id="315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412" r:id="rId15"/>
    <p:sldId id="414" r:id="rId16"/>
    <p:sldId id="405" r:id="rId17"/>
    <p:sldId id="279" r:id="rId18"/>
    <p:sldId id="290" r:id="rId19"/>
  </p:sldIdLst>
  <p:sldSz cx="12192000" cy="6858000"/>
  <p:notesSz cx="6858000" cy="9144000"/>
  <p:embeddedFontLst>
    <p:embeddedFont>
      <p:font typeface="Tahoma" panose="020B0604030504040204" pitchFamily="34" charset="0"/>
      <p:regular r:id="rId21"/>
      <p:bold r:id="rId22"/>
    </p:embeddedFont>
    <p:embeddedFont>
      <p:font typeface="UTM Avo" panose="02040603050506020204" pitchFamily="18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CCFF"/>
    <a:srgbClr val="FFFF99"/>
    <a:srgbClr val="FFFBF7"/>
    <a:srgbClr val="05BEFF"/>
    <a:srgbClr val="FF7707"/>
    <a:srgbClr val="FF8119"/>
    <a:srgbClr val="FFAF6C"/>
    <a:srgbClr val="FFFFFF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49" autoAdjust="0"/>
    <p:restoredTop sz="94660"/>
  </p:normalViewPr>
  <p:slideViewPr>
    <p:cSldViewPr snapToGrid="0">
      <p:cViewPr varScale="1">
        <p:scale>
          <a:sx n="62" d="100"/>
          <a:sy n="62" d="100"/>
        </p:scale>
        <p:origin x="48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4A56AF0-ABD0-44D9-BC80-A4D7D764CF1E}" type="datetimeFigureOut">
              <a:rPr lang="en-US" smtClean="0"/>
              <a:pPr/>
              <a:t>14-Oct-24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6D884422-AE47-4C56-8624-9DE26F8369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4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42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18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85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17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43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32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81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8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14-Oct-24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90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872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582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4" r:id="rId3"/>
    <p:sldLayoutId id="2147483801" r:id="rId4"/>
    <p:sldLayoutId id="2147483745" r:id="rId5"/>
    <p:sldLayoutId id="2147483650" r:id="rId6"/>
    <p:sldLayoutId id="214748380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1.wdp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5.wav"/><Relationship Id="rId12" Type="http://schemas.openxmlformats.org/officeDocument/2006/relationships/image" Target="../media/image23.png"/><Relationship Id="rId17" Type="http://schemas.openxmlformats.org/officeDocument/2006/relationships/image" Target="../media/image25.wmf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20.jpeg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2.wav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1.wdp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5.wav"/><Relationship Id="rId12" Type="http://schemas.openxmlformats.org/officeDocument/2006/relationships/image" Target="../media/image23.png"/><Relationship Id="rId17" Type="http://schemas.openxmlformats.org/officeDocument/2006/relationships/image" Target="../media/image25.wmf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20.jpe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2.wav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1.wdp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5.wav"/><Relationship Id="rId12" Type="http://schemas.openxmlformats.org/officeDocument/2006/relationships/image" Target="../media/image23.png"/><Relationship Id="rId17" Type="http://schemas.openxmlformats.org/officeDocument/2006/relationships/image" Target="../media/image25.wmf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20.jpe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2.wav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1.wdp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5.wav"/><Relationship Id="rId12" Type="http://schemas.openxmlformats.org/officeDocument/2006/relationships/image" Target="../media/image23.png"/><Relationship Id="rId17" Type="http://schemas.openxmlformats.org/officeDocument/2006/relationships/image" Target="../media/image25.wmf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20.jpeg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2.wav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9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1.wdp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17" Type="http://schemas.openxmlformats.org/officeDocument/2006/relationships/image" Target="../media/image25.wmf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20.jpeg"/><Relationship Id="rId4" Type="http://schemas.openxmlformats.org/officeDocument/2006/relationships/notesSlide" Target="../notesSlides/notesSlide1.xml"/><Relationship Id="rId9" Type="http://schemas.openxmlformats.org/officeDocument/2006/relationships/audio" Target="../media/audio5.wav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PHÒNG GIÁO DỤC &amp; ĐÀO TẠO QUẬN LONG BIÊN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TRƯỜNG TIỂU HỌC ÁI MỘ 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07920" y="2476655"/>
            <a:ext cx="7376160" cy="1904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200000"/>
              </a:lnSpc>
              <a:defRPr/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 VIỆT – TUẦN 6</a:t>
            </a:r>
          </a:p>
          <a:p>
            <a:pPr algn="ctr" defTabSz="914377">
              <a:lnSpc>
                <a:spcPct val="200000"/>
              </a:lnSpc>
              <a:defRPr/>
            </a:pP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Dê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81356B-55B2-3138-DBFC-5C5602097FD6}"/>
              </a:ext>
            </a:extLst>
          </p:cNvPr>
          <p:cNvSpPr/>
          <p:nvPr/>
        </p:nvSpPr>
        <p:spPr>
          <a:xfrm>
            <a:off x="75343" y="46315"/>
            <a:ext cx="1342491" cy="5026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11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728" y="41718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8526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42568" y="1042649"/>
            <a:ext cx="11258266" cy="3225877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UTM Avo" panose="02040603050506020204" pitchFamily="18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UTM Avo" panose="02040603050506020204" pitchFamily="18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804422" y="35684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5527871" y="1387642"/>
            <a:ext cx="5554962" cy="24685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Sói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chờ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dê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mẹ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đi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rồi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rón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rén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đến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gõ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cửa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giả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giọng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dê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mẹ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4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74388A3A-664C-4B30-A073-2A4F1EEED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5" name="Picture 115" descr="ALRMCLOK">
            <a:extLst>
              <a:ext uri="{FF2B5EF4-FFF2-40B4-BE49-F238E27FC236}">
                <a16:creationId xmlns:a16="http://schemas.microsoft.com/office/drawing/2014/main" id="{29D3FF2D-F22D-40A9-BF5E-FA08D65BE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3949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>
            <a:extLst>
              <a:ext uri="{FF2B5EF4-FFF2-40B4-BE49-F238E27FC236}">
                <a16:creationId xmlns:a16="http://schemas.microsoft.com/office/drawing/2014/main" id="{062FD42D-1B26-45D0-8E86-16720EEFF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3B094BAE-CF99-4C77-86B0-93F0D8F95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F31C9DC6-58AD-4057-B8A5-CB035A64B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1D944CFB-23A4-4A25-AC72-11D78D65F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1915B119-0D0F-4E5A-A2D6-C249DC0B9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4478AE9B-65C8-4576-B9EC-92A31A214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EE1FB433-5C8E-4470-A3DA-702DE9BAE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D4AB026D-38DD-4466-967F-1A672A8CA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3F54214A-BABA-471F-B8EA-365019AC8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F6E527FD-AC7C-4BB3-A263-6072BB2EC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2A6AA6BC-1F84-4ABC-A3C6-E0D0B46C5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3703DD3B-1B3A-4FE9-A165-1485ED5FD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12C21113-FD07-4D8C-869C-C0D072962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78B17057-8CCE-476F-8892-CA9FE026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FC67C6ED-A0FE-41F6-A6C3-0B83E1576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39A9CE7-0E07-4567-98D0-F8755D189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81F2B12-578F-4259-8884-FCA188F2A0A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1750" t="19926" r="20334" b="37704"/>
          <a:stretch/>
        </p:blipFill>
        <p:spPr>
          <a:xfrm>
            <a:off x="1052297" y="1067944"/>
            <a:ext cx="3382624" cy="28878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9B1952-3258-8667-7EE8-54320B7BC7F2}"/>
              </a:ext>
            </a:extLst>
          </p:cNvPr>
          <p:cNvSpPr/>
          <p:nvPr/>
        </p:nvSpPr>
        <p:spPr>
          <a:xfrm>
            <a:off x="75343" y="46316"/>
            <a:ext cx="1342491" cy="3105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3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33400" y="969403"/>
            <a:ext cx="11258266" cy="329969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UTM Avo" panose="02040603050506020204" pitchFamily="18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UTM Avo" panose="02040603050506020204" pitchFamily="18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761407" y="411057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5686132" y="1331785"/>
            <a:ext cx="5408551" cy="257492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Vì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dê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ra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giọng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sói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thấy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chân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sói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đen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sì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qua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khe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cửa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D7E4079-F122-4AF0-8C8A-E11F4B34D1D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1083" t="18889" r="51250" b="38889"/>
          <a:stretch/>
        </p:blipFill>
        <p:spPr>
          <a:xfrm>
            <a:off x="1097317" y="1008287"/>
            <a:ext cx="3753255" cy="32219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BCB90DF-E901-5FAB-D267-9840CC793AF4}"/>
              </a:ext>
            </a:extLst>
          </p:cNvPr>
          <p:cNvSpPr/>
          <p:nvPr/>
        </p:nvSpPr>
        <p:spPr>
          <a:xfrm>
            <a:off x="75343" y="46315"/>
            <a:ext cx="1342491" cy="318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6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42568" y="97751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UTM Avo" panose="02040603050506020204" pitchFamily="18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UTM Avo" panose="02040603050506020204" pitchFamily="18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956980" y="418791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5511980" y="1525275"/>
            <a:ext cx="5501634" cy="213684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Sói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cúp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đuôi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chạy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mất</a:t>
            </a:r>
            <a:endParaRPr lang="en-US" sz="4000" dirty="0">
              <a:solidFill>
                <a:srgbClr val="FF0000"/>
              </a:solidFill>
              <a:cs typeface="Tahoma" panose="020B0604030504040204" pitchFamily="34" charset="0"/>
            </a:endParaRP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A82F453-94CB-46EA-8E67-3FBD195B828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4" t="48741" r="11932" b="27703"/>
          <a:stretch/>
        </p:blipFill>
        <p:spPr>
          <a:xfrm>
            <a:off x="1178386" y="1102861"/>
            <a:ext cx="3177376" cy="28868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9EADB51-ED85-510F-B91C-2DF7EDB3A6CC}"/>
              </a:ext>
            </a:extLst>
          </p:cNvPr>
          <p:cNvSpPr/>
          <p:nvPr/>
        </p:nvSpPr>
        <p:spPr>
          <a:xfrm>
            <a:off x="75343" y="46315"/>
            <a:ext cx="1342491" cy="318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3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449042" y="1128013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UTM Avo" panose="02040603050506020204" pitchFamily="18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UTM Avo" panose="02040603050506020204" pitchFamily="18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686301" y="410252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5970971" y="1762460"/>
            <a:ext cx="5558483" cy="19524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Dê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mẹ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khen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ngoan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nghe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mẹ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BA58A08-0BD4-42D9-A202-86CFC36B4A2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7584" t="47926" r="26333" b="18445"/>
          <a:stretch/>
        </p:blipFill>
        <p:spPr>
          <a:xfrm>
            <a:off x="973001" y="1208228"/>
            <a:ext cx="4834014" cy="32304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156BDD1-6309-7AB3-40B9-4E573FCAE4D4}"/>
              </a:ext>
            </a:extLst>
          </p:cNvPr>
          <p:cNvSpPr/>
          <p:nvPr/>
        </p:nvSpPr>
        <p:spPr>
          <a:xfrm>
            <a:off x="75343" y="46315"/>
            <a:ext cx="1342491" cy="318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4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68" y="0"/>
            <a:ext cx="8872989" cy="1879015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052" y="1739911"/>
            <a:ext cx="8872990" cy="3756791"/>
          </a:xfrm>
          <a:prstGeom prst="rect">
            <a:avLst/>
          </a:prstGeom>
        </p:spPr>
      </p:pic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id="{E057B2E7-32FC-4AB0-AFD5-241703B43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4602651"/>
            <a:ext cx="11777345" cy="1574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4EF0E0-C422-44C5-A6EF-D2146A2CB4A1}"/>
              </a:ext>
            </a:extLst>
          </p:cNvPr>
          <p:cNvSpPr/>
          <p:nvPr/>
        </p:nvSpPr>
        <p:spPr>
          <a:xfrm>
            <a:off x="4461881" y="2597607"/>
            <a:ext cx="802990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857E48-7AFA-A31D-E490-BDD108D43272}"/>
              </a:ext>
            </a:extLst>
          </p:cNvPr>
          <p:cNvSpPr/>
          <p:nvPr/>
        </p:nvSpPr>
        <p:spPr>
          <a:xfrm>
            <a:off x="75343" y="46315"/>
            <a:ext cx="1342491" cy="318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1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034E5E-AB74-4317-93E6-74D17241B4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48" b="7704"/>
          <a:stretch/>
        </p:blipFill>
        <p:spPr>
          <a:xfrm>
            <a:off x="467360" y="417250"/>
            <a:ext cx="11257279" cy="64407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176AE57-A94C-D767-52E7-B97851EEF8F2}"/>
              </a:ext>
            </a:extLst>
          </p:cNvPr>
          <p:cNvSpPr/>
          <p:nvPr/>
        </p:nvSpPr>
        <p:spPr>
          <a:xfrm>
            <a:off x="75343" y="46315"/>
            <a:ext cx="1342491" cy="318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085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79575" y="429663"/>
            <a:ext cx="7772400" cy="1143000"/>
          </a:xfrm>
        </p:spPr>
        <p:txBody>
          <a:bodyPr/>
          <a:lstStyle/>
          <a:p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Tiêu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chí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AutoShape 2" descr="Tập tin:Approve.svg – Wikipedia tiếng Việ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600200"/>
            <a:ext cx="1614488" cy="107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9778" r="92000">
                        <a14:foregroundMark x1="72444" y1="39556" x2="92000" y2="35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9365" y="3276603"/>
            <a:ext cx="1452563" cy="1452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43" b="31883" l="52633" r="73699"/>
                    </a14:imgEffect>
                  </a14:imgLayer>
                </a14:imgProps>
              </a:ext>
            </a:extLst>
          </a:blip>
          <a:srcRect l="50000" r="23668" b="64575"/>
          <a:stretch/>
        </p:blipFill>
        <p:spPr>
          <a:xfrm>
            <a:off x="2543931" y="4850315"/>
            <a:ext cx="1600201" cy="16668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25162" y="1474239"/>
            <a:ext cx="39613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25162" y="3284171"/>
            <a:ext cx="623920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to,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rõ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ràng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25162" y="5083587"/>
            <a:ext cx="327205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41895B-87E7-68DC-A5F8-41B3FD2F4F0D}"/>
              </a:ext>
            </a:extLst>
          </p:cNvPr>
          <p:cNvSpPr/>
          <p:nvPr/>
        </p:nvSpPr>
        <p:spPr>
          <a:xfrm>
            <a:off x="116439" y="160338"/>
            <a:ext cx="1342491" cy="318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12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CB56AB0-A8AA-4FC5-9391-2A45E65A1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649" y="321990"/>
            <a:ext cx="8915621" cy="46788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9680" y="2736219"/>
            <a:ext cx="7188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NGHE KỂ LẠI CÂU CHUYỆN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57B6FFD-C16B-4502-9E4C-EF0C737EFDDB}"/>
              </a:ext>
            </a:extLst>
          </p:cNvPr>
          <p:cNvGrpSpPr/>
          <p:nvPr/>
        </p:nvGrpSpPr>
        <p:grpSpPr>
          <a:xfrm>
            <a:off x="0" y="4483967"/>
            <a:ext cx="12644481" cy="1974444"/>
            <a:chOff x="0" y="4483967"/>
            <a:chExt cx="12644481" cy="197444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C1CE39E-A531-4ED8-B8C6-EA7B1C4E8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BB0FEC1-6F04-40B3-9517-B419DA183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A59FACB-75BD-4BF6-AC3E-15893354C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291B320-57BA-48AE-9662-4E4EC8A2C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1E89846-46B9-4DB0-AC2B-25E05F0EB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5E93AEA-A9FA-427A-AC45-4D895E823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E0E21B4-41A4-4527-B7F2-671A193ED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694837B-D348-F191-4B01-47819AD389B3}"/>
              </a:ext>
            </a:extLst>
          </p:cNvPr>
          <p:cNvSpPr/>
          <p:nvPr/>
        </p:nvSpPr>
        <p:spPr>
          <a:xfrm>
            <a:off x="120049" y="162695"/>
            <a:ext cx="1342491" cy="318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59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0A99E2-1449-48D4-A823-1B4FFC877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62" y="296190"/>
            <a:ext cx="10487338" cy="5412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4269" y="3508295"/>
            <a:ext cx="8806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CÂU CHUYỆN GIÚP EM HIỂU RA ĐIỀU GÌ?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C86379-85D8-4A45-9935-AFED9C7DDD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6" r="50843" b="34370"/>
          <a:stretch/>
        </p:blipFill>
        <p:spPr>
          <a:xfrm>
            <a:off x="7296450" y="-106161"/>
            <a:ext cx="3825558" cy="2137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7317E-0AC8-42E2-80E2-60B3C2BC53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3" t="27615" b="22501"/>
          <a:stretch/>
        </p:blipFill>
        <p:spPr>
          <a:xfrm>
            <a:off x="2161270" y="245519"/>
            <a:ext cx="2846780" cy="25194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E4A3944-4652-431E-B667-EC41EEBD7847}"/>
              </a:ext>
            </a:extLst>
          </p:cNvPr>
          <p:cNvGrpSpPr/>
          <p:nvPr/>
        </p:nvGrpSpPr>
        <p:grpSpPr>
          <a:xfrm>
            <a:off x="0" y="4483967"/>
            <a:ext cx="12644481" cy="1974444"/>
            <a:chOff x="0" y="4483967"/>
            <a:chExt cx="12644481" cy="19744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507D14-67D2-4E23-A77A-EFA70D7B9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57A1B69-68FC-4904-9A27-79B970283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0E104EE-E23D-4740-B151-A05CFC015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7E6503E-D627-456B-AF3F-3AF73B198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B7B1993-1FA7-4A37-9C24-B92E08BE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1E10F32-B763-4353-AA7A-FC8C2427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35506D-A0FB-481E-875A-971BA6C9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7089941-BADF-707B-B4C2-C7FDEE5DA815}"/>
              </a:ext>
            </a:extLst>
          </p:cNvPr>
          <p:cNvSpPr/>
          <p:nvPr/>
        </p:nvSpPr>
        <p:spPr>
          <a:xfrm>
            <a:off x="83587" y="242502"/>
            <a:ext cx="1342491" cy="318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1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7CC9D7F4-7F0A-4C4E-9907-AE82E852E70F}"/>
              </a:ext>
            </a:extLst>
          </p:cNvPr>
          <p:cNvSpPr/>
          <p:nvPr/>
        </p:nvSpPr>
        <p:spPr>
          <a:xfrm>
            <a:off x="173467" y="697417"/>
            <a:ext cx="4426857" cy="2832528"/>
          </a:xfrm>
          <a:prstGeom prst="cloud">
            <a:avLst/>
          </a:prstGeom>
          <a:solidFill>
            <a:srgbClr val="05B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EF48E51E-B7D2-40B3-92E4-1548CB91F169}"/>
              </a:ext>
            </a:extLst>
          </p:cNvPr>
          <p:cNvSpPr/>
          <p:nvPr/>
        </p:nvSpPr>
        <p:spPr>
          <a:xfrm>
            <a:off x="1311111" y="1000290"/>
            <a:ext cx="6280567" cy="2832527"/>
          </a:xfrm>
          <a:prstGeom prst="cloud">
            <a:avLst/>
          </a:prstGeom>
          <a:solidFill>
            <a:srgbClr val="05BEFF"/>
          </a:solidFill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49006" y="1908721"/>
            <a:ext cx="6716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99"/>
                </a:solidFill>
              </a:rPr>
              <a:t>KHỞI ĐỘNG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A552E8-1444-41F6-AF61-9E9962FB5594}"/>
              </a:ext>
            </a:extLst>
          </p:cNvPr>
          <p:cNvGrpSpPr/>
          <p:nvPr/>
        </p:nvGrpSpPr>
        <p:grpSpPr>
          <a:xfrm>
            <a:off x="173467" y="321991"/>
            <a:ext cx="11746523" cy="6099245"/>
            <a:chOff x="-1037610" y="-97971"/>
            <a:chExt cx="13229610" cy="66070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B0B0184-5415-456D-B014-DF252642B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31" r="15505" b="15133"/>
            <a:stretch/>
          </p:blipFill>
          <p:spPr>
            <a:xfrm>
              <a:off x="5014718" y="-97971"/>
              <a:ext cx="7177282" cy="660703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ECCAEA-D687-4C54-9E0D-E7FF647D7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-1037610" y="4481861"/>
              <a:ext cx="7561798" cy="1972236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4424921-2393-4EA3-8746-39077E5CF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1745792" y="5371594"/>
            <a:ext cx="815113" cy="10868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DF293A-D69A-418D-A5D8-70A3253BD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7872413" y="5228879"/>
            <a:ext cx="623746" cy="5870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F5B64D-2900-44A6-84C4-7D24FDD41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33">
            <a:off x="1114205" y="4485281"/>
            <a:ext cx="623746" cy="5870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52256C-19D7-4CCD-876E-1D82F4CEB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4581137" y="5734283"/>
            <a:ext cx="452766" cy="6036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696E14-A327-4E9B-BD86-536D8F009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8370709" y="5440927"/>
            <a:ext cx="394392" cy="9481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42970B-1C20-5F2F-6E78-A51FAC14FD57}"/>
              </a:ext>
            </a:extLst>
          </p:cNvPr>
          <p:cNvSpPr/>
          <p:nvPr/>
        </p:nvSpPr>
        <p:spPr>
          <a:xfrm>
            <a:off x="75343" y="46315"/>
            <a:ext cx="1342491" cy="5026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1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6" y="348589"/>
            <a:ext cx="11378153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2659407" y="2799079"/>
            <a:ext cx="71256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chuyện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Dê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nghe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l</a:t>
            </a:r>
            <a:r>
              <a:rPr lang="en-US" sz="5400" b="1" dirty="0" err="1">
                <a:solidFill>
                  <a:srgbClr val="FF0000"/>
                </a:solidFill>
                <a:latin typeface="UTM Avo"/>
              </a:rPr>
              <a:t>ời</a:t>
            </a:r>
            <a:r>
              <a:rPr lang="en-US" sz="5400" b="1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/>
              </a:rPr>
              <a:t>mẹ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B86FC4-F726-4630-C0A3-9F6CE6C7E1CE}"/>
              </a:ext>
            </a:extLst>
          </p:cNvPr>
          <p:cNvSpPr/>
          <p:nvPr/>
        </p:nvSpPr>
        <p:spPr>
          <a:xfrm>
            <a:off x="75343" y="46315"/>
            <a:ext cx="1342491" cy="5026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6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68" y="0"/>
            <a:ext cx="8872989" cy="1879015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681" y="1739911"/>
            <a:ext cx="8872990" cy="3756791"/>
          </a:xfrm>
          <a:prstGeom prst="rect">
            <a:avLst/>
          </a:prstGeom>
        </p:spPr>
      </p:pic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id="{E057B2E7-32FC-4AB0-AFD5-241703B43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4602651"/>
            <a:ext cx="11777345" cy="1574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4EF0E0-C422-44C5-A6EF-D2146A2CB4A1}"/>
              </a:ext>
            </a:extLst>
          </p:cNvPr>
          <p:cNvSpPr/>
          <p:nvPr/>
        </p:nvSpPr>
        <p:spPr>
          <a:xfrm>
            <a:off x="3671768" y="2510310"/>
            <a:ext cx="802990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E1B1BD-D84C-F08D-A56E-3C6717EE463D}"/>
              </a:ext>
            </a:extLst>
          </p:cNvPr>
          <p:cNvSpPr/>
          <p:nvPr/>
        </p:nvSpPr>
        <p:spPr>
          <a:xfrm>
            <a:off x="75343" y="46315"/>
            <a:ext cx="1342491" cy="5026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91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034E5E-AB74-4317-93E6-74D17241B4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48" b="7704"/>
          <a:stretch/>
        </p:blipFill>
        <p:spPr>
          <a:xfrm>
            <a:off x="467360" y="452760"/>
            <a:ext cx="11257279" cy="64052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494ADE-CB5F-6543-6E2C-D846C9D0FEE0}"/>
              </a:ext>
            </a:extLst>
          </p:cNvPr>
          <p:cNvSpPr/>
          <p:nvPr/>
        </p:nvSpPr>
        <p:spPr>
          <a:xfrm>
            <a:off x="75343" y="46315"/>
            <a:ext cx="1342491" cy="3132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81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66FFF1-EED8-4543-8DE3-3FFE11086A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" r="5221"/>
          <a:stretch/>
        </p:blipFill>
        <p:spPr>
          <a:xfrm>
            <a:off x="2682837" y="404625"/>
            <a:ext cx="6318609" cy="3221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08EB59-562D-496F-A053-8F68737E8DF8}"/>
              </a:ext>
            </a:extLst>
          </p:cNvPr>
          <p:cNvSpPr txBox="1"/>
          <p:nvPr/>
        </p:nvSpPr>
        <p:spPr>
          <a:xfrm>
            <a:off x="3662587" y="2015585"/>
            <a:ext cx="4528475" cy="1200329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tx1"/>
                </a:solidFill>
              </a:rPr>
              <a:t>Trả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lời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câu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hỏi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tx1"/>
                </a:solidFill>
              </a:rPr>
              <a:t>theo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tranh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A7B126-A0DD-4F6C-9524-B76AC2CBA4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84" t="19926" r="50833" b="37704"/>
          <a:stretch/>
        </p:blipFill>
        <p:spPr>
          <a:xfrm>
            <a:off x="57666" y="461079"/>
            <a:ext cx="3371915" cy="2861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D8AC48-2267-4F66-82DF-A0D4FEF0EA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19926" r="20334" b="37704"/>
          <a:stretch/>
        </p:blipFill>
        <p:spPr>
          <a:xfrm>
            <a:off x="191586" y="3535297"/>
            <a:ext cx="3773928" cy="32219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A886E2-B9CF-4C3B-841A-479C7DBE59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83" t="18889" r="51250" b="38889"/>
          <a:stretch/>
        </p:blipFill>
        <p:spPr>
          <a:xfrm>
            <a:off x="3965514" y="3642086"/>
            <a:ext cx="3753255" cy="32219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37D665-2A1D-47DC-8BA9-9A63B662B3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4" t="48741" r="11932" b="27703"/>
          <a:stretch/>
        </p:blipFill>
        <p:spPr>
          <a:xfrm>
            <a:off x="7965023" y="3855323"/>
            <a:ext cx="3177376" cy="28868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BE4F8E-FFF6-4D79-A1FD-31C472A581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584" t="47926" r="26333" b="18445"/>
          <a:stretch/>
        </p:blipFill>
        <p:spPr>
          <a:xfrm>
            <a:off x="8599602" y="1340723"/>
            <a:ext cx="3454966" cy="20882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A37225-BD00-D572-C184-C9D7FFBF69CD}"/>
              </a:ext>
            </a:extLst>
          </p:cNvPr>
          <p:cNvSpPr/>
          <p:nvPr/>
        </p:nvSpPr>
        <p:spPr>
          <a:xfrm>
            <a:off x="75343" y="46316"/>
            <a:ext cx="1342491" cy="3583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66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7 Conector recto">
            <a:extLst>
              <a:ext uri="{FF2B5EF4-FFF2-40B4-BE49-F238E27FC236}">
                <a16:creationId xmlns:a16="http://schemas.microsoft.com/office/drawing/2014/main" id="{C08D4303-DD97-42D0-A0A9-9A979524503C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F2D4FF8-D242-4A94-A65F-5003C6A0DE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0" y="386663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9 Imagen">
            <a:extLst>
              <a:ext uri="{FF2B5EF4-FFF2-40B4-BE49-F238E27FC236}">
                <a16:creationId xmlns:a16="http://schemas.microsoft.com/office/drawing/2014/main" id="{ADB29459-4BF5-49B3-A065-099ED5054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637465-9F12-443D-B8BF-49E1D89EAFA5}"/>
              </a:ext>
            </a:extLst>
          </p:cNvPr>
          <p:cNvSpPr/>
          <p:nvPr/>
        </p:nvSpPr>
        <p:spPr>
          <a:xfrm>
            <a:off x="369400" y="2401088"/>
            <a:ext cx="115214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5400" b="1" dirty="0" err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Kéo</a:t>
            </a:r>
            <a:r>
              <a:rPr lang="en-US" sz="5400" b="1" dirty="0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Co</a:t>
            </a:r>
            <a:endParaRPr lang="en-US" sz="5400" b="1" cap="none" spc="0" dirty="0">
              <a:ln w="0"/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Coupe">
            <a:hlinkClick r:id="" action="ppaction://media"/>
            <a:extLst>
              <a:ext uri="{FF2B5EF4-FFF2-40B4-BE49-F238E27FC236}">
                <a16:creationId xmlns:a16="http://schemas.microsoft.com/office/drawing/2014/main" id="{63B08B32-9CB2-42D9-80B8-A9E5B8148A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B6739C-6B2A-705E-7796-82C75D9FF91A}"/>
              </a:ext>
            </a:extLst>
          </p:cNvPr>
          <p:cNvSpPr/>
          <p:nvPr/>
        </p:nvSpPr>
        <p:spPr>
          <a:xfrm>
            <a:off x="75343" y="46316"/>
            <a:ext cx="1342491" cy="3403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5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7 Conector recto">
            <a:extLst>
              <a:ext uri="{FF2B5EF4-FFF2-40B4-BE49-F238E27FC236}">
                <a16:creationId xmlns:a16="http://schemas.microsoft.com/office/drawing/2014/main" id="{4C306799-64C3-4573-A84A-7A789475D00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BE75C9C-979A-4365-A1B9-0C303CEBDF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54291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9 Imagen">
            <a:extLst>
              <a:ext uri="{FF2B5EF4-FFF2-40B4-BE49-F238E27FC236}">
                <a16:creationId xmlns:a16="http://schemas.microsoft.com/office/drawing/2014/main" id="{9E615E76-374E-486B-9BD0-84407D40A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Coupe">
            <a:hlinkClick r:id="" action="ppaction://media"/>
            <a:extLst>
              <a:ext uri="{FF2B5EF4-FFF2-40B4-BE49-F238E27FC236}">
                <a16:creationId xmlns:a16="http://schemas.microsoft.com/office/drawing/2014/main" id="{A01AD2DB-1B6E-4116-9B05-89B6516A03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45F3548-70A7-4912-A637-4BF29F7F8549}"/>
              </a:ext>
            </a:extLst>
          </p:cNvPr>
          <p:cNvSpPr/>
          <p:nvPr/>
        </p:nvSpPr>
        <p:spPr>
          <a:xfrm>
            <a:off x="211016" y="491823"/>
            <a:ext cx="11980984" cy="3961216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chơi</a:t>
            </a:r>
            <a:endParaRPr lang="en-US" sz="4000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Click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coi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đương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EBE258-C59A-F559-C5EC-FFD3E999BA8A}"/>
              </a:ext>
            </a:extLst>
          </p:cNvPr>
          <p:cNvSpPr/>
          <p:nvPr/>
        </p:nvSpPr>
        <p:spPr>
          <a:xfrm>
            <a:off x="75343" y="46315"/>
            <a:ext cx="1342491" cy="3646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0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F29DE7-2F51-49D1-9045-4E78A49C907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376562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E059F1E7-5E76-4F57-B8B5-38BC9C836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B0B3B0E5-4A2C-40F7-8A06-F1C3720263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310990A6-37C6-4BB0-A789-EB540272B54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74135" y="5213684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D3C07732-06D9-43B5-93B6-6FE75E2CC025}"/>
              </a:ext>
            </a:extLst>
          </p:cNvPr>
          <p:cNvSpPr/>
          <p:nvPr/>
        </p:nvSpPr>
        <p:spPr>
          <a:xfrm>
            <a:off x="424478" y="894697"/>
            <a:ext cx="11658600" cy="339261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UTM Avo" panose="02040603050506020204" pitchFamily="18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UTM Avo" panose="02040603050506020204" pitchFamily="18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7FE5A97E-8026-4835-A91F-02EE64B440B9}"/>
              </a:ext>
            </a:extLst>
          </p:cNvPr>
          <p:cNvSpPr/>
          <p:nvPr/>
        </p:nvSpPr>
        <p:spPr>
          <a:xfrm>
            <a:off x="4647598" y="44372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DBA6C7AE-319F-448E-8CA3-6151DFDF515D}"/>
              </a:ext>
            </a:extLst>
          </p:cNvPr>
          <p:cNvSpPr/>
          <p:nvPr/>
        </p:nvSpPr>
        <p:spPr>
          <a:xfrm>
            <a:off x="5356444" y="1173374"/>
            <a:ext cx="5878758" cy="2987311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phòng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lão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sói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khi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mẹ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sẽ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gõ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cửa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.</a:t>
            </a:r>
          </a:p>
        </p:txBody>
      </p:sp>
      <p:sp>
        <p:nvSpPr>
          <p:cNvPr id="10" name="Oval 176">
            <a:extLst>
              <a:ext uri="{FF2B5EF4-FFF2-40B4-BE49-F238E27FC236}">
                <a16:creationId xmlns:a16="http://schemas.microsoft.com/office/drawing/2014/main" id="{CD3EA348-026F-4DE1-8A27-9C194E469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cxnSp>
        <p:nvCxnSpPr>
          <p:cNvPr id="11" name="7 Conector recto">
            <a:extLst>
              <a:ext uri="{FF2B5EF4-FFF2-40B4-BE49-F238E27FC236}">
                <a16:creationId xmlns:a16="http://schemas.microsoft.com/office/drawing/2014/main" id="{71364F8A-698D-4AFC-94EA-49FB2A4B2A01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ảnh kéo">
            <a:extLst>
              <a:ext uri="{FF2B5EF4-FFF2-40B4-BE49-F238E27FC236}">
                <a16:creationId xmlns:a16="http://schemas.microsoft.com/office/drawing/2014/main" id="{AAFC8A4A-4255-4F55-8F60-40BC309CCB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15" descr="ALRMCLOK">
            <a:extLst>
              <a:ext uri="{FF2B5EF4-FFF2-40B4-BE49-F238E27FC236}">
                <a16:creationId xmlns:a16="http://schemas.microsoft.com/office/drawing/2014/main" id="{A955BB43-C5CC-40B1-B388-F64A9AEF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2" y="41461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>
            <a:extLst>
              <a:ext uri="{FF2B5EF4-FFF2-40B4-BE49-F238E27FC236}">
                <a16:creationId xmlns:a16="http://schemas.microsoft.com/office/drawing/2014/main" id="{954F3EB7-5549-4D21-B319-51B21C038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613E5612-A34C-4AFB-A2A9-AE2E67C81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E2DE8C60-43D3-47A8-8483-A17CBAEBE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22A31BA7-A4DB-431B-B1EE-1B656B323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0DA28B8F-75EB-463C-B7FD-2E791B575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F16E23F6-7A55-48DF-B28D-717D84641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2B38B7AA-A257-4F5D-81B9-1976091C3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5C76D604-A19B-44BD-A872-5D84C39E6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CC68FF81-40F2-4573-982C-572C67E90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F5A92E97-406D-47B8-98B4-082B91297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24FC605-DC3D-4606-B310-D9A3D69BF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02BD4DD7-FDBC-4CDC-9E90-3B079EC7D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139E67B5-84B8-4668-87C7-226AB982B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00F4605C-FFDD-4861-BAF4-5D9060EF2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4ACE53F4-98BD-4262-BCCA-1DE1AFC15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F82E432-3306-41E1-A210-414A4D591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2109DD1-D1CE-417C-A9F5-50249600E7B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1084" t="19926" r="50833" b="37704"/>
          <a:stretch/>
        </p:blipFill>
        <p:spPr>
          <a:xfrm>
            <a:off x="1136653" y="1299060"/>
            <a:ext cx="3371915" cy="28616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7D3570-CC4F-8370-3BD2-FD7AA00A7423}"/>
              </a:ext>
            </a:extLst>
          </p:cNvPr>
          <p:cNvSpPr/>
          <p:nvPr/>
        </p:nvSpPr>
        <p:spPr>
          <a:xfrm>
            <a:off x="75343" y="46315"/>
            <a:ext cx="1342491" cy="3974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0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287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0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194771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1324</TotalTime>
  <Words>395</Words>
  <Application>Microsoft Office PowerPoint</Application>
  <PresentationFormat>Widescreen</PresentationFormat>
  <Paragraphs>134</Paragraphs>
  <Slides>18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Tahoma</vt:lpstr>
      <vt:lpstr>Arial</vt:lpstr>
      <vt:lpstr>UTM Avo</vt:lpstr>
      <vt:lpstr>Times New Roman</vt:lpstr>
      <vt:lpstr>Wingdings</vt:lpstr>
      <vt:lpstr>Office Theme</vt:lpstr>
      <vt:lpstr>PHÒNG GIÁO DỤC &amp; ĐÀO TẠO QUẬN LONG BIÊN TRƯỜNG TIỂU HỌC ÁI MỘ 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Tiêu chí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Quý Thắng</cp:lastModifiedBy>
  <cp:revision>124</cp:revision>
  <dcterms:created xsi:type="dcterms:W3CDTF">2021-11-01T08:16:43Z</dcterms:created>
  <dcterms:modified xsi:type="dcterms:W3CDTF">2024-10-14T07:19:50Z</dcterms:modified>
</cp:coreProperties>
</file>