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80" r:id="rId2"/>
    <p:sldId id="363" r:id="rId3"/>
    <p:sldId id="256" r:id="rId4"/>
    <p:sldId id="257" r:id="rId5"/>
    <p:sldId id="332" r:id="rId6"/>
    <p:sldId id="357" r:id="rId7"/>
    <p:sldId id="333" r:id="rId8"/>
    <p:sldId id="356" r:id="rId9"/>
    <p:sldId id="335" r:id="rId10"/>
    <p:sldId id="359" r:id="rId11"/>
    <p:sldId id="365" r:id="rId12"/>
    <p:sldId id="360" r:id="rId13"/>
    <p:sldId id="308" r:id="rId14"/>
  </p:sldIdLst>
  <p:sldSz cx="9144000" cy="5715000" type="screen16x10"/>
  <p:notesSz cx="6858000" cy="9144000"/>
  <p:embeddedFontLst>
    <p:embeddedFont>
      <p:font typeface=".VnAvant" panose="020B7200000000000000" pitchFamily="34" charset="0"/>
      <p:regular r:id="rId16"/>
      <p:bold r:id="rId17"/>
      <p:italic r:id="rId18"/>
      <p:boldItalic r:id="rId19"/>
    </p:embeddedFont>
    <p:embeddedFont>
      <p:font typeface="UTM Avo" panose="02040603050506020204" pitchFamily="18" charset="0"/>
      <p:regular r:id="rId20"/>
      <p:bold r:id="rId21"/>
      <p:italic r:id="rId22"/>
      <p:boldItalic r:id="rId23"/>
    </p:embeddedFont>
    <p:embeddedFont>
      <p:font typeface="VNI-Thufap2" pitchFamily="2" charset="0"/>
      <p:regular r:id="rId24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66CC"/>
    <a:srgbClr val="FF66FF"/>
    <a:srgbClr val="FFFF99"/>
    <a:srgbClr val="FFCCFF"/>
    <a:srgbClr val="99FFCC"/>
    <a:srgbClr val="00CCFF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0" d="100"/>
          <a:sy n="70" d="100"/>
        </p:scale>
        <p:origin x="1336" y="5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57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2024/10/6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876300" y="1482574"/>
            <a:ext cx="8001000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TRẢI NGHIỆM 1</a:t>
            </a:r>
            <a:endParaRPr lang="vi-VN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446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5874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69799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292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73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302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59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162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39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20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9778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350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8922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494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06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638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018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275" y="2711615"/>
            <a:ext cx="3303867" cy="246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" name="Text Box 99">
            <a:extLst>
              <a:ext uri="{FF2B5EF4-FFF2-40B4-BE49-F238E27FC236}">
                <a16:creationId xmlns:a16="http://schemas.microsoft.com/office/drawing/2014/main" id="{9B8E82F2-BF5E-49C5-8BCA-A14172CB5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47709"/>
            <a:ext cx="7832242" cy="70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TRƯỜNG TIỂU HỌC ÁI MỘ B</a:t>
            </a:r>
          </a:p>
        </p:txBody>
      </p:sp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309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03830" y="688400"/>
            <a:ext cx="6146801" cy="259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0000CC"/>
                </a:solidFill>
              </a:rPr>
              <a:t>Ai cũng có những điểm đáng yêu và cần được tôn trọng. Em hãy yêu quý bản thân và yêu quý, vui vẻ với các bạn trong lớp.</a:t>
            </a:r>
          </a:p>
        </p:txBody>
      </p:sp>
    </p:spTree>
    <p:extLst>
      <p:ext uri="{BB962C8B-B14F-4D97-AF65-F5344CB8AC3E}">
        <p14:creationId xmlns:p14="http://schemas.microsoft.com/office/powerpoint/2010/main" val="851186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2588BF-C5EE-449D-B0D6-0991D27D2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09" y="479854"/>
            <a:ext cx="8550381" cy="475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45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4071" y="282390"/>
            <a:ext cx="57342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Cuộc thi "Tìm kiếm tài năng nhí"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61" y="959223"/>
            <a:ext cx="8605478" cy="447338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07811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4494E1-436F-41DF-9A69-4244A643A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" y="-1"/>
            <a:ext cx="9134475" cy="5721619"/>
          </a:xfrm>
          <a:prstGeom prst="rect">
            <a:avLst/>
          </a:prstGeom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F1D23D-A0FF-4E7E-A83E-270938020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274" y="53097"/>
            <a:ext cx="4771032" cy="560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13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1886" y="304800"/>
            <a:ext cx="8360228" cy="143691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5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Tahoma" pitchFamily="34" charset="0"/>
                <a:cs typeface="Arial" pitchFamily="34" charset="0"/>
              </a:rPr>
              <a:t>AI CŨNG ĐÁNG YÊU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971" y="1992034"/>
            <a:ext cx="5979886" cy="354692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20099" y="320614"/>
            <a:ext cx="6461473" cy="441352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cs typeface="Arial" pitchFamily="34" charset="0"/>
              </a:rPr>
              <a:t>Giới thiệu về những điểm đáng yêu của em</a:t>
            </a: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30" y="324592"/>
            <a:ext cx="2126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1: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86" y="1980173"/>
            <a:ext cx="1374842" cy="31221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810" y="2224532"/>
            <a:ext cx="1069322" cy="28473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970" y="2178424"/>
            <a:ext cx="1626447" cy="28598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69" y="2042206"/>
            <a:ext cx="1293969" cy="30846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603" y="2073594"/>
            <a:ext cx="1293969" cy="300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13556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6600"/>
                </a:solidFill>
                <a:latin typeface="UTM Avo" panose="02040603050506020204" pitchFamily="18" charset="0"/>
                <a:cs typeface="Arial" pitchFamily="34" charset="0"/>
              </a:rPr>
              <a:t>C</a:t>
            </a:r>
            <a:r>
              <a:rPr lang="vi-VN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hia sẻ trước lớp về những điểm đáng yêu </a:t>
            </a:r>
            <a:endParaRPr lang="en-US" sz="32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vi-VN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của mình.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40" y="1448072"/>
            <a:ext cx="8083920" cy="3894893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5350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16114"/>
            <a:ext cx="8868228" cy="544285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08626" y="559417"/>
            <a:ext cx="710474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rgbClr val="006600"/>
                </a:solidFill>
              </a:rPr>
              <a:t>Ai cũng có những điểm đáng yêu và đáng tự hào: có người đáng yêu về ngoại hình, có người đáng yêu về tính cách, thói quen.</a:t>
            </a:r>
          </a:p>
        </p:txBody>
      </p:sp>
    </p:spTree>
    <p:extLst>
      <p:ext uri="{BB962C8B-B14F-4D97-AF65-F5344CB8AC3E}">
        <p14:creationId xmlns:p14="http://schemas.microsoft.com/office/powerpoint/2010/main" val="3970136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89451" y="196700"/>
            <a:ext cx="7573958" cy="441352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Nói về những điểm đáng yêu của bạn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-7257" y="63805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50870" y="703485"/>
            <a:ext cx="6973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chia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sẻ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3" y="1326776"/>
            <a:ext cx="8434939" cy="419151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5666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39594" y="194630"/>
            <a:ext cx="2881089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FF0000"/>
                </a:solidFill>
              </a:rPr>
              <a:t>Kết luận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2514" y="1059647"/>
            <a:ext cx="6858000" cy="3244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      </a:t>
            </a:r>
            <a:r>
              <a:rPr lang="vi-VN" sz="2800" b="1" dirty="0">
                <a:solidFill>
                  <a:schemeClr val="bg1"/>
                </a:solidFill>
              </a:rPr>
              <a:t>Mỗi người đều có những đặc điểm bên ngoài: hình dáng, nét mặt, cử chỉ riêng, không giống với người khác. Chúng ta cần yêu quý bản thân và tôn trọng sự khác biệt đó.</a:t>
            </a:r>
          </a:p>
        </p:txBody>
      </p:sp>
    </p:spTree>
    <p:extLst>
      <p:ext uri="{BB962C8B-B14F-4D97-AF65-F5344CB8AC3E}">
        <p14:creationId xmlns:p14="http://schemas.microsoft.com/office/powerpoint/2010/main" val="3829829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0629" y="128599"/>
            <a:ext cx="2917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Ho¹t ®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éng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3:</a:t>
            </a:r>
          </a:p>
        </p:txBody>
      </p:sp>
      <p:sp>
        <p:nvSpPr>
          <p:cNvPr id="2" name="Rectangle 1"/>
          <p:cNvSpPr/>
          <p:nvPr/>
        </p:nvSpPr>
        <p:spPr>
          <a:xfrm>
            <a:off x="2169459" y="128599"/>
            <a:ext cx="3735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Trò chơi "Đoán tên bạn"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7" y="835513"/>
            <a:ext cx="8479653" cy="464192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54245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1527</TotalTime>
  <Words>209</Words>
  <Application>Microsoft Office PowerPoint</Application>
  <PresentationFormat>On-screen Show (16:10)</PresentationFormat>
  <Paragraphs>20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.VnAvant</vt:lpstr>
      <vt:lpstr>Calibri</vt:lpstr>
      <vt:lpstr>VNI-Thufap2</vt:lpstr>
      <vt:lpstr>Times New Roman</vt:lpstr>
      <vt:lpstr>UTM Avo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Quý Thắng</cp:lastModifiedBy>
  <cp:revision>212</cp:revision>
  <dcterms:created xsi:type="dcterms:W3CDTF">2020-02-10T09:35:50Z</dcterms:created>
  <dcterms:modified xsi:type="dcterms:W3CDTF">2024-10-05T23:09:38Z</dcterms:modified>
</cp:coreProperties>
</file>