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371" r:id="rId5"/>
    <p:sldId id="351" r:id="rId6"/>
    <p:sldId id="352" r:id="rId7"/>
    <p:sldId id="354" r:id="rId8"/>
    <p:sldId id="353" r:id="rId9"/>
    <p:sldId id="339" r:id="rId10"/>
    <p:sldId id="312" r:id="rId11"/>
    <p:sldId id="362" r:id="rId12"/>
    <p:sldId id="319" r:id="rId13"/>
    <p:sldId id="372" r:id="rId14"/>
    <p:sldId id="320" r:id="rId15"/>
    <p:sldId id="322" r:id="rId16"/>
    <p:sldId id="279" r:id="rId17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57" y="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99">
            <a:extLst>
              <a:ext uri="{FF2B5EF4-FFF2-40B4-BE49-F238E27FC236}">
                <a16:creationId xmlns:a16="http://schemas.microsoft.com/office/drawing/2014/main" id="{750713CF-D9DC-4702-8D4B-4F7CC489B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44" y="190500"/>
            <a:ext cx="7560159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1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1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2017559"/>
            <a:ext cx="4577661" cy="310503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89528"/>
            <a:ext cx="5583936" cy="270662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9317" y="964091"/>
            <a:ext cx="5907314" cy="2514689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6764" y="15749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0115" y="851925"/>
            <a:ext cx="5522687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64" y="3609406"/>
            <a:ext cx="3986784" cy="199948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850" y="213734"/>
            <a:ext cx="558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1195976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6" y="2258561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127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634304"/>
            <a:ext cx="8737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85" y="1481825"/>
            <a:ext cx="3464716" cy="200826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1261" y="3599544"/>
            <a:ext cx="6017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hả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năng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nhở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905221" y="1152667"/>
              <a:ext cx="4409979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mếm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tiến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bọ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hằng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ngày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việc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nhờ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thay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569910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GIÁC LÀM VIỆC CỦA MÌNH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000175"/>
            <a:ext cx="2866571" cy="3129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6" y="570820"/>
            <a:ext cx="72548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232403"/>
            <a:ext cx="2402114" cy="262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28134"/>
            <a:ext cx="1989208" cy="6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88" y="687589"/>
            <a:ext cx="866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8" y="1581266"/>
            <a:ext cx="3053718" cy="191667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66" y="1581266"/>
            <a:ext cx="2480251" cy="191667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7" y="1551321"/>
            <a:ext cx="2699657" cy="19180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5" y="3724966"/>
            <a:ext cx="3037665" cy="188843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85" y="3724965"/>
            <a:ext cx="2706064" cy="188843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7042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6" y="936650"/>
            <a:ext cx="3467553" cy="305474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2802616" y="4190129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36" y="1182716"/>
            <a:ext cx="3524048" cy="283530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744976" y="4377645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5" y="956667"/>
            <a:ext cx="3714388" cy="3148914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485901" y="4385488"/>
            <a:ext cx="5908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đỡ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43" y="1045115"/>
            <a:ext cx="3755274" cy="318155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669931" y="4371807"/>
            <a:ext cx="5509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chước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208</Words>
  <Application>Microsoft Office PowerPoint</Application>
  <PresentationFormat>On-screen Show (16:10)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153</cp:revision>
  <dcterms:created xsi:type="dcterms:W3CDTF">2020-02-10T09:35:50Z</dcterms:created>
  <dcterms:modified xsi:type="dcterms:W3CDTF">2021-11-24T03:52:53Z</dcterms:modified>
</cp:coreProperties>
</file>