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583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5" r:id="rId14"/>
    <p:sldId id="296" r:id="rId15"/>
    <p:sldId id="270" r:id="rId16"/>
  </p:sldIdLst>
  <p:sldSz cx="12192000" cy="6858000"/>
  <p:notesSz cx="6858000" cy="9144000"/>
  <p:embeddedFontLst>
    <p:embeddedFont>
      <p:font typeface="UTM Avo" panose="02040603050506020204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1T13:16:54.73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4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11-Nov-24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7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7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6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3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6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620550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25: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trừ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vi 6 –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31f7217a017c2d9a8a7bcbd9844c162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V="1">
            <a:off x="1592858" y="497055"/>
            <a:ext cx="9046725" cy="1935948"/>
          </a:xfrm>
          <a:prstGeom prst="rect">
            <a:avLst/>
          </a:prstGeom>
        </p:spPr>
      </p:pic>
      <p:pic>
        <p:nvPicPr>
          <p:cNvPr id="3" name="图片 8" descr="觅元素58b0fbac4bf9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7173" y="6129972"/>
            <a:ext cx="5212715" cy="740410"/>
          </a:xfrm>
          <a:prstGeom prst="rect">
            <a:avLst/>
          </a:prstGeom>
        </p:spPr>
      </p:pic>
      <p:sp>
        <p:nvSpPr>
          <p:cNvPr id="4" name="文本框 11"/>
          <p:cNvSpPr txBox="1"/>
          <p:nvPr/>
        </p:nvSpPr>
        <p:spPr>
          <a:xfrm>
            <a:off x="2172018" y="800695"/>
            <a:ext cx="7888406" cy="9233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5400" dirty="0">
                <a:ln>
                  <a:noFill/>
                </a:ln>
                <a:solidFill>
                  <a:schemeClr val="bg1"/>
                </a:solidFill>
                <a:ea typeface="inpin heiti" charset="-122"/>
                <a:cs typeface="Times New Roman" panose="02020603050405020304" pitchFamily="18" charset="0"/>
                <a:sym typeface="+mn-ea"/>
              </a:rPr>
              <a:t>Thực hành - Luyện tập</a:t>
            </a:r>
          </a:p>
        </p:txBody>
      </p:sp>
      <p:pic>
        <p:nvPicPr>
          <p:cNvPr id="5" name="图片 15" descr="a05684f714522ad77246dba9447411ba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873808" y="4383722"/>
            <a:ext cx="3081020" cy="2178685"/>
          </a:xfrm>
          <a:prstGeom prst="rect">
            <a:avLst/>
          </a:prstGeom>
        </p:spPr>
      </p:pic>
      <p:pic>
        <p:nvPicPr>
          <p:cNvPr id="6" name="图片 1" descr="fc85f2a324e3c42c2067966f589847d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178358" y="4424997"/>
            <a:ext cx="1846580" cy="2137410"/>
          </a:xfrm>
          <a:prstGeom prst="rect">
            <a:avLst/>
          </a:prstGeom>
        </p:spPr>
      </p:pic>
      <p:pic>
        <p:nvPicPr>
          <p:cNvPr id="7" name="图片 3" descr="fc85f2a324e3c42c2067966f589847d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68948" y="4499292"/>
            <a:ext cx="3406140" cy="213741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Administrator\Downloads\622d32fe-69e9-4a93-9b3a-28164669975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3286" r="3779" b="6089"/>
          <a:stretch>
            <a:fillRect/>
          </a:stretch>
        </p:blipFill>
        <p:spPr bwMode="auto">
          <a:xfrm>
            <a:off x="144379" y="438489"/>
            <a:ext cx="12047621" cy="6088748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767685"/>
              </p:ext>
            </p:extLst>
          </p:nvPr>
        </p:nvGraphicFramePr>
        <p:xfrm>
          <a:off x="2918963" y="3162823"/>
          <a:ext cx="4000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altLang="vi-VN" sz="3600" dirty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999594"/>
              </p:ext>
            </p:extLst>
          </p:nvPr>
        </p:nvGraphicFramePr>
        <p:xfrm>
          <a:off x="2918963" y="5505784"/>
          <a:ext cx="4191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017961"/>
              </p:ext>
            </p:extLst>
          </p:nvPr>
        </p:nvGraphicFramePr>
        <p:xfrm>
          <a:off x="9916628" y="3162823"/>
          <a:ext cx="4381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665844"/>
              </p:ext>
            </p:extLst>
          </p:nvPr>
        </p:nvGraphicFramePr>
        <p:xfrm>
          <a:off x="9945807" y="5505784"/>
          <a:ext cx="4191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图片 4" descr="资源 134302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 rot="2700000">
            <a:off x="8788400" y="568325"/>
            <a:ext cx="3403600" cy="1571625"/>
          </a:xfrm>
          <a:prstGeom prst="rect">
            <a:avLst/>
          </a:prstGeom>
        </p:spPr>
      </p:pic>
      <p:pic>
        <p:nvPicPr>
          <p:cNvPr id="20" name="Content Placeholder 19" descr="chimxanh.pn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11491913" y="1338263"/>
            <a:ext cx="700087" cy="614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4" descr="资源 1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0000">
            <a:off x="9612350" y="880860"/>
            <a:ext cx="2279015" cy="7829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572005ec0a0c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9684" y="506017"/>
            <a:ext cx="3467735" cy="1959610"/>
          </a:xfrm>
          <a:prstGeom prst="rect">
            <a:avLst/>
          </a:prstGeom>
        </p:spPr>
      </p:pic>
      <p:pic>
        <p:nvPicPr>
          <p:cNvPr id="3" name="图片 15" descr="a05684f714522ad77246dba9447411ba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9863455" y="4768004"/>
            <a:ext cx="2299335" cy="1626235"/>
          </a:xfrm>
          <a:prstGeom prst="rect">
            <a:avLst/>
          </a:prstGeom>
        </p:spPr>
      </p:pic>
      <p:grpSp>
        <p:nvGrpSpPr>
          <p:cNvPr id="4" name="组合 11"/>
          <p:cNvGrpSpPr/>
          <p:nvPr/>
        </p:nvGrpSpPr>
        <p:grpSpPr>
          <a:xfrm>
            <a:off x="4554206" y="571446"/>
            <a:ext cx="3961158" cy="511589"/>
            <a:chOff x="4055433" y="4731081"/>
            <a:chExt cx="3961158" cy="511589"/>
          </a:xfrm>
        </p:grpSpPr>
        <p:sp>
          <p:nvSpPr>
            <p:cNvPr id="8" name="圆角矩形 23"/>
            <p:cNvSpPr/>
            <p:nvPr/>
          </p:nvSpPr>
          <p:spPr>
            <a:xfrm>
              <a:off x="4055433" y="4731081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9" name="椭圆 13"/>
            <p:cNvSpPr/>
            <p:nvPr/>
          </p:nvSpPr>
          <p:spPr>
            <a:xfrm>
              <a:off x="4256877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" name="椭圆 14"/>
            <p:cNvSpPr/>
            <p:nvPr/>
          </p:nvSpPr>
          <p:spPr>
            <a:xfrm>
              <a:off x="7576224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5" name="组合 32"/>
          <p:cNvGrpSpPr/>
          <p:nvPr/>
        </p:nvGrpSpPr>
        <p:grpSpPr>
          <a:xfrm>
            <a:off x="2978713" y="1252823"/>
            <a:ext cx="7510923" cy="5256261"/>
            <a:chOff x="4461438" y="1561644"/>
            <a:chExt cx="7510923" cy="5256261"/>
          </a:xfrm>
        </p:grpSpPr>
        <p:pic>
          <p:nvPicPr>
            <p:cNvPr id="6" name="图片 30" descr="图片包含 物体&#10;&#10;已生成高可信度的说明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1438" y="1561644"/>
              <a:ext cx="7510923" cy="5256261"/>
            </a:xfrm>
            <a:prstGeom prst="rect">
              <a:avLst/>
            </a:prstGeom>
          </p:spPr>
        </p:pic>
        <p:sp>
          <p:nvSpPr>
            <p:cNvPr id="7" name="文本框 31"/>
            <p:cNvSpPr txBox="1"/>
            <p:nvPr/>
          </p:nvSpPr>
          <p:spPr>
            <a:xfrm>
              <a:off x="5574500" y="3273976"/>
              <a:ext cx="4822959" cy="927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457200" algn="ctr">
                <a:lnSpc>
                  <a:spcPct val="110000"/>
                </a:lnSpc>
              </a:pPr>
              <a:r>
                <a:rPr lang="en-US" altLang="zh-CN" sz="5400" b="1" dirty="0">
                  <a:solidFill>
                    <a:srgbClr val="FF0000"/>
                  </a:solidFill>
                  <a:latin typeface="+mj-lt"/>
                  <a:ea typeface="inpin heiti" charset="-122"/>
                  <a:cs typeface="Times New Roman" panose="02020603050405020304" pitchFamily="18" charset="0"/>
                </a:rPr>
                <a:t>VẬN DỤNG</a:t>
              </a:r>
            </a:p>
          </p:txBody>
        </p:sp>
      </p:grpSp>
    </p:spTree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>
            <a:fillRect/>
          </a:stretch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667" y="2133600"/>
            <a:ext cx="4246649" cy="4038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114800" y="685800"/>
            <a:ext cx="7901974" cy="2743200"/>
            <a:chOff x="4114800" y="685800"/>
            <a:chExt cx="7901974" cy="2743200"/>
          </a:xfrm>
        </p:grpSpPr>
        <p:sp>
          <p:nvSpPr>
            <p:cNvPr id="7" name="Speech Bubble: Rectangle with Corners Rounded 6"/>
            <p:cNvSpPr/>
            <p:nvPr/>
          </p:nvSpPr>
          <p:spPr>
            <a:xfrm>
              <a:off x="4114800" y="685800"/>
              <a:ext cx="7901974" cy="2743200"/>
            </a:xfrm>
            <a:prstGeom prst="wedgeRoundRectCallout">
              <a:avLst>
                <a:gd name="adj1" fmla="val -42241"/>
                <a:gd name="adj2" fmla="val 66389"/>
                <a:gd name="adj3" fmla="val 16667"/>
              </a:avLst>
            </a:prstGeom>
            <a:solidFill>
              <a:schemeClr val="bg1"/>
            </a:solidFill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16408" y="1226403"/>
              <a:ext cx="683520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accent6"/>
                  </a:solidFill>
                  <a:latin typeface="+mj-lt"/>
                  <a:cs typeface="Times New Roman" pitchFamily="18" charset="0"/>
                </a:rPr>
                <a:t>CẢM ƠN CÁC BẠN</a:t>
              </a:r>
            </a:p>
            <a:p>
              <a:pPr algn="ctr"/>
              <a:r>
                <a:rPr lang="en-US" sz="4400" dirty="0">
                  <a:solidFill>
                    <a:schemeClr val="accent6"/>
                  </a:solidFill>
                  <a:latin typeface="+mj-lt"/>
                  <a:cs typeface="Times New Roman" pitchFamily="18" charset="0"/>
                </a:rPr>
                <a:t>ĐÃ GIẢI CỨU CHÚNG TỚ!</a:t>
              </a:r>
              <a:endParaRPr lang="en-US" sz="5400" dirty="0">
                <a:solidFill>
                  <a:schemeClr val="accent6"/>
                </a:solidFill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78E3FF2-A4AA-44AD-BD07-BA6D606F8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repeatCount="indefinite" accel="50000" decel="5000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Motion origin="layout" path="M 8.33333E-7 4.44444E-6 L -0.00078 0.0118 " pathEditMode="relative" rAng="0" ptsTypes="AA">
                                          <p:cBhvr>
                                            <p:cTn id="15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00" y="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repeatCount="indefinite" accel="50000" decel="5000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Motion origin="layout" path="M 8.33333E-7 4.44444E-6 L -0.00078 0.0118 " pathEditMode="relative" rAng="0" ptsTypes="AA">
                                          <p:cBhvr>
                                            <p:cTn id="15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00" y="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觅元素584a986cb28d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735" y="647383"/>
            <a:ext cx="2520315" cy="5420995"/>
          </a:xfrm>
          <a:prstGeom prst="rect">
            <a:avLst/>
          </a:prstGeom>
        </p:spPr>
      </p:pic>
      <p:pic>
        <p:nvPicPr>
          <p:cNvPr id="3" name="图片 15" descr="a05684f714522ad77246dba9447411ba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082405" y="2740025"/>
            <a:ext cx="3070860" cy="3470910"/>
          </a:xfrm>
          <a:prstGeom prst="rect">
            <a:avLst/>
          </a:prstGeom>
        </p:spPr>
      </p:pic>
      <p:sp>
        <p:nvSpPr>
          <p:cNvPr id="7" name="文本框 31"/>
          <p:cNvSpPr txBox="1"/>
          <p:nvPr/>
        </p:nvSpPr>
        <p:spPr>
          <a:xfrm>
            <a:off x="1447731" y="1909354"/>
            <a:ext cx="9296537" cy="102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ctr">
              <a:lnSpc>
                <a:spcPct val="110000"/>
              </a:lnSpc>
            </a:pPr>
            <a:r>
              <a:rPr lang="en-US" altLang="zh-CN" sz="6000" b="1" dirty="0">
                <a:solidFill>
                  <a:srgbClr val="FF0000"/>
                </a:solidFill>
                <a:latin typeface="+mj-lt"/>
                <a:ea typeface="inpin heiti" charset="-122"/>
                <a:cs typeface="Times New Roman" panose="02020603050405020304" pitchFamily="18" charset="0"/>
              </a:rPr>
              <a:t>Hẹn gặp lại các bạn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1460" y="3928110"/>
            <a:ext cx="2794635" cy="265747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31f7217a017c2d9a8a7bcbd9844c162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V="1">
            <a:off x="2493328" y="468880"/>
            <a:ext cx="6851650" cy="2105878"/>
          </a:xfrm>
          <a:prstGeom prst="rect">
            <a:avLst/>
          </a:prstGeom>
        </p:spPr>
      </p:pic>
      <p:pic>
        <p:nvPicPr>
          <p:cNvPr id="3" name="图片 8" descr="觅元素58b0fbac4bf9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7173" y="6129972"/>
            <a:ext cx="5212715" cy="740410"/>
          </a:xfrm>
          <a:prstGeom prst="rect">
            <a:avLst/>
          </a:prstGeom>
        </p:spPr>
      </p:pic>
      <p:sp>
        <p:nvSpPr>
          <p:cNvPr id="4" name="文本框 11"/>
          <p:cNvSpPr txBox="1"/>
          <p:nvPr/>
        </p:nvSpPr>
        <p:spPr>
          <a:xfrm>
            <a:off x="3135314" y="688022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5" name="图片 15" descr="a05684f714522ad77246dba9447411ba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873808" y="4383722"/>
            <a:ext cx="3081020" cy="2178685"/>
          </a:xfrm>
          <a:prstGeom prst="rect">
            <a:avLst/>
          </a:prstGeom>
        </p:spPr>
      </p:pic>
      <p:pic>
        <p:nvPicPr>
          <p:cNvPr id="6" name="图片 1" descr="fc85f2a324e3c42c2067966f589847d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178358" y="4424997"/>
            <a:ext cx="1846580" cy="2137410"/>
          </a:xfrm>
          <a:prstGeom prst="rect">
            <a:avLst/>
          </a:prstGeom>
        </p:spPr>
      </p:pic>
      <p:pic>
        <p:nvPicPr>
          <p:cNvPr id="7" name="图片 3" descr="fc85f2a324e3c42c2067966f589847d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68948" y="4499292"/>
            <a:ext cx="3406140" cy="213741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65)"/>
          <p:cNvPicPr>
            <a:picLocks noChangeAspect="1"/>
          </p:cNvPicPr>
          <p:nvPr/>
        </p:nvPicPr>
        <p:blipFill>
          <a:blip r:embed="rId2"/>
          <a:srcRect l="29594" t="27778" r="26990" b="17537"/>
          <a:stretch>
            <a:fillRect/>
          </a:stretch>
        </p:blipFill>
        <p:spPr>
          <a:xfrm>
            <a:off x="216565" y="456091"/>
            <a:ext cx="11754854" cy="6185341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31f7217a017c2d9a8a7bcbd9844c162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V="1">
            <a:off x="2493329" y="468880"/>
            <a:ext cx="6851650" cy="1822132"/>
          </a:xfrm>
          <a:prstGeom prst="rect">
            <a:avLst/>
          </a:prstGeom>
        </p:spPr>
      </p:pic>
      <p:pic>
        <p:nvPicPr>
          <p:cNvPr id="3" name="图片 8" descr="觅元素58b0fbac4bf9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7173" y="6129972"/>
            <a:ext cx="5212715" cy="740410"/>
          </a:xfrm>
          <a:prstGeom prst="rect">
            <a:avLst/>
          </a:prstGeom>
        </p:spPr>
      </p:pic>
      <p:sp>
        <p:nvSpPr>
          <p:cNvPr id="4" name="文本框 11"/>
          <p:cNvSpPr txBox="1"/>
          <p:nvPr/>
        </p:nvSpPr>
        <p:spPr>
          <a:xfrm>
            <a:off x="3135314" y="688022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5" name="图片 15" descr="a05684f714522ad77246dba9447411ba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873808" y="4383722"/>
            <a:ext cx="3081020" cy="2178685"/>
          </a:xfrm>
          <a:prstGeom prst="rect">
            <a:avLst/>
          </a:prstGeom>
        </p:spPr>
      </p:pic>
      <p:pic>
        <p:nvPicPr>
          <p:cNvPr id="6" name="图片 1" descr="fc85f2a324e3c42c2067966f589847d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178358" y="4424997"/>
            <a:ext cx="1846580" cy="2137410"/>
          </a:xfrm>
          <a:prstGeom prst="rect">
            <a:avLst/>
          </a:prstGeom>
        </p:spPr>
      </p:pic>
      <p:pic>
        <p:nvPicPr>
          <p:cNvPr id="7" name="图片 3" descr="fc85f2a324e3c42c2067966f589847d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68948" y="4499292"/>
            <a:ext cx="3406140" cy="213741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shot (63)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31895" t="37796" r="25146" b="25932"/>
          <a:stretch>
            <a:fillRect/>
          </a:stretch>
        </p:blipFill>
        <p:spPr>
          <a:xfrm>
            <a:off x="0" y="433388"/>
            <a:ext cx="11637963" cy="3735387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2470785" y="4359275"/>
            <a:ext cx="7138670" cy="1063625"/>
            <a:chOff x="3891" y="6865"/>
            <a:chExt cx="9983" cy="1675"/>
          </a:xfrm>
          <a:solidFill>
            <a:schemeClr val="tx1"/>
          </a:solidFill>
        </p:grpSpPr>
        <p:pic>
          <p:nvPicPr>
            <p:cNvPr id="33" name="Picture 32" descr="C:\Users\Administrator\Downloads\93c38d91-db33-47dd-85bd-a14c0cfcfdd0 (3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606" b="91804" l="61316" r="963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02" t="88734" r="32737" b="8712"/>
            <a:stretch>
              <a:fillRect/>
            </a:stretch>
          </p:blipFill>
          <p:spPr bwMode="auto">
            <a:xfrm>
              <a:off x="10546" y="6865"/>
              <a:ext cx="1634" cy="1675"/>
            </a:xfrm>
            <a:prstGeom prst="rect">
              <a:avLst/>
            </a:prstGeom>
            <a:grpFill/>
            <a:ln w="28575">
              <a:solidFill>
                <a:schemeClr val="accent1"/>
              </a:solidFill>
            </a:ln>
          </p:spPr>
        </p:pic>
        <p:pic>
          <p:nvPicPr>
            <p:cNvPr id="47" name="Picture 46" descr="C:\Users\Administrator\Downloads\93c38d91-db33-47dd-85bd-a14c0cfcfdd0 (3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606" b="91804" l="61316" r="963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02" t="88734" r="32737" b="8712"/>
            <a:stretch>
              <a:fillRect/>
            </a:stretch>
          </p:blipFill>
          <p:spPr bwMode="auto">
            <a:xfrm>
              <a:off x="5525" y="6865"/>
              <a:ext cx="1634" cy="1675"/>
            </a:xfrm>
            <a:prstGeom prst="rect">
              <a:avLst/>
            </a:prstGeom>
            <a:grpFill/>
            <a:ln w="28575">
              <a:solidFill>
                <a:schemeClr val="accent1"/>
              </a:solidFill>
            </a:ln>
          </p:spPr>
        </p:pic>
        <p:pic>
          <p:nvPicPr>
            <p:cNvPr id="48" name="Picture 47" descr="C:\Users\Administrator\Downloads\93c38d91-db33-47dd-85bd-a14c0cfcfdd0 (3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606" b="91804" l="61316" r="963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02" t="88734" r="32737" b="8712"/>
            <a:stretch>
              <a:fillRect/>
            </a:stretch>
          </p:blipFill>
          <p:spPr bwMode="auto">
            <a:xfrm>
              <a:off x="7159" y="6865"/>
              <a:ext cx="1634" cy="1675"/>
            </a:xfrm>
            <a:prstGeom prst="rect">
              <a:avLst/>
            </a:prstGeom>
            <a:grpFill/>
            <a:ln w="28575">
              <a:solidFill>
                <a:schemeClr val="accent1"/>
              </a:solidFill>
            </a:ln>
          </p:spPr>
        </p:pic>
        <p:pic>
          <p:nvPicPr>
            <p:cNvPr id="49" name="Picture 48" descr="C:\Users\Administrator\Downloads\93c38d91-db33-47dd-85bd-a14c0cfcfdd0 (3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606" b="91804" l="61316" r="963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02" t="88734" r="32737" b="8712"/>
            <a:stretch>
              <a:fillRect/>
            </a:stretch>
          </p:blipFill>
          <p:spPr bwMode="auto">
            <a:xfrm>
              <a:off x="12240" y="6865"/>
              <a:ext cx="1634" cy="1675"/>
            </a:xfrm>
            <a:prstGeom prst="rect">
              <a:avLst/>
            </a:prstGeom>
            <a:grpFill/>
            <a:ln w="28575">
              <a:solidFill>
                <a:schemeClr val="accent1"/>
              </a:solidFill>
            </a:ln>
          </p:spPr>
        </p:pic>
        <p:pic>
          <p:nvPicPr>
            <p:cNvPr id="50" name="Picture 49" descr="C:\Users\Administrator\Downloads\93c38d91-db33-47dd-85bd-a14c0cfcfdd0 (3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606" b="91804" l="61316" r="963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02" t="88734" r="32737" b="8712"/>
            <a:stretch>
              <a:fillRect/>
            </a:stretch>
          </p:blipFill>
          <p:spPr bwMode="auto">
            <a:xfrm>
              <a:off x="8902" y="6865"/>
              <a:ext cx="1634" cy="1675"/>
            </a:xfrm>
            <a:prstGeom prst="rect">
              <a:avLst/>
            </a:prstGeom>
            <a:grpFill/>
            <a:ln w="28575">
              <a:solidFill>
                <a:schemeClr val="accent1"/>
              </a:solidFill>
            </a:ln>
          </p:spPr>
        </p:pic>
        <p:pic>
          <p:nvPicPr>
            <p:cNvPr id="56" name="Picture 55" descr="C:\Users\Administrator\Downloads\93c38d91-db33-47dd-85bd-a14c0cfcfdd0 (3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606" b="91804" l="61316" r="963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02" t="88734" r="32737" b="8712"/>
            <a:stretch>
              <a:fillRect/>
            </a:stretch>
          </p:blipFill>
          <p:spPr bwMode="auto">
            <a:xfrm>
              <a:off x="3891" y="6865"/>
              <a:ext cx="1634" cy="1675"/>
            </a:xfrm>
            <a:prstGeom prst="rect">
              <a:avLst/>
            </a:prstGeom>
            <a:grpFill/>
            <a:ln w="28575">
              <a:solidFill>
                <a:schemeClr val="accent1"/>
              </a:solidFill>
            </a:ln>
          </p:spPr>
        </p:pic>
      </p:grpSp>
      <p:cxnSp>
        <p:nvCxnSpPr>
          <p:cNvPr id="59" name="Straight Connector 58"/>
          <p:cNvCxnSpPr/>
          <p:nvPr/>
        </p:nvCxnSpPr>
        <p:spPr>
          <a:xfrm>
            <a:off x="5078095" y="4345305"/>
            <a:ext cx="583565" cy="109156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310630" y="4331335"/>
            <a:ext cx="583565" cy="109156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442200" y="4331335"/>
            <a:ext cx="566420" cy="11017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733155" y="4359275"/>
            <a:ext cx="583565" cy="109156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63"/>
          <p:cNvSpPr txBox="1"/>
          <p:nvPr/>
        </p:nvSpPr>
        <p:spPr>
          <a:xfrm>
            <a:off x="3902710" y="5800725"/>
            <a:ext cx="46799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6 - 4 = 2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shot (64)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38804" t="35316" r="40044" b="29806"/>
          <a:stretch>
            <a:fillRect/>
          </a:stretch>
        </p:blipFill>
        <p:spPr>
          <a:xfrm>
            <a:off x="1930400" y="184150"/>
            <a:ext cx="10261600" cy="282892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6343650"/>
            <a:ext cx="5016500" cy="514350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2700020" y="3602990"/>
            <a:ext cx="7622540" cy="1063625"/>
            <a:chOff x="5525" y="6865"/>
            <a:chExt cx="8349" cy="1675"/>
          </a:xfrm>
          <a:solidFill>
            <a:schemeClr val="tx1"/>
          </a:solidFill>
        </p:grpSpPr>
        <p:pic>
          <p:nvPicPr>
            <p:cNvPr id="33" name="Picture 32" descr="C:\Users\Administrator\Downloads\93c38d91-db33-47dd-85bd-a14c0cfcfdd0 (3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606" b="91804" l="61316" r="963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02" t="88734" r="32737" b="8712"/>
            <a:stretch>
              <a:fillRect/>
            </a:stretch>
          </p:blipFill>
          <p:spPr bwMode="auto">
            <a:xfrm>
              <a:off x="10546" y="6865"/>
              <a:ext cx="1634" cy="1675"/>
            </a:xfrm>
            <a:prstGeom prst="rect">
              <a:avLst/>
            </a:prstGeom>
            <a:grpFill/>
            <a:ln w="28575">
              <a:solidFill>
                <a:schemeClr val="accent1"/>
              </a:solidFill>
            </a:ln>
          </p:spPr>
        </p:pic>
        <p:pic>
          <p:nvPicPr>
            <p:cNvPr id="47" name="Picture 46" descr="C:\Users\Administrator\Downloads\93c38d91-db33-47dd-85bd-a14c0cfcfdd0 (3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606" b="91804" l="61316" r="963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02" t="88734" r="32737" b="8712"/>
            <a:stretch>
              <a:fillRect/>
            </a:stretch>
          </p:blipFill>
          <p:spPr bwMode="auto">
            <a:xfrm>
              <a:off x="5525" y="6865"/>
              <a:ext cx="1634" cy="1675"/>
            </a:xfrm>
            <a:prstGeom prst="rect">
              <a:avLst/>
            </a:prstGeom>
            <a:grpFill/>
            <a:ln w="28575">
              <a:solidFill>
                <a:schemeClr val="accent1"/>
              </a:solidFill>
            </a:ln>
          </p:spPr>
        </p:pic>
        <p:pic>
          <p:nvPicPr>
            <p:cNvPr id="48" name="Picture 47" descr="C:\Users\Administrator\Downloads\93c38d91-db33-47dd-85bd-a14c0cfcfdd0 (3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606" b="91804" l="61316" r="963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02" t="88734" r="32737" b="8712"/>
            <a:stretch>
              <a:fillRect/>
            </a:stretch>
          </p:blipFill>
          <p:spPr bwMode="auto">
            <a:xfrm>
              <a:off x="7159" y="6865"/>
              <a:ext cx="1634" cy="1675"/>
            </a:xfrm>
            <a:prstGeom prst="rect">
              <a:avLst/>
            </a:prstGeom>
            <a:grpFill/>
            <a:ln w="28575">
              <a:solidFill>
                <a:schemeClr val="accent1"/>
              </a:solidFill>
            </a:ln>
          </p:spPr>
        </p:pic>
        <p:pic>
          <p:nvPicPr>
            <p:cNvPr id="49" name="Picture 48" descr="C:\Users\Administrator\Downloads\93c38d91-db33-47dd-85bd-a14c0cfcfdd0 (3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606" b="91804" l="61316" r="963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02" t="88734" r="32737" b="8712"/>
            <a:stretch>
              <a:fillRect/>
            </a:stretch>
          </p:blipFill>
          <p:spPr bwMode="auto">
            <a:xfrm>
              <a:off x="12240" y="6865"/>
              <a:ext cx="1634" cy="1675"/>
            </a:xfrm>
            <a:prstGeom prst="rect">
              <a:avLst/>
            </a:prstGeom>
            <a:grpFill/>
            <a:ln w="28575">
              <a:solidFill>
                <a:schemeClr val="accent1"/>
              </a:solidFill>
            </a:ln>
          </p:spPr>
        </p:pic>
        <p:pic>
          <p:nvPicPr>
            <p:cNvPr id="50" name="Picture 49" descr="C:\Users\Administrator\Downloads\93c38d91-db33-47dd-85bd-a14c0cfcfdd0 (3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606" b="91804" l="61316" r="963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02" t="88734" r="32737" b="8712"/>
            <a:stretch>
              <a:fillRect/>
            </a:stretch>
          </p:blipFill>
          <p:spPr bwMode="auto">
            <a:xfrm>
              <a:off x="8902" y="6865"/>
              <a:ext cx="1634" cy="1675"/>
            </a:xfrm>
            <a:prstGeom prst="rect">
              <a:avLst/>
            </a:prstGeom>
            <a:grpFill/>
            <a:ln w="28575">
              <a:solidFill>
                <a:schemeClr val="accent1"/>
              </a:solidFill>
            </a:ln>
          </p:spPr>
        </p:pic>
      </p:grpSp>
      <p:cxnSp>
        <p:nvCxnSpPr>
          <p:cNvPr id="59" name="Straight Connector 58"/>
          <p:cNvCxnSpPr/>
          <p:nvPr/>
        </p:nvCxnSpPr>
        <p:spPr>
          <a:xfrm>
            <a:off x="6191885" y="3575050"/>
            <a:ext cx="583565" cy="109156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738110" y="3589020"/>
            <a:ext cx="583565" cy="109156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284335" y="3564890"/>
            <a:ext cx="566420" cy="11017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63"/>
          <p:cNvSpPr txBox="1"/>
          <p:nvPr/>
        </p:nvSpPr>
        <p:spPr>
          <a:xfrm>
            <a:off x="4143375" y="4979035"/>
            <a:ext cx="46799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5 - 3 = 2</a:t>
            </a:r>
          </a:p>
        </p:txBody>
      </p:sp>
      <p:pic>
        <p:nvPicPr>
          <p:cNvPr id="10" name="图片 8" descr="资源 5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730" y="6343015"/>
            <a:ext cx="5016500" cy="514985"/>
          </a:xfrm>
          <a:prstGeom prst="rect">
            <a:avLst/>
          </a:prstGeom>
        </p:spPr>
      </p:pic>
      <p:pic>
        <p:nvPicPr>
          <p:cNvPr id="11" name="图片 4" descr="资源 1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8095" y="6209030"/>
            <a:ext cx="2279015" cy="78295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ntent Placeholder 11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47"/>
          <a:stretch>
            <a:fillRect/>
          </a:stretch>
        </p:blipFill>
        <p:spPr>
          <a:xfrm>
            <a:off x="0" y="1977231"/>
            <a:ext cx="5356225" cy="2903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Content Placeholder 112"/>
          <p:cNvPicPr>
            <a:picLocks noGrp="1"/>
          </p:cNvPicPr>
          <p:nvPr>
            <p:ph sz="half" idx="4294967295"/>
          </p:nvPr>
        </p:nvPicPr>
        <p:blipFill>
          <a:blip r:embed="rId3"/>
          <a:srcRect b="10974"/>
          <a:stretch>
            <a:fillRect/>
          </a:stretch>
        </p:blipFill>
        <p:spPr>
          <a:xfrm>
            <a:off x="0" y="1976438"/>
            <a:ext cx="2371725" cy="2903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Picture 113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960"/>
          <a:stretch>
            <a:fillRect/>
          </a:stretch>
        </p:blipFill>
        <p:spPr>
          <a:xfrm>
            <a:off x="8524875" y="1978025"/>
            <a:ext cx="2399030" cy="29032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604 0.00703704 L 0.37099 0.770648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00" y="32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333 -0.0705556 L -0.376302 0.807037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3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 l="68428" t="38990" r="10895" b="37349"/>
          <a:stretch>
            <a:fillRect/>
          </a:stretch>
        </p:blipFill>
        <p:spPr>
          <a:xfrm>
            <a:off x="3175635" y="1659890"/>
            <a:ext cx="1674495" cy="189357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18" name="Content Placeholder 117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 l="63292" t="50345"/>
          <a:stretch>
            <a:fillRect/>
          </a:stretch>
        </p:blipFill>
        <p:spPr>
          <a:xfrm>
            <a:off x="0" y="2144713"/>
            <a:ext cx="2649538" cy="4630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Content Placeholder 11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 l="39184" r="39764" b="69396"/>
          <a:stretch>
            <a:fillRect/>
          </a:stretch>
        </p:blipFill>
        <p:spPr>
          <a:xfrm>
            <a:off x="0" y="1216025"/>
            <a:ext cx="1790700" cy="259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Content Placeholder 1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 l="38722" t="30000" r="39217" b="36862"/>
          <a:stretch>
            <a:fillRect/>
          </a:stretch>
        </p:blipFill>
        <p:spPr>
          <a:xfrm>
            <a:off x="9080500" y="1473200"/>
            <a:ext cx="1588770" cy="2080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Content Placeholder 1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 l="7508" t="65587" r="68003" b="5352"/>
          <a:stretch>
            <a:fillRect/>
          </a:stretch>
        </p:blipFill>
        <p:spPr>
          <a:xfrm>
            <a:off x="7452995" y="1531620"/>
            <a:ext cx="1627505" cy="2021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Content Placeholder 114"/>
          <p:cNvPicPr>
            <a:picLocks noChangeAspect="1"/>
          </p:cNvPicPr>
          <p:nvPr/>
        </p:nvPicPr>
        <p:blipFill>
          <a:blip r:embed="rId2"/>
          <a:srcRect l="68428" t="38990" r="10895" b="37349"/>
          <a:stretch>
            <a:fillRect/>
          </a:stretch>
        </p:blipFill>
        <p:spPr>
          <a:xfrm>
            <a:off x="2187575" y="3896360"/>
            <a:ext cx="817880" cy="970280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6615 0.496667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Content Placeholder 119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41550"/>
            <a:ext cx="4400550" cy="317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" name="Content Placeholder 120"/>
          <p:cNvPicPr>
            <a:picLocks noGrp="1"/>
          </p:cNvPicPr>
          <p:nvPr>
            <p:ph sz="half" idx="4294967295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5343" b="15176"/>
          <a:stretch>
            <a:fillRect/>
          </a:stretch>
        </p:blipFill>
        <p:spPr>
          <a:xfrm>
            <a:off x="7175500" y="2640013"/>
            <a:ext cx="5016500" cy="2378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loud 7"/>
          <p:cNvSpPr/>
          <p:nvPr/>
        </p:nvSpPr>
        <p:spPr>
          <a:xfrm>
            <a:off x="2253682" y="516890"/>
            <a:ext cx="5763260" cy="133731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CÓ THỂ THỰC HIỆN TÍNH BẰNG</a:t>
            </a:r>
          </a:p>
        </p:txBody>
      </p:sp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10" y="6343015"/>
            <a:ext cx="5016500" cy="514985"/>
          </a:xfrm>
          <a:prstGeom prst="rect">
            <a:avLst/>
          </a:prstGeom>
        </p:spPr>
      </p:pic>
      <p:pic>
        <p:nvPicPr>
          <p:cNvPr id="10" name="图片 8" descr="资源 5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325" y="6343015"/>
            <a:ext cx="5016500" cy="514985"/>
          </a:xfrm>
          <a:prstGeom prst="rect">
            <a:avLst/>
          </a:prstGeom>
        </p:spPr>
      </p:pic>
      <p:pic>
        <p:nvPicPr>
          <p:cNvPr id="11" name="图片 8" descr="资源 5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130" y="6343015"/>
            <a:ext cx="5016500" cy="51498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172845" y="2508250"/>
            <a:ext cx="407670" cy="93345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442960" y="1969770"/>
            <a:ext cx="871220" cy="847725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oud 13"/>
          <p:cNvSpPr/>
          <p:nvPr/>
        </p:nvSpPr>
        <p:spPr>
          <a:xfrm>
            <a:off x="0" y="1854200"/>
            <a:ext cx="2415540" cy="60579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ngón tay</a:t>
            </a:r>
          </a:p>
        </p:txBody>
      </p:sp>
      <p:sp>
        <p:nvSpPr>
          <p:cNvPr id="15" name="Cloud 14"/>
          <p:cNvSpPr/>
          <p:nvPr/>
        </p:nvSpPr>
        <p:spPr>
          <a:xfrm>
            <a:off x="8442960" y="1355725"/>
            <a:ext cx="2415540" cy="60579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que tính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67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inpin heiti</vt:lpstr>
      <vt:lpstr>Times New Roman</vt:lpstr>
      <vt:lpstr>UTM Avo</vt:lpstr>
      <vt:lpstr>Office Theme</vt:lpstr>
      <vt:lpstr>Tuần 11 Bài 25: Phép trừ trong phạm vi 6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54</cp:revision>
  <dcterms:created xsi:type="dcterms:W3CDTF">2021-11-01T08:16:00Z</dcterms:created>
  <dcterms:modified xsi:type="dcterms:W3CDTF">2024-11-11T08:05:59Z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715F1FFF18374FEEBADC818C24A10518</vt:lpwstr>
  </property>
  <property fmtid="{D5CDD505-2E9C-101B-9397-08002B2CF9AE}" pid="3" name="KSOProductBuildVer">
    <vt:lpwstr>1033-11.2.0.10351</vt:lpwstr>
  </property>
</Properties>
</file>