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88" r:id="rId2"/>
    <p:sldId id="271" r:id="rId3"/>
    <p:sldId id="297" r:id="rId4"/>
    <p:sldId id="308" r:id="rId5"/>
    <p:sldId id="378" r:id="rId6"/>
    <p:sldId id="352" r:id="rId7"/>
    <p:sldId id="258" r:id="rId8"/>
    <p:sldId id="353" r:id="rId9"/>
    <p:sldId id="354" r:id="rId10"/>
    <p:sldId id="259" r:id="rId11"/>
    <p:sldId id="356" r:id="rId12"/>
    <p:sldId id="357" r:id="rId13"/>
    <p:sldId id="358" r:id="rId14"/>
    <p:sldId id="359" r:id="rId15"/>
    <p:sldId id="360" r:id="rId16"/>
    <p:sldId id="375" r:id="rId17"/>
    <p:sldId id="260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27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55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1" r:id="rId3"/>
    <p:sldLayoutId id="2147483652" r:id="rId4"/>
    <p:sldLayoutId id="2147483653" r:id="rId5"/>
    <p:sldLayoutId id="214748370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98134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64237" y="3073055"/>
            <a:ext cx="9434076" cy="165576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 viết sau bài 76, 77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0F950-8F0B-4100-B270-E0FEA4D36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20193" r="6031" b="20116"/>
          <a:stretch/>
        </p:blipFill>
        <p:spPr>
          <a:xfrm>
            <a:off x="543521" y="1530427"/>
            <a:ext cx="5789988" cy="361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7CEEF-F33D-407E-B110-305A2EB918DB}"/>
              </a:ext>
            </a:extLst>
          </p:cNvPr>
          <p:cNvSpPr txBox="1"/>
          <p:nvPr/>
        </p:nvSpPr>
        <p:spPr>
          <a:xfrm>
            <a:off x="4334577" y="409776"/>
            <a:ext cx="352284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con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A010C-8BAC-4B72-A2D9-147F62F6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901" y="1367856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CDC0F-E20E-481D-95D8-1FF2852E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071901" y="4074470"/>
            <a:ext cx="3087330" cy="130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533662" y="2693012"/>
            <a:ext cx="779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l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6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021306" y="2666379"/>
            <a:ext cx="908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ươt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lướt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0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420801" y="2693012"/>
            <a:ext cx="908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ang, thang </a:t>
            </a:r>
          </a:p>
        </p:txBody>
      </p:sp>
    </p:spTree>
    <p:extLst>
      <p:ext uri="{BB962C8B-B14F-4D97-AF65-F5344CB8AC3E}">
        <p14:creationId xmlns:p14="http://schemas.microsoft.com/office/powerpoint/2010/main" val="158626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86514" y="2674510"/>
            <a:ext cx="676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ac,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vạc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50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7028B-7DE2-4C9A-949E-EA88F547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98" y="940417"/>
            <a:ext cx="9022276" cy="544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4AE20-AD6F-4E3D-9773-84BAEA19EA85}"/>
              </a:ext>
            </a:extLst>
          </p:cNvPr>
          <p:cNvSpPr txBox="1"/>
          <p:nvPr/>
        </p:nvSpPr>
        <p:spPr>
          <a:xfrm>
            <a:off x="4110520" y="191708"/>
            <a:ext cx="3970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LUYỆN VIẾT 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7A60B-DF62-4B84-9F2A-D7C9BEDD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60" y="1070738"/>
            <a:ext cx="3817238" cy="5318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55FB1E-29F5-4457-844E-174AA6983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14" y="1070738"/>
            <a:ext cx="3817238" cy="53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ctrTitle" idx="4294967295"/>
          </p:nvPr>
        </p:nvSpPr>
        <p:spPr>
          <a:xfrm>
            <a:off x="1524000" y="2840855"/>
            <a:ext cx="9144000" cy="89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96474-C8D2-41D1-8EA3-5ADA7CC80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20" b="6537"/>
          <a:stretch/>
        </p:blipFill>
        <p:spPr>
          <a:xfrm>
            <a:off x="0" y="0"/>
            <a:ext cx="12192000" cy="640967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3709759" y="3204839"/>
            <a:ext cx="5429435" cy="825623"/>
          </a:xfrm>
        </p:spPr>
        <p:txBody>
          <a:bodyPr>
            <a:noAutofit/>
          </a:bodyPr>
          <a:lstStyle/>
          <a:p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b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2095" y="969300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ngày     tháng     năm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6329" y="1670363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170" y="2353668"/>
            <a:ext cx="1089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29: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ươn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ươt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ang, ac,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lươn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lướt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thang,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D6058-F1B2-47BD-8D20-FF059622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952"/>
            <a:ext cx="967666" cy="4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59" y="103490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41717" y="3183900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KHÁM PHÁ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EBF9EF-6C22-4CCE-9C29-3735353C1E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1503" b="10929"/>
          <a:stretch/>
        </p:blipFill>
        <p:spPr>
          <a:xfrm>
            <a:off x="84823" y="1435100"/>
            <a:ext cx="12022354" cy="202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BC8C3-32E9-4696-8538-F3912203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47" y="0"/>
            <a:ext cx="3682303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33ABE-D6F8-4F57-9822-DC0C339B4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0" t="23520"/>
          <a:stretch/>
        </p:blipFill>
        <p:spPr>
          <a:xfrm>
            <a:off x="84822" y="3720154"/>
            <a:ext cx="12022353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EBA72-0BA2-4A80-B15D-A5744F3AD3FB}"/>
              </a:ext>
            </a:extLst>
          </p:cNvPr>
          <p:cNvSpPr txBox="1"/>
          <p:nvPr/>
        </p:nvSpPr>
        <p:spPr>
          <a:xfrm>
            <a:off x="4269874" y="319839"/>
            <a:ext cx="365225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QUAN SÁT MẪU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1F136-1E91-4963-946A-EE97BBAC8A72}"/>
              </a:ext>
            </a:extLst>
          </p:cNvPr>
          <p:cNvSpPr txBox="1"/>
          <p:nvPr/>
        </p:nvSpPr>
        <p:spPr>
          <a:xfrm>
            <a:off x="1845486" y="3616631"/>
            <a:ext cx="9084733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>
              <a:buClrTx/>
              <a:buFontTx/>
              <a:buNone/>
            </a:pP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nêu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9F875-A75A-4BD6-B46F-5309C17ACD3B}"/>
              </a:ext>
            </a:extLst>
          </p:cNvPr>
          <p:cNvSpPr/>
          <p:nvPr/>
        </p:nvSpPr>
        <p:spPr>
          <a:xfrm>
            <a:off x="2465267" y="4338149"/>
            <a:ext cx="6710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u, ơ,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ư, n.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2926-0944-4984-AF8C-92BFA2BC8A53}"/>
              </a:ext>
            </a:extLst>
          </p:cNvPr>
          <p:cNvSpPr/>
          <p:nvPr/>
        </p:nvSpPr>
        <p:spPr>
          <a:xfrm>
            <a:off x="2465267" y="5059669"/>
            <a:ext cx="4459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l.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407303C-2AC3-482D-8D12-5A473666F5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56216" b="10929"/>
          <a:stretch/>
        </p:blipFill>
        <p:spPr>
          <a:xfrm>
            <a:off x="3467100" y="1275111"/>
            <a:ext cx="5257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73E2F9-A819-4D0B-BB57-224D51FC35C9}"/>
              </a:ext>
            </a:extLst>
          </p:cNvPr>
          <p:cNvSpPr txBox="1"/>
          <p:nvPr/>
        </p:nvSpPr>
        <p:spPr>
          <a:xfrm>
            <a:off x="3811605" y="559108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QUAN SÁT MẪU</a:t>
            </a:r>
            <a:endParaRPr lang="vi-VN" sz="3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C65022-0D90-4542-BDB2-66AC7452E590}"/>
              </a:ext>
            </a:extLst>
          </p:cNvPr>
          <p:cNvSpPr/>
          <p:nvPr/>
        </p:nvSpPr>
        <p:spPr>
          <a:xfrm>
            <a:off x="1754904" y="4199120"/>
            <a:ext cx="8916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75AC97-C292-4A89-B7E9-B0DE56DE1D16}"/>
              </a:ext>
            </a:extLst>
          </p:cNvPr>
          <p:cNvSpPr/>
          <p:nvPr/>
        </p:nvSpPr>
        <p:spPr>
          <a:xfrm>
            <a:off x="2386339" y="4722340"/>
            <a:ext cx="697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u,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ơ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ư,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n,v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231FCA-3CA8-4FE8-8E01-4688D85BB560}"/>
              </a:ext>
            </a:extLst>
          </p:cNvPr>
          <p:cNvSpPr/>
          <p:nvPr/>
        </p:nvSpPr>
        <p:spPr>
          <a:xfrm>
            <a:off x="2378468" y="5289215"/>
            <a:ext cx="4386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chữ:l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BC744-F607-4438-B24D-6B5B0BB9DC7D}"/>
              </a:ext>
            </a:extLst>
          </p:cNvPr>
          <p:cNvSpPr/>
          <p:nvPr/>
        </p:nvSpPr>
        <p:spPr>
          <a:xfrm>
            <a:off x="2386339" y="5856090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: 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94EB2D9-4F50-4F03-9ED7-DFBBCE94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7" t="8502" r="1503" b="10929"/>
          <a:stretch/>
        </p:blipFill>
        <p:spPr>
          <a:xfrm>
            <a:off x="2832100" y="1722015"/>
            <a:ext cx="6527800" cy="199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73E2F9-A819-4D0B-BB57-224D51FC35C9}"/>
              </a:ext>
            </a:extLst>
          </p:cNvPr>
          <p:cNvSpPr txBox="1"/>
          <p:nvPr/>
        </p:nvSpPr>
        <p:spPr>
          <a:xfrm>
            <a:off x="4334577" y="578202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QUAN SÁT MẪU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C65022-0D90-4542-BDB2-66AC7452E590}"/>
              </a:ext>
            </a:extLst>
          </p:cNvPr>
          <p:cNvSpPr/>
          <p:nvPr/>
        </p:nvSpPr>
        <p:spPr>
          <a:xfrm>
            <a:off x="1827044" y="4018867"/>
            <a:ext cx="882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75AC97-C292-4A89-B7E9-B0DE56DE1D16}"/>
              </a:ext>
            </a:extLst>
          </p:cNvPr>
          <p:cNvSpPr/>
          <p:nvPr/>
        </p:nvSpPr>
        <p:spPr>
          <a:xfrm>
            <a:off x="2452980" y="4637055"/>
            <a:ext cx="5886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</a:t>
            </a:r>
            <a:r>
              <a:rPr lang="en-US" sz="2800" kern="1200">
                <a:solidFill>
                  <a:srgbClr val="FF0000"/>
                </a:solidFill>
                <a:latin typeface="UTM Avo" panose="02040603050506020204" pitchFamily="18" charset="0"/>
                <a:ea typeface="+mn-ea"/>
              </a:rPr>
              <a:t>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231FCA-3CA8-4FE8-8E01-4688D85BB560}"/>
              </a:ext>
            </a:extLst>
          </p:cNvPr>
          <p:cNvSpPr/>
          <p:nvPr/>
        </p:nvSpPr>
        <p:spPr>
          <a:xfrm>
            <a:off x="2452980" y="5233658"/>
            <a:ext cx="6054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chữ:l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g, h.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BC744-F607-4438-B24D-6B5B0BB9DC7D}"/>
              </a:ext>
            </a:extLst>
          </p:cNvPr>
          <p:cNvSpPr/>
          <p:nvPr/>
        </p:nvSpPr>
        <p:spPr>
          <a:xfrm>
            <a:off x="2452980" y="5851846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978A91-83F1-4E39-A199-1454BA51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20" r="38945"/>
          <a:stretch/>
        </p:blipFill>
        <p:spPr>
          <a:xfrm>
            <a:off x="2568614" y="1408016"/>
            <a:ext cx="7340287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3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73E2F9-A819-4D0B-BB57-224D51FC35C9}"/>
              </a:ext>
            </a:extLst>
          </p:cNvPr>
          <p:cNvSpPr txBox="1"/>
          <p:nvPr/>
        </p:nvSpPr>
        <p:spPr>
          <a:xfrm>
            <a:off x="4334577" y="693003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QUAN SÁT MẪU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C65022-0D90-4542-BDB2-66AC7452E590}"/>
              </a:ext>
            </a:extLst>
          </p:cNvPr>
          <p:cNvSpPr/>
          <p:nvPr/>
        </p:nvSpPr>
        <p:spPr>
          <a:xfrm>
            <a:off x="1819175" y="4306601"/>
            <a:ext cx="8662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75AC97-C292-4A89-B7E9-B0DE56DE1D16}"/>
              </a:ext>
            </a:extLst>
          </p:cNvPr>
          <p:cNvSpPr/>
          <p:nvPr/>
        </p:nvSpPr>
        <p:spPr>
          <a:xfrm>
            <a:off x="2093466" y="5066823"/>
            <a:ext cx="6163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a, </a:t>
            </a:r>
            <a:r>
              <a:rPr lang="en-US" sz="28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v.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231FCA-3CA8-4FE8-8E01-4688D85BB560}"/>
              </a:ext>
            </a:extLst>
          </p:cNvPr>
          <p:cNvSpPr/>
          <p:nvPr/>
        </p:nvSpPr>
        <p:spPr>
          <a:xfrm>
            <a:off x="1827046" y="5340528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00315-E044-4906-9643-AA235A2FE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01" t="21925" r="706" b="1595"/>
          <a:stretch/>
        </p:blipFill>
        <p:spPr>
          <a:xfrm>
            <a:off x="3752048" y="1509328"/>
            <a:ext cx="4687903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259</Words>
  <Application>Microsoft Office PowerPoint</Application>
  <PresentationFormat>Widescreen</PresentationFormat>
  <Paragraphs>35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Frankfurter</vt:lpstr>
      <vt:lpstr>HP001 4 hàng</vt:lpstr>
      <vt:lpstr>HP-222</vt:lpstr>
      <vt:lpstr>UTM Avo</vt:lpstr>
      <vt:lpstr>Office Theme</vt:lpstr>
      <vt:lpstr>Tuần 15</vt:lpstr>
      <vt:lpstr>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11: Bài 53: uôm </dc:title>
  <dc:creator>Administrator</dc:creator>
  <cp:lastModifiedBy>Hoàng Thu Thuỷ</cp:lastModifiedBy>
  <cp:revision>28</cp:revision>
  <dcterms:created xsi:type="dcterms:W3CDTF">2021-11-01T08:16:43Z</dcterms:created>
  <dcterms:modified xsi:type="dcterms:W3CDTF">2022-12-11T15:09:31Z</dcterms:modified>
</cp:coreProperties>
</file>