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03" r:id="rId2"/>
    <p:sldId id="324" r:id="rId3"/>
    <p:sldId id="355" r:id="rId4"/>
    <p:sldId id="326" r:id="rId5"/>
    <p:sldId id="344" r:id="rId6"/>
    <p:sldId id="346" r:id="rId7"/>
    <p:sldId id="347" r:id="rId8"/>
    <p:sldId id="348" r:id="rId9"/>
    <p:sldId id="343" r:id="rId10"/>
    <p:sldId id="349" r:id="rId11"/>
    <p:sldId id="350" r:id="rId12"/>
    <p:sldId id="353" r:id="rId13"/>
    <p:sldId id="351" r:id="rId14"/>
    <p:sldId id="352" r:id="rId15"/>
    <p:sldId id="354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925A"/>
    <a:srgbClr val="F4EEA9"/>
    <a:srgbClr val="126631"/>
    <a:srgbClr val="074736"/>
    <a:srgbClr val="400814"/>
    <a:srgbClr val="102D68"/>
    <a:srgbClr val="500A1E"/>
    <a:srgbClr val="DD4B49"/>
    <a:srgbClr val="FFC9C9"/>
    <a:srgbClr val="FF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72" autoAdjust="0"/>
    <p:restoredTop sz="94660"/>
  </p:normalViewPr>
  <p:slideViewPr>
    <p:cSldViewPr snapToGrid="0">
      <p:cViewPr varScale="1">
        <p:scale>
          <a:sx n="63" d="100"/>
          <a:sy n="63" d="100"/>
        </p:scale>
        <p:origin x="628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B941D8-3F83-4F2F-AFE2-0111D0AE8E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80761F-D91E-462A-BAD2-1026C6B4B0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3ED7B-358D-49A2-9286-FD2D4BD772D6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8ADEBE-D55C-4790-85D1-EB77C898DA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88DAA-40A8-4DED-AB0E-938A5294BB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32DE3-032B-4C92-AF46-60C0001AF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67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48D36-C9C3-4AA3-9558-536EAC0BC914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42218-EFDB-49DD-A5CD-13B8F7951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5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22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7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25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72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99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19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42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01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73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62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93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07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61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05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17876" y="18627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51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4AA4EE-819A-4BC6-A8A1-C151D411394C}"/>
              </a:ext>
            </a:extLst>
          </p:cNvPr>
          <p:cNvSpPr/>
          <p:nvPr userDrawn="1"/>
        </p:nvSpPr>
        <p:spPr>
          <a:xfrm>
            <a:off x="11217925" y="87427"/>
            <a:ext cx="974075" cy="1366092"/>
          </a:xfrm>
          <a:prstGeom prst="ellipse">
            <a:avLst/>
          </a:prstGeom>
          <a:solidFill>
            <a:srgbClr val="29A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48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49" r:id="rId6"/>
    <p:sldLayoutId id="2147483651" r:id="rId7"/>
    <p:sldLayoutId id="2147483655" r:id="rId8"/>
    <p:sldLayoutId id="214748366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478363" y="1581229"/>
            <a:ext cx="9015610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22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Sau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114, 115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7110F7-3830-4391-9FF8-C84B7E7F7E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663" t="2549" r="1476"/>
          <a:stretch/>
        </p:blipFill>
        <p:spPr>
          <a:xfrm>
            <a:off x="0" y="436815"/>
            <a:ext cx="12329839" cy="655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44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7110F7-3830-4391-9FF8-C84B7E7F7E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663" t="2549" r="1476"/>
          <a:stretch/>
        </p:blipFill>
        <p:spPr>
          <a:xfrm>
            <a:off x="0" y="436815"/>
            <a:ext cx="12329839" cy="655805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FF913AE-F081-4FFF-BFE4-E5C752059094}"/>
              </a:ext>
            </a:extLst>
          </p:cNvPr>
          <p:cNvGrpSpPr/>
          <p:nvPr/>
        </p:nvGrpSpPr>
        <p:grpSpPr>
          <a:xfrm>
            <a:off x="3626618" y="950134"/>
            <a:ext cx="5237819" cy="890316"/>
            <a:chOff x="3173149" y="2361191"/>
            <a:chExt cx="4467161" cy="87716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770B0A4-4180-49D5-B9C8-E2ED70710E7F}"/>
                </a:ext>
              </a:extLst>
            </p:cNvPr>
            <p:cNvSpPr/>
            <p:nvPr/>
          </p:nvSpPr>
          <p:spPr>
            <a:xfrm>
              <a:off x="3173149" y="2407359"/>
              <a:ext cx="4333045" cy="830996"/>
            </a:xfrm>
            <a:prstGeom prst="roundRect">
              <a:avLst/>
            </a:prstGeom>
            <a:solidFill>
              <a:srgbClr val="5292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5385FE-AADA-4517-844F-2CAEC5C55E0B}"/>
                </a:ext>
              </a:extLst>
            </p:cNvPr>
            <p:cNvSpPr txBox="1"/>
            <p:nvPr/>
          </p:nvSpPr>
          <p:spPr>
            <a:xfrm>
              <a:off x="3378567" y="2361191"/>
              <a:ext cx="4261743" cy="818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solidFill>
                    <a:srgbClr val="F4EEA9"/>
                  </a:solidFill>
                </a:rPr>
                <a:t>Viết bảng con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05D135D-853C-4677-860E-E47D4A6485A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03" y="3567122"/>
            <a:ext cx="1543414" cy="14346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8FDBFD-D124-4816-BF23-192C3E7EBE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9414" y="2026985"/>
            <a:ext cx="7632031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40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7110F7-3830-4391-9FF8-C84B7E7F7E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663" t="2549" r="1476"/>
          <a:stretch/>
        </p:blipFill>
        <p:spPr>
          <a:xfrm>
            <a:off x="0" y="436815"/>
            <a:ext cx="12329839" cy="655805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FF913AE-F081-4FFF-BFE4-E5C752059094}"/>
              </a:ext>
            </a:extLst>
          </p:cNvPr>
          <p:cNvGrpSpPr/>
          <p:nvPr/>
        </p:nvGrpSpPr>
        <p:grpSpPr>
          <a:xfrm>
            <a:off x="3550903" y="996726"/>
            <a:ext cx="4975732" cy="890316"/>
            <a:chOff x="3173149" y="2361191"/>
            <a:chExt cx="4333045" cy="87716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770B0A4-4180-49D5-B9C8-E2ED70710E7F}"/>
                </a:ext>
              </a:extLst>
            </p:cNvPr>
            <p:cNvSpPr/>
            <p:nvPr/>
          </p:nvSpPr>
          <p:spPr>
            <a:xfrm>
              <a:off x="3173149" y="2407359"/>
              <a:ext cx="4333045" cy="830996"/>
            </a:xfrm>
            <a:prstGeom prst="roundRect">
              <a:avLst/>
            </a:prstGeom>
            <a:solidFill>
              <a:srgbClr val="5292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5385FE-AADA-4517-844F-2CAEC5C55E0B}"/>
                </a:ext>
              </a:extLst>
            </p:cNvPr>
            <p:cNvSpPr txBox="1"/>
            <p:nvPr/>
          </p:nvSpPr>
          <p:spPr>
            <a:xfrm>
              <a:off x="3383607" y="2361191"/>
              <a:ext cx="3912128" cy="818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solidFill>
                    <a:srgbClr val="F4EEA9"/>
                  </a:solidFill>
                </a:rPr>
                <a:t>Viết bảng con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0665C7D-BB04-490A-8649-37926624237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68" y="3429000"/>
            <a:ext cx="1543414" cy="14346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406C23-0443-4976-9465-E12157403B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8750" y="2126133"/>
            <a:ext cx="7552337" cy="435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65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7110F7-3830-4391-9FF8-C84B7E7F7E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663" t="2549" r="1476"/>
          <a:stretch/>
        </p:blipFill>
        <p:spPr>
          <a:xfrm>
            <a:off x="0" y="436815"/>
            <a:ext cx="12329839" cy="655805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FF913AE-F081-4FFF-BFE4-E5C752059094}"/>
              </a:ext>
            </a:extLst>
          </p:cNvPr>
          <p:cNvGrpSpPr/>
          <p:nvPr/>
        </p:nvGrpSpPr>
        <p:grpSpPr>
          <a:xfrm>
            <a:off x="3550903" y="996726"/>
            <a:ext cx="4975732" cy="890316"/>
            <a:chOff x="3173149" y="2361191"/>
            <a:chExt cx="4333045" cy="87716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770B0A4-4180-49D5-B9C8-E2ED70710E7F}"/>
                </a:ext>
              </a:extLst>
            </p:cNvPr>
            <p:cNvSpPr/>
            <p:nvPr/>
          </p:nvSpPr>
          <p:spPr>
            <a:xfrm>
              <a:off x="3173149" y="2407359"/>
              <a:ext cx="4333045" cy="830996"/>
            </a:xfrm>
            <a:prstGeom prst="roundRect">
              <a:avLst/>
            </a:prstGeom>
            <a:solidFill>
              <a:srgbClr val="5292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5385FE-AADA-4517-844F-2CAEC5C55E0B}"/>
                </a:ext>
              </a:extLst>
            </p:cNvPr>
            <p:cNvSpPr txBox="1"/>
            <p:nvPr/>
          </p:nvSpPr>
          <p:spPr>
            <a:xfrm>
              <a:off x="3383607" y="2361191"/>
              <a:ext cx="3912128" cy="818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solidFill>
                    <a:srgbClr val="F4EEA9"/>
                  </a:solidFill>
                </a:rPr>
                <a:t>Viết bảng con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01FED08-1273-4393-B60B-B3F95915D2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7702" y="1996052"/>
            <a:ext cx="8132272" cy="46784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DC7CF1-821A-4ED6-A778-DB706B1C29D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8" y="3617966"/>
            <a:ext cx="1543414" cy="143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71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7110F7-3830-4391-9FF8-C84B7E7F7E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663" t="2549" r="1476"/>
          <a:stretch/>
        </p:blipFill>
        <p:spPr>
          <a:xfrm>
            <a:off x="0" y="436815"/>
            <a:ext cx="12329839" cy="655805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FF913AE-F081-4FFF-BFE4-E5C752059094}"/>
              </a:ext>
            </a:extLst>
          </p:cNvPr>
          <p:cNvGrpSpPr/>
          <p:nvPr/>
        </p:nvGrpSpPr>
        <p:grpSpPr>
          <a:xfrm>
            <a:off x="3550903" y="996726"/>
            <a:ext cx="4975732" cy="890316"/>
            <a:chOff x="3173149" y="2361191"/>
            <a:chExt cx="4333045" cy="87716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770B0A4-4180-49D5-B9C8-E2ED70710E7F}"/>
                </a:ext>
              </a:extLst>
            </p:cNvPr>
            <p:cNvSpPr/>
            <p:nvPr/>
          </p:nvSpPr>
          <p:spPr>
            <a:xfrm>
              <a:off x="3173149" y="2407359"/>
              <a:ext cx="4333045" cy="830996"/>
            </a:xfrm>
            <a:prstGeom prst="roundRect">
              <a:avLst/>
            </a:prstGeom>
            <a:solidFill>
              <a:srgbClr val="5292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5385FE-AADA-4517-844F-2CAEC5C55E0B}"/>
                </a:ext>
              </a:extLst>
            </p:cNvPr>
            <p:cNvSpPr txBox="1"/>
            <p:nvPr/>
          </p:nvSpPr>
          <p:spPr>
            <a:xfrm>
              <a:off x="3383607" y="2361191"/>
              <a:ext cx="3912128" cy="818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solidFill>
                    <a:srgbClr val="F4EEA9"/>
                  </a:solidFill>
                </a:rPr>
                <a:t>Viết bảng con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B74D856-8AA6-4EAF-A476-444CE10FA1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7702" y="1985588"/>
            <a:ext cx="8062660" cy="46540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3508CA-1C1C-47AC-9BA5-D2D5820AE32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8" y="3595261"/>
            <a:ext cx="1543414" cy="143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02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7110F7-3830-4391-9FF8-C84B7E7F7E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663" t="2549" r="1476"/>
          <a:stretch/>
        </p:blipFill>
        <p:spPr>
          <a:xfrm>
            <a:off x="0" y="436815"/>
            <a:ext cx="12329839" cy="655805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FF913AE-F081-4FFF-BFE4-E5C752059094}"/>
              </a:ext>
            </a:extLst>
          </p:cNvPr>
          <p:cNvGrpSpPr/>
          <p:nvPr/>
        </p:nvGrpSpPr>
        <p:grpSpPr>
          <a:xfrm>
            <a:off x="3550903" y="1043587"/>
            <a:ext cx="5622218" cy="843456"/>
            <a:chOff x="3173149" y="2407359"/>
            <a:chExt cx="4333045" cy="83099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770B0A4-4180-49D5-B9C8-E2ED70710E7F}"/>
                </a:ext>
              </a:extLst>
            </p:cNvPr>
            <p:cNvSpPr/>
            <p:nvPr/>
          </p:nvSpPr>
          <p:spPr>
            <a:xfrm>
              <a:off x="3173149" y="2407359"/>
              <a:ext cx="4333045" cy="830996"/>
            </a:xfrm>
            <a:prstGeom prst="roundRect">
              <a:avLst/>
            </a:prstGeom>
            <a:solidFill>
              <a:srgbClr val="5292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5385FE-AADA-4517-844F-2CAEC5C55E0B}"/>
                </a:ext>
              </a:extLst>
            </p:cNvPr>
            <p:cNvSpPr txBox="1"/>
            <p:nvPr/>
          </p:nvSpPr>
          <p:spPr>
            <a:xfrm>
              <a:off x="3316275" y="2407359"/>
              <a:ext cx="4154007" cy="818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solidFill>
                    <a:srgbClr val="F4EEA9"/>
                  </a:solidFill>
                </a:rPr>
                <a:t>Viết vở luyện viết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CF0C297-55B8-4224-908F-1E80A347A2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185" y="1933636"/>
            <a:ext cx="3688582" cy="47808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A72AFB-1F50-4F7F-AD11-22D28EC41B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2767" y="2072071"/>
            <a:ext cx="7783280" cy="10541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E70E49-7A41-4FCD-BCBC-692AFBCEFB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2767" y="3916806"/>
            <a:ext cx="7783280" cy="105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2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6" descr="Background trẻ em đẹp (2021) ♻️ Wiki HDAD ♻️">
            <a:extLst>
              <a:ext uri="{FF2B5EF4-FFF2-40B4-BE49-F238E27FC236}">
                <a16:creationId xmlns:a16="http://schemas.microsoft.com/office/drawing/2014/main" id="{5720BB7A-0E09-438A-A09E-288BCD446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2660"/>
            <a:ext cx="12192001" cy="654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C83C7D1-6283-4F76-827C-9A62B2AEC38C}"/>
              </a:ext>
            </a:extLst>
          </p:cNvPr>
          <p:cNvSpPr/>
          <p:nvPr/>
        </p:nvSpPr>
        <p:spPr>
          <a:xfrm>
            <a:off x="3454227" y="1976056"/>
            <a:ext cx="541366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cap="none" spc="0" dirty="0">
                <a:ln/>
                <a:solidFill>
                  <a:srgbClr val="52925A"/>
                </a:solidFill>
                <a:effectLst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659113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446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7110F7-3830-4391-9FF8-C84B7E7F7E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663" t="2549" r="1476"/>
          <a:stretch/>
        </p:blipFill>
        <p:spPr>
          <a:xfrm>
            <a:off x="40770" y="556835"/>
            <a:ext cx="12151230" cy="6374592"/>
          </a:xfrm>
          <a:prstGeom prst="rect">
            <a:avLst/>
          </a:prstGeom>
        </p:spPr>
      </p:pic>
      <p:pic>
        <p:nvPicPr>
          <p:cNvPr id="12" name="Picture 16" descr="This contains an image of: {{ pinTitle }}">
            <a:extLst>
              <a:ext uri="{FF2B5EF4-FFF2-40B4-BE49-F238E27FC236}">
                <a16:creationId xmlns:a16="http://schemas.microsoft.com/office/drawing/2014/main" id="{4FF4A67D-5108-4A58-8006-8A44B6D379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" r="2228" b="5725"/>
          <a:stretch/>
        </p:blipFill>
        <p:spPr bwMode="auto">
          <a:xfrm>
            <a:off x="2236066" y="1077267"/>
            <a:ext cx="6967270" cy="553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B5A0665-B2F4-4B3B-A9B5-9B21D11D5A6C}"/>
              </a:ext>
            </a:extLst>
          </p:cNvPr>
          <p:cNvSpPr txBox="1"/>
          <p:nvPr/>
        </p:nvSpPr>
        <p:spPr>
          <a:xfrm>
            <a:off x="3616632" y="3448182"/>
            <a:ext cx="1287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102D68"/>
                </a:solidFill>
              </a:rPr>
              <a:t>uê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CD0E8C-992E-4020-98FB-5A8F97268A4A}"/>
              </a:ext>
            </a:extLst>
          </p:cNvPr>
          <p:cNvSpPr txBox="1"/>
          <p:nvPr/>
        </p:nvSpPr>
        <p:spPr>
          <a:xfrm>
            <a:off x="4951295" y="3429000"/>
            <a:ext cx="3186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102D68"/>
                </a:solidFill>
              </a:rPr>
              <a:t>hoa huệ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9B0495-656C-412D-A3F3-7AC6D4148912}"/>
              </a:ext>
            </a:extLst>
          </p:cNvPr>
          <p:cNvSpPr txBox="1"/>
          <p:nvPr/>
        </p:nvSpPr>
        <p:spPr>
          <a:xfrm>
            <a:off x="3594611" y="4646324"/>
            <a:ext cx="1287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102D68"/>
                </a:solidFill>
              </a:rPr>
              <a:t>uơ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A3FD4D-01D3-40CB-8EBA-1F68359ECA9C}"/>
              </a:ext>
            </a:extLst>
          </p:cNvPr>
          <p:cNvSpPr txBox="1"/>
          <p:nvPr/>
        </p:nvSpPr>
        <p:spPr>
          <a:xfrm>
            <a:off x="4988960" y="4646324"/>
            <a:ext cx="2774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102D68"/>
                </a:solidFill>
              </a:rPr>
              <a:t>huơ</a:t>
            </a:r>
            <a:r>
              <a:rPr lang="en-US" sz="4800" dirty="0">
                <a:solidFill>
                  <a:srgbClr val="102D68"/>
                </a:solidFill>
              </a:rPr>
              <a:t> </a:t>
            </a:r>
            <a:r>
              <a:rPr lang="en-US" sz="4800" dirty="0" err="1">
                <a:solidFill>
                  <a:srgbClr val="102D68"/>
                </a:solidFill>
              </a:rPr>
              <a:t>vòi</a:t>
            </a:r>
            <a:endParaRPr lang="en-US" sz="4800" dirty="0">
              <a:solidFill>
                <a:srgbClr val="102D68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68F2F7C-99ED-492A-8DA1-9AC77B564B3A}"/>
              </a:ext>
            </a:extLst>
          </p:cNvPr>
          <p:cNvSpPr/>
          <p:nvPr/>
        </p:nvSpPr>
        <p:spPr>
          <a:xfrm>
            <a:off x="3616632" y="2403410"/>
            <a:ext cx="4245597" cy="830996"/>
          </a:xfrm>
          <a:prstGeom prst="roundRect">
            <a:avLst/>
          </a:prstGeom>
          <a:solidFill>
            <a:srgbClr val="529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D18C10-976D-4F8E-9A70-FFB285DCE7DD}"/>
              </a:ext>
            </a:extLst>
          </p:cNvPr>
          <p:cNvSpPr txBox="1"/>
          <p:nvPr/>
        </p:nvSpPr>
        <p:spPr>
          <a:xfrm>
            <a:off x="3852538" y="2398292"/>
            <a:ext cx="4009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4EEA9"/>
                </a:solidFill>
              </a:rPr>
              <a:t>Đọc bài viết</a:t>
            </a:r>
          </a:p>
        </p:txBody>
      </p:sp>
    </p:spTree>
    <p:extLst>
      <p:ext uri="{BB962C8B-B14F-4D97-AF65-F5344CB8AC3E}">
        <p14:creationId xmlns:p14="http://schemas.microsoft.com/office/powerpoint/2010/main" val="391077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7110F7-3830-4391-9FF8-C84B7E7F7E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663" t="2549" r="1476"/>
          <a:stretch/>
        </p:blipFill>
        <p:spPr>
          <a:xfrm>
            <a:off x="-1" y="436815"/>
            <a:ext cx="12329839" cy="6558054"/>
          </a:xfrm>
          <a:prstGeom prst="rect">
            <a:avLst/>
          </a:prstGeom>
        </p:spPr>
      </p:pic>
      <p:pic>
        <p:nvPicPr>
          <p:cNvPr id="12" name="Picture 16" descr="This contains an image of: {{ pinTitle }}">
            <a:extLst>
              <a:ext uri="{FF2B5EF4-FFF2-40B4-BE49-F238E27FC236}">
                <a16:creationId xmlns:a16="http://schemas.microsoft.com/office/drawing/2014/main" id="{4FF4A67D-5108-4A58-8006-8A44B6D379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" r="2228" b="5725"/>
          <a:stretch/>
        </p:blipFill>
        <p:spPr bwMode="auto">
          <a:xfrm>
            <a:off x="1514913" y="1152981"/>
            <a:ext cx="7753109" cy="544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B5A0665-B2F4-4B3B-A9B5-9B21D11D5A6C}"/>
              </a:ext>
            </a:extLst>
          </p:cNvPr>
          <p:cNvSpPr txBox="1"/>
          <p:nvPr/>
        </p:nvSpPr>
        <p:spPr>
          <a:xfrm>
            <a:off x="3022698" y="3555953"/>
            <a:ext cx="1287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102D68"/>
                </a:solidFill>
              </a:rPr>
              <a:t>uy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CD0E8C-992E-4020-98FB-5A8F97268A4A}"/>
              </a:ext>
            </a:extLst>
          </p:cNvPr>
          <p:cNvSpPr txBox="1"/>
          <p:nvPr/>
        </p:nvSpPr>
        <p:spPr>
          <a:xfrm>
            <a:off x="4420583" y="3546481"/>
            <a:ext cx="3186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102D68"/>
                </a:solidFill>
              </a:rPr>
              <a:t>tàu thuỷ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9B0495-656C-412D-A3F3-7AC6D4148912}"/>
              </a:ext>
            </a:extLst>
          </p:cNvPr>
          <p:cNvSpPr txBox="1"/>
          <p:nvPr/>
        </p:nvSpPr>
        <p:spPr>
          <a:xfrm>
            <a:off x="2839037" y="4721714"/>
            <a:ext cx="1654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102D68"/>
                </a:solidFill>
              </a:rPr>
              <a:t>uya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A3FD4D-01D3-40CB-8EBA-1F68359ECA9C}"/>
              </a:ext>
            </a:extLst>
          </p:cNvPr>
          <p:cNvSpPr txBox="1"/>
          <p:nvPr/>
        </p:nvSpPr>
        <p:spPr>
          <a:xfrm>
            <a:off x="4420583" y="4713218"/>
            <a:ext cx="4458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102D68"/>
                </a:solidFill>
              </a:rPr>
              <a:t>đêm khuya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770B0A4-4180-49D5-B9C8-E2ED70710E7F}"/>
              </a:ext>
            </a:extLst>
          </p:cNvPr>
          <p:cNvSpPr/>
          <p:nvPr/>
        </p:nvSpPr>
        <p:spPr>
          <a:xfrm>
            <a:off x="3173149" y="2407359"/>
            <a:ext cx="4333045" cy="830996"/>
          </a:xfrm>
          <a:prstGeom prst="roundRect">
            <a:avLst/>
          </a:prstGeom>
          <a:solidFill>
            <a:srgbClr val="529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5385FE-AADA-4517-844F-2CAEC5C55E0B}"/>
              </a:ext>
            </a:extLst>
          </p:cNvPr>
          <p:cNvSpPr txBox="1"/>
          <p:nvPr/>
        </p:nvSpPr>
        <p:spPr>
          <a:xfrm>
            <a:off x="3423673" y="2387173"/>
            <a:ext cx="4261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4EEA9"/>
                </a:solidFill>
              </a:rPr>
              <a:t>Đọc bài viết</a:t>
            </a:r>
          </a:p>
        </p:txBody>
      </p:sp>
    </p:spTree>
    <p:extLst>
      <p:ext uri="{BB962C8B-B14F-4D97-AF65-F5344CB8AC3E}">
        <p14:creationId xmlns:p14="http://schemas.microsoft.com/office/powerpoint/2010/main" val="400241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7110F7-3830-4391-9FF8-C84B7E7F7E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663" t="2549" r="1476"/>
          <a:stretch/>
        </p:blipFill>
        <p:spPr>
          <a:xfrm>
            <a:off x="0" y="436815"/>
            <a:ext cx="12329839" cy="655805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FF913AE-F081-4FFF-BFE4-E5C752059094}"/>
              </a:ext>
            </a:extLst>
          </p:cNvPr>
          <p:cNvGrpSpPr/>
          <p:nvPr/>
        </p:nvGrpSpPr>
        <p:grpSpPr>
          <a:xfrm>
            <a:off x="3492662" y="1000057"/>
            <a:ext cx="5342655" cy="898631"/>
            <a:chOff x="3173149" y="2407359"/>
            <a:chExt cx="4333045" cy="83099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770B0A4-4180-49D5-B9C8-E2ED70710E7F}"/>
                </a:ext>
              </a:extLst>
            </p:cNvPr>
            <p:cNvSpPr/>
            <p:nvPr/>
          </p:nvSpPr>
          <p:spPr>
            <a:xfrm>
              <a:off x="3173149" y="2407359"/>
              <a:ext cx="4333045" cy="830996"/>
            </a:xfrm>
            <a:prstGeom prst="roundRect">
              <a:avLst/>
            </a:prstGeom>
            <a:solidFill>
              <a:srgbClr val="5292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5385FE-AADA-4517-844F-2CAEC5C55E0B}"/>
                </a:ext>
              </a:extLst>
            </p:cNvPr>
            <p:cNvSpPr txBox="1"/>
            <p:nvPr/>
          </p:nvSpPr>
          <p:spPr>
            <a:xfrm>
              <a:off x="3244451" y="2416151"/>
              <a:ext cx="4261743" cy="768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solidFill>
                    <a:srgbClr val="F4EEA9"/>
                  </a:solidFill>
                </a:rPr>
                <a:t>Nhận xét bài viết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AB4BBE3-8E88-413E-8E80-63C6C35E69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014" y="2108702"/>
            <a:ext cx="11237033" cy="15219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1AC096-2A64-42B9-83BD-50F7179C58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014" y="3953437"/>
            <a:ext cx="11237033" cy="152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7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7110F7-3830-4391-9FF8-C84B7E7F7E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663" t="2549" r="1476"/>
          <a:stretch/>
        </p:blipFill>
        <p:spPr>
          <a:xfrm>
            <a:off x="0" y="436815"/>
            <a:ext cx="12329839" cy="655805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FF913AE-F081-4FFF-BFE4-E5C752059094}"/>
              </a:ext>
            </a:extLst>
          </p:cNvPr>
          <p:cNvGrpSpPr/>
          <p:nvPr/>
        </p:nvGrpSpPr>
        <p:grpSpPr>
          <a:xfrm>
            <a:off x="3555717" y="299198"/>
            <a:ext cx="5080566" cy="890316"/>
            <a:chOff x="3173149" y="2361191"/>
            <a:chExt cx="4333045" cy="87716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770B0A4-4180-49D5-B9C8-E2ED70710E7F}"/>
                </a:ext>
              </a:extLst>
            </p:cNvPr>
            <p:cNvSpPr/>
            <p:nvPr/>
          </p:nvSpPr>
          <p:spPr>
            <a:xfrm>
              <a:off x="3173149" y="2407359"/>
              <a:ext cx="4333045" cy="830996"/>
            </a:xfrm>
            <a:prstGeom prst="roundRect">
              <a:avLst/>
            </a:prstGeom>
            <a:solidFill>
              <a:srgbClr val="5292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5385FE-AADA-4517-844F-2CAEC5C55E0B}"/>
                </a:ext>
              </a:extLst>
            </p:cNvPr>
            <p:cNvSpPr txBox="1"/>
            <p:nvPr/>
          </p:nvSpPr>
          <p:spPr>
            <a:xfrm>
              <a:off x="3244451" y="2361191"/>
              <a:ext cx="4261743" cy="768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solidFill>
                    <a:srgbClr val="F4EEA9"/>
                  </a:solidFill>
                </a:rPr>
                <a:t>Hướng dẫn viết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856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7110F7-3830-4391-9FF8-C84B7E7F7E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663" t="2549" r="1476"/>
          <a:stretch/>
        </p:blipFill>
        <p:spPr>
          <a:xfrm>
            <a:off x="0" y="436815"/>
            <a:ext cx="12329839" cy="655805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FF913AE-F081-4FFF-BFE4-E5C752059094}"/>
              </a:ext>
            </a:extLst>
          </p:cNvPr>
          <p:cNvGrpSpPr/>
          <p:nvPr/>
        </p:nvGrpSpPr>
        <p:grpSpPr>
          <a:xfrm>
            <a:off x="3555717" y="436815"/>
            <a:ext cx="5080566" cy="890316"/>
            <a:chOff x="3173149" y="2361191"/>
            <a:chExt cx="4333045" cy="87716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770B0A4-4180-49D5-B9C8-E2ED70710E7F}"/>
                </a:ext>
              </a:extLst>
            </p:cNvPr>
            <p:cNvSpPr/>
            <p:nvPr/>
          </p:nvSpPr>
          <p:spPr>
            <a:xfrm>
              <a:off x="3173149" y="2407359"/>
              <a:ext cx="4333045" cy="830996"/>
            </a:xfrm>
            <a:prstGeom prst="roundRect">
              <a:avLst/>
            </a:prstGeom>
            <a:solidFill>
              <a:srgbClr val="5292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5385FE-AADA-4517-844F-2CAEC5C55E0B}"/>
                </a:ext>
              </a:extLst>
            </p:cNvPr>
            <p:cNvSpPr txBox="1"/>
            <p:nvPr/>
          </p:nvSpPr>
          <p:spPr>
            <a:xfrm>
              <a:off x="3244451" y="2361191"/>
              <a:ext cx="4261743" cy="768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solidFill>
                    <a:srgbClr val="F4EEA9"/>
                  </a:solidFill>
                </a:rPr>
                <a:t>Hướng</a:t>
              </a:r>
              <a:r>
                <a:rPr lang="en-US" sz="4800" dirty="0">
                  <a:solidFill>
                    <a:srgbClr val="F4EEA9"/>
                  </a:solidFill>
                </a:rPr>
                <a:t> </a:t>
              </a:r>
              <a:r>
                <a:rPr lang="en-US" sz="4800" dirty="0" err="1">
                  <a:solidFill>
                    <a:srgbClr val="F4EEA9"/>
                  </a:solidFill>
                </a:rPr>
                <a:t>dẫn</a:t>
              </a:r>
              <a:r>
                <a:rPr lang="en-US" sz="4800" dirty="0">
                  <a:solidFill>
                    <a:srgbClr val="F4EEA9"/>
                  </a:solidFill>
                </a:rPr>
                <a:t> </a:t>
              </a:r>
              <a:r>
                <a:rPr lang="en-US" sz="4800" dirty="0" err="1">
                  <a:solidFill>
                    <a:srgbClr val="F4EEA9"/>
                  </a:solidFill>
                </a:rPr>
                <a:t>viết</a:t>
              </a:r>
              <a:endParaRPr lang="en-US" sz="4800" dirty="0">
                <a:solidFill>
                  <a:srgbClr val="F4EEA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1434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52274F-AF90-488F-99C1-0B8F0258B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991"/>
            <a:ext cx="12192000" cy="64270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2AF7E25-1819-454A-973A-0E333C77C189}"/>
              </a:ext>
            </a:extLst>
          </p:cNvPr>
          <p:cNvSpPr/>
          <p:nvPr/>
        </p:nvSpPr>
        <p:spPr>
          <a:xfrm>
            <a:off x="3646455" y="2237708"/>
            <a:ext cx="437491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cap="none" spc="0" dirty="0">
                <a:ln/>
                <a:solidFill>
                  <a:srgbClr val="52925A"/>
                </a:solidFill>
                <a:effectLst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1600503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1648</TotalTime>
  <Words>75</Words>
  <Application>Microsoft Office PowerPoint</Application>
  <PresentationFormat>Widescreen</PresentationFormat>
  <Paragraphs>36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UTM Avo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110</cp:revision>
  <dcterms:created xsi:type="dcterms:W3CDTF">2021-11-01T08:16:43Z</dcterms:created>
  <dcterms:modified xsi:type="dcterms:W3CDTF">2024-02-21T05:01:22Z</dcterms:modified>
</cp:coreProperties>
</file>