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28"/>
  </p:notesMasterIdLst>
  <p:sldIdLst>
    <p:sldId id="290" r:id="rId2"/>
    <p:sldId id="268" r:id="rId3"/>
    <p:sldId id="341" r:id="rId4"/>
    <p:sldId id="334" r:id="rId5"/>
    <p:sldId id="337" r:id="rId6"/>
    <p:sldId id="338" r:id="rId7"/>
    <p:sldId id="335" r:id="rId8"/>
    <p:sldId id="336" r:id="rId9"/>
    <p:sldId id="275" r:id="rId10"/>
    <p:sldId id="314" r:id="rId11"/>
    <p:sldId id="304" r:id="rId12"/>
    <p:sldId id="305" r:id="rId13"/>
    <p:sldId id="297" r:id="rId14"/>
    <p:sldId id="306" r:id="rId15"/>
    <p:sldId id="315" r:id="rId16"/>
    <p:sldId id="317" r:id="rId17"/>
    <p:sldId id="321" r:id="rId18"/>
    <p:sldId id="342" r:id="rId19"/>
    <p:sldId id="343" r:id="rId20"/>
    <p:sldId id="316" r:id="rId21"/>
    <p:sldId id="307" r:id="rId22"/>
    <p:sldId id="312" r:id="rId23"/>
    <p:sldId id="308" r:id="rId24"/>
    <p:sldId id="320" r:id="rId25"/>
    <p:sldId id="278" r:id="rId26"/>
    <p:sldId id="34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99"/>
    <a:srgbClr val="FF99FF"/>
    <a:srgbClr val="FF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59" autoAdjust="0"/>
    <p:restoredTop sz="94660"/>
  </p:normalViewPr>
  <p:slideViewPr>
    <p:cSldViewPr snapToGrid="0">
      <p:cViewPr varScale="1">
        <p:scale>
          <a:sx n="60" d="100"/>
          <a:sy n="60" d="100"/>
        </p:scale>
        <p:origin x="1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8C5CF-8712-480D-98BE-4612C2A9E1F3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119475-F47C-4B34-B7ED-208387C146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093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dừng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119475-F47C-4B34-B7ED-208387C146B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156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724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016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8192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1288" y="768350"/>
            <a:ext cx="6821487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文本占位符 81922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等线" charset="-122"/>
            </a:endParaRPr>
          </a:p>
        </p:txBody>
      </p:sp>
      <p:sp>
        <p:nvSpPr>
          <p:cNvPr id="614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19BE6D-0AA1-45E0-AB22-21BDAD4DA1D3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432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49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F893E7E-7779-45E4-8FC5-FC1950B5478F}"/>
              </a:ext>
            </a:extLst>
          </p:cNvPr>
          <p:cNvSpPr/>
          <p:nvPr userDrawn="1"/>
        </p:nvSpPr>
        <p:spPr>
          <a:xfrm>
            <a:off x="10809100" y="247251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2397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7090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636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EDC95-AE73-4466-89A3-663C83CFB5CC}" type="datetimeFigureOut">
              <a:rPr lang="en-US"/>
              <a:pPr>
                <a:defRPr/>
              </a:pPr>
              <a:t>2/3/2023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FBD0CF-5620-419C-9315-BF4CF77053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0911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6381636"/>
      </p:ext>
    </p:extLst>
  </p:cSld>
  <p:clrMapOvr>
    <a:masterClrMapping/>
  </p:clrMapOvr>
  <p:transition spd="slow" advClick="0" advTm="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592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86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11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18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571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842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F97FFD3-2B2B-4AFF-AE06-C76F08C42F30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75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947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2/3/2023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2133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81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9026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738" r:id="rId13"/>
    <p:sldLayoutId id="2147483739" r:id="rId14"/>
    <p:sldLayoutId id="2147483740" r:id="rId15"/>
    <p:sldLayoutId id="2147483746" r:id="rId16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slide" Target="slide8.xml"/><Relationship Id="rId12" Type="http://schemas.openxmlformats.org/officeDocument/2006/relationships/slide" Target="slide9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6.xml"/><Relationship Id="rId11" Type="http://schemas.openxmlformats.org/officeDocument/2006/relationships/image" Target="../media/image12.gif"/><Relationship Id="rId5" Type="http://schemas.openxmlformats.org/officeDocument/2006/relationships/slide" Target="slide5.xml"/><Relationship Id="rId10" Type="http://schemas.openxmlformats.org/officeDocument/2006/relationships/image" Target="../media/image11.png"/><Relationship Id="rId4" Type="http://schemas.openxmlformats.org/officeDocument/2006/relationships/slide" Target="slide7.xml"/><Relationship Id="rId9" Type="http://schemas.openxmlformats.org/officeDocument/2006/relationships/image" Target="../media/image1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392910" y="1648606"/>
            <a:ext cx="7406195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118: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oam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oăm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4" y="268224"/>
            <a:ext cx="11303000" cy="632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47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4934507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023792" y="2088678"/>
            <a:ext cx="2871989" cy="132343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rPr>
              <a:t>oam</a:t>
            </a:r>
          </a:p>
        </p:txBody>
      </p:sp>
      <p:sp>
        <p:nvSpPr>
          <p:cNvPr id="16" name="Rounded Rectangle 6"/>
          <p:cNvSpPr/>
          <p:nvPr/>
        </p:nvSpPr>
        <p:spPr>
          <a:xfrm>
            <a:off x="1333845" y="3756324"/>
            <a:ext cx="1246028" cy="1294541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7" name="Rounded Rectangle 7"/>
          <p:cNvSpPr/>
          <p:nvPr/>
        </p:nvSpPr>
        <p:spPr>
          <a:xfrm>
            <a:off x="3877735" y="3756324"/>
            <a:ext cx="1246028" cy="1294541"/>
          </a:xfrm>
          <a:prstGeom prst="roundRect">
            <a:avLst>
              <a:gd name="adj" fmla="val 26452"/>
            </a:avLst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m</a:t>
            </a:r>
          </a:p>
        </p:txBody>
      </p:sp>
      <p:sp>
        <p:nvSpPr>
          <p:cNvPr id="18" name="Rounded Rectangle 13"/>
          <p:cNvSpPr/>
          <p:nvPr/>
        </p:nvSpPr>
        <p:spPr>
          <a:xfrm>
            <a:off x="589248" y="5351083"/>
            <a:ext cx="5778694" cy="1139746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oa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 - m -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oam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8210" name="TextBox 3"/>
          <p:cNvSpPr txBox="1">
            <a:spLocks noChangeArrowheads="1"/>
          </p:cNvSpPr>
          <p:nvPr/>
        </p:nvSpPr>
        <p:spPr bwMode="auto">
          <a:xfrm>
            <a:off x="731520" y="579904"/>
            <a:ext cx="4146876" cy="1323439"/>
          </a:xfrm>
          <a:prstGeom prst="rect">
            <a:avLst/>
          </a:prstGeom>
          <a:solidFill>
            <a:srgbClr val="FFC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000000"/>
                </a:solidFill>
                <a:latin typeface="UTM Avo" panose="02040603050506020204"/>
              </a:rPr>
              <a:t>n</a:t>
            </a: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goạm</a:t>
            </a:r>
            <a:endParaRPr kumimoji="0" lang="en-US" altLang="en-US" sz="80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8211" name="TextBox 3"/>
          <p:cNvSpPr txBox="1">
            <a:spLocks noChangeArrowheads="1"/>
          </p:cNvSpPr>
          <p:nvPr/>
        </p:nvSpPr>
        <p:spPr bwMode="auto">
          <a:xfrm>
            <a:off x="731520" y="584991"/>
            <a:ext cx="4146876" cy="132343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0" b="1">
                <a:solidFill>
                  <a:srgbClr val="000000"/>
                </a:solidFill>
                <a:latin typeface="UTM Avo" panose="02040603050506020204"/>
              </a:rPr>
              <a:t>n</a:t>
            </a: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g</a:t>
            </a: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rPr>
              <a:t>oạm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9245" y="797120"/>
            <a:ext cx="4553507" cy="5263759"/>
          </a:xfrm>
          <a:prstGeom prst="rect">
            <a:avLst/>
          </a:prstGeom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61504D1A-6089-46F8-9871-588CB5DA3B8C}"/>
              </a:ext>
            </a:extLst>
          </p:cNvPr>
          <p:cNvSpPr/>
          <p:nvPr/>
        </p:nvSpPr>
        <p:spPr>
          <a:xfrm>
            <a:off x="2597151" y="3756324"/>
            <a:ext cx="1246028" cy="1294541"/>
          </a:xfrm>
          <a:prstGeom prst="roundRect">
            <a:avLst/>
          </a:prstGeom>
          <a:solidFill>
            <a:srgbClr val="FF9999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a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0" grpId="0" animBg="1"/>
      <p:bldP spid="82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225330" y="2996155"/>
            <a:ext cx="2402427" cy="120032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FF0000"/>
                </a:solidFill>
                <a:latin typeface="UTM Avo" panose="02040603050506020204"/>
              </a:rPr>
              <a:t>oă</a:t>
            </a: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rPr>
              <a:t>m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8" name="Rounded Rectangle 13"/>
          <p:cNvSpPr/>
          <p:nvPr/>
        </p:nvSpPr>
        <p:spPr>
          <a:xfrm>
            <a:off x="1325217" y="5789965"/>
            <a:ext cx="5247159" cy="903365"/>
          </a:xfrm>
          <a:prstGeom prst="roundRect">
            <a:avLst/>
          </a:prstGeom>
          <a:solidFill>
            <a:srgbClr val="5B9BD5"/>
          </a:solidFill>
          <a:ln w="12700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oă 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- m </a:t>
            </a: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- oăm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9234" name="TextBox 3"/>
          <p:cNvSpPr txBox="1">
            <a:spLocks noChangeArrowheads="1"/>
          </p:cNvSpPr>
          <p:nvPr/>
        </p:nvSpPr>
        <p:spPr bwMode="auto">
          <a:xfrm>
            <a:off x="246426" y="595497"/>
            <a:ext cx="5383675" cy="120032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7200" b="1">
                <a:solidFill>
                  <a:srgbClr val="000000"/>
                </a:solidFill>
                <a:latin typeface="UTM Avo" panose="02040603050506020204"/>
              </a:rPr>
              <a:t>m</a:t>
            </a: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ỏ </a:t>
            </a:r>
            <a:r>
              <a:rPr kumimoji="0" lang="en-US" altLang="en-US" sz="7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khoằm</a:t>
            </a:r>
          </a:p>
        </p:txBody>
      </p:sp>
      <p:sp>
        <p:nvSpPr>
          <p:cNvPr id="9235" name="TextBox 3"/>
          <p:cNvSpPr txBox="1">
            <a:spLocks noChangeArrowheads="1"/>
          </p:cNvSpPr>
          <p:nvPr/>
        </p:nvSpPr>
        <p:spPr bwMode="auto">
          <a:xfrm>
            <a:off x="1840768" y="1795826"/>
            <a:ext cx="3784646" cy="1200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kh</a:t>
            </a:r>
            <a:r>
              <a:rPr kumimoji="0" lang="en-US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rPr>
              <a:t>oằm</a:t>
            </a:r>
            <a:endParaRPr kumimoji="0" lang="en-US" alt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pic>
        <p:nvPicPr>
          <p:cNvPr id="8217" name="Picture 2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47052" y="657871"/>
            <a:ext cx="3773034" cy="554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4D1CB0B-C24A-4030-B64B-7ED76511A2CF}"/>
              </a:ext>
            </a:extLst>
          </p:cNvPr>
          <p:cNvSpPr/>
          <p:nvPr/>
        </p:nvSpPr>
        <p:spPr>
          <a:xfrm>
            <a:off x="2200950" y="4551976"/>
            <a:ext cx="1246028" cy="1066451"/>
          </a:xfrm>
          <a:prstGeom prst="roundRect">
            <a:avLst/>
          </a:prstGeom>
          <a:solidFill>
            <a:srgbClr val="ED7D31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o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E681E8A0-743E-41AA-9B5B-CE3CDBF17C7E}"/>
              </a:ext>
            </a:extLst>
          </p:cNvPr>
          <p:cNvSpPr/>
          <p:nvPr/>
        </p:nvSpPr>
        <p:spPr>
          <a:xfrm>
            <a:off x="4744840" y="4551976"/>
            <a:ext cx="1246028" cy="1066451"/>
          </a:xfrm>
          <a:prstGeom prst="roundRect">
            <a:avLst>
              <a:gd name="adj" fmla="val 26452"/>
            </a:avLst>
          </a:prstGeom>
          <a:solidFill>
            <a:srgbClr val="5B9BD5">
              <a:lumMod val="75000"/>
            </a:srgb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/>
              </a:rPr>
              <a:t>m</a:t>
            </a: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CD5EA2FA-8805-41B4-AC18-3048526F4930}"/>
              </a:ext>
            </a:extLst>
          </p:cNvPr>
          <p:cNvSpPr/>
          <p:nvPr/>
        </p:nvSpPr>
        <p:spPr>
          <a:xfrm>
            <a:off x="3464256" y="4551976"/>
            <a:ext cx="1246028" cy="1066451"/>
          </a:xfrm>
          <a:prstGeom prst="roundRect">
            <a:avLst/>
          </a:prstGeom>
          <a:solidFill>
            <a:srgbClr val="FF9999"/>
          </a:solidFill>
          <a:ln w="19050" cap="flat" cmpd="sng" algn="ctr">
            <a:solidFill>
              <a:sysClr val="window" lastClr="FFFFFF"/>
            </a:solidFill>
            <a:prstDash val="solid"/>
            <a:miter lim="800000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>
                <a:solidFill>
                  <a:srgbClr val="FFFFFF"/>
                </a:solidFill>
                <a:latin typeface="UTM Avo" panose="02040603050506020204"/>
              </a:rPr>
              <a:t>ă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4" grpId="0" animBg="1"/>
      <p:bldP spid="923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0" descr="https://i.pinimg.com/564x/ee/67/a5/ee67a5966f431c1bd8d80122fcd8e3e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12885" r="10232" b="26261"/>
          <a:stretch/>
        </p:blipFill>
        <p:spPr bwMode="auto">
          <a:xfrm>
            <a:off x="2655569" y="2883361"/>
            <a:ext cx="3228395" cy="24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09031" y="592997"/>
            <a:ext cx="4526166" cy="16351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20018" y="948904"/>
            <a:ext cx="3256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SO SÁNH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19577" y="3644419"/>
            <a:ext cx="23125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oam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26" name="Picture 2" descr="https://i.pinimg.com/564x/89/25/f7/8925f7f7f7dcf5f7f1149d70272b6c4a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" y="3021602"/>
            <a:ext cx="2563032" cy="3383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31/c2/d2/31c2d2b5c96930c369995d3bdd41fa25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5" r="9479" b="7809"/>
          <a:stretch/>
        </p:blipFill>
        <p:spPr bwMode="auto">
          <a:xfrm>
            <a:off x="10046208" y="2941318"/>
            <a:ext cx="1699142" cy="315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0" descr="https://i.pinimg.com/564x/ee/67/a5/ee67a5966f431c1bd8d80122fcd8e3e1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5" t="12885" r="10232" b="26261"/>
          <a:stretch/>
        </p:blipFill>
        <p:spPr bwMode="auto">
          <a:xfrm>
            <a:off x="6438296" y="2883361"/>
            <a:ext cx="3256067" cy="2445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7052311" y="3644419"/>
            <a:ext cx="2105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oăm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8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3"/>
          <p:cNvSpPr txBox="1">
            <a:spLocks noChangeArrowheads="1"/>
          </p:cNvSpPr>
          <p:nvPr/>
        </p:nvSpPr>
        <p:spPr bwMode="auto">
          <a:xfrm>
            <a:off x="269876" y="5351463"/>
            <a:ext cx="3666020" cy="126188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Dê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nhai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lá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nhồm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nhoàm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0243" name="TextBox 3"/>
          <p:cNvSpPr txBox="1">
            <a:spLocks noChangeArrowheads="1"/>
          </p:cNvSpPr>
          <p:nvPr/>
        </p:nvSpPr>
        <p:spPr bwMode="auto">
          <a:xfrm>
            <a:off x="4357687" y="5329238"/>
            <a:ext cx="3125786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Giếng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nư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­</a:t>
            </a:r>
            <a:r>
              <a:rPr lang="en-US" altLang="en-US" sz="3600" dirty="0">
                <a:solidFill>
                  <a:srgbClr val="000000"/>
                </a:solidFill>
                <a:latin typeface="UTM Avo" panose="02040603050506020204"/>
              </a:rPr>
              <a:t>ớ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c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sâu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hoắm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8865127" y="5279231"/>
            <a:ext cx="3125786" cy="120032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Khỉ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ngoạm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dưa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hấu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/>
              </a:rPr>
              <a:t>.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06363" y="535922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2. </a:t>
            </a:r>
            <a:r>
              <a:rPr lang="en-US" dirty="0">
                <a:solidFill>
                  <a:prstClr val="black"/>
                </a:solidFill>
                <a:latin typeface="UTM Avo" panose="02040603050506020204"/>
              </a:rPr>
              <a:t>T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iếng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vần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UTM Avo" panose="02040603050506020204"/>
              </a:rPr>
              <a:t>oam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?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Tiếng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nào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có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vần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</a:rPr>
              <a:t>oăm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/>
              </a:rPr>
              <a:t>?</a:t>
            </a:r>
          </a:p>
        </p:txBody>
      </p:sp>
      <p:sp>
        <p:nvSpPr>
          <p:cNvPr id="26" name="Oval 25"/>
          <p:cNvSpPr>
            <a:spLocks noChangeArrowheads="1"/>
          </p:cNvSpPr>
          <p:nvPr/>
        </p:nvSpPr>
        <p:spPr bwMode="auto">
          <a:xfrm>
            <a:off x="7154863" y="1579563"/>
            <a:ext cx="2082800" cy="1006475"/>
          </a:xfrm>
          <a:prstGeom prst="ellipse">
            <a:avLst/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</a:rPr>
              <a:t>oăm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28" name="Oval 27"/>
          <p:cNvSpPr>
            <a:spLocks noChangeArrowheads="1"/>
          </p:cNvSpPr>
          <p:nvPr/>
        </p:nvSpPr>
        <p:spPr bwMode="auto">
          <a:xfrm>
            <a:off x="3293268" y="1500982"/>
            <a:ext cx="2128837" cy="1006475"/>
          </a:xfrm>
          <a:prstGeom prst="ellipse">
            <a:avLst/>
          </a:prstGeom>
          <a:solidFill>
            <a:srgbClr val="5B9BD5"/>
          </a:solidFill>
          <a:ln w="12700" algn="ctr">
            <a:solidFill>
              <a:srgbClr val="41719C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</a:rPr>
              <a:t>oam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078163" y="6550025"/>
            <a:ext cx="68262" cy="10636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275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206" y="2938174"/>
            <a:ext cx="2657062" cy="2370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6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97134" y="2938175"/>
            <a:ext cx="2369879" cy="2287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7" name="Picture 2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135103" y="2948511"/>
            <a:ext cx="2585831" cy="2402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>
            <a:cxnSpLocks/>
            <a:stCxn id="10242" idx="0"/>
            <a:endCxn id="28" idx="4"/>
          </p:cNvCxnSpPr>
          <p:nvPr/>
        </p:nvCxnSpPr>
        <p:spPr>
          <a:xfrm flipV="1">
            <a:off x="2102886" y="2507457"/>
            <a:ext cx="2254801" cy="2844006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cxnSpLocks/>
            <a:stCxn id="10243" idx="0"/>
          </p:cNvCxnSpPr>
          <p:nvPr/>
        </p:nvCxnSpPr>
        <p:spPr>
          <a:xfrm flipV="1">
            <a:off x="5920580" y="2586038"/>
            <a:ext cx="2262128" cy="274320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  <a:stCxn id="28" idx="4"/>
            <a:endCxn id="11277" idx="2"/>
          </p:cNvCxnSpPr>
          <p:nvPr/>
        </p:nvCxnSpPr>
        <p:spPr>
          <a:xfrm>
            <a:off x="4357687" y="2507457"/>
            <a:ext cx="6070332" cy="2844006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 animBg="1"/>
      <p:bldP spid="10243" grpId="0" animBg="1"/>
      <p:bldP spid="10244" grpId="0" animBg="1"/>
      <p:bldP spid="26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164" y="743712"/>
            <a:ext cx="10075672" cy="5919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3054604" y="3113415"/>
            <a:ext cx="6604000" cy="160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cs typeface="Arial" panose="020B0604020202020204" pitchFamily="34" charset="0"/>
              </a:rPr>
              <a:t>TẬP VIẾT</a:t>
            </a:r>
          </a:p>
        </p:txBody>
      </p:sp>
    </p:spTree>
    <p:extLst>
      <p:ext uri="{BB962C8B-B14F-4D97-AF65-F5344CB8AC3E}">
        <p14:creationId xmlns:p14="http://schemas.microsoft.com/office/powerpoint/2010/main" val="75164609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 txBox="1">
            <a:spLocks/>
          </p:cNvSpPr>
          <p:nvPr/>
        </p:nvSpPr>
        <p:spPr>
          <a:xfrm>
            <a:off x="4207197" y="596900"/>
            <a:ext cx="3400103" cy="9398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ea typeface="+mn-ea"/>
                <a:cs typeface="Arial" panose="020B0604020202020204" pitchFamily="34" charset="0"/>
              </a:rPr>
              <a:t>TẬP VIẾT</a:t>
            </a:r>
          </a:p>
        </p:txBody>
      </p:sp>
      <p:pic>
        <p:nvPicPr>
          <p:cNvPr id="1843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2711523"/>
            <a:ext cx="12068175" cy="1434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3167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6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A26D82-1FFF-4B71-875F-638A40C318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265" y="0"/>
            <a:ext cx="1619601" cy="7198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7C86718-BF1E-44B9-9694-087E7F364091}"/>
              </a:ext>
            </a:extLst>
          </p:cNvPr>
          <p:cNvSpPr txBox="1"/>
          <p:nvPr/>
        </p:nvSpPr>
        <p:spPr>
          <a:xfrm>
            <a:off x="4098036" y="175245"/>
            <a:ext cx="6665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UTM Avo" panose="02040603050506020204" pitchFamily="18" charset="0"/>
              </a:rPr>
              <a:t>Vui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lòng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tải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về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để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xem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đầy</a:t>
            </a:r>
            <a:r>
              <a:rPr lang="en-US" dirty="0">
                <a:latin typeface="UTM Avo" panose="02040603050506020204" pitchFamily="18" charset="0"/>
              </a:rPr>
              <a:t> </a:t>
            </a:r>
            <a:r>
              <a:rPr lang="en-US" dirty="0" err="1">
                <a:latin typeface="UTM Avo" panose="02040603050506020204" pitchFamily="18" charset="0"/>
              </a:rPr>
              <a:t>đủ</a:t>
            </a:r>
            <a:r>
              <a:rPr lang="en-US" dirty="0">
                <a:latin typeface="UTM Avo" panose="02040603050506020204" pitchFamily="18" charset="0"/>
              </a:rPr>
              <a:t> video</a:t>
            </a:r>
          </a:p>
        </p:txBody>
      </p:sp>
    </p:spTree>
    <p:extLst>
      <p:ext uri="{BB962C8B-B14F-4D97-AF65-F5344CB8AC3E}">
        <p14:creationId xmlns:p14="http://schemas.microsoft.com/office/powerpoint/2010/main" val="449750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8" y="512228"/>
            <a:ext cx="11867147" cy="56165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3517" y="1673067"/>
            <a:ext cx="8773850" cy="30363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79178" y="3057200"/>
            <a:ext cx="59025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UTM Avo" panose="02040603050506020204" pitchFamily="18" charset="0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8615705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ời Nắng Trời Mưa - Nhạc Thiếu Nhi Có Lời (1)">
            <a:hlinkClick r:id="" action="ppaction://media"/>
            <a:extLst>
              <a:ext uri="{FF2B5EF4-FFF2-40B4-BE49-F238E27FC236}">
                <a16:creationId xmlns:a16="http://schemas.microsoft.com/office/drawing/2014/main" id="{5AE828D3-F6D6-432E-9E84-4185F69097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3324"/>
            <a:ext cx="12232452" cy="6424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097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93" y="5588635"/>
            <a:ext cx="5212715" cy="740410"/>
          </a:xfrm>
          <a:prstGeom prst="rect">
            <a:avLst/>
          </a:prstGeom>
        </p:spPr>
      </p:pic>
      <p:pic>
        <p:nvPicPr>
          <p:cNvPr id="4" name="图片 1" descr="fc85f2a324e3c42c2067966f589847d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62524" y="4442643"/>
            <a:ext cx="1846580" cy="2137410"/>
          </a:xfrm>
          <a:prstGeom prst="rect">
            <a:avLst/>
          </a:prstGeom>
        </p:spPr>
      </p:pic>
      <p:pic>
        <p:nvPicPr>
          <p:cNvPr id="5" name="图片 3" descr="fc85f2a324e3c42c2067966f589847d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68342" y="4313692"/>
            <a:ext cx="3212448" cy="1817688"/>
          </a:xfrm>
          <a:prstGeom prst="rect">
            <a:avLst/>
          </a:prstGeom>
        </p:spPr>
      </p:pic>
      <p:pic>
        <p:nvPicPr>
          <p:cNvPr id="6" name="图片 1" descr="31f7217a017c2d9a8a7bcbd9844c162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3083" y="783716"/>
            <a:ext cx="7432766" cy="39394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88997" y="1756938"/>
            <a:ext cx="6788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KHỞI ĐỘNG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8" name="图片 8" descr="觅元素58b0fbac4bf9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7605" y="3914457"/>
            <a:ext cx="7131050" cy="740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865632"/>
            <a:ext cx="11303000" cy="5510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 Box 4"/>
          <p:cNvSpPr txBox="1">
            <a:spLocks noChangeArrowheads="1"/>
          </p:cNvSpPr>
          <p:nvPr/>
        </p:nvSpPr>
        <p:spPr bwMode="auto">
          <a:xfrm>
            <a:off x="2959100" y="2984500"/>
            <a:ext cx="6604000" cy="1600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cs typeface="Arial" panose="020B0604020202020204" pitchFamily="34" charset="0"/>
              </a:rPr>
              <a:t>TẬP ĐỌC</a:t>
            </a:r>
          </a:p>
        </p:txBody>
      </p:sp>
    </p:spTree>
    <p:extLst>
      <p:ext uri="{BB962C8B-B14F-4D97-AF65-F5344CB8AC3E}">
        <p14:creationId xmlns:p14="http://schemas.microsoft.com/office/powerpoint/2010/main" val="1071829967"/>
      </p:ext>
    </p:extLst>
  </p:cSld>
  <p:clrMapOvr>
    <a:masterClrMapping/>
  </p:clrMapOvr>
  <p:transition spd="slow"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12192000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random/>
    <p:sndAc>
      <p:stSnd>
        <p:snd r:embed="rId2" name="CHIMES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357"/>
          <a:stretch/>
        </p:blipFill>
        <p:spPr bwMode="auto">
          <a:xfrm>
            <a:off x="121487" y="203708"/>
            <a:ext cx="11949025" cy="6450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588" y="2163064"/>
            <a:ext cx="152400" cy="51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9792" y="2145081"/>
            <a:ext cx="152400" cy="51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531" y="2863237"/>
            <a:ext cx="152400" cy="51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431" y="3429000"/>
            <a:ext cx="152400" cy="51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9760" y="4127828"/>
            <a:ext cx="152400" cy="515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473" y="4715404"/>
            <a:ext cx="152400" cy="514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4888" y="5380339"/>
            <a:ext cx="152400" cy="51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600" y="5989802"/>
            <a:ext cx="152400" cy="51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9691392" y="2052059"/>
            <a:ext cx="2199957" cy="29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1966988" y="2697327"/>
            <a:ext cx="1673243" cy="583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5256760" y="2721221"/>
            <a:ext cx="1743584" cy="895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7544531" y="2719807"/>
            <a:ext cx="196948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9640274" y="4656148"/>
            <a:ext cx="226377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70565" y="6518843"/>
            <a:ext cx="1267506" cy="476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70565" y="5238694"/>
            <a:ext cx="188685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"/>
          <a:stretch/>
        </p:blipFill>
        <p:spPr bwMode="auto">
          <a:xfrm>
            <a:off x="253108" y="414020"/>
            <a:ext cx="11989561" cy="621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642112" y="1619693"/>
            <a:ext cx="426720" cy="386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642112" y="4196777"/>
            <a:ext cx="426720" cy="386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5" name="Oval 4"/>
          <p:cNvSpPr/>
          <p:nvPr/>
        </p:nvSpPr>
        <p:spPr>
          <a:xfrm>
            <a:off x="672084" y="5527867"/>
            <a:ext cx="426720" cy="3860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3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64554" y="323087"/>
            <a:ext cx="11662891" cy="62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9857893"/>
      </p:ext>
    </p:extLst>
  </p:cSld>
  <p:clrMapOvr>
    <a:masterClrMapping/>
  </p:clrMapOvr>
  <p:transition spd="slow">
    <p:rand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3900" y="444689"/>
            <a:ext cx="11099800" cy="6413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 flipV="1">
            <a:off x="1312863" y="5937250"/>
            <a:ext cx="657225" cy="64452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641475" y="5100638"/>
            <a:ext cx="225425" cy="65563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Oval 3"/>
          <p:cNvSpPr/>
          <p:nvPr/>
        </p:nvSpPr>
        <p:spPr>
          <a:xfrm flipV="1">
            <a:off x="2290763" y="5899149"/>
            <a:ext cx="781050" cy="72072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2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3116722" y="487680"/>
            <a:ext cx="7747719" cy="1178700"/>
          </a:xfrm>
          <a:prstGeom prst="cloud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0853" y="588986"/>
            <a:ext cx="8779455" cy="1056158"/>
          </a:xfrm>
          <a:prstGeom prst="rect">
            <a:avLst/>
          </a:prstGeom>
          <a:noFill/>
        </p:spPr>
        <p:txBody>
          <a:bodyPr wrap="square" lIns="40104" tIns="20052" rIns="40104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itchFamily="18" charset="0"/>
                <a:sym typeface="Arial"/>
              </a:rPr>
              <a:t>TRÒ CHƠI</a:t>
            </a:r>
          </a:p>
        </p:txBody>
      </p:sp>
      <p:grpSp>
        <p:nvGrpSpPr>
          <p:cNvPr id="9" name="vong quay"/>
          <p:cNvGrpSpPr>
            <a:grpSpLocks/>
          </p:cNvGrpSpPr>
          <p:nvPr/>
        </p:nvGrpSpPr>
        <p:grpSpPr bwMode="auto">
          <a:xfrm>
            <a:off x="2178211" y="1937889"/>
            <a:ext cx="3716613" cy="3539430"/>
            <a:chOff x="5377562" y="318533"/>
            <a:chExt cx="6046271" cy="5828280"/>
          </a:xfrm>
        </p:grpSpPr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562" y="318533"/>
              <a:ext cx="6046271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11617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 rot="12232592">
              <a:off x="5742637" y="2094163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 rot="17590276">
              <a:off x="8020995" y="1113248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0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 rot="20155085">
              <a:off x="8917981" y="2098766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5" name="TextBox 16"/>
            <p:cNvSpPr txBox="1">
              <a:spLocks noChangeArrowheads="1"/>
            </p:cNvSpPr>
            <p:nvPr/>
          </p:nvSpPr>
          <p:spPr bwMode="auto">
            <a:xfrm rot="9501114">
              <a:off x="5697321" y="3433954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0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 rot="6703311">
              <a:off x="6660977" y="433988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9"/>
            <p:cNvSpPr txBox="1">
              <a:spLocks noChangeArrowheads="1"/>
            </p:cNvSpPr>
            <p:nvPr/>
          </p:nvSpPr>
          <p:spPr bwMode="auto">
            <a:xfrm rot="3829829">
              <a:off x="8019635" y="4347125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0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 rot="1321648">
              <a:off x="8940447" y="3465465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GB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9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469" y="3345787"/>
            <a:ext cx="743026" cy="73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5651774" y="1850657"/>
            <a:ext cx="6057978" cy="86829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j-ea"/>
                <a:cs typeface="+mj-cs"/>
                <a:sym typeface="Arial"/>
              </a:rPr>
              <a:t>VÒNG QUAY MAY MẮN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869826" y="2937950"/>
            <a:ext cx="617803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Cách chơi: </a:t>
            </a: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Có  4 ô số tương ứng với 4 câu hỏi. HS chọn ô số mình thích và trả lời câu hỏi ẩn trong ô số.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Trên vòng quay có các số 0, 1, 2, 3 HS trả lời đúng sẽ được quay may mắn. Kim dừng lại ở số nào thì được cộng bằng đó điểm.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r="59108"/>
          <a:stretch/>
        </p:blipFill>
        <p:spPr>
          <a:xfrm>
            <a:off x="173252" y="2593475"/>
            <a:ext cx="1108971" cy="219884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59615"/>
          <a:stretch/>
        </p:blipFill>
        <p:spPr>
          <a:xfrm>
            <a:off x="1069240" y="2616467"/>
            <a:ext cx="1095237" cy="218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81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0" grpId="0" animBg="1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80770" y="631486"/>
            <a:ext cx="5372902" cy="26825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  <a:endParaRPr kumimoji="0" lang="vi-VN" sz="60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MAY MẮN</a:t>
            </a:r>
          </a:p>
        </p:txBody>
      </p:sp>
      <p:sp>
        <p:nvSpPr>
          <p:cNvPr id="40" name="Google Shape;171;p1">
            <a:hlinkClick r:id="rId4" action="ppaction://hlinksldjump"/>
          </p:cNvPr>
          <p:cNvSpPr/>
          <p:nvPr/>
        </p:nvSpPr>
        <p:spPr>
          <a:xfrm>
            <a:off x="1220282" y="3673967"/>
            <a:ext cx="1141623" cy="1090395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1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172;p1">
            <a:hlinkClick r:id="rId5" action="ppaction://hlinksldjump"/>
          </p:cNvPr>
          <p:cNvSpPr/>
          <p:nvPr/>
        </p:nvSpPr>
        <p:spPr>
          <a:xfrm>
            <a:off x="3500215" y="3673967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2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" name="Google Shape;173;p1">
            <a:hlinkClick r:id="rId6" action="ppaction://hlinksldjump"/>
          </p:cNvPr>
          <p:cNvSpPr/>
          <p:nvPr/>
        </p:nvSpPr>
        <p:spPr>
          <a:xfrm>
            <a:off x="1220272" y="5086814"/>
            <a:ext cx="1141633" cy="110070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3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" name="Google Shape;174;p1">
            <a:hlinkClick r:id="rId7" action="ppaction://hlinksldjump"/>
          </p:cNvPr>
          <p:cNvSpPr/>
          <p:nvPr/>
        </p:nvSpPr>
        <p:spPr>
          <a:xfrm>
            <a:off x="3561458" y="5110775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4</a:t>
            </a:r>
            <a:endParaRPr kumimoji="0" sz="44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" name="Google Shape;181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52671" y="728683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2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2829739" y="1207472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19150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4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168527" y="117566"/>
            <a:ext cx="1657679" cy="15515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vong quay"/>
          <p:cNvGrpSpPr>
            <a:grpSpLocks/>
          </p:cNvGrpSpPr>
          <p:nvPr/>
        </p:nvGrpSpPr>
        <p:grpSpPr bwMode="auto">
          <a:xfrm>
            <a:off x="5802048" y="728683"/>
            <a:ext cx="4833335" cy="4843031"/>
            <a:chOff x="5377562" y="318533"/>
            <a:chExt cx="6046271" cy="5828280"/>
          </a:xfrm>
        </p:grpSpPr>
        <p:pic>
          <p:nvPicPr>
            <p:cNvPr id="51" name="Picture 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562" y="318533"/>
              <a:ext cx="6046271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8"/>
            <p:cNvSpPr txBox="1">
              <a:spLocks noChangeArrowheads="1"/>
            </p:cNvSpPr>
            <p:nvPr/>
          </p:nvSpPr>
          <p:spPr bwMode="auto">
            <a:xfrm rot="-6650339">
              <a:off x="6674685" y="111617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66" name="TextBox 9"/>
            <p:cNvSpPr txBox="1">
              <a:spLocks noChangeArrowheads="1"/>
            </p:cNvSpPr>
            <p:nvPr/>
          </p:nvSpPr>
          <p:spPr bwMode="auto">
            <a:xfrm rot="12232592">
              <a:off x="5742637" y="2094163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73" name="TextBox 10"/>
            <p:cNvSpPr txBox="1">
              <a:spLocks noChangeArrowheads="1"/>
            </p:cNvSpPr>
            <p:nvPr/>
          </p:nvSpPr>
          <p:spPr bwMode="auto">
            <a:xfrm rot="17590276">
              <a:off x="8020995" y="1238928"/>
              <a:ext cx="2025647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0" name="TextBox 11"/>
            <p:cNvSpPr txBox="1">
              <a:spLocks noChangeArrowheads="1"/>
            </p:cNvSpPr>
            <p:nvPr/>
          </p:nvSpPr>
          <p:spPr bwMode="auto">
            <a:xfrm rot="20155085">
              <a:off x="8917981" y="2098766"/>
              <a:ext cx="2025648" cy="8580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1" name="TextBox 16"/>
            <p:cNvSpPr txBox="1">
              <a:spLocks noChangeArrowheads="1"/>
            </p:cNvSpPr>
            <p:nvPr/>
          </p:nvSpPr>
          <p:spPr bwMode="auto">
            <a:xfrm rot="9501114">
              <a:off x="5697320" y="3511125"/>
              <a:ext cx="2025648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TextBox 18"/>
            <p:cNvSpPr txBox="1">
              <a:spLocks noChangeArrowheads="1"/>
            </p:cNvSpPr>
            <p:nvPr/>
          </p:nvSpPr>
          <p:spPr bwMode="auto">
            <a:xfrm rot="6703311">
              <a:off x="6660977" y="4339882"/>
              <a:ext cx="2025647" cy="9828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kumimoji="0" lang="vi-VN" altLang="en-US" sz="32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TextBox 19"/>
            <p:cNvSpPr txBox="1">
              <a:spLocks noChangeArrowheads="1"/>
            </p:cNvSpPr>
            <p:nvPr/>
          </p:nvSpPr>
          <p:spPr bwMode="auto">
            <a:xfrm rot="3829829">
              <a:off x="8019635" y="4472805"/>
              <a:ext cx="2025647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TextBox 20"/>
            <p:cNvSpPr txBox="1">
              <a:spLocks noChangeArrowheads="1"/>
            </p:cNvSpPr>
            <p:nvPr/>
          </p:nvSpPr>
          <p:spPr bwMode="auto">
            <a:xfrm rot="1321648">
              <a:off x="8940446" y="3542636"/>
              <a:ext cx="2025648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GB" alt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kumimoji="0" lang="vi-VN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85" name="quay dung"/>
          <p:cNvSpPr/>
          <p:nvPr/>
        </p:nvSpPr>
        <p:spPr>
          <a:xfrm>
            <a:off x="9380777" y="5762860"/>
            <a:ext cx="1885950" cy="84931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ahoma" pitchFamily="34" charset="0"/>
                <a:sym typeface="Arial"/>
              </a:rPr>
              <a:t>QUAY</a:t>
            </a:r>
            <a:endParaRPr kumimoji="0" lang="vi-VN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  <a:sym typeface="Arial"/>
            </a:endParaRPr>
          </a:p>
        </p:txBody>
      </p:sp>
      <p:pic>
        <p:nvPicPr>
          <p:cNvPr id="86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89" y="2614752"/>
            <a:ext cx="1193841" cy="110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Isosceles Triangle 86"/>
          <p:cNvSpPr/>
          <p:nvPr/>
        </p:nvSpPr>
        <p:spPr>
          <a:xfrm rot="16200000">
            <a:off x="10083520" y="250086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 rot="16200000">
            <a:off x="10122566" y="2509455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9" name="Isosceles Triangle 88"/>
          <p:cNvSpPr/>
          <p:nvPr/>
        </p:nvSpPr>
        <p:spPr>
          <a:xfrm rot="16200000">
            <a:off x="10130865" y="254778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0" name="Isosceles Triangle 89"/>
          <p:cNvSpPr/>
          <p:nvPr/>
        </p:nvSpPr>
        <p:spPr>
          <a:xfrm rot="16200000">
            <a:off x="10153751" y="2524870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1" name="Isosceles Triangle 90"/>
          <p:cNvSpPr/>
          <p:nvPr/>
        </p:nvSpPr>
        <p:spPr>
          <a:xfrm rot="16200000">
            <a:off x="10163837" y="251695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2" name="Isosceles Triangle 91"/>
          <p:cNvSpPr/>
          <p:nvPr/>
        </p:nvSpPr>
        <p:spPr>
          <a:xfrm rot="16200000">
            <a:off x="10168492" y="2476963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3" name="Isosceles Triangle 92"/>
          <p:cNvSpPr/>
          <p:nvPr/>
        </p:nvSpPr>
        <p:spPr>
          <a:xfrm rot="16200000">
            <a:off x="10130865" y="2485551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4" name="Isosceles Triangle 93"/>
          <p:cNvSpPr/>
          <p:nvPr/>
        </p:nvSpPr>
        <p:spPr>
          <a:xfrm rot="16200000">
            <a:off x="10139053" y="2525371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5" name="Isosceles Triangle 94"/>
          <p:cNvSpPr/>
          <p:nvPr/>
        </p:nvSpPr>
        <p:spPr>
          <a:xfrm rot="16200000">
            <a:off x="10188744" y="251874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6" name="Isosceles Triangle 95"/>
          <p:cNvSpPr/>
          <p:nvPr/>
        </p:nvSpPr>
        <p:spPr>
          <a:xfrm rot="16200000">
            <a:off x="10202693" y="2492667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7" name="Isosceles Triangle 96"/>
          <p:cNvSpPr/>
          <p:nvPr/>
        </p:nvSpPr>
        <p:spPr>
          <a:xfrm rot="16200000">
            <a:off x="10210347" y="250045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98" name="Picture 9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788294" y="2490939"/>
            <a:ext cx="1233351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5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39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3249" y="719514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4;p2">
            <a:hlinkClick r:id="rId4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QUAY VỀ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388243" y="2300295"/>
            <a:ext cx="7798494" cy="255453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tiếng có 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vần </a:t>
            </a:r>
            <a:r>
              <a:rPr lang="en-US" sz="8000" b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uy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?</a:t>
            </a:r>
            <a:endParaRPr kumimoji="0" lang="es-E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002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215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9080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214;p2">
            <a:hlinkClick r:id="rId4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QUAY VỀ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035316" y="2047354"/>
            <a:ext cx="8470232" cy="255453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tiếng có 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vần </a:t>
            </a:r>
            <a:r>
              <a:rPr lang="en-US" sz="8000" b="1">
                <a:solidFill>
                  <a:srgbClr val="FF0000"/>
                </a:solidFill>
                <a:latin typeface="UTM Avo" panose="02040603050506020204" pitchFamily="18" charset="0"/>
                <a:cs typeface="Arial"/>
                <a:sym typeface="Arial"/>
              </a:rPr>
              <a:t>uya</a:t>
            </a:r>
            <a:r>
              <a:rPr kumimoji="0" lang="vi-VN" sz="8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?</a:t>
            </a:r>
            <a:endParaRPr kumimoji="0" lang="es-E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186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14;p2">
            <a:hlinkClick r:id="rId3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QUAY VỀ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Google Shape;21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3039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325090" y="836217"/>
            <a:ext cx="7798494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Tìm tiếng có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vần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uya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trong câu sau: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.VnAvant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2528F333-8AD9-456F-A5BA-22645E782A54}"/>
              </a:ext>
            </a:extLst>
          </p:cNvPr>
          <p:cNvSpPr/>
          <p:nvPr/>
        </p:nvSpPr>
        <p:spPr>
          <a:xfrm>
            <a:off x="1762065" y="1947684"/>
            <a:ext cx="9936480" cy="3319382"/>
          </a:xfrm>
          <a:prstGeom prst="horizontalScroll">
            <a:avLst/>
          </a:prstGeom>
          <a:solidFill>
            <a:srgbClr val="FFFF99"/>
          </a:solidFill>
          <a:ln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971D0E-52D4-433B-BE12-7566994DF4C7}"/>
              </a:ext>
            </a:extLst>
          </p:cNvPr>
          <p:cNvSpPr txBox="1"/>
          <p:nvPr/>
        </p:nvSpPr>
        <p:spPr>
          <a:xfrm>
            <a:off x="2299597" y="2391661"/>
            <a:ext cx="9336504" cy="2431427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Chích choè tập bay từ sáng tới khuya</a:t>
            </a:r>
            <a:r>
              <a:rPr kumimoji="0" lang="vi-VN" sz="8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.</a:t>
            </a:r>
            <a:endParaRPr kumimoji="0" lang="es-E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28D814-733D-4934-9608-080D64DA868E}"/>
              </a:ext>
            </a:extLst>
          </p:cNvPr>
          <p:cNvSpPr txBox="1"/>
          <p:nvPr/>
        </p:nvSpPr>
        <p:spPr>
          <a:xfrm>
            <a:off x="8361127" y="3468756"/>
            <a:ext cx="2539564" cy="132343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uya</a:t>
            </a: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endParaRPr kumimoji="0" lang="es-E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513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14;p2">
            <a:hlinkClick r:id="rId3" action="ppaction://hlinksldjump"/>
          </p:cNvPr>
          <p:cNvSpPr/>
          <p:nvPr/>
        </p:nvSpPr>
        <p:spPr>
          <a:xfrm flipH="1">
            <a:off x="9129486" y="5408482"/>
            <a:ext cx="3062514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75B5"/>
              </a:buClr>
              <a:buSzPts val="3200"/>
              <a:buFont typeface="Tahoma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2E75B5"/>
                </a:solidFill>
                <a:effectLst/>
                <a:uLnTx/>
                <a:uFillTx/>
                <a:latin typeface="Tahoma"/>
                <a:ea typeface="Tahoma"/>
                <a:cs typeface="Tahoma"/>
                <a:sym typeface="Tahoma"/>
              </a:rPr>
              <a:t>QUAY VỀ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2E75B5"/>
              </a:solidFill>
              <a:effectLst/>
              <a:uLnTx/>
              <a:uFillTx/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8" name="Google Shape;215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426" y="703473"/>
            <a:ext cx="1626236" cy="199014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BFFB78-2AE0-42A5-9AD9-754543735CEE}"/>
              </a:ext>
            </a:extLst>
          </p:cNvPr>
          <p:cNvSpPr txBox="1"/>
          <p:nvPr/>
        </p:nvSpPr>
        <p:spPr>
          <a:xfrm>
            <a:off x="2481844" y="1055399"/>
            <a:ext cx="7798494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Hãy đọc to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câu sau:</a:t>
            </a:r>
            <a:endParaRPr kumimoji="0" lang="es-E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.VnAvant" pitchFamily="34" charset="0"/>
              <a:cs typeface="Arial"/>
              <a:sym typeface="Arial"/>
            </a:endParaRPr>
          </a:p>
        </p:txBody>
      </p:sp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93DF4014-3491-4CCF-AE20-BE7D9994B195}"/>
              </a:ext>
            </a:extLst>
          </p:cNvPr>
          <p:cNvSpPr/>
          <p:nvPr/>
        </p:nvSpPr>
        <p:spPr>
          <a:xfrm>
            <a:off x="1463040" y="2116845"/>
            <a:ext cx="10119360" cy="3491475"/>
          </a:xfrm>
          <a:prstGeom prst="horizontalScroll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EA9C6A-393A-4A62-A5AD-766AAC861A7A}"/>
              </a:ext>
            </a:extLst>
          </p:cNvPr>
          <p:cNvSpPr txBox="1"/>
          <p:nvPr/>
        </p:nvSpPr>
        <p:spPr>
          <a:xfrm>
            <a:off x="1431080" y="2583540"/>
            <a:ext cx="10475494" cy="2308316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Nhà Thuý trồng rất nhiều hoa thuỷ tiên</a:t>
            </a:r>
            <a:r>
              <a:rPr kumimoji="0" lang="vi-VN" sz="7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. </a:t>
            </a:r>
            <a:endParaRPr kumimoji="0" lang="es-E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592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图片 1" descr="31f7217a017c2d9a8a7bcbd9844c162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2140704"/>
            <a:ext cx="8872990" cy="3756791"/>
          </a:xfrm>
          <a:prstGeom prst="rect">
            <a:avLst/>
          </a:prstGeom>
        </p:spPr>
      </p:pic>
      <p:pic>
        <p:nvPicPr>
          <p:cNvPr id="41" name="图片 2" descr="觅元素584a989cd6c5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668" y="606971"/>
            <a:ext cx="8872989" cy="1879015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431812" y="3095769"/>
            <a:ext cx="74957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Bài 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11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8: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oam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400" b="1" dirty="0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-</a:t>
            </a: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5400" b="1" dirty="0" err="1">
                <a:solidFill>
                  <a:srgbClr val="FFFFFF"/>
                </a:solidFill>
                <a:latin typeface="UTM Avo" panose="02040603050506020204" pitchFamily="18" charset="0"/>
                <a:cs typeface="Arial"/>
                <a:sym typeface="Arial"/>
              </a:rPr>
              <a:t>oăm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43" name="图片 8" descr="觅元素58b0fbac4bf9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946" y="5136776"/>
            <a:ext cx="11777345" cy="1574700"/>
          </a:xfrm>
          <a:prstGeom prst="rect">
            <a:avLst/>
          </a:prstGeom>
        </p:spPr>
      </p:pic>
      <p:pic>
        <p:nvPicPr>
          <p:cNvPr id="44" name="图片 15" descr="a05684f714522ad77246dba9447411ba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88931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</TotalTime>
  <Words>280</Words>
  <Application>Microsoft Office PowerPoint</Application>
  <PresentationFormat>Widescreen</PresentationFormat>
  <Paragraphs>84</Paragraphs>
  <Slides>26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.VnAvant</vt:lpstr>
      <vt:lpstr>Arial</vt:lpstr>
      <vt:lpstr>Calibri</vt:lpstr>
      <vt:lpstr>Tahoma</vt:lpstr>
      <vt:lpstr>Times New Roman</vt:lpstr>
      <vt:lpstr>UTM Avo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Phan Thị Thanh Hoa</cp:lastModifiedBy>
  <cp:revision>28</cp:revision>
  <dcterms:created xsi:type="dcterms:W3CDTF">2021-12-11T06:25:33Z</dcterms:created>
  <dcterms:modified xsi:type="dcterms:W3CDTF">2023-02-03T06:53:46Z</dcterms:modified>
</cp:coreProperties>
</file>