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6.wav" ContentType="audio/x-wav"/>
  <Override PartName="/ppt/media/audio7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0" r:id="rId1"/>
  </p:sldMasterIdLst>
  <p:notesMasterIdLst>
    <p:notesMasterId r:id="rId31"/>
  </p:notesMasterIdLst>
  <p:sldIdLst>
    <p:sldId id="544" r:id="rId2"/>
    <p:sldId id="278" r:id="rId3"/>
    <p:sldId id="303" r:id="rId4"/>
    <p:sldId id="279" r:id="rId5"/>
    <p:sldId id="299" r:id="rId6"/>
    <p:sldId id="286" r:id="rId7"/>
    <p:sldId id="294" r:id="rId8"/>
    <p:sldId id="283" r:id="rId9"/>
    <p:sldId id="296" r:id="rId10"/>
    <p:sldId id="273" r:id="rId11"/>
    <p:sldId id="272" r:id="rId12"/>
    <p:sldId id="274" r:id="rId13"/>
    <p:sldId id="275" r:id="rId14"/>
    <p:sldId id="276" r:id="rId15"/>
    <p:sldId id="297" r:id="rId16"/>
    <p:sldId id="288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06" r:id="rId26"/>
    <p:sldId id="545" r:id="rId27"/>
    <p:sldId id="315" r:id="rId28"/>
    <p:sldId id="290" r:id="rId29"/>
    <p:sldId id="31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E6DE9-D8D0-4D3B-8850-4C89614AEA71}" type="datetimeFigureOut">
              <a:rPr lang="en-US" smtClean="0"/>
              <a:t>22-Feb-24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7C822-5B09-45E5-B6D8-B774D202E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3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23553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文本占位符 23554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5844" name="灯片编号占位符 1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2193C34B-3927-4E3E-A365-9FF072AB584E}" type="slidenum">
              <a:rPr lang="en-US" altLang="zh-CN" sz="1200">
                <a:solidFill>
                  <a:srgbClr val="000000"/>
                </a:solidFill>
              </a:rPr>
              <a:pPr algn="r" eaLnBrk="1" hangingPunct="1"/>
              <a:t>16</a:t>
            </a:fld>
            <a:endParaRPr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037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42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18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85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17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43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973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22-Feb-24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81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604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95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22-Feb-24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53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22-Feb-24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96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22-Feb-24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409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22-Feb-24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31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22-Feb-24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9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22-Feb-24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68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7700D1-E392-4D2F-AE62-DDC183584175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93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709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872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147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76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791" r:id="rId6"/>
    <p:sldLayoutId id="2147483792" r:id="rId7"/>
    <p:sldLayoutId id="2147483793" r:id="rId8"/>
    <p:sldLayoutId id="2147483797" r:id="rId9"/>
    <p:sldLayoutId id="2147483798" r:id="rId10"/>
    <p:sldLayoutId id="2147483802" r:id="rId11"/>
    <p:sldLayoutId id="2147483804" r:id="rId12"/>
    <p:sldLayoutId id="214748383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5.wav"/><Relationship Id="rId12" Type="http://schemas.openxmlformats.org/officeDocument/2006/relationships/image" Target="../media/image39.png"/><Relationship Id="rId17" Type="http://schemas.openxmlformats.org/officeDocument/2006/relationships/image" Target="../media/image41.wmf"/><Relationship Id="rId2" Type="http://schemas.openxmlformats.org/officeDocument/2006/relationships/audio" Target="../media/media3.mp3"/><Relationship Id="rId16" Type="http://schemas.openxmlformats.org/officeDocument/2006/relationships/image" Target="../media/image37.png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11" Type="http://schemas.openxmlformats.org/officeDocument/2006/relationships/image" Target="../media/image38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36.jpeg"/><Relationship Id="rId4" Type="http://schemas.openxmlformats.org/officeDocument/2006/relationships/notesSlide" Target="../notesSlides/notesSlide3.xml"/><Relationship Id="rId9" Type="http://schemas.openxmlformats.org/officeDocument/2006/relationships/audio" Target="../media/audio7.wav"/><Relationship Id="rId1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7.wav"/><Relationship Id="rId12" Type="http://schemas.openxmlformats.org/officeDocument/2006/relationships/image" Target="../media/image39.png"/><Relationship Id="rId17" Type="http://schemas.openxmlformats.org/officeDocument/2006/relationships/image" Target="../media/image41.wmf"/><Relationship Id="rId2" Type="http://schemas.openxmlformats.org/officeDocument/2006/relationships/audio" Target="../media/media3.mp3"/><Relationship Id="rId16" Type="http://schemas.openxmlformats.org/officeDocument/2006/relationships/image" Target="../media/image38.png"/><Relationship Id="rId1" Type="http://schemas.microsoft.com/office/2007/relationships/media" Target="../media/media3.mp3"/><Relationship Id="rId6" Type="http://schemas.openxmlformats.org/officeDocument/2006/relationships/audio" Target="../media/audio5.wav"/><Relationship Id="rId11" Type="http://schemas.openxmlformats.org/officeDocument/2006/relationships/image" Target="../media/image37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36.jpeg"/><Relationship Id="rId4" Type="http://schemas.openxmlformats.org/officeDocument/2006/relationships/notesSlide" Target="../notesSlides/notesSlide4.xml"/><Relationship Id="rId9" Type="http://schemas.openxmlformats.org/officeDocument/2006/relationships/audio" Target="../media/audio4.wav"/><Relationship Id="rId1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7.wav"/><Relationship Id="rId12" Type="http://schemas.openxmlformats.org/officeDocument/2006/relationships/image" Target="../media/image39.png"/><Relationship Id="rId17" Type="http://schemas.openxmlformats.org/officeDocument/2006/relationships/image" Target="../media/image41.wmf"/><Relationship Id="rId2" Type="http://schemas.openxmlformats.org/officeDocument/2006/relationships/audio" Target="../media/media3.mp3"/><Relationship Id="rId16" Type="http://schemas.openxmlformats.org/officeDocument/2006/relationships/image" Target="../media/image38.png"/><Relationship Id="rId1" Type="http://schemas.microsoft.com/office/2007/relationships/media" Target="../media/media3.mp3"/><Relationship Id="rId6" Type="http://schemas.openxmlformats.org/officeDocument/2006/relationships/audio" Target="../media/audio5.wav"/><Relationship Id="rId11" Type="http://schemas.openxmlformats.org/officeDocument/2006/relationships/image" Target="../media/image37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36.jpeg"/><Relationship Id="rId4" Type="http://schemas.openxmlformats.org/officeDocument/2006/relationships/notesSlide" Target="../notesSlides/notesSlide5.xml"/><Relationship Id="rId9" Type="http://schemas.openxmlformats.org/officeDocument/2006/relationships/audio" Target="../media/audio4.wav"/><Relationship Id="rId1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7.wav"/><Relationship Id="rId12" Type="http://schemas.openxmlformats.org/officeDocument/2006/relationships/image" Target="../media/image39.png"/><Relationship Id="rId17" Type="http://schemas.openxmlformats.org/officeDocument/2006/relationships/image" Target="../media/image41.wmf"/><Relationship Id="rId2" Type="http://schemas.openxmlformats.org/officeDocument/2006/relationships/audio" Target="../media/media3.mp3"/><Relationship Id="rId16" Type="http://schemas.openxmlformats.org/officeDocument/2006/relationships/image" Target="../media/image38.png"/><Relationship Id="rId1" Type="http://schemas.microsoft.com/office/2007/relationships/media" Target="../media/media3.mp3"/><Relationship Id="rId6" Type="http://schemas.openxmlformats.org/officeDocument/2006/relationships/audio" Target="../media/audio5.wav"/><Relationship Id="rId11" Type="http://schemas.openxmlformats.org/officeDocument/2006/relationships/image" Target="../media/image37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36.jpeg"/><Relationship Id="rId4" Type="http://schemas.openxmlformats.org/officeDocument/2006/relationships/notesSlide" Target="../notesSlides/notesSlide6.xml"/><Relationship Id="rId9" Type="http://schemas.openxmlformats.org/officeDocument/2006/relationships/audio" Target="../media/audio4.wav"/><Relationship Id="rId1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7.wav"/><Relationship Id="rId12" Type="http://schemas.openxmlformats.org/officeDocument/2006/relationships/image" Target="../media/image39.png"/><Relationship Id="rId17" Type="http://schemas.openxmlformats.org/officeDocument/2006/relationships/image" Target="../media/image41.wmf"/><Relationship Id="rId2" Type="http://schemas.openxmlformats.org/officeDocument/2006/relationships/audio" Target="../media/media3.mp3"/><Relationship Id="rId16" Type="http://schemas.openxmlformats.org/officeDocument/2006/relationships/image" Target="../media/image38.png"/><Relationship Id="rId1" Type="http://schemas.microsoft.com/office/2007/relationships/media" Target="../media/media3.mp3"/><Relationship Id="rId6" Type="http://schemas.openxmlformats.org/officeDocument/2006/relationships/audio" Target="../media/audio5.wav"/><Relationship Id="rId11" Type="http://schemas.openxmlformats.org/officeDocument/2006/relationships/image" Target="../media/image37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36.jpeg"/><Relationship Id="rId4" Type="http://schemas.openxmlformats.org/officeDocument/2006/relationships/notesSlide" Target="../notesSlides/notesSlide7.xml"/><Relationship Id="rId9" Type="http://schemas.openxmlformats.org/officeDocument/2006/relationships/audio" Target="../media/audio4.wav"/><Relationship Id="rId1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7.wav"/><Relationship Id="rId12" Type="http://schemas.openxmlformats.org/officeDocument/2006/relationships/image" Target="../media/image39.png"/><Relationship Id="rId17" Type="http://schemas.openxmlformats.org/officeDocument/2006/relationships/image" Target="../media/image41.wmf"/><Relationship Id="rId2" Type="http://schemas.openxmlformats.org/officeDocument/2006/relationships/audio" Target="../media/media3.mp3"/><Relationship Id="rId16" Type="http://schemas.openxmlformats.org/officeDocument/2006/relationships/image" Target="../media/image38.png"/><Relationship Id="rId1" Type="http://schemas.microsoft.com/office/2007/relationships/media" Target="../media/media3.mp3"/><Relationship Id="rId6" Type="http://schemas.openxmlformats.org/officeDocument/2006/relationships/audio" Target="../media/audio5.wav"/><Relationship Id="rId11" Type="http://schemas.openxmlformats.org/officeDocument/2006/relationships/image" Target="../media/image37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36.jpeg"/><Relationship Id="rId4" Type="http://schemas.openxmlformats.org/officeDocument/2006/relationships/notesSlide" Target="../notesSlides/notesSlide8.xml"/><Relationship Id="rId9" Type="http://schemas.openxmlformats.org/officeDocument/2006/relationships/audio" Target="../media/audio4.wav"/><Relationship Id="rId1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gif"/><Relationship Id="rId4" Type="http://schemas.openxmlformats.org/officeDocument/2006/relationships/image" Target="../media/image50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gif"/><Relationship Id="rId5" Type="http://schemas.openxmlformats.org/officeDocument/2006/relationships/image" Target="../media/image50.gif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811834" y="1648606"/>
            <a:ext cx="8568371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23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tặng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36106" y="435864"/>
            <a:ext cx="8691033" cy="6422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41504" y="362857"/>
            <a:ext cx="8415058" cy="638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26020" y="193280"/>
            <a:ext cx="8739960" cy="666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26718" y="224682"/>
            <a:ext cx="8138564" cy="673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88483" y="224055"/>
            <a:ext cx="8015033" cy="663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57403" y="273176"/>
            <a:ext cx="7776767" cy="6709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图片 8196" descr="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24" y="514558"/>
            <a:ext cx="11729700" cy="6148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文本框 8197"/>
          <p:cNvSpPr txBox="1">
            <a:spLocks noChangeArrowheads="1"/>
          </p:cNvSpPr>
          <p:nvPr/>
        </p:nvSpPr>
        <p:spPr bwMode="auto">
          <a:xfrm>
            <a:off x="5587506" y="2481498"/>
            <a:ext cx="5057451" cy="189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7875" tIns="23938" rIns="47875" bIns="23938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4813" indent="-15557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2300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71538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19188" indent="-12382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5763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0335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4907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479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Trả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lời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câu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hỏi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theo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tranh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qua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trò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chơi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: </a:t>
            </a:r>
            <a:r>
              <a:rPr lang="en-US" altLang="zh-CN" sz="4000" b="1" dirty="0">
                <a:solidFill>
                  <a:srgbClr val="FF0000"/>
                </a:solidFill>
                <a:latin typeface="UTM Avo"/>
                <a:cs typeface="幼圆"/>
              </a:rPr>
              <a:t>“KÉO CO”</a:t>
            </a:r>
          </a:p>
        </p:txBody>
      </p:sp>
      <p:sp>
        <p:nvSpPr>
          <p:cNvPr id="8200" name="文本框 8199"/>
          <p:cNvSpPr txBox="1">
            <a:spLocks noChangeArrowheads="1"/>
          </p:cNvSpPr>
          <p:nvPr/>
        </p:nvSpPr>
        <p:spPr bwMode="auto">
          <a:xfrm>
            <a:off x="1010595" y="2229357"/>
            <a:ext cx="2915229" cy="78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7875" tIns="23938" rIns="47875" bIns="23938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4813" indent="-15557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2300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71538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19188" indent="-12382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5763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0335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4907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479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CN" sz="4800" b="1">
                <a:solidFill>
                  <a:schemeClr val="accent5">
                    <a:lumMod val="50000"/>
                  </a:schemeClr>
                </a:solidFill>
                <a:latin typeface="+mn-lt"/>
                <a:cs typeface="幼圆"/>
              </a:rPr>
              <a:t>Cùng bạn</a:t>
            </a:r>
            <a:endParaRPr lang="en-US" altLang="zh-CN" sz="4800" b="1" dirty="0">
              <a:solidFill>
                <a:schemeClr val="accent5">
                  <a:lumMod val="50000"/>
                </a:schemeClr>
              </a:solidFill>
              <a:latin typeface="+mn-lt"/>
              <a:cs typeface="幼圆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32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build="allAtOnce"/>
      <p:bldP spid="8200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7 Conector recto">
            <a:extLst>
              <a:ext uri="{FF2B5EF4-FFF2-40B4-BE49-F238E27FC236}">
                <a16:creationId xmlns:a16="http://schemas.microsoft.com/office/drawing/2014/main" id="{C08D4303-DD97-42D0-A0A9-9A979524503C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1F2D4FF8-D242-4A94-A65F-5003C6A0DE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0" y="386663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9 Imagen">
            <a:extLst>
              <a:ext uri="{FF2B5EF4-FFF2-40B4-BE49-F238E27FC236}">
                <a16:creationId xmlns:a16="http://schemas.microsoft.com/office/drawing/2014/main" id="{ADB29459-4BF5-49B3-A065-099ED50547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C637465-9F12-443D-B8BF-49E1D89EAFA5}"/>
              </a:ext>
            </a:extLst>
          </p:cNvPr>
          <p:cNvSpPr/>
          <p:nvPr/>
        </p:nvSpPr>
        <p:spPr>
          <a:xfrm>
            <a:off x="369400" y="2401088"/>
            <a:ext cx="1152143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5400" b="1" dirty="0" err="1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err="1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Chơi</a:t>
            </a:r>
            <a:r>
              <a:rPr lang="en-US" sz="5400" b="1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“Kéo co”</a:t>
            </a:r>
            <a:endParaRPr lang="en-US" sz="5400" b="1" cap="none" spc="0" dirty="0">
              <a:ln w="0"/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Coupe">
            <a:hlinkClick r:id="" action="ppaction://media"/>
            <a:extLst>
              <a:ext uri="{FF2B5EF4-FFF2-40B4-BE49-F238E27FC236}">
                <a16:creationId xmlns:a16="http://schemas.microsoft.com/office/drawing/2014/main" id="{63B08B32-9CB2-42D9-80B8-A9E5B8148A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65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7 Conector recto">
            <a:extLst>
              <a:ext uri="{FF2B5EF4-FFF2-40B4-BE49-F238E27FC236}">
                <a16:creationId xmlns:a16="http://schemas.microsoft.com/office/drawing/2014/main" id="{4C306799-64C3-4573-A84A-7A789475D00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BE75C9C-979A-4365-A1B9-0C303CEBDF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542919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9 Imagen">
            <a:extLst>
              <a:ext uri="{FF2B5EF4-FFF2-40B4-BE49-F238E27FC236}">
                <a16:creationId xmlns:a16="http://schemas.microsoft.com/office/drawing/2014/main" id="{9E615E76-374E-486B-9BD0-84407D40A3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Coupe">
            <a:hlinkClick r:id="" action="ppaction://media"/>
            <a:extLst>
              <a:ext uri="{FF2B5EF4-FFF2-40B4-BE49-F238E27FC236}">
                <a16:creationId xmlns:a16="http://schemas.microsoft.com/office/drawing/2014/main" id="{A01AD2DB-1B6E-4116-9B05-89B6516A03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145F3548-70A7-4912-A637-4BF29F7F8549}"/>
              </a:ext>
            </a:extLst>
          </p:cNvPr>
          <p:cNvSpPr/>
          <p:nvPr/>
        </p:nvSpPr>
        <p:spPr>
          <a:xfrm>
            <a:off x="211016" y="542919"/>
            <a:ext cx="11980984" cy="3796801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66"/>
                </a:solidFill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chơi</a:t>
            </a:r>
            <a:endParaRPr lang="en-US" sz="4000" dirty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kéo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Click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đáp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coi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hòa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thúc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đương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750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F29DE7-2F51-49D1-9045-4E78A49C907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376562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E059F1E7-5E76-4F57-B8B5-38BC9C836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B0B3B0E5-4A2C-40F7-8A06-F1C3720263F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310990A6-37C6-4BB0-A789-EB540272B54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74135" y="5213684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D3C07732-06D9-43B5-93B6-6FE75E2CC025}"/>
              </a:ext>
            </a:extLst>
          </p:cNvPr>
          <p:cNvSpPr/>
          <p:nvPr/>
        </p:nvSpPr>
        <p:spPr>
          <a:xfrm>
            <a:off x="424478" y="894697"/>
            <a:ext cx="11658600" cy="3392610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7FE5A97E-8026-4835-A91F-02EE64B440B9}"/>
              </a:ext>
            </a:extLst>
          </p:cNvPr>
          <p:cNvSpPr/>
          <p:nvPr/>
        </p:nvSpPr>
        <p:spPr>
          <a:xfrm>
            <a:off x="4647598" y="44372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DBA6C7AE-319F-448E-8CA3-6151DFDF515D}"/>
              </a:ext>
            </a:extLst>
          </p:cNvPr>
          <p:cNvSpPr/>
          <p:nvPr/>
        </p:nvSpPr>
        <p:spPr>
          <a:xfrm>
            <a:off x="6475907" y="1124815"/>
            <a:ext cx="5378571" cy="2987311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  <a:r>
              <a:rPr lang="en-US" sz="3600" dirty="0" err="1">
                <a:solidFill>
                  <a:srgbClr val="002060"/>
                </a:solidFill>
              </a:rPr>
              <a:t>Đi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học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về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voi</a:t>
            </a:r>
            <a:r>
              <a:rPr lang="en-US" sz="3600" dirty="0">
                <a:solidFill>
                  <a:srgbClr val="002060"/>
                </a:solidFill>
              </a:rPr>
              <a:t> con </a:t>
            </a:r>
            <a:r>
              <a:rPr lang="en-US" sz="3600" dirty="0" err="1">
                <a:solidFill>
                  <a:srgbClr val="002060"/>
                </a:solidFill>
              </a:rPr>
              <a:t>xin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phép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mẹ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bệnh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viện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thăm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bà</a:t>
            </a:r>
            <a:r>
              <a:rPr lang="en-US" sz="36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0" name="Oval 176">
            <a:extLst>
              <a:ext uri="{FF2B5EF4-FFF2-40B4-BE49-F238E27FC236}">
                <a16:creationId xmlns:a16="http://schemas.microsoft.com/office/drawing/2014/main" id="{CD3EA348-026F-4DE1-8A27-9C194E469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cxnSp>
        <p:nvCxnSpPr>
          <p:cNvPr id="11" name="7 Conector recto">
            <a:extLst>
              <a:ext uri="{FF2B5EF4-FFF2-40B4-BE49-F238E27FC236}">
                <a16:creationId xmlns:a16="http://schemas.microsoft.com/office/drawing/2014/main" id="{71364F8A-698D-4AFC-94EA-49FB2A4B2A01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ảnh kéo">
            <a:extLst>
              <a:ext uri="{FF2B5EF4-FFF2-40B4-BE49-F238E27FC236}">
                <a16:creationId xmlns:a16="http://schemas.microsoft.com/office/drawing/2014/main" id="{AAFC8A4A-4255-4F55-8F60-40BC309CCB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15" descr="ALRMCLOK">
            <a:extLst>
              <a:ext uri="{FF2B5EF4-FFF2-40B4-BE49-F238E27FC236}">
                <a16:creationId xmlns:a16="http://schemas.microsoft.com/office/drawing/2014/main" id="{A955BB43-C5CC-40B1-B388-F64A9AEFA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2" y="41461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76">
            <a:extLst>
              <a:ext uri="{FF2B5EF4-FFF2-40B4-BE49-F238E27FC236}">
                <a16:creationId xmlns:a16="http://schemas.microsoft.com/office/drawing/2014/main" id="{954F3EB7-5549-4D21-B319-51B21C038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613E5612-A34C-4AFB-A2A9-AE2E67C81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E2DE8C60-43D3-47A8-8483-A17CBAEBE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22A31BA7-A4DB-431B-B1EE-1B656B323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0DA28B8F-75EB-463C-B7FD-2E791B575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F16E23F6-7A55-48DF-B28D-717D84641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2B38B7AA-A257-4F5D-81B9-1976091C3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5C76D604-A19B-44BD-A872-5D84C39E6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CC68FF81-40F2-4573-982C-572C67E90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F5A92E97-406D-47B8-98B4-082B91297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024FC605-DC3D-4606-B310-D9A3D69BF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02BD4DD7-FDBC-4CDC-9E90-3B079EC7D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139E67B5-84B8-4668-87C7-226AB982B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00F4605C-FFDD-4861-BAF4-5D9060EF2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4ACE53F4-98BD-4262-BCCA-1DE1AFC15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0F82E432-3306-41E1-A210-414A4D591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id="{3ECDF39C-28E5-4E44-AB73-3F824984450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7429" y="1029137"/>
            <a:ext cx="4240459" cy="313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40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287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0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2082615"/>
            <a:ext cx="8031752" cy="3054798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240528" y="720796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383561" y="2863059"/>
            <a:ext cx="6144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KHỞI ĐỘNG</a:t>
            </a:r>
            <a:endParaRPr lang="en-US" sz="72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617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728" y="417189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8526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542568" y="1042649"/>
            <a:ext cx="11258266" cy="3225877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804422" y="356849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6414498" y="1421306"/>
            <a:ext cx="5234934" cy="2468563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</a:p>
          <a:p>
            <a:pPr algn="ctr">
              <a:defRPr/>
            </a:pPr>
            <a:r>
              <a:rPr lang="en-US" sz="2800" dirty="0" err="1">
                <a:solidFill>
                  <a:srgbClr val="002060"/>
                </a:solidFill>
              </a:rPr>
              <a:t>Trên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đường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đi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voi</a:t>
            </a:r>
            <a:r>
              <a:rPr lang="en-US" sz="2800" dirty="0">
                <a:solidFill>
                  <a:srgbClr val="002060"/>
                </a:solidFill>
              </a:rPr>
              <a:t> con </a:t>
            </a:r>
            <a:r>
              <a:rPr lang="en-US" sz="2800" dirty="0" err="1">
                <a:solidFill>
                  <a:srgbClr val="002060"/>
                </a:solidFill>
              </a:rPr>
              <a:t>giúp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bác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dê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vác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một</a:t>
            </a:r>
            <a:r>
              <a:rPr lang="en-US" sz="2800" dirty="0">
                <a:solidFill>
                  <a:srgbClr val="002060"/>
                </a:solidFill>
              </a:rPr>
              <a:t> bao </a:t>
            </a:r>
            <a:r>
              <a:rPr lang="en-US" sz="2800" dirty="0" err="1">
                <a:solidFill>
                  <a:srgbClr val="002060"/>
                </a:solidFill>
              </a:rPr>
              <a:t>gạo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nặng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vi-VN" sz="2800" dirty="0">
                <a:solidFill>
                  <a:srgbClr val="002060"/>
                </a:solidFill>
              </a:rPr>
              <a:t>đưa về tận nhà cho bác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4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74388A3A-664C-4B30-A073-2A4F1EEEDD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5" name="Picture 115" descr="ALRMCLOK">
            <a:extLst>
              <a:ext uri="{FF2B5EF4-FFF2-40B4-BE49-F238E27FC236}">
                <a16:creationId xmlns:a16="http://schemas.microsoft.com/office/drawing/2014/main" id="{29D3FF2D-F22D-40A9-BF5E-FA08D65BE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3949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76">
            <a:extLst>
              <a:ext uri="{FF2B5EF4-FFF2-40B4-BE49-F238E27FC236}">
                <a16:creationId xmlns:a16="http://schemas.microsoft.com/office/drawing/2014/main" id="{062FD42D-1B26-45D0-8E86-16720EEFF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3B094BAE-CF99-4C77-86B0-93F0D8F95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F31C9DC6-58AD-4057-B8A5-CB035A64B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1D944CFB-23A4-4A25-AC72-11D78D65F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1915B119-0D0F-4E5A-A2D6-C249DC0B9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4478AE9B-65C8-4576-B9EC-92A31A214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EE1FB433-5C8E-4470-A3DA-702DE9BAE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D4AB026D-38DD-4466-967F-1A672A8CA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3F54214A-BABA-471F-B8EA-365019AC8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F6E527FD-AC7C-4BB3-A263-6072BB2EC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2A6AA6BC-1F84-4ABC-A3C6-E0D0B46C5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3703DD3B-1B3A-4FE9-A165-1485ED5FD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12C21113-FD07-4D8C-869C-C0D072962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78B17057-8CCE-476F-8892-CA9FE026A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FC67C6ED-A0FE-41F6-A6C3-0B83E1576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039A9CE7-0E07-4567-98D0-F8755D189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32" name="Picture 1">
            <a:extLst>
              <a:ext uri="{FF2B5EF4-FFF2-40B4-BE49-F238E27FC236}">
                <a16:creationId xmlns:a16="http://schemas.microsoft.com/office/drawing/2014/main" id="{B205BC0E-2394-4A72-A7D0-DBD3F96D122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82426" y="1102989"/>
            <a:ext cx="4024716" cy="3058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843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533400" y="969403"/>
            <a:ext cx="11258266" cy="3299690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761407" y="411057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6475907" y="1324327"/>
            <a:ext cx="5182693" cy="2574923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  <a:r>
              <a:rPr lang="vi-VN" sz="2800" dirty="0">
                <a:solidFill>
                  <a:srgbClr val="002060"/>
                </a:solidFill>
              </a:rPr>
              <a:t>Voi con thò vòi dài xuống giếng, vớt gàu lên cho và còn múc cho cún một gàu nước đầy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6" name="Picture 115" descr="ALRMCLOK">
            <a:extLst>
              <a:ext uri="{FF2B5EF4-FFF2-40B4-BE49-F238E27FC236}">
                <a16:creationId xmlns:a16="http://schemas.microsoft.com/office/drawing/2014/main" id="{F30263BB-5F90-410A-BF09-901F3195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3919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76">
            <a:extLst>
              <a:ext uri="{FF2B5EF4-FFF2-40B4-BE49-F238E27FC236}">
                <a16:creationId xmlns:a16="http://schemas.microsoft.com/office/drawing/2014/main" id="{36818788-E207-49B3-AD90-0E3D0732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16651180-3A4E-418C-980E-F14EAA98B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ED275EF7-DC0B-407C-911B-475FC0099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C1A8EAA2-FB71-4EAE-BCE3-1A9FB7D1F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E7266317-A4A2-4A2F-BFED-732D3B7E9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CB8C6DC9-6E42-4651-971B-9430C398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26EC7F71-5147-4E1B-A9A5-930536C5F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D36137C6-960B-46D5-8426-F5D92A15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6E2A9B4D-18E5-4397-AA38-633ACDC43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060B59DB-9035-4B43-91EC-F04F0CF5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A51CB019-A076-4FCC-B419-84648447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8ECD6E05-DD5B-4D5D-9D83-8D9CE806E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9D493A16-9C4F-42A6-8ED8-B7ED28B83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72F4C7EA-B67E-4E2B-8DEF-3B5FA73D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A70EBCC2-2F78-4243-ADE0-1557A3C2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24E6BB91-8854-4BBB-95AC-11B4C91AE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21BDF969-6149-4301-A326-4D09B9F8B9D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82208" y="1096858"/>
            <a:ext cx="4030439" cy="3076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486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866909" y="5396069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542568" y="97751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956980" y="418791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6171107" y="1590519"/>
            <a:ext cx="5501634" cy="2136843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</a:rPr>
              <a:t>Cún</a:t>
            </a:r>
            <a:r>
              <a:rPr lang="en-US" sz="3200" dirty="0">
                <a:solidFill>
                  <a:srgbClr val="002060"/>
                </a:solidFill>
              </a:rPr>
              <a:t> con </a:t>
            </a:r>
            <a:r>
              <a:rPr lang="en-US" sz="3200" dirty="0" err="1">
                <a:solidFill>
                  <a:srgbClr val="002060"/>
                </a:solidFill>
              </a:rPr>
              <a:t>cảm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động</a:t>
            </a:r>
            <a:r>
              <a:rPr lang="en-US" sz="3200" dirty="0">
                <a:solidFill>
                  <a:srgbClr val="002060"/>
                </a:solidFill>
              </a:rPr>
              <a:t>, </a:t>
            </a:r>
            <a:r>
              <a:rPr lang="en-US" sz="3200" dirty="0" err="1">
                <a:solidFill>
                  <a:srgbClr val="002060"/>
                </a:solidFill>
              </a:rPr>
              <a:t>chạy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hái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một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bó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hoa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tươi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thắm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tặng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voi</a:t>
            </a:r>
            <a:r>
              <a:rPr lang="en-US" sz="3200" dirty="0">
                <a:solidFill>
                  <a:srgbClr val="002060"/>
                </a:solidFill>
              </a:rPr>
              <a:t> con.</a:t>
            </a: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6" name="Picture 115" descr="ALRMCLOK">
            <a:extLst>
              <a:ext uri="{FF2B5EF4-FFF2-40B4-BE49-F238E27FC236}">
                <a16:creationId xmlns:a16="http://schemas.microsoft.com/office/drawing/2014/main" id="{F30263BB-5F90-410A-BF09-901F3195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3919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76">
            <a:extLst>
              <a:ext uri="{FF2B5EF4-FFF2-40B4-BE49-F238E27FC236}">
                <a16:creationId xmlns:a16="http://schemas.microsoft.com/office/drawing/2014/main" id="{36818788-E207-49B3-AD90-0E3D0732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16651180-3A4E-418C-980E-F14EAA98B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ED275EF7-DC0B-407C-911B-475FC0099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C1A8EAA2-FB71-4EAE-BCE3-1A9FB7D1F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E7266317-A4A2-4A2F-BFED-732D3B7E9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CB8C6DC9-6E42-4651-971B-9430C398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26EC7F71-5147-4E1B-A9A5-930536C5F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D36137C6-960B-46D5-8426-F5D92A15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6E2A9B4D-18E5-4397-AA38-633ACDC43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060B59DB-9035-4B43-91EC-F04F0CF5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A51CB019-A076-4FCC-B419-84648447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8ECD6E05-DD5B-4D5D-9D83-8D9CE806E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9D493A16-9C4F-42A6-8ED8-B7ED28B83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72F4C7EA-B67E-4E2B-8DEF-3B5FA73D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A70EBCC2-2F78-4243-ADE0-1557A3C2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24E6BB91-8854-4BBB-95AC-11B4C91AE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8040D4C2-065B-4556-806C-06875B68162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07792" y="983065"/>
            <a:ext cx="3968370" cy="3286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543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866909" y="5396069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449042" y="1128013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686301" y="410252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6048337" y="1630307"/>
            <a:ext cx="5481118" cy="2095279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</a:p>
          <a:p>
            <a:pPr>
              <a:defRPr/>
            </a:pP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Bà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khen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hoa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đẹp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quá</a:t>
            </a:r>
            <a:r>
              <a:rPr lang="en-US" sz="3200" dirty="0">
                <a:solidFill>
                  <a:srgbClr val="002060"/>
                </a:solidFill>
              </a:rPr>
              <a:t>! </a:t>
            </a:r>
          </a:p>
          <a:p>
            <a:pPr algn="ctr">
              <a:defRPr/>
            </a:pPr>
            <a:r>
              <a:rPr lang="en-US" sz="3200" dirty="0" err="1">
                <a:solidFill>
                  <a:srgbClr val="002060"/>
                </a:solidFill>
              </a:rPr>
              <a:t>Bà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hỏi</a:t>
            </a:r>
            <a:r>
              <a:rPr lang="en-US" sz="3200" dirty="0">
                <a:solidFill>
                  <a:srgbClr val="002060"/>
                </a:solidFill>
              </a:rPr>
              <a:t>: “</a:t>
            </a:r>
            <a:r>
              <a:rPr lang="en-US" sz="3200" dirty="0" err="1">
                <a:solidFill>
                  <a:srgbClr val="002060"/>
                </a:solidFill>
              </a:rPr>
              <a:t>Cháu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hái</a:t>
            </a:r>
            <a:r>
              <a:rPr lang="en-US" sz="3200" dirty="0">
                <a:solidFill>
                  <a:srgbClr val="002060"/>
                </a:solidFill>
              </a:rPr>
              <a:t> ở </a:t>
            </a:r>
            <a:r>
              <a:rPr lang="en-US" sz="3200" dirty="0" err="1">
                <a:solidFill>
                  <a:srgbClr val="002060"/>
                </a:solidFill>
              </a:rPr>
              <a:t>đâu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vậy</a:t>
            </a:r>
            <a:r>
              <a:rPr lang="en-US" sz="3200" dirty="0">
                <a:solidFill>
                  <a:srgbClr val="002060"/>
                </a:solidFill>
              </a:rPr>
              <a:t>?”.</a:t>
            </a: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6" name="Picture 115" descr="ALRMCLOK">
            <a:extLst>
              <a:ext uri="{FF2B5EF4-FFF2-40B4-BE49-F238E27FC236}">
                <a16:creationId xmlns:a16="http://schemas.microsoft.com/office/drawing/2014/main" id="{F30263BB-5F90-410A-BF09-901F3195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3919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76">
            <a:extLst>
              <a:ext uri="{FF2B5EF4-FFF2-40B4-BE49-F238E27FC236}">
                <a16:creationId xmlns:a16="http://schemas.microsoft.com/office/drawing/2014/main" id="{36818788-E207-49B3-AD90-0E3D0732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16651180-3A4E-418C-980E-F14EAA98B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ED275EF7-DC0B-407C-911B-475FC0099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C1A8EAA2-FB71-4EAE-BCE3-1A9FB7D1F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E7266317-A4A2-4A2F-BFED-732D3B7E9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CB8C6DC9-6E42-4651-971B-9430C398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26EC7F71-5147-4E1B-A9A5-930536C5F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D36137C6-960B-46D5-8426-F5D92A15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6E2A9B4D-18E5-4397-AA38-633ACDC43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060B59DB-9035-4B43-91EC-F04F0CF5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A51CB019-A076-4FCC-B419-84648447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8ECD6E05-DD5B-4D5D-9D83-8D9CE806E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9D493A16-9C4F-42A6-8ED8-B7ED28B83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72F4C7EA-B67E-4E2B-8DEF-3B5FA73D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A70EBCC2-2F78-4243-ADE0-1557A3C2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24E6BB91-8854-4BBB-95AC-11B4C91AE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33" name="Picture 4">
            <a:extLst>
              <a:ext uri="{FF2B5EF4-FFF2-40B4-BE49-F238E27FC236}">
                <a16:creationId xmlns:a16="http://schemas.microsoft.com/office/drawing/2014/main" id="{AA11E3E3-F2A7-4963-8D2E-948B1983AC2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82009" y="979213"/>
            <a:ext cx="4106539" cy="3402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864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866909" y="5396069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465337" y="1174034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956980" y="382965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6407843" y="1408983"/>
            <a:ext cx="5182693" cy="2921001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srgbClr val="FF0000"/>
                </a:solidFill>
                <a:cs typeface="Tahoma" panose="020B0604030504040204" pitchFamily="34" charset="0"/>
              </a:rPr>
              <a:t>Đáp án: </a:t>
            </a:r>
            <a:r>
              <a:rPr lang="en-US" sz="3200">
                <a:solidFill>
                  <a:srgbClr val="002060"/>
                </a:solidFill>
              </a:rPr>
              <a:t>Bà khen c</a:t>
            </a:r>
            <a:r>
              <a:rPr lang="vi-VN" sz="3200">
                <a:solidFill>
                  <a:srgbClr val="002060"/>
                </a:solidFill>
              </a:rPr>
              <a:t>háu còn nhỏ đã biết giúp đỡ mọi người, bó hoa này thật tuyệt.</a:t>
            </a: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35" name="Picture 115" descr="ALRMCLOK">
            <a:extLst>
              <a:ext uri="{FF2B5EF4-FFF2-40B4-BE49-F238E27FC236}">
                <a16:creationId xmlns:a16="http://schemas.microsoft.com/office/drawing/2014/main" id="{94BCFDD2-EE4A-472F-8366-6757676DE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0969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Oval 176">
            <a:extLst>
              <a:ext uri="{FF2B5EF4-FFF2-40B4-BE49-F238E27FC236}">
                <a16:creationId xmlns:a16="http://schemas.microsoft.com/office/drawing/2014/main" id="{0D6E11A9-5929-458A-B1ED-6478352C1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448C425E-63D2-4B56-961E-10281F1A9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FD846844-1FE9-4ADD-88EE-39430B82A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9" name="Oval 176">
            <a:extLst>
              <a:ext uri="{FF2B5EF4-FFF2-40B4-BE49-F238E27FC236}">
                <a16:creationId xmlns:a16="http://schemas.microsoft.com/office/drawing/2014/main" id="{F51010AC-DA54-493B-B46D-37829FFCE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40" name="Oval 176">
            <a:extLst>
              <a:ext uri="{FF2B5EF4-FFF2-40B4-BE49-F238E27FC236}">
                <a16:creationId xmlns:a16="http://schemas.microsoft.com/office/drawing/2014/main" id="{33B011F7-1BA9-492C-9625-3A504DCF2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1" name="Oval 176">
            <a:extLst>
              <a:ext uri="{FF2B5EF4-FFF2-40B4-BE49-F238E27FC236}">
                <a16:creationId xmlns:a16="http://schemas.microsoft.com/office/drawing/2014/main" id="{966DCB4A-6EED-4621-BD07-F20AA956A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2" name="Oval 176">
            <a:extLst>
              <a:ext uri="{FF2B5EF4-FFF2-40B4-BE49-F238E27FC236}">
                <a16:creationId xmlns:a16="http://schemas.microsoft.com/office/drawing/2014/main" id="{E2E58B72-24CD-403F-840D-5C08D636AB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3" name="Oval 176">
            <a:extLst>
              <a:ext uri="{FF2B5EF4-FFF2-40B4-BE49-F238E27FC236}">
                <a16:creationId xmlns:a16="http://schemas.microsoft.com/office/drawing/2014/main" id="{29C26933-A089-46C2-A769-7FC6DB7E2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4" name="Oval 176">
            <a:extLst>
              <a:ext uri="{FF2B5EF4-FFF2-40B4-BE49-F238E27FC236}">
                <a16:creationId xmlns:a16="http://schemas.microsoft.com/office/drawing/2014/main" id="{849BB588-7F63-4FFA-9BE3-9E49E6444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5" name="Oval 176">
            <a:extLst>
              <a:ext uri="{FF2B5EF4-FFF2-40B4-BE49-F238E27FC236}">
                <a16:creationId xmlns:a16="http://schemas.microsoft.com/office/drawing/2014/main" id="{C864D166-63BF-40EE-8220-AADE1D6A2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6" name="Oval 176">
            <a:extLst>
              <a:ext uri="{FF2B5EF4-FFF2-40B4-BE49-F238E27FC236}">
                <a16:creationId xmlns:a16="http://schemas.microsoft.com/office/drawing/2014/main" id="{85B6FED1-5D8C-477E-82AB-CBEAE0EBF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7" name="Oval 176">
            <a:extLst>
              <a:ext uri="{FF2B5EF4-FFF2-40B4-BE49-F238E27FC236}">
                <a16:creationId xmlns:a16="http://schemas.microsoft.com/office/drawing/2014/main" id="{6B6887F6-920A-4FEB-8E35-8A6809333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8" name="Oval 176">
            <a:extLst>
              <a:ext uri="{FF2B5EF4-FFF2-40B4-BE49-F238E27FC236}">
                <a16:creationId xmlns:a16="http://schemas.microsoft.com/office/drawing/2014/main" id="{9D9D0E33-8D12-4E70-A0A1-C1FB8AFC8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9" name="Oval 176">
            <a:extLst>
              <a:ext uri="{FF2B5EF4-FFF2-40B4-BE49-F238E27FC236}">
                <a16:creationId xmlns:a16="http://schemas.microsoft.com/office/drawing/2014/main" id="{126EA8F0-F6EE-4BD6-B7A8-25DCB4431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50" name="Oval 176">
            <a:extLst>
              <a:ext uri="{FF2B5EF4-FFF2-40B4-BE49-F238E27FC236}">
                <a16:creationId xmlns:a16="http://schemas.microsoft.com/office/drawing/2014/main" id="{BC16C7A5-931A-4322-8DD2-D35D6DFA83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1" name="Oval 176">
            <a:extLst>
              <a:ext uri="{FF2B5EF4-FFF2-40B4-BE49-F238E27FC236}">
                <a16:creationId xmlns:a16="http://schemas.microsoft.com/office/drawing/2014/main" id="{8D8BF3E8-F65E-4376-BC20-F0F71CA2A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2DC9E0C5-E496-406E-84CD-162DBD85EF9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30218" y="1174034"/>
            <a:ext cx="3791749" cy="3276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604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51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199F7962-54BE-4F90-8A3B-0A0228458B45}"/>
              </a:ext>
            </a:extLst>
          </p:cNvPr>
          <p:cNvSpPr/>
          <p:nvPr/>
        </p:nvSpPr>
        <p:spPr>
          <a:xfrm>
            <a:off x="366907" y="1327321"/>
            <a:ext cx="10569316" cy="2939880"/>
          </a:xfrm>
          <a:prstGeom prst="cloud">
            <a:avLst/>
          </a:prstGeom>
          <a:solidFill>
            <a:srgbClr val="FFCC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A0F5EE-F9FC-4A65-BF20-22B2248DBA12}"/>
              </a:ext>
            </a:extLst>
          </p:cNvPr>
          <p:cNvSpPr txBox="1"/>
          <p:nvPr/>
        </p:nvSpPr>
        <p:spPr>
          <a:xfrm>
            <a:off x="1255777" y="2335596"/>
            <a:ext cx="9436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KỂ CHUYỆN THEO TRANH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2362507-DA91-44AB-ACB1-A9FD4AA95286}"/>
              </a:ext>
            </a:extLst>
          </p:cNvPr>
          <p:cNvGrpSpPr/>
          <p:nvPr/>
        </p:nvGrpSpPr>
        <p:grpSpPr>
          <a:xfrm>
            <a:off x="-839034" y="61996"/>
            <a:ext cx="13543642" cy="6354693"/>
            <a:chOff x="-1037609" y="-752984"/>
            <a:chExt cx="13818524" cy="72070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5D37ABE-3898-4B4E-B6C6-EAEC5C2DAD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08" t="5931" r="15505" b="55966"/>
            <a:stretch/>
          </p:blipFill>
          <p:spPr>
            <a:xfrm>
              <a:off x="9756849" y="-752984"/>
              <a:ext cx="3024066" cy="186786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8A968FF-1640-4D1E-806A-978B03B76B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" t="60245" r="9984" b="16192"/>
            <a:stretch/>
          </p:blipFill>
          <p:spPr>
            <a:xfrm>
              <a:off x="-1037609" y="4911002"/>
              <a:ext cx="5916417" cy="154309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7ADAAB6-A765-4974-BFDB-3931DA705E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" t="60245" r="9984" b="16192"/>
            <a:stretch/>
          </p:blipFill>
          <p:spPr>
            <a:xfrm>
              <a:off x="3707439" y="4841308"/>
              <a:ext cx="5916417" cy="154309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159D4ED-EBA0-4B4F-8911-5C0B4DA347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" t="60244" r="43644" b="16192"/>
            <a:stretch/>
          </p:blipFill>
          <p:spPr>
            <a:xfrm>
              <a:off x="8452488" y="4771614"/>
              <a:ext cx="3679322" cy="1543095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C1E71CF-A879-4A4A-8822-A97DB7A95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9910">
            <a:off x="7872413" y="5228879"/>
            <a:ext cx="623746" cy="5870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CCE285-2668-4085-8840-99A13FACBA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33">
            <a:off x="435983" y="5296618"/>
            <a:ext cx="384793" cy="3621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44269E-A236-4C75-8861-2277214E7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746">
            <a:off x="4581137" y="5734283"/>
            <a:ext cx="452766" cy="60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4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489821"/>
            <a:ext cx="414804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48039" y="3429000"/>
            <a:ext cx="413588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159" y="435306"/>
            <a:ext cx="4135882" cy="3054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70021" y="435304"/>
            <a:ext cx="4001810" cy="305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6333B6-4E4A-42CD-BB13-95255BAA45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040" y="435304"/>
            <a:ext cx="4021981" cy="30545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1846EC-244B-4D4A-951D-3BDFDC824E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920" y="3489821"/>
            <a:ext cx="3908079" cy="336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27156"/>
      </p:ext>
    </p:extLst>
  </p:cSld>
  <p:clrMapOvr>
    <a:masterClrMapping/>
  </p:clrMapOvr>
  <p:transition spd="slow">
    <p:sndAc>
      <p:stSnd>
        <p:snd r:embed="rId2" name="chimes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CB56AB0-A8AA-4FC5-9391-2A45E65A1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649" y="321990"/>
            <a:ext cx="8915621" cy="46788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49680" y="2736219"/>
            <a:ext cx="7188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NGHE KỂ LẠI CÂU CHUYỆN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57B6FFD-C16B-4502-9E4C-EF0C737EFDDB}"/>
              </a:ext>
            </a:extLst>
          </p:cNvPr>
          <p:cNvGrpSpPr/>
          <p:nvPr/>
        </p:nvGrpSpPr>
        <p:grpSpPr>
          <a:xfrm>
            <a:off x="0" y="4483967"/>
            <a:ext cx="12644481" cy="1974444"/>
            <a:chOff x="0" y="4483967"/>
            <a:chExt cx="12644481" cy="197444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C1CE39E-A531-4ED8-B8C6-EA7B1C4E8F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0" y="4483967"/>
              <a:ext cx="6617504" cy="197223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BB0FEC1-6F04-40B3-9517-B419DA1832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6026976" y="4483967"/>
              <a:ext cx="6617505" cy="197223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A59FACB-75BD-4BF6-AC3E-15893354C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1745792" y="5371594"/>
              <a:ext cx="815113" cy="108681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291B320-57BA-48AE-9662-4E4EC8A2C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09910">
              <a:off x="7872413" y="5228879"/>
              <a:ext cx="623746" cy="58705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1E89846-46B9-4DB0-AC2B-25E05F0EB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733">
              <a:off x="1114205" y="4485281"/>
              <a:ext cx="623746" cy="58705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5E93AEA-A9FA-427A-AC45-4D895E823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69746">
              <a:off x="4581137" y="5734283"/>
              <a:ext cx="452766" cy="60368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E0E21B4-41A4-4527-B7F2-671A193ED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8370709" y="5440927"/>
              <a:ext cx="394392" cy="948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99592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0A99E2-1449-48D4-A823-1B4FFC877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8615"/>
            <a:ext cx="11069650" cy="54126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9923" y="3407133"/>
            <a:ext cx="88180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</a:rPr>
              <a:t>Câu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chuyện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giúp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em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hiểu</a:t>
            </a:r>
            <a:r>
              <a:rPr lang="en-US" sz="4400" b="1" dirty="0">
                <a:solidFill>
                  <a:srgbClr val="002060"/>
                </a:solidFill>
              </a:rPr>
              <a:t> ra </a:t>
            </a:r>
            <a:r>
              <a:rPr lang="en-US" sz="4400" b="1" dirty="0" err="1">
                <a:solidFill>
                  <a:srgbClr val="002060"/>
                </a:solidFill>
              </a:rPr>
              <a:t>điều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gì</a:t>
            </a:r>
            <a:r>
              <a:rPr lang="en-US" sz="4400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C86379-85D8-4A45-9935-AFED9C7DDD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6" r="50843" b="34370"/>
          <a:stretch/>
        </p:blipFill>
        <p:spPr>
          <a:xfrm>
            <a:off x="7296450" y="-106161"/>
            <a:ext cx="3825558" cy="2137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7317E-0AC8-42E2-80E2-60B3C2BC53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3" t="27615" b="22501"/>
          <a:stretch/>
        </p:blipFill>
        <p:spPr>
          <a:xfrm>
            <a:off x="2161270" y="245519"/>
            <a:ext cx="2846780" cy="251941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E4A3944-4652-431E-B667-EC41EEBD7847}"/>
              </a:ext>
            </a:extLst>
          </p:cNvPr>
          <p:cNvGrpSpPr/>
          <p:nvPr/>
        </p:nvGrpSpPr>
        <p:grpSpPr>
          <a:xfrm>
            <a:off x="0" y="4483967"/>
            <a:ext cx="12644481" cy="1974444"/>
            <a:chOff x="0" y="4483967"/>
            <a:chExt cx="12644481" cy="197444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8507D14-67D2-4E23-A77A-EFA70D7B9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0" y="4483967"/>
              <a:ext cx="6617504" cy="197223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57A1B69-68FC-4904-9A27-79B970283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6026976" y="4483967"/>
              <a:ext cx="6617505" cy="197223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0E104EE-E23D-4740-B151-A05CFC015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1745792" y="5371594"/>
              <a:ext cx="815113" cy="108681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7E6503E-D627-456B-AF3F-3AF73B198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09910">
              <a:off x="7872413" y="5228879"/>
              <a:ext cx="623746" cy="58705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B7B1993-1FA7-4A37-9C24-B92E08BEC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733">
              <a:off x="1114205" y="4485281"/>
              <a:ext cx="623746" cy="58705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1E10F32-B763-4353-AA7A-FC8C24277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69746">
              <a:off x="4581137" y="5734283"/>
              <a:ext cx="452766" cy="60368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735506D-A0FB-481E-875A-971BA6C9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8370709" y="5440927"/>
              <a:ext cx="394392" cy="948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061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7619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F50A6E-B9E1-44C3-A4C1-96CF68950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5429"/>
            <a:ext cx="12192000" cy="64225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EF1868-A401-401C-B28A-7458011D3C08}"/>
              </a:ext>
            </a:extLst>
          </p:cNvPr>
          <p:cNvSpPr txBox="1"/>
          <p:nvPr/>
        </p:nvSpPr>
        <p:spPr>
          <a:xfrm>
            <a:off x="2236958" y="2900979"/>
            <a:ext cx="60911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</a:t>
            </a:r>
            <a:r>
              <a:rPr lang="en-US" sz="44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122: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Kể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chuyện</a:t>
            </a:r>
            <a:endParaRPr lang="en-US" sz="4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44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Hoa tặng bà</a:t>
            </a:r>
            <a:endParaRPr lang="en-US" sz="4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308318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888784"/>
            <a:ext cx="8031752" cy="3248629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02889" y="508175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12352" y="2169276"/>
            <a:ext cx="73864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QUAN SÁT VÀ PHỎNG ĐOÁN</a:t>
            </a:r>
            <a:endParaRPr lang="en-US" sz="60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449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B55867-06BA-41D8-860F-36821D839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0769"/>
            <a:ext cx="12192000" cy="31668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EA69B7-1CF5-42E1-8DE9-3500690C7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97571"/>
            <a:ext cx="12192000" cy="326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25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504" y="0"/>
            <a:ext cx="9448730" cy="743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 t="5074" r="19765" b="15106"/>
          <a:stretch>
            <a:fillRect/>
          </a:stretch>
        </p:blipFill>
        <p:spPr bwMode="auto">
          <a:xfrm>
            <a:off x="-701736" y="1784022"/>
            <a:ext cx="6507894" cy="452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806158" y="3188867"/>
            <a:ext cx="5586637" cy="2282616"/>
          </a:xfrm>
          <a:prstGeom prst="rect">
            <a:avLst/>
          </a:prstGeom>
          <a:noFill/>
        </p:spPr>
        <p:txBody>
          <a:bodyPr lIns="65979" tIns="32990" rIns="65979" bIns="32990">
            <a:spAutoFit/>
          </a:bodyPr>
          <a:lstStyle/>
          <a:p>
            <a:pPr algn="ctr">
              <a:defRPr/>
            </a:pP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NGHE KỂ CHUYỆN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a-tang-b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49943"/>
            <a:ext cx="12192000" cy="64080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69ECE4-A983-4326-96EB-B262AA0F6A06}"/>
              </a:ext>
            </a:extLst>
          </p:cNvPr>
          <p:cNvSpPr txBox="1"/>
          <p:nvPr/>
        </p:nvSpPr>
        <p:spPr>
          <a:xfrm>
            <a:off x="3820668" y="80611"/>
            <a:ext cx="666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UTM Avo" panose="02040603050506020204" pitchFamily="18" charset="0"/>
              </a:rPr>
              <a:t>Vui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lòng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tải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về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để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xem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đầy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đủ</a:t>
            </a:r>
            <a:r>
              <a:rPr lang="en-US" dirty="0">
                <a:latin typeface="UTM Avo" panose="02040603050506020204" pitchFamily="18" charset="0"/>
              </a:rPr>
              <a:t> video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2079171"/>
            <a:ext cx="8031752" cy="305824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43787" y="698562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12352" y="2679048"/>
            <a:ext cx="7386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TRẢ LỜI CÂU HỎI</a:t>
            </a:r>
            <a:endParaRPr lang="en-US" sz="60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496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489821"/>
            <a:ext cx="414804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48039" y="3429000"/>
            <a:ext cx="413588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159" y="435306"/>
            <a:ext cx="4135882" cy="3054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70021" y="435304"/>
            <a:ext cx="4001810" cy="305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6333B6-4E4A-42CD-BB13-95255BAA45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040" y="435304"/>
            <a:ext cx="4021981" cy="30545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1846EC-244B-4D4A-951D-3BDFDC824E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920" y="3489821"/>
            <a:ext cx="3908079" cy="3368179"/>
          </a:xfrm>
          <a:prstGeom prst="rect">
            <a:avLst/>
          </a:prstGeom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731</TotalTime>
  <Words>479</Words>
  <Application>Microsoft Office PowerPoint</Application>
  <PresentationFormat>Widescreen</PresentationFormat>
  <Paragraphs>160</Paragraphs>
  <Slides>29</Slides>
  <Notes>8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等线</vt:lpstr>
      <vt:lpstr>.VnBlack</vt:lpstr>
      <vt:lpstr>Arial</vt:lpstr>
      <vt:lpstr>Calibri</vt:lpstr>
      <vt:lpstr>Tahoma</vt:lpstr>
      <vt:lpstr>Times New Roman</vt:lpstr>
      <vt:lpstr>UTM Avo</vt:lpstr>
      <vt:lpstr>Wingdings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Quý Thắng</cp:lastModifiedBy>
  <cp:revision>42</cp:revision>
  <dcterms:created xsi:type="dcterms:W3CDTF">2021-12-19T16:42:59Z</dcterms:created>
  <dcterms:modified xsi:type="dcterms:W3CDTF">2024-02-22T02:51:09Z</dcterms:modified>
</cp:coreProperties>
</file>