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312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8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3/17/2024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3/17/2024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kể chuyện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7" y="477791"/>
            <a:ext cx="3635440" cy="2737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077" y="443229"/>
            <a:ext cx="3296292" cy="2851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721" y="427329"/>
            <a:ext cx="3530105" cy="2817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98" y="3824036"/>
            <a:ext cx="3635438" cy="2932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721" y="3799322"/>
            <a:ext cx="3585995" cy="2869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077" y="3831732"/>
            <a:ext cx="3437317" cy="28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30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3" y="400758"/>
            <a:ext cx="10971894" cy="6056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8209" y="1699494"/>
            <a:ext cx="8764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BÀI: CÔ BÉ QUÀNG KHĂN ĐỎ </a:t>
            </a:r>
          </a:p>
        </p:txBody>
      </p:sp>
    </p:spTree>
    <p:extLst>
      <p:ext uri="{BB962C8B-B14F-4D97-AF65-F5344CB8AC3E}">
        <p14:creationId xmlns:p14="http://schemas.microsoft.com/office/powerpoint/2010/main" val="399014034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7" y="477791"/>
            <a:ext cx="3635440" cy="2737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077" y="443229"/>
            <a:ext cx="3296292" cy="2851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721" y="427329"/>
            <a:ext cx="3530105" cy="2817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98" y="3824036"/>
            <a:ext cx="3635438" cy="2932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721" y="3799322"/>
            <a:ext cx="3585995" cy="2869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077" y="3831732"/>
            <a:ext cx="3437317" cy="28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16" y="328474"/>
            <a:ext cx="7136130" cy="53727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190" y="443230"/>
            <a:ext cx="6708775" cy="5803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410" y="448945"/>
            <a:ext cx="6769100" cy="54019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183515"/>
            <a:ext cx="7399020" cy="59683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95" y="387350"/>
            <a:ext cx="6995795" cy="5840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15" y="546735"/>
            <a:ext cx="6702425" cy="53632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</Words>
  <Application>Microsoft Office PowerPoint</Application>
  <PresentationFormat>Widescreen</PresentationFormat>
  <Paragraphs>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UTM Avo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Hoàng Thu Thuỷ</cp:lastModifiedBy>
  <cp:revision>8</cp:revision>
  <dcterms:created xsi:type="dcterms:W3CDTF">2021-01-19T02:25:48Z</dcterms:created>
  <dcterms:modified xsi:type="dcterms:W3CDTF">2024-03-17T08:32:39Z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