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9" r:id="rId4"/>
    <p:sldId id="400" r:id="rId5"/>
    <p:sldId id="412" r:id="rId6"/>
    <p:sldId id="347" r:id="rId7"/>
    <p:sldId id="333" r:id="rId8"/>
    <p:sldId id="332" r:id="rId9"/>
    <p:sldId id="375" r:id="rId10"/>
    <p:sldId id="414" r:id="rId11"/>
    <p:sldId id="422" r:id="rId12"/>
    <p:sldId id="429" r:id="rId13"/>
    <p:sldId id="339" r:id="rId14"/>
    <p:sldId id="312" r:id="rId15"/>
    <p:sldId id="415" r:id="rId16"/>
    <p:sldId id="427" r:id="rId17"/>
    <p:sldId id="416" r:id="rId18"/>
    <p:sldId id="428" r:id="rId19"/>
    <p:sldId id="320" r:id="rId20"/>
    <p:sldId id="421" r:id="rId21"/>
    <p:sldId id="322" r:id="rId22"/>
    <p:sldId id="279" r:id="rId23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954" y="-5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6.xml"/><Relationship Id="rId7" Type="http://schemas.openxmlformats.org/officeDocument/2006/relationships/image" Target="../media/image15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5209" y="1422404"/>
            <a:ext cx="8418286" cy="41184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ngậm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miệng</a:t>
            </a:r>
            <a:endParaRPr lang="en-US" sz="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đừa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đạc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7219" y="891623"/>
            <a:ext cx="680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nhọn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1818" y="225995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297" y="906137"/>
            <a:ext cx="878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" y="1548580"/>
            <a:ext cx="2194838" cy="1999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20" y="1548580"/>
            <a:ext cx="2168180" cy="197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4" y="1548580"/>
            <a:ext cx="2390329" cy="2026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07" y="1513036"/>
            <a:ext cx="2114864" cy="20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086" y="1391457"/>
            <a:ext cx="84618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1: </a:t>
            </a:r>
            <a:r>
              <a:rPr lang="vi-VN" sz="2800" dirty="0">
                <a:solidFill>
                  <a:srgbClr val="008000"/>
                </a:solidFill>
              </a:rPr>
              <a:t>Rửa tay sạch trước và sau khi sơ cứu chảy máu.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2: </a:t>
            </a:r>
            <a:r>
              <a:rPr lang="vi-VN" sz="2800" dirty="0">
                <a:solidFill>
                  <a:srgbClr val="008000"/>
                </a:solidFill>
              </a:rPr>
              <a:t>Rửa vét thương bằng nước sạch, có thể rửa dưới vòi nước máy.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3: </a:t>
            </a:r>
            <a:r>
              <a:rPr lang="vi-VN" sz="2800" dirty="0">
                <a:solidFill>
                  <a:srgbClr val="008000"/>
                </a:solidFill>
              </a:rPr>
              <a:t>Đặt miếng gạc lên vết thương.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4: </a:t>
            </a:r>
            <a:r>
              <a:rPr lang="vi-VN" sz="2800" dirty="0">
                <a:solidFill>
                  <a:srgbClr val="008000"/>
                </a:solidFill>
              </a:rPr>
              <a:t>Băng lại hoặc dùng băng keo băng kín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5801" y="829807"/>
            <a:ext cx="6808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endParaRPr lang="en-US" sz="2800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140" y="827314"/>
            <a:ext cx="752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Mê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4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37" y="1553028"/>
            <a:ext cx="6269394" cy="347218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1" y="734651"/>
            <a:ext cx="91454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63" y="1736697"/>
            <a:ext cx="5786927" cy="255284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30775" y="121083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251" y="4447601"/>
            <a:ext cx="850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Các bạn chơi trò trốn tìm. Bạn Linh rủ bạn Tâm trốn sau bụi </a:t>
            </a:r>
            <a:r>
              <a:rPr lang="vi-VN" sz="2800" dirty="0" smtClean="0">
                <a:solidFill>
                  <a:srgbClr val="008000"/>
                </a:solidFill>
              </a:rPr>
              <a:t>tre.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Theo </a:t>
            </a:r>
            <a:r>
              <a:rPr lang="vi-VN" sz="2800" dirty="0">
                <a:solidFill>
                  <a:srgbClr val="008000"/>
                </a:solidFill>
              </a:rPr>
              <a:t>em, Tâm nên làm gì? Vì sao?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36" y="1249766"/>
            <a:ext cx="5786927" cy="255284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73004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312" y="4142797"/>
            <a:ext cx="8447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8000"/>
                </a:solidFill>
              </a:rPr>
              <a:t>Tâm nên bảo bạn đừng trốn sau bụi tre để tránh bị gai tre đâm </a:t>
            </a:r>
            <a:r>
              <a:rPr lang="vi-VN" sz="2800" dirty="0" smtClean="0">
                <a:solidFill>
                  <a:srgbClr val="008000"/>
                </a:solidFill>
              </a:rPr>
              <a:t>vào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người</a:t>
            </a:r>
            <a:r>
              <a:rPr lang="vi-VN" sz="2800" dirty="0">
                <a:solidFill>
                  <a:srgbClr val="008000"/>
                </a:solidFill>
              </a:rPr>
              <a:t>, gây thương tích</a:t>
            </a:r>
          </a:p>
        </p:txBody>
      </p:sp>
    </p:spTree>
    <p:extLst>
      <p:ext uri="{BB962C8B-B14F-4D97-AF65-F5344CB8AC3E}">
        <p14:creationId xmlns:p14="http://schemas.microsoft.com/office/powerpoint/2010/main" val="18288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03" y="1318010"/>
            <a:ext cx="4479254" cy="288600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77371" y="4404053"/>
            <a:ext cx="8403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Huy rủ Chính dùng đũa nấu ăn để chơi đấu kiếm. Theo </a:t>
            </a:r>
            <a:r>
              <a:rPr lang="vi-VN" sz="2800" dirty="0" smtClean="0">
                <a:solidFill>
                  <a:srgbClr val="008000"/>
                </a:solidFill>
              </a:rPr>
              <a:t>em,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Chính </a:t>
            </a:r>
            <a:r>
              <a:rPr lang="vi-VN" sz="2800" dirty="0">
                <a:solidFill>
                  <a:srgbClr val="008000"/>
                </a:solidFill>
              </a:rPr>
              <a:t>nên làm gì? Vì sao?</a:t>
            </a:r>
          </a:p>
        </p:txBody>
      </p:sp>
    </p:spTree>
    <p:extLst>
      <p:ext uri="{BB962C8B-B14F-4D97-AF65-F5344CB8AC3E}">
        <p14:creationId xmlns:p14="http://schemas.microsoft.com/office/powerpoint/2010/main" val="39152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0" y="69487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59" y="1287165"/>
            <a:ext cx="3942226" cy="253999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7085" y="3882894"/>
            <a:ext cx="89117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Chính nên từ chối và khuyên Huy không nên dùng đũa nấu ăn </a:t>
            </a:r>
            <a:r>
              <a:rPr lang="vi-VN" sz="2800" dirty="0" smtClean="0">
                <a:solidFill>
                  <a:srgbClr val="008000"/>
                </a:solidFill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chơi </a:t>
            </a:r>
            <a:r>
              <a:rPr lang="vi-VN" sz="2800" dirty="0">
                <a:solidFill>
                  <a:srgbClr val="008000"/>
                </a:solidFill>
              </a:rPr>
              <a:t>đấu kiếm vì rất nguy hiểm, dễ làm hai bạn bị thương, nhất là khi vô tình </a:t>
            </a:r>
            <a:r>
              <a:rPr lang="vi-VN" sz="2800" dirty="0" smtClean="0">
                <a:solidFill>
                  <a:srgbClr val="008000"/>
                </a:solidFill>
              </a:rPr>
              <a:t>chọc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phải </a:t>
            </a:r>
            <a:r>
              <a:rPr lang="vi-VN" sz="2800" dirty="0">
                <a:solidFill>
                  <a:srgbClr val="008000"/>
                </a:solidFill>
              </a:rPr>
              <a:t>mắt hoặc người nhau</a:t>
            </a:r>
          </a:p>
        </p:txBody>
      </p:sp>
    </p:spTree>
    <p:extLst>
      <p:ext uri="{BB962C8B-B14F-4D97-AF65-F5344CB8AC3E}">
        <p14:creationId xmlns:p14="http://schemas.microsoft.com/office/powerpoint/2010/main" val="8400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2" y="696688"/>
            <a:ext cx="8795657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45" y="1611159"/>
            <a:ext cx="4753310" cy="33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13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023" y="2023682"/>
            <a:ext cx="437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nhọn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28" y="2977789"/>
            <a:ext cx="3178629" cy="213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bọc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kệ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nhwungx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sành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654811" y="1100393"/>
              <a:ext cx="6595014" cy="135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bản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do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sắc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nhọn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341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995" y="1362272"/>
            <a:ext cx="8870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81" y="643116"/>
            <a:ext cx="892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5" y="1556191"/>
            <a:ext cx="3069907" cy="2059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1474113"/>
            <a:ext cx="2981349" cy="2110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00" y="3710514"/>
            <a:ext cx="3460429" cy="20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035673"/>
            <a:ext cx="8991600" cy="156966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Một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kết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quả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nhận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xét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bổ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sung. </a:t>
            </a:r>
            <a:endParaRPr lang="en-US" altLang="en-US" sz="24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43" y="1547830"/>
            <a:ext cx="3224213" cy="214437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5854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4369167"/>
            <a:ext cx="8233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đâm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25" y="891878"/>
            <a:ext cx="4609882" cy="30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43524" y="4097732"/>
            <a:ext cx="8309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nghịch ngậm đầu nhọn của chiếc bút vào miệng. Việc làm đó </a:t>
            </a:r>
            <a:r>
              <a:rPr lang="vi-VN" sz="2800" dirty="0" smtClean="0">
                <a:solidFill>
                  <a:srgbClr val="008000"/>
                </a:solidFill>
              </a:rPr>
              <a:t>có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thể </a:t>
            </a:r>
            <a:r>
              <a:rPr lang="vi-VN" sz="2800" dirty="0">
                <a:solidFill>
                  <a:srgbClr val="008000"/>
                </a:solidFill>
              </a:rPr>
              <a:t>khiến bạn bị đầu nhọn của bút đâm vào họng khi vấp ngã, rất nguy hiểm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05" y="748558"/>
            <a:ext cx="4800492" cy="33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15901" y="4161772"/>
            <a:ext cx="8550727" cy="93379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dọa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36" y="816771"/>
            <a:ext cx="5457030" cy="316103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609601" y="1921226"/>
            <a:ext cx="3860122" cy="1837973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475145"/>
            <a:ext cx="8991600" cy="120032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4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83" y="1548472"/>
            <a:ext cx="3102574" cy="28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747</Words>
  <Application>Microsoft Office PowerPoint</Application>
  <PresentationFormat>On-screen Show (16:10)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217</cp:revision>
  <dcterms:created xsi:type="dcterms:W3CDTF">2020-02-10T09:35:50Z</dcterms:created>
  <dcterms:modified xsi:type="dcterms:W3CDTF">2020-08-15T02:48:12Z</dcterms:modified>
</cp:coreProperties>
</file>