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401" r:id="rId4"/>
    <p:sldId id="402" r:id="rId5"/>
    <p:sldId id="403" r:id="rId6"/>
    <p:sldId id="404" r:id="rId7"/>
    <p:sldId id="405" r:id="rId8"/>
    <p:sldId id="406" r:id="rId9"/>
    <p:sldId id="400" r:id="rId10"/>
    <p:sldId id="407" r:id="rId11"/>
    <p:sldId id="411" r:id="rId12"/>
    <p:sldId id="308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NI-Thufap2"/>
      <p:regular r:id="rId19"/>
    </p:embeddedFont>
  </p:embeddedFontLst>
  <p:custDataLst>
    <p:tags r:id="rId2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B2FAD-2D97-40FE-B1D1-E7B4F5456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94" y="1866761"/>
            <a:ext cx="8145012" cy="1981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410098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9196263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100BB0-CF45-4593-94C1-65A4C268F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916" y="1280892"/>
            <a:ext cx="6754168" cy="3153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603A3E-04A4-4886-A8C7-D2A084DEE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62" y="88979"/>
            <a:ext cx="7402157" cy="4599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F3A6C6-471B-4409-876C-671874DC06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684"/>
          <a:stretch/>
        </p:blipFill>
        <p:spPr>
          <a:xfrm>
            <a:off x="1273186" y="4611828"/>
            <a:ext cx="6446606" cy="1014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16567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1B7B6-FA4E-47E2-B02F-E9604303F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6" y="1509524"/>
            <a:ext cx="9011908" cy="2695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09931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2130B-D19A-49B6-AC95-15C9FC8E0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912" y="0"/>
            <a:ext cx="5024175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2836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FC0BB-E27E-42B3-9FC8-0747A45F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67" y="1771498"/>
            <a:ext cx="8345065" cy="2172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58144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56F4A-616F-476E-8B70-21EF409F5C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69" r="1965"/>
          <a:stretch/>
        </p:blipFill>
        <p:spPr>
          <a:xfrm>
            <a:off x="1579272" y="8951"/>
            <a:ext cx="4726576" cy="526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10C34-8ED6-4BD6-9BC1-F63D113AE7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094" b="13124"/>
          <a:stretch/>
        </p:blipFill>
        <p:spPr>
          <a:xfrm>
            <a:off x="1270278" y="4961528"/>
            <a:ext cx="5537846" cy="753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54238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2069C-4757-4BD8-9ACC-313692F5E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99" y="1871525"/>
            <a:ext cx="8792802" cy="1971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86868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01C80-FBE1-4AFF-8196-3CBE3CC7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000" y="0"/>
            <a:ext cx="466200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493934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4964</TotalTime>
  <Words>37</Words>
  <Application>Microsoft Office PowerPoint</Application>
  <PresentationFormat>On-screen Show (16:10)</PresentationFormat>
  <Paragraphs>16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181</cp:revision>
  <dcterms:created xsi:type="dcterms:W3CDTF">2020-02-10T09:35:50Z</dcterms:created>
  <dcterms:modified xsi:type="dcterms:W3CDTF">2022-03-11T15:35:58Z</dcterms:modified>
</cp:coreProperties>
</file>