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007577304" r:id="rId2"/>
    <p:sldId id="286" r:id="rId3"/>
    <p:sldId id="284" r:id="rId4"/>
    <p:sldId id="287" r:id="rId5"/>
    <p:sldId id="288" r:id="rId6"/>
    <p:sldId id="290" r:id="rId7"/>
    <p:sldId id="292" r:id="rId8"/>
    <p:sldId id="260" r:id="rId9"/>
    <p:sldId id="2007577297" r:id="rId10"/>
    <p:sldId id="2007577298" r:id="rId11"/>
    <p:sldId id="2007577302" r:id="rId12"/>
    <p:sldId id="2007577299" r:id="rId13"/>
    <p:sldId id="2007577300" r:id="rId14"/>
    <p:sldId id="2007577301" r:id="rId15"/>
    <p:sldId id="2007577303" r:id="rId16"/>
    <p:sldId id="620" r:id="rId17"/>
    <p:sldId id="2007577305" r:id="rId18"/>
  </p:sldIdLst>
  <p:sldSz cx="12192000" cy="6858000"/>
  <p:notesSz cx="6858000" cy="9144000"/>
  <p:embeddedFontLst>
    <p:embeddedFont>
      <p:font typeface="Tahoma" panose="020B0604030504040204" pitchFamily="34" charset="0"/>
      <p:regular r:id="rId20"/>
      <p:bold r:id="rId21"/>
    </p:embeddedFont>
    <p:embeddedFont>
      <p:font typeface="UTM Avo" panose="02040603050506020204" pitchFamily="18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5F"/>
    <a:srgbClr val="9F115B"/>
    <a:srgbClr val="CAF0F8"/>
    <a:srgbClr val="C4D0C8"/>
    <a:srgbClr val="21333A"/>
    <a:srgbClr val="ED7D31"/>
    <a:srgbClr val="5F604A"/>
    <a:srgbClr val="6F803B"/>
    <a:srgbClr val="3A8AB9"/>
    <a:srgbClr val="1D6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167" autoAdjust="0"/>
    <p:restoredTop sz="94660"/>
  </p:normalViewPr>
  <p:slideViewPr>
    <p:cSldViewPr snapToGrid="0">
      <p:cViewPr varScale="1">
        <p:scale>
          <a:sx n="62" d="100"/>
          <a:sy n="62" d="100"/>
        </p:scale>
        <p:origin x="556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2CEA02-A275-4C23-9DE3-1B104E7DB6DE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BF1C16-6BB8-46E1-8BBE-CC4A6DC5FF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521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564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9240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BF1C16-6BB8-46E1-8BBE-CC4A6DC5FF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17952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61891" y="0"/>
            <a:ext cx="12253891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642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053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pPr/>
              <a:t>13-Apr-24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0701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D1F7F18-CCB7-414F-B16B-64885FE5FED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ED805BF-682A-40E7-A8E6-EFFF65BEC2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ACBDF3-D54A-4F8A-9ACC-26F0AF5421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DE62C5-69E7-4A83-8593-178101313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24EA7C-0BEB-441A-8A40-755387E10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DC6656-9747-40E9-A931-748DC0D7F7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36E4766-883B-4D27-9EF0-95A9BD22266C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44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6D94F5-CFF9-40EA-9987-8B1A63E884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E6104B-2458-498C-ABBA-C0DED10B73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C4E4CF-1B85-4D09-81A8-6864E71AE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E9558-AFB0-4D59-A785-A2FDA35555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208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AF0E2A-F7E6-400B-80F7-E364583CAED8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C14322-25B3-482C-8517-0529DD4146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623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AD1DDED-7DF5-4CD6-A1A3-FC0C2ECC92B2}"/>
              </a:ext>
            </a:extLst>
          </p:cNvPr>
          <p:cNvSpPr/>
          <p:nvPr userDrawn="1"/>
        </p:nvSpPr>
        <p:spPr>
          <a:xfrm>
            <a:off x="11050607" y="136525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2689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EE5A00-8F8E-42AF-90E2-066651466F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D880EE-B25B-4758-91EB-EBD635871C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255D9-F2D3-47EC-8DB1-5B378E86D5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C8935-5503-46B3-AA64-FDD06962785D}" type="datetimeFigureOut">
              <a:rPr lang="en-US" smtClean="0"/>
              <a:t>13-Apr-24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2A118-F643-4454-B34F-A87946B13F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72231-B6D0-41EB-A4EC-39B7F5689F8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339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649" r:id="rId4"/>
    <p:sldLayoutId id="2147483655" r:id="rId5"/>
    <p:sldLayoutId id="2147483710" r:id="rId6"/>
    <p:sldLayoutId id="2147483714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image" Target="../media/image33.png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microsoft.com/office/2007/relationships/hdphoto" Target="../media/hdphoto10.wdp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openxmlformats.org/officeDocument/2006/relationships/image" Target="../media/image28.png"/><Relationship Id="rId5" Type="http://schemas.openxmlformats.org/officeDocument/2006/relationships/image" Target="../media/image16.png"/><Relationship Id="rId15" Type="http://schemas.openxmlformats.org/officeDocument/2006/relationships/image" Target="../media/image34.png"/><Relationship Id="rId10" Type="http://schemas.openxmlformats.org/officeDocument/2006/relationships/slide" Target="slide9.xml"/><Relationship Id="rId4" Type="http://schemas.microsoft.com/office/2007/relationships/hdphoto" Target="../media/hdphoto2.wdp"/><Relationship Id="rId9" Type="http://schemas.openxmlformats.org/officeDocument/2006/relationships/image" Target="../media/image32.png"/><Relationship Id="rId1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5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2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6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4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7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4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2" Type="http://schemas.openxmlformats.org/officeDocument/2006/relationships/image" Target="../media/image13.jp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13" Type="http://schemas.openxmlformats.org/officeDocument/2006/relationships/slide" Target="slide13.xml"/><Relationship Id="rId3" Type="http://schemas.openxmlformats.org/officeDocument/2006/relationships/image" Target="../media/image15.png"/><Relationship Id="rId7" Type="http://schemas.openxmlformats.org/officeDocument/2006/relationships/image" Target="../media/image24.png"/><Relationship Id="rId12" Type="http://schemas.openxmlformats.org/officeDocument/2006/relationships/image" Target="../media/image33.png"/><Relationship Id="rId17" Type="http://schemas.openxmlformats.org/officeDocument/2006/relationships/image" Target="../media/image39.png"/><Relationship Id="rId2" Type="http://schemas.openxmlformats.org/officeDocument/2006/relationships/image" Target="../media/image13.jp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6" Type="http://schemas.microsoft.com/office/2007/relationships/hdphoto" Target="../media/hdphoto3.wdp"/><Relationship Id="rId11" Type="http://schemas.microsoft.com/office/2007/relationships/hdphoto" Target="../media/hdphoto10.wdp"/><Relationship Id="rId5" Type="http://schemas.openxmlformats.org/officeDocument/2006/relationships/image" Target="../media/image16.png"/><Relationship Id="rId15" Type="http://schemas.microsoft.com/office/2007/relationships/hdphoto" Target="../media/hdphoto5.wdp"/><Relationship Id="rId10" Type="http://schemas.openxmlformats.org/officeDocument/2006/relationships/image" Target="../media/image28.png"/><Relationship Id="rId4" Type="http://schemas.microsoft.com/office/2007/relationships/hdphoto" Target="../media/hdphoto2.wdp"/><Relationship Id="rId9" Type="http://schemas.openxmlformats.org/officeDocument/2006/relationships/slide" Target="slide9.xml"/><Relationship Id="rId1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microsoft.com/office/2007/relationships/hdphoto" Target="../media/hdphoto4.wdp"/><Relationship Id="rId18" Type="http://schemas.microsoft.com/office/2007/relationships/hdphoto" Target="../media/hdphoto6.wdp"/><Relationship Id="rId3" Type="http://schemas.openxmlformats.org/officeDocument/2006/relationships/slide" Target="slide8.xml"/><Relationship Id="rId7" Type="http://schemas.microsoft.com/office/2007/relationships/hdphoto" Target="../media/hdphoto2.wdp"/><Relationship Id="rId12" Type="http://schemas.openxmlformats.org/officeDocument/2006/relationships/image" Target="../media/image19.png"/><Relationship Id="rId17" Type="http://schemas.openxmlformats.org/officeDocument/2006/relationships/image" Target="../media/image22.png"/><Relationship Id="rId2" Type="http://schemas.openxmlformats.org/officeDocument/2006/relationships/image" Target="../media/image13.jp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microsoft.com/office/2007/relationships/hdphoto" Target="../media/hdphoto1.wdp"/><Relationship Id="rId15" Type="http://schemas.microsoft.com/office/2007/relationships/hdphoto" Target="../media/hdphoto5.wdp"/><Relationship Id="rId10" Type="http://schemas.openxmlformats.org/officeDocument/2006/relationships/image" Target="../media/image17.png"/><Relationship Id="rId19" Type="http://schemas.openxmlformats.org/officeDocument/2006/relationships/image" Target="../media/image23.png"/><Relationship Id="rId4" Type="http://schemas.openxmlformats.org/officeDocument/2006/relationships/image" Target="../media/image14.png"/><Relationship Id="rId9" Type="http://schemas.microsoft.com/office/2007/relationships/hdphoto" Target="../media/hdphoto3.wdp"/><Relationship Id="rId1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microsoft.com/office/2007/relationships/hdphoto" Target="../media/hdphoto9.wdp"/><Relationship Id="rId18" Type="http://schemas.microsoft.com/office/2007/relationships/hdphoto" Target="../media/hdphoto4.wdp"/><Relationship Id="rId26" Type="http://schemas.microsoft.com/office/2007/relationships/hdphoto" Target="../media/hdphoto10.wdp"/><Relationship Id="rId3" Type="http://schemas.openxmlformats.org/officeDocument/2006/relationships/image" Target="../media/image13.jpg"/><Relationship Id="rId21" Type="http://schemas.openxmlformats.org/officeDocument/2006/relationships/slide" Target="slide13.xml"/><Relationship Id="rId7" Type="http://schemas.microsoft.com/office/2007/relationships/hdphoto" Target="../media/hdphoto3.wdp"/><Relationship Id="rId12" Type="http://schemas.openxmlformats.org/officeDocument/2006/relationships/image" Target="../media/image26.png"/><Relationship Id="rId17" Type="http://schemas.openxmlformats.org/officeDocument/2006/relationships/image" Target="../media/image19.png"/><Relationship Id="rId25" Type="http://schemas.openxmlformats.org/officeDocument/2006/relationships/image" Target="../media/image28.png"/><Relationship Id="rId2" Type="http://schemas.openxmlformats.org/officeDocument/2006/relationships/audio" Target="../media/audio1.wav"/><Relationship Id="rId16" Type="http://schemas.openxmlformats.org/officeDocument/2006/relationships/slide" Target="slide11.xml"/><Relationship Id="rId20" Type="http://schemas.openxmlformats.org/officeDocument/2006/relationships/image" Target="../media/image18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microsoft.com/office/2007/relationships/hdphoto" Target="../media/hdphoto8.wdp"/><Relationship Id="rId24" Type="http://schemas.openxmlformats.org/officeDocument/2006/relationships/slide" Target="slide16.xml"/><Relationship Id="rId32" Type="http://schemas.openxmlformats.org/officeDocument/2006/relationships/slide" Target="slide15.xml"/><Relationship Id="rId5" Type="http://schemas.microsoft.com/office/2007/relationships/hdphoto" Target="../media/hdphoto2.wdp"/><Relationship Id="rId15" Type="http://schemas.openxmlformats.org/officeDocument/2006/relationships/image" Target="../media/image27.png"/><Relationship Id="rId23" Type="http://schemas.microsoft.com/office/2007/relationships/hdphoto" Target="../media/hdphoto5.wdp"/><Relationship Id="rId28" Type="http://schemas.openxmlformats.org/officeDocument/2006/relationships/image" Target="../media/image30.png"/><Relationship Id="rId10" Type="http://schemas.openxmlformats.org/officeDocument/2006/relationships/image" Target="../media/image25.png"/><Relationship Id="rId19" Type="http://schemas.openxmlformats.org/officeDocument/2006/relationships/slide" Target="slide14.xml"/><Relationship Id="rId31" Type="http://schemas.openxmlformats.org/officeDocument/2006/relationships/slide" Target="slide12.xml"/><Relationship Id="rId4" Type="http://schemas.openxmlformats.org/officeDocument/2006/relationships/image" Target="../media/image15.png"/><Relationship Id="rId9" Type="http://schemas.microsoft.com/office/2007/relationships/hdphoto" Target="../media/hdphoto7.wdp"/><Relationship Id="rId14" Type="http://schemas.openxmlformats.org/officeDocument/2006/relationships/slide" Target="slide10.xml"/><Relationship Id="rId22" Type="http://schemas.openxmlformats.org/officeDocument/2006/relationships/image" Target="../media/image20.png"/><Relationship Id="rId27" Type="http://schemas.openxmlformats.org/officeDocument/2006/relationships/image" Target="../media/image29.png"/><Relationship Id="rId30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2937246" y="1875530"/>
            <a:ext cx="6548589" cy="24929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31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Chính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tả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: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Cô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và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mẹ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460335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0" name="Picture 10" descr="clip art - Clip Art Library">
            <a:extLst>
              <a:ext uri="{FF2B5EF4-FFF2-40B4-BE49-F238E27FC236}">
                <a16:creationId xmlns:a16="http://schemas.microsoft.com/office/drawing/2014/main" id="{372DE126-37DC-4B7E-8991-2798FE9B84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402093"/>
            <a:ext cx="850321" cy="1977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10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61767" y="1792493"/>
            <a:ext cx="3602081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Bảng con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1E2AF613-FFCE-43FF-91A8-2A47079B10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4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AF764D33-9727-4154-9B72-E470CC6474ED}"/>
              </a:ext>
            </a:extLst>
          </p:cNvPr>
          <p:cNvGrpSpPr/>
          <p:nvPr/>
        </p:nvGrpSpPr>
        <p:grpSpPr>
          <a:xfrm>
            <a:off x="5389027" y="61842"/>
            <a:ext cx="4040295" cy="1769782"/>
            <a:chOff x="5389027" y="61842"/>
            <a:chExt cx="4040295" cy="1769782"/>
          </a:xfrm>
        </p:grpSpPr>
        <p:sp>
          <p:nvSpPr>
            <p:cNvPr id="43" name="Speech Bubble: Oval 42">
              <a:extLst>
                <a:ext uri="{FF2B5EF4-FFF2-40B4-BE49-F238E27FC236}">
                  <a16:creationId xmlns:a16="http://schemas.microsoft.com/office/drawing/2014/main" id="{0F24212F-04B7-432A-93A8-7D14793B2E39}"/>
                </a:ext>
              </a:extLst>
            </p:cNvPr>
            <p:cNvSpPr/>
            <p:nvPr/>
          </p:nvSpPr>
          <p:spPr>
            <a:xfrm>
              <a:off x="5389027" y="61842"/>
              <a:ext cx="4040295" cy="1769782"/>
            </a:xfrm>
            <a:prstGeom prst="wedgeEllipseCallout">
              <a:avLst>
                <a:gd name="adj1" fmla="val 33926"/>
                <a:gd name="adj2" fmla="val 76483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14377"/>
              <a:endParaRPr lang="en-US" sz="3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15826A21-80D6-4F49-8E77-C91B4AFC3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6139714" y="286110"/>
              <a:ext cx="2538920" cy="13212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5472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Cặp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4BF88E2-2CC0-4A68-BD71-11F9E28DE9D1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502940" y="244863"/>
            <a:ext cx="1921213" cy="1698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250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121596"/>
            <a:ext cx="4040295" cy="2000030"/>
          </a:xfrm>
          <a:prstGeom prst="wedgeEllipseCallout">
            <a:avLst>
              <a:gd name="adj1" fmla="val 46687"/>
              <a:gd name="adj2" fmla="val 546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259686" y="1815827"/>
            <a:ext cx="2932126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Kéo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6" descr="School Frog Clip Art - School Frog Image">
            <a:hlinkClick r:id="rId13" action="ppaction://hlinksldjump"/>
            <a:extLst>
              <a:ext uri="{FF2B5EF4-FFF2-40B4-BE49-F238E27FC236}">
                <a16:creationId xmlns:a16="http://schemas.microsoft.com/office/drawing/2014/main" id="{8F7858A8-F191-48EF-80EC-4B9BFE58D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226" y="2544909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E8647381-25A0-413E-B124-0B14D600F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E622FE9-9305-4BA5-9769-D87C9A2F509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634954" y="346455"/>
            <a:ext cx="1856156" cy="155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4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39840" y="1352920"/>
            <a:ext cx="289363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Kẹo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378DB63-2EEC-419A-B756-EB089CAC823A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54886" y="275372"/>
            <a:ext cx="2318220" cy="1383193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98817828-CBFB-402E-8D8B-2F96126A7BD0}"/>
              </a:ext>
            </a:extLst>
          </p:cNvPr>
          <p:cNvSpPr/>
          <p:nvPr/>
        </p:nvSpPr>
        <p:spPr>
          <a:xfrm>
            <a:off x="6322979" y="275373"/>
            <a:ext cx="646889" cy="405564"/>
          </a:xfrm>
          <a:prstGeom prst="ellipse">
            <a:avLst/>
          </a:prstGeom>
          <a:solidFill>
            <a:srgbClr val="CAF0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rgbClr val="FF000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07563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8040" y="5249626"/>
            <a:ext cx="1832472" cy="1902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728209" y="106270"/>
            <a:ext cx="4040295" cy="1659299"/>
          </a:xfrm>
          <a:prstGeom prst="wedgeEllipseCallout">
            <a:avLst>
              <a:gd name="adj1" fmla="val 38621"/>
              <a:gd name="adj2" fmla="val 64465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sz="36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538021" y="1673375"/>
            <a:ext cx="4040295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3600" b="1">
                <a:solidFill>
                  <a:srgbClr val="9F115B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Thước kẻ</a:t>
            </a:r>
            <a:endParaRPr lang="en-US" sz="3600" b="1" dirty="0">
              <a:solidFill>
                <a:srgbClr val="9F115B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hlinkClick r:id="rId13" action="ppaction://hlinksldjump"/>
            <a:extLst>
              <a:ext uri="{FF2B5EF4-FFF2-40B4-BE49-F238E27FC236}">
                <a16:creationId xmlns:a16="http://schemas.microsoft.com/office/drawing/2014/main" id="{885E05A5-99C9-49C2-97DB-18D03E26963B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0759" y="2524012"/>
            <a:ext cx="1878647" cy="1809976"/>
          </a:xfrm>
          <a:prstGeom prst="rect">
            <a:avLst/>
          </a:prstGeom>
        </p:spPr>
      </p:pic>
      <p:pic>
        <p:nvPicPr>
          <p:cNvPr id="13" name="Content Placeholder 12" descr="powerpoint-07">
            <a:extLst>
              <a:ext uri="{FF2B5EF4-FFF2-40B4-BE49-F238E27FC236}">
                <a16:creationId xmlns:a16="http://schemas.microsoft.com/office/drawing/2014/main" id="{541D88F7-595C-4624-9262-6A6BE165F9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5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EE335C9-F1C9-4499-BE85-96F001EFCAED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536987" y="332658"/>
            <a:ext cx="255837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DA16C33-5B7E-4A8F-8F47-989F09F35C5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1822005" y="3952864"/>
            <a:ext cx="1893401" cy="637032"/>
          </a:xfrm>
          <a:prstGeom prst="rect">
            <a:avLst/>
          </a:prstGeom>
        </p:spPr>
      </p:pic>
      <p:pic>
        <p:nvPicPr>
          <p:cNvPr id="31" name="Picture 2" descr="Cute frog smiling. Kawaii style frog drawing. Baby frog looking curious.  Funny minimalistic cartoon character. Isolated on white background. Vector  Stock Vector Image &amp;amp; Art - Alamy">
            <a:hlinkClick r:id="rId9" action="ppaction://hlinksldjump"/>
            <a:extLst>
              <a:ext uri="{FF2B5EF4-FFF2-40B4-BE49-F238E27FC236}">
                <a16:creationId xmlns:a16="http://schemas.microsoft.com/office/drawing/2014/main" id="{3E9451C2-59A7-48A9-A395-E616497251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6573" y="5227333"/>
            <a:ext cx="1853940" cy="1925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094F4F26-CC6E-4305-A513-6E8AFE1A9778}"/>
              </a:ext>
            </a:extLst>
          </p:cNvPr>
          <p:cNvGrpSpPr/>
          <p:nvPr/>
        </p:nvGrpSpPr>
        <p:grpSpPr>
          <a:xfrm>
            <a:off x="8592277" y="498504"/>
            <a:ext cx="2831424" cy="3807176"/>
            <a:chOff x="5850825" y="160241"/>
            <a:chExt cx="4764747" cy="502088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6DB368BF-D6B9-43F1-8131-E75572CCD6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0" b="100000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1214673">
              <a:off x="5850825" y="3578034"/>
              <a:ext cx="4764747" cy="160309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71F31852-1D56-4257-BCEE-2869DD344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497096" y="160241"/>
              <a:ext cx="3539395" cy="4219339"/>
            </a:xfrm>
            <a:prstGeom prst="rect">
              <a:avLst/>
            </a:prstGeom>
          </p:spPr>
        </p:pic>
      </p:grpSp>
      <p:sp>
        <p:nvSpPr>
          <p:cNvPr id="43" name="Speech Bubble: Oval 42">
            <a:extLst>
              <a:ext uri="{FF2B5EF4-FFF2-40B4-BE49-F238E27FC236}">
                <a16:creationId xmlns:a16="http://schemas.microsoft.com/office/drawing/2014/main" id="{0F24212F-04B7-432A-93A8-7D14793B2E39}"/>
              </a:ext>
            </a:extLst>
          </p:cNvPr>
          <p:cNvSpPr/>
          <p:nvPr/>
        </p:nvSpPr>
        <p:spPr>
          <a:xfrm>
            <a:off x="5389027" y="61842"/>
            <a:ext cx="4040295" cy="1825324"/>
          </a:xfrm>
          <a:prstGeom prst="wedgeEllipseCallout">
            <a:avLst>
              <a:gd name="adj1" fmla="val 46566"/>
              <a:gd name="adj2" fmla="val 72974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Speech Bubble: Oval 44">
            <a:extLst>
              <a:ext uri="{FF2B5EF4-FFF2-40B4-BE49-F238E27FC236}">
                <a16:creationId xmlns:a16="http://schemas.microsoft.com/office/drawing/2014/main" id="{0029D25E-AB7E-4BB8-9623-7F61BC47C7D1}"/>
              </a:ext>
            </a:extLst>
          </p:cNvPr>
          <p:cNvSpPr/>
          <p:nvPr/>
        </p:nvSpPr>
        <p:spPr>
          <a:xfrm>
            <a:off x="3105793" y="1403357"/>
            <a:ext cx="3183139" cy="1219200"/>
          </a:xfrm>
          <a:prstGeom prst="wedgeEllipseCallout">
            <a:avLst>
              <a:gd name="adj1" fmla="val -51615"/>
              <a:gd name="adj2" fmla="val 53602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Cánh</a:t>
            </a:r>
            <a:r>
              <a:rPr kumimoji="0" lang="en-US" sz="2800" b="1" i="0" u="none" strike="noStrike" kern="1200" cap="none" spc="0" normalizeH="0" noProof="0">
                <a:ln>
                  <a:noFill/>
                </a:ln>
                <a:solidFill>
                  <a:srgbClr val="9F115B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cam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9F115B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3" name="Picture 8" descr="Frog On Lily Pad Clipart - Frogs At School Clip Art - Png Download  (#5585823) - PinClipart">
            <a:hlinkClick r:id="rId13" action="ppaction://hlinksldjump"/>
            <a:extLst>
              <a:ext uri="{FF2B5EF4-FFF2-40B4-BE49-F238E27FC236}">
                <a16:creationId xmlns:a16="http://schemas.microsoft.com/office/drawing/2014/main" id="{AE7356A5-95F8-4EBF-BF66-17812881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552" y="1962520"/>
            <a:ext cx="1363875" cy="2497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Content Placeholder 12" descr="powerpoint-07">
            <a:extLst>
              <a:ext uri="{FF2B5EF4-FFF2-40B4-BE49-F238E27FC236}">
                <a16:creationId xmlns:a16="http://schemas.microsoft.com/office/drawing/2014/main" id="{71F5EA7D-A6C7-43F0-8F2D-E49C0570C9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6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7F2E351-433F-4717-9B37-719541D5DBE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201612" y="244863"/>
            <a:ext cx="2415124" cy="137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857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46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9E1D9F5F-228E-4CE0-8308-CD949378DE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5288" y="3963689"/>
            <a:ext cx="3684262" cy="28943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8E93B3B-2408-40A8-958C-1169B651A97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5484" y="1649566"/>
            <a:ext cx="9997978" cy="2476115"/>
          </a:xfrm>
          <a:prstGeom prst="rect">
            <a:avLst/>
          </a:prstGeom>
        </p:spPr>
      </p:pic>
      <p:grpSp>
        <p:nvGrpSpPr>
          <p:cNvPr id="4" name="Google Shape;406;p15">
            <a:extLst>
              <a:ext uri="{FF2B5EF4-FFF2-40B4-BE49-F238E27FC236}">
                <a16:creationId xmlns:a16="http://schemas.microsoft.com/office/drawing/2014/main" id="{B6A92118-B83A-496B-80BC-79339A7A3994}"/>
              </a:ext>
            </a:extLst>
          </p:cNvPr>
          <p:cNvGrpSpPr/>
          <p:nvPr/>
        </p:nvGrpSpPr>
        <p:grpSpPr>
          <a:xfrm flipH="1">
            <a:off x="0" y="370918"/>
            <a:ext cx="3948659" cy="6802581"/>
            <a:chOff x="8537534" y="240075"/>
            <a:chExt cx="3921211" cy="6755294"/>
          </a:xfrm>
        </p:grpSpPr>
        <p:sp>
          <p:nvSpPr>
            <p:cNvPr id="5" name="Google Shape;407;p15">
              <a:extLst>
                <a:ext uri="{FF2B5EF4-FFF2-40B4-BE49-F238E27FC236}">
                  <a16:creationId xmlns:a16="http://schemas.microsoft.com/office/drawing/2014/main" id="{DF5800FA-4B3D-41DE-A9EA-2EAC0F99EEBE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" name="Google Shape;408;p15">
              <a:extLst>
                <a:ext uri="{FF2B5EF4-FFF2-40B4-BE49-F238E27FC236}">
                  <a16:creationId xmlns:a16="http://schemas.microsoft.com/office/drawing/2014/main" id="{C2B370AF-ED9E-4827-BBB0-F5CE3C0A244C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" name="Google Shape;409;p15">
              <a:extLst>
                <a:ext uri="{FF2B5EF4-FFF2-40B4-BE49-F238E27FC236}">
                  <a16:creationId xmlns:a16="http://schemas.microsoft.com/office/drawing/2014/main" id="{ED3EA104-52E3-4939-8D8A-F38DA7087730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" name="Google Shape;410;p15">
              <a:extLst>
                <a:ext uri="{FF2B5EF4-FFF2-40B4-BE49-F238E27FC236}">
                  <a16:creationId xmlns:a16="http://schemas.microsoft.com/office/drawing/2014/main" id="{7B79502B-3B94-48D5-9701-251A333E4477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30" name="Google Shape;411;p15">
                <a:extLst>
                  <a:ext uri="{FF2B5EF4-FFF2-40B4-BE49-F238E27FC236}">
                    <a16:creationId xmlns:a16="http://schemas.microsoft.com/office/drawing/2014/main" id="{FB1FC123-916A-4A37-AE46-8AF8588F7268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" name="Google Shape;412;p15">
                <a:extLst>
                  <a:ext uri="{FF2B5EF4-FFF2-40B4-BE49-F238E27FC236}">
                    <a16:creationId xmlns:a16="http://schemas.microsoft.com/office/drawing/2014/main" id="{19D8314F-C6AA-4BCA-861E-15CF43C73B3B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2" name="Google Shape;413;p15">
                <a:extLst>
                  <a:ext uri="{FF2B5EF4-FFF2-40B4-BE49-F238E27FC236}">
                    <a16:creationId xmlns:a16="http://schemas.microsoft.com/office/drawing/2014/main" id="{DDC5E4A4-CED8-415F-BC38-BB7DD5FB6323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" name="Google Shape;414;p15">
              <a:extLst>
                <a:ext uri="{FF2B5EF4-FFF2-40B4-BE49-F238E27FC236}">
                  <a16:creationId xmlns:a16="http://schemas.microsoft.com/office/drawing/2014/main" id="{CD20473B-9C00-4E30-BA4A-D16FAB0891DA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27" name="Google Shape;415;p15">
                <a:extLst>
                  <a:ext uri="{FF2B5EF4-FFF2-40B4-BE49-F238E27FC236}">
                    <a16:creationId xmlns:a16="http://schemas.microsoft.com/office/drawing/2014/main" id="{59434029-7FD2-44C6-A4AA-CF7D9C834083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8" name="Google Shape;416;p15">
                <a:extLst>
                  <a:ext uri="{FF2B5EF4-FFF2-40B4-BE49-F238E27FC236}">
                    <a16:creationId xmlns:a16="http://schemas.microsoft.com/office/drawing/2014/main" id="{775D1E56-FE36-41EF-BE14-0F90AEFEC73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9" name="Google Shape;417;p15">
                <a:extLst>
                  <a:ext uri="{FF2B5EF4-FFF2-40B4-BE49-F238E27FC236}">
                    <a16:creationId xmlns:a16="http://schemas.microsoft.com/office/drawing/2014/main" id="{DCEA73C4-5F40-4318-B50A-5EF702A3BB5A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" name="Google Shape;418;p15">
              <a:extLst>
                <a:ext uri="{FF2B5EF4-FFF2-40B4-BE49-F238E27FC236}">
                  <a16:creationId xmlns:a16="http://schemas.microsoft.com/office/drawing/2014/main" id="{CAF0FE84-A535-4112-A0A4-671176BE6B86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24" name="Google Shape;419;p15">
                <a:extLst>
                  <a:ext uri="{FF2B5EF4-FFF2-40B4-BE49-F238E27FC236}">
                    <a16:creationId xmlns:a16="http://schemas.microsoft.com/office/drawing/2014/main" id="{6F509941-9460-4711-BA0A-42EC5E65110B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5" name="Google Shape;420;p15">
                <a:extLst>
                  <a:ext uri="{FF2B5EF4-FFF2-40B4-BE49-F238E27FC236}">
                    <a16:creationId xmlns:a16="http://schemas.microsoft.com/office/drawing/2014/main" id="{21626BD0-46A5-4582-95A7-03A44D0F26B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6" name="Google Shape;421;p15">
                <a:extLst>
                  <a:ext uri="{FF2B5EF4-FFF2-40B4-BE49-F238E27FC236}">
                    <a16:creationId xmlns:a16="http://schemas.microsoft.com/office/drawing/2014/main" id="{ACEE03E3-B0A6-4CA5-978B-03A8BFD9BEE3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" name="Google Shape;422;p15">
              <a:extLst>
                <a:ext uri="{FF2B5EF4-FFF2-40B4-BE49-F238E27FC236}">
                  <a16:creationId xmlns:a16="http://schemas.microsoft.com/office/drawing/2014/main" id="{C871576C-0EAB-4497-88B9-738CA0C0A6E4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22" name="Google Shape;423;p15">
                <a:extLst>
                  <a:ext uri="{FF2B5EF4-FFF2-40B4-BE49-F238E27FC236}">
                    <a16:creationId xmlns:a16="http://schemas.microsoft.com/office/drawing/2014/main" id="{9B17D8F6-F7F1-4949-B92E-ACE25D67E3C7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" name="Google Shape;424;p15">
                <a:extLst>
                  <a:ext uri="{FF2B5EF4-FFF2-40B4-BE49-F238E27FC236}">
                    <a16:creationId xmlns:a16="http://schemas.microsoft.com/office/drawing/2014/main" id="{9E0414DE-6EF5-4782-AC5B-DF04F47BF1A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2" name="Google Shape;425;p15">
              <a:extLst>
                <a:ext uri="{FF2B5EF4-FFF2-40B4-BE49-F238E27FC236}">
                  <a16:creationId xmlns:a16="http://schemas.microsoft.com/office/drawing/2014/main" id="{7D657803-5C83-4598-B77E-CE188B54C7C7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20" name="Google Shape;426;p15">
                <a:extLst>
                  <a:ext uri="{FF2B5EF4-FFF2-40B4-BE49-F238E27FC236}">
                    <a16:creationId xmlns:a16="http://schemas.microsoft.com/office/drawing/2014/main" id="{512438D4-BB5C-44B3-BD4D-DAFE8133A652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" name="Google Shape;427;p15">
                <a:extLst>
                  <a:ext uri="{FF2B5EF4-FFF2-40B4-BE49-F238E27FC236}">
                    <a16:creationId xmlns:a16="http://schemas.microsoft.com/office/drawing/2014/main" id="{849D2AF1-1766-4AA0-A334-64703C430E96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3" name="Google Shape;428;p15">
              <a:extLst>
                <a:ext uri="{FF2B5EF4-FFF2-40B4-BE49-F238E27FC236}">
                  <a16:creationId xmlns:a16="http://schemas.microsoft.com/office/drawing/2014/main" id="{B953569E-7615-4BA3-931D-775A3D153AA4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18" name="Google Shape;429;p15">
                <a:extLst>
                  <a:ext uri="{FF2B5EF4-FFF2-40B4-BE49-F238E27FC236}">
                    <a16:creationId xmlns:a16="http://schemas.microsoft.com/office/drawing/2014/main" id="{3D79FAB7-EDBC-4AC5-9412-A640401E26C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9" name="Google Shape;430;p15">
                <a:extLst>
                  <a:ext uri="{FF2B5EF4-FFF2-40B4-BE49-F238E27FC236}">
                    <a16:creationId xmlns:a16="http://schemas.microsoft.com/office/drawing/2014/main" id="{AC03A840-7371-45B2-BA8D-D7104B5866B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" name="Google Shape;431;p15">
              <a:extLst>
                <a:ext uri="{FF2B5EF4-FFF2-40B4-BE49-F238E27FC236}">
                  <a16:creationId xmlns:a16="http://schemas.microsoft.com/office/drawing/2014/main" id="{CFF18EC3-6ED3-440A-969B-66A381149C47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16" name="Google Shape;432;p15">
                <a:extLst>
                  <a:ext uri="{FF2B5EF4-FFF2-40B4-BE49-F238E27FC236}">
                    <a16:creationId xmlns:a16="http://schemas.microsoft.com/office/drawing/2014/main" id="{55129527-0E5B-46AA-AC48-8EC8E59FD673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7" name="Google Shape;433;p15">
                <a:extLst>
                  <a:ext uri="{FF2B5EF4-FFF2-40B4-BE49-F238E27FC236}">
                    <a16:creationId xmlns:a16="http://schemas.microsoft.com/office/drawing/2014/main" id="{C4409F90-26B1-4386-8CB1-D42988E2F50C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5" name="Google Shape;434;p15">
              <a:extLst>
                <a:ext uri="{FF2B5EF4-FFF2-40B4-BE49-F238E27FC236}">
                  <a16:creationId xmlns:a16="http://schemas.microsoft.com/office/drawing/2014/main" id="{516A28DF-D2FE-4DDF-889A-04E40B860DD8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568385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0FC659F-59EC-4D6D-8AEB-23C5B7308456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2098308" y="3130383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700502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883250" y="2923013"/>
            <a:ext cx="5164800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60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KHỞI ĐỘNG</a:t>
            </a:r>
          </a:p>
        </p:txBody>
      </p:sp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3319" y="4199384"/>
            <a:ext cx="3682681" cy="2538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8105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2503D-B679-4D43-A1A3-8218A0F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1481"/>
            <a:ext cx="12377737" cy="664368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D5F7D0D-22A9-44B5-BECD-AB6E5B1E5AF4}"/>
              </a:ext>
            </a:extLst>
          </p:cNvPr>
          <p:cNvSpPr txBox="1"/>
          <p:nvPr/>
        </p:nvSpPr>
        <p:spPr>
          <a:xfrm>
            <a:off x="543697" y="2773829"/>
            <a:ext cx="50400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9F115B"/>
                </a:solidFill>
              </a:rPr>
              <a:t>Chính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tả</a:t>
            </a:r>
            <a:r>
              <a:rPr lang="en-US" sz="6000" b="1" dirty="0">
                <a:solidFill>
                  <a:srgbClr val="9F115B"/>
                </a:solidFill>
              </a:rPr>
              <a:t>: </a:t>
            </a:r>
          </a:p>
          <a:p>
            <a:pPr algn="ctr"/>
            <a:r>
              <a:rPr lang="en-US" sz="6000" b="1" dirty="0" err="1">
                <a:solidFill>
                  <a:srgbClr val="9F115B"/>
                </a:solidFill>
              </a:rPr>
              <a:t>Cô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và</a:t>
            </a:r>
            <a:r>
              <a:rPr lang="en-US" sz="6000" b="1" dirty="0">
                <a:solidFill>
                  <a:srgbClr val="9F115B"/>
                </a:solidFill>
              </a:rPr>
              <a:t> </a:t>
            </a:r>
            <a:r>
              <a:rPr lang="en-US" sz="6000" b="1" dirty="0" err="1">
                <a:solidFill>
                  <a:srgbClr val="9F115B"/>
                </a:solidFill>
              </a:rPr>
              <a:t>mẹ</a:t>
            </a:r>
            <a:endParaRPr lang="en-US" sz="6000" b="1" dirty="0">
              <a:solidFill>
                <a:srgbClr val="9F115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2666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C2503D-B679-4D43-A1A3-8218A0F1CA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5024"/>
            <a:ext cx="12377737" cy="66436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F0E7DA-A53D-437E-8B93-2CD69FE720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486" y="1250156"/>
            <a:ext cx="7527471" cy="468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206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80"/>
          <a:stretch/>
        </p:blipFill>
        <p:spPr>
          <a:xfrm>
            <a:off x="-700088" y="428626"/>
            <a:ext cx="12892088" cy="6429374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65731EAC-0B9A-48BE-915B-F9D7722B69FB}"/>
              </a:ext>
            </a:extLst>
          </p:cNvPr>
          <p:cNvSpPr/>
          <p:nvPr/>
        </p:nvSpPr>
        <p:spPr>
          <a:xfrm>
            <a:off x="3860486" y="1170084"/>
            <a:ext cx="7430618" cy="4729889"/>
          </a:xfrm>
          <a:prstGeom prst="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5272089" y="1455255"/>
            <a:ext cx="5164800" cy="103302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Cô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và</a:t>
            </a:r>
            <a:r>
              <a:rPr lang="en-US" sz="5400" b="1" dirty="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err="1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mẹ</a:t>
            </a:r>
            <a:endParaRPr lang="en-US" sz="5400" b="1" dirty="0">
              <a:solidFill>
                <a:srgbClr val="9F115B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6C8D2C-E9A2-42FE-9985-0BD86856503F}"/>
              </a:ext>
            </a:extLst>
          </p:cNvPr>
          <p:cNvSpPr txBox="1"/>
          <p:nvPr/>
        </p:nvSpPr>
        <p:spPr>
          <a:xfrm>
            <a:off x="4300539" y="2311388"/>
            <a:ext cx="7278500" cy="3344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Lúc ở nhà, mẹ cũng là cô giáo 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Khi đến trường, cô giáo như mẹ hiền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Cô và mẹ là hai cô giáo</a:t>
            </a:r>
          </a:p>
          <a:p>
            <a:pPr>
              <a:lnSpc>
                <a:spcPct val="150000"/>
              </a:lnSpc>
            </a:pPr>
            <a:r>
              <a:rPr lang="en-US" sz="2900" b="1">
                <a:solidFill>
                  <a:srgbClr val="21333A"/>
                </a:solidFill>
              </a:rPr>
              <a:t>Mẹ và cô, ấy hai mẹ hiền.</a:t>
            </a:r>
          </a:p>
          <a:p>
            <a:pPr>
              <a:lnSpc>
                <a:spcPct val="150000"/>
              </a:lnSpc>
            </a:pPr>
            <a:r>
              <a:rPr lang="en-US" sz="2900">
                <a:solidFill>
                  <a:srgbClr val="21333A"/>
                </a:solidFill>
              </a:rPr>
              <a:t>                                     </a:t>
            </a:r>
            <a:r>
              <a:rPr lang="en-US" sz="2900" b="1">
                <a:solidFill>
                  <a:srgbClr val="21333A"/>
                </a:solidFill>
              </a:rPr>
              <a:t>PHẠM TUYÊN</a:t>
            </a:r>
          </a:p>
        </p:txBody>
      </p:sp>
      <p:pic>
        <p:nvPicPr>
          <p:cNvPr id="5" name="Picture 4" descr="A group of dolls&#10;&#10;Description automatically generated with low confidence">
            <a:extLst>
              <a:ext uri="{FF2B5EF4-FFF2-40B4-BE49-F238E27FC236}">
                <a16:creationId xmlns:a16="http://schemas.microsoft.com/office/drawing/2014/main" id="{C2FF8DEB-9889-4762-A70F-1AEFC3EAD4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649" y="4435423"/>
            <a:ext cx="2621899" cy="2329709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6E50861A-6119-43AC-A2D5-CD38B8D59FB8}"/>
              </a:ext>
            </a:extLst>
          </p:cNvPr>
          <p:cNvCxnSpPr>
            <a:cxnSpLocks/>
          </p:cNvCxnSpPr>
          <p:nvPr/>
        </p:nvCxnSpPr>
        <p:spPr>
          <a:xfrm>
            <a:off x="8553324" y="2986087"/>
            <a:ext cx="135731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597C2D5E-28C6-4C2F-84C0-D8324A540C69}"/>
              </a:ext>
            </a:extLst>
          </p:cNvPr>
          <p:cNvCxnSpPr>
            <a:cxnSpLocks/>
          </p:cNvCxnSpPr>
          <p:nvPr/>
        </p:nvCxnSpPr>
        <p:spPr>
          <a:xfrm>
            <a:off x="9396347" y="3643313"/>
            <a:ext cx="150984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EA85510-B900-4566-9785-45CEE1453656}"/>
              </a:ext>
            </a:extLst>
          </p:cNvPr>
          <p:cNvCxnSpPr>
            <a:cxnSpLocks/>
          </p:cNvCxnSpPr>
          <p:nvPr/>
        </p:nvCxnSpPr>
        <p:spPr>
          <a:xfrm>
            <a:off x="5041984" y="3643313"/>
            <a:ext cx="196691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675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Picture 112">
            <a:extLst>
              <a:ext uri="{FF2B5EF4-FFF2-40B4-BE49-F238E27FC236}">
                <a16:creationId xmlns:a16="http://schemas.microsoft.com/office/drawing/2014/main" id="{316DFE4A-ECEF-45DC-8940-F0B85D9309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7199" y="846268"/>
            <a:ext cx="9244677" cy="5307806"/>
          </a:xfrm>
          <a:prstGeom prst="rect">
            <a:avLst/>
          </a:prstGeom>
        </p:spPr>
      </p:pic>
      <p:grpSp>
        <p:nvGrpSpPr>
          <p:cNvPr id="52" name="Google Shape;406;p15">
            <a:extLst>
              <a:ext uri="{FF2B5EF4-FFF2-40B4-BE49-F238E27FC236}">
                <a16:creationId xmlns:a16="http://schemas.microsoft.com/office/drawing/2014/main" id="{CD72080B-6687-4B88-8EFB-F838DC2958ED}"/>
              </a:ext>
            </a:extLst>
          </p:cNvPr>
          <p:cNvGrpSpPr/>
          <p:nvPr/>
        </p:nvGrpSpPr>
        <p:grpSpPr>
          <a:xfrm flipH="1">
            <a:off x="-157092" y="333749"/>
            <a:ext cx="4357128" cy="6802581"/>
            <a:chOff x="8537534" y="240075"/>
            <a:chExt cx="3921211" cy="6755294"/>
          </a:xfrm>
        </p:grpSpPr>
        <p:sp>
          <p:nvSpPr>
            <p:cNvPr id="53" name="Google Shape;407;p15">
              <a:extLst>
                <a:ext uri="{FF2B5EF4-FFF2-40B4-BE49-F238E27FC236}">
                  <a16:creationId xmlns:a16="http://schemas.microsoft.com/office/drawing/2014/main" id="{5EC2BDCB-9520-4DDC-88AE-8C5F47EF48AB}"/>
                </a:ext>
              </a:extLst>
            </p:cNvPr>
            <p:cNvSpPr/>
            <p:nvPr/>
          </p:nvSpPr>
          <p:spPr>
            <a:xfrm rot="6963880">
              <a:off x="10039368" y="3194235"/>
              <a:ext cx="2742411" cy="879358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" name="Google Shape;408;p15">
              <a:extLst>
                <a:ext uri="{FF2B5EF4-FFF2-40B4-BE49-F238E27FC236}">
                  <a16:creationId xmlns:a16="http://schemas.microsoft.com/office/drawing/2014/main" id="{559B90B7-D439-486B-A9C7-BEF615BA1435}"/>
                </a:ext>
              </a:extLst>
            </p:cNvPr>
            <p:cNvSpPr/>
            <p:nvPr/>
          </p:nvSpPr>
          <p:spPr>
            <a:xfrm rot="342636" flipH="1">
              <a:off x="10454693" y="240075"/>
              <a:ext cx="1522632" cy="5474309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" name="Google Shape;409;p15">
              <a:extLst>
                <a:ext uri="{FF2B5EF4-FFF2-40B4-BE49-F238E27FC236}">
                  <a16:creationId xmlns:a16="http://schemas.microsoft.com/office/drawing/2014/main" id="{CBC1D3E0-45C4-4323-96B6-E6AD7B41809C}"/>
                </a:ext>
              </a:extLst>
            </p:cNvPr>
            <p:cNvSpPr/>
            <p:nvPr/>
          </p:nvSpPr>
          <p:spPr>
            <a:xfrm rot="1057145" flipH="1">
              <a:off x="11100766" y="2956121"/>
              <a:ext cx="1121583" cy="4032422"/>
            </a:xfrm>
            <a:custGeom>
              <a:avLst/>
              <a:gdLst/>
              <a:ahLst/>
              <a:cxnLst/>
              <a:rect l="l" t="t" r="r" b="b"/>
              <a:pathLst>
                <a:path w="1122278" h="4034919" extrusionOk="0">
                  <a:moveTo>
                    <a:pt x="1017346" y="4033049"/>
                  </a:moveTo>
                  <a:cubicBezTo>
                    <a:pt x="934586" y="4084522"/>
                    <a:pt x="543637" y="3063193"/>
                    <a:pt x="532895" y="2246639"/>
                  </a:cubicBezTo>
                  <a:cubicBezTo>
                    <a:pt x="522153" y="1430085"/>
                    <a:pt x="345564" y="532737"/>
                    <a:pt x="0" y="0"/>
                  </a:cubicBezTo>
                  <a:cubicBezTo>
                    <a:pt x="530335" y="309475"/>
                    <a:pt x="859899" y="1265626"/>
                    <a:pt x="1029457" y="1937801"/>
                  </a:cubicBezTo>
                  <a:cubicBezTo>
                    <a:pt x="1199015" y="2609976"/>
                    <a:pt x="1100106" y="3981576"/>
                    <a:pt x="1017346" y="4033049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F803B"/>
                </a:gs>
                <a:gs pos="100000">
                  <a:srgbClr val="6F803B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56" name="Google Shape;410;p15">
              <a:extLst>
                <a:ext uri="{FF2B5EF4-FFF2-40B4-BE49-F238E27FC236}">
                  <a16:creationId xmlns:a16="http://schemas.microsoft.com/office/drawing/2014/main" id="{82EB591F-4C22-45F4-A49F-D1C86B2258E6}"/>
                </a:ext>
              </a:extLst>
            </p:cNvPr>
            <p:cNvGrpSpPr/>
            <p:nvPr/>
          </p:nvGrpSpPr>
          <p:grpSpPr>
            <a:xfrm rot="834297">
              <a:off x="8537534" y="734267"/>
              <a:ext cx="2935744" cy="5958665"/>
              <a:chOff x="5368897" y="1487338"/>
              <a:chExt cx="2009955" cy="4079596"/>
            </a:xfrm>
          </p:grpSpPr>
          <p:sp>
            <p:nvSpPr>
              <p:cNvPr id="78" name="Google Shape;411;p15">
                <a:extLst>
                  <a:ext uri="{FF2B5EF4-FFF2-40B4-BE49-F238E27FC236}">
                    <a16:creationId xmlns:a16="http://schemas.microsoft.com/office/drawing/2014/main" id="{60E3624E-2DAB-47CE-AB83-E57495E6B00C}"/>
                  </a:ext>
                </a:extLst>
              </p:cNvPr>
              <p:cNvSpPr/>
              <p:nvPr/>
            </p:nvSpPr>
            <p:spPr>
              <a:xfrm rot="-1170648">
                <a:off x="6587411" y="1949092"/>
                <a:ext cx="185621" cy="3690976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2;p15">
                <a:extLst>
                  <a:ext uri="{FF2B5EF4-FFF2-40B4-BE49-F238E27FC236}">
                    <a16:creationId xmlns:a16="http://schemas.microsoft.com/office/drawing/2014/main" id="{5F43DE6A-ED8A-41F6-9CC1-EFAE3474EF47}"/>
                  </a:ext>
                </a:extLst>
              </p:cNvPr>
              <p:cNvSpPr/>
              <p:nvPr/>
            </p:nvSpPr>
            <p:spPr>
              <a:xfrm rot="4234075">
                <a:off x="5489229" y="1617265"/>
                <a:ext cx="913596" cy="90167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413;p15">
                <a:extLst>
                  <a:ext uri="{FF2B5EF4-FFF2-40B4-BE49-F238E27FC236}">
                    <a16:creationId xmlns:a16="http://schemas.microsoft.com/office/drawing/2014/main" id="{F6000423-3583-48C9-AD35-623FBD942B19}"/>
                  </a:ext>
                </a:extLst>
              </p:cNvPr>
              <p:cNvSpPr/>
              <p:nvPr/>
            </p:nvSpPr>
            <p:spPr>
              <a:xfrm rot="781437">
                <a:off x="5870962" y="2008507"/>
                <a:ext cx="131790" cy="131790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7" name="Google Shape;414;p15">
              <a:extLst>
                <a:ext uri="{FF2B5EF4-FFF2-40B4-BE49-F238E27FC236}">
                  <a16:creationId xmlns:a16="http://schemas.microsoft.com/office/drawing/2014/main" id="{0711B574-CD92-4250-A7C3-C01AFC0F5810}"/>
                </a:ext>
              </a:extLst>
            </p:cNvPr>
            <p:cNvGrpSpPr/>
            <p:nvPr/>
          </p:nvGrpSpPr>
          <p:grpSpPr>
            <a:xfrm rot="-834363" flipH="1">
              <a:off x="10007823" y="1779855"/>
              <a:ext cx="2189869" cy="5071126"/>
              <a:chOff x="5307255" y="1547438"/>
              <a:chExt cx="1784043" cy="4131344"/>
            </a:xfrm>
          </p:grpSpPr>
          <p:sp>
            <p:nvSpPr>
              <p:cNvPr id="75" name="Google Shape;415;p15">
                <a:extLst>
                  <a:ext uri="{FF2B5EF4-FFF2-40B4-BE49-F238E27FC236}">
                    <a16:creationId xmlns:a16="http://schemas.microsoft.com/office/drawing/2014/main" id="{6990F071-EA75-4759-8CC6-88AD477CB8E1}"/>
                  </a:ext>
                </a:extLst>
              </p:cNvPr>
              <p:cNvSpPr/>
              <p:nvPr/>
            </p:nvSpPr>
            <p:spPr>
              <a:xfrm rot="-960242">
                <a:off x="6403497" y="2032749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6;p15">
                <a:extLst>
                  <a:ext uri="{FF2B5EF4-FFF2-40B4-BE49-F238E27FC236}">
                    <a16:creationId xmlns:a16="http://schemas.microsoft.com/office/drawing/2014/main" id="{169A5A1E-B62D-41A7-99E5-DFA2A8B0052E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7;p15">
                <a:extLst>
                  <a:ext uri="{FF2B5EF4-FFF2-40B4-BE49-F238E27FC236}">
                    <a16:creationId xmlns:a16="http://schemas.microsoft.com/office/drawing/2014/main" id="{BDEC89C5-2F85-446F-9646-4157D486792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418;p15">
              <a:extLst>
                <a:ext uri="{FF2B5EF4-FFF2-40B4-BE49-F238E27FC236}">
                  <a16:creationId xmlns:a16="http://schemas.microsoft.com/office/drawing/2014/main" id="{CCCFC835-2A44-4601-A5E2-68B655CE40AA}"/>
                </a:ext>
              </a:extLst>
            </p:cNvPr>
            <p:cNvGrpSpPr/>
            <p:nvPr/>
          </p:nvGrpSpPr>
          <p:grpSpPr>
            <a:xfrm rot="440309">
              <a:off x="9237033" y="2293084"/>
              <a:ext cx="1956333" cy="4542963"/>
              <a:chOff x="5307255" y="1547438"/>
              <a:chExt cx="1786162" cy="4147796"/>
            </a:xfrm>
          </p:grpSpPr>
          <p:sp>
            <p:nvSpPr>
              <p:cNvPr id="72" name="Google Shape;419;p15">
                <a:extLst>
                  <a:ext uri="{FF2B5EF4-FFF2-40B4-BE49-F238E27FC236}">
                    <a16:creationId xmlns:a16="http://schemas.microsoft.com/office/drawing/2014/main" id="{F211F21C-0148-4B52-B35A-4D04B8FAAA22}"/>
                  </a:ext>
                </a:extLst>
              </p:cNvPr>
              <p:cNvSpPr/>
              <p:nvPr/>
            </p:nvSpPr>
            <p:spPr>
              <a:xfrm rot="-960242">
                <a:off x="6405617" y="2049201"/>
                <a:ext cx="184883" cy="3691404"/>
              </a:xfrm>
              <a:custGeom>
                <a:avLst/>
                <a:gdLst/>
                <a:ahLst/>
                <a:cxnLst/>
                <a:rect l="l" t="t" r="r" b="b"/>
                <a:pathLst>
                  <a:path w="551062" h="3348763" extrusionOk="0">
                    <a:moveTo>
                      <a:pt x="0" y="102946"/>
                    </a:moveTo>
                    <a:cubicBezTo>
                      <a:pt x="58538" y="325995"/>
                      <a:pt x="313883" y="798334"/>
                      <a:pt x="393616" y="1338294"/>
                    </a:cubicBezTo>
                    <a:cubicBezTo>
                      <a:pt x="473349" y="1878254"/>
                      <a:pt x="452154" y="3007630"/>
                      <a:pt x="478395" y="3342708"/>
                    </a:cubicBezTo>
                    <a:lnTo>
                      <a:pt x="551062" y="3348763"/>
                    </a:lnTo>
                    <a:cubicBezTo>
                      <a:pt x="546016" y="3004601"/>
                      <a:pt x="532896" y="1835865"/>
                      <a:pt x="448117" y="1277738"/>
                    </a:cubicBezTo>
                    <a:cubicBezTo>
                      <a:pt x="363338" y="719611"/>
                      <a:pt x="117075" y="195799"/>
                      <a:pt x="42389" y="0"/>
                    </a:cubicBezTo>
                    <a:lnTo>
                      <a:pt x="0" y="102946"/>
                    </a:lnTo>
                    <a:close/>
                  </a:path>
                </a:pathLst>
              </a:custGeom>
              <a:gradFill>
                <a:gsLst>
                  <a:gs pos="0">
                    <a:srgbClr val="595959"/>
                  </a:gs>
                  <a:gs pos="60000">
                    <a:srgbClr val="6F803B"/>
                  </a:gs>
                  <a:gs pos="100000">
                    <a:srgbClr val="6F803B"/>
                  </a:gs>
                </a:gsLst>
                <a:lin ang="0" scaled="0"/>
              </a:gra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3" name="Google Shape;420;p15">
                <a:extLst>
                  <a:ext uri="{FF2B5EF4-FFF2-40B4-BE49-F238E27FC236}">
                    <a16:creationId xmlns:a16="http://schemas.microsoft.com/office/drawing/2014/main" id="{800904C2-3F0E-492F-B410-CBDC3CA7ADDD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21;p15">
                <a:extLst>
                  <a:ext uri="{FF2B5EF4-FFF2-40B4-BE49-F238E27FC236}">
                    <a16:creationId xmlns:a16="http://schemas.microsoft.com/office/drawing/2014/main" id="{7C016DA4-A452-4889-8D35-DEEF0F401B29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9" name="Google Shape;422;p15">
              <a:extLst>
                <a:ext uri="{FF2B5EF4-FFF2-40B4-BE49-F238E27FC236}">
                  <a16:creationId xmlns:a16="http://schemas.microsoft.com/office/drawing/2014/main" id="{0DF28DEA-EFAA-4D4B-8F0B-7323DD57AD72}"/>
                </a:ext>
              </a:extLst>
            </p:cNvPr>
            <p:cNvGrpSpPr/>
            <p:nvPr/>
          </p:nvGrpSpPr>
          <p:grpSpPr>
            <a:xfrm rot="952222" flipH="1">
              <a:off x="10387675" y="4620686"/>
              <a:ext cx="972982" cy="980094"/>
              <a:chOff x="5307255" y="1547438"/>
              <a:chExt cx="1117486" cy="1125654"/>
            </a:xfrm>
          </p:grpSpPr>
          <p:sp>
            <p:nvSpPr>
              <p:cNvPr id="70" name="Google Shape;423;p15">
                <a:extLst>
                  <a:ext uri="{FF2B5EF4-FFF2-40B4-BE49-F238E27FC236}">
                    <a16:creationId xmlns:a16="http://schemas.microsoft.com/office/drawing/2014/main" id="{45D53201-8461-48A1-B695-9AFC46F1136A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424;p15">
                <a:extLst>
                  <a:ext uri="{FF2B5EF4-FFF2-40B4-BE49-F238E27FC236}">
                    <a16:creationId xmlns:a16="http://schemas.microsoft.com/office/drawing/2014/main" id="{C5CA92C7-105C-4E07-994A-172643A23097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0" name="Google Shape;425;p15">
              <a:extLst>
                <a:ext uri="{FF2B5EF4-FFF2-40B4-BE49-F238E27FC236}">
                  <a16:creationId xmlns:a16="http://schemas.microsoft.com/office/drawing/2014/main" id="{2B997D49-5417-458F-8735-7E0B36C09226}"/>
                </a:ext>
              </a:extLst>
            </p:cNvPr>
            <p:cNvGrpSpPr/>
            <p:nvPr/>
          </p:nvGrpSpPr>
          <p:grpSpPr>
            <a:xfrm rot="952222" flipH="1">
              <a:off x="10406852" y="3368180"/>
              <a:ext cx="972982" cy="980094"/>
              <a:chOff x="5307255" y="1547438"/>
              <a:chExt cx="1117486" cy="1125654"/>
            </a:xfrm>
          </p:grpSpPr>
          <p:sp>
            <p:nvSpPr>
              <p:cNvPr id="68" name="Google Shape;426;p15">
                <a:extLst>
                  <a:ext uri="{FF2B5EF4-FFF2-40B4-BE49-F238E27FC236}">
                    <a16:creationId xmlns:a16="http://schemas.microsoft.com/office/drawing/2014/main" id="{EE4B3BB6-F174-4DAD-BBFD-B063152B0D71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9" name="Google Shape;427;p15">
                <a:extLst>
                  <a:ext uri="{FF2B5EF4-FFF2-40B4-BE49-F238E27FC236}">
                    <a16:creationId xmlns:a16="http://schemas.microsoft.com/office/drawing/2014/main" id="{13038624-4DF1-43CA-96E5-7022F4F3A0CD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1" name="Google Shape;428;p15">
              <a:extLst>
                <a:ext uri="{FF2B5EF4-FFF2-40B4-BE49-F238E27FC236}">
                  <a16:creationId xmlns:a16="http://schemas.microsoft.com/office/drawing/2014/main" id="{7D3A4734-4A6B-42D4-9B09-E6A36E652423}"/>
                </a:ext>
              </a:extLst>
            </p:cNvPr>
            <p:cNvGrpSpPr/>
            <p:nvPr/>
          </p:nvGrpSpPr>
          <p:grpSpPr>
            <a:xfrm rot="952222" flipH="1">
              <a:off x="11485763" y="3114853"/>
              <a:ext cx="972982" cy="980094"/>
              <a:chOff x="5307255" y="1547438"/>
              <a:chExt cx="1117486" cy="1125654"/>
            </a:xfrm>
          </p:grpSpPr>
          <p:sp>
            <p:nvSpPr>
              <p:cNvPr id="66" name="Google Shape;429;p15">
                <a:extLst>
                  <a:ext uri="{FF2B5EF4-FFF2-40B4-BE49-F238E27FC236}">
                    <a16:creationId xmlns:a16="http://schemas.microsoft.com/office/drawing/2014/main" id="{2A139D99-D176-4AE6-9DB0-A56E060D9839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430;p15">
                <a:extLst>
                  <a:ext uri="{FF2B5EF4-FFF2-40B4-BE49-F238E27FC236}">
                    <a16:creationId xmlns:a16="http://schemas.microsoft.com/office/drawing/2014/main" id="{F4582BD1-0DEF-4CF7-A103-49B2492C8361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2" name="Google Shape;431;p15">
              <a:extLst>
                <a:ext uri="{FF2B5EF4-FFF2-40B4-BE49-F238E27FC236}">
                  <a16:creationId xmlns:a16="http://schemas.microsoft.com/office/drawing/2014/main" id="{CBEA16AC-0094-4117-BAD9-7E690434D54E}"/>
                </a:ext>
              </a:extLst>
            </p:cNvPr>
            <p:cNvGrpSpPr/>
            <p:nvPr/>
          </p:nvGrpSpPr>
          <p:grpSpPr>
            <a:xfrm rot="952222" flipH="1">
              <a:off x="11371716" y="4308822"/>
              <a:ext cx="972982" cy="980094"/>
              <a:chOff x="5307255" y="1547438"/>
              <a:chExt cx="1117486" cy="1125654"/>
            </a:xfrm>
          </p:grpSpPr>
          <p:sp>
            <p:nvSpPr>
              <p:cNvPr id="64" name="Google Shape;432;p15">
                <a:extLst>
                  <a:ext uri="{FF2B5EF4-FFF2-40B4-BE49-F238E27FC236}">
                    <a16:creationId xmlns:a16="http://schemas.microsoft.com/office/drawing/2014/main" id="{F4CE561F-2F2B-4950-8AD7-45B748FD5428}"/>
                  </a:ext>
                </a:extLst>
              </p:cNvPr>
              <p:cNvSpPr/>
              <p:nvPr/>
            </p:nvSpPr>
            <p:spPr>
              <a:xfrm rot="4440912">
                <a:off x="5409575" y="1659795"/>
                <a:ext cx="912847" cy="900939"/>
              </a:xfrm>
              <a:custGeom>
                <a:avLst/>
                <a:gdLst/>
                <a:ahLst/>
                <a:cxnLst/>
                <a:rect l="l" t="t" r="r" b="b"/>
                <a:pathLst>
                  <a:path w="914116" h="902192" extrusionOk="0">
                    <a:moveTo>
                      <a:pt x="3648" y="318319"/>
                    </a:moveTo>
                    <a:cubicBezTo>
                      <a:pt x="14502" y="301366"/>
                      <a:pt x="50369" y="286791"/>
                      <a:pt x="121763" y="277409"/>
                    </a:cubicBezTo>
                    <a:cubicBezTo>
                      <a:pt x="-64836" y="-28674"/>
                      <a:pt x="463463" y="361209"/>
                      <a:pt x="415818" y="443497"/>
                    </a:cubicBezTo>
                    <a:cubicBezTo>
                      <a:pt x="413532" y="447646"/>
                      <a:pt x="409738" y="451074"/>
                      <a:pt x="404644" y="453838"/>
                    </a:cubicBezTo>
                    <a:lnTo>
                      <a:pt x="404517" y="453881"/>
                    </a:lnTo>
                    <a:lnTo>
                      <a:pt x="419250" y="454345"/>
                    </a:lnTo>
                    <a:cubicBezTo>
                      <a:pt x="426467" y="455983"/>
                      <a:pt x="432067" y="459052"/>
                      <a:pt x="435706" y="463751"/>
                    </a:cubicBezTo>
                    <a:cubicBezTo>
                      <a:pt x="439372" y="468285"/>
                      <a:pt x="441165" y="474521"/>
                      <a:pt x="441329" y="482140"/>
                    </a:cubicBezTo>
                    <a:lnTo>
                      <a:pt x="439997" y="490695"/>
                    </a:lnTo>
                    <a:lnTo>
                      <a:pt x="445131" y="483838"/>
                    </a:lnTo>
                    <a:cubicBezTo>
                      <a:pt x="450614" y="478869"/>
                      <a:pt x="456341" y="476044"/>
                      <a:pt x="462277" y="475760"/>
                    </a:cubicBezTo>
                    <a:cubicBezTo>
                      <a:pt x="468093" y="475359"/>
                      <a:pt x="474230" y="477469"/>
                      <a:pt x="480563" y="481707"/>
                    </a:cubicBezTo>
                    <a:lnTo>
                      <a:pt x="484441" y="485435"/>
                    </a:lnTo>
                    <a:lnTo>
                      <a:pt x="483630" y="473700"/>
                    </a:lnTo>
                    <a:cubicBezTo>
                      <a:pt x="485366" y="468135"/>
                      <a:pt x="489559" y="463182"/>
                      <a:pt x="495806" y="458818"/>
                    </a:cubicBezTo>
                    <a:lnTo>
                      <a:pt x="502846" y="455556"/>
                    </a:lnTo>
                    <a:lnTo>
                      <a:pt x="490203" y="449340"/>
                    </a:lnTo>
                    <a:cubicBezTo>
                      <a:pt x="482320" y="440747"/>
                      <a:pt x="481490" y="424889"/>
                      <a:pt x="485929" y="404451"/>
                    </a:cubicBezTo>
                    <a:lnTo>
                      <a:pt x="496079" y="371465"/>
                    </a:lnTo>
                    <a:lnTo>
                      <a:pt x="484343" y="397260"/>
                    </a:lnTo>
                    <a:cubicBezTo>
                      <a:pt x="474287" y="414904"/>
                      <a:pt x="463168" y="425553"/>
                      <a:pt x="451292" y="426028"/>
                    </a:cubicBezTo>
                    <a:cubicBezTo>
                      <a:pt x="387279" y="429947"/>
                      <a:pt x="286891" y="129696"/>
                      <a:pt x="310362" y="37467"/>
                    </a:cubicBezTo>
                    <a:cubicBezTo>
                      <a:pt x="321031" y="-4455"/>
                      <a:pt x="357291" y="-3398"/>
                      <a:pt x="434190" y="88742"/>
                    </a:cubicBezTo>
                    <a:cubicBezTo>
                      <a:pt x="553190" y="-152345"/>
                      <a:pt x="556753" y="155784"/>
                      <a:pt x="511014" y="326520"/>
                    </a:cubicBezTo>
                    <a:lnTo>
                      <a:pt x="499072" y="364417"/>
                    </a:lnTo>
                    <a:lnTo>
                      <a:pt x="513267" y="332085"/>
                    </a:lnTo>
                    <a:cubicBezTo>
                      <a:pt x="592416" y="170622"/>
                      <a:pt x="796982" y="-58978"/>
                      <a:pt x="741433" y="223646"/>
                    </a:cubicBezTo>
                    <a:cubicBezTo>
                      <a:pt x="1003648" y="164257"/>
                      <a:pt x="766540" y="361072"/>
                      <a:pt x="605110" y="433066"/>
                    </a:cubicBezTo>
                    <a:lnTo>
                      <a:pt x="600808" y="434764"/>
                    </a:lnTo>
                    <a:lnTo>
                      <a:pt x="693241" y="434463"/>
                    </a:lnTo>
                    <a:cubicBezTo>
                      <a:pt x="860482" y="443604"/>
                      <a:pt x="1031877" y="499444"/>
                      <a:pt x="804951" y="577658"/>
                    </a:cubicBezTo>
                    <a:cubicBezTo>
                      <a:pt x="987962" y="774612"/>
                      <a:pt x="698707" y="668369"/>
                      <a:pt x="555396" y="564905"/>
                    </a:cubicBezTo>
                    <a:lnTo>
                      <a:pt x="526476" y="542048"/>
                    </a:lnTo>
                    <a:lnTo>
                      <a:pt x="539541" y="566925"/>
                    </a:lnTo>
                    <a:cubicBezTo>
                      <a:pt x="616376" y="729501"/>
                      <a:pt x="668242" y="1032607"/>
                      <a:pt x="481983" y="812903"/>
                    </a:cubicBezTo>
                    <a:cubicBezTo>
                      <a:pt x="384371" y="1014570"/>
                      <a:pt x="363976" y="834227"/>
                      <a:pt x="385594" y="669505"/>
                    </a:cubicBezTo>
                    <a:lnTo>
                      <a:pt x="401546" y="585133"/>
                    </a:lnTo>
                    <a:lnTo>
                      <a:pt x="352020" y="659897"/>
                    </a:lnTo>
                    <a:cubicBezTo>
                      <a:pt x="251604" y="793948"/>
                      <a:pt x="110034" y="905537"/>
                      <a:pt x="170905" y="673357"/>
                    </a:cubicBezTo>
                    <a:cubicBezTo>
                      <a:pt x="-94501" y="716298"/>
                      <a:pt x="154406" y="534635"/>
                      <a:pt x="320007" y="472836"/>
                    </a:cubicBezTo>
                    <a:lnTo>
                      <a:pt x="364962" y="460956"/>
                    </a:lnTo>
                    <a:lnTo>
                      <a:pt x="329370" y="462273"/>
                    </a:lnTo>
                    <a:cubicBezTo>
                      <a:pt x="197278" y="453619"/>
                      <a:pt x="-31630" y="373414"/>
                      <a:pt x="3648" y="31831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50800" dist="38100" dir="10800000" algn="r" rotWithShape="0">
                  <a:srgbClr val="000000">
                    <a:alpha val="40000"/>
                  </a:srgbClr>
                </a:outerShdw>
              </a:effectLst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433;p15">
                <a:extLst>
                  <a:ext uri="{FF2B5EF4-FFF2-40B4-BE49-F238E27FC236}">
                    <a16:creationId xmlns:a16="http://schemas.microsoft.com/office/drawing/2014/main" id="{D93AE438-EA76-4276-888E-DB5EF207C224}"/>
                  </a:ext>
                </a:extLst>
              </p:cNvPr>
              <p:cNvSpPr/>
              <p:nvPr/>
            </p:nvSpPr>
            <p:spPr>
              <a:xfrm rot="984699">
                <a:off x="5790678" y="2050692"/>
                <a:ext cx="131664" cy="131664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 b="0" i="0" u="none" strike="noStrike" cap="none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63" name="Google Shape;434;p15">
              <a:extLst>
                <a:ext uri="{FF2B5EF4-FFF2-40B4-BE49-F238E27FC236}">
                  <a16:creationId xmlns:a16="http://schemas.microsoft.com/office/drawing/2014/main" id="{128911F5-BDD6-485B-B5C9-2BA5A407A235}"/>
                </a:ext>
              </a:extLst>
            </p:cNvPr>
            <p:cNvSpPr/>
            <p:nvPr/>
          </p:nvSpPr>
          <p:spPr>
            <a:xfrm rot="15183047" flipH="1">
              <a:off x="8195030" y="4496461"/>
              <a:ext cx="3919040" cy="1078776"/>
            </a:xfrm>
            <a:custGeom>
              <a:avLst/>
              <a:gdLst/>
              <a:ahLst/>
              <a:cxnLst/>
              <a:rect l="l" t="t" r="r" b="b"/>
              <a:pathLst>
                <a:path w="3570296" h="1258395" extrusionOk="0">
                  <a:moveTo>
                    <a:pt x="52" y="114287"/>
                  </a:moveTo>
                  <a:cubicBezTo>
                    <a:pt x="751" y="92231"/>
                    <a:pt x="8463" y="70112"/>
                    <a:pt x="24969" y="48300"/>
                  </a:cubicBezTo>
                  <a:cubicBezTo>
                    <a:pt x="157023" y="-126193"/>
                    <a:pt x="439442" y="311510"/>
                    <a:pt x="513040" y="355151"/>
                  </a:cubicBezTo>
                  <a:lnTo>
                    <a:pt x="497428" y="367539"/>
                  </a:lnTo>
                  <a:lnTo>
                    <a:pt x="567794" y="391986"/>
                  </a:lnTo>
                  <a:cubicBezTo>
                    <a:pt x="600503" y="403531"/>
                    <a:pt x="634955" y="415788"/>
                    <a:pt x="670999" y="428488"/>
                  </a:cubicBezTo>
                  <a:lnTo>
                    <a:pt x="716281" y="444102"/>
                  </a:lnTo>
                  <a:lnTo>
                    <a:pt x="701865" y="404273"/>
                  </a:lnTo>
                  <a:cubicBezTo>
                    <a:pt x="649428" y="255156"/>
                    <a:pt x="584812" y="23866"/>
                    <a:pt x="763696" y="1452"/>
                  </a:cubicBezTo>
                  <a:cubicBezTo>
                    <a:pt x="1002210" y="-28434"/>
                    <a:pt x="894788" y="411788"/>
                    <a:pt x="890967" y="497415"/>
                  </a:cubicBezTo>
                  <a:lnTo>
                    <a:pt x="881798" y="498502"/>
                  </a:lnTo>
                  <a:lnTo>
                    <a:pt x="1170375" y="584825"/>
                  </a:lnTo>
                  <a:lnTo>
                    <a:pt x="1206427" y="593079"/>
                  </a:lnTo>
                  <a:lnTo>
                    <a:pt x="1191308" y="549404"/>
                  </a:lnTo>
                  <a:cubicBezTo>
                    <a:pt x="1140965" y="399568"/>
                    <a:pt x="1079596" y="167395"/>
                    <a:pt x="1258778" y="147490"/>
                  </a:cubicBezTo>
                  <a:cubicBezTo>
                    <a:pt x="1482755" y="122608"/>
                    <a:pt x="1396927" y="506605"/>
                    <a:pt x="1381187" y="625206"/>
                  </a:cubicBezTo>
                  <a:lnTo>
                    <a:pt x="1380506" y="631688"/>
                  </a:lnTo>
                  <a:lnTo>
                    <a:pt x="1559827" y="661387"/>
                  </a:lnTo>
                  <a:lnTo>
                    <a:pt x="1768380" y="681955"/>
                  </a:lnTo>
                  <a:lnTo>
                    <a:pt x="1753583" y="630159"/>
                  </a:lnTo>
                  <a:cubicBezTo>
                    <a:pt x="1711551" y="477782"/>
                    <a:pt x="1663035" y="242588"/>
                    <a:pt x="1843040" y="232560"/>
                  </a:cubicBezTo>
                  <a:cubicBezTo>
                    <a:pt x="2053045" y="220861"/>
                    <a:pt x="1974008" y="549971"/>
                    <a:pt x="1944460" y="689482"/>
                  </a:cubicBezTo>
                  <a:lnTo>
                    <a:pt x="1943808" y="692995"/>
                  </a:lnTo>
                  <a:lnTo>
                    <a:pt x="2053692" y="699439"/>
                  </a:lnTo>
                  <a:lnTo>
                    <a:pt x="2326246" y="709192"/>
                  </a:lnTo>
                  <a:lnTo>
                    <a:pt x="2307127" y="669602"/>
                  </a:lnTo>
                  <a:cubicBezTo>
                    <a:pt x="2239694" y="526640"/>
                    <a:pt x="2151731" y="303184"/>
                    <a:pt x="2327379" y="262567"/>
                  </a:cubicBezTo>
                  <a:cubicBezTo>
                    <a:pt x="2532303" y="215180"/>
                    <a:pt x="2510624" y="552952"/>
                    <a:pt x="2505331" y="695460"/>
                  </a:cubicBezTo>
                  <a:lnTo>
                    <a:pt x="2504809" y="713406"/>
                  </a:lnTo>
                  <a:lnTo>
                    <a:pt x="2638865" y="716402"/>
                  </a:lnTo>
                  <a:lnTo>
                    <a:pt x="2874931" y="720031"/>
                  </a:lnTo>
                  <a:lnTo>
                    <a:pt x="2871057" y="706094"/>
                  </a:lnTo>
                  <a:cubicBezTo>
                    <a:pt x="2832158" y="570509"/>
                    <a:pt x="2731121" y="252333"/>
                    <a:pt x="2941127" y="240634"/>
                  </a:cubicBezTo>
                  <a:cubicBezTo>
                    <a:pt x="3151132" y="228935"/>
                    <a:pt x="3072096" y="558044"/>
                    <a:pt x="3042547" y="697556"/>
                  </a:cubicBezTo>
                  <a:lnTo>
                    <a:pt x="3037937" y="722417"/>
                  </a:lnTo>
                  <a:lnTo>
                    <a:pt x="3185623" y="724529"/>
                  </a:lnTo>
                  <a:cubicBezTo>
                    <a:pt x="3347059" y="727126"/>
                    <a:pt x="3480472" y="730294"/>
                    <a:pt x="3564241" y="736073"/>
                  </a:cubicBezTo>
                  <a:lnTo>
                    <a:pt x="3570296" y="800089"/>
                  </a:lnTo>
                  <a:cubicBezTo>
                    <a:pt x="3457368" y="798630"/>
                    <a:pt x="3255661" y="796406"/>
                    <a:pt x="3015878" y="791437"/>
                  </a:cubicBezTo>
                  <a:lnTo>
                    <a:pt x="2824326" y="786883"/>
                  </a:lnTo>
                  <a:lnTo>
                    <a:pt x="2823991" y="796797"/>
                  </a:lnTo>
                  <a:cubicBezTo>
                    <a:pt x="2823204" y="916435"/>
                    <a:pt x="2855190" y="1308606"/>
                    <a:pt x="2636794" y="1253037"/>
                  </a:cubicBezTo>
                  <a:cubicBezTo>
                    <a:pt x="2432958" y="1201172"/>
                    <a:pt x="2593293" y="908364"/>
                    <a:pt x="2657539" y="782789"/>
                  </a:cubicBezTo>
                  <a:lnTo>
                    <a:pt x="2658099" y="781621"/>
                  </a:lnTo>
                  <a:lnTo>
                    <a:pt x="2377142" y="771506"/>
                  </a:lnTo>
                  <a:lnTo>
                    <a:pt x="2357193" y="775979"/>
                  </a:lnTo>
                  <a:lnTo>
                    <a:pt x="2354959" y="770708"/>
                  </a:lnTo>
                  <a:lnTo>
                    <a:pt x="2259394" y="767267"/>
                  </a:lnTo>
                  <a:lnTo>
                    <a:pt x="2260299" y="785502"/>
                  </a:lnTo>
                  <a:cubicBezTo>
                    <a:pt x="2269474" y="904790"/>
                    <a:pt x="2333994" y="1292937"/>
                    <a:pt x="2111730" y="1255740"/>
                  </a:cubicBezTo>
                  <a:cubicBezTo>
                    <a:pt x="1904284" y="1221024"/>
                    <a:pt x="2039689" y="915885"/>
                    <a:pt x="2093259" y="785398"/>
                  </a:cubicBezTo>
                  <a:lnTo>
                    <a:pt x="2103200" y="759262"/>
                  </a:lnTo>
                  <a:lnTo>
                    <a:pt x="1973852" y="752232"/>
                  </a:lnTo>
                  <a:lnTo>
                    <a:pt x="1827482" y="741428"/>
                  </a:lnTo>
                  <a:lnTo>
                    <a:pt x="1784749" y="743523"/>
                  </a:lnTo>
                  <a:lnTo>
                    <a:pt x="1783503" y="738182"/>
                  </a:lnTo>
                  <a:lnTo>
                    <a:pt x="1734388" y="734557"/>
                  </a:lnTo>
                  <a:lnTo>
                    <a:pt x="1711951" y="732156"/>
                  </a:lnTo>
                  <a:lnTo>
                    <a:pt x="1710043" y="750236"/>
                  </a:lnTo>
                  <a:cubicBezTo>
                    <a:pt x="1700724" y="869513"/>
                    <a:pt x="1704654" y="1262966"/>
                    <a:pt x="1490778" y="1191960"/>
                  </a:cubicBezTo>
                  <a:cubicBezTo>
                    <a:pt x="1291161" y="1125688"/>
                    <a:pt x="1471975" y="845062"/>
                    <a:pt x="1545014" y="724390"/>
                  </a:cubicBezTo>
                  <a:lnTo>
                    <a:pt x="1550440" y="714875"/>
                  </a:lnTo>
                  <a:lnTo>
                    <a:pt x="1499272" y="709400"/>
                  </a:lnTo>
                  <a:cubicBezTo>
                    <a:pt x="1429506" y="700064"/>
                    <a:pt x="1360276" y="688505"/>
                    <a:pt x="1292156" y="675297"/>
                  </a:cubicBezTo>
                  <a:lnTo>
                    <a:pt x="1105864" y="634405"/>
                  </a:lnTo>
                  <a:lnTo>
                    <a:pt x="1117732" y="643857"/>
                  </a:lnTo>
                  <a:cubicBezTo>
                    <a:pt x="1075893" y="718664"/>
                    <a:pt x="935419" y="1149479"/>
                    <a:pt x="748384" y="998483"/>
                  </a:cubicBezTo>
                  <a:cubicBezTo>
                    <a:pt x="608109" y="885236"/>
                    <a:pt x="784828" y="722630"/>
                    <a:pt x="907924" y="623470"/>
                  </a:cubicBezTo>
                  <a:lnTo>
                    <a:pt x="949090" y="590924"/>
                  </a:lnTo>
                  <a:lnTo>
                    <a:pt x="724529" y="527352"/>
                  </a:lnTo>
                  <a:lnTo>
                    <a:pt x="588043" y="482036"/>
                  </a:lnTo>
                  <a:lnTo>
                    <a:pt x="594407" y="490103"/>
                  </a:lnTo>
                  <a:cubicBezTo>
                    <a:pt x="536597" y="553385"/>
                    <a:pt x="301493" y="940762"/>
                    <a:pt x="153863" y="751060"/>
                  </a:cubicBezTo>
                  <a:cubicBezTo>
                    <a:pt x="135409" y="727347"/>
                    <a:pt x="125841" y="704309"/>
                    <a:pt x="123370" y="682064"/>
                  </a:cubicBezTo>
                  <a:cubicBezTo>
                    <a:pt x="114101" y="598642"/>
                    <a:pt x="204622" y="526354"/>
                    <a:pt x="300553" y="471362"/>
                  </a:cubicBezTo>
                  <a:lnTo>
                    <a:pt x="378501" y="430833"/>
                  </a:lnTo>
                  <a:lnTo>
                    <a:pt x="360141" y="424135"/>
                  </a:lnTo>
                  <a:cubicBezTo>
                    <a:pt x="244149" y="376658"/>
                    <a:pt x="-4139" y="246620"/>
                    <a:pt x="52" y="114287"/>
                  </a:cubicBezTo>
                  <a:close/>
                </a:path>
              </a:pathLst>
            </a:custGeom>
            <a:gradFill>
              <a:gsLst>
                <a:gs pos="0">
                  <a:srgbClr val="595959"/>
                </a:gs>
                <a:gs pos="60000">
                  <a:srgbClr val="666A36"/>
                </a:gs>
                <a:gs pos="100000">
                  <a:srgbClr val="666A36"/>
                </a:gs>
              </a:gsLst>
              <a:lin ang="0" scaled="0"/>
            </a:gradFill>
            <a:ln>
              <a:noFill/>
            </a:ln>
            <a:effectLst>
              <a:outerShdw blurRad="50800" dist="38100" dir="10800000" algn="r" rotWithShape="0">
                <a:srgbClr val="000000">
                  <a:alpha val="40000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4462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70E169F-F93A-4274-BA16-19F4BFEC5C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80"/>
          <a:stretch/>
        </p:blipFill>
        <p:spPr>
          <a:xfrm>
            <a:off x="-782638" y="428626"/>
            <a:ext cx="12892088" cy="6429374"/>
          </a:xfrm>
          <a:prstGeom prst="rect">
            <a:avLst/>
          </a:prstGeom>
        </p:spPr>
      </p:pic>
      <p:pic>
        <p:nvPicPr>
          <p:cNvPr id="6" name="Picture 5" descr="A group of toy dolls&#10;&#10;Description automatically generated with low confidence">
            <a:extLst>
              <a:ext uri="{FF2B5EF4-FFF2-40B4-BE49-F238E27FC236}">
                <a16:creationId xmlns:a16="http://schemas.microsoft.com/office/drawing/2014/main" id="{E74A8607-8CCD-4DC7-8F73-3B73DFC59E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700" y="4154486"/>
            <a:ext cx="3803331" cy="2621871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F94130-45A6-418A-A5B0-44CDBDC3A0CF}"/>
              </a:ext>
            </a:extLst>
          </p:cNvPr>
          <p:cNvSpPr/>
          <p:nvPr/>
        </p:nvSpPr>
        <p:spPr>
          <a:xfrm>
            <a:off x="4283527" y="1540328"/>
            <a:ext cx="7151914" cy="2427515"/>
          </a:xfrm>
          <a:prstGeom prst="roundRect">
            <a:avLst/>
          </a:prstGeom>
          <a:solidFill>
            <a:srgbClr val="C4D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Google Shape;401;p15">
            <a:extLst>
              <a:ext uri="{FF2B5EF4-FFF2-40B4-BE49-F238E27FC236}">
                <a16:creationId xmlns:a16="http://schemas.microsoft.com/office/drawing/2014/main" id="{D8C8187F-FF2D-4D6E-97FC-217B84518E22}"/>
              </a:ext>
            </a:extLst>
          </p:cNvPr>
          <p:cNvSpPr txBox="1">
            <a:spLocks/>
          </p:cNvSpPr>
          <p:nvPr/>
        </p:nvSpPr>
        <p:spPr>
          <a:xfrm>
            <a:off x="4637315" y="1988400"/>
            <a:ext cx="6798126" cy="1440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US" sz="4800">
                <a:solidFill>
                  <a:srgbClr val="9F115B"/>
                </a:solidFill>
                <a:ea typeface="Tahoma" panose="020B0604030504040204" pitchFamily="34" charset="0"/>
                <a:cs typeface="Tahoma" panose="020B0604030504040204" pitchFamily="34" charset="0"/>
              </a:rPr>
              <a:t>Bạn Trung đi học mang theo những gì?</a:t>
            </a:r>
          </a:p>
        </p:txBody>
      </p:sp>
    </p:spTree>
    <p:extLst>
      <p:ext uri="{BB962C8B-B14F-4D97-AF65-F5344CB8AC3E}">
        <p14:creationId xmlns:p14="http://schemas.microsoft.com/office/powerpoint/2010/main" val="2350246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hlinkClick r:id="rId3" action="ppaction://hlinksldjump"/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2168833" y="3575645"/>
            <a:ext cx="1647623" cy="47773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6193211" y="5280091"/>
            <a:ext cx="575459" cy="43839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3723471" y="5010625"/>
            <a:ext cx="575459" cy="43839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331596E5-DC37-4195-BEE5-0EA163B41474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8330177" y="3378733"/>
            <a:ext cx="575459" cy="43839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ECF55C7-EAFA-4AFE-9045-88B19D7F5B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10224459" y="3429001"/>
            <a:ext cx="575459" cy="4383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7F0F2022-171C-4261-B1FF-338FCCD7A9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7754719" y="3159534"/>
            <a:ext cx="575459" cy="438399"/>
          </a:xfrm>
          <a:prstGeom prst="rect">
            <a:avLst/>
          </a:prstGeom>
        </p:spPr>
      </p:pic>
      <p:pic>
        <p:nvPicPr>
          <p:cNvPr id="42" name="Picture 41">
            <a:hlinkClick r:id="rId3" action="ppaction://hlinksldjump"/>
            <a:extLst>
              <a:ext uri="{FF2B5EF4-FFF2-40B4-BE49-F238E27FC236}">
                <a16:creationId xmlns:a16="http://schemas.microsoft.com/office/drawing/2014/main" id="{23A2D1D3-2D86-4BE8-B9A0-41ECD9C371E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298930" y="2705859"/>
            <a:ext cx="1647623" cy="477739"/>
          </a:xfrm>
          <a:prstGeom prst="rect">
            <a:avLst/>
          </a:prstGeom>
        </p:spPr>
      </p:pic>
      <p:pic>
        <p:nvPicPr>
          <p:cNvPr id="43" name="Picture 42">
            <a:hlinkClick r:id="rId3" action="ppaction://hlinksldjump"/>
            <a:extLst>
              <a:ext uri="{FF2B5EF4-FFF2-40B4-BE49-F238E27FC236}">
                <a16:creationId xmlns:a16="http://schemas.microsoft.com/office/drawing/2014/main" id="{CF68CFFA-D8C4-46F0-9849-0067DA1ED7C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6970285" y="2333327"/>
            <a:ext cx="1647623" cy="477739"/>
          </a:xfrm>
          <a:prstGeom prst="rect">
            <a:avLst/>
          </a:prstGeom>
        </p:spPr>
      </p:pic>
      <p:pic>
        <p:nvPicPr>
          <p:cNvPr id="44" name="Picture 43">
            <a:hlinkClick r:id="rId3" action="ppaction://hlinksldjump"/>
            <a:extLst>
              <a:ext uri="{FF2B5EF4-FFF2-40B4-BE49-F238E27FC236}">
                <a16:creationId xmlns:a16="http://schemas.microsoft.com/office/drawing/2014/main" id="{427CE4C8-5905-4DB8-8D5D-F5EF124874A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0468" b="76847" l="31900" r="71700">
                        <a14:backgroundMark x1="36500" y1="73645" x2="37400" y2="74015"/>
                        <a14:backgroundMark x1="33700" y1="68350" x2="37100" y2="68227"/>
                        <a14:backgroundMark x1="59900" y1="75616" x2="67300" y2="724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813" t="59747" r="27113" b="22194"/>
          <a:stretch/>
        </p:blipFill>
        <p:spPr>
          <a:xfrm>
            <a:off x="4833318" y="3791267"/>
            <a:ext cx="1647623" cy="477739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86F2D94C-865F-4D2F-AEFF-4B65E8B975B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22534" y="678357"/>
            <a:ext cx="1409783" cy="1690355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F7BB1E7-EB73-474E-A83F-B8C00D57F17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31701" y="1630863"/>
            <a:ext cx="1564300" cy="1507119"/>
          </a:xfrm>
          <a:prstGeom prst="rect">
            <a:avLst/>
          </a:prstGeom>
        </p:spPr>
      </p:pic>
      <p:pic>
        <p:nvPicPr>
          <p:cNvPr id="47" name="Picture 6" descr="School Frog Clip Art - School Frog Image">
            <a:extLst>
              <a:ext uri="{FF2B5EF4-FFF2-40B4-BE49-F238E27FC236}">
                <a16:creationId xmlns:a16="http://schemas.microsoft.com/office/drawing/2014/main" id="{94EB05D6-1DC2-43F6-A9A0-E4D1A9A5C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617" y="2081912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Frog On Lily Pad Clipart - Frogs At School Clip Art - Png Download  (#5585823) - PinClipart">
            <a:extLst>
              <a:ext uri="{FF2B5EF4-FFF2-40B4-BE49-F238E27FC236}">
                <a16:creationId xmlns:a16="http://schemas.microsoft.com/office/drawing/2014/main" id="{CD364513-5B61-4180-8DDC-6FBAB0836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034" y="3708837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clip art - Clip Art Library">
            <a:extLst>
              <a:ext uri="{FF2B5EF4-FFF2-40B4-BE49-F238E27FC236}">
                <a16:creationId xmlns:a16="http://schemas.microsoft.com/office/drawing/2014/main" id="{CB7672EB-FFF5-4B65-B61B-9CD12F9A50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633" y="3799793"/>
            <a:ext cx="893240" cy="207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99F3AA8-D5F3-4CFC-AF8B-0CCD6DA7BD52}"/>
              </a:ext>
            </a:extLst>
          </p:cNvPr>
          <p:cNvPicPr>
            <a:picLocks noChangeAspect="1"/>
          </p:cNvPicPr>
          <p:nvPr/>
        </p:nvPicPr>
        <p:blipFill>
          <a:blip r:embed="rId17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086661" y="74926"/>
            <a:ext cx="9602032" cy="3834716"/>
          </a:xfrm>
          <a:prstGeom prst="rect">
            <a:avLst/>
          </a:prstGeom>
        </p:spPr>
      </p:pic>
      <p:pic>
        <p:nvPicPr>
          <p:cNvPr id="19" name="Content Placeholder 12" descr="powerpoint-07">
            <a:extLst>
              <a:ext uri="{FF2B5EF4-FFF2-40B4-BE49-F238E27FC236}">
                <a16:creationId xmlns:a16="http://schemas.microsoft.com/office/drawing/2014/main" id="{DE31C8B7-62F0-4DE0-8DB8-40C18DF1D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19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952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985" b="99558" l="0" r="67742">
                        <a14:foregroundMark x1="14370" y1="88053" x2="58847" y2="95133"/>
                        <a14:foregroundMark x1="25024" y1="75664" x2="26197" y2="80088"/>
                        <a14:foregroundMark x1="26197" y1="80088" x2="26197" y2="80088"/>
                        <a14:foregroundMark x1="52493" y1="70649" x2="53079" y2="81416"/>
                        <a14:foregroundMark x1="60411" y1="74779" x2="59042" y2="75664"/>
                        <a14:foregroundMark x1="41153" y1="79204" x2="44966" y2="83038"/>
                        <a14:foregroundMark x1="46530" y1="76254" x2="46530" y2="82153"/>
                        <a14:foregroundMark x1="43402" y1="74484" x2="40274" y2="78614"/>
                        <a14:foregroundMark x1="22190" y1="73156" x2="25220" y2="76696"/>
                        <a14:foregroundMark x1="27566" y1="73009" x2="26491" y2="75369"/>
                        <a14:backgroundMark x1="13881" y1="52360" x2="59335" y2="52065"/>
                        <a14:backgroundMark x1="25024" y1="53540" x2="41251" y2="62389"/>
                        <a14:backgroundMark x1="20430" y1="52802" x2="20430" y2="63422"/>
                        <a14:backgroundMark x1="11828" y1="51622" x2="6452" y2="65339"/>
                        <a14:backgroundMark x1="1466" y1="52065" x2="2639" y2="53982"/>
                        <a14:backgroundMark x1="4008" y1="58260" x2="5083" y2="66667"/>
                        <a14:backgroundMark x1="30401" y1="84956" x2="30890" y2="85693"/>
                        <a14:backgroundMark x1="32356" y1="88791" x2="33138" y2="89823"/>
                        <a14:backgroundMark x1="13783" y1="87906" x2="14761" y2="88643"/>
                        <a14:backgroundMark x1="24536" y1="81858" x2="24536" y2="83038"/>
                        <a14:backgroundMark x1="41838" y1="91150" x2="42033" y2="90560"/>
                        <a14:backgroundMark x1="45161" y1="85693" x2="45748" y2="87611"/>
                        <a14:backgroundMark x1="43793" y1="87463" x2="43011" y2="87906"/>
                        <a14:backgroundMark x1="17498" y1="60767" x2="17889" y2="65339"/>
                        <a14:backgroundMark x1="5572" y1="77434" x2="5474" y2="79646"/>
                        <a14:backgroundMark x1="6647" y1="80383" x2="6354" y2="81416"/>
                        <a14:backgroundMark x1="7527" y1="81563" x2="7038" y2="82743"/>
                        <a14:backgroundMark x1="29521" y1="87316" x2="29619" y2="88201"/>
                        <a14:backgroundMark x1="23656" y1="86726" x2="24047" y2="86873"/>
                        <a14:backgroundMark x1="51026" y1="91593" x2="51711" y2="92035"/>
                        <a14:backgroundMark x1="47801" y1="84366" x2="47801" y2="843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45732" r="32503"/>
          <a:stretch/>
        </p:blipFill>
        <p:spPr>
          <a:xfrm>
            <a:off x="0" y="4932754"/>
            <a:ext cx="4173323" cy="192524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9401" b="99251" l="59000" r="79250">
                        <a14:foregroundMark x1="64750" y1="98127" x2="73500" y2="98502"/>
                        <a14:foregroundMark x1="68750" y1="88015" x2="68750" y2="92884"/>
                        <a14:foregroundMark x1="70750" y1="85393" x2="71000" y2="92509"/>
                        <a14:foregroundMark x1="72500" y1="86517" x2="72750" y2="93258"/>
                        <a14:foregroundMark x1="75250" y1="89888" x2="75250" y2="94007"/>
                        <a14:foregroundMark x1="66750" y1="86891" x2="66500" y2="9400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8990" t="78808" r="18669" b="-4306"/>
          <a:stretch/>
        </p:blipFill>
        <p:spPr>
          <a:xfrm>
            <a:off x="4298929" y="5229823"/>
            <a:ext cx="575459" cy="43839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447F77E-6061-4B4D-A8FB-0B702AA9002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5316" y="3567375"/>
            <a:ext cx="1893401" cy="63703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C3EFAD6-A208-4F62-8F1C-D3545DC09D8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4673">
            <a:off x="295889" y="3232068"/>
            <a:ext cx="1893401" cy="63703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C0B0996E-428D-4E17-ADA5-44BDA14A0E1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5444" y="2800350"/>
            <a:ext cx="1975757" cy="12573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FDA68233-DC9C-4A5A-B290-0FADAA9121B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5191" y="3002257"/>
            <a:ext cx="1457712" cy="92763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62D138-CD7F-4A2C-966F-EF9873A7B73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968" y="3035784"/>
            <a:ext cx="2337448" cy="786431"/>
          </a:xfrm>
          <a:prstGeom prst="rect">
            <a:avLst/>
          </a:prstGeom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3EFC82C0-DE8A-4F9A-AB6E-5C1A9244D5D3}"/>
              </a:ext>
            </a:extLst>
          </p:cNvPr>
          <p:cNvSpPr/>
          <p:nvPr/>
        </p:nvSpPr>
        <p:spPr>
          <a:xfrm>
            <a:off x="1293284" y="196215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1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CDF1B655-0448-4ADA-B812-4D9D9A554AA0}"/>
              </a:ext>
            </a:extLst>
          </p:cNvPr>
          <p:cNvSpPr/>
          <p:nvPr/>
        </p:nvSpPr>
        <p:spPr>
          <a:xfrm>
            <a:off x="4552890" y="188517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3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2C00C2F8-96EF-4503-AE51-C2D012CEA958}"/>
              </a:ext>
            </a:extLst>
          </p:cNvPr>
          <p:cNvSpPr/>
          <p:nvPr/>
        </p:nvSpPr>
        <p:spPr>
          <a:xfrm>
            <a:off x="7429056" y="1809812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>
                <a:solidFill>
                  <a:srgbClr val="CAF0F8"/>
                </a:solidFill>
                <a:latin typeface="Calibri"/>
              </a:rPr>
              <a:t>4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89A04CB-A83E-4C99-80BA-86778F57CCFA}"/>
              </a:ext>
            </a:extLst>
          </p:cNvPr>
          <p:cNvSpPr/>
          <p:nvPr/>
        </p:nvSpPr>
        <p:spPr>
          <a:xfrm>
            <a:off x="10312918" y="2099017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6</a:t>
            </a:r>
          </a:p>
        </p:txBody>
      </p:sp>
      <p:pic>
        <p:nvPicPr>
          <p:cNvPr id="32" name="Picture 10" descr="clip art - Clip Art Library">
            <a:hlinkClick r:id="rId14" action="ppaction://hlinksldjump"/>
            <a:extLst>
              <a:ext uri="{FF2B5EF4-FFF2-40B4-BE49-F238E27FC236}">
                <a16:creationId xmlns:a16="http://schemas.microsoft.com/office/drawing/2014/main" id="{4D92C027-5C53-4264-A9C6-0C9D9872A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31" y="2329124"/>
            <a:ext cx="532448" cy="1238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School Frog Clip Art - School Frog Image">
            <a:hlinkClick r:id="rId16" action="ppaction://hlinksldjump"/>
            <a:extLst>
              <a:ext uri="{FF2B5EF4-FFF2-40B4-BE49-F238E27FC236}">
                <a16:creationId xmlns:a16="http://schemas.microsoft.com/office/drawing/2014/main" id="{85C9E891-0D64-4BC0-A9FF-6EC2DCC86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85" y="1663375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>
            <a:hlinkClick r:id="rId19" action="ppaction://hlinksldjump"/>
            <a:extLst>
              <a:ext uri="{FF2B5EF4-FFF2-40B4-BE49-F238E27FC236}">
                <a16:creationId xmlns:a16="http://schemas.microsoft.com/office/drawing/2014/main" id="{D53C52FD-0B12-4C11-9F38-6F77CA63B55F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919156" y="1699725"/>
            <a:ext cx="1878647" cy="1809976"/>
          </a:xfrm>
          <a:prstGeom prst="rect">
            <a:avLst/>
          </a:prstGeom>
        </p:spPr>
      </p:pic>
      <p:pic>
        <p:nvPicPr>
          <p:cNvPr id="38" name="Picture 8" descr="Frog On Lily Pad Clipart - Frogs At School Clip Art - Png Download  (#5585823) - PinClipart">
            <a:hlinkClick r:id="rId21" action="ppaction://hlinksldjump"/>
            <a:extLst>
              <a:ext uri="{FF2B5EF4-FFF2-40B4-BE49-F238E27FC236}">
                <a16:creationId xmlns:a16="http://schemas.microsoft.com/office/drawing/2014/main" id="{5BEBE32B-3DF5-4C6C-A1C8-A799AAEC4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1066" y="1964265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ute frog smiling. Kawaii style frog drawing. Baby frog looking curious.  Funny minimalistic cartoon character. Isolated on white background. Vector  Stock Vector Image &amp;amp; Art - Alamy">
            <a:hlinkClick r:id="rId24" action="ppaction://hlinksldjump"/>
            <a:extLst>
              <a:ext uri="{FF2B5EF4-FFF2-40B4-BE49-F238E27FC236}">
                <a16:creationId xmlns:a16="http://schemas.microsoft.com/office/drawing/2014/main" id="{849A0B19-AC15-444C-882C-8010C1AA4B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618" y="5000767"/>
            <a:ext cx="1893733" cy="1966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F7B465C4-3757-4CBA-890E-3EE67E5FD990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442" y="1156221"/>
            <a:ext cx="799681" cy="81280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1A6CA344-E600-4396-ABB8-7A9637AC5FAD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457" y="843089"/>
            <a:ext cx="816947" cy="812809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456D9899-34BF-414D-B6A7-83D2FC6A9BD6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8333" y="935949"/>
            <a:ext cx="816947" cy="81280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FF73DA24-9B2E-4C6B-AFEE-3B780988DA4C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7703" y="1200871"/>
            <a:ext cx="816947" cy="812809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1F423978-0D64-4ED8-8832-EE1A2799B6FE}"/>
              </a:ext>
            </a:extLst>
          </p:cNvPr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5260" y="2798063"/>
            <a:ext cx="495153" cy="1350576"/>
          </a:xfrm>
          <a:prstGeom prst="rect">
            <a:avLst/>
          </a:prstGeom>
        </p:spPr>
      </p:pic>
      <p:pic>
        <p:nvPicPr>
          <p:cNvPr id="28" name="Content Placeholder 12" descr="powerpoint-07">
            <a:extLst>
              <a:ext uri="{FF2B5EF4-FFF2-40B4-BE49-F238E27FC236}">
                <a16:creationId xmlns:a16="http://schemas.microsoft.com/office/drawing/2014/main" id="{22DE28DC-9257-480F-8C8B-55A17068EB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0"/>
          <a:stretch>
            <a:fillRect/>
          </a:stretch>
        </p:blipFill>
        <p:spPr>
          <a:xfrm>
            <a:off x="21152" y="-2727"/>
            <a:ext cx="1142932" cy="49518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3CA2AA29-D704-4F90-A67F-1BD355DE202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79691" y1="88450" x2="80271" y2="94225"/>
                        <a14:foregroundMark x1="80271" y1="89362" x2="56673" y2="89058"/>
                        <a14:foregroundMark x1="89168" y1="90274" x2="64023" y2="94529"/>
                        <a14:foregroundMark x1="95551" y1="78116" x2="52805" y2="87234"/>
                        <a14:foregroundMark x1="50870" y1="73860" x2="11992" y2="85714"/>
                        <a14:foregroundMark x1="10251" y1="68997" x2="38104" y2="88754"/>
                        <a14:foregroundMark x1="9671" y1="10942" x2="51451" y2="17021"/>
                        <a14:foregroundMark x1="39458" y1="8207" x2="2128" y2="24012"/>
                        <a14:foregroundMark x1="12186" y1="14286" x2="31721" y2="10638"/>
                        <a14:foregroundMark x1="19149" y1="9726" x2="16441" y2="17933"/>
                        <a14:foregroundMark x1="41973" y1="10334" x2="46422" y2="17021"/>
                        <a14:foregroundMark x1="56673" y1="6079" x2="90716" y2="2736"/>
                        <a14:foregroundMark x1="93424" y1="5471" x2="88781" y2="13982"/>
                        <a14:foregroundMark x1="98066" y1="32523" x2="97292" y2="61398"/>
                        <a14:foregroundMark x1="75242" y1="89970" x2="66538" y2="94529"/>
                        <a14:foregroundMark x1="8897" y1="45593" x2="0" y2="66869"/>
                        <a14:foregroundMark x1="1547" y1="41945" x2="1354" y2="68085"/>
                        <a14:foregroundMark x1="60542" y1="2736" x2="86847" y2="1824"/>
                        <a14:foregroundMark x1="93424" y1="1520" x2="70019" y2="912"/>
                        <a14:foregroundMark x1="93424" y1="35562" x2="99807" y2="57447"/>
                        <a14:foregroundMark x1="59961" y1="75076" x2="10445" y2="82675"/>
                        <a14:foregroundMark x1="45648" y1="83587" x2="13540" y2="80851"/>
                        <a14:foregroundMark x1="16248" y1="64742" x2="10445" y2="78419"/>
                        <a14:foregroundMark x1="19729" y1="69605" x2="16634" y2="86018"/>
                        <a14:foregroundMark x1="11412" y1="65957" x2="9284" y2="732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3880" y="3988948"/>
            <a:ext cx="1975757" cy="1257300"/>
          </a:xfrm>
          <a:prstGeom prst="rect">
            <a:avLst/>
          </a:prstGeom>
        </p:spPr>
      </p:pic>
      <p:pic>
        <p:nvPicPr>
          <p:cNvPr id="31" name="Picture 6" descr="School Frog Clip Art - School Frog Image">
            <a:hlinkClick r:id="rId31" action="ppaction://hlinksldjump"/>
            <a:extLst>
              <a:ext uri="{FF2B5EF4-FFF2-40B4-BE49-F238E27FC236}">
                <a16:creationId xmlns:a16="http://schemas.microsoft.com/office/drawing/2014/main" id="{B0093080-076C-431D-A809-DD5A3713F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221" y="2851973"/>
            <a:ext cx="1094031" cy="1809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D803A17D-A2C6-452C-AA9D-E8CE4E5B2E02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5007" y="1962150"/>
            <a:ext cx="816947" cy="812809"/>
          </a:xfrm>
          <a:prstGeom prst="rect">
            <a:avLst/>
          </a:prstGeom>
        </p:spPr>
      </p:pic>
      <p:pic>
        <p:nvPicPr>
          <p:cNvPr id="36" name="Picture 8" descr="Frog On Lily Pad Clipart - Frogs At School Clip Art - Png Download  (#5585823) - PinClipart">
            <a:hlinkClick r:id="rId32" action="ppaction://hlinksldjump"/>
            <a:extLst>
              <a:ext uri="{FF2B5EF4-FFF2-40B4-BE49-F238E27FC236}">
                <a16:creationId xmlns:a16="http://schemas.microsoft.com/office/drawing/2014/main" id="{9F5D2E77-FED5-49FE-A30B-9B89E4AAA7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0" b="100000" l="1205" r="100000">
                        <a14:foregroundMark x1="96386" y1="26316" x2="69277" y2="35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3195" y="1764819"/>
            <a:ext cx="1133597" cy="2075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Oval 38">
            <a:extLst>
              <a:ext uri="{FF2B5EF4-FFF2-40B4-BE49-F238E27FC236}">
                <a16:creationId xmlns:a16="http://schemas.microsoft.com/office/drawing/2014/main" id="{382D1DE3-B33D-424C-ACF3-35B0106B3E4E}"/>
              </a:ext>
            </a:extLst>
          </p:cNvPr>
          <p:cNvSpPr/>
          <p:nvPr/>
        </p:nvSpPr>
        <p:spPr>
          <a:xfrm>
            <a:off x="2610574" y="2650473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2C93BA21-0BAD-4276-A449-0EC599BCBFDC}"/>
              </a:ext>
            </a:extLst>
          </p:cNvPr>
          <p:cNvSpPr/>
          <p:nvPr/>
        </p:nvSpPr>
        <p:spPr>
          <a:xfrm>
            <a:off x="8835703" y="1851270"/>
            <a:ext cx="457200" cy="304676"/>
          </a:xfrm>
          <a:prstGeom prst="ellipse">
            <a:avLst/>
          </a:prstGeom>
          <a:solidFill>
            <a:srgbClr val="04055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srgbClr val="CAF0F8"/>
                </a:solidFill>
                <a:latin typeface="Calibri"/>
              </a:rPr>
              <a:t>5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CB9A575B-2610-4D5B-81B9-54302E59909F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465" y="1040672"/>
            <a:ext cx="816947" cy="8128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3B10D05-B898-4B17-B807-13FF29D9020E}"/>
              </a:ext>
            </a:extLst>
          </p:cNvPr>
          <p:cNvSpPr/>
          <p:nvPr/>
        </p:nvSpPr>
        <p:spPr>
          <a:xfrm>
            <a:off x="9716176" y="6414037"/>
            <a:ext cx="314538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2400" b="1">
                <a:ln/>
                <a:solidFill>
                  <a:srgbClr val="04055F"/>
                </a:solidFill>
                <a:latin typeface="UTM Avo" panose="02040603050506020204" pitchFamily="18" charset="0"/>
              </a:rPr>
              <a:t>Kết thúc</a:t>
            </a:r>
            <a:endParaRPr lang="en-US" sz="2400" b="1" cap="none" spc="0">
              <a:ln/>
              <a:solidFill>
                <a:srgbClr val="04055F"/>
              </a:solidFill>
              <a:effectLst/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732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00"/>
                            </p:stCondLst>
                            <p:childTnLst>
                              <p:par>
                                <p:cTn id="9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39" grpId="0" animBg="1"/>
      <p:bldP spid="4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UTM Avo">
      <a:majorFont>
        <a:latin typeface="UTM Avo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1194</TotalTime>
  <Words>98</Words>
  <Application>Microsoft Office PowerPoint</Application>
  <PresentationFormat>Widescreen</PresentationFormat>
  <Paragraphs>32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Tahoma</vt:lpstr>
      <vt:lpstr>Arial</vt:lpstr>
      <vt:lpstr>Calibri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Quý Thắng</cp:lastModifiedBy>
  <cp:revision>92</cp:revision>
  <dcterms:created xsi:type="dcterms:W3CDTF">2021-11-01T08:16:43Z</dcterms:created>
  <dcterms:modified xsi:type="dcterms:W3CDTF">2024-04-13T07:10:14Z</dcterms:modified>
</cp:coreProperties>
</file>