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0" r:id="rId2"/>
    <p:sldId id="275" r:id="rId3"/>
    <p:sldId id="276" r:id="rId4"/>
    <p:sldId id="259" r:id="rId5"/>
    <p:sldId id="274" r:id="rId6"/>
    <p:sldId id="277" r:id="rId7"/>
    <p:sldId id="278" r:id="rId8"/>
    <p:sldId id="258" r:id="rId9"/>
    <p:sldId id="281" r:id="rId10"/>
  </p:sldIdLst>
  <p:sldSz cx="12192000" cy="6858000"/>
  <p:notesSz cx="6858000" cy="9144000"/>
  <p:embeddedFontLst>
    <p:embeddedFont>
      <p:font typeface="UTM Avo" panose="02040603050506020204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6E6E6"/>
    <a:srgbClr val="FF6900"/>
    <a:srgbClr val="099F00"/>
    <a:srgbClr val="F4DB02"/>
    <a:srgbClr val="F68277"/>
    <a:srgbClr val="8CC600"/>
    <a:srgbClr val="D8E9A8"/>
    <a:srgbClr val="7C955C"/>
    <a:srgbClr val="EF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97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4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87856-9FAE-4FF3-AABA-095F7D838E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15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5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10868" y="1875530"/>
            <a:ext cx="1080135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7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4F81E37B-EB79-463C-8920-A7815A06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936"/>
            <a:ext cx="12204700" cy="6858000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A6235156-714E-4F85-84E5-9DC3CDFF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433432"/>
            <a:ext cx="12405353" cy="697075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407FDFDE-1154-4CBB-AF39-B60C66F70C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6" y="953278"/>
            <a:ext cx="1997731" cy="6239144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2707565F-8E17-4EFF-9B4B-22694A0AB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" y="395936"/>
            <a:ext cx="122047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FE0D375-B8CD-4354-9C5E-39EAC127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51141E9E-6851-4A07-B7A5-C9B6177D7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2449348" y="4448932"/>
            <a:ext cx="4736372" cy="304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9A82D0-C148-475A-9F95-396CC2999F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19" y="1538718"/>
            <a:ext cx="1487438" cy="1393212"/>
          </a:xfrm>
          <a:prstGeom prst="rect">
            <a:avLst/>
          </a:prstGeom>
        </p:spPr>
      </p:pic>
      <p:grpSp>
        <p:nvGrpSpPr>
          <p:cNvPr id="12" name="组合 27">
            <a:extLst>
              <a:ext uri="{FF2B5EF4-FFF2-40B4-BE49-F238E27FC236}">
                <a16:creationId xmlns:a16="http://schemas.microsoft.com/office/drawing/2014/main" id="{36C7DD2F-21CD-484A-8A4C-30FB5D8480BD}"/>
              </a:ext>
            </a:extLst>
          </p:cNvPr>
          <p:cNvGrpSpPr/>
          <p:nvPr/>
        </p:nvGrpSpPr>
        <p:grpSpPr>
          <a:xfrm>
            <a:off x="8392370" y="2087411"/>
            <a:ext cx="1361270" cy="1168595"/>
            <a:chOff x="8392370" y="2087411"/>
            <a:chExt cx="1361270" cy="1168595"/>
          </a:xfrm>
        </p:grpSpPr>
        <p:sp>
          <p:nvSpPr>
            <p:cNvPr id="13" name="圆角矩形 17">
              <a:extLst>
                <a:ext uri="{FF2B5EF4-FFF2-40B4-BE49-F238E27FC236}">
                  <a16:creationId xmlns:a16="http://schemas.microsoft.com/office/drawing/2014/main" id="{52BD96AD-71A5-449A-8E65-CA76C8631EE3}"/>
                </a:ext>
              </a:extLst>
            </p:cNvPr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文本框 18">
              <a:extLst>
                <a:ext uri="{FF2B5EF4-FFF2-40B4-BE49-F238E27FC236}">
                  <a16:creationId xmlns:a16="http://schemas.microsoft.com/office/drawing/2014/main" id="{11E2D524-108A-409A-BFAA-D13CE5DB6A81}"/>
                </a:ext>
              </a:extLst>
            </p:cNvPr>
            <p:cNvSpPr txBox="1"/>
            <p:nvPr/>
          </p:nvSpPr>
          <p:spPr>
            <a:xfrm rot="854957">
              <a:off x="8392370" y="2256208"/>
              <a:ext cx="13612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FF6900"/>
                  </a:solidFill>
                  <a:effectLst/>
                  <a:uLnTx/>
                  <a:uFillTx/>
                  <a:latin typeface="UTM Avo" panose="02040603050506020204" pitchFamily="18" charset="0"/>
                  <a:ea typeface="方正少儿简体" panose="03000509000000000000" pitchFamily="65" charset="-122"/>
                </a:rPr>
                <a:t>nhé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UTM Avo" panose="02040603050506020204" pitchFamily="18" charset="0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5" name="组合 2">
            <a:extLst>
              <a:ext uri="{FF2B5EF4-FFF2-40B4-BE49-F238E27FC236}">
                <a16:creationId xmlns:a16="http://schemas.microsoft.com/office/drawing/2014/main" id="{7AA00639-7ABA-439E-B8BC-AFE15A9F0DB8}"/>
              </a:ext>
            </a:extLst>
          </p:cNvPr>
          <p:cNvGrpSpPr/>
          <p:nvPr/>
        </p:nvGrpSpPr>
        <p:grpSpPr>
          <a:xfrm>
            <a:off x="2703807" y="1673657"/>
            <a:ext cx="2041739" cy="1168595"/>
            <a:chOff x="2703807" y="1673657"/>
            <a:chExt cx="2041739" cy="1168595"/>
          </a:xfrm>
        </p:grpSpPr>
        <p:sp>
          <p:nvSpPr>
            <p:cNvPr id="16" name="圆角矩形 14">
              <a:extLst>
                <a:ext uri="{FF2B5EF4-FFF2-40B4-BE49-F238E27FC236}">
                  <a16:creationId xmlns:a16="http://schemas.microsoft.com/office/drawing/2014/main" id="{31D3E991-D417-4008-B595-4A51A0E09EE1}"/>
                </a:ext>
              </a:extLst>
            </p:cNvPr>
            <p:cNvSpPr/>
            <p:nvPr/>
          </p:nvSpPr>
          <p:spPr>
            <a:xfrm rot="20821610">
              <a:off x="2873457" y="1673657"/>
              <a:ext cx="1782963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6BECBD82-95F2-420F-9912-7D619CF0CB38}"/>
                </a:ext>
              </a:extLst>
            </p:cNvPr>
            <p:cNvSpPr/>
            <p:nvPr/>
          </p:nvSpPr>
          <p:spPr>
            <a:xfrm rot="20718769">
              <a:off x="2703807" y="1798072"/>
              <a:ext cx="20417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99F00"/>
                  </a:solidFill>
                  <a:effectLst/>
                  <a:uLnTx/>
                  <a:uFillTx/>
                  <a:latin typeface="UTM Avo" panose="02040603050506020204" pitchFamily="18" charset="0"/>
                  <a:ea typeface="方正少儿简体" panose="03000509000000000000" pitchFamily="65" charset="-122"/>
                </a:rPr>
                <a:t>Cùng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99F00"/>
                </a:solidFill>
                <a:effectLst/>
                <a:uLnTx/>
                <a:uFillTx/>
                <a:latin typeface="UTM Avo" panose="02040603050506020204" pitchFamily="18" charset="0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8" name="组合 13">
            <a:extLst>
              <a:ext uri="{FF2B5EF4-FFF2-40B4-BE49-F238E27FC236}">
                <a16:creationId xmlns:a16="http://schemas.microsoft.com/office/drawing/2014/main" id="{3D3F2ED7-4A4C-4339-A3B0-E9E1C1567BDE}"/>
              </a:ext>
            </a:extLst>
          </p:cNvPr>
          <p:cNvGrpSpPr/>
          <p:nvPr/>
        </p:nvGrpSpPr>
        <p:grpSpPr>
          <a:xfrm>
            <a:off x="4735726" y="2031260"/>
            <a:ext cx="1524776" cy="1168595"/>
            <a:chOff x="4735726" y="2031260"/>
            <a:chExt cx="1524776" cy="1168595"/>
          </a:xfrm>
        </p:grpSpPr>
        <p:sp>
          <p:nvSpPr>
            <p:cNvPr id="19" name="圆角矩形 15">
              <a:extLst>
                <a:ext uri="{FF2B5EF4-FFF2-40B4-BE49-F238E27FC236}">
                  <a16:creationId xmlns:a16="http://schemas.microsoft.com/office/drawing/2014/main" id="{D59FA31F-E779-477A-888E-2A3753BE69F6}"/>
                </a:ext>
              </a:extLst>
            </p:cNvPr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20">
              <a:extLst>
                <a:ext uri="{FF2B5EF4-FFF2-40B4-BE49-F238E27FC236}">
                  <a16:creationId xmlns:a16="http://schemas.microsoft.com/office/drawing/2014/main" id="{02F08C62-E51D-474C-B58F-30879258BD4B}"/>
                </a:ext>
              </a:extLst>
            </p:cNvPr>
            <p:cNvSpPr/>
            <p:nvPr/>
          </p:nvSpPr>
          <p:spPr>
            <a:xfrm rot="987423">
              <a:off x="4735726" y="2213805"/>
              <a:ext cx="15247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dirty="0">
                  <a:solidFill>
                    <a:srgbClr val="FFC000"/>
                  </a:solidFill>
                  <a:latin typeface="UTM Avo" panose="02040603050506020204" pitchFamily="18" charset="0"/>
                  <a:ea typeface="方正少儿简体" panose="03000509000000000000" pitchFamily="65" charset="-122"/>
                </a:rPr>
                <a:t>k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Avo" panose="02040603050506020204" pitchFamily="18" charset="0"/>
                  <a:ea typeface="方正少儿简体" panose="03000509000000000000" pitchFamily="65" charset="-122"/>
                </a:rPr>
                <a:t>hởi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2">
            <a:extLst>
              <a:ext uri="{FF2B5EF4-FFF2-40B4-BE49-F238E27FC236}">
                <a16:creationId xmlns:a16="http://schemas.microsoft.com/office/drawing/2014/main" id="{2510F1A4-8D09-40BB-A45F-D7B5916C54E3}"/>
              </a:ext>
            </a:extLst>
          </p:cNvPr>
          <p:cNvGrpSpPr/>
          <p:nvPr/>
        </p:nvGrpSpPr>
        <p:grpSpPr>
          <a:xfrm>
            <a:off x="6344584" y="1965762"/>
            <a:ext cx="1840568" cy="1168595"/>
            <a:chOff x="6344584" y="1965762"/>
            <a:chExt cx="1840568" cy="1168595"/>
          </a:xfrm>
        </p:grpSpPr>
        <p:sp>
          <p:nvSpPr>
            <p:cNvPr id="22" name="圆角矩形 16">
              <a:extLst>
                <a:ext uri="{FF2B5EF4-FFF2-40B4-BE49-F238E27FC236}">
                  <a16:creationId xmlns:a16="http://schemas.microsoft.com/office/drawing/2014/main" id="{BA23EC1F-AAE1-432F-96A8-473E9D86B579}"/>
                </a:ext>
              </a:extLst>
            </p:cNvPr>
            <p:cNvSpPr/>
            <p:nvPr/>
          </p:nvSpPr>
          <p:spPr>
            <a:xfrm rot="20821610">
              <a:off x="6419432" y="1965762"/>
              <a:ext cx="1620362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1">
              <a:extLst>
                <a:ext uri="{FF2B5EF4-FFF2-40B4-BE49-F238E27FC236}">
                  <a16:creationId xmlns:a16="http://schemas.microsoft.com/office/drawing/2014/main" id="{F6C6ADDD-4730-4569-9DCB-67DDA3B68435}"/>
                </a:ext>
              </a:extLst>
            </p:cNvPr>
            <p:cNvSpPr/>
            <p:nvPr/>
          </p:nvSpPr>
          <p:spPr>
            <a:xfrm rot="20892565">
              <a:off x="6344584" y="2111700"/>
              <a:ext cx="184056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dirty="0" err="1">
                  <a:solidFill>
                    <a:srgbClr val="FF4F66"/>
                  </a:solidFill>
                  <a:latin typeface="UTM Avo" panose="02040603050506020204" pitchFamily="18" charset="0"/>
                  <a:ea typeface="方正少儿简体" panose="03000509000000000000" pitchFamily="65" charset="-122"/>
                </a:rPr>
                <a:t>động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F66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68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BCC48-4CDB-4CB9-A000-9FF53A11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564"/>
            <a:ext cx="12192000" cy="643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AF8E6D-A7E0-4C0A-9E0F-F5A52D69B1B6}"/>
              </a:ext>
            </a:extLst>
          </p:cNvPr>
          <p:cNvSpPr txBox="1"/>
          <p:nvPr/>
        </p:nvSpPr>
        <p:spPr>
          <a:xfrm>
            <a:off x="2377801" y="2230582"/>
            <a:ext cx="7870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dirty="0" err="1">
                <a:solidFill>
                  <a:schemeClr val="bg1"/>
                </a:solidFill>
              </a:rPr>
              <a:t>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đến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lớp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tấm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ảnh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thầy,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hoặc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một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quý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mến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cũng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vẽ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tranh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người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đó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C2E9F4-9545-4ED7-A027-9A0E3AD306C2}"/>
              </a:ext>
            </a:extLst>
          </p:cNvPr>
          <p:cNvSpPr txBox="1"/>
          <p:nvPr/>
        </p:nvSpPr>
        <p:spPr>
          <a:xfrm>
            <a:off x="4842164" y="48537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UTM Avo" panose="02040603050506020204" pitchFamily="18" charset="0"/>
              <a:ea typeface="方正少儿简体" panose="03000509000000000000" pitchFamily="65" charset="-122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662B7683-A6B7-4279-8C2A-17DD2DEC8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0164" y="4309276"/>
            <a:ext cx="1833993" cy="18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02"/>
            <a:ext cx="12204700" cy="64743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37" y="390331"/>
            <a:ext cx="12450499" cy="62269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944926" y="1244599"/>
            <a:ext cx="2140680" cy="2134156"/>
            <a:chOff x="5037312" y="1244599"/>
            <a:chExt cx="2048294" cy="1984204"/>
          </a:xfrm>
          <a:blipFill>
            <a:blip r:embed="rId5"/>
            <a:stretch>
              <a:fillRect/>
            </a:stretch>
          </a:blipFill>
        </p:grpSpPr>
        <p:sp>
          <p:nvSpPr>
            <p:cNvPr id="18" name="矩形 17"/>
            <p:cNvSpPr/>
            <p:nvPr/>
          </p:nvSpPr>
          <p:spPr>
            <a:xfrm>
              <a:off x="5037312" y="1244599"/>
              <a:ext cx="2048294" cy="1984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57273" y="1336296"/>
              <a:ext cx="1808372" cy="14486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65907" y="1244599"/>
            <a:ext cx="2140680" cy="2110384"/>
            <a:chOff x="7858293" y="1244599"/>
            <a:chExt cx="2048294" cy="1984204"/>
          </a:xfrm>
          <a:blipFill>
            <a:blip r:embed="rId6"/>
            <a:stretch>
              <a:fillRect/>
            </a:stretch>
          </a:blipFill>
        </p:grpSpPr>
        <p:sp>
          <p:nvSpPr>
            <p:cNvPr id="19" name="矩形 18"/>
            <p:cNvSpPr/>
            <p:nvPr/>
          </p:nvSpPr>
          <p:spPr>
            <a:xfrm>
              <a:off x="7858293" y="1244599"/>
              <a:ext cx="2048294" cy="1984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978254" y="1336296"/>
              <a:ext cx="1808372" cy="14486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742599" y="3721109"/>
            <a:ext cx="2048294" cy="198420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433908" y="3745806"/>
            <a:ext cx="2048294" cy="1984204"/>
            <a:chOff x="6488695" y="3629196"/>
            <a:chExt cx="2048294" cy="1984204"/>
          </a:xfrm>
        </p:grpSpPr>
        <p:sp>
          <p:nvSpPr>
            <p:cNvPr id="22" name="矩形 21"/>
            <p:cNvSpPr/>
            <p:nvPr/>
          </p:nvSpPr>
          <p:spPr>
            <a:xfrm>
              <a:off x="6488695" y="3629196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15238" y="3757352"/>
              <a:ext cx="1808372" cy="167152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04654" y="1244599"/>
            <a:ext cx="2241753" cy="2134156"/>
            <a:chOff x="2298113" y="1244599"/>
            <a:chExt cx="2048294" cy="1984204"/>
          </a:xfrm>
          <a:blipFill>
            <a:blip r:embed="rId9"/>
            <a:stretch>
              <a:fillRect/>
            </a:stretch>
          </a:blipFill>
        </p:grpSpPr>
        <p:sp>
          <p:nvSpPr>
            <p:cNvPr id="6" name="矩形 5"/>
            <p:cNvSpPr/>
            <p:nvPr/>
          </p:nvSpPr>
          <p:spPr>
            <a:xfrm>
              <a:off x="2298113" y="1244599"/>
              <a:ext cx="2048294" cy="1984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11724" y="1336296"/>
              <a:ext cx="1808372" cy="18389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37048" y="1058849"/>
            <a:ext cx="2352344" cy="485969"/>
            <a:chOff x="2237048" y="1058849"/>
            <a:chExt cx="2352344" cy="485969"/>
          </a:xfrm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41715" y="1058849"/>
            <a:ext cx="2352344" cy="485969"/>
            <a:chOff x="4941715" y="1058849"/>
            <a:chExt cx="2352344" cy="485969"/>
          </a:xfrm>
        </p:grpSpPr>
        <p:sp>
          <p:nvSpPr>
            <p:cNvPr id="33" name="矩形 32"/>
            <p:cNvSpPr/>
            <p:nvPr/>
          </p:nvSpPr>
          <p:spPr>
            <a:xfrm rot="18455707">
              <a:off x="4775036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2296509">
              <a:off x="6808090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781987" y="1058849"/>
            <a:ext cx="2352344" cy="485969"/>
            <a:chOff x="7781987" y="1058849"/>
            <a:chExt cx="2352344" cy="485969"/>
          </a:xfrm>
        </p:grpSpPr>
        <p:sp>
          <p:nvSpPr>
            <p:cNvPr id="38" name="矩形 37"/>
            <p:cNvSpPr/>
            <p:nvPr/>
          </p:nvSpPr>
          <p:spPr>
            <a:xfrm rot="18455707">
              <a:off x="7615308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296509">
              <a:off x="9648362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24461" y="3603643"/>
            <a:ext cx="2352344" cy="485969"/>
            <a:chOff x="6428845" y="3466199"/>
            <a:chExt cx="2352344" cy="485969"/>
          </a:xfrm>
        </p:grpSpPr>
        <p:sp>
          <p:nvSpPr>
            <p:cNvPr id="40" name="矩形 39"/>
            <p:cNvSpPr/>
            <p:nvPr/>
          </p:nvSpPr>
          <p:spPr>
            <a:xfrm rot="18455707">
              <a:off x="6262166" y="363287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2296509">
              <a:off x="8295220" y="359269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90941" y="3597276"/>
            <a:ext cx="2352344" cy="485969"/>
            <a:chOff x="3579733" y="3466199"/>
            <a:chExt cx="2352344" cy="485969"/>
          </a:xfrm>
        </p:grpSpPr>
        <p:sp>
          <p:nvSpPr>
            <p:cNvPr id="42" name="矩形 41"/>
            <p:cNvSpPr/>
            <p:nvPr/>
          </p:nvSpPr>
          <p:spPr>
            <a:xfrm rot="18455707">
              <a:off x="3413054" y="363287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2296509">
              <a:off x="5446108" y="359269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pSp>
        <p:nvGrpSpPr>
          <p:cNvPr id="60" name="组合 48">
            <a:extLst>
              <a:ext uri="{FF2B5EF4-FFF2-40B4-BE49-F238E27FC236}">
                <a16:creationId xmlns:a16="http://schemas.microsoft.com/office/drawing/2014/main" id="{262355B4-EA16-48E0-9DFD-1FEF722EF6E6}"/>
              </a:ext>
            </a:extLst>
          </p:cNvPr>
          <p:cNvGrpSpPr/>
          <p:nvPr/>
        </p:nvGrpSpPr>
        <p:grpSpPr>
          <a:xfrm>
            <a:off x="1245496" y="3666789"/>
            <a:ext cx="2048294" cy="1984204"/>
            <a:chOff x="3667713" y="3629196"/>
            <a:chExt cx="2048294" cy="1984204"/>
          </a:xfrm>
          <a:blipFill>
            <a:blip r:embed="rId11"/>
            <a:stretch>
              <a:fillRect/>
            </a:stretch>
          </a:blipFill>
        </p:grpSpPr>
        <p:sp>
          <p:nvSpPr>
            <p:cNvPr id="61" name="矩形 20">
              <a:extLst>
                <a:ext uri="{FF2B5EF4-FFF2-40B4-BE49-F238E27FC236}">
                  <a16:creationId xmlns:a16="http://schemas.microsoft.com/office/drawing/2014/main" id="{58D65567-E13B-4CBC-82E1-2A11C87CE6E9}"/>
                </a:ext>
              </a:extLst>
            </p:cNvPr>
            <p:cNvSpPr/>
            <p:nvPr/>
          </p:nvSpPr>
          <p:spPr>
            <a:xfrm>
              <a:off x="3667713" y="3629196"/>
              <a:ext cx="2048294" cy="1984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矩形 25">
              <a:extLst>
                <a:ext uri="{FF2B5EF4-FFF2-40B4-BE49-F238E27FC236}">
                  <a16:creationId xmlns:a16="http://schemas.microsoft.com/office/drawing/2014/main" id="{AF22BDF3-0674-4D81-AA59-24DACA12DC71}"/>
                </a:ext>
              </a:extLst>
            </p:cNvPr>
            <p:cNvSpPr/>
            <p:nvPr/>
          </p:nvSpPr>
          <p:spPr>
            <a:xfrm>
              <a:off x="3794257" y="3757352"/>
              <a:ext cx="1808372" cy="14486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3" name="组合 49">
            <a:extLst>
              <a:ext uri="{FF2B5EF4-FFF2-40B4-BE49-F238E27FC236}">
                <a16:creationId xmlns:a16="http://schemas.microsoft.com/office/drawing/2014/main" id="{64B49928-132B-4EF7-82B2-355FBEA7506D}"/>
              </a:ext>
            </a:extLst>
          </p:cNvPr>
          <p:cNvGrpSpPr/>
          <p:nvPr/>
        </p:nvGrpSpPr>
        <p:grpSpPr>
          <a:xfrm>
            <a:off x="1137181" y="3480248"/>
            <a:ext cx="2352344" cy="485969"/>
            <a:chOff x="3579733" y="3466199"/>
            <a:chExt cx="2352344" cy="485969"/>
          </a:xfrm>
        </p:grpSpPr>
        <p:sp>
          <p:nvSpPr>
            <p:cNvPr id="64" name="矩形 41">
              <a:extLst>
                <a:ext uri="{FF2B5EF4-FFF2-40B4-BE49-F238E27FC236}">
                  <a16:creationId xmlns:a16="http://schemas.microsoft.com/office/drawing/2014/main" id="{6DC52D7A-76D8-4514-ADC9-39271C8DF9D1}"/>
                </a:ext>
              </a:extLst>
            </p:cNvPr>
            <p:cNvSpPr/>
            <p:nvPr/>
          </p:nvSpPr>
          <p:spPr>
            <a:xfrm rot="18455707">
              <a:off x="3413054" y="363287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矩形 42">
              <a:extLst>
                <a:ext uri="{FF2B5EF4-FFF2-40B4-BE49-F238E27FC236}">
                  <a16:creationId xmlns:a16="http://schemas.microsoft.com/office/drawing/2014/main" id="{202356E9-69F6-4CCC-920F-33992AF3CB6C}"/>
                </a:ext>
              </a:extLst>
            </p:cNvPr>
            <p:cNvSpPr/>
            <p:nvPr/>
          </p:nvSpPr>
          <p:spPr>
            <a:xfrm rot="2296509">
              <a:off x="5446108" y="359269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" name="组合 51">
            <a:extLst>
              <a:ext uri="{FF2B5EF4-FFF2-40B4-BE49-F238E27FC236}">
                <a16:creationId xmlns:a16="http://schemas.microsoft.com/office/drawing/2014/main" id="{4FF49789-C820-4FDD-9123-D25C495923C2}"/>
              </a:ext>
            </a:extLst>
          </p:cNvPr>
          <p:cNvGrpSpPr/>
          <p:nvPr/>
        </p:nvGrpSpPr>
        <p:grpSpPr>
          <a:xfrm>
            <a:off x="8974081" y="3736944"/>
            <a:ext cx="2048294" cy="1984204"/>
            <a:chOff x="6488695" y="3629196"/>
            <a:chExt cx="2048294" cy="1984204"/>
          </a:xfrm>
        </p:grpSpPr>
        <p:sp>
          <p:nvSpPr>
            <p:cNvPr id="67" name="矩形 21">
              <a:extLst>
                <a:ext uri="{FF2B5EF4-FFF2-40B4-BE49-F238E27FC236}">
                  <a16:creationId xmlns:a16="http://schemas.microsoft.com/office/drawing/2014/main" id="{DD554EE7-1736-4E9E-A7CB-BC0F332D78DB}"/>
                </a:ext>
              </a:extLst>
            </p:cNvPr>
            <p:cNvSpPr/>
            <p:nvPr/>
          </p:nvSpPr>
          <p:spPr>
            <a:xfrm>
              <a:off x="6488695" y="3629196"/>
              <a:ext cx="2048294" cy="198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矩形 26">
              <a:extLst>
                <a:ext uri="{FF2B5EF4-FFF2-40B4-BE49-F238E27FC236}">
                  <a16:creationId xmlns:a16="http://schemas.microsoft.com/office/drawing/2014/main" id="{6C2513F7-A600-4DEF-BCCB-556B0C6897B5}"/>
                </a:ext>
              </a:extLst>
            </p:cNvPr>
            <p:cNvSpPr/>
            <p:nvPr/>
          </p:nvSpPr>
          <p:spPr>
            <a:xfrm>
              <a:off x="6615238" y="3757352"/>
              <a:ext cx="1808372" cy="1740219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" name="组合 52">
            <a:extLst>
              <a:ext uri="{FF2B5EF4-FFF2-40B4-BE49-F238E27FC236}">
                <a16:creationId xmlns:a16="http://schemas.microsoft.com/office/drawing/2014/main" id="{B5F63B57-31D4-4526-A4D4-658EB8BA1591}"/>
              </a:ext>
            </a:extLst>
          </p:cNvPr>
          <p:cNvGrpSpPr/>
          <p:nvPr/>
        </p:nvGrpSpPr>
        <p:grpSpPr>
          <a:xfrm>
            <a:off x="8889185" y="3509511"/>
            <a:ext cx="2352344" cy="485969"/>
            <a:chOff x="6428845" y="3466199"/>
            <a:chExt cx="2352344" cy="485969"/>
          </a:xfrm>
        </p:grpSpPr>
        <p:sp>
          <p:nvSpPr>
            <p:cNvPr id="70" name="矩形 39">
              <a:extLst>
                <a:ext uri="{FF2B5EF4-FFF2-40B4-BE49-F238E27FC236}">
                  <a16:creationId xmlns:a16="http://schemas.microsoft.com/office/drawing/2014/main" id="{B72073DB-DBF5-429B-B742-A2E8E7E8288B}"/>
                </a:ext>
              </a:extLst>
            </p:cNvPr>
            <p:cNvSpPr/>
            <p:nvPr/>
          </p:nvSpPr>
          <p:spPr>
            <a:xfrm rot="18455707">
              <a:off x="6262166" y="363287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矩形 40">
              <a:extLst>
                <a:ext uri="{FF2B5EF4-FFF2-40B4-BE49-F238E27FC236}">
                  <a16:creationId xmlns:a16="http://schemas.microsoft.com/office/drawing/2014/main" id="{C381C3E4-F2C6-4AB3-AE1C-29CB029528A0}"/>
                </a:ext>
              </a:extLst>
            </p:cNvPr>
            <p:cNvSpPr/>
            <p:nvPr/>
          </p:nvSpPr>
          <p:spPr>
            <a:xfrm rot="2296509">
              <a:off x="8295220" y="359269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C608BA-3358-4BB8-84C6-1D9FEA05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6"/>
            <a:ext cx="12137081" cy="6442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DE984-239D-4927-B35D-5427A6E78B6E}"/>
              </a:ext>
            </a:extLst>
          </p:cNvPr>
          <p:cNvSpPr txBox="1"/>
          <p:nvPr/>
        </p:nvSpPr>
        <p:spPr>
          <a:xfrm>
            <a:off x="2457159" y="2231835"/>
            <a:ext cx="7688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3000" dirty="0" err="1">
                <a:solidFill>
                  <a:schemeClr val="bg1"/>
                </a:solidFill>
              </a:rPr>
              <a:t>Em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dán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tranh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ảnh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giấy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màu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hoặc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hình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một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bông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hoa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Viết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một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giới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thiệu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người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trong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tranh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ảnh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57537FB5-7745-4C6D-A6F2-19252C21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09" y="3974128"/>
            <a:ext cx="2345801" cy="23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02"/>
            <a:ext cx="12204700" cy="64743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37" y="390331"/>
            <a:ext cx="12450499" cy="622693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096000" y="1152012"/>
            <a:ext cx="4287524" cy="2134156"/>
            <a:chOff x="5037312" y="1244599"/>
            <a:chExt cx="2048294" cy="1984204"/>
          </a:xfrm>
          <a:blipFill>
            <a:blip r:embed="rId5"/>
            <a:stretch>
              <a:fillRect/>
            </a:stretch>
          </a:blipFill>
        </p:grpSpPr>
        <p:sp>
          <p:nvSpPr>
            <p:cNvPr id="18" name="矩形 17"/>
            <p:cNvSpPr/>
            <p:nvPr/>
          </p:nvSpPr>
          <p:spPr>
            <a:xfrm>
              <a:off x="5037312" y="1244599"/>
              <a:ext cx="2048294" cy="1984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57273" y="1336296"/>
              <a:ext cx="1808372" cy="14486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635893" y="3537426"/>
            <a:ext cx="4235284" cy="23448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30945" y="3529811"/>
            <a:ext cx="4119963" cy="239028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69483" y="1145278"/>
            <a:ext cx="4123491" cy="2134156"/>
            <a:chOff x="2298113" y="1244599"/>
            <a:chExt cx="2048294" cy="1984204"/>
          </a:xfrm>
          <a:blipFill>
            <a:blip r:embed="rId8"/>
            <a:stretch>
              <a:fillRect/>
            </a:stretch>
          </a:blipFill>
        </p:grpSpPr>
        <p:sp>
          <p:nvSpPr>
            <p:cNvPr id="6" name="矩形 5"/>
            <p:cNvSpPr/>
            <p:nvPr/>
          </p:nvSpPr>
          <p:spPr>
            <a:xfrm>
              <a:off x="2298113" y="1244599"/>
              <a:ext cx="2048294" cy="1984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11724" y="1336296"/>
              <a:ext cx="1808372" cy="1838987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08421" y="1058849"/>
            <a:ext cx="4309097" cy="732828"/>
            <a:chOff x="2237048" y="1058849"/>
            <a:chExt cx="2352344" cy="485969"/>
          </a:xfrm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16782" y="1105715"/>
            <a:ext cx="4481945" cy="709230"/>
            <a:chOff x="4941715" y="1058849"/>
            <a:chExt cx="2352344" cy="485969"/>
          </a:xfrm>
        </p:grpSpPr>
        <p:sp>
          <p:nvSpPr>
            <p:cNvPr id="33" name="矩形 32"/>
            <p:cNvSpPr/>
            <p:nvPr/>
          </p:nvSpPr>
          <p:spPr>
            <a:xfrm rot="18455707">
              <a:off x="4775036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2296509">
              <a:off x="6808090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79608" y="3422442"/>
            <a:ext cx="4489706" cy="690139"/>
            <a:chOff x="7781987" y="1058849"/>
            <a:chExt cx="2352344" cy="485969"/>
          </a:xfrm>
        </p:grpSpPr>
        <p:sp>
          <p:nvSpPr>
            <p:cNvPr id="38" name="矩形 37"/>
            <p:cNvSpPr/>
            <p:nvPr/>
          </p:nvSpPr>
          <p:spPr>
            <a:xfrm rot="18455707">
              <a:off x="7615308" y="122552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296509">
              <a:off x="9648362" y="118534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49654" y="3382734"/>
            <a:ext cx="4464709" cy="702722"/>
            <a:chOff x="3579733" y="3466199"/>
            <a:chExt cx="2352344" cy="485969"/>
          </a:xfrm>
        </p:grpSpPr>
        <p:sp>
          <p:nvSpPr>
            <p:cNvPr id="42" name="矩形 41"/>
            <p:cNvSpPr/>
            <p:nvPr/>
          </p:nvSpPr>
          <p:spPr>
            <a:xfrm rot="18455707">
              <a:off x="3413054" y="3632878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2296509">
              <a:off x="5446108" y="3592692"/>
              <a:ext cx="485969" cy="152611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C608BA-3358-4BB8-84C6-1D9FEA05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969"/>
            <a:ext cx="12137081" cy="6442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DE984-239D-4927-B35D-5427A6E78B6E}"/>
              </a:ext>
            </a:extLst>
          </p:cNvPr>
          <p:cNvSpPr txBox="1"/>
          <p:nvPr/>
        </p:nvSpPr>
        <p:spPr>
          <a:xfrm>
            <a:off x="2405576" y="2175823"/>
            <a:ext cx="7666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3000" dirty="0" err="1">
                <a:solidFill>
                  <a:schemeClr val="bg1"/>
                </a:solidFill>
              </a:rPr>
              <a:t>Cùng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trao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đổi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với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bạn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để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sửa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tranh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ảnh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Để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người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được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tặng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quà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bất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ngờ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em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nên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giữ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bí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mật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món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quà</a:t>
            </a:r>
            <a:r>
              <a:rPr lang="en-US" sz="30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7A184E9F-A66A-4FBC-9872-3A84EDD0B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02" y="4531037"/>
            <a:ext cx="3377350" cy="17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926"/>
            <a:ext cx="12204700" cy="6470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491151"/>
            <a:ext cx="12405353" cy="64700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E8F5945-EED8-4C03-80AD-4B8A67A7B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23192" r="8814" b="8597"/>
          <a:stretch/>
        </p:blipFill>
        <p:spPr>
          <a:xfrm>
            <a:off x="1323108" y="1415565"/>
            <a:ext cx="9352395" cy="45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812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118</Words>
  <Application>Microsoft Office PowerPoint</Application>
  <PresentationFormat>Widescreen</PresentationFormat>
  <Paragraphs>16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方正少儿简体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124</cp:revision>
  <dcterms:created xsi:type="dcterms:W3CDTF">2021-11-01T08:16:43Z</dcterms:created>
  <dcterms:modified xsi:type="dcterms:W3CDTF">2024-04-13T07:10:34Z</dcterms:modified>
</cp:coreProperties>
</file>