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8"/>
  </p:notesMasterIdLst>
  <p:sldIdLst>
    <p:sldId id="280" r:id="rId2"/>
    <p:sldId id="256" r:id="rId3"/>
    <p:sldId id="417" r:id="rId4"/>
    <p:sldId id="422" r:id="rId5"/>
    <p:sldId id="425" r:id="rId6"/>
    <p:sldId id="308" r:id="rId7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VNI-Thufap2" pitchFamily="2" charset="0"/>
      <p:regular r:id="rId13"/>
    </p:embeddedFont>
  </p:embeddedFontLst>
  <p:custDataLst>
    <p:tags r:id="rId14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1D3"/>
    <a:srgbClr val="57C07F"/>
    <a:srgbClr val="49834D"/>
    <a:srgbClr val="00CC00"/>
    <a:srgbClr val="B9F5D3"/>
    <a:srgbClr val="FFAEFF"/>
    <a:srgbClr val="006600"/>
    <a:srgbClr val="0000CC"/>
    <a:srgbClr val="00CC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88" autoAdjust="0"/>
    <p:restoredTop sz="94660" autoAdjust="0"/>
  </p:normalViewPr>
  <p:slideViewPr>
    <p:cSldViewPr snapToGrid="0">
      <p:cViewPr varScale="1">
        <p:scale>
          <a:sx n="79" d="100"/>
          <a:sy n="79" d="100"/>
        </p:scale>
        <p:origin x="748" y="6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04648-48F7-4124-8AB9-3E445AF72B9A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11EB1-EC3C-48DA-A6E5-0B20D59D4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40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51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39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17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3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75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94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2023/4/15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2023/4/15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2023/4/15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2023/4/15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2023/4/15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2023/4/15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2023/4/15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2023/4/15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2023/4/15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2023/4/15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2023/4/15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2023/4/15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audio" Target="../media/media1.mp3"/><Relationship Id="rId7" Type="http://schemas.openxmlformats.org/officeDocument/2006/relationships/image" Target="../media/image2.wmf"/><Relationship Id="rId12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.wmf"/><Relationship Id="rId11" Type="http://schemas.openxmlformats.org/officeDocument/2006/relationships/image" Target="../media/image6.gif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gif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10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10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09784" y="155718"/>
            <a:ext cx="7358683" cy="70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TRƯỜNG TIỂU HỌC ÁI MỘ B</a:t>
            </a:r>
            <a:endParaRPr lang="en-US" sz="28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267619" y="1557845"/>
            <a:ext cx="67818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 NHIÊN XÃ HỘI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9C0AE-16A5-454E-B6B4-7440C9B717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82" t="2864"/>
          <a:stretch/>
        </p:blipFill>
        <p:spPr>
          <a:xfrm>
            <a:off x="0" y="-8313"/>
            <a:ext cx="9113294" cy="51788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EAB76C-C0F6-42E0-BB3A-90C756AE2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569" y="242760"/>
            <a:ext cx="8309450" cy="52274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360580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802751-F566-46C9-A58F-6FC7F813F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200" y="0"/>
            <a:ext cx="8361599" cy="5715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823753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823AB7-B797-201D-202A-6E10F3423A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497" y="168106"/>
            <a:ext cx="8504730" cy="55730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114860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  Chaân Thaønh Caùm Ôn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509CACD9-CB0C-4146-B432-466F1EFA3068}"/>
  <p:tag name="ISPRING_RESOURCE_FOLDER" val="G:\Mau bai giang 2020_AQ\TNXH 1\Bai 10_ Tet nguyen dan_2 tiet\Bai 10_ Tet nguyen dan_2 tiet\"/>
  <p:tag name="ISPRING_PRESENTATION_PATH" val="G:\Mau bai giang 2020_AQ\TNXH 1\Bai 10_ Tet nguyen dan_2 tiet\Bai 10_ Tet nguyen dan_2 tiet.pptx"/>
  <p:tag name="ISPRING_PROJECT_VERSION" val="9.3"/>
  <p:tag name="ISPRING_PROJECT_FOLDER_UPDATED" val="1"/>
  <p:tag name="ISPRING_SCREEN_RECS_UPDATED" val="G:\Mau bai giang 2020_AQ\TNXH 1\Bai 10_ Tet nguyen dan_2 tiet\Bai 10_ Tet nguyen dan_2 tiet\"/>
  <p:tag name="FLASHSPRING_ZOOM_TAG" val="50"/>
  <p:tag name="ISPRING_PRESENTATION_INFO_2" val="&lt;?xml version=&quot;1.0&quot; encoding=&quot;UTF-8&quot; standalone=&quot;no&quot; ?&gt;&#10;&lt;presentation2&gt;&#10;&#10;  &lt;slides&gt;&#10;    &lt;slide id=&quot;{0A2A5761-A3DB-49C9-BB58-37DF2B7D18AC}&quot; pptId=&quot;280&quot;/&gt;&#10;    &lt;slide id=&quot;{934C773A-5FD6-46C2-9C67-1259FD9E98F6}&quot; pptId=&quot;309&quot;/&gt;&#10;    &lt;slide id=&quot;{029D7649-A639-47C4-B122-EB3D728C603D}&quot; pptId=&quot;284&quot;/&gt;&#10;    &lt;slide id=&quot;{C050DAE5-77E4-428D-992C-4F3D4245027C}&quot; pptId=&quot;256&quot;/&gt;&#10;    &lt;slide id=&quot;{795AFBEF-1090-43A0-9805-7F52495862A4}&quot; pptId=&quot;285&quot;/&gt;&#10;    &lt;slide id=&quot;{C4D911B9-7A41-40EE-97F4-475515B7734E}&quot; pptId=&quot;339&quot;/&gt;&#10;    &lt;slide id=&quot;{F3804E3C-6529-49E4-9E8D-7F324416D254}&quot; pptId=&quot;353&quot;/&gt;&#10;    &lt;slide id=&quot;{531A1724-C5FB-4114-BB45-F85610D8A098}&quot; pptId=&quot;354&quot;/&gt;&#10;    &lt;slide id=&quot;{ADEAA7B0-5785-4DC4-8ECB-6A260CFE8C97}&quot; pptId=&quot;344&quot;/&gt;&#10;    &lt;slide id=&quot;{E7611930-05B5-41BF-873F-7DC93BD59C2A}&quot; pptId=&quot;356&quot;/&gt;&#10;    &lt;slide id=&quot;{A2C9E2C4-2C81-4A56-A1C7-C4274F2C3AA1}&quot; pptId=&quot;357&quot;/&gt;&#10;    &lt;slide id=&quot;{B670A34C-137C-400A-B927-BA505ABB7559}&quot; pptId=&quot;346&quot;/&gt;&#10;    &lt;slide id=&quot;{7F5484BE-6B7E-4895-B4CE-A1D1F45D1D7A}&quot; pptId=&quot;358&quot;/&gt;&#10;    &lt;slide id=&quot;{E657FE64-08E3-484B-A4D0-F68AD1360995}&quot; pptId=&quot;359&quot;/&gt;&#10;    &lt;slide id=&quot;{8B0C6D70-F890-4392-A0B0-CCBD29E416F2}&quot; pptId=&quot;299&quot;/&gt;&#10;    &lt;slide id=&quot;{9BBC8C25-47A3-4622-89E7-FAD146504203}&quot; pptId=&quot;347&quot;/&gt;&#10;    &lt;slide id=&quot;{11F4E37C-D07C-443C-B44D-2D1537301CEE}&quot; pptId=&quot;348&quot;/&gt;&#10;    &lt;slide id=&quot;{FF479696-B7FC-4C04-A0E8-BEE43DF9EBDD}&quot; pptId=&quot;349&quot;/&gt;&#10;    &lt;slide id=&quot;{986F5F11-48B5-497B-9679-255EDF7997F4}&quot; pptId=&quot;350&quot;/&gt;&#10;    &lt;slide id=&quot;{8AD0BFE6-BD20-432A-BD64-04F5F5218C7D}&quot; pptId=&quot;351&quot;/&gt;&#10;    &lt;slide id=&quot;{FFC599AD-12F9-4CFD-97A2-E4BD6ABFCB22}&quot; pptId=&quot;352&quot;/&gt;&#10;    &lt;slide id=&quot;{42920ACE-5882-484F-8FB6-0E37B8FDA7B1}&quot; pptId=&quot;360&quot;/&gt;&#10;    &lt;slide id=&quot;{4C12FF8F-D1C1-4910-97B4-96733EFFB32E}&quot; pptId=&quot;308&quot;/&gt;&#10;  &lt;/slides&gt;&#10;&#10;  &lt;narration&gt;&#10;    &lt;audioTracks/&gt;&#10;    &lt;videoTracks/&gt;&#10;  &lt;/narration&gt;&#10;&#10;&lt;/presentation2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0A2A5761-A3DB-49C9-BB58-37DF2B7D18AC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4C12FF8F-D1C1-4910-97B4-96733EFFB32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4973</TotalTime>
  <Words>31</Words>
  <Application>Microsoft Office PowerPoint</Application>
  <PresentationFormat>On-screen Show (16:10)</PresentationFormat>
  <Paragraphs>10</Paragraphs>
  <Slides>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VNI-Thufap2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Nam Aka</cp:lastModifiedBy>
  <cp:revision>188</cp:revision>
  <dcterms:created xsi:type="dcterms:W3CDTF">2020-02-10T09:35:50Z</dcterms:created>
  <dcterms:modified xsi:type="dcterms:W3CDTF">2023-04-15T03:57:07Z</dcterms:modified>
</cp:coreProperties>
</file>