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11" r:id="rId2"/>
    <p:sldMasterId id="2147483726" r:id="rId3"/>
    <p:sldMasterId id="2147483734" r:id="rId4"/>
  </p:sldMasterIdLst>
  <p:notesMasterIdLst>
    <p:notesMasterId r:id="rId21"/>
  </p:notesMasterIdLst>
  <p:sldIdLst>
    <p:sldId id="300" r:id="rId5"/>
    <p:sldId id="372" r:id="rId6"/>
    <p:sldId id="373" r:id="rId7"/>
    <p:sldId id="1457" r:id="rId8"/>
    <p:sldId id="387" r:id="rId9"/>
    <p:sldId id="1460" r:id="rId10"/>
    <p:sldId id="405" r:id="rId11"/>
    <p:sldId id="379" r:id="rId12"/>
    <p:sldId id="383" r:id="rId13"/>
    <p:sldId id="386" r:id="rId14"/>
    <p:sldId id="281" r:id="rId15"/>
    <p:sldId id="292" r:id="rId16"/>
    <p:sldId id="1461" r:id="rId17"/>
    <p:sldId id="322" r:id="rId18"/>
    <p:sldId id="301" r:id="rId19"/>
    <p:sldId id="270" r:id="rId20"/>
  </p:sldIdLst>
  <p:sldSz cx="12192000" cy="6858000"/>
  <p:notesSz cx="6858000" cy="9144000"/>
  <p:embeddedFontLst>
    <p:embeddedFont>
      <p:font typeface="HP001" panose="020B0604020202020204" charset="0"/>
      <p:regular r:id="rId22"/>
      <p:bold r:id="rId23"/>
    </p:embeddedFont>
    <p:embeddedFont>
      <p:font typeface="HP001 4 hàng" panose="020B0603050302020204" pitchFamily="34" charset="0"/>
      <p:regular r:id="rId24"/>
      <p:bold r:id="rId25"/>
    </p:embeddedFont>
    <p:embeddedFont>
      <p:font typeface="HP001 5 hàng" panose="020B0603050302020204" pitchFamily="34" charset="0"/>
      <p:regular r:id="rId26"/>
      <p:bold r:id="rId27"/>
    </p:embeddedFont>
    <p:embeddedFont>
      <p:font typeface="UTM Avo" panose="02040603050506020204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FF99"/>
    <a:srgbClr val="FF8119"/>
    <a:srgbClr val="FF7707"/>
    <a:srgbClr val="FFAF6C"/>
    <a:srgbClr val="FFFFFF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62" d="100"/>
          <a:sy n="62" d="100"/>
        </p:scale>
        <p:origin x="5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48A5F774-F5DC-4444-AFB6-702D45569AE1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8EDC474A-4623-4B6F-9B5A-688E6615D3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5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93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7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01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47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963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44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034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5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13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21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42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2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70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08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02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73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71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114300"/>
            <a:ext cx="12484100" cy="71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9D4303-3D61-41EA-92F4-F89311BD19DA}"/>
              </a:ext>
            </a:extLst>
          </p:cNvPr>
          <p:cNvSpPr/>
          <p:nvPr userDrawn="1"/>
        </p:nvSpPr>
        <p:spPr>
          <a:xfrm>
            <a:off x="10962793" y="188913"/>
            <a:ext cx="1229207" cy="122790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31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UTM Avo" panose="0204060305050602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97699B-48B7-4073-9405-3FCDD293372A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2258D-D283-47C4-A79F-AC09609C2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55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97699B-48B7-4073-9405-3FCDD293372A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2258D-D283-47C4-A79F-AC09609C2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03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59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3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pPr/>
              <a:t>06-Apr-24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124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pPr/>
              <a:t>06-Apr-24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16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B561A9B-6D0A-4353-BFF8-564EB26CF951}" type="datetime1">
              <a:rPr lang="en-US" smtClean="0"/>
              <a:pPr/>
              <a:t>06-Apr-24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63175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BB1E393-F139-4437-A81C-86BE25AA2FCB}" type="datetime1">
              <a:rPr lang="en-US" smtClean="0"/>
              <a:pPr/>
              <a:t>06-Apr-24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9700" y="-101600"/>
            <a:ext cx="12420600" cy="694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F3EA311-C0A7-497A-A51B-27BFA09C1C02}"/>
              </a:ext>
            </a:extLst>
          </p:cNvPr>
          <p:cNvSpPr/>
          <p:nvPr userDrawn="1"/>
        </p:nvSpPr>
        <p:spPr>
          <a:xfrm>
            <a:off x="10871951" y="-13878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9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187DD-1B37-4B19-9E52-9A4211092FF7}" type="datetime1">
              <a:rPr lang="en-US" smtClean="0"/>
              <a:pPr/>
              <a:t>06-Apr-24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02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15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98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5" r:id="rId3"/>
    <p:sldLayoutId id="2147483652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53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9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4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119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pPr/>
              <a:t>06-Apr-24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800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269515" y="1648606"/>
            <a:ext cx="765305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Tô chữ hoa L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BA14E-737B-4529-94FB-DFE51A254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7106" b="78302"/>
          <a:stretch/>
        </p:blipFill>
        <p:spPr>
          <a:xfrm>
            <a:off x="3116826" y="877610"/>
            <a:ext cx="8278761" cy="1521236"/>
          </a:xfrm>
          <a:prstGeom prst="rect">
            <a:avLst/>
          </a:prstGeom>
        </p:spPr>
      </p:pic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A592BCE-374B-4C62-93C3-F3E273CAF377}"/>
              </a:ext>
            </a:extLst>
          </p:cNvPr>
          <p:cNvSpPr/>
          <p:nvPr/>
        </p:nvSpPr>
        <p:spPr>
          <a:xfrm>
            <a:off x="155155" y="127906"/>
            <a:ext cx="4583993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. Viết</a:t>
            </a:r>
            <a:r>
              <a:rPr kumimoji="0" lang="en-US" sz="2800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từ ứng dụng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A93AB-C464-4C69-A922-67FB2E475127}"/>
              </a:ext>
            </a:extLst>
          </p:cNvPr>
          <p:cNvSpPr txBox="1"/>
          <p:nvPr/>
        </p:nvSpPr>
        <p:spPr>
          <a:xfrm>
            <a:off x="1218897" y="4378554"/>
            <a:ext cx="9724710" cy="658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7DCF9-EFED-4EC8-88BB-8AFA719A2898}"/>
              </a:ext>
            </a:extLst>
          </p:cNvPr>
          <p:cNvSpPr txBox="1"/>
          <p:nvPr/>
        </p:nvSpPr>
        <p:spPr>
          <a:xfrm>
            <a:off x="1248393" y="3676914"/>
            <a:ext cx="9897662" cy="808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C63F25-4B45-4AFE-87DA-B4650C6EF2DB}"/>
              </a:ext>
            </a:extLst>
          </p:cNvPr>
          <p:cNvSpPr txBox="1"/>
          <p:nvPr/>
        </p:nvSpPr>
        <p:spPr>
          <a:xfrm>
            <a:off x="1248393" y="4756083"/>
            <a:ext cx="6697391" cy="82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li 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9BD5E1-7E9E-40A1-9AF6-43B622F4835F}"/>
              </a:ext>
            </a:extLst>
          </p:cNvPr>
          <p:cNvSpPr txBox="1"/>
          <p:nvPr/>
        </p:nvSpPr>
        <p:spPr>
          <a:xfrm>
            <a:off x="6472542" y="4950780"/>
            <a:ext cx="428178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y, 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2D1C167-E231-4F49-A7C7-88BD35FB7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7106" b="78302"/>
          <a:stretch/>
        </p:blipFill>
        <p:spPr>
          <a:xfrm>
            <a:off x="3116826" y="2261269"/>
            <a:ext cx="8278761" cy="15212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AEFF76-BA0F-4D4D-8016-65D2410F0EC9}"/>
              </a:ext>
            </a:extLst>
          </p:cNvPr>
          <p:cNvSpPr txBox="1"/>
          <p:nvPr/>
        </p:nvSpPr>
        <p:spPr>
          <a:xfrm>
            <a:off x="3956387" y="1215172"/>
            <a:ext cx="299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bàn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tay</a:t>
            </a:r>
            <a:endParaRPr lang="vi-VN" sz="3400" b="1" dirty="0">
              <a:solidFill>
                <a:srgbClr val="0000FF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E34917-5706-4B06-97CD-D39876433539}"/>
              </a:ext>
            </a:extLst>
          </p:cNvPr>
          <p:cNvSpPr txBox="1"/>
          <p:nvPr/>
        </p:nvSpPr>
        <p:spPr>
          <a:xfrm>
            <a:off x="3968930" y="2605555"/>
            <a:ext cx="295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hương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thơm</a:t>
            </a:r>
            <a:endParaRPr lang="vi-VN" sz="3600" b="1" dirty="0">
              <a:solidFill>
                <a:srgbClr val="0000FF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EF93D-429B-4B71-A3FC-2215E79DBF3D}"/>
              </a:ext>
            </a:extLst>
          </p:cNvPr>
          <p:cNvSpPr txBox="1"/>
          <p:nvPr/>
        </p:nvSpPr>
        <p:spPr>
          <a:xfrm>
            <a:off x="1248393" y="5359017"/>
            <a:ext cx="6697391" cy="82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li 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4AECC2-2480-4E16-9228-E989855E883A}"/>
              </a:ext>
            </a:extLst>
          </p:cNvPr>
          <p:cNvSpPr txBox="1"/>
          <p:nvPr/>
        </p:nvSpPr>
        <p:spPr>
          <a:xfrm>
            <a:off x="6487290" y="5545633"/>
            <a:ext cx="428178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noProof="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6" grpId="0"/>
      <p:bldP spid="19" grpId="0"/>
      <p:bldP spid="20" grpId="0"/>
      <p:bldP spid="11" grpId="0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BA14E-737B-4529-94FB-DFE51A254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7106" b="78302"/>
          <a:stretch/>
        </p:blipFill>
        <p:spPr>
          <a:xfrm>
            <a:off x="3116826" y="877610"/>
            <a:ext cx="8318090" cy="1521236"/>
          </a:xfrm>
          <a:prstGeom prst="rect">
            <a:avLst/>
          </a:prstGeom>
        </p:spPr>
      </p:pic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A592BCE-374B-4C62-93C3-F3E273CAF377}"/>
              </a:ext>
            </a:extLst>
          </p:cNvPr>
          <p:cNvSpPr/>
          <p:nvPr/>
        </p:nvSpPr>
        <p:spPr>
          <a:xfrm>
            <a:off x="155155" y="127906"/>
            <a:ext cx="4583993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. Viết</a:t>
            </a:r>
            <a:r>
              <a:rPr kumimoji="0" lang="en-US" sz="2800" i="0" u="none" strike="noStrike" kern="1200" cap="none" spc="0" normalizeH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câu ứng dụng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E9659-F298-426B-94CB-A3634575FF63}"/>
              </a:ext>
            </a:extLst>
          </p:cNvPr>
          <p:cNvSpPr txBox="1"/>
          <p:nvPr/>
        </p:nvSpPr>
        <p:spPr>
          <a:xfrm>
            <a:off x="7153134" y="4600942"/>
            <a:ext cx="428178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h,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l, b, 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6586B-4A7A-423E-8B14-2DA1B7EC9154}"/>
              </a:ext>
            </a:extLst>
          </p:cNvPr>
          <p:cNvSpPr txBox="1"/>
          <p:nvPr/>
        </p:nvSpPr>
        <p:spPr>
          <a:xfrm>
            <a:off x="5950318" y="2600012"/>
            <a:ext cx="305038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A93AB-C464-4C69-A922-67FB2E475127}"/>
              </a:ext>
            </a:extLst>
          </p:cNvPr>
          <p:cNvSpPr txBox="1"/>
          <p:nvPr/>
        </p:nvSpPr>
        <p:spPr>
          <a:xfrm>
            <a:off x="698424" y="3895810"/>
            <a:ext cx="9724710" cy="6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517877-C17E-42A2-B7AA-4EDA5977FE38}"/>
              </a:ext>
            </a:extLst>
          </p:cNvPr>
          <p:cNvSpPr txBox="1"/>
          <p:nvPr/>
        </p:nvSpPr>
        <p:spPr>
          <a:xfrm>
            <a:off x="698424" y="2423803"/>
            <a:ext cx="59441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7DCF9-EFED-4EC8-88BB-8AFA719A2898}"/>
              </a:ext>
            </a:extLst>
          </p:cNvPr>
          <p:cNvSpPr txBox="1"/>
          <p:nvPr/>
        </p:nvSpPr>
        <p:spPr>
          <a:xfrm>
            <a:off x="698424" y="3070134"/>
            <a:ext cx="9034171" cy="768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D1E2B-A988-4566-8EAD-409F43C7072F}"/>
              </a:ext>
            </a:extLst>
          </p:cNvPr>
          <p:cNvSpPr txBox="1"/>
          <p:nvPr/>
        </p:nvSpPr>
        <p:spPr>
          <a:xfrm>
            <a:off x="698424" y="4427834"/>
            <a:ext cx="6697391" cy="82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ô li 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CF307F-8A57-4575-9402-31BDBBBCE3DA}"/>
              </a:ext>
            </a:extLst>
          </p:cNvPr>
          <p:cNvSpPr txBox="1"/>
          <p:nvPr/>
        </p:nvSpPr>
        <p:spPr>
          <a:xfrm>
            <a:off x="698424" y="5149434"/>
            <a:ext cx="6697391" cy="82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li 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66426B-7DBD-46DA-A2C4-ADB9B9EF2F12}"/>
              </a:ext>
            </a:extLst>
          </p:cNvPr>
          <p:cNvSpPr txBox="1"/>
          <p:nvPr/>
        </p:nvSpPr>
        <p:spPr>
          <a:xfrm>
            <a:off x="5950318" y="5339959"/>
            <a:ext cx="428178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A5EA9A-4E6D-4239-8BFD-277B87076661}"/>
              </a:ext>
            </a:extLst>
          </p:cNvPr>
          <p:cNvSpPr txBox="1"/>
          <p:nvPr/>
        </p:nvSpPr>
        <p:spPr>
          <a:xfrm>
            <a:off x="3806732" y="1201425"/>
            <a:ext cx="838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nhiều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tō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mƞ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l-GR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χ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ď ng</a:t>
            </a:r>
            <a:r>
              <a:rPr lang="el-GR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Ξ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n</a:t>
            </a:r>
            <a:r>
              <a:rPr lang="vi-VN" sz="3600" b="1" dirty="0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06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23" grpId="0"/>
      <p:bldP spid="24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386840" y="636999"/>
            <a:ext cx="9418320" cy="6221001"/>
          </a:xfrm>
          <a:prstGeom prst="rect">
            <a:avLst/>
          </a:prstGeom>
        </p:spPr>
      </p:pic>
      <p:pic>
        <p:nvPicPr>
          <p:cNvPr id="3" name="Picture 6" descr="Sun Smile Sticker by Canticos World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6573">
            <a:off x="9316426" y="1119540"/>
            <a:ext cx="1703180" cy="1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772" y="3305161"/>
            <a:ext cx="6657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vở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luyện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viết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05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620727F4-3998-4ED8-B57F-F51A65E71CE6}"/>
              </a:ext>
            </a:extLst>
          </p:cNvPr>
          <p:cNvSpPr/>
          <p:nvPr/>
        </p:nvSpPr>
        <p:spPr>
          <a:xfrm>
            <a:off x="4074863" y="1113934"/>
            <a:ext cx="3826173" cy="14625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A2773-D796-4DD4-8950-1C6596F8B465}"/>
              </a:ext>
            </a:extLst>
          </p:cNvPr>
          <p:cNvSpPr txBox="1"/>
          <p:nvPr/>
        </p:nvSpPr>
        <p:spPr>
          <a:xfrm>
            <a:off x="4610970" y="1328598"/>
            <a:ext cx="3243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 tay cầm viết,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 tay giữ trang 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E4321C04-4102-4AF2-8B3F-444F8DD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352" y="418780"/>
            <a:ext cx="42771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ctr" defTabSz="5121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Lưu ý tư thế ngồi viết</a:t>
            </a:r>
            <a:endParaRPr kumimoji="0" lang="zh-CN" alt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grpSp>
        <p:nvGrpSpPr>
          <p:cNvPr id="17" name="组合 40">
            <a:extLst>
              <a:ext uri="{FF2B5EF4-FFF2-40B4-BE49-F238E27FC236}">
                <a16:creationId xmlns:a16="http://schemas.microsoft.com/office/drawing/2014/main" id="{F1E476E0-F293-455B-BD02-D22D2B311D3D}"/>
              </a:ext>
            </a:extLst>
          </p:cNvPr>
          <p:cNvGrpSpPr/>
          <p:nvPr/>
        </p:nvGrpSpPr>
        <p:grpSpPr>
          <a:xfrm rot="21020369">
            <a:off x="65205" y="2228701"/>
            <a:ext cx="3875055" cy="2040231"/>
            <a:chOff x="2561601" y="3694377"/>
            <a:chExt cx="3629722" cy="884856"/>
          </a:xfrm>
        </p:grpSpPr>
        <p:sp>
          <p:nvSpPr>
            <p:cNvPr id="18" name="Freeform: Shape 35">
              <a:extLst>
                <a:ext uri="{FF2B5EF4-FFF2-40B4-BE49-F238E27FC236}">
                  <a16:creationId xmlns:a16="http://schemas.microsoft.com/office/drawing/2014/main" id="{781FDEDD-DF46-4879-B48F-0F864008D18B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9" name="Rectangle 56">
              <a:extLst>
                <a:ext uri="{FF2B5EF4-FFF2-40B4-BE49-F238E27FC236}">
                  <a16:creationId xmlns:a16="http://schemas.microsoft.com/office/drawing/2014/main" id="{2549BAB5-648D-4642-84D8-005505E00446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ADD YOUR TITLE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D56A83C-C656-46FA-BE4B-297BC44219DB}"/>
              </a:ext>
            </a:extLst>
          </p:cNvPr>
          <p:cNvSpPr txBox="1"/>
          <p:nvPr/>
        </p:nvSpPr>
        <p:spPr>
          <a:xfrm>
            <a:off x="745592" y="2760780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Thẳng lưng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Chân đặt thoải mái, đúng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vị trí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Freeform: Shape 33">
            <a:extLst>
              <a:ext uri="{FF2B5EF4-FFF2-40B4-BE49-F238E27FC236}">
                <a16:creationId xmlns:a16="http://schemas.microsoft.com/office/drawing/2014/main" id="{36B825CD-B689-4EEA-9AA9-E8AF981183C6}"/>
              </a:ext>
            </a:extLst>
          </p:cNvPr>
          <p:cNvSpPr/>
          <p:nvPr/>
        </p:nvSpPr>
        <p:spPr>
          <a:xfrm rot="38486">
            <a:off x="7439810" y="2713867"/>
            <a:ext cx="3893141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4AC33F-3DF3-47C5-B924-DFE4F9711D4D}"/>
              </a:ext>
            </a:extLst>
          </p:cNvPr>
          <p:cNvSpPr txBox="1"/>
          <p:nvPr/>
        </p:nvSpPr>
        <p:spPr>
          <a:xfrm>
            <a:off x="8106344" y="2889099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Khoảng cách từ mắt đến vở 25 đến 30 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图片 2">
            <a:extLst>
              <a:ext uri="{FF2B5EF4-FFF2-40B4-BE49-F238E27FC236}">
                <a16:creationId xmlns:a16="http://schemas.microsoft.com/office/drawing/2014/main" id="{56F8880A-63AC-4843-9FB5-25D8B91E1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2805256"/>
            <a:ext cx="7440706" cy="3816396"/>
          </a:xfrm>
          <a:prstGeom prst="rect">
            <a:avLst/>
          </a:prstGeom>
        </p:spPr>
      </p:pic>
      <p:pic>
        <p:nvPicPr>
          <p:cNvPr id="24" name="图片 41">
            <a:extLst>
              <a:ext uri="{FF2B5EF4-FFF2-40B4-BE49-F238E27FC236}">
                <a16:creationId xmlns:a16="http://schemas.microsoft.com/office/drawing/2014/main" id="{5FB26F53-69F9-49B8-AFF5-D306348AE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73" y="442699"/>
            <a:ext cx="1103377" cy="1795325"/>
          </a:xfrm>
          <a:prstGeom prst="rect">
            <a:avLst/>
          </a:prstGeom>
        </p:spPr>
      </p:pic>
      <p:pic>
        <p:nvPicPr>
          <p:cNvPr id="25" name="图片 42">
            <a:extLst>
              <a:ext uri="{FF2B5EF4-FFF2-40B4-BE49-F238E27FC236}">
                <a16:creationId xmlns:a16="http://schemas.microsoft.com/office/drawing/2014/main" id="{DF4F447C-A124-44EA-844E-881A00036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656" y="1340361"/>
            <a:ext cx="1103377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69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EE2CC9-EEED-4887-A9DC-16EED9DE9AB0}"/>
              </a:ext>
            </a:extLst>
          </p:cNvPr>
          <p:cNvSpPr txBox="1"/>
          <p:nvPr/>
        </p:nvSpPr>
        <p:spPr>
          <a:xfrm>
            <a:off x="3580654" y="399943"/>
            <a:ext cx="5365827" cy="1823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</a:t>
            </a:r>
            <a:r>
              <a:rPr kumimoji="0" lang="vi-VN" sz="4000" b="1" i="0" u="none" strike="noStrike" kern="0" cap="all" spc="0" normalizeH="0" baseline="0" noProof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 </a:t>
            </a:r>
            <a:r>
              <a:rPr kumimoji="0" lang="en-US" sz="4000" b="1" i="0" u="none" strike="noStrike" kern="0" cap="all" spc="0" normalizeH="0" baseline="0" noProof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 viết</a:t>
            </a:r>
            <a:endParaRPr kumimoji="0" lang="en-US" sz="4000" b="1" i="0" u="none" strike="noStrike" kern="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图片 41">
            <a:extLst>
              <a:ext uri="{FF2B5EF4-FFF2-40B4-BE49-F238E27FC236}">
                <a16:creationId xmlns:a16="http://schemas.microsoft.com/office/drawing/2014/main" id="{B7F2E850-1DF9-40DA-A757-E3DC6A9BE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994" y="589287"/>
            <a:ext cx="1103377" cy="1795325"/>
          </a:xfrm>
          <a:prstGeom prst="rect">
            <a:avLst/>
          </a:prstGeom>
        </p:spPr>
      </p:pic>
      <p:pic>
        <p:nvPicPr>
          <p:cNvPr id="7" name="图片 42">
            <a:extLst>
              <a:ext uri="{FF2B5EF4-FFF2-40B4-BE49-F238E27FC236}">
                <a16:creationId xmlns:a16="http://schemas.microsoft.com/office/drawing/2014/main" id="{C2DBF73F-2A39-429E-AD9F-47B04EABD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762" y="1787281"/>
            <a:ext cx="1103377" cy="1795325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20AF22E7-5C7B-4C8F-87F8-001C4F029F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4473388"/>
            <a:ext cx="12192000" cy="2384612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AB015B8F-7C02-45D5-B8ED-36176BEFA1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" y="2204329"/>
            <a:ext cx="10005629" cy="423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87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15768"/>
            <a:ext cx="11639005" cy="5736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347" y="5093456"/>
            <a:ext cx="40815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Dặn dò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23406" y="496353"/>
            <a:ext cx="10240753" cy="6024564"/>
            <a:chOff x="1501" y="1160"/>
            <a:chExt cx="2682" cy="139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01" y="1160"/>
              <a:ext cx="2682" cy="1392"/>
              <a:chOff x="1549" y="1736"/>
              <a:chExt cx="2682" cy="1392"/>
            </a:xfrm>
          </p:grpSpPr>
          <p:sp>
            <p:nvSpPr>
              <p:cNvPr id="8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497" y="220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973" y="222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81" y="2922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gray">
              <a:xfrm>
                <a:off x="1727" y="1736"/>
                <a:ext cx="2304" cy="1153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gray">
              <a:xfrm>
                <a:off x="1837" y="1933"/>
                <a:ext cx="2048" cy="719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gray">
              <a:xfrm>
                <a:off x="1791" y="2249"/>
                <a:ext cx="294" cy="12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gray">
              <a:xfrm>
                <a:off x="1892" y="2239"/>
                <a:ext cx="68" cy="12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gray">
              <a:xfrm>
                <a:off x="2040" y="2306"/>
                <a:ext cx="1736" cy="12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gray">
              <a:xfrm>
                <a:off x="2202" y="2116"/>
                <a:ext cx="1405" cy="25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</a:rPr>
                  <a:t>KHỞI ĐỘNG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AutoShape 16"/>
            <p:cNvSpPr>
              <a:spLocks noChangeArrowheads="1"/>
            </p:cNvSpPr>
            <p:nvPr/>
          </p:nvSpPr>
          <p:spPr bwMode="gray">
            <a:xfrm>
              <a:off x="1670" y="2164"/>
              <a:ext cx="228" cy="328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AutoShape 18"/>
            <p:cNvSpPr>
              <a:spLocks noChangeArrowheads="1"/>
            </p:cNvSpPr>
            <p:nvPr/>
          </p:nvSpPr>
          <p:spPr bwMode="gray">
            <a:xfrm>
              <a:off x="3770" y="2121"/>
              <a:ext cx="234" cy="384"/>
            </a:xfrm>
            <a:prstGeom prst="can">
              <a:avLst>
                <a:gd name="adj" fmla="val 41545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图片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11246">
            <a:off x="257148" y="5790086"/>
            <a:ext cx="810409" cy="956924"/>
          </a:xfrm>
          <a:prstGeom prst="rect">
            <a:avLst/>
          </a:prstGeom>
        </p:spPr>
      </p:pic>
      <p:pic>
        <p:nvPicPr>
          <p:cNvPr id="19" name="图片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7140" y="5790086"/>
            <a:ext cx="810409" cy="956924"/>
          </a:xfrm>
          <a:prstGeom prst="rect">
            <a:avLst/>
          </a:prstGeom>
        </p:spPr>
      </p:pic>
      <p:pic>
        <p:nvPicPr>
          <p:cNvPr id="20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452" y="442323"/>
            <a:ext cx="1103377" cy="1795325"/>
          </a:xfrm>
          <a:prstGeom prst="rect">
            <a:avLst/>
          </a:prstGeom>
        </p:spPr>
      </p:pic>
      <p:pic>
        <p:nvPicPr>
          <p:cNvPr id="21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82" y="3394602"/>
            <a:ext cx="1338073" cy="1914834"/>
          </a:xfrm>
          <a:prstGeom prst="rect">
            <a:avLst/>
          </a:prstGeom>
        </p:spPr>
      </p:pic>
      <p:pic>
        <p:nvPicPr>
          <p:cNvPr id="22" name="图片 14">
            <a:extLst>
              <a:ext uri="{FF2B5EF4-FFF2-40B4-BE49-F238E27FC236}">
                <a16:creationId xmlns:a16="http://schemas.microsoft.com/office/drawing/2014/main" id="{06E37FDF-1BA0-4BA0-A574-F95123B070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982" y="173193"/>
            <a:ext cx="810409" cy="956924"/>
          </a:xfrm>
          <a:prstGeom prst="rect">
            <a:avLst/>
          </a:prstGeom>
        </p:spPr>
      </p:pic>
      <p:pic>
        <p:nvPicPr>
          <p:cNvPr id="23" name="图片 15">
            <a:extLst>
              <a:ext uri="{FF2B5EF4-FFF2-40B4-BE49-F238E27FC236}">
                <a16:creationId xmlns:a16="http://schemas.microsoft.com/office/drawing/2014/main" id="{79C101E1-056F-4EA2-BEA2-683B14252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30" y="371707"/>
            <a:ext cx="1525010" cy="272976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EC0CD8A-2F26-4ADC-81AD-DE9889318D10}"/>
              </a:ext>
            </a:extLst>
          </p:cNvPr>
          <p:cNvGrpSpPr/>
          <p:nvPr/>
        </p:nvGrpSpPr>
        <p:grpSpPr>
          <a:xfrm>
            <a:off x="10045734" y="2933135"/>
            <a:ext cx="1864143" cy="1403176"/>
            <a:chOff x="5337376" y="3832625"/>
            <a:chExt cx="1864191" cy="1403213"/>
          </a:xfrm>
        </p:grpSpPr>
        <p:sp>
          <p:nvSpPr>
            <p:cNvPr id="25" name="Freeform: Shape 26">
              <a:extLst>
                <a:ext uri="{FF2B5EF4-FFF2-40B4-BE49-F238E27FC236}">
                  <a16:creationId xmlns:a16="http://schemas.microsoft.com/office/drawing/2014/main" id="{C7475FAF-2C4B-41EE-B608-10026D6B7D3F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id="{319A83C1-329A-4EB8-9BA3-5BC61BFF03A3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Freeform: Shape 28">
              <a:extLst>
                <a:ext uri="{FF2B5EF4-FFF2-40B4-BE49-F238E27FC236}">
                  <a16:creationId xmlns:a16="http://schemas.microsoft.com/office/drawing/2014/main" id="{7F8C3322-B350-42B5-B2BA-A73588C38E2A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Freeform: Shape 29">
              <a:extLst>
                <a:ext uri="{FF2B5EF4-FFF2-40B4-BE49-F238E27FC236}">
                  <a16:creationId xmlns:a16="http://schemas.microsoft.com/office/drawing/2014/main" id="{1DAC94B1-25DB-4987-A507-17A5C50A252B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Freeform: Shape 30">
              <a:extLst>
                <a:ext uri="{FF2B5EF4-FFF2-40B4-BE49-F238E27FC236}">
                  <a16:creationId xmlns:a16="http://schemas.microsoft.com/office/drawing/2014/main" id="{3B0750A6-E9CB-40EC-B34C-DCA2912B97FC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Freeform: Shape 31">
              <a:extLst>
                <a:ext uri="{FF2B5EF4-FFF2-40B4-BE49-F238E27FC236}">
                  <a16:creationId xmlns:a16="http://schemas.microsoft.com/office/drawing/2014/main" id="{F667C9D7-A544-4A6B-ADAE-2975D7572025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Freeform: Shape 32">
              <a:extLst>
                <a:ext uri="{FF2B5EF4-FFF2-40B4-BE49-F238E27FC236}">
                  <a16:creationId xmlns:a16="http://schemas.microsoft.com/office/drawing/2014/main" id="{0001347B-B859-4493-BF13-6A4648740F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Freeform: Shape 33">
              <a:extLst>
                <a:ext uri="{FF2B5EF4-FFF2-40B4-BE49-F238E27FC236}">
                  <a16:creationId xmlns:a16="http://schemas.microsoft.com/office/drawing/2014/main" id="{7D73BBC5-47A4-4CB6-9FEA-05329FF5799F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Freeform: Shape 34">
              <a:extLst>
                <a:ext uri="{FF2B5EF4-FFF2-40B4-BE49-F238E27FC236}">
                  <a16:creationId xmlns:a16="http://schemas.microsoft.com/office/drawing/2014/main" id="{A1D68CCC-712A-4235-A46F-F35B472292F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Freeform: Shape 35">
              <a:extLst>
                <a:ext uri="{FF2B5EF4-FFF2-40B4-BE49-F238E27FC236}">
                  <a16:creationId xmlns:a16="http://schemas.microsoft.com/office/drawing/2014/main" id="{4B043EC7-098B-494F-A6C6-A032B1BC6C7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Freeform: Shape 36">
              <a:extLst>
                <a:ext uri="{FF2B5EF4-FFF2-40B4-BE49-F238E27FC236}">
                  <a16:creationId xmlns:a16="http://schemas.microsoft.com/office/drawing/2014/main" id="{46D5849E-6693-4775-8F9C-0E3B878D7DBC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Freeform: Shape 37">
              <a:extLst>
                <a:ext uri="{FF2B5EF4-FFF2-40B4-BE49-F238E27FC236}">
                  <a16:creationId xmlns:a16="http://schemas.microsoft.com/office/drawing/2014/main" id="{A66E93A3-7F3D-4F98-9D2D-24B45D28D62B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Freeform: Shape 38">
              <a:extLst>
                <a:ext uri="{FF2B5EF4-FFF2-40B4-BE49-F238E27FC236}">
                  <a16:creationId xmlns:a16="http://schemas.microsoft.com/office/drawing/2014/main" id="{3E084F94-6D6F-4172-BFA0-DBB328525B22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Freeform: Shape 39">
              <a:extLst>
                <a:ext uri="{FF2B5EF4-FFF2-40B4-BE49-F238E27FC236}">
                  <a16:creationId xmlns:a16="http://schemas.microsoft.com/office/drawing/2014/main" id="{26BC8FF0-8584-4314-AFD9-37C1C77E356E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Freeform: Shape 40">
              <a:extLst>
                <a:ext uri="{FF2B5EF4-FFF2-40B4-BE49-F238E27FC236}">
                  <a16:creationId xmlns:a16="http://schemas.microsoft.com/office/drawing/2014/main" id="{D07F4231-92CC-4F8D-8CA4-DB52FA880A2E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Freeform: Shape 41">
              <a:extLst>
                <a:ext uri="{FF2B5EF4-FFF2-40B4-BE49-F238E27FC236}">
                  <a16:creationId xmlns:a16="http://schemas.microsoft.com/office/drawing/2014/main" id="{86A4C10B-FBAE-448F-A122-90925D478572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Freeform: Shape 42">
              <a:extLst>
                <a:ext uri="{FF2B5EF4-FFF2-40B4-BE49-F238E27FC236}">
                  <a16:creationId xmlns:a16="http://schemas.microsoft.com/office/drawing/2014/main" id="{C599F42B-DC45-4324-BCA0-48CCBDBA3B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Freeform: Shape 43">
              <a:extLst>
                <a:ext uri="{FF2B5EF4-FFF2-40B4-BE49-F238E27FC236}">
                  <a16:creationId xmlns:a16="http://schemas.microsoft.com/office/drawing/2014/main" id="{67B9567A-37AD-4E67-B866-C5C65E70180C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Freeform: Shape 44">
              <a:extLst>
                <a:ext uri="{FF2B5EF4-FFF2-40B4-BE49-F238E27FC236}">
                  <a16:creationId xmlns:a16="http://schemas.microsoft.com/office/drawing/2014/main" id="{A684A9AE-6DA4-459A-B1B8-3B9BE6AB045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Freeform: Shape 45">
              <a:extLst>
                <a:ext uri="{FF2B5EF4-FFF2-40B4-BE49-F238E27FC236}">
                  <a16:creationId xmlns:a16="http://schemas.microsoft.com/office/drawing/2014/main" id="{947D9E7B-8EC6-4751-8BA4-007BBB6E4C0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Freeform: Shape 46">
              <a:extLst>
                <a:ext uri="{FF2B5EF4-FFF2-40B4-BE49-F238E27FC236}">
                  <a16:creationId xmlns:a16="http://schemas.microsoft.com/office/drawing/2014/main" id="{16C8FFD0-5C40-4E65-8619-2C151AD10189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Freeform: Shape 47">
              <a:extLst>
                <a:ext uri="{FF2B5EF4-FFF2-40B4-BE49-F238E27FC236}">
                  <a16:creationId xmlns:a16="http://schemas.microsoft.com/office/drawing/2014/main" id="{0222FEB3-0616-4D3A-AD23-074D8F65A141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Freeform: Shape 48">
              <a:extLst>
                <a:ext uri="{FF2B5EF4-FFF2-40B4-BE49-F238E27FC236}">
                  <a16:creationId xmlns:a16="http://schemas.microsoft.com/office/drawing/2014/main" id="{07C488DD-9065-438D-B738-938B05B6AB2B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Freeform: Shape 49">
              <a:extLst>
                <a:ext uri="{FF2B5EF4-FFF2-40B4-BE49-F238E27FC236}">
                  <a16:creationId xmlns:a16="http://schemas.microsoft.com/office/drawing/2014/main" id="{925D926F-4D36-49B3-AFA6-8905457D475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Freeform: Shape 50">
              <a:extLst>
                <a:ext uri="{FF2B5EF4-FFF2-40B4-BE49-F238E27FC236}">
                  <a16:creationId xmlns:a16="http://schemas.microsoft.com/office/drawing/2014/main" id="{C54A5783-06E1-4586-9430-3FD6E5612A9B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Freeform: Shape 51">
              <a:extLst>
                <a:ext uri="{FF2B5EF4-FFF2-40B4-BE49-F238E27FC236}">
                  <a16:creationId xmlns:a16="http://schemas.microsoft.com/office/drawing/2014/main" id="{D4DF2750-710C-467A-90C5-25F55195BEB6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Freeform: Shape 52">
              <a:extLst>
                <a:ext uri="{FF2B5EF4-FFF2-40B4-BE49-F238E27FC236}">
                  <a16:creationId xmlns:a16="http://schemas.microsoft.com/office/drawing/2014/main" id="{123D4017-3CE5-4191-8544-520E464A74FE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Freeform: Shape 53">
              <a:extLst>
                <a:ext uri="{FF2B5EF4-FFF2-40B4-BE49-F238E27FC236}">
                  <a16:creationId xmlns:a16="http://schemas.microsoft.com/office/drawing/2014/main" id="{02550013-CE10-4AA8-A92A-0354ACEB8DC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Freeform: Shape 54">
              <a:extLst>
                <a:ext uri="{FF2B5EF4-FFF2-40B4-BE49-F238E27FC236}">
                  <a16:creationId xmlns:a16="http://schemas.microsoft.com/office/drawing/2014/main" id="{069ED785-F042-450D-8701-19858C68F82E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Freeform: Shape 55">
              <a:extLst>
                <a:ext uri="{FF2B5EF4-FFF2-40B4-BE49-F238E27FC236}">
                  <a16:creationId xmlns:a16="http://schemas.microsoft.com/office/drawing/2014/main" id="{ACB591C2-180A-4F2B-9C6C-53C6D0FECC01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Freeform: Shape 56">
              <a:extLst>
                <a:ext uri="{FF2B5EF4-FFF2-40B4-BE49-F238E27FC236}">
                  <a16:creationId xmlns:a16="http://schemas.microsoft.com/office/drawing/2014/main" id="{52FBCADE-11A3-4326-B9ED-221DB790697B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Freeform: Shape 57">
              <a:extLst>
                <a:ext uri="{FF2B5EF4-FFF2-40B4-BE49-F238E27FC236}">
                  <a16:creationId xmlns:a16="http://schemas.microsoft.com/office/drawing/2014/main" id="{D301AEF2-4B2A-46EA-911F-6A082C02A25D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Freeform: Shape 58">
              <a:extLst>
                <a:ext uri="{FF2B5EF4-FFF2-40B4-BE49-F238E27FC236}">
                  <a16:creationId xmlns:a16="http://schemas.microsoft.com/office/drawing/2014/main" id="{4F3B4D7D-6401-404F-9FFC-C94374C2804E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Freeform: Shape 59">
              <a:extLst>
                <a:ext uri="{FF2B5EF4-FFF2-40B4-BE49-F238E27FC236}">
                  <a16:creationId xmlns:a16="http://schemas.microsoft.com/office/drawing/2014/main" id="{F70423E5-E088-44B8-AF6E-79638AB13320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Freeform: Shape 60">
              <a:extLst>
                <a:ext uri="{FF2B5EF4-FFF2-40B4-BE49-F238E27FC236}">
                  <a16:creationId xmlns:a16="http://schemas.microsoft.com/office/drawing/2014/main" id="{E0861283-A419-4A1F-BD8E-FF5863CE1647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Freeform: Shape 61">
              <a:extLst>
                <a:ext uri="{FF2B5EF4-FFF2-40B4-BE49-F238E27FC236}">
                  <a16:creationId xmlns:a16="http://schemas.microsoft.com/office/drawing/2014/main" id="{B6884285-9BA8-4498-87B1-37E431AB5392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Freeform: Shape 62">
              <a:extLst>
                <a:ext uri="{FF2B5EF4-FFF2-40B4-BE49-F238E27FC236}">
                  <a16:creationId xmlns:a16="http://schemas.microsoft.com/office/drawing/2014/main" id="{AF184A0A-F73C-4B98-BE6B-ED8992BEA4B4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Freeform: Shape 63">
              <a:extLst>
                <a:ext uri="{FF2B5EF4-FFF2-40B4-BE49-F238E27FC236}">
                  <a16:creationId xmlns:a16="http://schemas.microsoft.com/office/drawing/2014/main" id="{E2E3F208-ABA3-47AA-8B7F-C4AA4C802FA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Freeform: Shape 64">
              <a:extLst>
                <a:ext uri="{FF2B5EF4-FFF2-40B4-BE49-F238E27FC236}">
                  <a16:creationId xmlns:a16="http://schemas.microsoft.com/office/drawing/2014/main" id="{60FCBE29-EF2E-49EA-8053-1D09EA5E6DF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Freeform: Shape 65">
              <a:extLst>
                <a:ext uri="{FF2B5EF4-FFF2-40B4-BE49-F238E27FC236}">
                  <a16:creationId xmlns:a16="http://schemas.microsoft.com/office/drawing/2014/main" id="{08BBE107-BAA0-4AE0-8D3E-B2F5832AFA5B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Freeform: Shape 66">
              <a:extLst>
                <a:ext uri="{FF2B5EF4-FFF2-40B4-BE49-F238E27FC236}">
                  <a16:creationId xmlns:a16="http://schemas.microsoft.com/office/drawing/2014/main" id="{0FC43092-6471-4211-A868-694C334ADFC1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Freeform: Shape 67">
              <a:extLst>
                <a:ext uri="{FF2B5EF4-FFF2-40B4-BE49-F238E27FC236}">
                  <a16:creationId xmlns:a16="http://schemas.microsoft.com/office/drawing/2014/main" id="{7F29B47A-878B-419C-9986-650028DE9E42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925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" y="3970866"/>
            <a:ext cx="12047823" cy="2540285"/>
          </a:xfrm>
          <a:prstGeom prst="rect">
            <a:avLst/>
          </a:prstGeom>
        </p:spPr>
      </p:pic>
      <p:pic>
        <p:nvPicPr>
          <p:cNvPr id="28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49" y="5023685"/>
            <a:ext cx="2201360" cy="1762792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E75F3571-57D6-486E-90A2-71B95F1BAB2B}"/>
              </a:ext>
            </a:extLst>
          </p:cNvPr>
          <p:cNvSpPr txBox="1"/>
          <p:nvPr/>
        </p:nvSpPr>
        <p:spPr>
          <a:xfrm>
            <a:off x="2455333" y="391934"/>
            <a:ext cx="6477000" cy="800215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UTM Avo" panose="02040603050506020204" charset="0"/>
              </a:rPr>
              <a:t>Tô</a:t>
            </a:r>
            <a:r>
              <a:rPr kumimoji="0" lang="en-US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UTM Avo" panose="02040603050506020204" charset="0"/>
              </a:rPr>
              <a:t>chữ</a:t>
            </a:r>
            <a:r>
              <a:rPr kumimoji="0" lang="en-US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UTM Avo" panose="02040603050506020204" charset="0"/>
              </a:rPr>
              <a:t>hoa</a:t>
            </a:r>
            <a:r>
              <a:rPr kumimoji="0" lang="en-US" altLang="en-US" sz="4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UTM Avo" panose="02040603050506020204" charset="0"/>
              </a:rPr>
              <a:t>: </a:t>
            </a:r>
            <a:r>
              <a:rPr lang="en-US" sz="440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endParaRPr kumimoji="0" lang="en-US" altLang="en-US" sz="4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" panose="020B0604020202020204" pitchFamily="34" charset="0"/>
              <a:cs typeface="UTM Avo" panose="0204060305050602020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D0D5AA-A0DE-4668-801C-EC64FC0BB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03" y="1413933"/>
            <a:ext cx="9176333" cy="3276021"/>
          </a:xfrm>
          <a:prstGeom prst="rect">
            <a:avLst/>
          </a:prstGeom>
        </p:spPr>
      </p:pic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ACECE411-56DB-4951-88C4-AFD80EFAF623}"/>
              </a:ext>
            </a:extLst>
          </p:cNvPr>
          <p:cNvCxnSpPr>
            <a:cxnSpLocks/>
          </p:cNvCxnSpPr>
          <p:nvPr/>
        </p:nvCxnSpPr>
        <p:spPr>
          <a:xfrm rot="5400000">
            <a:off x="8448951" y="2713557"/>
            <a:ext cx="3992826" cy="1468194"/>
          </a:xfrm>
          <a:prstGeom prst="curvedConnector3">
            <a:avLst>
              <a:gd name="adj1" fmla="val 50000"/>
            </a:avLst>
          </a:prstGeom>
          <a:noFill/>
          <a:ln w="3175" cap="flat" cmpd="sng" algn="ctr">
            <a:solidFill>
              <a:srgbClr val="56BE8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00558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5AD8714-C71B-4431-AF6E-B57C669F7C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2"/>
          <a:stretch/>
        </p:blipFill>
        <p:spPr>
          <a:xfrm>
            <a:off x="0" y="0"/>
            <a:ext cx="12192000" cy="6399803"/>
          </a:xfrm>
          <a:prstGeom prst="rect">
            <a:avLst/>
          </a:prstGeom>
        </p:spPr>
      </p:pic>
      <p:sp>
        <p:nvSpPr>
          <p:cNvPr id="9" name="AutoShape 12" descr="Top 10 Tóm tắt truyện Cô bé bán diêm (An-đéc-xen) (Ngữ văn 8) hay nhất -  Toplist.vn">
            <a:extLst>
              <a:ext uri="{FF2B5EF4-FFF2-40B4-BE49-F238E27FC236}">
                <a16:creationId xmlns:a16="http://schemas.microsoft.com/office/drawing/2014/main" id="{DE344424-B6C1-4CAC-A9EF-6FB037E50B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" name="AutoShape 14" descr="Top 10 Tóm tắt truyện Cô bé bán diêm (An-đéc-xen) (Ngữ văn 8) hay nhất -  Toplist.vn">
            <a:extLst>
              <a:ext uri="{FF2B5EF4-FFF2-40B4-BE49-F238E27FC236}">
                <a16:creationId xmlns:a16="http://schemas.microsoft.com/office/drawing/2014/main" id="{385A1A76-0806-4F96-8B0F-1554668878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BEB19271-6D17-4D4C-9737-9014D9B90968}"/>
              </a:ext>
            </a:extLst>
          </p:cNvPr>
          <p:cNvSpPr/>
          <p:nvPr/>
        </p:nvSpPr>
        <p:spPr>
          <a:xfrm>
            <a:off x="1757624" y="116797"/>
            <a:ext cx="8371951" cy="9313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UTM Avo" panose="02040603050506020204" charset="0"/>
              </a:rPr>
              <a:t>Quan sát,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UTM Avo" panose="02040603050506020204" charset="0"/>
              </a:rPr>
              <a:t>nhận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UTM Avo" panose="02040603050506020204" charset="0"/>
              </a:rPr>
              <a:t> </a:t>
            </a:r>
            <a:r>
              <a:rPr kumimoji="0" lang="en-US" sz="5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UTM Avo" panose="02040603050506020204" charset="0"/>
              </a:rPr>
              <a:t>xét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UTM Avo" panose="0204060305050602020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519D15-D1F9-4219-AECD-7807CD941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9" y="3572545"/>
            <a:ext cx="2820591" cy="2827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83383B-24EF-494E-8763-233E90B1A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450" y="1145264"/>
            <a:ext cx="4742950" cy="525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95C851-AD88-4505-9534-1A28E93EDB5D}"/>
              </a:ext>
            </a:extLst>
          </p:cNvPr>
          <p:cNvSpPr txBox="1"/>
          <p:nvPr/>
        </p:nvSpPr>
        <p:spPr>
          <a:xfrm>
            <a:off x="4197927" y="283855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F2F0BC-D0B5-4F59-A347-EC4969A07A4C}"/>
              </a:ext>
            </a:extLst>
          </p:cNvPr>
          <p:cNvSpPr txBox="1"/>
          <p:nvPr/>
        </p:nvSpPr>
        <p:spPr>
          <a:xfrm>
            <a:off x="706581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85828243-D5B9-484E-B41A-23614E626FAE}"/>
              </a:ext>
            </a:extLst>
          </p:cNvPr>
          <p:cNvSpPr/>
          <p:nvPr/>
        </p:nvSpPr>
        <p:spPr>
          <a:xfrm>
            <a:off x="599019" y="1216566"/>
            <a:ext cx="5096931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67381EAD-92E0-4DF8-899B-FA3C389B37FA}"/>
              </a:ext>
            </a:extLst>
          </p:cNvPr>
          <p:cNvSpPr/>
          <p:nvPr/>
        </p:nvSpPr>
        <p:spPr>
          <a:xfrm>
            <a:off x="555818" y="2628848"/>
            <a:ext cx="467956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nét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F1A0A-E421-4264-B7F2-15C37796F5BB}"/>
              </a:ext>
            </a:extLst>
          </p:cNvPr>
          <p:cNvSpPr txBox="1"/>
          <p:nvPr/>
        </p:nvSpPr>
        <p:spPr>
          <a:xfrm>
            <a:off x="599018" y="3662778"/>
            <a:ext cx="678500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Chư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̃ </a:t>
            </a:r>
            <a:r>
              <a:rPr lang="en-US" sz="2200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viết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gồm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 nét, là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sư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̣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kết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hợp</a:t>
            </a:r>
            <a:r>
              <a:rPr lang="en-US" sz="220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của 3 nét </a:t>
            </a:r>
            <a:r>
              <a:rPr lang="en-US" sz="220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cơ</a:t>
            </a:r>
            <a:r>
              <a:rPr lang="en-US" sz="220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bản: </a:t>
            </a:r>
            <a:r>
              <a:rPr lang="en-US" sz="220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cong</a:t>
            </a:r>
            <a:r>
              <a:rPr lang="en-US" sz="220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dưới,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lượn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dọc</a:t>
            </a:r>
            <a:r>
              <a:rPr lang="en-US" sz="220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và lượn ngang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20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Đặt</a:t>
            </a:r>
            <a:r>
              <a:rPr lang="en-US" sz="220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bút </a:t>
            </a:r>
            <a:r>
              <a:rPr lang="en-US" sz="220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20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đường kẻ 6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220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nét cong dưới rồi </a:t>
            </a:r>
            <a:r>
              <a:rPr lang="en-US" sz="220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chuyển</a:t>
            </a:r>
            <a:r>
              <a:rPr lang="en-US" sz="220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hướng </a:t>
            </a:r>
            <a:r>
              <a:rPr lang="en-US" sz="220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220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nét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lượn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dọc</a:t>
            </a:r>
            <a:r>
              <a:rPr lang="en-US" sz="220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ở cả hai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đầu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chuyển</a:t>
            </a:r>
            <a:r>
              <a:rPr lang="en-US" sz="220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hướng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tiếp</a:t>
            </a:r>
            <a:r>
              <a:rPr lang="en-US" sz="220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nét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lượn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đầu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20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tạo</a:t>
            </a:r>
            <a:r>
              <a:rPr lang="en-US" sz="220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vòng xoắn nhỏ ở chân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chư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̃</a:t>
            </a:r>
            <a:r>
              <a:rPr lang="en-US" sz="220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dừng bút ở đường kẻ 2.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2E8053-C1B0-4821-8148-A0139BA5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987" y="652877"/>
            <a:ext cx="3571776" cy="54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5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98E174-949C-474E-A706-DEFA3414E7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8012861F-C45F-4152-B9AE-E7CC76F1C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>
          <a:xfrm>
            <a:off x="0" y="0"/>
            <a:ext cx="12192000" cy="6356350"/>
          </a:xfrm>
          <a:prstGeom prst="rect">
            <a:avLst/>
          </a:prstGeom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5844319-E4B6-43C3-9D62-8DD7FE683E0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5" name="Picture 2" descr="Cute little girl cartoon character holding books 2822718 Vector Art at  Vecteezy">
            <a:extLst>
              <a:ext uri="{FF2B5EF4-FFF2-40B4-BE49-F238E27FC236}">
                <a16:creationId xmlns:a16="http://schemas.microsoft.com/office/drawing/2014/main" id="{3102ADD2-4FE9-45E4-AF69-AFD5C9D78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91667" l="9945" r="89994">
                        <a14:foregroundMark x1="70473" y1="30677" x2="68815" y2="31823"/>
                        <a14:foregroundMark x1="56108" y1="26146" x2="54758" y2="27552"/>
                        <a14:foregroundMark x1="59423" y1="35521" x2="57459" y2="35781"/>
                        <a14:foregroundMark x1="67465" y1="10000" x2="65807" y2="9427"/>
                        <a14:foregroundMark x1="38060" y1="89688" x2="36341" y2="91667"/>
                        <a14:foregroundMark x1="70166" y1="30104" x2="69490" y2="30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029" y="1515965"/>
            <a:ext cx="3573625" cy="495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437C3F7F-211C-4476-B2C0-2800276930E3}"/>
              </a:ext>
            </a:extLst>
          </p:cNvPr>
          <p:cNvSpPr/>
          <p:nvPr/>
        </p:nvSpPr>
        <p:spPr>
          <a:xfrm>
            <a:off x="1207727" y="136525"/>
            <a:ext cx="9855201" cy="8647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charset="0"/>
              </a:rPr>
              <a:t>Quan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charset="0"/>
              </a:rPr>
              <a:t>sát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charset="0"/>
              </a:rPr>
              <a:t>mẫu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charset="0"/>
              </a:rPr>
              <a:t>chư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charset="0"/>
              </a:rPr>
              <a:t>̃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charset="0"/>
              </a:rPr>
              <a:t>cơ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charset="0"/>
              </a:rPr>
              <a:t>̃ </a:t>
            </a:r>
            <a:r>
              <a:rPr lang="en-US" sz="4400" dirty="0" err="1">
                <a:solidFill>
                  <a:srgbClr val="92D050"/>
                </a:solidFill>
                <a:latin typeface="UTM Avo" panose="02040603050506020204" pitchFamily="18" charset="0"/>
                <a:cs typeface="UTM Avo" panose="02040603050506020204" charset="0"/>
              </a:rPr>
              <a:t>vừa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DF09CA6-DEBC-4AFC-8D32-123F75E1D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351" y="1040919"/>
            <a:ext cx="5076602" cy="51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51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toy, doll&#10;&#10;Description automatically generated">
            <a:extLst>
              <a:ext uri="{FF2B5EF4-FFF2-40B4-BE49-F238E27FC236}">
                <a16:creationId xmlns:a16="http://schemas.microsoft.com/office/drawing/2014/main" id="{3227569F-895A-4E0F-A81D-5667D6E8E4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112541" y="0"/>
            <a:ext cx="12192000" cy="6400800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4DF9CBF-57AC-42E3-B5DD-E8BD33325B8C}"/>
              </a:ext>
            </a:extLst>
          </p:cNvPr>
          <p:cNvSpPr/>
          <p:nvPr/>
        </p:nvSpPr>
        <p:spPr>
          <a:xfrm>
            <a:off x="2890684" y="531108"/>
            <a:ext cx="8563897" cy="8647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n-ea"/>
                <a:cs typeface="UTM Avo" panose="02040603050506020204" charset="0"/>
              </a:rPr>
              <a:t>Quan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n-ea"/>
                <a:cs typeface="UTM Avo" panose="02040603050506020204" charset="0"/>
              </a:rPr>
              <a:t>sát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n-ea"/>
                <a:cs typeface="UTM Avo" panose="02040603050506020204" charset="0"/>
              </a:rPr>
              <a:t>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n-ea"/>
                <a:cs typeface="UTM Avo" panose="02040603050506020204" charset="0"/>
              </a:rPr>
              <a:t>mẫu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n-ea"/>
                <a:cs typeface="UTM Avo" panose="02040603050506020204" charset="0"/>
              </a:rPr>
              <a:t> </a:t>
            </a:r>
            <a:r>
              <a:rPr kumimoji="0" lang="en-US" sz="4400" i="0" u="none" strike="noStrike" kern="1200" cap="none" spc="0" normalizeH="0" baseline="0" noProof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n-ea"/>
                <a:cs typeface="UTM Avo" panose="02040603050506020204" charset="0"/>
              </a:rPr>
              <a:t>chư</a:t>
            </a: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n-ea"/>
                <a:cs typeface="UTM Avo" panose="02040603050506020204" charset="0"/>
              </a:rPr>
              <a:t>̃ cỡ nhỏ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UTM Avo" panose="020406030505060202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1557C7-467B-4C98-BFCB-5AAD3AA8E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590" y="1395831"/>
            <a:ext cx="4884033" cy="447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2A3354D-D0E1-48B7-82E8-D07759B5F489}"/>
              </a:ext>
            </a:extLst>
          </p:cNvPr>
          <p:cNvGrpSpPr/>
          <p:nvPr/>
        </p:nvGrpSpPr>
        <p:grpSpPr>
          <a:xfrm>
            <a:off x="3959591" y="617409"/>
            <a:ext cx="7219133" cy="5788186"/>
            <a:chOff x="1140642" y="123827"/>
            <a:chExt cx="7219133" cy="5788186"/>
          </a:xfrm>
        </p:grpSpPr>
        <p:pic>
          <p:nvPicPr>
            <p:cNvPr id="6" name="Picture 73" descr="a.png">
              <a:extLst>
                <a:ext uri="{FF2B5EF4-FFF2-40B4-BE49-F238E27FC236}">
                  <a16:creationId xmlns:a16="http://schemas.microsoft.com/office/drawing/2014/main" id="{50A0D3ED-999F-403C-A098-A6E1A3682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3" descr="a.png">
              <a:extLst>
                <a:ext uri="{FF2B5EF4-FFF2-40B4-BE49-F238E27FC236}">
                  <a16:creationId xmlns:a16="http://schemas.microsoft.com/office/drawing/2014/main" id="{542888AF-00B4-4E42-96C1-026163810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3" descr="a.png">
              <a:extLst>
                <a:ext uri="{FF2B5EF4-FFF2-40B4-BE49-F238E27FC236}">
                  <a16:creationId xmlns:a16="http://schemas.microsoft.com/office/drawing/2014/main" id="{0DD310F0-4C77-4B15-8ED2-87C9FA744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0642" y="3735550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10">
            <a:extLst>
              <a:ext uri="{FF2B5EF4-FFF2-40B4-BE49-F238E27FC236}">
                <a16:creationId xmlns:a16="http://schemas.microsoft.com/office/drawing/2014/main" id="{9218177F-5F68-4371-908D-EF1F1045A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659" y="659417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L </a:t>
            </a:r>
          </a:p>
        </p:txBody>
      </p:sp>
      <p:sp>
        <p:nvSpPr>
          <p:cNvPr id="13" name="Text Box 46">
            <a:extLst>
              <a:ext uri="{FF2B5EF4-FFF2-40B4-BE49-F238E27FC236}">
                <a16:creationId xmlns:a16="http://schemas.microsoft.com/office/drawing/2014/main" id="{A756687B-57F8-44DA-AFBF-7E082BCC4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760" y="4211379"/>
            <a:ext cx="928048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HP001 5 hàng" panose="020B0603050302020204" pitchFamily="34" charset="0"/>
              </a:rPr>
              <a:t>L</a:t>
            </a: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4" name="Text Box 46">
            <a:extLst>
              <a:ext uri="{FF2B5EF4-FFF2-40B4-BE49-F238E27FC236}">
                <a16:creationId xmlns:a16="http://schemas.microsoft.com/office/drawing/2014/main" id="{A136CDDE-B08E-487D-9C9E-B6E39E0DD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564" y="3482799"/>
            <a:ext cx="906440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b="1" dirty="0">
                <a:solidFill>
                  <a:srgbClr val="0000FF"/>
                </a:solidFill>
                <a:latin typeface="HP001 4 hàng" panose="020B0603050302020204" pitchFamily="34" charset="0"/>
                <a:ea typeface="HP001"/>
              </a:rPr>
              <a:t>L</a:t>
            </a: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F55E1F82-9161-46C2-AF94-EE8301624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672" y="655909"/>
            <a:ext cx="1381125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L 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9173BA0A-4515-42FF-AE69-07BAE252F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822" y="655909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  <a:ea typeface="HP001"/>
              </a:rPr>
              <a:t>L</a:t>
            </a: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F45A2B92-3BEE-464D-A963-4B7665046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347" y="2072200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0000FF"/>
                </a:solidFill>
                <a:latin typeface="HP001 5 hàng" panose="020B0603050302020204" pitchFamily="34" charset="0"/>
              </a:rPr>
              <a:t>L 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E0AEFF6A-EDB3-468F-8D25-85E200712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672" y="2065211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>
                <a:solidFill>
                  <a:srgbClr val="0000FF"/>
                </a:solidFill>
                <a:latin typeface="HP001 5 hàng" panose="020B0603050302020204" pitchFamily="34" charset="0"/>
              </a:rPr>
              <a:t>L</a:t>
            </a: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73B3CEB1-7801-40C2-A0F1-FD1C56E31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9775" y="2733052"/>
            <a:ext cx="1381125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300" b="1">
                <a:solidFill>
                  <a:srgbClr val="0000FF"/>
                </a:solidFill>
                <a:latin typeface="HP001 5 hàng" panose="020B0603050302020204" pitchFamily="34" charset="0"/>
              </a:rPr>
              <a:t>L</a:t>
            </a:r>
            <a:endParaRPr lang="en-US" sz="730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 Box 46">
            <a:extLst>
              <a:ext uri="{FF2B5EF4-FFF2-40B4-BE49-F238E27FC236}">
                <a16:creationId xmlns:a16="http://schemas.microsoft.com/office/drawing/2014/main" id="{D70F0033-4251-4E8C-A66C-F25D48DAE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7042" y="3483054"/>
            <a:ext cx="906440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HP001 4 hàng" panose="020B0603050302020204" pitchFamily="34" charset="0"/>
              </a:rPr>
              <a:t>L</a:t>
            </a: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1" name="Text Box 46">
            <a:extLst>
              <a:ext uri="{FF2B5EF4-FFF2-40B4-BE49-F238E27FC236}">
                <a16:creationId xmlns:a16="http://schemas.microsoft.com/office/drawing/2014/main" id="{A8C24D0B-8CD5-46E8-9C19-60EC3BDFA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196" y="3483053"/>
            <a:ext cx="906440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HP001 4 hàng" panose="020B0603050302020204" pitchFamily="34" charset="0"/>
                <a:ea typeface="HP001"/>
              </a:rPr>
              <a:t>L</a:t>
            </a: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2" name="Text Box 46">
            <a:extLst>
              <a:ext uri="{FF2B5EF4-FFF2-40B4-BE49-F238E27FC236}">
                <a16:creationId xmlns:a16="http://schemas.microsoft.com/office/drawing/2014/main" id="{1D8554DE-E749-456B-A11A-1084E8F12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0273" y="2795680"/>
            <a:ext cx="90644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HP001 4 hàng" panose="020B0603050302020204" pitchFamily="34" charset="0"/>
                <a:ea typeface="HP001"/>
              </a:rPr>
              <a:t>L</a:t>
            </a: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3" name="Text Box 46">
            <a:extLst>
              <a:ext uri="{FF2B5EF4-FFF2-40B4-BE49-F238E27FC236}">
                <a16:creationId xmlns:a16="http://schemas.microsoft.com/office/drawing/2014/main" id="{4F607335-D806-4BF0-BBCA-C562CB718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1398" y="2796433"/>
            <a:ext cx="90644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HP001 4 hàng" panose="020B0603050302020204" pitchFamily="34" charset="0"/>
              </a:rPr>
              <a:t>L</a:t>
            </a: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7E217E29-0316-49B0-823D-5A51DB7FC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622" y="642261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  <a:ea typeface="HP001"/>
              </a:rPr>
              <a:t>L</a:t>
            </a: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0E09F062-DBEF-42CB-9AE6-3CF45C5B1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6422" y="634301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  <a:ea typeface="HP001"/>
              </a:rPr>
              <a:t>L</a:t>
            </a: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5A3E0B96-7296-4AC5-8C3B-7FA695F47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587" y="2048249"/>
            <a:ext cx="1591247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7300" b="1">
                <a:solidFill>
                  <a:srgbClr val="0000FF"/>
                </a:solidFill>
                <a:latin typeface="HP001 5 hàng" panose="020B0603050302020204" pitchFamily="34" charset="0"/>
              </a:rPr>
              <a:t>L</a:t>
            </a:r>
            <a:endParaRPr lang="en-US" sz="7300" b="1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0FC25911-90EB-413B-B7C3-74EFB6DF0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5425" y="2037077"/>
            <a:ext cx="159537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7300" b="1">
                <a:solidFill>
                  <a:srgbClr val="0000FF"/>
                </a:solidFill>
                <a:latin typeface="HP001 5 hàng" panose="020B0603050302020204" pitchFamily="34" charset="0"/>
              </a:rPr>
              <a:t>L</a:t>
            </a:r>
            <a:endParaRPr lang="en-US" sz="730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 Box 46">
            <a:extLst>
              <a:ext uri="{FF2B5EF4-FFF2-40B4-BE49-F238E27FC236}">
                <a16:creationId xmlns:a16="http://schemas.microsoft.com/office/drawing/2014/main" id="{463365BA-AB04-4C5B-9DD0-0F46A2CD3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3620" y="4522131"/>
            <a:ext cx="92804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HP001 5 hàng" panose="020B0603050302020204" pitchFamily="34" charset="0"/>
              </a:rPr>
              <a:t>L</a:t>
            </a:r>
            <a:r>
              <a:rPr lang="en-US" sz="3800" b="1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9" name="Text Box 46">
            <a:extLst>
              <a:ext uri="{FF2B5EF4-FFF2-40B4-BE49-F238E27FC236}">
                <a16:creationId xmlns:a16="http://schemas.microsoft.com/office/drawing/2014/main" id="{385018E3-1A41-4804-A158-5915740A5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172" y="4213276"/>
            <a:ext cx="928048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HP001 5 hàng" panose="020B0603050302020204" pitchFamily="34" charset="0"/>
              </a:rPr>
              <a:t>L</a:t>
            </a: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0" name="Text Box 46">
            <a:extLst>
              <a:ext uri="{FF2B5EF4-FFF2-40B4-BE49-F238E27FC236}">
                <a16:creationId xmlns:a16="http://schemas.microsoft.com/office/drawing/2014/main" id="{29CD1D12-8921-4D0A-A338-5FFE7C44D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186" y="4204415"/>
            <a:ext cx="928048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HP001 5 hàng" panose="020B0603050302020204" pitchFamily="34" charset="0"/>
              </a:rPr>
              <a:t>L</a:t>
            </a: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1" name="Text Box 46">
            <a:extLst>
              <a:ext uri="{FF2B5EF4-FFF2-40B4-BE49-F238E27FC236}">
                <a16:creationId xmlns:a16="http://schemas.microsoft.com/office/drawing/2014/main" id="{0DAEEF5F-885C-4052-8026-9154D6D7A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1788" y="4213275"/>
            <a:ext cx="928048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b="1">
                <a:solidFill>
                  <a:srgbClr val="0000FF"/>
                </a:solidFill>
                <a:latin typeface="HP001 5 hàng" panose="020B0603050302020204" pitchFamily="34" charset="0"/>
              </a:rPr>
              <a:t>L</a:t>
            </a: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28B6FF11-8D52-4377-A28F-690974E92EC0}"/>
              </a:ext>
            </a:extLst>
          </p:cNvPr>
          <p:cNvSpPr/>
          <p:nvPr/>
        </p:nvSpPr>
        <p:spPr>
          <a:xfrm>
            <a:off x="58993" y="815307"/>
            <a:ext cx="3906118" cy="104565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ô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chư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̃ </a:t>
            </a:r>
            <a:r>
              <a:rPr lang="en-US" sz="320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32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3" name="Picture 32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17564F67-5E68-4CF5-98BC-62300DB60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18" y="209462"/>
            <a:ext cx="1762625" cy="60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E1A00AD-7C82-4690-8A7D-51557D7444A1}"/>
              </a:ext>
            </a:extLst>
          </p:cNvPr>
          <p:cNvSpPr/>
          <p:nvPr/>
        </p:nvSpPr>
        <p:spPr>
          <a:xfrm>
            <a:off x="3197841" y="740673"/>
            <a:ext cx="6115279" cy="57573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từ, câu ứng dụng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8289198F-9066-4A95-B11A-E9AF1ACDE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83" y="571015"/>
            <a:ext cx="1554564" cy="8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608908E-9C3B-4EAF-A834-9D65CBA60E9B}"/>
              </a:ext>
            </a:extLst>
          </p:cNvPr>
          <p:cNvGrpSpPr/>
          <p:nvPr/>
        </p:nvGrpSpPr>
        <p:grpSpPr>
          <a:xfrm>
            <a:off x="2480735" y="1947336"/>
            <a:ext cx="7216775" cy="4337691"/>
            <a:chOff x="1143000" y="137475"/>
            <a:chExt cx="7216775" cy="4337691"/>
          </a:xfrm>
        </p:grpSpPr>
        <p:pic>
          <p:nvPicPr>
            <p:cNvPr id="13" name="Picture 73" descr="a.png">
              <a:extLst>
                <a:ext uri="{FF2B5EF4-FFF2-40B4-BE49-F238E27FC236}">
                  <a16:creationId xmlns:a16="http://schemas.microsoft.com/office/drawing/2014/main" id="{51ECB64C-9C4E-4DE9-A214-8DAD4979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37475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3" descr="a.png">
              <a:extLst>
                <a:ext uri="{FF2B5EF4-FFF2-40B4-BE49-F238E27FC236}">
                  <a16:creationId xmlns:a16="http://schemas.microsoft.com/office/drawing/2014/main" id="{997D1112-71EB-4F49-99E6-7764EF5D5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17D4BBB-3223-457A-88D6-B6C4F432704B}"/>
              </a:ext>
            </a:extLst>
          </p:cNvPr>
          <p:cNvSpPr txBox="1"/>
          <p:nvPr/>
        </p:nvSpPr>
        <p:spPr>
          <a:xfrm>
            <a:off x="2390884" y="3718488"/>
            <a:ext cx="838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nhiều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tō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mƞ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l-GR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χ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ď ng</a:t>
            </a:r>
            <a:r>
              <a:rPr lang="el-GR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Ξ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n</a:t>
            </a:r>
            <a:r>
              <a:rPr lang="vi-VN" sz="3600" b="1" dirty="0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E2BA86-7A87-4F59-A072-2516C932AE15}"/>
              </a:ext>
            </a:extLst>
          </p:cNvPr>
          <p:cNvSpPr txBox="1"/>
          <p:nvPr/>
        </p:nvSpPr>
        <p:spPr>
          <a:xfrm>
            <a:off x="2471679" y="2279432"/>
            <a:ext cx="299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bàn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tay</a:t>
            </a:r>
            <a:endParaRPr lang="vi-VN" sz="3400" b="1" dirty="0">
              <a:solidFill>
                <a:srgbClr val="0000FF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D5AFD0-128E-4450-8068-A2FD65B47C28}"/>
              </a:ext>
            </a:extLst>
          </p:cNvPr>
          <p:cNvSpPr txBox="1"/>
          <p:nvPr/>
        </p:nvSpPr>
        <p:spPr>
          <a:xfrm>
            <a:off x="2423869" y="3010654"/>
            <a:ext cx="295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hương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thơm</a:t>
            </a:r>
            <a:endParaRPr lang="vi-VN" sz="3600" b="1" dirty="0">
              <a:solidFill>
                <a:srgbClr val="0000FF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01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412</Words>
  <Application>Microsoft Office PowerPoint</Application>
  <PresentationFormat>Widescreen</PresentationFormat>
  <Paragraphs>83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Arial-Rounded</vt:lpstr>
      <vt:lpstr>HP001 5 hàng</vt:lpstr>
      <vt:lpstr>UTM Avo</vt:lpstr>
      <vt:lpstr>Times New Roman</vt:lpstr>
      <vt:lpstr>HP001</vt:lpstr>
      <vt:lpstr>HP001 4 hàng</vt:lpstr>
      <vt:lpstr>Office Theme</vt:lpstr>
      <vt:lpstr>1_Office Theme</vt:lpstr>
      <vt:lpstr>1_HOC10 TEMPLATE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102</cp:revision>
  <dcterms:created xsi:type="dcterms:W3CDTF">2021-11-01T08:16:43Z</dcterms:created>
  <dcterms:modified xsi:type="dcterms:W3CDTF">2024-04-06T14:06:31Z</dcterms:modified>
</cp:coreProperties>
</file>