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56" r:id="rId3"/>
    <p:sldId id="257" r:id="rId4"/>
    <p:sldId id="280" r:id="rId5"/>
    <p:sldId id="281" r:id="rId6"/>
    <p:sldId id="261" r:id="rId7"/>
    <p:sldId id="282" r:id="rId8"/>
    <p:sldId id="288" r:id="rId9"/>
    <p:sldId id="289" r:id="rId10"/>
    <p:sldId id="290" r:id="rId11"/>
    <p:sldId id="291" r:id="rId12"/>
    <p:sldId id="292" r:id="rId13"/>
    <p:sldId id="293" r:id="rId14"/>
    <p:sldId id="299" r:id="rId15"/>
    <p:sldId id="279" r:id="rId16"/>
  </p:sldIdLst>
  <p:sldSz cx="9144000" cy="5715000" type="screen16x10"/>
  <p:notesSz cx="6858000" cy="9144000"/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99"/>
    <a:srgbClr val="FFAEFF"/>
    <a:srgbClr val="FFCCCC"/>
    <a:srgbClr val="0000CC"/>
    <a:srgbClr val="FF5050"/>
    <a:srgbClr val="FF9393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66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5264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567221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937685" y="98748"/>
            <a:ext cx="7358683" cy="8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714166" y="1656742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19151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11531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6" y="3457211"/>
            <a:ext cx="3231873" cy="191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44623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2" y="991093"/>
            <a:ext cx="4737011" cy="3687559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1962779" y="4794022"/>
            <a:ext cx="5418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 giày dép vào chỗ quy định</a:t>
            </a:r>
          </a:p>
        </p:txBody>
      </p:sp>
    </p:spTree>
    <p:extLst>
      <p:ext uri="{BB962C8B-B14F-4D97-AF65-F5344CB8AC3E}">
        <p14:creationId xmlns:p14="http://schemas.microsoft.com/office/powerpoint/2010/main" val="530252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Rectangle 24"/>
          <p:cNvSpPr/>
          <p:nvPr/>
        </p:nvSpPr>
        <p:spPr>
          <a:xfrm>
            <a:off x="887965" y="4850086"/>
            <a:ext cx="7568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 gọn đồ chơi vào chỗ quy định (tủ, hộp)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97" y="879335"/>
            <a:ext cx="4738354" cy="3852771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9683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" name="Rectangle 25"/>
          <p:cNvSpPr/>
          <p:nvPr/>
        </p:nvSpPr>
        <p:spPr>
          <a:xfrm>
            <a:off x="1406772" y="4852429"/>
            <a:ext cx="6317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treo hoặc cất chổi vào chỗ quy định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31" y="991093"/>
            <a:ext cx="4599239" cy="3749379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288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6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Rectangle 24"/>
          <p:cNvSpPr/>
          <p:nvPr/>
        </p:nvSpPr>
        <p:spPr>
          <a:xfrm>
            <a:off x="230415" y="4597827"/>
            <a:ext cx="8651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vở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59" y="931856"/>
            <a:ext cx="4318384" cy="3434386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89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825500"/>
            <a:ext cx="9144000" cy="4889500"/>
          </a:xfrm>
          <a:prstGeom prst="rect">
            <a:avLst/>
          </a:prstGeom>
        </p:spPr>
      </p:pic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1" y="100704"/>
            <a:ext cx="2331160" cy="7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83106" y="2224289"/>
            <a:ext cx="55610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vi-VN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vi-VN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ác bạn trong tranh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3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7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8"/>
            <a:ext cx="9144000" cy="56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018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5251" y="2343425"/>
            <a:ext cx="370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GỌN GÀNG, NGĂN NẮP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17" y="2857500"/>
            <a:ext cx="4269254" cy="2144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94936" y="4179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957940" y="628916"/>
              <a:ext cx="6371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SINH HỌAT </a:t>
              </a:r>
              <a:r>
                <a:rPr 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NỀN NẾP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1959663" y="2262479"/>
            <a:ext cx="1549630" cy="656085"/>
          </a:xfrm>
          <a:prstGeom prst="ellipse">
            <a:avLst/>
          </a:prstGeom>
          <a:solidFill>
            <a:srgbClr val="FF5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2: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0" y="92224"/>
            <a:ext cx="1706627" cy="5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003" y="1114142"/>
            <a:ext cx="445648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5500"/>
            <a:ext cx="4212620" cy="231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70359"/>
            <a:ext cx="4212620" cy="2116040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86853" y="150450"/>
            <a:ext cx="3756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2383" y="151844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Minh</a:t>
            </a:r>
          </a:p>
        </p:txBody>
      </p:sp>
      <p:pic>
        <p:nvPicPr>
          <p:cNvPr id="8" name="DaoDuc-1-Trang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641" y="1170218"/>
            <a:ext cx="8384016" cy="4264274"/>
          </a:xfrm>
          <a:prstGeom prst="rect">
            <a:avLst/>
          </a:prstGeom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6803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1939" y="179758"/>
            <a:ext cx="3756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1091" y="873647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9" y="1486118"/>
            <a:ext cx="2606478" cy="2214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49" y="1637488"/>
            <a:ext cx="2319315" cy="206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15" y="1527099"/>
            <a:ext cx="2402627" cy="2132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88" y="3780795"/>
            <a:ext cx="2284123" cy="1945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>
          <a:xfrm>
            <a:off x="4588306" y="3911422"/>
            <a:ext cx="3439578" cy="1749148"/>
          </a:xfrm>
          <a:prstGeom prst="rect">
            <a:avLst/>
          </a:prstGeom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1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304800" y="1722003"/>
            <a:ext cx="5424488" cy="2496457"/>
          </a:xfrm>
          <a:prstGeom prst="round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0396" y="1947241"/>
            <a:ext cx="5409017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muộn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b. THẢO LUẬN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6" name="Picture 35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5" y="1722003"/>
            <a:ext cx="3053552" cy="2278419"/>
          </a:xfrm>
          <a:prstGeom prst="rect">
            <a:avLst/>
          </a:prstGeom>
        </p:spPr>
      </p:pic>
      <p:pic>
        <p:nvPicPr>
          <p:cNvPr id="3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8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0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2000"/>
                            </p:stCondLst>
                            <p:childTnLst>
                              <p:par>
                                <p:cTn id="21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2000"/>
                            </p:stCondLst>
                            <p:childTnLst>
                              <p:par>
                                <p:cTn id="21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2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3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3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4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4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5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6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6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7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7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9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9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30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30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89000"/>
                            </p:stCondLst>
                            <p:childTnLst>
                              <p:par>
                                <p:cTn id="31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33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39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377" y="667301"/>
            <a:ext cx="883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1" y="1287544"/>
            <a:ext cx="2895600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91" y="1287544"/>
            <a:ext cx="2686377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0" y="1287544"/>
            <a:ext cx="2706624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1" y="3468584"/>
            <a:ext cx="2874709" cy="208625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91" y="3494391"/>
            <a:ext cx="2729419" cy="206044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18" y="3494391"/>
            <a:ext cx="2663226" cy="206044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66583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2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0" y="-21203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3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Rectangle 24"/>
          <p:cNvSpPr/>
          <p:nvPr/>
        </p:nvSpPr>
        <p:spPr>
          <a:xfrm>
            <a:off x="1054665" y="4736542"/>
            <a:ext cx="7034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 gái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áo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2" y="1019758"/>
            <a:ext cx="5305314" cy="3629951"/>
          </a:xfrm>
          <a:prstGeom prst="rect">
            <a:avLst/>
          </a:prstGeom>
          <a:ln w="12700"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297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Rectangle 24"/>
          <p:cNvSpPr/>
          <p:nvPr/>
        </p:nvSpPr>
        <p:spPr>
          <a:xfrm>
            <a:off x="677593" y="4751056"/>
            <a:ext cx="7933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 sách vào giá sách ở thư viện sau khi đọc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0" y="991093"/>
            <a:ext cx="4673587" cy="3579334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953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</TotalTime>
  <Words>227</Words>
  <Application>Microsoft Office PowerPoint</Application>
  <PresentationFormat>On-screen Show (16:10)</PresentationFormat>
  <Paragraphs>59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.VnTifani Heavy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Dương Tử</cp:lastModifiedBy>
  <cp:revision>83</cp:revision>
  <dcterms:created xsi:type="dcterms:W3CDTF">2020-02-10T09:35:50Z</dcterms:created>
  <dcterms:modified xsi:type="dcterms:W3CDTF">2021-09-29T01:15:55Z</dcterms:modified>
</cp:coreProperties>
</file>