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1" r:id="rId4"/>
    <p:sldId id="263" r:id="rId5"/>
    <p:sldId id="262" r:id="rId6"/>
    <p:sldId id="266" r:id="rId7"/>
    <p:sldId id="268" r:id="rId8"/>
    <p:sldId id="267" r:id="rId9"/>
    <p:sldId id="269" r:id="rId10"/>
    <p:sldId id="270" r:id="rId11"/>
    <p:sldId id="271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6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3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2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3113-3A6A-4692-AFA2-1C8482FDFF3D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44CC-9954-41E9-AE72-60F3B5EA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60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379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2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772230" y="463719"/>
            <a:ext cx="8830420" cy="4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7" y="144936"/>
            <a:ext cx="856924" cy="856924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2641439" y="2112648"/>
            <a:ext cx="67310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Tiếng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Việt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817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3" y="205273"/>
            <a:ext cx="9610530" cy="64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0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4756" y="2634018"/>
            <a:ext cx="47559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22225">
                  <a:solidFill>
                    <a:srgbClr val="FF00FF"/>
                  </a:solidFill>
                  <a:prstDash val="solid"/>
                </a:ln>
                <a:solidFill>
                  <a:srgbClr val="CC00FF"/>
                </a:solidFill>
                <a:effectLst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77010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8417"/>
          </a:xfrm>
        </p:spPr>
      </p:pic>
    </p:spTree>
    <p:extLst>
      <p:ext uri="{BB962C8B-B14F-4D97-AF65-F5344CB8AC3E}">
        <p14:creationId xmlns:p14="http://schemas.microsoft.com/office/powerpoint/2010/main" val="54112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7759" y="2283934"/>
            <a:ext cx="2537875" cy="2215991"/>
            <a:chOff x="4420494" y="2377241"/>
            <a:chExt cx="2537875" cy="2215991"/>
          </a:xfrm>
        </p:grpSpPr>
        <p:sp>
          <p:nvSpPr>
            <p:cNvPr id="4" name="Rectangle 3"/>
            <p:cNvSpPr/>
            <p:nvPr/>
          </p:nvSpPr>
          <p:spPr>
            <a:xfrm>
              <a:off x="4420494" y="2377241"/>
              <a:ext cx="2537875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vant" panose="020B7200000000000000" pitchFamily="34" charset="0"/>
                </a:rPr>
                <a:t>ca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114197" y="2606723"/>
              <a:ext cx="286603" cy="36849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24207" y="2283934"/>
            <a:ext cx="2537875" cy="2215991"/>
            <a:chOff x="4420494" y="2377241"/>
            <a:chExt cx="2537875" cy="2215991"/>
          </a:xfrm>
        </p:grpSpPr>
        <p:sp>
          <p:nvSpPr>
            <p:cNvPr id="10" name="Rectangle 9"/>
            <p:cNvSpPr/>
            <p:nvPr/>
          </p:nvSpPr>
          <p:spPr>
            <a:xfrm>
              <a:off x="4420494" y="2377241"/>
              <a:ext cx="2537875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vant" panose="020B7200000000000000" pitchFamily="34" charset="0"/>
                </a:rPr>
                <a:t>ca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232849" y="2606723"/>
              <a:ext cx="332792" cy="36849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1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ChangeArrowheads="1"/>
          </p:cNvSpPr>
          <p:nvPr/>
        </p:nvSpPr>
        <p:spPr>
          <a:xfrm>
            <a:off x="0" y="31750"/>
            <a:ext cx="12027878" cy="989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3200" b="1" dirty="0">
                <a:solidFill>
                  <a:srgbClr val="FF3399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5.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hình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ứng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mỗi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tiếng</a:t>
            </a:r>
            <a:endParaRPr lang="en-US" altLang="zh-CN" sz="3200" dirty="0"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47187"/>
          <a:stretch/>
        </p:blipFill>
        <p:spPr>
          <a:xfrm>
            <a:off x="164230" y="947264"/>
            <a:ext cx="11894054" cy="2442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0"/>
          <a:stretch/>
        </p:blipFill>
        <p:spPr>
          <a:xfrm>
            <a:off x="1057976" y="3971307"/>
            <a:ext cx="10183090" cy="226711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774356" y="2631233"/>
            <a:ext cx="5597934" cy="205684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89649" y="2478314"/>
            <a:ext cx="5337110" cy="20807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49521" y="2631233"/>
            <a:ext cx="0" cy="16735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871" cy="6858000"/>
          </a:xfrm>
        </p:spPr>
      </p:pic>
    </p:spTree>
    <p:extLst>
      <p:ext uri="{BB962C8B-B14F-4D97-AF65-F5344CB8AC3E}">
        <p14:creationId xmlns:p14="http://schemas.microsoft.com/office/powerpoint/2010/main" val="3401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99" y="1909407"/>
            <a:ext cx="8715530" cy="29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0805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97349" y="1884729"/>
          <a:ext cx="3090992" cy="30967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2748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761903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3" name="Arc 2"/>
          <p:cNvSpPr/>
          <p:nvPr/>
        </p:nvSpPr>
        <p:spPr>
          <a:xfrm>
            <a:off x="4591839" y="3433113"/>
            <a:ext cx="1323946" cy="1466730"/>
          </a:xfrm>
          <a:prstGeom prst="arc">
            <a:avLst>
              <a:gd name="adj1" fmla="val 10786239"/>
              <a:gd name="adj2" fmla="val 192079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4578191" y="3488811"/>
            <a:ext cx="1496502" cy="1507440"/>
          </a:xfrm>
          <a:prstGeom prst="arc">
            <a:avLst>
              <a:gd name="adj1" fmla="val 6345019"/>
              <a:gd name="adj2" fmla="val 1136601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8341" y="1884729"/>
          <a:ext cx="3090992" cy="30967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2748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761903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rot="17617104">
            <a:off x="4556673" y="3550363"/>
            <a:ext cx="1394278" cy="1464013"/>
          </a:xfrm>
          <a:prstGeom prst="arc">
            <a:avLst>
              <a:gd name="adj1" fmla="val 5715012"/>
              <a:gd name="adj2" fmla="val 1110550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6" idx="0"/>
          </p:cNvCxnSpPr>
          <p:nvPr/>
        </p:nvCxnSpPr>
        <p:spPr>
          <a:xfrm flipH="1">
            <a:off x="5894576" y="4251842"/>
            <a:ext cx="183198" cy="383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5938451" y="3637194"/>
            <a:ext cx="1504692" cy="1141589"/>
          </a:xfrm>
          <a:prstGeom prst="arc">
            <a:avLst>
              <a:gd name="adj1" fmla="val 13650237"/>
              <a:gd name="adj2" fmla="val 6932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6158137" y="3466532"/>
            <a:ext cx="1075176" cy="1225126"/>
          </a:xfrm>
          <a:prstGeom prst="arc">
            <a:avLst>
              <a:gd name="adj1" fmla="val 11898983"/>
              <a:gd name="adj2" fmla="val 19646133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6200000">
            <a:off x="5960686" y="3647648"/>
            <a:ext cx="1472003" cy="1153368"/>
          </a:xfrm>
          <a:prstGeom prst="arc">
            <a:avLst>
              <a:gd name="adj1" fmla="val 10499970"/>
              <a:gd name="adj2" fmla="val 18500925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46961" y="3455642"/>
            <a:ext cx="26411" cy="11663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599555">
            <a:off x="6990324" y="3994623"/>
            <a:ext cx="1215067" cy="690702"/>
          </a:xfrm>
          <a:prstGeom prst="arc">
            <a:avLst>
              <a:gd name="adj1" fmla="val 20643044"/>
              <a:gd name="adj2" fmla="val 350580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5599555" flipV="1">
            <a:off x="6662042" y="3565812"/>
            <a:ext cx="1923826" cy="820833"/>
          </a:xfrm>
          <a:prstGeom prst="arc">
            <a:avLst>
              <a:gd name="adj1" fmla="val 196937"/>
              <a:gd name="adj2" fmla="val 364490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249717" y="3009834"/>
            <a:ext cx="933911" cy="2057958"/>
            <a:chOff x="1053114" y="2867134"/>
            <a:chExt cx="933911" cy="2057958"/>
          </a:xfrm>
        </p:grpSpPr>
        <p:sp>
          <p:nvSpPr>
            <p:cNvPr id="41" name="TextBox 40"/>
            <p:cNvSpPr txBox="1"/>
            <p:nvPr/>
          </p:nvSpPr>
          <p:spPr>
            <a:xfrm>
              <a:off x="1053114" y="4401872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6753" y="3634503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6753" y="2867134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5685621" y="3611070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38101" y="4177593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32815" y="3753043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946447" y="4178157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56784" y="2649894"/>
            <a:ext cx="485192" cy="3599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6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5" grpId="0" animBg="1"/>
      <p:bldP spid="16" grpId="0" animBg="1"/>
      <p:bldP spid="19" grpId="0" animBg="1"/>
      <p:bldP spid="39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3" y="205273"/>
            <a:ext cx="9610530" cy="64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8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97349" y="1884729"/>
          <a:ext cx="3090992" cy="30967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2748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761903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3" name="Arc 2"/>
          <p:cNvSpPr/>
          <p:nvPr/>
        </p:nvSpPr>
        <p:spPr>
          <a:xfrm>
            <a:off x="4591839" y="3433113"/>
            <a:ext cx="1323946" cy="1466730"/>
          </a:xfrm>
          <a:prstGeom prst="arc">
            <a:avLst>
              <a:gd name="adj1" fmla="val 10786239"/>
              <a:gd name="adj2" fmla="val 192079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4578191" y="3488811"/>
            <a:ext cx="1496502" cy="1507440"/>
          </a:xfrm>
          <a:prstGeom prst="arc">
            <a:avLst>
              <a:gd name="adj1" fmla="val 6345019"/>
              <a:gd name="adj2" fmla="val 1136601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8341" y="1884729"/>
          <a:ext cx="3090992" cy="30967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2748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761903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rot="17617104">
            <a:off x="4556673" y="3550363"/>
            <a:ext cx="1394278" cy="1464013"/>
          </a:xfrm>
          <a:prstGeom prst="arc">
            <a:avLst>
              <a:gd name="adj1" fmla="val 5715012"/>
              <a:gd name="adj2" fmla="val 1110550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6" idx="0"/>
          </p:cNvCxnSpPr>
          <p:nvPr/>
        </p:nvCxnSpPr>
        <p:spPr>
          <a:xfrm flipH="1">
            <a:off x="5894576" y="4251842"/>
            <a:ext cx="183198" cy="383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5938451" y="3637194"/>
            <a:ext cx="1504692" cy="1141589"/>
          </a:xfrm>
          <a:prstGeom prst="arc">
            <a:avLst>
              <a:gd name="adj1" fmla="val 13650237"/>
              <a:gd name="adj2" fmla="val 6932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6158137" y="3466532"/>
            <a:ext cx="1075176" cy="1225126"/>
          </a:xfrm>
          <a:prstGeom prst="arc">
            <a:avLst>
              <a:gd name="adj1" fmla="val 11898983"/>
              <a:gd name="adj2" fmla="val 19646133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6200000">
            <a:off x="5960686" y="3647648"/>
            <a:ext cx="1472003" cy="1153368"/>
          </a:xfrm>
          <a:prstGeom prst="arc">
            <a:avLst>
              <a:gd name="adj1" fmla="val 10499970"/>
              <a:gd name="adj2" fmla="val 18500925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46961" y="3455642"/>
            <a:ext cx="26411" cy="11663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599555">
            <a:off x="6990324" y="3994623"/>
            <a:ext cx="1215067" cy="690702"/>
          </a:xfrm>
          <a:prstGeom prst="arc">
            <a:avLst>
              <a:gd name="adj1" fmla="val 20643044"/>
              <a:gd name="adj2" fmla="val 350580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5599555" flipV="1">
            <a:off x="6662042" y="3565812"/>
            <a:ext cx="1923826" cy="820833"/>
          </a:xfrm>
          <a:prstGeom prst="arc">
            <a:avLst>
              <a:gd name="adj1" fmla="val 196937"/>
              <a:gd name="adj2" fmla="val 364490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249717" y="3009834"/>
            <a:ext cx="933911" cy="2057958"/>
            <a:chOff x="1053114" y="2867134"/>
            <a:chExt cx="933911" cy="2057958"/>
          </a:xfrm>
        </p:grpSpPr>
        <p:sp>
          <p:nvSpPr>
            <p:cNvPr id="41" name="TextBox 40"/>
            <p:cNvSpPr txBox="1"/>
            <p:nvPr/>
          </p:nvSpPr>
          <p:spPr>
            <a:xfrm>
              <a:off x="1053114" y="4401872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6753" y="3634503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6753" y="2867134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5685621" y="3611070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38101" y="4177593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32815" y="3753043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946447" y="4178157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42101" y="2630902"/>
            <a:ext cx="360465" cy="3953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5" grpId="0" animBg="1"/>
      <p:bldP spid="16" grpId="0" animBg="1"/>
      <p:bldP spid="19" grpId="0" animBg="1"/>
      <p:bldP spid="39" grpId="0" animBg="1"/>
      <p:bldP spid="44" grpId="0" animBg="1"/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465504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9</cp:revision>
  <dcterms:created xsi:type="dcterms:W3CDTF">2021-09-13T16:56:16Z</dcterms:created>
  <dcterms:modified xsi:type="dcterms:W3CDTF">2024-09-07T03:45:43Z</dcterms:modified>
</cp:coreProperties>
</file>