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5" r:id="rId2"/>
    <p:sldId id="300" r:id="rId3"/>
    <p:sldId id="283" r:id="rId4"/>
    <p:sldId id="284" r:id="rId5"/>
    <p:sldId id="293" r:id="rId6"/>
    <p:sldId id="294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chia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95344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493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Ngọc Diệp</cp:lastModifiedBy>
  <cp:revision>161</cp:revision>
  <dcterms:created xsi:type="dcterms:W3CDTF">2021-06-02T01:34:28Z</dcterms:created>
  <dcterms:modified xsi:type="dcterms:W3CDTF">2022-01-23T15:28:38Z</dcterms:modified>
</cp:coreProperties>
</file>