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6" r:id="rId3"/>
    <p:sldMasterId id="2147483688" r:id="rId4"/>
    <p:sldMasterId id="2147483702" r:id="rId5"/>
  </p:sldMasterIdLst>
  <p:notesMasterIdLst>
    <p:notesMasterId r:id="rId11"/>
  </p:notesMasterIdLst>
  <p:sldIdLst>
    <p:sldId id="2007577148" r:id="rId6"/>
    <p:sldId id="2007577146" r:id="rId7"/>
    <p:sldId id="264" r:id="rId8"/>
    <p:sldId id="268" r:id="rId9"/>
    <p:sldId id="25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EB736-7AF1-4963-BB85-9D7B6B3E80C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42814-ECDD-45E5-8092-471DB051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2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2814-ECDD-45E5-8092-471DB0518F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2814-ECDD-45E5-8092-471DB0518F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8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74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7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1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5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3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7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8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62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79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10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97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37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75918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587113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35611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354498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686877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76859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24274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19181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965734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726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472053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63901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56814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14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446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718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3780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474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9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0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86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20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2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9054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0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39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42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038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39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4072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3032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872783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20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4761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32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04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FF50B-8C1B-4089-AD8E-3B044B7851D4}"/>
              </a:ext>
            </a:extLst>
          </p:cNvPr>
          <p:cNvSpPr txBox="1"/>
          <p:nvPr userDrawn="1"/>
        </p:nvSpPr>
        <p:spPr>
          <a:xfrm>
            <a:off x="9061938" y="6492875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628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628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2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7299688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mở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rộng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02" y="990309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48" y="1145178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25893" y="-22566"/>
            <a:ext cx="8596312" cy="1149417"/>
            <a:chOff x="512177" y="165021"/>
            <a:chExt cx="8596312" cy="1149417"/>
          </a:xfrm>
        </p:grpSpPr>
        <p:sp>
          <p:nvSpPr>
            <p:cNvPr id="7" name="文本框 14"/>
            <p:cNvSpPr/>
            <p:nvPr/>
          </p:nvSpPr>
          <p:spPr>
            <a:xfrm>
              <a:off x="1300904" y="508897"/>
              <a:ext cx="7807585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34352" y="2455993"/>
            <a:ext cx="3969239" cy="2990081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文本框 14"/>
          <p:cNvSpPr/>
          <p:nvPr/>
        </p:nvSpPr>
        <p:spPr>
          <a:xfrm>
            <a:off x="488340" y="3429000"/>
            <a:ext cx="352193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28410" y="2242929"/>
            <a:ext cx="3731027" cy="3215297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文本框 14"/>
          <p:cNvSpPr/>
          <p:nvPr/>
        </p:nvSpPr>
        <p:spPr>
          <a:xfrm>
            <a:off x="4470930" y="3429000"/>
            <a:ext cx="352193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图片 9">
            <a:extLst>
              <a:ext uri="{FF2B5EF4-FFF2-40B4-BE49-F238E27FC236}">
                <a16:creationId xmlns:a16="http://schemas.microsoft.com/office/drawing/2014/main" id="{8E98A03E-9383-4DE4-A4B7-E5D75D2A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163" y="990309"/>
            <a:ext cx="1981200" cy="1465684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510D1648-D8F3-4174-BA64-3C0D15E15C61}"/>
              </a:ext>
            </a:extLst>
          </p:cNvPr>
          <p:cNvGrpSpPr/>
          <p:nvPr/>
        </p:nvGrpSpPr>
        <p:grpSpPr>
          <a:xfrm>
            <a:off x="8164197" y="2287101"/>
            <a:ext cx="4149132" cy="2990081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3" name="椭圆 4">
              <a:extLst>
                <a:ext uri="{FF2B5EF4-FFF2-40B4-BE49-F238E27FC236}">
                  <a16:creationId xmlns:a16="http://schemas.microsoft.com/office/drawing/2014/main" id="{F92E42B2-B736-436C-9CF3-8847BE620D17}"/>
                </a:ext>
              </a:extLst>
            </p:cNvPr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椭圆 8">
              <a:extLst>
                <a:ext uri="{FF2B5EF4-FFF2-40B4-BE49-F238E27FC236}">
                  <a16:creationId xmlns:a16="http://schemas.microsoft.com/office/drawing/2014/main" id="{B2DF513D-0E53-40D6-AE04-BB06BD6FE31C}"/>
                </a:ext>
              </a:extLst>
            </p:cNvPr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4" name="文本框 14">
            <a:extLst>
              <a:ext uri="{FF2B5EF4-FFF2-40B4-BE49-F238E27FC236}">
                <a16:creationId xmlns:a16="http://schemas.microsoft.com/office/drawing/2014/main" id="{BF2A7D1B-2AFF-4531-86C3-9265B2297709}"/>
              </a:ext>
            </a:extLst>
          </p:cNvPr>
          <p:cNvSpPr/>
          <p:nvPr/>
        </p:nvSpPr>
        <p:spPr>
          <a:xfrm>
            <a:off x="8573893" y="3489368"/>
            <a:ext cx="352193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Oval 2"/>
          <p:cNvSpPr/>
          <p:nvPr/>
        </p:nvSpPr>
        <p:spPr>
          <a:xfrm>
            <a:off x="9027268" y="6381345"/>
            <a:ext cx="3164732" cy="4766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243" y="0"/>
            <a:ext cx="7001058" cy="6657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75" y="280320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sp>
        <p:nvSpPr>
          <p:cNvPr id="15" name="文本框 14"/>
          <p:cNvSpPr/>
          <p:nvPr/>
        </p:nvSpPr>
        <p:spPr>
          <a:xfrm>
            <a:off x="4793942" y="2188524"/>
            <a:ext cx="4270159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801330" y="2090636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dò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a44497d7e7a6b482a6dd7ed4a76919326d41a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68</Words>
  <Application>Microsoft Office PowerPoint</Application>
  <PresentationFormat>Widescreen</PresentationFormat>
  <Paragraphs>16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Averta Std CY Bold</vt:lpstr>
      <vt:lpstr>Calibri</vt:lpstr>
      <vt:lpstr>Lato Hairline</vt:lpstr>
      <vt:lpstr>Lato Light</vt:lpstr>
      <vt:lpstr>Lato Regular</vt:lpstr>
      <vt:lpstr>Quicksand Medium</vt:lpstr>
      <vt:lpstr>Times New Roman</vt:lpstr>
      <vt:lpstr>包图主题2</vt:lpstr>
      <vt:lpstr>Hoạt động</vt:lpstr>
      <vt:lpstr>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nguyenthuhuyen.aimob@gmail.com</cp:lastModifiedBy>
  <cp:revision>5</cp:revision>
  <dcterms:created xsi:type="dcterms:W3CDTF">2021-08-01T03:51:03Z</dcterms:created>
  <dcterms:modified xsi:type="dcterms:W3CDTF">2024-01-30T08:21:20Z</dcterms:modified>
</cp:coreProperties>
</file>